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A4A"/>
    <a:srgbClr val="000000"/>
    <a:srgbClr val="F2F2F2"/>
    <a:srgbClr val="F1FF39"/>
    <a:srgbClr val="FFFFFF"/>
    <a:srgbClr val="12325F"/>
    <a:srgbClr val="687D99"/>
    <a:srgbClr val="6891C9"/>
    <a:srgbClr val="DEDEDE"/>
    <a:srgbClr val="8E8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4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356F4-03EB-450B-AE1D-0969E60198FB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7E4F4-2B74-4CAE-8C97-9F406EBC5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4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3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9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/>
        </p:nvSpPr>
        <p:spPr>
          <a:xfrm>
            <a:off x="874711" y="-1"/>
            <a:ext cx="10442576" cy="6858000"/>
          </a:xfrm>
          <a:custGeom>
            <a:avLst/>
            <a:gdLst>
              <a:gd name="connsiteX0" fmla="*/ 1 w 10442576"/>
              <a:gd name="connsiteY0" fmla="*/ 0 h 6858000"/>
              <a:gd name="connsiteX1" fmla="*/ 10442576 w 10442576"/>
              <a:gd name="connsiteY1" fmla="*/ 0 h 6858000"/>
              <a:gd name="connsiteX2" fmla="*/ 10442576 w 10442576"/>
              <a:gd name="connsiteY2" fmla="*/ 5457497 h 6858000"/>
              <a:gd name="connsiteX3" fmla="*/ 10442575 w 10442576"/>
              <a:gd name="connsiteY3" fmla="*/ 5457497 h 6858000"/>
              <a:gd name="connsiteX4" fmla="*/ 10442575 w 10442576"/>
              <a:gd name="connsiteY4" fmla="*/ 6858000 h 6858000"/>
              <a:gd name="connsiteX5" fmla="*/ 0 w 10442576"/>
              <a:gd name="connsiteY5" fmla="*/ 6858000 h 6858000"/>
              <a:gd name="connsiteX6" fmla="*/ 0 w 10442576"/>
              <a:gd name="connsiteY6" fmla="*/ 3541960 h 6858000"/>
              <a:gd name="connsiteX7" fmla="*/ 1 w 10442576"/>
              <a:gd name="connsiteY7" fmla="*/ 35419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2576" h="6858000">
                <a:moveTo>
                  <a:pt x="1" y="0"/>
                </a:moveTo>
                <a:lnTo>
                  <a:pt x="10442576" y="0"/>
                </a:lnTo>
                <a:lnTo>
                  <a:pt x="10442576" y="5457497"/>
                </a:lnTo>
                <a:lnTo>
                  <a:pt x="10442575" y="5457497"/>
                </a:lnTo>
                <a:lnTo>
                  <a:pt x="10442575" y="6858000"/>
                </a:lnTo>
                <a:lnTo>
                  <a:pt x="0" y="6858000"/>
                </a:lnTo>
                <a:lnTo>
                  <a:pt x="0" y="3541960"/>
                </a:lnTo>
                <a:lnTo>
                  <a:pt x="1" y="35419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01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551">
          <p15:clr>
            <a:srgbClr val="FBAE40"/>
          </p15:clr>
        </p15:guide>
        <p15:guide id="3" pos="71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48DD-D73A-427D-B6B1-215EF55114E2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A494-2894-4EDB-81E3-DEFD739A4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1">
          <p15:clr>
            <a:srgbClr val="F26B43"/>
          </p15:clr>
        </p15:guide>
        <p15:guide id="3" pos="71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 5"/>
          <p:cNvSpPr>
            <a:spLocks/>
          </p:cNvSpPr>
          <p:nvPr/>
        </p:nvSpPr>
        <p:spPr bwMode="auto">
          <a:xfrm>
            <a:off x="0" y="1588"/>
            <a:ext cx="12193588" cy="6203950"/>
          </a:xfrm>
          <a:custGeom>
            <a:avLst/>
            <a:gdLst>
              <a:gd name="T0" fmla="*/ 7681 w 7681"/>
              <a:gd name="T1" fmla="*/ 2395 h 3908"/>
              <a:gd name="T2" fmla="*/ 0 w 7681"/>
              <a:gd name="T3" fmla="*/ 3908 h 3908"/>
              <a:gd name="T4" fmla="*/ 0 w 7681"/>
              <a:gd name="T5" fmla="*/ 0 h 3908"/>
              <a:gd name="T6" fmla="*/ 7681 w 7681"/>
              <a:gd name="T7" fmla="*/ 0 h 3908"/>
              <a:gd name="T8" fmla="*/ 7681 w 7681"/>
              <a:gd name="T9" fmla="*/ 2395 h 3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908">
                <a:moveTo>
                  <a:pt x="7681" y="2395"/>
                </a:moveTo>
                <a:lnTo>
                  <a:pt x="0" y="3908"/>
                </a:lnTo>
                <a:lnTo>
                  <a:pt x="0" y="0"/>
                </a:lnTo>
                <a:lnTo>
                  <a:pt x="7681" y="0"/>
                </a:lnTo>
                <a:lnTo>
                  <a:pt x="7681" y="23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195" name="组合 194"/>
          <p:cNvGrpSpPr/>
          <p:nvPr/>
        </p:nvGrpSpPr>
        <p:grpSpPr>
          <a:xfrm>
            <a:off x="0" y="1588"/>
            <a:ext cx="12193588" cy="5029200"/>
            <a:chOff x="0" y="1588"/>
            <a:chExt cx="12193588" cy="5029200"/>
          </a:xfrm>
        </p:grpSpPr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0" y="946150"/>
              <a:ext cx="5683250" cy="4083050"/>
            </a:xfrm>
            <a:custGeom>
              <a:avLst/>
              <a:gdLst>
                <a:gd name="T0" fmla="*/ 0 w 3580"/>
                <a:gd name="T1" fmla="*/ 0 h 2572"/>
                <a:gd name="T2" fmla="*/ 0 w 3580"/>
                <a:gd name="T3" fmla="*/ 880 h 2572"/>
                <a:gd name="T4" fmla="*/ 3580 w 3580"/>
                <a:gd name="T5" fmla="*/ 2572 h 2572"/>
                <a:gd name="T6" fmla="*/ 0 w 3580"/>
                <a:gd name="T7" fmla="*/ 0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0" h="2572">
                  <a:moveTo>
                    <a:pt x="0" y="0"/>
                  </a:moveTo>
                  <a:lnTo>
                    <a:pt x="0" y="880"/>
                  </a:lnTo>
                  <a:lnTo>
                    <a:pt x="3580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996950" y="1588"/>
              <a:ext cx="4687888" cy="5029200"/>
            </a:xfrm>
            <a:custGeom>
              <a:avLst/>
              <a:gdLst>
                <a:gd name="T0" fmla="*/ 2450 w 2461"/>
                <a:gd name="T1" fmla="*/ 2629 h 2642"/>
                <a:gd name="T2" fmla="*/ 2460 w 2461"/>
                <a:gd name="T3" fmla="*/ 2641 h 2642"/>
                <a:gd name="T4" fmla="*/ 2461 w 2461"/>
                <a:gd name="T5" fmla="*/ 2642 h 2642"/>
                <a:gd name="T6" fmla="*/ 2460 w 2461"/>
                <a:gd name="T7" fmla="*/ 2641 h 2642"/>
                <a:gd name="T8" fmla="*/ 2460 w 2461"/>
                <a:gd name="T9" fmla="*/ 2641 h 2642"/>
                <a:gd name="T10" fmla="*/ 2460 w 2461"/>
                <a:gd name="T11" fmla="*/ 2641 h 2642"/>
                <a:gd name="T12" fmla="*/ 2460 w 2461"/>
                <a:gd name="T13" fmla="*/ 2641 h 2642"/>
                <a:gd name="T14" fmla="*/ 2460 w 2461"/>
                <a:gd name="T15" fmla="*/ 2641 h 2642"/>
                <a:gd name="T16" fmla="*/ 2460 w 2461"/>
                <a:gd name="T17" fmla="*/ 2641 h 2642"/>
                <a:gd name="T18" fmla="*/ 2460 w 2461"/>
                <a:gd name="T19" fmla="*/ 2641 h 2642"/>
                <a:gd name="T20" fmla="*/ 2460 w 2461"/>
                <a:gd name="T21" fmla="*/ 2641 h 2642"/>
                <a:gd name="T22" fmla="*/ 2460 w 2461"/>
                <a:gd name="T23" fmla="*/ 2641 h 2642"/>
                <a:gd name="T24" fmla="*/ 2460 w 2461"/>
                <a:gd name="T25" fmla="*/ 2641 h 2642"/>
                <a:gd name="T26" fmla="*/ 2460 w 2461"/>
                <a:gd name="T27" fmla="*/ 2641 h 2642"/>
                <a:gd name="T28" fmla="*/ 2460 w 2461"/>
                <a:gd name="T29" fmla="*/ 2641 h 2642"/>
                <a:gd name="T30" fmla="*/ 2460 w 2461"/>
                <a:gd name="T31" fmla="*/ 2641 h 2642"/>
                <a:gd name="T32" fmla="*/ 2460 w 2461"/>
                <a:gd name="T33" fmla="*/ 2641 h 2642"/>
                <a:gd name="T34" fmla="*/ 2460 w 2461"/>
                <a:gd name="T35" fmla="*/ 2640 h 2642"/>
                <a:gd name="T36" fmla="*/ 2450 w 2461"/>
                <a:gd name="T37" fmla="*/ 2629 h 2642"/>
                <a:gd name="T38" fmla="*/ 862 w 2461"/>
                <a:gd name="T39" fmla="*/ 0 h 2642"/>
                <a:gd name="T40" fmla="*/ 0 w 2461"/>
                <a:gd name="T41" fmla="*/ 0 h 2642"/>
                <a:gd name="T42" fmla="*/ 2450 w 2461"/>
                <a:gd name="T43" fmla="*/ 2629 h 2642"/>
                <a:gd name="T44" fmla="*/ 862 w 2461"/>
                <a:gd name="T45" fmla="*/ 0 h 2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61" h="2642">
                  <a:moveTo>
                    <a:pt x="2450" y="2629"/>
                  </a:moveTo>
                  <a:cubicBezTo>
                    <a:pt x="2455" y="2636"/>
                    <a:pt x="2459" y="2640"/>
                    <a:pt x="2460" y="2641"/>
                  </a:cubicBezTo>
                  <a:cubicBezTo>
                    <a:pt x="2460" y="2642"/>
                    <a:pt x="2460" y="2642"/>
                    <a:pt x="2461" y="2642"/>
                  </a:cubicBezTo>
                  <a:cubicBezTo>
                    <a:pt x="2461" y="2642"/>
                    <a:pt x="2461" y="2642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1"/>
                    <a:pt x="2460" y="2641"/>
                    <a:pt x="2460" y="2641"/>
                  </a:cubicBezTo>
                  <a:cubicBezTo>
                    <a:pt x="2460" y="2640"/>
                    <a:pt x="2460" y="2640"/>
                    <a:pt x="2460" y="2640"/>
                  </a:cubicBezTo>
                  <a:cubicBezTo>
                    <a:pt x="2458" y="2638"/>
                    <a:pt x="2455" y="2634"/>
                    <a:pt x="2450" y="2629"/>
                  </a:cubicBezTo>
                  <a:moveTo>
                    <a:pt x="8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276" y="2430"/>
                    <a:pt x="2450" y="2629"/>
                  </a:cubicBezTo>
                  <a:cubicBezTo>
                    <a:pt x="2310" y="2430"/>
                    <a:pt x="862" y="0"/>
                    <a:pt x="862" y="0"/>
                  </a:cubicBezTo>
                </a:path>
              </a:pathLst>
            </a:custGeom>
            <a:solidFill>
              <a:srgbClr val="FAE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0"/>
            <p:cNvSpPr>
              <a:spLocks/>
            </p:cNvSpPr>
            <p:nvPr/>
          </p:nvSpPr>
          <p:spPr bwMode="auto">
            <a:xfrm>
              <a:off x="4110038" y="1588"/>
              <a:ext cx="1573213" cy="5027613"/>
            </a:xfrm>
            <a:custGeom>
              <a:avLst/>
              <a:gdLst>
                <a:gd name="T0" fmla="*/ 645 w 991"/>
                <a:gd name="T1" fmla="*/ 0 h 3167"/>
                <a:gd name="T2" fmla="*/ 0 w 991"/>
                <a:gd name="T3" fmla="*/ 0 h 3167"/>
                <a:gd name="T4" fmla="*/ 991 w 991"/>
                <a:gd name="T5" fmla="*/ 3166 h 3167"/>
                <a:gd name="T6" fmla="*/ 991 w 991"/>
                <a:gd name="T7" fmla="*/ 3167 h 3167"/>
                <a:gd name="T8" fmla="*/ 991 w 991"/>
                <a:gd name="T9" fmla="*/ 3167 h 3167"/>
                <a:gd name="T10" fmla="*/ 645 w 991"/>
                <a:gd name="T11" fmla="*/ 0 h 3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1" h="3167">
                  <a:moveTo>
                    <a:pt x="645" y="0"/>
                  </a:moveTo>
                  <a:lnTo>
                    <a:pt x="0" y="0"/>
                  </a:lnTo>
                  <a:lnTo>
                    <a:pt x="991" y="3166"/>
                  </a:lnTo>
                  <a:lnTo>
                    <a:pt x="991" y="3167"/>
                  </a:lnTo>
                  <a:lnTo>
                    <a:pt x="991" y="316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FAE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2"/>
            <p:cNvSpPr>
              <a:spLocks/>
            </p:cNvSpPr>
            <p:nvPr/>
          </p:nvSpPr>
          <p:spPr bwMode="auto">
            <a:xfrm>
              <a:off x="5683250" y="1588"/>
              <a:ext cx="1509713" cy="5027613"/>
            </a:xfrm>
            <a:custGeom>
              <a:avLst/>
              <a:gdLst>
                <a:gd name="T0" fmla="*/ 951 w 951"/>
                <a:gd name="T1" fmla="*/ 0 h 3167"/>
                <a:gd name="T2" fmla="*/ 261 w 951"/>
                <a:gd name="T3" fmla="*/ 0 h 3167"/>
                <a:gd name="T4" fmla="*/ 0 w 951"/>
                <a:gd name="T5" fmla="*/ 3167 h 3167"/>
                <a:gd name="T6" fmla="*/ 0 w 951"/>
                <a:gd name="T7" fmla="*/ 3167 h 3167"/>
                <a:gd name="T8" fmla="*/ 0 w 951"/>
                <a:gd name="T9" fmla="*/ 3167 h 3167"/>
                <a:gd name="T10" fmla="*/ 951 w 951"/>
                <a:gd name="T11" fmla="*/ 0 h 3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1" h="3167">
                  <a:moveTo>
                    <a:pt x="951" y="0"/>
                  </a:moveTo>
                  <a:lnTo>
                    <a:pt x="261" y="0"/>
                  </a:lnTo>
                  <a:lnTo>
                    <a:pt x="0" y="3167"/>
                  </a:lnTo>
                  <a:lnTo>
                    <a:pt x="0" y="3167"/>
                  </a:lnTo>
                  <a:lnTo>
                    <a:pt x="0" y="3167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FAE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4"/>
            <p:cNvSpPr>
              <a:spLocks/>
            </p:cNvSpPr>
            <p:nvPr/>
          </p:nvSpPr>
          <p:spPr bwMode="auto">
            <a:xfrm>
              <a:off x="5683250" y="1588"/>
              <a:ext cx="4275138" cy="5027613"/>
            </a:xfrm>
            <a:custGeom>
              <a:avLst/>
              <a:gdLst>
                <a:gd name="T0" fmla="*/ 2693 w 2693"/>
                <a:gd name="T1" fmla="*/ 0 h 3167"/>
                <a:gd name="T2" fmla="*/ 1820 w 2693"/>
                <a:gd name="T3" fmla="*/ 0 h 3167"/>
                <a:gd name="T4" fmla="*/ 0 w 2693"/>
                <a:gd name="T5" fmla="*/ 3167 h 3167"/>
                <a:gd name="T6" fmla="*/ 0 w 2693"/>
                <a:gd name="T7" fmla="*/ 3167 h 3167"/>
                <a:gd name="T8" fmla="*/ 0 w 2693"/>
                <a:gd name="T9" fmla="*/ 3167 h 3167"/>
                <a:gd name="T10" fmla="*/ 2693 w 2693"/>
                <a:gd name="T11" fmla="*/ 0 h 3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3" h="3167">
                  <a:moveTo>
                    <a:pt x="2693" y="0"/>
                  </a:moveTo>
                  <a:lnTo>
                    <a:pt x="1820" y="0"/>
                  </a:lnTo>
                  <a:lnTo>
                    <a:pt x="0" y="3167"/>
                  </a:lnTo>
                  <a:lnTo>
                    <a:pt x="0" y="3167"/>
                  </a:lnTo>
                  <a:lnTo>
                    <a:pt x="0" y="3167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AE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6"/>
            <p:cNvSpPr>
              <a:spLocks/>
            </p:cNvSpPr>
            <p:nvPr/>
          </p:nvSpPr>
          <p:spPr bwMode="auto">
            <a:xfrm>
              <a:off x="5683250" y="1588"/>
              <a:ext cx="6510338" cy="5027613"/>
            </a:xfrm>
            <a:custGeom>
              <a:avLst/>
              <a:gdLst>
                <a:gd name="T0" fmla="*/ 3417 w 3417"/>
                <a:gd name="T1" fmla="*/ 0 h 2641"/>
                <a:gd name="T2" fmla="*/ 2808 w 3417"/>
                <a:gd name="T3" fmla="*/ 0 h 2641"/>
                <a:gd name="T4" fmla="*/ 0 w 3417"/>
                <a:gd name="T5" fmla="*/ 2641 h 2641"/>
                <a:gd name="T6" fmla="*/ 0 w 3417"/>
                <a:gd name="T7" fmla="*/ 2641 h 2641"/>
                <a:gd name="T8" fmla="*/ 0 w 3417"/>
                <a:gd name="T9" fmla="*/ 2641 h 2641"/>
                <a:gd name="T10" fmla="*/ 3417 w 3417"/>
                <a:gd name="T11" fmla="*/ 357 h 2641"/>
                <a:gd name="T12" fmla="*/ 3417 w 3417"/>
                <a:gd name="T13" fmla="*/ 0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7" h="2641">
                  <a:moveTo>
                    <a:pt x="3417" y="0"/>
                  </a:moveTo>
                  <a:cubicBezTo>
                    <a:pt x="2808" y="0"/>
                    <a:pt x="2808" y="0"/>
                    <a:pt x="2808" y="0"/>
                  </a:cubicBezTo>
                  <a:cubicBezTo>
                    <a:pt x="0" y="2641"/>
                    <a:pt x="0" y="2641"/>
                    <a:pt x="0" y="2641"/>
                  </a:cubicBezTo>
                  <a:cubicBezTo>
                    <a:pt x="0" y="2641"/>
                    <a:pt x="0" y="2641"/>
                    <a:pt x="0" y="2641"/>
                  </a:cubicBezTo>
                  <a:cubicBezTo>
                    <a:pt x="0" y="2641"/>
                    <a:pt x="0" y="2641"/>
                    <a:pt x="0" y="2641"/>
                  </a:cubicBezTo>
                  <a:cubicBezTo>
                    <a:pt x="40" y="2616"/>
                    <a:pt x="3417" y="421"/>
                    <a:pt x="3417" y="357"/>
                  </a:cubicBezTo>
                  <a:cubicBezTo>
                    <a:pt x="3417" y="0"/>
                    <a:pt x="3417" y="0"/>
                    <a:pt x="3417" y="0"/>
                  </a:cubicBezTo>
                </a:path>
              </a:pathLst>
            </a:custGeom>
            <a:solidFill>
              <a:srgbClr val="FAE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7"/>
            <p:cNvSpPr>
              <a:spLocks/>
            </p:cNvSpPr>
            <p:nvPr/>
          </p:nvSpPr>
          <p:spPr bwMode="auto">
            <a:xfrm>
              <a:off x="5683250" y="1747838"/>
              <a:ext cx="6510338" cy="3281363"/>
            </a:xfrm>
            <a:custGeom>
              <a:avLst/>
              <a:gdLst>
                <a:gd name="T0" fmla="*/ 3417 w 3417"/>
                <a:gd name="T1" fmla="*/ 0 h 1724"/>
                <a:gd name="T2" fmla="*/ 0 w 3417"/>
                <a:gd name="T3" fmla="*/ 1724 h 1724"/>
                <a:gd name="T4" fmla="*/ 0 w 3417"/>
                <a:gd name="T5" fmla="*/ 1724 h 1724"/>
                <a:gd name="T6" fmla="*/ 3417 w 3417"/>
                <a:gd name="T7" fmla="*/ 626 h 1724"/>
                <a:gd name="T8" fmla="*/ 3417 w 3417"/>
                <a:gd name="T9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7" h="1724">
                  <a:moveTo>
                    <a:pt x="3417" y="0"/>
                  </a:moveTo>
                  <a:cubicBezTo>
                    <a:pt x="0" y="1724"/>
                    <a:pt x="0" y="1724"/>
                    <a:pt x="0" y="1724"/>
                  </a:cubicBezTo>
                  <a:cubicBezTo>
                    <a:pt x="0" y="1724"/>
                    <a:pt x="0" y="1724"/>
                    <a:pt x="0" y="1724"/>
                  </a:cubicBezTo>
                  <a:cubicBezTo>
                    <a:pt x="3417" y="626"/>
                    <a:pt x="3417" y="626"/>
                    <a:pt x="3417" y="626"/>
                  </a:cubicBezTo>
                  <a:cubicBezTo>
                    <a:pt x="3417" y="0"/>
                    <a:pt x="3417" y="0"/>
                    <a:pt x="3417" y="0"/>
                  </a:cubicBezTo>
                </a:path>
              </a:pathLst>
            </a:custGeom>
            <a:solidFill>
              <a:srgbClr val="FAE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24" name="Freeform 951"/>
          <p:cNvSpPr>
            <a:spLocks/>
          </p:cNvSpPr>
          <p:nvPr/>
        </p:nvSpPr>
        <p:spPr bwMode="auto">
          <a:xfrm>
            <a:off x="1127125" y="1226803"/>
            <a:ext cx="7751763" cy="3879531"/>
          </a:xfrm>
          <a:custGeom>
            <a:avLst/>
            <a:gdLst>
              <a:gd name="T0" fmla="*/ 4143 w 4248"/>
              <a:gd name="T1" fmla="*/ 898 h 2126"/>
              <a:gd name="T2" fmla="*/ 4143 w 4248"/>
              <a:gd name="T3" fmla="*/ 769 h 2126"/>
              <a:gd name="T4" fmla="*/ 4021 w 4248"/>
              <a:gd name="T5" fmla="*/ 608 h 2126"/>
              <a:gd name="T6" fmla="*/ 4021 w 4248"/>
              <a:gd name="T7" fmla="*/ 409 h 2126"/>
              <a:gd name="T8" fmla="*/ 3955 w 4248"/>
              <a:gd name="T9" fmla="*/ 245 h 2126"/>
              <a:gd name="T10" fmla="*/ 3955 w 4248"/>
              <a:gd name="T11" fmla="*/ 68 h 2126"/>
              <a:gd name="T12" fmla="*/ 3867 w 4248"/>
              <a:gd name="T13" fmla="*/ 0 h 2126"/>
              <a:gd name="T14" fmla="*/ 3563 w 4248"/>
              <a:gd name="T15" fmla="*/ 0 h 2126"/>
              <a:gd name="T16" fmla="*/ 3199 w 4248"/>
              <a:gd name="T17" fmla="*/ 146 h 2126"/>
              <a:gd name="T18" fmla="*/ 2100 w 4248"/>
              <a:gd name="T19" fmla="*/ 245 h 2126"/>
              <a:gd name="T20" fmla="*/ 1907 w 4248"/>
              <a:gd name="T21" fmla="*/ 377 h 2126"/>
              <a:gd name="T22" fmla="*/ 1599 w 4248"/>
              <a:gd name="T23" fmla="*/ 358 h 2126"/>
              <a:gd name="T24" fmla="*/ 1176 w 4248"/>
              <a:gd name="T25" fmla="*/ 452 h 2126"/>
              <a:gd name="T26" fmla="*/ 1195 w 4248"/>
              <a:gd name="T27" fmla="*/ 245 h 2126"/>
              <a:gd name="T28" fmla="*/ 778 w 4248"/>
              <a:gd name="T29" fmla="*/ 146 h 2126"/>
              <a:gd name="T30" fmla="*/ 613 w 4248"/>
              <a:gd name="T31" fmla="*/ 34 h 2126"/>
              <a:gd name="T32" fmla="*/ 178 w 4248"/>
              <a:gd name="T33" fmla="*/ 473 h 2126"/>
              <a:gd name="T34" fmla="*/ 241 w 4248"/>
              <a:gd name="T35" fmla="*/ 575 h 2126"/>
              <a:gd name="T36" fmla="*/ 0 w 4248"/>
              <a:gd name="T37" fmla="*/ 736 h 2126"/>
              <a:gd name="T38" fmla="*/ 403 w 4248"/>
              <a:gd name="T39" fmla="*/ 1509 h 2126"/>
              <a:gd name="T40" fmla="*/ 241 w 4248"/>
              <a:gd name="T41" fmla="*/ 1581 h 2126"/>
              <a:gd name="T42" fmla="*/ 356 w 4248"/>
              <a:gd name="T43" fmla="*/ 1904 h 2126"/>
              <a:gd name="T44" fmla="*/ 588 w 4248"/>
              <a:gd name="T45" fmla="*/ 1848 h 2126"/>
              <a:gd name="T46" fmla="*/ 644 w 4248"/>
              <a:gd name="T47" fmla="*/ 2126 h 2126"/>
              <a:gd name="T48" fmla="*/ 4248 w 4248"/>
              <a:gd name="T49" fmla="*/ 1418 h 2126"/>
              <a:gd name="T50" fmla="*/ 4143 w 4248"/>
              <a:gd name="T51" fmla="*/ 898 h 2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48" h="2126">
                <a:moveTo>
                  <a:pt x="4143" y="898"/>
                </a:moveTo>
                <a:lnTo>
                  <a:pt x="4143" y="769"/>
                </a:lnTo>
                <a:lnTo>
                  <a:pt x="4021" y="608"/>
                </a:lnTo>
                <a:lnTo>
                  <a:pt x="4021" y="409"/>
                </a:lnTo>
                <a:lnTo>
                  <a:pt x="3955" y="245"/>
                </a:lnTo>
                <a:lnTo>
                  <a:pt x="3955" y="68"/>
                </a:lnTo>
                <a:lnTo>
                  <a:pt x="3867" y="0"/>
                </a:lnTo>
                <a:lnTo>
                  <a:pt x="3563" y="0"/>
                </a:lnTo>
                <a:lnTo>
                  <a:pt x="3199" y="146"/>
                </a:lnTo>
                <a:lnTo>
                  <a:pt x="2100" y="245"/>
                </a:lnTo>
                <a:lnTo>
                  <a:pt x="1907" y="377"/>
                </a:lnTo>
                <a:lnTo>
                  <a:pt x="1599" y="358"/>
                </a:lnTo>
                <a:lnTo>
                  <a:pt x="1176" y="452"/>
                </a:lnTo>
                <a:lnTo>
                  <a:pt x="1195" y="245"/>
                </a:lnTo>
                <a:lnTo>
                  <a:pt x="778" y="146"/>
                </a:lnTo>
                <a:lnTo>
                  <a:pt x="613" y="34"/>
                </a:lnTo>
                <a:lnTo>
                  <a:pt x="178" y="473"/>
                </a:lnTo>
                <a:lnTo>
                  <a:pt x="241" y="575"/>
                </a:lnTo>
                <a:lnTo>
                  <a:pt x="0" y="736"/>
                </a:lnTo>
                <a:lnTo>
                  <a:pt x="403" y="1509"/>
                </a:lnTo>
                <a:lnTo>
                  <a:pt x="241" y="1581"/>
                </a:lnTo>
                <a:lnTo>
                  <a:pt x="356" y="1904"/>
                </a:lnTo>
                <a:lnTo>
                  <a:pt x="588" y="1848"/>
                </a:lnTo>
                <a:lnTo>
                  <a:pt x="644" y="2126"/>
                </a:lnTo>
                <a:lnTo>
                  <a:pt x="4248" y="1418"/>
                </a:lnTo>
                <a:lnTo>
                  <a:pt x="4143" y="898"/>
                </a:lnTo>
                <a:close/>
              </a:path>
            </a:pathLst>
          </a:custGeom>
          <a:solidFill>
            <a:srgbClr val="F6E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5" name="Freeform 951"/>
          <p:cNvSpPr>
            <a:spLocks/>
          </p:cNvSpPr>
          <p:nvPr/>
        </p:nvSpPr>
        <p:spPr bwMode="auto">
          <a:xfrm>
            <a:off x="1395038" y="1481731"/>
            <a:ext cx="7287794" cy="3647328"/>
          </a:xfrm>
          <a:custGeom>
            <a:avLst/>
            <a:gdLst>
              <a:gd name="T0" fmla="*/ 4143 w 4248"/>
              <a:gd name="T1" fmla="*/ 898 h 2126"/>
              <a:gd name="T2" fmla="*/ 4143 w 4248"/>
              <a:gd name="T3" fmla="*/ 769 h 2126"/>
              <a:gd name="T4" fmla="*/ 4021 w 4248"/>
              <a:gd name="T5" fmla="*/ 608 h 2126"/>
              <a:gd name="T6" fmla="*/ 4021 w 4248"/>
              <a:gd name="T7" fmla="*/ 409 h 2126"/>
              <a:gd name="T8" fmla="*/ 3955 w 4248"/>
              <a:gd name="T9" fmla="*/ 245 h 2126"/>
              <a:gd name="T10" fmla="*/ 3955 w 4248"/>
              <a:gd name="T11" fmla="*/ 68 h 2126"/>
              <a:gd name="T12" fmla="*/ 3867 w 4248"/>
              <a:gd name="T13" fmla="*/ 0 h 2126"/>
              <a:gd name="T14" fmla="*/ 3563 w 4248"/>
              <a:gd name="T15" fmla="*/ 0 h 2126"/>
              <a:gd name="T16" fmla="*/ 3199 w 4248"/>
              <a:gd name="T17" fmla="*/ 146 h 2126"/>
              <a:gd name="T18" fmla="*/ 2100 w 4248"/>
              <a:gd name="T19" fmla="*/ 245 h 2126"/>
              <a:gd name="T20" fmla="*/ 1907 w 4248"/>
              <a:gd name="T21" fmla="*/ 377 h 2126"/>
              <a:gd name="T22" fmla="*/ 1599 w 4248"/>
              <a:gd name="T23" fmla="*/ 358 h 2126"/>
              <a:gd name="T24" fmla="*/ 1176 w 4248"/>
              <a:gd name="T25" fmla="*/ 452 h 2126"/>
              <a:gd name="T26" fmla="*/ 1195 w 4248"/>
              <a:gd name="T27" fmla="*/ 245 h 2126"/>
              <a:gd name="T28" fmla="*/ 778 w 4248"/>
              <a:gd name="T29" fmla="*/ 146 h 2126"/>
              <a:gd name="T30" fmla="*/ 613 w 4248"/>
              <a:gd name="T31" fmla="*/ 34 h 2126"/>
              <a:gd name="T32" fmla="*/ 178 w 4248"/>
              <a:gd name="T33" fmla="*/ 473 h 2126"/>
              <a:gd name="T34" fmla="*/ 241 w 4248"/>
              <a:gd name="T35" fmla="*/ 575 h 2126"/>
              <a:gd name="T36" fmla="*/ 0 w 4248"/>
              <a:gd name="T37" fmla="*/ 736 h 2126"/>
              <a:gd name="T38" fmla="*/ 403 w 4248"/>
              <a:gd name="T39" fmla="*/ 1509 h 2126"/>
              <a:gd name="T40" fmla="*/ 241 w 4248"/>
              <a:gd name="T41" fmla="*/ 1581 h 2126"/>
              <a:gd name="T42" fmla="*/ 356 w 4248"/>
              <a:gd name="T43" fmla="*/ 1904 h 2126"/>
              <a:gd name="T44" fmla="*/ 588 w 4248"/>
              <a:gd name="T45" fmla="*/ 1848 h 2126"/>
              <a:gd name="T46" fmla="*/ 644 w 4248"/>
              <a:gd name="T47" fmla="*/ 2126 h 2126"/>
              <a:gd name="T48" fmla="*/ 4248 w 4248"/>
              <a:gd name="T49" fmla="*/ 1418 h 2126"/>
              <a:gd name="T50" fmla="*/ 4143 w 4248"/>
              <a:gd name="T51" fmla="*/ 898 h 2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48" h="2126">
                <a:moveTo>
                  <a:pt x="4143" y="898"/>
                </a:moveTo>
                <a:lnTo>
                  <a:pt x="4143" y="769"/>
                </a:lnTo>
                <a:lnTo>
                  <a:pt x="4021" y="608"/>
                </a:lnTo>
                <a:lnTo>
                  <a:pt x="4021" y="409"/>
                </a:lnTo>
                <a:lnTo>
                  <a:pt x="3955" y="245"/>
                </a:lnTo>
                <a:lnTo>
                  <a:pt x="3955" y="68"/>
                </a:lnTo>
                <a:lnTo>
                  <a:pt x="3867" y="0"/>
                </a:lnTo>
                <a:lnTo>
                  <a:pt x="3563" y="0"/>
                </a:lnTo>
                <a:lnTo>
                  <a:pt x="3199" y="146"/>
                </a:lnTo>
                <a:lnTo>
                  <a:pt x="2100" y="245"/>
                </a:lnTo>
                <a:lnTo>
                  <a:pt x="1907" y="377"/>
                </a:lnTo>
                <a:lnTo>
                  <a:pt x="1599" y="358"/>
                </a:lnTo>
                <a:lnTo>
                  <a:pt x="1176" y="452"/>
                </a:lnTo>
                <a:lnTo>
                  <a:pt x="1195" y="245"/>
                </a:lnTo>
                <a:lnTo>
                  <a:pt x="778" y="146"/>
                </a:lnTo>
                <a:lnTo>
                  <a:pt x="613" y="34"/>
                </a:lnTo>
                <a:lnTo>
                  <a:pt x="178" y="473"/>
                </a:lnTo>
                <a:lnTo>
                  <a:pt x="241" y="575"/>
                </a:lnTo>
                <a:lnTo>
                  <a:pt x="0" y="736"/>
                </a:lnTo>
                <a:lnTo>
                  <a:pt x="403" y="1509"/>
                </a:lnTo>
                <a:lnTo>
                  <a:pt x="241" y="1581"/>
                </a:lnTo>
                <a:lnTo>
                  <a:pt x="356" y="1904"/>
                </a:lnTo>
                <a:lnTo>
                  <a:pt x="588" y="1848"/>
                </a:lnTo>
                <a:lnTo>
                  <a:pt x="644" y="2126"/>
                </a:lnTo>
                <a:lnTo>
                  <a:pt x="4248" y="1418"/>
                </a:lnTo>
                <a:lnTo>
                  <a:pt x="4143" y="8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072" name="组合 2071"/>
          <p:cNvGrpSpPr/>
          <p:nvPr/>
        </p:nvGrpSpPr>
        <p:grpSpPr>
          <a:xfrm>
            <a:off x="1657579" y="1914482"/>
            <a:ext cx="6164547" cy="2893512"/>
            <a:chOff x="1594275" y="1840292"/>
            <a:chExt cx="6164547" cy="2893512"/>
          </a:xfrm>
          <a:solidFill>
            <a:schemeClr val="bg1">
              <a:lumMod val="85000"/>
            </a:schemeClr>
          </a:solidFill>
        </p:grpSpPr>
        <p:sp>
          <p:nvSpPr>
            <p:cNvPr id="2073" name="Freeform 24"/>
            <p:cNvSpPr>
              <a:spLocks/>
            </p:cNvSpPr>
            <p:nvPr/>
          </p:nvSpPr>
          <p:spPr bwMode="auto">
            <a:xfrm>
              <a:off x="2029981" y="1892009"/>
              <a:ext cx="625763" cy="641279"/>
            </a:xfrm>
            <a:custGeom>
              <a:avLst/>
              <a:gdLst>
                <a:gd name="T0" fmla="*/ 484 w 484"/>
                <a:gd name="T1" fmla="*/ 356 h 496"/>
                <a:gd name="T2" fmla="*/ 340 w 484"/>
                <a:gd name="T3" fmla="*/ 0 h 496"/>
                <a:gd name="T4" fmla="*/ 0 w 484"/>
                <a:gd name="T5" fmla="*/ 252 h 496"/>
                <a:gd name="T6" fmla="*/ 266 w 484"/>
                <a:gd name="T7" fmla="*/ 496 h 496"/>
                <a:gd name="T8" fmla="*/ 484 w 484"/>
                <a:gd name="T9" fmla="*/ 35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496">
                  <a:moveTo>
                    <a:pt x="484" y="356"/>
                  </a:moveTo>
                  <a:lnTo>
                    <a:pt x="340" y="0"/>
                  </a:lnTo>
                  <a:lnTo>
                    <a:pt x="0" y="252"/>
                  </a:lnTo>
                  <a:lnTo>
                    <a:pt x="266" y="496"/>
                  </a:lnTo>
                  <a:lnTo>
                    <a:pt x="484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4" name="Freeform 25"/>
            <p:cNvSpPr>
              <a:spLocks/>
            </p:cNvSpPr>
            <p:nvPr/>
          </p:nvSpPr>
          <p:spPr bwMode="auto">
            <a:xfrm>
              <a:off x="2766935" y="1992855"/>
              <a:ext cx="447344" cy="359426"/>
            </a:xfrm>
            <a:custGeom>
              <a:avLst/>
              <a:gdLst>
                <a:gd name="T0" fmla="*/ 346 w 346"/>
                <a:gd name="T1" fmla="*/ 3 h 278"/>
                <a:gd name="T2" fmla="*/ 0 w 346"/>
                <a:gd name="T3" fmla="*/ 0 h 278"/>
                <a:gd name="T4" fmla="*/ 2 w 346"/>
                <a:gd name="T5" fmla="*/ 269 h 278"/>
                <a:gd name="T6" fmla="*/ 306 w 346"/>
                <a:gd name="T7" fmla="*/ 278 h 278"/>
                <a:gd name="T8" fmla="*/ 346 w 346"/>
                <a:gd name="T9" fmla="*/ 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278">
                  <a:moveTo>
                    <a:pt x="346" y="3"/>
                  </a:moveTo>
                  <a:lnTo>
                    <a:pt x="0" y="0"/>
                  </a:lnTo>
                  <a:lnTo>
                    <a:pt x="2" y="269"/>
                  </a:lnTo>
                  <a:lnTo>
                    <a:pt x="306" y="278"/>
                  </a:lnTo>
                  <a:lnTo>
                    <a:pt x="3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5" name="Freeform 26"/>
            <p:cNvSpPr>
              <a:spLocks noEditPoints="1"/>
            </p:cNvSpPr>
            <p:nvPr/>
          </p:nvSpPr>
          <p:spPr bwMode="auto">
            <a:xfrm>
              <a:off x="1594275" y="2409169"/>
              <a:ext cx="2435824" cy="2324635"/>
            </a:xfrm>
            <a:custGeom>
              <a:avLst/>
              <a:gdLst>
                <a:gd name="T0" fmla="*/ 1858 w 1884"/>
                <a:gd name="T1" fmla="*/ 1136 h 1798"/>
                <a:gd name="T2" fmla="*/ 1337 w 1884"/>
                <a:gd name="T3" fmla="*/ 1257 h 1798"/>
                <a:gd name="T4" fmla="*/ 1263 w 1884"/>
                <a:gd name="T5" fmla="*/ 1012 h 1798"/>
                <a:gd name="T6" fmla="*/ 1728 w 1884"/>
                <a:gd name="T7" fmla="*/ 886 h 1798"/>
                <a:gd name="T8" fmla="*/ 1720 w 1884"/>
                <a:gd name="T9" fmla="*/ 822 h 1798"/>
                <a:gd name="T10" fmla="*/ 1561 w 1884"/>
                <a:gd name="T11" fmla="*/ 0 h 1798"/>
                <a:gd name="T12" fmla="*/ 1439 w 1884"/>
                <a:gd name="T13" fmla="*/ 15 h 1798"/>
                <a:gd name="T14" fmla="*/ 373 w 1884"/>
                <a:gd name="T15" fmla="*/ 149 h 1798"/>
                <a:gd name="T16" fmla="*/ 50 w 1884"/>
                <a:gd name="T17" fmla="*/ 196 h 1798"/>
                <a:gd name="T18" fmla="*/ 0 w 1884"/>
                <a:gd name="T19" fmla="*/ 292 h 1798"/>
                <a:gd name="T20" fmla="*/ 50 w 1884"/>
                <a:gd name="T21" fmla="*/ 356 h 1798"/>
                <a:gd name="T22" fmla="*/ 470 w 1884"/>
                <a:gd name="T23" fmla="*/ 1063 h 1798"/>
                <a:gd name="T24" fmla="*/ 535 w 1884"/>
                <a:gd name="T25" fmla="*/ 1210 h 1798"/>
                <a:gd name="T26" fmla="*/ 1010 w 1884"/>
                <a:gd name="T27" fmla="*/ 1080 h 1798"/>
                <a:gd name="T28" fmla="*/ 1033 w 1884"/>
                <a:gd name="T29" fmla="*/ 1325 h 1798"/>
                <a:gd name="T30" fmla="*/ 494 w 1884"/>
                <a:gd name="T31" fmla="*/ 1449 h 1798"/>
                <a:gd name="T32" fmla="*/ 577 w 1884"/>
                <a:gd name="T33" fmla="*/ 1589 h 1798"/>
                <a:gd name="T34" fmla="*/ 1047 w 1884"/>
                <a:gd name="T35" fmla="*/ 1466 h 1798"/>
                <a:gd name="T36" fmla="*/ 1077 w 1884"/>
                <a:gd name="T37" fmla="*/ 1798 h 1798"/>
                <a:gd name="T38" fmla="*/ 1463 w 1884"/>
                <a:gd name="T39" fmla="*/ 1673 h 1798"/>
                <a:gd name="T40" fmla="*/ 1374 w 1884"/>
                <a:gd name="T41" fmla="*/ 1380 h 1798"/>
                <a:gd name="T42" fmla="*/ 1884 w 1884"/>
                <a:gd name="T43" fmla="*/ 1246 h 1798"/>
                <a:gd name="T44" fmla="*/ 1858 w 1884"/>
                <a:gd name="T45" fmla="*/ 1136 h 1798"/>
                <a:gd name="T46" fmla="*/ 1071 w 1884"/>
                <a:gd name="T47" fmla="*/ 382 h 1798"/>
                <a:gd name="T48" fmla="*/ 942 w 1884"/>
                <a:gd name="T49" fmla="*/ 353 h 1798"/>
                <a:gd name="T50" fmla="*/ 960 w 1884"/>
                <a:gd name="T51" fmla="*/ 544 h 1798"/>
                <a:gd name="T52" fmla="*/ 726 w 1884"/>
                <a:gd name="T53" fmla="*/ 610 h 1798"/>
                <a:gd name="T54" fmla="*/ 629 w 1884"/>
                <a:gd name="T55" fmla="*/ 286 h 1798"/>
                <a:gd name="T56" fmla="*/ 1312 w 1884"/>
                <a:gd name="T57" fmla="*/ 174 h 1798"/>
                <a:gd name="T58" fmla="*/ 1353 w 1884"/>
                <a:gd name="T59" fmla="*/ 435 h 1798"/>
                <a:gd name="T60" fmla="*/ 1107 w 1884"/>
                <a:gd name="T61" fmla="*/ 503 h 1798"/>
                <a:gd name="T62" fmla="*/ 1071 w 1884"/>
                <a:gd name="T63" fmla="*/ 382 h 1798"/>
                <a:gd name="T64" fmla="*/ 1374 w 1884"/>
                <a:gd name="T65" fmla="*/ 562 h 1798"/>
                <a:gd name="T66" fmla="*/ 1413 w 1884"/>
                <a:gd name="T67" fmla="*/ 818 h 1798"/>
                <a:gd name="T68" fmla="*/ 1215 w 1884"/>
                <a:gd name="T69" fmla="*/ 854 h 1798"/>
                <a:gd name="T70" fmla="*/ 1145 w 1884"/>
                <a:gd name="T71" fmla="*/ 624 h 1798"/>
                <a:gd name="T72" fmla="*/ 1374 w 1884"/>
                <a:gd name="T73" fmla="*/ 562 h 1798"/>
                <a:gd name="T74" fmla="*/ 823 w 1884"/>
                <a:gd name="T75" fmla="*/ 928 h 1798"/>
                <a:gd name="T76" fmla="*/ 761 w 1884"/>
                <a:gd name="T77" fmla="*/ 727 h 1798"/>
                <a:gd name="T78" fmla="*/ 973 w 1884"/>
                <a:gd name="T79" fmla="*/ 669 h 1798"/>
                <a:gd name="T80" fmla="*/ 994 w 1884"/>
                <a:gd name="T81" fmla="*/ 897 h 1798"/>
                <a:gd name="T82" fmla="*/ 823 w 1884"/>
                <a:gd name="T83" fmla="*/ 92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4" h="1798">
                  <a:moveTo>
                    <a:pt x="1858" y="1136"/>
                  </a:moveTo>
                  <a:lnTo>
                    <a:pt x="1337" y="1257"/>
                  </a:lnTo>
                  <a:lnTo>
                    <a:pt x="1263" y="1012"/>
                  </a:lnTo>
                  <a:lnTo>
                    <a:pt x="1728" y="886"/>
                  </a:lnTo>
                  <a:lnTo>
                    <a:pt x="1720" y="822"/>
                  </a:lnTo>
                  <a:lnTo>
                    <a:pt x="1561" y="0"/>
                  </a:lnTo>
                  <a:lnTo>
                    <a:pt x="1439" y="15"/>
                  </a:lnTo>
                  <a:lnTo>
                    <a:pt x="373" y="149"/>
                  </a:lnTo>
                  <a:lnTo>
                    <a:pt x="50" y="196"/>
                  </a:lnTo>
                  <a:lnTo>
                    <a:pt x="0" y="292"/>
                  </a:lnTo>
                  <a:lnTo>
                    <a:pt x="50" y="356"/>
                  </a:lnTo>
                  <a:lnTo>
                    <a:pt x="470" y="1063"/>
                  </a:lnTo>
                  <a:lnTo>
                    <a:pt x="535" y="1210"/>
                  </a:lnTo>
                  <a:lnTo>
                    <a:pt x="1010" y="1080"/>
                  </a:lnTo>
                  <a:lnTo>
                    <a:pt x="1033" y="1325"/>
                  </a:lnTo>
                  <a:lnTo>
                    <a:pt x="494" y="1449"/>
                  </a:lnTo>
                  <a:lnTo>
                    <a:pt x="577" y="1589"/>
                  </a:lnTo>
                  <a:lnTo>
                    <a:pt x="1047" y="1466"/>
                  </a:lnTo>
                  <a:lnTo>
                    <a:pt x="1077" y="1798"/>
                  </a:lnTo>
                  <a:lnTo>
                    <a:pt x="1463" y="1673"/>
                  </a:lnTo>
                  <a:lnTo>
                    <a:pt x="1374" y="1380"/>
                  </a:lnTo>
                  <a:lnTo>
                    <a:pt x="1884" y="1246"/>
                  </a:lnTo>
                  <a:lnTo>
                    <a:pt x="1858" y="1136"/>
                  </a:lnTo>
                  <a:close/>
                  <a:moveTo>
                    <a:pt x="1071" y="382"/>
                  </a:moveTo>
                  <a:lnTo>
                    <a:pt x="942" y="353"/>
                  </a:lnTo>
                  <a:lnTo>
                    <a:pt x="960" y="544"/>
                  </a:lnTo>
                  <a:lnTo>
                    <a:pt x="726" y="610"/>
                  </a:lnTo>
                  <a:lnTo>
                    <a:pt x="629" y="286"/>
                  </a:lnTo>
                  <a:lnTo>
                    <a:pt x="1312" y="174"/>
                  </a:lnTo>
                  <a:lnTo>
                    <a:pt x="1353" y="435"/>
                  </a:lnTo>
                  <a:lnTo>
                    <a:pt x="1107" y="503"/>
                  </a:lnTo>
                  <a:lnTo>
                    <a:pt x="1071" y="382"/>
                  </a:lnTo>
                  <a:close/>
                  <a:moveTo>
                    <a:pt x="1374" y="562"/>
                  </a:moveTo>
                  <a:lnTo>
                    <a:pt x="1413" y="818"/>
                  </a:lnTo>
                  <a:lnTo>
                    <a:pt x="1215" y="854"/>
                  </a:lnTo>
                  <a:lnTo>
                    <a:pt x="1145" y="624"/>
                  </a:lnTo>
                  <a:lnTo>
                    <a:pt x="1374" y="562"/>
                  </a:lnTo>
                  <a:close/>
                  <a:moveTo>
                    <a:pt x="823" y="928"/>
                  </a:moveTo>
                  <a:lnTo>
                    <a:pt x="761" y="727"/>
                  </a:lnTo>
                  <a:lnTo>
                    <a:pt x="973" y="669"/>
                  </a:lnTo>
                  <a:lnTo>
                    <a:pt x="994" y="897"/>
                  </a:lnTo>
                  <a:lnTo>
                    <a:pt x="823" y="9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6" name="Freeform 27"/>
            <p:cNvSpPr>
              <a:spLocks noEditPoints="1"/>
            </p:cNvSpPr>
            <p:nvPr/>
          </p:nvSpPr>
          <p:spPr bwMode="auto">
            <a:xfrm>
              <a:off x="3789619" y="2182910"/>
              <a:ext cx="1802303" cy="2159142"/>
            </a:xfrm>
            <a:custGeom>
              <a:avLst/>
              <a:gdLst>
                <a:gd name="T0" fmla="*/ 921 w 921"/>
                <a:gd name="T1" fmla="*/ 539 h 1103"/>
                <a:gd name="T2" fmla="*/ 876 w 921"/>
                <a:gd name="T3" fmla="*/ 471 h 1103"/>
                <a:gd name="T4" fmla="*/ 821 w 921"/>
                <a:gd name="T5" fmla="*/ 507 h 1103"/>
                <a:gd name="T6" fmla="*/ 737 w 921"/>
                <a:gd name="T7" fmla="*/ 53 h 1103"/>
                <a:gd name="T8" fmla="*/ 587 w 921"/>
                <a:gd name="T9" fmla="*/ 87 h 1103"/>
                <a:gd name="T10" fmla="*/ 591 w 921"/>
                <a:gd name="T11" fmla="*/ 129 h 1103"/>
                <a:gd name="T12" fmla="*/ 244 w 921"/>
                <a:gd name="T13" fmla="*/ 159 h 1103"/>
                <a:gd name="T14" fmla="*/ 242 w 921"/>
                <a:gd name="T15" fmla="*/ 47 h 1103"/>
                <a:gd name="T16" fmla="*/ 120 w 921"/>
                <a:gd name="T17" fmla="*/ 0 h 1103"/>
                <a:gd name="T18" fmla="*/ 0 w 921"/>
                <a:gd name="T19" fmla="*/ 371 h 1103"/>
                <a:gd name="T20" fmla="*/ 117 w 921"/>
                <a:gd name="T21" fmla="*/ 366 h 1103"/>
                <a:gd name="T22" fmla="*/ 166 w 921"/>
                <a:gd name="T23" fmla="*/ 671 h 1103"/>
                <a:gd name="T24" fmla="*/ 139 w 921"/>
                <a:gd name="T25" fmla="*/ 677 h 1103"/>
                <a:gd name="T26" fmla="*/ 142 w 921"/>
                <a:gd name="T27" fmla="*/ 774 h 1103"/>
                <a:gd name="T28" fmla="*/ 324 w 921"/>
                <a:gd name="T29" fmla="*/ 726 h 1103"/>
                <a:gd name="T30" fmla="*/ 346 w 921"/>
                <a:gd name="T31" fmla="*/ 724 h 1103"/>
                <a:gd name="T32" fmla="*/ 346 w 921"/>
                <a:gd name="T33" fmla="*/ 720 h 1103"/>
                <a:gd name="T34" fmla="*/ 627 w 921"/>
                <a:gd name="T35" fmla="*/ 645 h 1103"/>
                <a:gd name="T36" fmla="*/ 239 w 921"/>
                <a:gd name="T37" fmla="*/ 927 h 1103"/>
                <a:gd name="T38" fmla="*/ 405 w 921"/>
                <a:gd name="T39" fmla="*/ 1103 h 1103"/>
                <a:gd name="T40" fmla="*/ 661 w 921"/>
                <a:gd name="T41" fmla="*/ 822 h 1103"/>
                <a:gd name="T42" fmla="*/ 681 w 921"/>
                <a:gd name="T43" fmla="*/ 1012 h 1103"/>
                <a:gd name="T44" fmla="*/ 564 w 921"/>
                <a:gd name="T45" fmla="*/ 1025 h 1103"/>
                <a:gd name="T46" fmla="*/ 588 w 921"/>
                <a:gd name="T47" fmla="*/ 1078 h 1103"/>
                <a:gd name="T48" fmla="*/ 915 w 921"/>
                <a:gd name="T49" fmla="*/ 1013 h 1103"/>
                <a:gd name="T50" fmla="*/ 843 w 921"/>
                <a:gd name="T51" fmla="*/ 624 h 1103"/>
                <a:gd name="T52" fmla="*/ 921 w 921"/>
                <a:gd name="T53" fmla="*/ 539 h 1103"/>
                <a:gd name="T54" fmla="*/ 293 w 921"/>
                <a:gd name="T55" fmla="*/ 449 h 1103"/>
                <a:gd name="T56" fmla="*/ 615 w 921"/>
                <a:gd name="T57" fmla="*/ 362 h 1103"/>
                <a:gd name="T58" fmla="*/ 620 w 921"/>
                <a:gd name="T59" fmla="*/ 417 h 1103"/>
                <a:gd name="T60" fmla="*/ 301 w 921"/>
                <a:gd name="T61" fmla="*/ 490 h 1103"/>
                <a:gd name="T62" fmla="*/ 293 w 921"/>
                <a:gd name="T63" fmla="*/ 449 h 1103"/>
                <a:gd name="T64" fmla="*/ 598 w 921"/>
                <a:gd name="T65" fmla="*/ 196 h 1103"/>
                <a:gd name="T66" fmla="*/ 606 w 921"/>
                <a:gd name="T67" fmla="*/ 283 h 1103"/>
                <a:gd name="T68" fmla="*/ 275 w 921"/>
                <a:gd name="T69" fmla="*/ 358 h 1103"/>
                <a:gd name="T70" fmla="*/ 254 w 921"/>
                <a:gd name="T71" fmla="*/ 248 h 1103"/>
                <a:gd name="T72" fmla="*/ 245 w 921"/>
                <a:gd name="T73" fmla="*/ 250 h 1103"/>
                <a:gd name="T74" fmla="*/ 245 w 921"/>
                <a:gd name="T75" fmla="*/ 249 h 1103"/>
                <a:gd name="T76" fmla="*/ 598 w 921"/>
                <a:gd name="T77" fmla="*/ 196 h 1103"/>
                <a:gd name="T78" fmla="*/ 319 w 921"/>
                <a:gd name="T79" fmla="*/ 581 h 1103"/>
                <a:gd name="T80" fmla="*/ 628 w 921"/>
                <a:gd name="T81" fmla="*/ 497 h 1103"/>
                <a:gd name="T82" fmla="*/ 635 w 921"/>
                <a:gd name="T83" fmla="*/ 563 h 1103"/>
                <a:gd name="T84" fmla="*/ 329 w 921"/>
                <a:gd name="T85" fmla="*/ 634 h 1103"/>
                <a:gd name="T86" fmla="*/ 319 w 921"/>
                <a:gd name="T87" fmla="*/ 581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1" h="1103">
                  <a:moveTo>
                    <a:pt x="921" y="539"/>
                  </a:moveTo>
                  <a:cubicBezTo>
                    <a:pt x="876" y="471"/>
                    <a:pt x="876" y="471"/>
                    <a:pt x="876" y="471"/>
                  </a:cubicBezTo>
                  <a:cubicBezTo>
                    <a:pt x="874" y="471"/>
                    <a:pt x="853" y="484"/>
                    <a:pt x="821" y="507"/>
                  </a:cubicBezTo>
                  <a:cubicBezTo>
                    <a:pt x="737" y="53"/>
                    <a:pt x="737" y="53"/>
                    <a:pt x="737" y="53"/>
                  </a:cubicBezTo>
                  <a:cubicBezTo>
                    <a:pt x="587" y="87"/>
                    <a:pt x="587" y="87"/>
                    <a:pt x="587" y="87"/>
                  </a:cubicBezTo>
                  <a:cubicBezTo>
                    <a:pt x="591" y="129"/>
                    <a:pt x="591" y="129"/>
                    <a:pt x="591" y="129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17" y="366"/>
                    <a:pt x="117" y="366"/>
                    <a:pt x="117" y="366"/>
                  </a:cubicBezTo>
                  <a:cubicBezTo>
                    <a:pt x="166" y="671"/>
                    <a:pt x="166" y="671"/>
                    <a:pt x="166" y="671"/>
                  </a:cubicBezTo>
                  <a:cubicBezTo>
                    <a:pt x="139" y="677"/>
                    <a:pt x="139" y="677"/>
                    <a:pt x="139" y="677"/>
                  </a:cubicBezTo>
                  <a:cubicBezTo>
                    <a:pt x="142" y="774"/>
                    <a:pt x="142" y="774"/>
                    <a:pt x="142" y="774"/>
                  </a:cubicBezTo>
                  <a:cubicBezTo>
                    <a:pt x="324" y="726"/>
                    <a:pt x="324" y="726"/>
                    <a:pt x="324" y="726"/>
                  </a:cubicBezTo>
                  <a:cubicBezTo>
                    <a:pt x="346" y="724"/>
                    <a:pt x="346" y="724"/>
                    <a:pt x="346" y="724"/>
                  </a:cubicBezTo>
                  <a:cubicBezTo>
                    <a:pt x="346" y="720"/>
                    <a:pt x="346" y="720"/>
                    <a:pt x="346" y="720"/>
                  </a:cubicBezTo>
                  <a:cubicBezTo>
                    <a:pt x="627" y="645"/>
                    <a:pt x="627" y="645"/>
                    <a:pt x="627" y="645"/>
                  </a:cubicBezTo>
                  <a:cubicBezTo>
                    <a:pt x="448" y="774"/>
                    <a:pt x="239" y="927"/>
                    <a:pt x="239" y="927"/>
                  </a:cubicBezTo>
                  <a:cubicBezTo>
                    <a:pt x="405" y="1103"/>
                    <a:pt x="405" y="1103"/>
                    <a:pt x="405" y="1103"/>
                  </a:cubicBezTo>
                  <a:cubicBezTo>
                    <a:pt x="661" y="822"/>
                    <a:pt x="661" y="822"/>
                    <a:pt x="661" y="822"/>
                  </a:cubicBezTo>
                  <a:cubicBezTo>
                    <a:pt x="681" y="1012"/>
                    <a:pt x="681" y="1012"/>
                    <a:pt x="681" y="1012"/>
                  </a:cubicBezTo>
                  <a:cubicBezTo>
                    <a:pt x="564" y="1025"/>
                    <a:pt x="564" y="1025"/>
                    <a:pt x="564" y="1025"/>
                  </a:cubicBezTo>
                  <a:cubicBezTo>
                    <a:pt x="588" y="1078"/>
                    <a:pt x="588" y="1078"/>
                    <a:pt x="588" y="1078"/>
                  </a:cubicBezTo>
                  <a:cubicBezTo>
                    <a:pt x="915" y="1013"/>
                    <a:pt x="915" y="1013"/>
                    <a:pt x="915" y="1013"/>
                  </a:cubicBezTo>
                  <a:cubicBezTo>
                    <a:pt x="843" y="624"/>
                    <a:pt x="843" y="624"/>
                    <a:pt x="843" y="624"/>
                  </a:cubicBezTo>
                  <a:lnTo>
                    <a:pt x="921" y="539"/>
                  </a:lnTo>
                  <a:close/>
                  <a:moveTo>
                    <a:pt x="293" y="449"/>
                  </a:moveTo>
                  <a:cubicBezTo>
                    <a:pt x="615" y="362"/>
                    <a:pt x="615" y="362"/>
                    <a:pt x="615" y="362"/>
                  </a:cubicBezTo>
                  <a:cubicBezTo>
                    <a:pt x="620" y="417"/>
                    <a:pt x="620" y="417"/>
                    <a:pt x="620" y="417"/>
                  </a:cubicBezTo>
                  <a:cubicBezTo>
                    <a:pt x="301" y="490"/>
                    <a:pt x="301" y="490"/>
                    <a:pt x="301" y="490"/>
                  </a:cubicBezTo>
                  <a:lnTo>
                    <a:pt x="293" y="449"/>
                  </a:lnTo>
                  <a:close/>
                  <a:moveTo>
                    <a:pt x="598" y="196"/>
                  </a:moveTo>
                  <a:cubicBezTo>
                    <a:pt x="606" y="283"/>
                    <a:pt x="606" y="283"/>
                    <a:pt x="606" y="283"/>
                  </a:cubicBezTo>
                  <a:cubicBezTo>
                    <a:pt x="275" y="358"/>
                    <a:pt x="275" y="358"/>
                    <a:pt x="275" y="358"/>
                  </a:cubicBezTo>
                  <a:cubicBezTo>
                    <a:pt x="254" y="248"/>
                    <a:pt x="254" y="248"/>
                    <a:pt x="254" y="248"/>
                  </a:cubicBezTo>
                  <a:cubicBezTo>
                    <a:pt x="245" y="250"/>
                    <a:pt x="245" y="250"/>
                    <a:pt x="245" y="250"/>
                  </a:cubicBezTo>
                  <a:cubicBezTo>
                    <a:pt x="245" y="249"/>
                    <a:pt x="245" y="249"/>
                    <a:pt x="245" y="249"/>
                  </a:cubicBezTo>
                  <a:lnTo>
                    <a:pt x="598" y="196"/>
                  </a:lnTo>
                  <a:close/>
                  <a:moveTo>
                    <a:pt x="319" y="581"/>
                  </a:moveTo>
                  <a:cubicBezTo>
                    <a:pt x="628" y="497"/>
                    <a:pt x="628" y="497"/>
                    <a:pt x="628" y="497"/>
                  </a:cubicBezTo>
                  <a:cubicBezTo>
                    <a:pt x="635" y="563"/>
                    <a:pt x="635" y="563"/>
                    <a:pt x="635" y="563"/>
                  </a:cubicBezTo>
                  <a:cubicBezTo>
                    <a:pt x="329" y="634"/>
                    <a:pt x="329" y="634"/>
                    <a:pt x="329" y="634"/>
                  </a:cubicBezTo>
                  <a:lnTo>
                    <a:pt x="319" y="5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77" name="组合 2076"/>
            <p:cNvGrpSpPr/>
            <p:nvPr/>
          </p:nvGrpSpPr>
          <p:grpSpPr>
            <a:xfrm>
              <a:off x="5453581" y="1840292"/>
              <a:ext cx="2305241" cy="2194051"/>
              <a:chOff x="5453581" y="1840292"/>
              <a:chExt cx="2305241" cy="2194051"/>
            </a:xfrm>
            <a:grpFill/>
          </p:grpSpPr>
          <p:sp>
            <p:nvSpPr>
              <p:cNvPr id="2078" name="Freeform 28"/>
              <p:cNvSpPr>
                <a:spLocks/>
              </p:cNvSpPr>
              <p:nvPr/>
            </p:nvSpPr>
            <p:spPr bwMode="auto">
              <a:xfrm>
                <a:off x="5453581" y="2173860"/>
                <a:ext cx="461565" cy="466737"/>
              </a:xfrm>
              <a:custGeom>
                <a:avLst/>
                <a:gdLst>
                  <a:gd name="T0" fmla="*/ 357 w 357"/>
                  <a:gd name="T1" fmla="*/ 265 h 361"/>
                  <a:gd name="T2" fmla="*/ 295 w 357"/>
                  <a:gd name="T3" fmla="*/ 0 h 361"/>
                  <a:gd name="T4" fmla="*/ 0 w 357"/>
                  <a:gd name="T5" fmla="*/ 16 h 361"/>
                  <a:gd name="T6" fmla="*/ 174 w 357"/>
                  <a:gd name="T7" fmla="*/ 361 h 361"/>
                  <a:gd name="T8" fmla="*/ 357 w 357"/>
                  <a:gd name="T9" fmla="*/ 265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361">
                    <a:moveTo>
                      <a:pt x="357" y="265"/>
                    </a:moveTo>
                    <a:lnTo>
                      <a:pt x="295" y="0"/>
                    </a:lnTo>
                    <a:lnTo>
                      <a:pt x="0" y="16"/>
                    </a:lnTo>
                    <a:lnTo>
                      <a:pt x="174" y="361"/>
                    </a:lnTo>
                    <a:lnTo>
                      <a:pt x="357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9" name="Freeform 29"/>
              <p:cNvSpPr>
                <a:spLocks/>
              </p:cNvSpPr>
              <p:nvPr/>
            </p:nvSpPr>
            <p:spPr bwMode="auto">
              <a:xfrm>
                <a:off x="5846622" y="3387893"/>
                <a:ext cx="362012" cy="646450"/>
              </a:xfrm>
              <a:custGeom>
                <a:avLst/>
                <a:gdLst>
                  <a:gd name="T0" fmla="*/ 51 w 280"/>
                  <a:gd name="T1" fmla="*/ 23 h 500"/>
                  <a:gd name="T2" fmla="*/ 0 w 280"/>
                  <a:gd name="T3" fmla="*/ 500 h 500"/>
                  <a:gd name="T4" fmla="*/ 280 w 280"/>
                  <a:gd name="T5" fmla="*/ 482 h 500"/>
                  <a:gd name="T6" fmla="*/ 153 w 280"/>
                  <a:gd name="T7" fmla="*/ 0 h 500"/>
                  <a:gd name="T8" fmla="*/ 51 w 280"/>
                  <a:gd name="T9" fmla="*/ 23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500">
                    <a:moveTo>
                      <a:pt x="51" y="23"/>
                    </a:moveTo>
                    <a:lnTo>
                      <a:pt x="0" y="500"/>
                    </a:lnTo>
                    <a:lnTo>
                      <a:pt x="280" y="482"/>
                    </a:lnTo>
                    <a:lnTo>
                      <a:pt x="153" y="0"/>
                    </a:lnTo>
                    <a:lnTo>
                      <a:pt x="5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0" name="Freeform 30"/>
              <p:cNvSpPr>
                <a:spLocks/>
              </p:cNvSpPr>
              <p:nvPr/>
            </p:nvSpPr>
            <p:spPr bwMode="auto">
              <a:xfrm>
                <a:off x="5929368" y="1973461"/>
                <a:ext cx="579219" cy="602492"/>
              </a:xfrm>
              <a:custGeom>
                <a:avLst/>
                <a:gdLst>
                  <a:gd name="T0" fmla="*/ 190 w 448"/>
                  <a:gd name="T1" fmla="*/ 466 h 466"/>
                  <a:gd name="T2" fmla="*/ 339 w 448"/>
                  <a:gd name="T3" fmla="*/ 433 h 466"/>
                  <a:gd name="T4" fmla="*/ 295 w 448"/>
                  <a:gd name="T5" fmla="*/ 240 h 466"/>
                  <a:gd name="T6" fmla="*/ 448 w 448"/>
                  <a:gd name="T7" fmla="*/ 186 h 466"/>
                  <a:gd name="T8" fmla="*/ 431 w 448"/>
                  <a:gd name="T9" fmla="*/ 110 h 466"/>
                  <a:gd name="T10" fmla="*/ 274 w 448"/>
                  <a:gd name="T11" fmla="*/ 146 h 466"/>
                  <a:gd name="T12" fmla="*/ 239 w 448"/>
                  <a:gd name="T13" fmla="*/ 0 h 466"/>
                  <a:gd name="T14" fmla="*/ 146 w 448"/>
                  <a:gd name="T15" fmla="*/ 21 h 466"/>
                  <a:gd name="T16" fmla="*/ 162 w 448"/>
                  <a:gd name="T17" fmla="*/ 171 h 466"/>
                  <a:gd name="T18" fmla="*/ 0 w 448"/>
                  <a:gd name="T19" fmla="*/ 208 h 466"/>
                  <a:gd name="T20" fmla="*/ 28 w 448"/>
                  <a:gd name="T21" fmla="*/ 334 h 466"/>
                  <a:gd name="T22" fmla="*/ 172 w 448"/>
                  <a:gd name="T23" fmla="*/ 283 h 466"/>
                  <a:gd name="T24" fmla="*/ 190 w 448"/>
                  <a:gd name="T25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8" h="466">
                    <a:moveTo>
                      <a:pt x="190" y="466"/>
                    </a:moveTo>
                    <a:lnTo>
                      <a:pt x="339" y="433"/>
                    </a:lnTo>
                    <a:lnTo>
                      <a:pt x="295" y="240"/>
                    </a:lnTo>
                    <a:lnTo>
                      <a:pt x="448" y="186"/>
                    </a:lnTo>
                    <a:lnTo>
                      <a:pt x="431" y="110"/>
                    </a:lnTo>
                    <a:lnTo>
                      <a:pt x="274" y="146"/>
                    </a:lnTo>
                    <a:lnTo>
                      <a:pt x="239" y="0"/>
                    </a:lnTo>
                    <a:lnTo>
                      <a:pt x="146" y="21"/>
                    </a:lnTo>
                    <a:lnTo>
                      <a:pt x="162" y="171"/>
                    </a:lnTo>
                    <a:lnTo>
                      <a:pt x="0" y="208"/>
                    </a:lnTo>
                    <a:lnTo>
                      <a:pt x="28" y="334"/>
                    </a:lnTo>
                    <a:lnTo>
                      <a:pt x="172" y="283"/>
                    </a:lnTo>
                    <a:lnTo>
                      <a:pt x="190" y="4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1" name="Freeform 31"/>
              <p:cNvSpPr>
                <a:spLocks noEditPoints="1"/>
              </p:cNvSpPr>
              <p:nvPr/>
            </p:nvSpPr>
            <p:spPr bwMode="auto">
              <a:xfrm>
                <a:off x="5625537" y="2495792"/>
                <a:ext cx="1269628" cy="1459685"/>
              </a:xfrm>
              <a:custGeom>
                <a:avLst/>
                <a:gdLst>
                  <a:gd name="T0" fmla="*/ 763 w 982"/>
                  <a:gd name="T1" fmla="*/ 6 h 1129"/>
                  <a:gd name="T2" fmla="*/ 380 w 982"/>
                  <a:gd name="T3" fmla="*/ 130 h 1129"/>
                  <a:gd name="T4" fmla="*/ 368 w 982"/>
                  <a:gd name="T5" fmla="*/ 97 h 1129"/>
                  <a:gd name="T6" fmla="*/ 244 w 982"/>
                  <a:gd name="T7" fmla="*/ 104 h 1129"/>
                  <a:gd name="T8" fmla="*/ 300 w 982"/>
                  <a:gd name="T9" fmla="*/ 347 h 1129"/>
                  <a:gd name="T10" fmla="*/ 154 w 982"/>
                  <a:gd name="T11" fmla="*/ 241 h 1129"/>
                  <a:gd name="T12" fmla="*/ 0 w 982"/>
                  <a:gd name="T13" fmla="*/ 350 h 1129"/>
                  <a:gd name="T14" fmla="*/ 201 w 982"/>
                  <a:gd name="T15" fmla="*/ 574 h 1129"/>
                  <a:gd name="T16" fmla="*/ 322 w 982"/>
                  <a:gd name="T17" fmla="*/ 450 h 1129"/>
                  <a:gd name="T18" fmla="*/ 366 w 982"/>
                  <a:gd name="T19" fmla="*/ 643 h 1129"/>
                  <a:gd name="T20" fmla="*/ 375 w 982"/>
                  <a:gd name="T21" fmla="*/ 678 h 1129"/>
                  <a:gd name="T22" fmla="*/ 604 w 982"/>
                  <a:gd name="T23" fmla="*/ 649 h 1129"/>
                  <a:gd name="T24" fmla="*/ 621 w 982"/>
                  <a:gd name="T25" fmla="*/ 786 h 1129"/>
                  <a:gd name="T26" fmla="*/ 421 w 982"/>
                  <a:gd name="T27" fmla="*/ 816 h 1129"/>
                  <a:gd name="T28" fmla="*/ 456 w 982"/>
                  <a:gd name="T29" fmla="*/ 913 h 1129"/>
                  <a:gd name="T30" fmla="*/ 633 w 982"/>
                  <a:gd name="T31" fmla="*/ 889 h 1129"/>
                  <a:gd name="T32" fmla="*/ 662 w 982"/>
                  <a:gd name="T33" fmla="*/ 1129 h 1129"/>
                  <a:gd name="T34" fmla="*/ 889 w 982"/>
                  <a:gd name="T35" fmla="*/ 1078 h 1129"/>
                  <a:gd name="T36" fmla="*/ 811 w 982"/>
                  <a:gd name="T37" fmla="*/ 866 h 1129"/>
                  <a:gd name="T38" fmla="*/ 982 w 982"/>
                  <a:gd name="T39" fmla="*/ 843 h 1129"/>
                  <a:gd name="T40" fmla="*/ 958 w 982"/>
                  <a:gd name="T41" fmla="*/ 733 h 1129"/>
                  <a:gd name="T42" fmla="*/ 774 w 982"/>
                  <a:gd name="T43" fmla="*/ 761 h 1129"/>
                  <a:gd name="T44" fmla="*/ 728 w 982"/>
                  <a:gd name="T45" fmla="*/ 634 h 1129"/>
                  <a:gd name="T46" fmla="*/ 929 w 982"/>
                  <a:gd name="T47" fmla="*/ 610 h 1129"/>
                  <a:gd name="T48" fmla="*/ 911 w 982"/>
                  <a:gd name="T49" fmla="*/ 528 h 1129"/>
                  <a:gd name="T50" fmla="*/ 537 w 982"/>
                  <a:gd name="T51" fmla="*/ 548 h 1129"/>
                  <a:gd name="T52" fmla="*/ 501 w 982"/>
                  <a:gd name="T53" fmla="*/ 454 h 1129"/>
                  <a:gd name="T54" fmla="*/ 677 w 982"/>
                  <a:gd name="T55" fmla="*/ 377 h 1129"/>
                  <a:gd name="T56" fmla="*/ 701 w 982"/>
                  <a:gd name="T57" fmla="*/ 527 h 1129"/>
                  <a:gd name="T58" fmla="*/ 908 w 982"/>
                  <a:gd name="T59" fmla="*/ 519 h 1129"/>
                  <a:gd name="T60" fmla="*/ 790 w 982"/>
                  <a:gd name="T61" fmla="*/ 0 h 1129"/>
                  <a:gd name="T62" fmla="*/ 763 w 982"/>
                  <a:gd name="T63" fmla="*/ 13 h 1129"/>
                  <a:gd name="T64" fmla="*/ 763 w 982"/>
                  <a:gd name="T65" fmla="*/ 6 h 1129"/>
                  <a:gd name="T66" fmla="*/ 448 w 982"/>
                  <a:gd name="T67" fmla="*/ 310 h 1129"/>
                  <a:gd name="T68" fmla="*/ 400 w 982"/>
                  <a:gd name="T69" fmla="*/ 180 h 1129"/>
                  <a:gd name="T70" fmla="*/ 634 w 982"/>
                  <a:gd name="T71" fmla="*/ 127 h 1129"/>
                  <a:gd name="T72" fmla="*/ 657 w 982"/>
                  <a:gd name="T73" fmla="*/ 262 h 1129"/>
                  <a:gd name="T74" fmla="*/ 448 w 982"/>
                  <a:gd name="T75" fmla="*/ 310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82" h="1129">
                    <a:moveTo>
                      <a:pt x="763" y="6"/>
                    </a:moveTo>
                    <a:lnTo>
                      <a:pt x="380" y="130"/>
                    </a:lnTo>
                    <a:lnTo>
                      <a:pt x="368" y="97"/>
                    </a:lnTo>
                    <a:lnTo>
                      <a:pt x="244" y="104"/>
                    </a:lnTo>
                    <a:lnTo>
                      <a:pt x="300" y="347"/>
                    </a:lnTo>
                    <a:lnTo>
                      <a:pt x="154" y="241"/>
                    </a:lnTo>
                    <a:lnTo>
                      <a:pt x="0" y="350"/>
                    </a:lnTo>
                    <a:lnTo>
                      <a:pt x="201" y="574"/>
                    </a:lnTo>
                    <a:lnTo>
                      <a:pt x="322" y="450"/>
                    </a:lnTo>
                    <a:lnTo>
                      <a:pt x="366" y="643"/>
                    </a:lnTo>
                    <a:lnTo>
                      <a:pt x="375" y="678"/>
                    </a:lnTo>
                    <a:lnTo>
                      <a:pt x="604" y="649"/>
                    </a:lnTo>
                    <a:lnTo>
                      <a:pt x="621" y="786"/>
                    </a:lnTo>
                    <a:lnTo>
                      <a:pt x="421" y="816"/>
                    </a:lnTo>
                    <a:lnTo>
                      <a:pt x="456" y="913"/>
                    </a:lnTo>
                    <a:lnTo>
                      <a:pt x="633" y="889"/>
                    </a:lnTo>
                    <a:lnTo>
                      <a:pt x="662" y="1129"/>
                    </a:lnTo>
                    <a:lnTo>
                      <a:pt x="889" y="1078"/>
                    </a:lnTo>
                    <a:lnTo>
                      <a:pt x="811" y="866"/>
                    </a:lnTo>
                    <a:lnTo>
                      <a:pt x="982" y="843"/>
                    </a:lnTo>
                    <a:lnTo>
                      <a:pt x="958" y="733"/>
                    </a:lnTo>
                    <a:lnTo>
                      <a:pt x="774" y="761"/>
                    </a:lnTo>
                    <a:lnTo>
                      <a:pt x="728" y="634"/>
                    </a:lnTo>
                    <a:lnTo>
                      <a:pt x="929" y="610"/>
                    </a:lnTo>
                    <a:lnTo>
                      <a:pt x="911" y="528"/>
                    </a:lnTo>
                    <a:lnTo>
                      <a:pt x="537" y="548"/>
                    </a:lnTo>
                    <a:lnTo>
                      <a:pt x="501" y="454"/>
                    </a:lnTo>
                    <a:lnTo>
                      <a:pt x="677" y="377"/>
                    </a:lnTo>
                    <a:lnTo>
                      <a:pt x="701" y="527"/>
                    </a:lnTo>
                    <a:lnTo>
                      <a:pt x="908" y="519"/>
                    </a:lnTo>
                    <a:lnTo>
                      <a:pt x="790" y="0"/>
                    </a:lnTo>
                    <a:lnTo>
                      <a:pt x="763" y="13"/>
                    </a:lnTo>
                    <a:lnTo>
                      <a:pt x="763" y="6"/>
                    </a:lnTo>
                    <a:close/>
                    <a:moveTo>
                      <a:pt x="448" y="310"/>
                    </a:moveTo>
                    <a:lnTo>
                      <a:pt x="400" y="180"/>
                    </a:lnTo>
                    <a:lnTo>
                      <a:pt x="634" y="127"/>
                    </a:lnTo>
                    <a:lnTo>
                      <a:pt x="657" y="262"/>
                    </a:lnTo>
                    <a:lnTo>
                      <a:pt x="448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2" name="Freeform 32"/>
              <p:cNvSpPr>
                <a:spLocks noEditPoints="1"/>
              </p:cNvSpPr>
              <p:nvPr/>
            </p:nvSpPr>
            <p:spPr bwMode="auto">
              <a:xfrm>
                <a:off x="6597798" y="1840292"/>
                <a:ext cx="1161024" cy="2003995"/>
              </a:xfrm>
              <a:custGeom>
                <a:avLst/>
                <a:gdLst>
                  <a:gd name="T0" fmla="*/ 432 w 898"/>
                  <a:gd name="T1" fmla="*/ 68 h 1550"/>
                  <a:gd name="T2" fmla="*/ 256 w 898"/>
                  <a:gd name="T3" fmla="*/ 109 h 1550"/>
                  <a:gd name="T4" fmla="*/ 256 w 898"/>
                  <a:gd name="T5" fmla="*/ 107 h 1550"/>
                  <a:gd name="T6" fmla="*/ 0 w 898"/>
                  <a:gd name="T7" fmla="*/ 166 h 1550"/>
                  <a:gd name="T8" fmla="*/ 293 w 898"/>
                  <a:gd name="T9" fmla="*/ 1496 h 1550"/>
                  <a:gd name="T10" fmla="*/ 283 w 898"/>
                  <a:gd name="T11" fmla="*/ 1550 h 1550"/>
                  <a:gd name="T12" fmla="*/ 506 w 898"/>
                  <a:gd name="T13" fmla="*/ 1535 h 1550"/>
                  <a:gd name="T14" fmla="*/ 408 w 898"/>
                  <a:gd name="T15" fmla="*/ 976 h 1550"/>
                  <a:gd name="T16" fmla="*/ 576 w 898"/>
                  <a:gd name="T17" fmla="*/ 904 h 1550"/>
                  <a:gd name="T18" fmla="*/ 691 w 898"/>
                  <a:gd name="T19" fmla="*/ 1455 h 1550"/>
                  <a:gd name="T20" fmla="*/ 898 w 898"/>
                  <a:gd name="T21" fmla="*/ 1447 h 1550"/>
                  <a:gd name="T22" fmla="*/ 567 w 898"/>
                  <a:gd name="T23" fmla="*/ 0 h 1550"/>
                  <a:gd name="T24" fmla="*/ 432 w 898"/>
                  <a:gd name="T25" fmla="*/ 68 h 1550"/>
                  <a:gd name="T26" fmla="*/ 421 w 898"/>
                  <a:gd name="T27" fmla="*/ 165 h 1550"/>
                  <a:gd name="T28" fmla="*/ 464 w 898"/>
                  <a:gd name="T29" fmla="*/ 369 h 1550"/>
                  <a:gd name="T30" fmla="*/ 308 w 898"/>
                  <a:gd name="T31" fmla="*/ 404 h 1550"/>
                  <a:gd name="T32" fmla="*/ 274 w 898"/>
                  <a:gd name="T33" fmla="*/ 216 h 1550"/>
                  <a:gd name="T34" fmla="*/ 421 w 898"/>
                  <a:gd name="T35" fmla="*/ 165 h 1550"/>
                  <a:gd name="T36" fmla="*/ 383 w 898"/>
                  <a:gd name="T37" fmla="*/ 831 h 1550"/>
                  <a:gd name="T38" fmla="*/ 333 w 898"/>
                  <a:gd name="T39" fmla="*/ 549 h 1550"/>
                  <a:gd name="T40" fmla="*/ 488 w 898"/>
                  <a:gd name="T41" fmla="*/ 481 h 1550"/>
                  <a:gd name="T42" fmla="*/ 551 w 898"/>
                  <a:gd name="T43" fmla="*/ 791 h 1550"/>
                  <a:gd name="T44" fmla="*/ 383 w 898"/>
                  <a:gd name="T45" fmla="*/ 831 h 1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8" h="1550">
                    <a:moveTo>
                      <a:pt x="432" y="68"/>
                    </a:moveTo>
                    <a:lnTo>
                      <a:pt x="256" y="109"/>
                    </a:lnTo>
                    <a:lnTo>
                      <a:pt x="256" y="107"/>
                    </a:lnTo>
                    <a:lnTo>
                      <a:pt x="0" y="166"/>
                    </a:lnTo>
                    <a:lnTo>
                      <a:pt x="293" y="1496"/>
                    </a:lnTo>
                    <a:lnTo>
                      <a:pt x="283" y="1550"/>
                    </a:lnTo>
                    <a:lnTo>
                      <a:pt x="506" y="1535"/>
                    </a:lnTo>
                    <a:lnTo>
                      <a:pt x="408" y="976"/>
                    </a:lnTo>
                    <a:lnTo>
                      <a:pt x="576" y="904"/>
                    </a:lnTo>
                    <a:lnTo>
                      <a:pt x="691" y="1455"/>
                    </a:lnTo>
                    <a:lnTo>
                      <a:pt x="898" y="1447"/>
                    </a:lnTo>
                    <a:lnTo>
                      <a:pt x="567" y="0"/>
                    </a:lnTo>
                    <a:lnTo>
                      <a:pt x="432" y="68"/>
                    </a:lnTo>
                    <a:close/>
                    <a:moveTo>
                      <a:pt x="421" y="165"/>
                    </a:moveTo>
                    <a:lnTo>
                      <a:pt x="464" y="369"/>
                    </a:lnTo>
                    <a:lnTo>
                      <a:pt x="308" y="404"/>
                    </a:lnTo>
                    <a:lnTo>
                      <a:pt x="274" y="216"/>
                    </a:lnTo>
                    <a:lnTo>
                      <a:pt x="421" y="165"/>
                    </a:lnTo>
                    <a:close/>
                    <a:moveTo>
                      <a:pt x="383" y="831"/>
                    </a:moveTo>
                    <a:lnTo>
                      <a:pt x="333" y="549"/>
                    </a:lnTo>
                    <a:lnTo>
                      <a:pt x="488" y="481"/>
                    </a:lnTo>
                    <a:lnTo>
                      <a:pt x="551" y="791"/>
                    </a:lnTo>
                    <a:lnTo>
                      <a:pt x="383" y="8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60" name="AutoShape 3"/>
          <p:cNvSpPr>
            <a:spLocks noChangeAspect="1" noChangeArrowheads="1" noTextEdit="1"/>
          </p:cNvSpPr>
          <p:nvPr/>
        </p:nvSpPr>
        <p:spPr bwMode="auto">
          <a:xfrm>
            <a:off x="-1" y="-198438"/>
            <a:ext cx="121920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6"/>
          <p:cNvSpPr>
            <a:spLocks/>
          </p:cNvSpPr>
          <p:nvPr/>
        </p:nvSpPr>
        <p:spPr bwMode="auto">
          <a:xfrm>
            <a:off x="0" y="1588"/>
            <a:ext cx="12193588" cy="6203950"/>
          </a:xfrm>
          <a:custGeom>
            <a:avLst/>
            <a:gdLst>
              <a:gd name="T0" fmla="*/ 7681 w 7681"/>
              <a:gd name="T1" fmla="*/ 2395 h 3908"/>
              <a:gd name="T2" fmla="*/ 0 w 7681"/>
              <a:gd name="T3" fmla="*/ 3908 h 3908"/>
              <a:gd name="T4" fmla="*/ 0 w 7681"/>
              <a:gd name="T5" fmla="*/ 0 h 3908"/>
              <a:gd name="T6" fmla="*/ 7681 w 7681"/>
              <a:gd name="T7" fmla="*/ 0 h 3908"/>
              <a:gd name="T8" fmla="*/ 7681 w 7681"/>
              <a:gd name="T9" fmla="*/ 2395 h 3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908">
                <a:moveTo>
                  <a:pt x="7681" y="2395"/>
                </a:moveTo>
                <a:lnTo>
                  <a:pt x="0" y="3908"/>
                </a:lnTo>
                <a:lnTo>
                  <a:pt x="0" y="0"/>
                </a:lnTo>
                <a:lnTo>
                  <a:pt x="7681" y="0"/>
                </a:lnTo>
                <a:lnTo>
                  <a:pt x="7681" y="23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8"/>
          <p:cNvSpPr>
            <a:spLocks/>
          </p:cNvSpPr>
          <p:nvPr/>
        </p:nvSpPr>
        <p:spPr bwMode="auto">
          <a:xfrm>
            <a:off x="0" y="946150"/>
            <a:ext cx="5683250" cy="4083050"/>
          </a:xfrm>
          <a:custGeom>
            <a:avLst/>
            <a:gdLst>
              <a:gd name="T0" fmla="*/ 0 w 3580"/>
              <a:gd name="T1" fmla="*/ 0 h 2572"/>
              <a:gd name="T2" fmla="*/ 0 w 3580"/>
              <a:gd name="T3" fmla="*/ 880 h 2572"/>
              <a:gd name="T4" fmla="*/ 3580 w 3580"/>
              <a:gd name="T5" fmla="*/ 2572 h 2572"/>
              <a:gd name="T6" fmla="*/ 0 w 3580"/>
              <a:gd name="T7" fmla="*/ 0 h 2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80" h="2572">
                <a:moveTo>
                  <a:pt x="0" y="0"/>
                </a:moveTo>
                <a:lnTo>
                  <a:pt x="0" y="880"/>
                </a:lnTo>
                <a:lnTo>
                  <a:pt x="3580" y="257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5" name="Freeform 952"/>
          <p:cNvSpPr>
            <a:spLocks/>
          </p:cNvSpPr>
          <p:nvPr/>
        </p:nvSpPr>
        <p:spPr bwMode="auto">
          <a:xfrm>
            <a:off x="1926389" y="1912929"/>
            <a:ext cx="633207" cy="647806"/>
          </a:xfrm>
          <a:custGeom>
            <a:avLst/>
            <a:gdLst>
              <a:gd name="T0" fmla="*/ 347 w 347"/>
              <a:gd name="T1" fmla="*/ 255 h 355"/>
              <a:gd name="T2" fmla="*/ 245 w 347"/>
              <a:gd name="T3" fmla="*/ 0 h 355"/>
              <a:gd name="T4" fmla="*/ 0 w 347"/>
              <a:gd name="T5" fmla="*/ 179 h 355"/>
              <a:gd name="T6" fmla="*/ 192 w 347"/>
              <a:gd name="T7" fmla="*/ 355 h 355"/>
              <a:gd name="T8" fmla="*/ 347 w 347"/>
              <a:gd name="T9" fmla="*/ 2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355">
                <a:moveTo>
                  <a:pt x="347" y="255"/>
                </a:moveTo>
                <a:lnTo>
                  <a:pt x="245" y="0"/>
                </a:lnTo>
                <a:lnTo>
                  <a:pt x="0" y="179"/>
                </a:lnTo>
                <a:lnTo>
                  <a:pt x="192" y="355"/>
                </a:lnTo>
                <a:lnTo>
                  <a:pt x="347" y="255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6" name="Freeform 953"/>
          <p:cNvSpPr>
            <a:spLocks/>
          </p:cNvSpPr>
          <p:nvPr/>
        </p:nvSpPr>
        <p:spPr bwMode="auto">
          <a:xfrm>
            <a:off x="2674558" y="2015118"/>
            <a:ext cx="450727" cy="361311"/>
          </a:xfrm>
          <a:custGeom>
            <a:avLst/>
            <a:gdLst>
              <a:gd name="T0" fmla="*/ 219 w 247"/>
              <a:gd name="T1" fmla="*/ 198 h 198"/>
              <a:gd name="T2" fmla="*/ 247 w 247"/>
              <a:gd name="T3" fmla="*/ 2 h 198"/>
              <a:gd name="T4" fmla="*/ 0 w 247"/>
              <a:gd name="T5" fmla="*/ 0 h 198"/>
              <a:gd name="T6" fmla="*/ 1 w 247"/>
              <a:gd name="T7" fmla="*/ 193 h 198"/>
              <a:gd name="T8" fmla="*/ 219 w 247"/>
              <a:gd name="T9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198">
                <a:moveTo>
                  <a:pt x="219" y="198"/>
                </a:moveTo>
                <a:lnTo>
                  <a:pt x="247" y="2"/>
                </a:lnTo>
                <a:lnTo>
                  <a:pt x="0" y="0"/>
                </a:lnTo>
                <a:lnTo>
                  <a:pt x="1" y="193"/>
                </a:lnTo>
                <a:lnTo>
                  <a:pt x="219" y="19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7" name="Freeform 954"/>
          <p:cNvSpPr>
            <a:spLocks noEditPoints="1"/>
          </p:cNvSpPr>
          <p:nvPr/>
        </p:nvSpPr>
        <p:spPr bwMode="auto">
          <a:xfrm>
            <a:off x="1488436" y="2434823"/>
            <a:ext cx="2463484" cy="2348522"/>
          </a:xfrm>
          <a:custGeom>
            <a:avLst/>
            <a:gdLst>
              <a:gd name="T0" fmla="*/ 1331 w 1350"/>
              <a:gd name="T1" fmla="*/ 814 h 1287"/>
              <a:gd name="T2" fmla="*/ 957 w 1350"/>
              <a:gd name="T3" fmla="*/ 899 h 1287"/>
              <a:gd name="T4" fmla="*/ 904 w 1350"/>
              <a:gd name="T5" fmla="*/ 725 h 1287"/>
              <a:gd name="T6" fmla="*/ 1237 w 1350"/>
              <a:gd name="T7" fmla="*/ 634 h 1287"/>
              <a:gd name="T8" fmla="*/ 1232 w 1350"/>
              <a:gd name="T9" fmla="*/ 589 h 1287"/>
              <a:gd name="T10" fmla="*/ 1119 w 1350"/>
              <a:gd name="T11" fmla="*/ 0 h 1287"/>
              <a:gd name="T12" fmla="*/ 1031 w 1350"/>
              <a:gd name="T13" fmla="*/ 11 h 1287"/>
              <a:gd name="T14" fmla="*/ 267 w 1350"/>
              <a:gd name="T15" fmla="*/ 107 h 1287"/>
              <a:gd name="T16" fmla="*/ 35 w 1350"/>
              <a:gd name="T17" fmla="*/ 140 h 1287"/>
              <a:gd name="T18" fmla="*/ 0 w 1350"/>
              <a:gd name="T19" fmla="*/ 210 h 1287"/>
              <a:gd name="T20" fmla="*/ 35 w 1350"/>
              <a:gd name="T21" fmla="*/ 255 h 1287"/>
              <a:gd name="T22" fmla="*/ 337 w 1350"/>
              <a:gd name="T23" fmla="*/ 762 h 1287"/>
              <a:gd name="T24" fmla="*/ 383 w 1350"/>
              <a:gd name="T25" fmla="*/ 867 h 1287"/>
              <a:gd name="T26" fmla="*/ 724 w 1350"/>
              <a:gd name="T27" fmla="*/ 773 h 1287"/>
              <a:gd name="T28" fmla="*/ 740 w 1350"/>
              <a:gd name="T29" fmla="*/ 949 h 1287"/>
              <a:gd name="T30" fmla="*/ 353 w 1350"/>
              <a:gd name="T31" fmla="*/ 1038 h 1287"/>
              <a:gd name="T32" fmla="*/ 414 w 1350"/>
              <a:gd name="T33" fmla="*/ 1138 h 1287"/>
              <a:gd name="T34" fmla="*/ 749 w 1350"/>
              <a:gd name="T35" fmla="*/ 1050 h 1287"/>
              <a:gd name="T36" fmla="*/ 772 w 1350"/>
              <a:gd name="T37" fmla="*/ 1287 h 1287"/>
              <a:gd name="T38" fmla="*/ 1048 w 1350"/>
              <a:gd name="T39" fmla="*/ 1198 h 1287"/>
              <a:gd name="T40" fmla="*/ 984 w 1350"/>
              <a:gd name="T41" fmla="*/ 988 h 1287"/>
              <a:gd name="T42" fmla="*/ 1350 w 1350"/>
              <a:gd name="T43" fmla="*/ 893 h 1287"/>
              <a:gd name="T44" fmla="*/ 1331 w 1350"/>
              <a:gd name="T45" fmla="*/ 814 h 1287"/>
              <a:gd name="T46" fmla="*/ 588 w 1350"/>
              <a:gd name="T47" fmla="*/ 665 h 1287"/>
              <a:gd name="T48" fmla="*/ 545 w 1350"/>
              <a:gd name="T49" fmla="*/ 521 h 1287"/>
              <a:gd name="T50" fmla="*/ 696 w 1350"/>
              <a:gd name="T51" fmla="*/ 480 h 1287"/>
              <a:gd name="T52" fmla="*/ 711 w 1350"/>
              <a:gd name="T53" fmla="*/ 642 h 1287"/>
              <a:gd name="T54" fmla="*/ 588 w 1350"/>
              <a:gd name="T55" fmla="*/ 665 h 1287"/>
              <a:gd name="T56" fmla="*/ 767 w 1350"/>
              <a:gd name="T57" fmla="*/ 274 h 1287"/>
              <a:gd name="T58" fmla="*/ 675 w 1350"/>
              <a:gd name="T59" fmla="*/ 253 h 1287"/>
              <a:gd name="T60" fmla="*/ 687 w 1350"/>
              <a:gd name="T61" fmla="*/ 390 h 1287"/>
              <a:gd name="T62" fmla="*/ 520 w 1350"/>
              <a:gd name="T63" fmla="*/ 436 h 1287"/>
              <a:gd name="T64" fmla="*/ 449 w 1350"/>
              <a:gd name="T65" fmla="*/ 205 h 1287"/>
              <a:gd name="T66" fmla="*/ 940 w 1350"/>
              <a:gd name="T67" fmla="*/ 125 h 1287"/>
              <a:gd name="T68" fmla="*/ 969 w 1350"/>
              <a:gd name="T69" fmla="*/ 312 h 1287"/>
              <a:gd name="T70" fmla="*/ 793 w 1350"/>
              <a:gd name="T71" fmla="*/ 360 h 1287"/>
              <a:gd name="T72" fmla="*/ 767 w 1350"/>
              <a:gd name="T73" fmla="*/ 274 h 1287"/>
              <a:gd name="T74" fmla="*/ 819 w 1350"/>
              <a:gd name="T75" fmla="*/ 447 h 1287"/>
              <a:gd name="T76" fmla="*/ 983 w 1350"/>
              <a:gd name="T77" fmla="*/ 403 h 1287"/>
              <a:gd name="T78" fmla="*/ 1012 w 1350"/>
              <a:gd name="T79" fmla="*/ 586 h 1287"/>
              <a:gd name="T80" fmla="*/ 870 w 1350"/>
              <a:gd name="T81" fmla="*/ 612 h 1287"/>
              <a:gd name="T82" fmla="*/ 819 w 1350"/>
              <a:gd name="T83" fmla="*/ 447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50" h="1287">
                <a:moveTo>
                  <a:pt x="1331" y="814"/>
                </a:moveTo>
                <a:lnTo>
                  <a:pt x="957" y="899"/>
                </a:lnTo>
                <a:lnTo>
                  <a:pt x="904" y="725"/>
                </a:lnTo>
                <a:lnTo>
                  <a:pt x="1237" y="634"/>
                </a:lnTo>
                <a:lnTo>
                  <a:pt x="1232" y="589"/>
                </a:lnTo>
                <a:lnTo>
                  <a:pt x="1119" y="0"/>
                </a:lnTo>
                <a:lnTo>
                  <a:pt x="1031" y="11"/>
                </a:lnTo>
                <a:lnTo>
                  <a:pt x="267" y="107"/>
                </a:lnTo>
                <a:lnTo>
                  <a:pt x="35" y="140"/>
                </a:lnTo>
                <a:lnTo>
                  <a:pt x="0" y="210"/>
                </a:lnTo>
                <a:lnTo>
                  <a:pt x="35" y="255"/>
                </a:lnTo>
                <a:lnTo>
                  <a:pt x="337" y="762"/>
                </a:lnTo>
                <a:lnTo>
                  <a:pt x="383" y="867"/>
                </a:lnTo>
                <a:lnTo>
                  <a:pt x="724" y="773"/>
                </a:lnTo>
                <a:lnTo>
                  <a:pt x="740" y="949"/>
                </a:lnTo>
                <a:lnTo>
                  <a:pt x="353" y="1038"/>
                </a:lnTo>
                <a:lnTo>
                  <a:pt x="414" y="1138"/>
                </a:lnTo>
                <a:lnTo>
                  <a:pt x="749" y="1050"/>
                </a:lnTo>
                <a:lnTo>
                  <a:pt x="772" y="1287"/>
                </a:lnTo>
                <a:lnTo>
                  <a:pt x="1048" y="1198"/>
                </a:lnTo>
                <a:lnTo>
                  <a:pt x="984" y="988"/>
                </a:lnTo>
                <a:lnTo>
                  <a:pt x="1350" y="893"/>
                </a:lnTo>
                <a:lnTo>
                  <a:pt x="1331" y="814"/>
                </a:lnTo>
                <a:close/>
                <a:moveTo>
                  <a:pt x="588" y="665"/>
                </a:moveTo>
                <a:lnTo>
                  <a:pt x="545" y="521"/>
                </a:lnTo>
                <a:lnTo>
                  <a:pt x="696" y="480"/>
                </a:lnTo>
                <a:lnTo>
                  <a:pt x="711" y="642"/>
                </a:lnTo>
                <a:lnTo>
                  <a:pt x="588" y="665"/>
                </a:lnTo>
                <a:close/>
                <a:moveTo>
                  <a:pt x="767" y="274"/>
                </a:moveTo>
                <a:lnTo>
                  <a:pt x="675" y="253"/>
                </a:lnTo>
                <a:lnTo>
                  <a:pt x="687" y="390"/>
                </a:lnTo>
                <a:lnTo>
                  <a:pt x="520" y="436"/>
                </a:lnTo>
                <a:lnTo>
                  <a:pt x="449" y="205"/>
                </a:lnTo>
                <a:lnTo>
                  <a:pt x="940" y="125"/>
                </a:lnTo>
                <a:lnTo>
                  <a:pt x="969" y="312"/>
                </a:lnTo>
                <a:lnTo>
                  <a:pt x="793" y="360"/>
                </a:lnTo>
                <a:lnTo>
                  <a:pt x="767" y="274"/>
                </a:lnTo>
                <a:close/>
                <a:moveTo>
                  <a:pt x="819" y="447"/>
                </a:moveTo>
                <a:lnTo>
                  <a:pt x="983" y="403"/>
                </a:lnTo>
                <a:lnTo>
                  <a:pt x="1012" y="586"/>
                </a:lnTo>
                <a:lnTo>
                  <a:pt x="870" y="612"/>
                </a:lnTo>
                <a:lnTo>
                  <a:pt x="819" y="44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8" name="Freeform 955"/>
          <p:cNvSpPr>
            <a:spLocks noEditPoints="1"/>
          </p:cNvSpPr>
          <p:nvPr/>
        </p:nvSpPr>
        <p:spPr bwMode="auto">
          <a:xfrm>
            <a:off x="3707396" y="2204897"/>
            <a:ext cx="1821153" cy="2182464"/>
          </a:xfrm>
          <a:custGeom>
            <a:avLst/>
            <a:gdLst>
              <a:gd name="T0" fmla="*/ 876 w 920"/>
              <a:gd name="T1" fmla="*/ 472 h 1104"/>
              <a:gd name="T2" fmla="*/ 821 w 920"/>
              <a:gd name="T3" fmla="*/ 507 h 1104"/>
              <a:gd name="T4" fmla="*/ 737 w 920"/>
              <a:gd name="T5" fmla="*/ 54 h 1104"/>
              <a:gd name="T6" fmla="*/ 586 w 920"/>
              <a:gd name="T7" fmla="*/ 88 h 1104"/>
              <a:gd name="T8" fmla="*/ 590 w 920"/>
              <a:gd name="T9" fmla="*/ 130 h 1104"/>
              <a:gd name="T10" fmla="*/ 243 w 920"/>
              <a:gd name="T11" fmla="*/ 160 h 1104"/>
              <a:gd name="T12" fmla="*/ 242 w 920"/>
              <a:gd name="T13" fmla="*/ 48 h 1104"/>
              <a:gd name="T14" fmla="*/ 120 w 920"/>
              <a:gd name="T15" fmla="*/ 0 h 1104"/>
              <a:gd name="T16" fmla="*/ 0 w 920"/>
              <a:gd name="T17" fmla="*/ 372 h 1104"/>
              <a:gd name="T18" fmla="*/ 117 w 920"/>
              <a:gd name="T19" fmla="*/ 367 h 1104"/>
              <a:gd name="T20" fmla="*/ 165 w 920"/>
              <a:gd name="T21" fmla="*/ 672 h 1104"/>
              <a:gd name="T22" fmla="*/ 138 w 920"/>
              <a:gd name="T23" fmla="*/ 678 h 1104"/>
              <a:gd name="T24" fmla="*/ 142 w 920"/>
              <a:gd name="T25" fmla="*/ 775 h 1104"/>
              <a:gd name="T26" fmla="*/ 324 w 920"/>
              <a:gd name="T27" fmla="*/ 727 h 1104"/>
              <a:gd name="T28" fmla="*/ 346 w 920"/>
              <a:gd name="T29" fmla="*/ 725 h 1104"/>
              <a:gd name="T30" fmla="*/ 345 w 920"/>
              <a:gd name="T31" fmla="*/ 721 h 1104"/>
              <a:gd name="T32" fmla="*/ 626 w 920"/>
              <a:gd name="T33" fmla="*/ 646 h 1104"/>
              <a:gd name="T34" fmla="*/ 238 w 920"/>
              <a:gd name="T35" fmla="*/ 928 h 1104"/>
              <a:gd name="T36" fmla="*/ 404 w 920"/>
              <a:gd name="T37" fmla="*/ 1104 h 1104"/>
              <a:gd name="T38" fmla="*/ 661 w 920"/>
              <a:gd name="T39" fmla="*/ 823 h 1104"/>
              <a:gd name="T40" fmla="*/ 680 w 920"/>
              <a:gd name="T41" fmla="*/ 1013 h 1104"/>
              <a:gd name="T42" fmla="*/ 563 w 920"/>
              <a:gd name="T43" fmla="*/ 1026 h 1104"/>
              <a:gd name="T44" fmla="*/ 588 w 920"/>
              <a:gd name="T45" fmla="*/ 1079 h 1104"/>
              <a:gd name="T46" fmla="*/ 914 w 920"/>
              <a:gd name="T47" fmla="*/ 1014 h 1104"/>
              <a:gd name="T48" fmla="*/ 842 w 920"/>
              <a:gd name="T49" fmla="*/ 625 h 1104"/>
              <a:gd name="T50" fmla="*/ 920 w 920"/>
              <a:gd name="T51" fmla="*/ 540 h 1104"/>
              <a:gd name="T52" fmla="*/ 876 w 920"/>
              <a:gd name="T53" fmla="*/ 472 h 1104"/>
              <a:gd name="T54" fmla="*/ 254 w 920"/>
              <a:gd name="T55" fmla="*/ 249 h 1104"/>
              <a:gd name="T56" fmla="*/ 245 w 920"/>
              <a:gd name="T57" fmla="*/ 251 h 1104"/>
              <a:gd name="T58" fmla="*/ 245 w 920"/>
              <a:gd name="T59" fmla="*/ 250 h 1104"/>
              <a:gd name="T60" fmla="*/ 597 w 920"/>
              <a:gd name="T61" fmla="*/ 197 h 1104"/>
              <a:gd name="T62" fmla="*/ 606 w 920"/>
              <a:gd name="T63" fmla="*/ 283 h 1104"/>
              <a:gd name="T64" fmla="*/ 275 w 920"/>
              <a:gd name="T65" fmla="*/ 359 h 1104"/>
              <a:gd name="T66" fmla="*/ 254 w 920"/>
              <a:gd name="T67" fmla="*/ 249 h 1104"/>
              <a:gd name="T68" fmla="*/ 293 w 920"/>
              <a:gd name="T69" fmla="*/ 450 h 1104"/>
              <a:gd name="T70" fmla="*/ 614 w 920"/>
              <a:gd name="T71" fmla="*/ 363 h 1104"/>
              <a:gd name="T72" fmla="*/ 620 w 920"/>
              <a:gd name="T73" fmla="*/ 418 h 1104"/>
              <a:gd name="T74" fmla="*/ 301 w 920"/>
              <a:gd name="T75" fmla="*/ 491 h 1104"/>
              <a:gd name="T76" fmla="*/ 293 w 920"/>
              <a:gd name="T77" fmla="*/ 450 h 1104"/>
              <a:gd name="T78" fmla="*/ 328 w 920"/>
              <a:gd name="T79" fmla="*/ 635 h 1104"/>
              <a:gd name="T80" fmla="*/ 318 w 920"/>
              <a:gd name="T81" fmla="*/ 582 h 1104"/>
              <a:gd name="T82" fmla="*/ 628 w 920"/>
              <a:gd name="T83" fmla="*/ 498 h 1104"/>
              <a:gd name="T84" fmla="*/ 635 w 920"/>
              <a:gd name="T85" fmla="*/ 564 h 1104"/>
              <a:gd name="T86" fmla="*/ 328 w 920"/>
              <a:gd name="T87" fmla="*/ 635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20" h="1104">
                <a:moveTo>
                  <a:pt x="876" y="472"/>
                </a:moveTo>
                <a:cubicBezTo>
                  <a:pt x="873" y="472"/>
                  <a:pt x="853" y="485"/>
                  <a:pt x="821" y="507"/>
                </a:cubicBezTo>
                <a:cubicBezTo>
                  <a:pt x="737" y="54"/>
                  <a:pt x="737" y="54"/>
                  <a:pt x="737" y="54"/>
                </a:cubicBezTo>
                <a:cubicBezTo>
                  <a:pt x="586" y="88"/>
                  <a:pt x="586" y="88"/>
                  <a:pt x="586" y="88"/>
                </a:cubicBezTo>
                <a:cubicBezTo>
                  <a:pt x="590" y="130"/>
                  <a:pt x="590" y="130"/>
                  <a:pt x="590" y="130"/>
                </a:cubicBezTo>
                <a:cubicBezTo>
                  <a:pt x="243" y="160"/>
                  <a:pt x="243" y="160"/>
                  <a:pt x="243" y="160"/>
                </a:cubicBezTo>
                <a:cubicBezTo>
                  <a:pt x="242" y="48"/>
                  <a:pt x="242" y="48"/>
                  <a:pt x="242" y="48"/>
                </a:cubicBezTo>
                <a:cubicBezTo>
                  <a:pt x="120" y="0"/>
                  <a:pt x="120" y="0"/>
                  <a:pt x="120" y="0"/>
                </a:cubicBezTo>
                <a:cubicBezTo>
                  <a:pt x="0" y="372"/>
                  <a:pt x="0" y="372"/>
                  <a:pt x="0" y="372"/>
                </a:cubicBezTo>
                <a:cubicBezTo>
                  <a:pt x="117" y="367"/>
                  <a:pt x="117" y="367"/>
                  <a:pt x="117" y="367"/>
                </a:cubicBezTo>
                <a:cubicBezTo>
                  <a:pt x="165" y="672"/>
                  <a:pt x="165" y="672"/>
                  <a:pt x="165" y="672"/>
                </a:cubicBezTo>
                <a:cubicBezTo>
                  <a:pt x="138" y="678"/>
                  <a:pt x="138" y="678"/>
                  <a:pt x="138" y="678"/>
                </a:cubicBezTo>
                <a:cubicBezTo>
                  <a:pt x="142" y="775"/>
                  <a:pt x="142" y="775"/>
                  <a:pt x="142" y="775"/>
                </a:cubicBezTo>
                <a:cubicBezTo>
                  <a:pt x="324" y="727"/>
                  <a:pt x="324" y="727"/>
                  <a:pt x="324" y="727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5" y="721"/>
                  <a:pt x="345" y="721"/>
                  <a:pt x="345" y="721"/>
                </a:cubicBezTo>
                <a:cubicBezTo>
                  <a:pt x="626" y="646"/>
                  <a:pt x="626" y="646"/>
                  <a:pt x="626" y="646"/>
                </a:cubicBezTo>
                <a:cubicBezTo>
                  <a:pt x="447" y="775"/>
                  <a:pt x="238" y="928"/>
                  <a:pt x="238" y="928"/>
                </a:cubicBezTo>
                <a:cubicBezTo>
                  <a:pt x="404" y="1104"/>
                  <a:pt x="404" y="1104"/>
                  <a:pt x="404" y="1104"/>
                </a:cubicBezTo>
                <a:cubicBezTo>
                  <a:pt x="661" y="823"/>
                  <a:pt x="661" y="823"/>
                  <a:pt x="661" y="823"/>
                </a:cubicBezTo>
                <a:cubicBezTo>
                  <a:pt x="680" y="1013"/>
                  <a:pt x="680" y="1013"/>
                  <a:pt x="680" y="1013"/>
                </a:cubicBezTo>
                <a:cubicBezTo>
                  <a:pt x="563" y="1026"/>
                  <a:pt x="563" y="1026"/>
                  <a:pt x="563" y="1026"/>
                </a:cubicBezTo>
                <a:cubicBezTo>
                  <a:pt x="588" y="1079"/>
                  <a:pt x="588" y="1079"/>
                  <a:pt x="588" y="1079"/>
                </a:cubicBezTo>
                <a:cubicBezTo>
                  <a:pt x="914" y="1014"/>
                  <a:pt x="914" y="1014"/>
                  <a:pt x="914" y="1014"/>
                </a:cubicBezTo>
                <a:cubicBezTo>
                  <a:pt x="842" y="625"/>
                  <a:pt x="842" y="625"/>
                  <a:pt x="842" y="625"/>
                </a:cubicBezTo>
                <a:cubicBezTo>
                  <a:pt x="920" y="540"/>
                  <a:pt x="920" y="540"/>
                  <a:pt x="920" y="540"/>
                </a:cubicBezTo>
                <a:lnTo>
                  <a:pt x="876" y="472"/>
                </a:lnTo>
                <a:close/>
                <a:moveTo>
                  <a:pt x="254" y="249"/>
                </a:moveTo>
                <a:cubicBezTo>
                  <a:pt x="245" y="251"/>
                  <a:pt x="245" y="251"/>
                  <a:pt x="245" y="251"/>
                </a:cubicBezTo>
                <a:cubicBezTo>
                  <a:pt x="245" y="250"/>
                  <a:pt x="245" y="250"/>
                  <a:pt x="245" y="250"/>
                </a:cubicBezTo>
                <a:cubicBezTo>
                  <a:pt x="597" y="197"/>
                  <a:pt x="597" y="197"/>
                  <a:pt x="597" y="197"/>
                </a:cubicBezTo>
                <a:cubicBezTo>
                  <a:pt x="606" y="283"/>
                  <a:pt x="606" y="283"/>
                  <a:pt x="606" y="283"/>
                </a:cubicBezTo>
                <a:cubicBezTo>
                  <a:pt x="275" y="359"/>
                  <a:pt x="275" y="359"/>
                  <a:pt x="275" y="359"/>
                </a:cubicBezTo>
                <a:lnTo>
                  <a:pt x="254" y="249"/>
                </a:lnTo>
                <a:close/>
                <a:moveTo>
                  <a:pt x="293" y="450"/>
                </a:moveTo>
                <a:cubicBezTo>
                  <a:pt x="614" y="363"/>
                  <a:pt x="614" y="363"/>
                  <a:pt x="614" y="363"/>
                </a:cubicBezTo>
                <a:cubicBezTo>
                  <a:pt x="620" y="418"/>
                  <a:pt x="620" y="418"/>
                  <a:pt x="620" y="418"/>
                </a:cubicBezTo>
                <a:cubicBezTo>
                  <a:pt x="301" y="491"/>
                  <a:pt x="301" y="491"/>
                  <a:pt x="301" y="491"/>
                </a:cubicBezTo>
                <a:lnTo>
                  <a:pt x="293" y="450"/>
                </a:lnTo>
                <a:close/>
                <a:moveTo>
                  <a:pt x="328" y="635"/>
                </a:moveTo>
                <a:cubicBezTo>
                  <a:pt x="318" y="582"/>
                  <a:pt x="318" y="582"/>
                  <a:pt x="318" y="582"/>
                </a:cubicBezTo>
                <a:cubicBezTo>
                  <a:pt x="628" y="498"/>
                  <a:pt x="628" y="498"/>
                  <a:pt x="628" y="498"/>
                </a:cubicBezTo>
                <a:cubicBezTo>
                  <a:pt x="635" y="564"/>
                  <a:pt x="635" y="564"/>
                  <a:pt x="635" y="564"/>
                </a:cubicBezTo>
                <a:lnTo>
                  <a:pt x="328" y="635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9" name="Freeform 956"/>
          <p:cNvSpPr>
            <a:spLocks/>
          </p:cNvSpPr>
          <p:nvPr/>
        </p:nvSpPr>
        <p:spPr bwMode="auto">
          <a:xfrm>
            <a:off x="5388039" y="2197598"/>
            <a:ext cx="467150" cy="470799"/>
          </a:xfrm>
          <a:custGeom>
            <a:avLst/>
            <a:gdLst>
              <a:gd name="T0" fmla="*/ 256 w 256"/>
              <a:gd name="T1" fmla="*/ 190 h 258"/>
              <a:gd name="T2" fmla="*/ 213 w 256"/>
              <a:gd name="T3" fmla="*/ 0 h 258"/>
              <a:gd name="T4" fmla="*/ 0 w 256"/>
              <a:gd name="T5" fmla="*/ 11 h 258"/>
              <a:gd name="T6" fmla="*/ 126 w 256"/>
              <a:gd name="T7" fmla="*/ 258 h 258"/>
              <a:gd name="T8" fmla="*/ 256 w 256"/>
              <a:gd name="T9" fmla="*/ 19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258">
                <a:moveTo>
                  <a:pt x="256" y="190"/>
                </a:moveTo>
                <a:lnTo>
                  <a:pt x="213" y="0"/>
                </a:lnTo>
                <a:lnTo>
                  <a:pt x="0" y="11"/>
                </a:lnTo>
                <a:lnTo>
                  <a:pt x="126" y="258"/>
                </a:lnTo>
                <a:lnTo>
                  <a:pt x="256" y="19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0" name="Freeform 957"/>
          <p:cNvSpPr>
            <a:spLocks/>
          </p:cNvSpPr>
          <p:nvPr/>
        </p:nvSpPr>
        <p:spPr bwMode="auto">
          <a:xfrm>
            <a:off x="5785846" y="3425690"/>
            <a:ext cx="366786" cy="651455"/>
          </a:xfrm>
          <a:custGeom>
            <a:avLst/>
            <a:gdLst>
              <a:gd name="T0" fmla="*/ 37 w 201"/>
              <a:gd name="T1" fmla="*/ 16 h 357"/>
              <a:gd name="T2" fmla="*/ 0 w 201"/>
              <a:gd name="T3" fmla="*/ 357 h 357"/>
              <a:gd name="T4" fmla="*/ 201 w 201"/>
              <a:gd name="T5" fmla="*/ 344 h 357"/>
              <a:gd name="T6" fmla="*/ 109 w 201"/>
              <a:gd name="T7" fmla="*/ 0 h 357"/>
              <a:gd name="T8" fmla="*/ 37 w 201"/>
              <a:gd name="T9" fmla="*/ 16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357">
                <a:moveTo>
                  <a:pt x="37" y="16"/>
                </a:moveTo>
                <a:lnTo>
                  <a:pt x="0" y="357"/>
                </a:lnTo>
                <a:lnTo>
                  <a:pt x="201" y="344"/>
                </a:lnTo>
                <a:lnTo>
                  <a:pt x="109" y="0"/>
                </a:lnTo>
                <a:lnTo>
                  <a:pt x="37" y="16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1" name="Freeform 958"/>
          <p:cNvSpPr>
            <a:spLocks/>
          </p:cNvSpPr>
          <p:nvPr/>
        </p:nvSpPr>
        <p:spPr bwMode="auto">
          <a:xfrm>
            <a:off x="5871613" y="1995044"/>
            <a:ext cx="585762" cy="609484"/>
          </a:xfrm>
          <a:custGeom>
            <a:avLst/>
            <a:gdLst>
              <a:gd name="T0" fmla="*/ 20 w 321"/>
              <a:gd name="T1" fmla="*/ 239 h 334"/>
              <a:gd name="T2" fmla="*/ 123 w 321"/>
              <a:gd name="T3" fmla="*/ 202 h 334"/>
              <a:gd name="T4" fmla="*/ 136 w 321"/>
              <a:gd name="T5" fmla="*/ 334 h 334"/>
              <a:gd name="T6" fmla="*/ 242 w 321"/>
              <a:gd name="T7" fmla="*/ 310 h 334"/>
              <a:gd name="T8" fmla="*/ 210 w 321"/>
              <a:gd name="T9" fmla="*/ 172 h 334"/>
              <a:gd name="T10" fmla="*/ 321 w 321"/>
              <a:gd name="T11" fmla="*/ 133 h 334"/>
              <a:gd name="T12" fmla="*/ 309 w 321"/>
              <a:gd name="T13" fmla="*/ 79 h 334"/>
              <a:gd name="T14" fmla="*/ 195 w 321"/>
              <a:gd name="T15" fmla="*/ 105 h 334"/>
              <a:gd name="T16" fmla="*/ 171 w 321"/>
              <a:gd name="T17" fmla="*/ 0 h 334"/>
              <a:gd name="T18" fmla="*/ 105 w 321"/>
              <a:gd name="T19" fmla="*/ 15 h 334"/>
              <a:gd name="T20" fmla="*/ 116 w 321"/>
              <a:gd name="T21" fmla="*/ 122 h 334"/>
              <a:gd name="T22" fmla="*/ 0 w 321"/>
              <a:gd name="T23" fmla="*/ 149 h 334"/>
              <a:gd name="T24" fmla="*/ 20 w 321"/>
              <a:gd name="T25" fmla="*/ 23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1" h="334">
                <a:moveTo>
                  <a:pt x="20" y="239"/>
                </a:moveTo>
                <a:lnTo>
                  <a:pt x="123" y="202"/>
                </a:lnTo>
                <a:lnTo>
                  <a:pt x="136" y="334"/>
                </a:lnTo>
                <a:lnTo>
                  <a:pt x="242" y="310"/>
                </a:lnTo>
                <a:lnTo>
                  <a:pt x="210" y="172"/>
                </a:lnTo>
                <a:lnTo>
                  <a:pt x="321" y="133"/>
                </a:lnTo>
                <a:lnTo>
                  <a:pt x="309" y="79"/>
                </a:lnTo>
                <a:lnTo>
                  <a:pt x="195" y="105"/>
                </a:lnTo>
                <a:lnTo>
                  <a:pt x="171" y="0"/>
                </a:lnTo>
                <a:lnTo>
                  <a:pt x="105" y="15"/>
                </a:lnTo>
                <a:lnTo>
                  <a:pt x="116" y="122"/>
                </a:lnTo>
                <a:lnTo>
                  <a:pt x="0" y="149"/>
                </a:lnTo>
                <a:lnTo>
                  <a:pt x="20" y="23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2" name="Freeform 959"/>
          <p:cNvSpPr>
            <a:spLocks noEditPoints="1"/>
          </p:cNvSpPr>
          <p:nvPr/>
        </p:nvSpPr>
        <p:spPr bwMode="auto">
          <a:xfrm>
            <a:off x="5561396" y="2522413"/>
            <a:ext cx="1286487" cy="1476266"/>
          </a:xfrm>
          <a:custGeom>
            <a:avLst/>
            <a:gdLst>
              <a:gd name="T0" fmla="*/ 687 w 705"/>
              <a:gd name="T1" fmla="*/ 525 h 809"/>
              <a:gd name="T2" fmla="*/ 556 w 705"/>
              <a:gd name="T3" fmla="*/ 545 h 809"/>
              <a:gd name="T4" fmla="*/ 522 w 705"/>
              <a:gd name="T5" fmla="*/ 454 h 809"/>
              <a:gd name="T6" fmla="*/ 667 w 705"/>
              <a:gd name="T7" fmla="*/ 436 h 809"/>
              <a:gd name="T8" fmla="*/ 653 w 705"/>
              <a:gd name="T9" fmla="*/ 379 h 809"/>
              <a:gd name="T10" fmla="*/ 385 w 705"/>
              <a:gd name="T11" fmla="*/ 393 h 809"/>
              <a:gd name="T12" fmla="*/ 360 w 705"/>
              <a:gd name="T13" fmla="*/ 325 h 809"/>
              <a:gd name="T14" fmla="*/ 485 w 705"/>
              <a:gd name="T15" fmla="*/ 270 h 809"/>
              <a:gd name="T16" fmla="*/ 504 w 705"/>
              <a:gd name="T17" fmla="*/ 377 h 809"/>
              <a:gd name="T18" fmla="*/ 652 w 705"/>
              <a:gd name="T19" fmla="*/ 372 h 809"/>
              <a:gd name="T20" fmla="*/ 566 w 705"/>
              <a:gd name="T21" fmla="*/ 0 h 809"/>
              <a:gd name="T22" fmla="*/ 548 w 705"/>
              <a:gd name="T23" fmla="*/ 10 h 809"/>
              <a:gd name="T24" fmla="*/ 548 w 705"/>
              <a:gd name="T25" fmla="*/ 4 h 809"/>
              <a:gd name="T26" fmla="*/ 274 w 705"/>
              <a:gd name="T27" fmla="*/ 93 h 809"/>
              <a:gd name="T28" fmla="*/ 264 w 705"/>
              <a:gd name="T29" fmla="*/ 70 h 809"/>
              <a:gd name="T30" fmla="*/ 175 w 705"/>
              <a:gd name="T31" fmla="*/ 75 h 809"/>
              <a:gd name="T32" fmla="*/ 215 w 705"/>
              <a:gd name="T33" fmla="*/ 248 h 809"/>
              <a:gd name="T34" fmla="*/ 112 w 705"/>
              <a:gd name="T35" fmla="*/ 173 h 809"/>
              <a:gd name="T36" fmla="*/ 0 w 705"/>
              <a:gd name="T37" fmla="*/ 251 h 809"/>
              <a:gd name="T38" fmla="*/ 145 w 705"/>
              <a:gd name="T39" fmla="*/ 411 h 809"/>
              <a:gd name="T40" fmla="*/ 232 w 705"/>
              <a:gd name="T41" fmla="*/ 322 h 809"/>
              <a:gd name="T42" fmla="*/ 264 w 705"/>
              <a:gd name="T43" fmla="*/ 461 h 809"/>
              <a:gd name="T44" fmla="*/ 269 w 705"/>
              <a:gd name="T45" fmla="*/ 486 h 809"/>
              <a:gd name="T46" fmla="*/ 434 w 705"/>
              <a:gd name="T47" fmla="*/ 465 h 809"/>
              <a:gd name="T48" fmla="*/ 445 w 705"/>
              <a:gd name="T49" fmla="*/ 563 h 809"/>
              <a:gd name="T50" fmla="*/ 303 w 705"/>
              <a:gd name="T51" fmla="*/ 584 h 809"/>
              <a:gd name="T52" fmla="*/ 327 w 705"/>
              <a:gd name="T53" fmla="*/ 654 h 809"/>
              <a:gd name="T54" fmla="*/ 455 w 705"/>
              <a:gd name="T55" fmla="*/ 637 h 809"/>
              <a:gd name="T56" fmla="*/ 475 w 705"/>
              <a:gd name="T57" fmla="*/ 809 h 809"/>
              <a:gd name="T58" fmla="*/ 637 w 705"/>
              <a:gd name="T59" fmla="*/ 772 h 809"/>
              <a:gd name="T60" fmla="*/ 583 w 705"/>
              <a:gd name="T61" fmla="*/ 620 h 809"/>
              <a:gd name="T62" fmla="*/ 705 w 705"/>
              <a:gd name="T63" fmla="*/ 604 h 809"/>
              <a:gd name="T64" fmla="*/ 687 w 705"/>
              <a:gd name="T65" fmla="*/ 525 h 809"/>
              <a:gd name="T66" fmla="*/ 287 w 705"/>
              <a:gd name="T67" fmla="*/ 129 h 809"/>
              <a:gd name="T68" fmla="*/ 456 w 705"/>
              <a:gd name="T69" fmla="*/ 91 h 809"/>
              <a:gd name="T70" fmla="*/ 472 w 705"/>
              <a:gd name="T71" fmla="*/ 188 h 809"/>
              <a:gd name="T72" fmla="*/ 321 w 705"/>
              <a:gd name="T73" fmla="*/ 222 h 809"/>
              <a:gd name="T74" fmla="*/ 287 w 705"/>
              <a:gd name="T75" fmla="*/ 12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5" h="809">
                <a:moveTo>
                  <a:pt x="687" y="525"/>
                </a:moveTo>
                <a:lnTo>
                  <a:pt x="556" y="545"/>
                </a:lnTo>
                <a:lnTo>
                  <a:pt x="522" y="454"/>
                </a:lnTo>
                <a:lnTo>
                  <a:pt x="667" y="436"/>
                </a:lnTo>
                <a:lnTo>
                  <a:pt x="653" y="379"/>
                </a:lnTo>
                <a:lnTo>
                  <a:pt x="385" y="393"/>
                </a:lnTo>
                <a:lnTo>
                  <a:pt x="360" y="325"/>
                </a:lnTo>
                <a:lnTo>
                  <a:pt x="485" y="270"/>
                </a:lnTo>
                <a:lnTo>
                  <a:pt x="504" y="377"/>
                </a:lnTo>
                <a:lnTo>
                  <a:pt x="652" y="372"/>
                </a:lnTo>
                <a:lnTo>
                  <a:pt x="566" y="0"/>
                </a:lnTo>
                <a:lnTo>
                  <a:pt x="548" y="10"/>
                </a:lnTo>
                <a:lnTo>
                  <a:pt x="548" y="4"/>
                </a:lnTo>
                <a:lnTo>
                  <a:pt x="274" y="93"/>
                </a:lnTo>
                <a:lnTo>
                  <a:pt x="264" y="70"/>
                </a:lnTo>
                <a:lnTo>
                  <a:pt x="175" y="75"/>
                </a:lnTo>
                <a:lnTo>
                  <a:pt x="215" y="248"/>
                </a:lnTo>
                <a:lnTo>
                  <a:pt x="112" y="173"/>
                </a:lnTo>
                <a:lnTo>
                  <a:pt x="0" y="251"/>
                </a:lnTo>
                <a:lnTo>
                  <a:pt x="145" y="411"/>
                </a:lnTo>
                <a:lnTo>
                  <a:pt x="232" y="322"/>
                </a:lnTo>
                <a:lnTo>
                  <a:pt x="264" y="461"/>
                </a:lnTo>
                <a:lnTo>
                  <a:pt x="269" y="486"/>
                </a:lnTo>
                <a:lnTo>
                  <a:pt x="434" y="465"/>
                </a:lnTo>
                <a:lnTo>
                  <a:pt x="445" y="563"/>
                </a:lnTo>
                <a:lnTo>
                  <a:pt x="303" y="584"/>
                </a:lnTo>
                <a:lnTo>
                  <a:pt x="327" y="654"/>
                </a:lnTo>
                <a:lnTo>
                  <a:pt x="455" y="637"/>
                </a:lnTo>
                <a:lnTo>
                  <a:pt x="475" y="809"/>
                </a:lnTo>
                <a:lnTo>
                  <a:pt x="637" y="772"/>
                </a:lnTo>
                <a:lnTo>
                  <a:pt x="583" y="620"/>
                </a:lnTo>
                <a:lnTo>
                  <a:pt x="705" y="604"/>
                </a:lnTo>
                <a:lnTo>
                  <a:pt x="687" y="525"/>
                </a:lnTo>
                <a:close/>
                <a:moveTo>
                  <a:pt x="287" y="129"/>
                </a:moveTo>
                <a:lnTo>
                  <a:pt x="456" y="91"/>
                </a:lnTo>
                <a:lnTo>
                  <a:pt x="472" y="188"/>
                </a:lnTo>
                <a:lnTo>
                  <a:pt x="321" y="222"/>
                </a:lnTo>
                <a:lnTo>
                  <a:pt x="287" y="12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3" name="Freeform 960"/>
          <p:cNvSpPr>
            <a:spLocks noEditPoints="1"/>
          </p:cNvSpPr>
          <p:nvPr/>
        </p:nvSpPr>
        <p:spPr bwMode="auto">
          <a:xfrm>
            <a:off x="6544964" y="1860009"/>
            <a:ext cx="1173349" cy="2025531"/>
          </a:xfrm>
          <a:custGeom>
            <a:avLst/>
            <a:gdLst>
              <a:gd name="T0" fmla="*/ 311 w 643"/>
              <a:gd name="T1" fmla="*/ 49 h 1110"/>
              <a:gd name="T2" fmla="*/ 184 w 643"/>
              <a:gd name="T3" fmla="*/ 78 h 1110"/>
              <a:gd name="T4" fmla="*/ 184 w 643"/>
              <a:gd name="T5" fmla="*/ 77 h 1110"/>
              <a:gd name="T6" fmla="*/ 0 w 643"/>
              <a:gd name="T7" fmla="*/ 119 h 1110"/>
              <a:gd name="T8" fmla="*/ 211 w 643"/>
              <a:gd name="T9" fmla="*/ 1071 h 1110"/>
              <a:gd name="T10" fmla="*/ 204 w 643"/>
              <a:gd name="T11" fmla="*/ 1110 h 1110"/>
              <a:gd name="T12" fmla="*/ 364 w 643"/>
              <a:gd name="T13" fmla="*/ 1099 h 1110"/>
              <a:gd name="T14" fmla="*/ 293 w 643"/>
              <a:gd name="T15" fmla="*/ 699 h 1110"/>
              <a:gd name="T16" fmla="*/ 412 w 643"/>
              <a:gd name="T17" fmla="*/ 647 h 1110"/>
              <a:gd name="T18" fmla="*/ 496 w 643"/>
              <a:gd name="T19" fmla="*/ 1041 h 1110"/>
              <a:gd name="T20" fmla="*/ 643 w 643"/>
              <a:gd name="T21" fmla="*/ 1035 h 1110"/>
              <a:gd name="T22" fmla="*/ 406 w 643"/>
              <a:gd name="T23" fmla="*/ 0 h 1110"/>
              <a:gd name="T24" fmla="*/ 311 w 643"/>
              <a:gd name="T25" fmla="*/ 49 h 1110"/>
              <a:gd name="T26" fmla="*/ 198 w 643"/>
              <a:gd name="T27" fmla="*/ 155 h 1110"/>
              <a:gd name="T28" fmla="*/ 302 w 643"/>
              <a:gd name="T29" fmla="*/ 118 h 1110"/>
              <a:gd name="T30" fmla="*/ 333 w 643"/>
              <a:gd name="T31" fmla="*/ 264 h 1110"/>
              <a:gd name="T32" fmla="*/ 222 w 643"/>
              <a:gd name="T33" fmla="*/ 289 h 1110"/>
              <a:gd name="T34" fmla="*/ 198 w 643"/>
              <a:gd name="T35" fmla="*/ 155 h 1110"/>
              <a:gd name="T36" fmla="*/ 275 w 643"/>
              <a:gd name="T37" fmla="*/ 595 h 1110"/>
              <a:gd name="T38" fmla="*/ 239 w 643"/>
              <a:gd name="T39" fmla="*/ 394 h 1110"/>
              <a:gd name="T40" fmla="*/ 350 w 643"/>
              <a:gd name="T41" fmla="*/ 345 h 1110"/>
              <a:gd name="T42" fmla="*/ 396 w 643"/>
              <a:gd name="T43" fmla="*/ 567 h 1110"/>
              <a:gd name="T44" fmla="*/ 275 w 643"/>
              <a:gd name="T45" fmla="*/ 595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3" h="1110">
                <a:moveTo>
                  <a:pt x="311" y="49"/>
                </a:moveTo>
                <a:lnTo>
                  <a:pt x="184" y="78"/>
                </a:lnTo>
                <a:lnTo>
                  <a:pt x="184" y="77"/>
                </a:lnTo>
                <a:lnTo>
                  <a:pt x="0" y="119"/>
                </a:lnTo>
                <a:lnTo>
                  <a:pt x="211" y="1071"/>
                </a:lnTo>
                <a:lnTo>
                  <a:pt x="204" y="1110"/>
                </a:lnTo>
                <a:lnTo>
                  <a:pt x="364" y="1099"/>
                </a:lnTo>
                <a:lnTo>
                  <a:pt x="293" y="699"/>
                </a:lnTo>
                <a:lnTo>
                  <a:pt x="412" y="647"/>
                </a:lnTo>
                <a:lnTo>
                  <a:pt x="496" y="1041"/>
                </a:lnTo>
                <a:lnTo>
                  <a:pt x="643" y="1035"/>
                </a:lnTo>
                <a:lnTo>
                  <a:pt x="406" y="0"/>
                </a:lnTo>
                <a:lnTo>
                  <a:pt x="311" y="49"/>
                </a:lnTo>
                <a:close/>
                <a:moveTo>
                  <a:pt x="198" y="155"/>
                </a:moveTo>
                <a:lnTo>
                  <a:pt x="302" y="118"/>
                </a:lnTo>
                <a:lnTo>
                  <a:pt x="333" y="264"/>
                </a:lnTo>
                <a:lnTo>
                  <a:pt x="222" y="289"/>
                </a:lnTo>
                <a:lnTo>
                  <a:pt x="198" y="155"/>
                </a:lnTo>
                <a:close/>
                <a:moveTo>
                  <a:pt x="275" y="595"/>
                </a:moveTo>
                <a:lnTo>
                  <a:pt x="239" y="394"/>
                </a:lnTo>
                <a:lnTo>
                  <a:pt x="350" y="345"/>
                </a:lnTo>
                <a:lnTo>
                  <a:pt x="396" y="567"/>
                </a:lnTo>
                <a:lnTo>
                  <a:pt x="275" y="595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4" name="Freeform 961"/>
          <p:cNvSpPr>
            <a:spLocks noEditPoints="1"/>
          </p:cNvSpPr>
          <p:nvPr/>
        </p:nvSpPr>
        <p:spPr bwMode="auto">
          <a:xfrm>
            <a:off x="7583278" y="1677529"/>
            <a:ext cx="812038" cy="921526"/>
          </a:xfrm>
          <a:custGeom>
            <a:avLst/>
            <a:gdLst>
              <a:gd name="T0" fmla="*/ 24 w 445"/>
              <a:gd name="T1" fmla="*/ 122 h 505"/>
              <a:gd name="T2" fmla="*/ 163 w 445"/>
              <a:gd name="T3" fmla="*/ 100 h 505"/>
              <a:gd name="T4" fmla="*/ 171 w 445"/>
              <a:gd name="T5" fmla="*/ 164 h 505"/>
              <a:gd name="T6" fmla="*/ 120 w 445"/>
              <a:gd name="T7" fmla="*/ 130 h 505"/>
              <a:gd name="T8" fmla="*/ 47 w 445"/>
              <a:gd name="T9" fmla="*/ 177 h 505"/>
              <a:gd name="T10" fmla="*/ 134 w 445"/>
              <a:gd name="T11" fmla="*/ 264 h 505"/>
              <a:gd name="T12" fmla="*/ 21 w 445"/>
              <a:gd name="T13" fmla="*/ 290 h 505"/>
              <a:gd name="T14" fmla="*/ 48 w 445"/>
              <a:gd name="T15" fmla="*/ 340 h 505"/>
              <a:gd name="T16" fmla="*/ 189 w 445"/>
              <a:gd name="T17" fmla="*/ 303 h 505"/>
              <a:gd name="T18" fmla="*/ 217 w 445"/>
              <a:gd name="T19" fmla="*/ 505 h 505"/>
              <a:gd name="T20" fmla="*/ 350 w 445"/>
              <a:gd name="T21" fmla="*/ 463 h 505"/>
              <a:gd name="T22" fmla="*/ 295 w 445"/>
              <a:gd name="T23" fmla="*/ 276 h 505"/>
              <a:gd name="T24" fmla="*/ 445 w 445"/>
              <a:gd name="T25" fmla="*/ 235 h 505"/>
              <a:gd name="T26" fmla="*/ 437 w 445"/>
              <a:gd name="T27" fmla="*/ 196 h 505"/>
              <a:gd name="T28" fmla="*/ 366 w 445"/>
              <a:gd name="T29" fmla="*/ 213 h 505"/>
              <a:gd name="T30" fmla="*/ 379 w 445"/>
              <a:gd name="T31" fmla="*/ 118 h 505"/>
              <a:gd name="T32" fmla="*/ 260 w 445"/>
              <a:gd name="T33" fmla="*/ 115 h 505"/>
              <a:gd name="T34" fmla="*/ 260 w 445"/>
              <a:gd name="T35" fmla="*/ 160 h 505"/>
              <a:gd name="T36" fmla="*/ 239 w 445"/>
              <a:gd name="T37" fmla="*/ 88 h 505"/>
              <a:gd name="T38" fmla="*/ 364 w 445"/>
              <a:gd name="T39" fmla="*/ 69 h 505"/>
              <a:gd name="T40" fmla="*/ 368 w 445"/>
              <a:gd name="T41" fmla="*/ 20 h 505"/>
              <a:gd name="T42" fmla="*/ 224 w 445"/>
              <a:gd name="T43" fmla="*/ 36 h 505"/>
              <a:gd name="T44" fmla="*/ 214 w 445"/>
              <a:gd name="T45" fmla="*/ 3 h 505"/>
              <a:gd name="T46" fmla="*/ 150 w 445"/>
              <a:gd name="T47" fmla="*/ 0 h 505"/>
              <a:gd name="T48" fmla="*/ 156 w 445"/>
              <a:gd name="T49" fmla="*/ 44 h 505"/>
              <a:gd name="T50" fmla="*/ 0 w 445"/>
              <a:gd name="T51" fmla="*/ 62 h 505"/>
              <a:gd name="T52" fmla="*/ 24 w 445"/>
              <a:gd name="T53" fmla="*/ 122 h 505"/>
              <a:gd name="T54" fmla="*/ 354 w 445"/>
              <a:gd name="T55" fmla="*/ 215 h 505"/>
              <a:gd name="T56" fmla="*/ 282 w 445"/>
              <a:gd name="T57" fmla="*/ 231 h 505"/>
              <a:gd name="T58" fmla="*/ 275 w 445"/>
              <a:gd name="T59" fmla="*/ 212 h 505"/>
              <a:gd name="T60" fmla="*/ 354 w 445"/>
              <a:gd name="T61" fmla="*/ 215 h 505"/>
              <a:gd name="T62" fmla="*/ 183 w 445"/>
              <a:gd name="T63" fmla="*/ 253 h 505"/>
              <a:gd name="T64" fmla="*/ 141 w 445"/>
              <a:gd name="T65" fmla="*/ 263 h 505"/>
              <a:gd name="T66" fmla="*/ 180 w 445"/>
              <a:gd name="T67" fmla="*/ 228 h 505"/>
              <a:gd name="T68" fmla="*/ 183 w 445"/>
              <a:gd name="T69" fmla="*/ 253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5" h="505">
                <a:moveTo>
                  <a:pt x="24" y="122"/>
                </a:moveTo>
                <a:lnTo>
                  <a:pt x="163" y="100"/>
                </a:lnTo>
                <a:lnTo>
                  <a:pt x="171" y="164"/>
                </a:lnTo>
                <a:lnTo>
                  <a:pt x="120" y="130"/>
                </a:lnTo>
                <a:lnTo>
                  <a:pt x="47" y="177"/>
                </a:lnTo>
                <a:lnTo>
                  <a:pt x="134" y="264"/>
                </a:lnTo>
                <a:lnTo>
                  <a:pt x="21" y="290"/>
                </a:lnTo>
                <a:lnTo>
                  <a:pt x="48" y="340"/>
                </a:lnTo>
                <a:lnTo>
                  <a:pt x="189" y="303"/>
                </a:lnTo>
                <a:lnTo>
                  <a:pt x="217" y="505"/>
                </a:lnTo>
                <a:lnTo>
                  <a:pt x="350" y="463"/>
                </a:lnTo>
                <a:lnTo>
                  <a:pt x="295" y="276"/>
                </a:lnTo>
                <a:lnTo>
                  <a:pt x="445" y="235"/>
                </a:lnTo>
                <a:lnTo>
                  <a:pt x="437" y="196"/>
                </a:lnTo>
                <a:lnTo>
                  <a:pt x="366" y="213"/>
                </a:lnTo>
                <a:lnTo>
                  <a:pt x="379" y="118"/>
                </a:lnTo>
                <a:lnTo>
                  <a:pt x="260" y="115"/>
                </a:lnTo>
                <a:lnTo>
                  <a:pt x="260" y="160"/>
                </a:lnTo>
                <a:lnTo>
                  <a:pt x="239" y="88"/>
                </a:lnTo>
                <a:lnTo>
                  <a:pt x="364" y="69"/>
                </a:lnTo>
                <a:lnTo>
                  <a:pt x="368" y="20"/>
                </a:lnTo>
                <a:lnTo>
                  <a:pt x="224" y="36"/>
                </a:lnTo>
                <a:lnTo>
                  <a:pt x="214" y="3"/>
                </a:lnTo>
                <a:lnTo>
                  <a:pt x="150" y="0"/>
                </a:lnTo>
                <a:lnTo>
                  <a:pt x="156" y="44"/>
                </a:lnTo>
                <a:lnTo>
                  <a:pt x="0" y="62"/>
                </a:lnTo>
                <a:lnTo>
                  <a:pt x="24" y="122"/>
                </a:lnTo>
                <a:close/>
                <a:moveTo>
                  <a:pt x="354" y="215"/>
                </a:moveTo>
                <a:lnTo>
                  <a:pt x="282" y="231"/>
                </a:lnTo>
                <a:lnTo>
                  <a:pt x="275" y="212"/>
                </a:lnTo>
                <a:lnTo>
                  <a:pt x="354" y="215"/>
                </a:lnTo>
                <a:close/>
                <a:moveTo>
                  <a:pt x="183" y="253"/>
                </a:moveTo>
                <a:lnTo>
                  <a:pt x="141" y="263"/>
                </a:lnTo>
                <a:lnTo>
                  <a:pt x="180" y="228"/>
                </a:lnTo>
                <a:lnTo>
                  <a:pt x="183" y="25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5" name="Freeform 962"/>
          <p:cNvSpPr>
            <a:spLocks/>
          </p:cNvSpPr>
          <p:nvPr/>
        </p:nvSpPr>
        <p:spPr bwMode="auto">
          <a:xfrm>
            <a:off x="7716488" y="2308911"/>
            <a:ext cx="184306" cy="275546"/>
          </a:xfrm>
          <a:custGeom>
            <a:avLst/>
            <a:gdLst>
              <a:gd name="T0" fmla="*/ 0 w 101"/>
              <a:gd name="T1" fmla="*/ 145 h 151"/>
              <a:gd name="T2" fmla="*/ 101 w 101"/>
              <a:gd name="T3" fmla="*/ 151 h 151"/>
              <a:gd name="T4" fmla="*/ 91 w 101"/>
              <a:gd name="T5" fmla="*/ 0 h 151"/>
              <a:gd name="T6" fmla="*/ 25 w 101"/>
              <a:gd name="T7" fmla="*/ 2 h 151"/>
              <a:gd name="T8" fmla="*/ 0 w 101"/>
              <a:gd name="T9" fmla="*/ 14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51">
                <a:moveTo>
                  <a:pt x="0" y="145"/>
                </a:moveTo>
                <a:lnTo>
                  <a:pt x="101" y="151"/>
                </a:lnTo>
                <a:lnTo>
                  <a:pt x="91" y="0"/>
                </a:lnTo>
                <a:lnTo>
                  <a:pt x="25" y="2"/>
                </a:lnTo>
                <a:lnTo>
                  <a:pt x="0" y="145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6" name="Freeform 963"/>
          <p:cNvSpPr>
            <a:spLocks/>
          </p:cNvSpPr>
          <p:nvPr/>
        </p:nvSpPr>
        <p:spPr bwMode="auto">
          <a:xfrm>
            <a:off x="8145317" y="2215846"/>
            <a:ext cx="262772" cy="242699"/>
          </a:xfrm>
          <a:custGeom>
            <a:avLst/>
            <a:gdLst>
              <a:gd name="T0" fmla="*/ 0 w 144"/>
              <a:gd name="T1" fmla="*/ 9 h 133"/>
              <a:gd name="T2" fmla="*/ 66 w 144"/>
              <a:gd name="T3" fmla="*/ 133 h 133"/>
              <a:gd name="T4" fmla="*/ 144 w 144"/>
              <a:gd name="T5" fmla="*/ 80 h 133"/>
              <a:gd name="T6" fmla="*/ 37 w 144"/>
              <a:gd name="T7" fmla="*/ 0 h 133"/>
              <a:gd name="T8" fmla="*/ 0 w 144"/>
              <a:gd name="T9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33">
                <a:moveTo>
                  <a:pt x="0" y="9"/>
                </a:moveTo>
                <a:lnTo>
                  <a:pt x="66" y="133"/>
                </a:lnTo>
                <a:lnTo>
                  <a:pt x="144" y="80"/>
                </a:lnTo>
                <a:lnTo>
                  <a:pt x="37" y="0"/>
                </a:lnTo>
                <a:lnTo>
                  <a:pt x="0" y="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7" name="Freeform 964"/>
          <p:cNvSpPr>
            <a:spLocks/>
          </p:cNvSpPr>
          <p:nvPr/>
        </p:nvSpPr>
        <p:spPr bwMode="auto">
          <a:xfrm>
            <a:off x="7692766" y="2637375"/>
            <a:ext cx="835760" cy="596711"/>
          </a:xfrm>
          <a:custGeom>
            <a:avLst/>
            <a:gdLst>
              <a:gd name="T0" fmla="*/ 172 w 422"/>
              <a:gd name="T1" fmla="*/ 302 h 302"/>
              <a:gd name="T2" fmla="*/ 200 w 422"/>
              <a:gd name="T3" fmla="*/ 111 h 302"/>
              <a:gd name="T4" fmla="*/ 422 w 422"/>
              <a:gd name="T5" fmla="*/ 53 h 302"/>
              <a:gd name="T6" fmla="*/ 414 w 422"/>
              <a:gd name="T7" fmla="*/ 14 h 302"/>
              <a:gd name="T8" fmla="*/ 330 w 422"/>
              <a:gd name="T9" fmla="*/ 33 h 302"/>
              <a:gd name="T10" fmla="*/ 294 w 422"/>
              <a:gd name="T11" fmla="*/ 0 h 302"/>
              <a:gd name="T12" fmla="*/ 261 w 422"/>
              <a:gd name="T13" fmla="*/ 7 h 302"/>
              <a:gd name="T14" fmla="*/ 279 w 422"/>
              <a:gd name="T15" fmla="*/ 44 h 302"/>
              <a:gd name="T16" fmla="*/ 208 w 422"/>
              <a:gd name="T17" fmla="*/ 60 h 302"/>
              <a:gd name="T18" fmla="*/ 214 w 422"/>
              <a:gd name="T19" fmla="*/ 18 h 302"/>
              <a:gd name="T20" fmla="*/ 180 w 422"/>
              <a:gd name="T21" fmla="*/ 15 h 302"/>
              <a:gd name="T22" fmla="*/ 161 w 422"/>
              <a:gd name="T23" fmla="*/ 71 h 302"/>
              <a:gd name="T24" fmla="*/ 0 w 422"/>
              <a:gd name="T25" fmla="*/ 106 h 302"/>
              <a:gd name="T26" fmla="*/ 27 w 422"/>
              <a:gd name="T27" fmla="*/ 156 h 302"/>
              <a:gd name="T28" fmla="*/ 140 w 422"/>
              <a:gd name="T29" fmla="*/ 127 h 302"/>
              <a:gd name="T30" fmla="*/ 81 w 422"/>
              <a:gd name="T31" fmla="*/ 281 h 302"/>
              <a:gd name="T32" fmla="*/ 172 w 422"/>
              <a:gd name="T3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2" h="302">
                <a:moveTo>
                  <a:pt x="172" y="302"/>
                </a:moveTo>
                <a:cubicBezTo>
                  <a:pt x="200" y="111"/>
                  <a:pt x="200" y="111"/>
                  <a:pt x="200" y="111"/>
                </a:cubicBezTo>
                <a:cubicBezTo>
                  <a:pt x="422" y="53"/>
                  <a:pt x="422" y="53"/>
                  <a:pt x="422" y="53"/>
                </a:cubicBezTo>
                <a:cubicBezTo>
                  <a:pt x="414" y="14"/>
                  <a:pt x="414" y="14"/>
                  <a:pt x="414" y="14"/>
                </a:cubicBezTo>
                <a:cubicBezTo>
                  <a:pt x="330" y="33"/>
                  <a:pt x="330" y="33"/>
                  <a:pt x="330" y="33"/>
                </a:cubicBezTo>
                <a:cubicBezTo>
                  <a:pt x="294" y="0"/>
                  <a:pt x="294" y="0"/>
                  <a:pt x="294" y="0"/>
                </a:cubicBezTo>
                <a:cubicBezTo>
                  <a:pt x="261" y="7"/>
                  <a:pt x="261" y="7"/>
                  <a:pt x="261" y="7"/>
                </a:cubicBezTo>
                <a:cubicBezTo>
                  <a:pt x="279" y="44"/>
                  <a:pt x="279" y="44"/>
                  <a:pt x="279" y="44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14" y="18"/>
                  <a:pt x="214" y="18"/>
                  <a:pt x="214" y="18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80" y="17"/>
                  <a:pt x="172" y="40"/>
                  <a:pt x="161" y="71"/>
                </a:cubicBezTo>
                <a:cubicBezTo>
                  <a:pt x="0" y="106"/>
                  <a:pt x="0" y="106"/>
                  <a:pt x="0" y="10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140" y="127"/>
                  <a:pt x="140" y="127"/>
                  <a:pt x="140" y="127"/>
                </a:cubicBezTo>
                <a:cubicBezTo>
                  <a:pt x="112" y="199"/>
                  <a:pt x="81" y="281"/>
                  <a:pt x="81" y="281"/>
                </a:cubicBezTo>
                <a:lnTo>
                  <a:pt x="172" y="302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8" name="Freeform 965"/>
          <p:cNvSpPr>
            <a:spLocks/>
          </p:cNvSpPr>
          <p:nvPr/>
        </p:nvSpPr>
        <p:spPr bwMode="auto">
          <a:xfrm>
            <a:off x="8085098" y="2814382"/>
            <a:ext cx="437953" cy="363136"/>
          </a:xfrm>
          <a:custGeom>
            <a:avLst/>
            <a:gdLst>
              <a:gd name="T0" fmla="*/ 23 w 240"/>
              <a:gd name="T1" fmla="*/ 146 h 199"/>
              <a:gd name="T2" fmla="*/ 39 w 240"/>
              <a:gd name="T3" fmla="*/ 138 h 199"/>
              <a:gd name="T4" fmla="*/ 42 w 240"/>
              <a:gd name="T5" fmla="*/ 152 h 199"/>
              <a:gd name="T6" fmla="*/ 49 w 240"/>
              <a:gd name="T7" fmla="*/ 181 h 199"/>
              <a:gd name="T8" fmla="*/ 53 w 240"/>
              <a:gd name="T9" fmla="*/ 199 h 199"/>
              <a:gd name="T10" fmla="*/ 240 w 240"/>
              <a:gd name="T11" fmla="*/ 133 h 199"/>
              <a:gd name="T12" fmla="*/ 234 w 240"/>
              <a:gd name="T13" fmla="*/ 110 h 199"/>
              <a:gd name="T14" fmla="*/ 135 w 240"/>
              <a:gd name="T15" fmla="*/ 132 h 199"/>
              <a:gd name="T16" fmla="*/ 122 w 240"/>
              <a:gd name="T17" fmla="*/ 103 h 199"/>
              <a:gd name="T18" fmla="*/ 222 w 240"/>
              <a:gd name="T19" fmla="*/ 59 h 199"/>
              <a:gd name="T20" fmla="*/ 155 w 240"/>
              <a:gd name="T21" fmla="*/ 0 h 199"/>
              <a:gd name="T22" fmla="*/ 93 w 240"/>
              <a:gd name="T23" fmla="*/ 40 h 199"/>
              <a:gd name="T24" fmla="*/ 83 w 240"/>
              <a:gd name="T25" fmla="*/ 16 h 199"/>
              <a:gd name="T26" fmla="*/ 15 w 240"/>
              <a:gd name="T27" fmla="*/ 31 h 199"/>
              <a:gd name="T28" fmla="*/ 27 w 240"/>
              <a:gd name="T29" fmla="*/ 83 h 199"/>
              <a:gd name="T30" fmla="*/ 0 w 240"/>
              <a:gd name="T31" fmla="*/ 100 h 199"/>
              <a:gd name="T32" fmla="*/ 23 w 240"/>
              <a:gd name="T33" fmla="*/ 14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" h="199">
                <a:moveTo>
                  <a:pt x="23" y="146"/>
                </a:moveTo>
                <a:lnTo>
                  <a:pt x="39" y="138"/>
                </a:lnTo>
                <a:lnTo>
                  <a:pt x="42" y="152"/>
                </a:lnTo>
                <a:lnTo>
                  <a:pt x="49" y="181"/>
                </a:lnTo>
                <a:lnTo>
                  <a:pt x="53" y="199"/>
                </a:lnTo>
                <a:lnTo>
                  <a:pt x="240" y="133"/>
                </a:lnTo>
                <a:lnTo>
                  <a:pt x="234" y="110"/>
                </a:lnTo>
                <a:lnTo>
                  <a:pt x="135" y="132"/>
                </a:lnTo>
                <a:lnTo>
                  <a:pt x="122" y="103"/>
                </a:lnTo>
                <a:lnTo>
                  <a:pt x="222" y="59"/>
                </a:lnTo>
                <a:lnTo>
                  <a:pt x="155" y="0"/>
                </a:lnTo>
                <a:lnTo>
                  <a:pt x="93" y="40"/>
                </a:lnTo>
                <a:lnTo>
                  <a:pt x="83" y="16"/>
                </a:lnTo>
                <a:lnTo>
                  <a:pt x="15" y="31"/>
                </a:lnTo>
                <a:lnTo>
                  <a:pt x="27" y="83"/>
                </a:lnTo>
                <a:lnTo>
                  <a:pt x="0" y="100"/>
                </a:lnTo>
                <a:lnTo>
                  <a:pt x="23" y="146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9" name="Freeform 966"/>
          <p:cNvSpPr>
            <a:spLocks/>
          </p:cNvSpPr>
          <p:nvPr/>
        </p:nvSpPr>
        <p:spPr bwMode="auto">
          <a:xfrm>
            <a:off x="7902618" y="3148320"/>
            <a:ext cx="691601" cy="478098"/>
          </a:xfrm>
          <a:custGeom>
            <a:avLst/>
            <a:gdLst>
              <a:gd name="T0" fmla="*/ 282 w 349"/>
              <a:gd name="T1" fmla="*/ 91 h 242"/>
              <a:gd name="T2" fmla="*/ 259 w 349"/>
              <a:gd name="T3" fmla="*/ 80 h 242"/>
              <a:gd name="T4" fmla="*/ 215 w 349"/>
              <a:gd name="T5" fmla="*/ 131 h 242"/>
              <a:gd name="T6" fmla="*/ 195 w 349"/>
              <a:gd name="T7" fmla="*/ 128 h 242"/>
              <a:gd name="T8" fmla="*/ 189 w 349"/>
              <a:gd name="T9" fmla="*/ 104 h 242"/>
              <a:gd name="T10" fmla="*/ 159 w 349"/>
              <a:gd name="T11" fmla="*/ 113 h 242"/>
              <a:gd name="T12" fmla="*/ 171 w 349"/>
              <a:gd name="T13" fmla="*/ 86 h 242"/>
              <a:gd name="T14" fmla="*/ 349 w 349"/>
              <a:gd name="T15" fmla="*/ 38 h 242"/>
              <a:gd name="T16" fmla="*/ 340 w 349"/>
              <a:gd name="T17" fmla="*/ 0 h 242"/>
              <a:gd name="T18" fmla="*/ 191 w 349"/>
              <a:gd name="T19" fmla="*/ 33 h 242"/>
              <a:gd name="T20" fmla="*/ 191 w 349"/>
              <a:gd name="T21" fmla="*/ 11 h 242"/>
              <a:gd name="T22" fmla="*/ 144 w 349"/>
              <a:gd name="T23" fmla="*/ 27 h 242"/>
              <a:gd name="T24" fmla="*/ 143 w 349"/>
              <a:gd name="T25" fmla="*/ 44 h 242"/>
              <a:gd name="T26" fmla="*/ 0 w 349"/>
              <a:gd name="T27" fmla="*/ 76 h 242"/>
              <a:gd name="T28" fmla="*/ 24 w 349"/>
              <a:gd name="T29" fmla="*/ 126 h 242"/>
              <a:gd name="T30" fmla="*/ 96 w 349"/>
              <a:gd name="T31" fmla="*/ 107 h 242"/>
              <a:gd name="T32" fmla="*/ 42 w 349"/>
              <a:gd name="T33" fmla="*/ 194 h 242"/>
              <a:gd name="T34" fmla="*/ 112 w 349"/>
              <a:gd name="T35" fmla="*/ 210 h 242"/>
              <a:gd name="T36" fmla="*/ 137 w 349"/>
              <a:gd name="T37" fmla="*/ 159 h 242"/>
              <a:gd name="T38" fmla="*/ 143 w 349"/>
              <a:gd name="T39" fmla="*/ 226 h 242"/>
              <a:gd name="T40" fmla="*/ 145 w 349"/>
              <a:gd name="T41" fmla="*/ 242 h 242"/>
              <a:gd name="T42" fmla="*/ 247 w 349"/>
              <a:gd name="T43" fmla="*/ 219 h 242"/>
              <a:gd name="T44" fmla="*/ 244 w 349"/>
              <a:gd name="T45" fmla="*/ 204 h 242"/>
              <a:gd name="T46" fmla="*/ 213 w 349"/>
              <a:gd name="T47" fmla="*/ 211 h 242"/>
              <a:gd name="T48" fmla="*/ 204 w 349"/>
              <a:gd name="T49" fmla="*/ 169 h 242"/>
              <a:gd name="T50" fmla="*/ 308 w 349"/>
              <a:gd name="T51" fmla="*/ 205 h 242"/>
              <a:gd name="T52" fmla="*/ 331 w 349"/>
              <a:gd name="T53" fmla="*/ 147 h 242"/>
              <a:gd name="T54" fmla="*/ 265 w 349"/>
              <a:gd name="T55" fmla="*/ 138 h 242"/>
              <a:gd name="T56" fmla="*/ 282 w 349"/>
              <a:gd name="T57" fmla="*/ 9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49" h="242">
                <a:moveTo>
                  <a:pt x="282" y="91"/>
                </a:moveTo>
                <a:cubicBezTo>
                  <a:pt x="259" y="80"/>
                  <a:pt x="259" y="80"/>
                  <a:pt x="259" y="80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195" y="128"/>
                  <a:pt x="195" y="128"/>
                  <a:pt x="195" y="128"/>
                </a:cubicBezTo>
                <a:cubicBezTo>
                  <a:pt x="189" y="104"/>
                  <a:pt x="189" y="104"/>
                  <a:pt x="189" y="104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71" y="86"/>
                  <a:pt x="171" y="86"/>
                  <a:pt x="171" y="86"/>
                </a:cubicBezTo>
                <a:cubicBezTo>
                  <a:pt x="349" y="38"/>
                  <a:pt x="349" y="38"/>
                  <a:pt x="349" y="38"/>
                </a:cubicBezTo>
                <a:cubicBezTo>
                  <a:pt x="340" y="0"/>
                  <a:pt x="340" y="0"/>
                  <a:pt x="340" y="0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43" y="44"/>
                  <a:pt x="143" y="44"/>
                  <a:pt x="143" y="44"/>
                </a:cubicBezTo>
                <a:cubicBezTo>
                  <a:pt x="0" y="76"/>
                  <a:pt x="0" y="76"/>
                  <a:pt x="0" y="76"/>
                </a:cubicBezTo>
                <a:cubicBezTo>
                  <a:pt x="24" y="126"/>
                  <a:pt x="24" y="126"/>
                  <a:pt x="24" y="126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112" y="210"/>
                  <a:pt x="112" y="210"/>
                  <a:pt x="112" y="210"/>
                </a:cubicBezTo>
                <a:cubicBezTo>
                  <a:pt x="137" y="159"/>
                  <a:pt x="137" y="159"/>
                  <a:pt x="137" y="159"/>
                </a:cubicBezTo>
                <a:cubicBezTo>
                  <a:pt x="143" y="226"/>
                  <a:pt x="143" y="226"/>
                  <a:pt x="143" y="226"/>
                </a:cubicBezTo>
                <a:cubicBezTo>
                  <a:pt x="145" y="242"/>
                  <a:pt x="145" y="242"/>
                  <a:pt x="145" y="242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44" y="204"/>
                  <a:pt x="230" y="207"/>
                  <a:pt x="213" y="211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308" y="205"/>
                  <a:pt x="308" y="205"/>
                  <a:pt x="308" y="205"/>
                </a:cubicBezTo>
                <a:cubicBezTo>
                  <a:pt x="331" y="147"/>
                  <a:pt x="331" y="147"/>
                  <a:pt x="331" y="147"/>
                </a:cubicBezTo>
                <a:cubicBezTo>
                  <a:pt x="265" y="138"/>
                  <a:pt x="265" y="138"/>
                  <a:pt x="265" y="138"/>
                </a:cubicBezTo>
                <a:lnTo>
                  <a:pt x="282" y="9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11"/>
          <p:cNvSpPr>
            <a:spLocks/>
          </p:cNvSpPr>
          <p:nvPr/>
        </p:nvSpPr>
        <p:spPr bwMode="auto">
          <a:xfrm>
            <a:off x="3604734" y="795629"/>
            <a:ext cx="1281265" cy="4094615"/>
          </a:xfrm>
          <a:custGeom>
            <a:avLst/>
            <a:gdLst>
              <a:gd name="T0" fmla="*/ 645 w 991"/>
              <a:gd name="T1" fmla="*/ 0 h 3167"/>
              <a:gd name="T2" fmla="*/ 0 w 991"/>
              <a:gd name="T3" fmla="*/ 0 h 3167"/>
              <a:gd name="T4" fmla="*/ 991 w 991"/>
              <a:gd name="T5" fmla="*/ 3166 h 3167"/>
              <a:gd name="T6" fmla="*/ 991 w 991"/>
              <a:gd name="T7" fmla="*/ 3167 h 3167"/>
              <a:gd name="T8" fmla="*/ 991 w 991"/>
              <a:gd name="T9" fmla="*/ 3167 h 3167"/>
              <a:gd name="T10" fmla="*/ 645 w 991"/>
              <a:gd name="T11" fmla="*/ 0 h 3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1" h="3167">
                <a:moveTo>
                  <a:pt x="645" y="0"/>
                </a:moveTo>
                <a:lnTo>
                  <a:pt x="0" y="0"/>
                </a:lnTo>
                <a:lnTo>
                  <a:pt x="991" y="3166"/>
                </a:lnTo>
                <a:lnTo>
                  <a:pt x="991" y="3167"/>
                </a:lnTo>
                <a:lnTo>
                  <a:pt x="991" y="3167"/>
                </a:lnTo>
                <a:lnTo>
                  <a:pt x="64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13"/>
          <p:cNvSpPr>
            <a:spLocks/>
          </p:cNvSpPr>
          <p:nvPr/>
        </p:nvSpPr>
        <p:spPr bwMode="auto">
          <a:xfrm>
            <a:off x="4885997" y="795629"/>
            <a:ext cx="1229548" cy="4094615"/>
          </a:xfrm>
          <a:custGeom>
            <a:avLst/>
            <a:gdLst>
              <a:gd name="T0" fmla="*/ 951 w 951"/>
              <a:gd name="T1" fmla="*/ 0 h 3167"/>
              <a:gd name="T2" fmla="*/ 261 w 951"/>
              <a:gd name="T3" fmla="*/ 0 h 3167"/>
              <a:gd name="T4" fmla="*/ 0 w 951"/>
              <a:gd name="T5" fmla="*/ 3167 h 3167"/>
              <a:gd name="T6" fmla="*/ 0 w 951"/>
              <a:gd name="T7" fmla="*/ 3167 h 3167"/>
              <a:gd name="T8" fmla="*/ 0 w 951"/>
              <a:gd name="T9" fmla="*/ 3167 h 3167"/>
              <a:gd name="T10" fmla="*/ 951 w 951"/>
              <a:gd name="T11" fmla="*/ 0 h 3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1" h="3167">
                <a:moveTo>
                  <a:pt x="951" y="0"/>
                </a:moveTo>
                <a:lnTo>
                  <a:pt x="261" y="0"/>
                </a:lnTo>
                <a:lnTo>
                  <a:pt x="0" y="3167"/>
                </a:lnTo>
                <a:lnTo>
                  <a:pt x="0" y="3167"/>
                </a:lnTo>
                <a:lnTo>
                  <a:pt x="0" y="3167"/>
                </a:lnTo>
                <a:lnTo>
                  <a:pt x="95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15"/>
          <p:cNvSpPr>
            <a:spLocks/>
          </p:cNvSpPr>
          <p:nvPr/>
        </p:nvSpPr>
        <p:spPr bwMode="auto">
          <a:xfrm>
            <a:off x="4885997" y="795629"/>
            <a:ext cx="3481780" cy="4094615"/>
          </a:xfrm>
          <a:custGeom>
            <a:avLst/>
            <a:gdLst>
              <a:gd name="T0" fmla="*/ 2693 w 2693"/>
              <a:gd name="T1" fmla="*/ 0 h 3167"/>
              <a:gd name="T2" fmla="*/ 1820 w 2693"/>
              <a:gd name="T3" fmla="*/ 0 h 3167"/>
              <a:gd name="T4" fmla="*/ 0 w 2693"/>
              <a:gd name="T5" fmla="*/ 3167 h 3167"/>
              <a:gd name="T6" fmla="*/ 0 w 2693"/>
              <a:gd name="T7" fmla="*/ 3167 h 3167"/>
              <a:gd name="T8" fmla="*/ 0 w 2693"/>
              <a:gd name="T9" fmla="*/ 3167 h 3167"/>
              <a:gd name="T10" fmla="*/ 2693 w 2693"/>
              <a:gd name="T11" fmla="*/ 0 h 3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3" h="3167">
                <a:moveTo>
                  <a:pt x="2693" y="0"/>
                </a:moveTo>
                <a:lnTo>
                  <a:pt x="1820" y="0"/>
                </a:lnTo>
                <a:lnTo>
                  <a:pt x="0" y="3167"/>
                </a:lnTo>
                <a:lnTo>
                  <a:pt x="0" y="3167"/>
                </a:lnTo>
                <a:lnTo>
                  <a:pt x="0" y="3167"/>
                </a:lnTo>
                <a:lnTo>
                  <a:pt x="26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18"/>
          <p:cNvSpPr>
            <a:spLocks/>
          </p:cNvSpPr>
          <p:nvPr/>
        </p:nvSpPr>
        <p:spPr bwMode="auto">
          <a:xfrm>
            <a:off x="4885997" y="489024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DEF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2"/>
          <p:cNvSpPr>
            <a:spLocks/>
          </p:cNvSpPr>
          <p:nvPr/>
        </p:nvSpPr>
        <p:spPr bwMode="auto">
          <a:xfrm>
            <a:off x="2080406" y="3898589"/>
            <a:ext cx="6768332" cy="2324635"/>
          </a:xfrm>
          <a:custGeom>
            <a:avLst/>
            <a:gdLst>
              <a:gd name="T0" fmla="*/ 5235 w 5235"/>
              <a:gd name="T1" fmla="*/ 0 h 1798"/>
              <a:gd name="T2" fmla="*/ 0 w 5235"/>
              <a:gd name="T3" fmla="*/ 968 h 1798"/>
              <a:gd name="T4" fmla="*/ 315 w 5235"/>
              <a:gd name="T5" fmla="*/ 1798 h 1798"/>
              <a:gd name="T6" fmla="*/ 5114 w 5235"/>
              <a:gd name="T7" fmla="*/ 414 h 1798"/>
              <a:gd name="T8" fmla="*/ 5235 w 5235"/>
              <a:gd name="T9" fmla="*/ 0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5" h="1798">
                <a:moveTo>
                  <a:pt x="5235" y="0"/>
                </a:moveTo>
                <a:lnTo>
                  <a:pt x="0" y="968"/>
                </a:lnTo>
                <a:lnTo>
                  <a:pt x="315" y="1798"/>
                </a:lnTo>
                <a:lnTo>
                  <a:pt x="5114" y="414"/>
                </a:lnTo>
                <a:lnTo>
                  <a:pt x="5235" y="0"/>
                </a:lnTo>
                <a:close/>
              </a:path>
            </a:pathLst>
          </a:custGeom>
          <a:solidFill>
            <a:schemeClr val="accent3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060" name="组合 2059"/>
          <p:cNvGrpSpPr/>
          <p:nvPr/>
        </p:nvGrpSpPr>
        <p:grpSpPr>
          <a:xfrm>
            <a:off x="1594275" y="1840292"/>
            <a:ext cx="6164547" cy="2893512"/>
            <a:chOff x="1594275" y="1840292"/>
            <a:chExt cx="6164547" cy="2893512"/>
          </a:xfrm>
          <a:solidFill>
            <a:schemeClr val="accent3">
              <a:lumMod val="90000"/>
              <a:lumOff val="10000"/>
            </a:schemeClr>
          </a:solidFill>
        </p:grpSpPr>
        <p:sp>
          <p:nvSpPr>
            <p:cNvPr id="211" name="Freeform 24"/>
            <p:cNvSpPr>
              <a:spLocks/>
            </p:cNvSpPr>
            <p:nvPr/>
          </p:nvSpPr>
          <p:spPr bwMode="auto">
            <a:xfrm>
              <a:off x="2029981" y="1892009"/>
              <a:ext cx="625763" cy="641279"/>
            </a:xfrm>
            <a:custGeom>
              <a:avLst/>
              <a:gdLst>
                <a:gd name="T0" fmla="*/ 484 w 484"/>
                <a:gd name="T1" fmla="*/ 356 h 496"/>
                <a:gd name="T2" fmla="*/ 340 w 484"/>
                <a:gd name="T3" fmla="*/ 0 h 496"/>
                <a:gd name="T4" fmla="*/ 0 w 484"/>
                <a:gd name="T5" fmla="*/ 252 h 496"/>
                <a:gd name="T6" fmla="*/ 266 w 484"/>
                <a:gd name="T7" fmla="*/ 496 h 496"/>
                <a:gd name="T8" fmla="*/ 484 w 484"/>
                <a:gd name="T9" fmla="*/ 35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496">
                  <a:moveTo>
                    <a:pt x="484" y="356"/>
                  </a:moveTo>
                  <a:lnTo>
                    <a:pt x="340" y="0"/>
                  </a:lnTo>
                  <a:lnTo>
                    <a:pt x="0" y="252"/>
                  </a:lnTo>
                  <a:lnTo>
                    <a:pt x="266" y="496"/>
                  </a:lnTo>
                  <a:lnTo>
                    <a:pt x="484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5"/>
            <p:cNvSpPr>
              <a:spLocks/>
            </p:cNvSpPr>
            <p:nvPr/>
          </p:nvSpPr>
          <p:spPr bwMode="auto">
            <a:xfrm>
              <a:off x="2766935" y="1992855"/>
              <a:ext cx="447344" cy="359426"/>
            </a:xfrm>
            <a:custGeom>
              <a:avLst/>
              <a:gdLst>
                <a:gd name="T0" fmla="*/ 346 w 346"/>
                <a:gd name="T1" fmla="*/ 3 h 278"/>
                <a:gd name="T2" fmla="*/ 0 w 346"/>
                <a:gd name="T3" fmla="*/ 0 h 278"/>
                <a:gd name="T4" fmla="*/ 2 w 346"/>
                <a:gd name="T5" fmla="*/ 269 h 278"/>
                <a:gd name="T6" fmla="*/ 306 w 346"/>
                <a:gd name="T7" fmla="*/ 278 h 278"/>
                <a:gd name="T8" fmla="*/ 346 w 346"/>
                <a:gd name="T9" fmla="*/ 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278">
                  <a:moveTo>
                    <a:pt x="346" y="3"/>
                  </a:moveTo>
                  <a:lnTo>
                    <a:pt x="0" y="0"/>
                  </a:lnTo>
                  <a:lnTo>
                    <a:pt x="2" y="269"/>
                  </a:lnTo>
                  <a:lnTo>
                    <a:pt x="306" y="278"/>
                  </a:lnTo>
                  <a:lnTo>
                    <a:pt x="3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26"/>
            <p:cNvSpPr>
              <a:spLocks noEditPoints="1"/>
            </p:cNvSpPr>
            <p:nvPr/>
          </p:nvSpPr>
          <p:spPr bwMode="auto">
            <a:xfrm>
              <a:off x="1594275" y="2409169"/>
              <a:ext cx="2435824" cy="2324635"/>
            </a:xfrm>
            <a:custGeom>
              <a:avLst/>
              <a:gdLst>
                <a:gd name="T0" fmla="*/ 1858 w 1884"/>
                <a:gd name="T1" fmla="*/ 1136 h 1798"/>
                <a:gd name="T2" fmla="*/ 1337 w 1884"/>
                <a:gd name="T3" fmla="*/ 1257 h 1798"/>
                <a:gd name="T4" fmla="*/ 1263 w 1884"/>
                <a:gd name="T5" fmla="*/ 1012 h 1798"/>
                <a:gd name="T6" fmla="*/ 1728 w 1884"/>
                <a:gd name="T7" fmla="*/ 886 h 1798"/>
                <a:gd name="T8" fmla="*/ 1720 w 1884"/>
                <a:gd name="T9" fmla="*/ 822 h 1798"/>
                <a:gd name="T10" fmla="*/ 1561 w 1884"/>
                <a:gd name="T11" fmla="*/ 0 h 1798"/>
                <a:gd name="T12" fmla="*/ 1439 w 1884"/>
                <a:gd name="T13" fmla="*/ 15 h 1798"/>
                <a:gd name="T14" fmla="*/ 373 w 1884"/>
                <a:gd name="T15" fmla="*/ 149 h 1798"/>
                <a:gd name="T16" fmla="*/ 50 w 1884"/>
                <a:gd name="T17" fmla="*/ 196 h 1798"/>
                <a:gd name="T18" fmla="*/ 0 w 1884"/>
                <a:gd name="T19" fmla="*/ 292 h 1798"/>
                <a:gd name="T20" fmla="*/ 50 w 1884"/>
                <a:gd name="T21" fmla="*/ 356 h 1798"/>
                <a:gd name="T22" fmla="*/ 470 w 1884"/>
                <a:gd name="T23" fmla="*/ 1063 h 1798"/>
                <a:gd name="T24" fmla="*/ 535 w 1884"/>
                <a:gd name="T25" fmla="*/ 1210 h 1798"/>
                <a:gd name="T26" fmla="*/ 1010 w 1884"/>
                <a:gd name="T27" fmla="*/ 1080 h 1798"/>
                <a:gd name="T28" fmla="*/ 1033 w 1884"/>
                <a:gd name="T29" fmla="*/ 1325 h 1798"/>
                <a:gd name="T30" fmla="*/ 494 w 1884"/>
                <a:gd name="T31" fmla="*/ 1449 h 1798"/>
                <a:gd name="T32" fmla="*/ 577 w 1884"/>
                <a:gd name="T33" fmla="*/ 1589 h 1798"/>
                <a:gd name="T34" fmla="*/ 1047 w 1884"/>
                <a:gd name="T35" fmla="*/ 1466 h 1798"/>
                <a:gd name="T36" fmla="*/ 1077 w 1884"/>
                <a:gd name="T37" fmla="*/ 1798 h 1798"/>
                <a:gd name="T38" fmla="*/ 1463 w 1884"/>
                <a:gd name="T39" fmla="*/ 1673 h 1798"/>
                <a:gd name="T40" fmla="*/ 1374 w 1884"/>
                <a:gd name="T41" fmla="*/ 1380 h 1798"/>
                <a:gd name="T42" fmla="*/ 1884 w 1884"/>
                <a:gd name="T43" fmla="*/ 1246 h 1798"/>
                <a:gd name="T44" fmla="*/ 1858 w 1884"/>
                <a:gd name="T45" fmla="*/ 1136 h 1798"/>
                <a:gd name="T46" fmla="*/ 1071 w 1884"/>
                <a:gd name="T47" fmla="*/ 382 h 1798"/>
                <a:gd name="T48" fmla="*/ 942 w 1884"/>
                <a:gd name="T49" fmla="*/ 353 h 1798"/>
                <a:gd name="T50" fmla="*/ 960 w 1884"/>
                <a:gd name="T51" fmla="*/ 544 h 1798"/>
                <a:gd name="T52" fmla="*/ 726 w 1884"/>
                <a:gd name="T53" fmla="*/ 610 h 1798"/>
                <a:gd name="T54" fmla="*/ 629 w 1884"/>
                <a:gd name="T55" fmla="*/ 286 h 1798"/>
                <a:gd name="T56" fmla="*/ 1312 w 1884"/>
                <a:gd name="T57" fmla="*/ 174 h 1798"/>
                <a:gd name="T58" fmla="*/ 1353 w 1884"/>
                <a:gd name="T59" fmla="*/ 435 h 1798"/>
                <a:gd name="T60" fmla="*/ 1107 w 1884"/>
                <a:gd name="T61" fmla="*/ 503 h 1798"/>
                <a:gd name="T62" fmla="*/ 1071 w 1884"/>
                <a:gd name="T63" fmla="*/ 382 h 1798"/>
                <a:gd name="T64" fmla="*/ 1374 w 1884"/>
                <a:gd name="T65" fmla="*/ 562 h 1798"/>
                <a:gd name="T66" fmla="*/ 1413 w 1884"/>
                <a:gd name="T67" fmla="*/ 818 h 1798"/>
                <a:gd name="T68" fmla="*/ 1215 w 1884"/>
                <a:gd name="T69" fmla="*/ 854 h 1798"/>
                <a:gd name="T70" fmla="*/ 1145 w 1884"/>
                <a:gd name="T71" fmla="*/ 624 h 1798"/>
                <a:gd name="T72" fmla="*/ 1374 w 1884"/>
                <a:gd name="T73" fmla="*/ 562 h 1798"/>
                <a:gd name="T74" fmla="*/ 823 w 1884"/>
                <a:gd name="T75" fmla="*/ 928 h 1798"/>
                <a:gd name="T76" fmla="*/ 761 w 1884"/>
                <a:gd name="T77" fmla="*/ 727 h 1798"/>
                <a:gd name="T78" fmla="*/ 973 w 1884"/>
                <a:gd name="T79" fmla="*/ 669 h 1798"/>
                <a:gd name="T80" fmla="*/ 994 w 1884"/>
                <a:gd name="T81" fmla="*/ 897 h 1798"/>
                <a:gd name="T82" fmla="*/ 823 w 1884"/>
                <a:gd name="T83" fmla="*/ 92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4" h="1798">
                  <a:moveTo>
                    <a:pt x="1858" y="1136"/>
                  </a:moveTo>
                  <a:lnTo>
                    <a:pt x="1337" y="1257"/>
                  </a:lnTo>
                  <a:lnTo>
                    <a:pt x="1263" y="1012"/>
                  </a:lnTo>
                  <a:lnTo>
                    <a:pt x="1728" y="886"/>
                  </a:lnTo>
                  <a:lnTo>
                    <a:pt x="1720" y="822"/>
                  </a:lnTo>
                  <a:lnTo>
                    <a:pt x="1561" y="0"/>
                  </a:lnTo>
                  <a:lnTo>
                    <a:pt x="1439" y="15"/>
                  </a:lnTo>
                  <a:lnTo>
                    <a:pt x="373" y="149"/>
                  </a:lnTo>
                  <a:lnTo>
                    <a:pt x="50" y="196"/>
                  </a:lnTo>
                  <a:lnTo>
                    <a:pt x="0" y="292"/>
                  </a:lnTo>
                  <a:lnTo>
                    <a:pt x="50" y="356"/>
                  </a:lnTo>
                  <a:lnTo>
                    <a:pt x="470" y="1063"/>
                  </a:lnTo>
                  <a:lnTo>
                    <a:pt x="535" y="1210"/>
                  </a:lnTo>
                  <a:lnTo>
                    <a:pt x="1010" y="1080"/>
                  </a:lnTo>
                  <a:lnTo>
                    <a:pt x="1033" y="1325"/>
                  </a:lnTo>
                  <a:lnTo>
                    <a:pt x="494" y="1449"/>
                  </a:lnTo>
                  <a:lnTo>
                    <a:pt x="577" y="1589"/>
                  </a:lnTo>
                  <a:lnTo>
                    <a:pt x="1047" y="1466"/>
                  </a:lnTo>
                  <a:lnTo>
                    <a:pt x="1077" y="1798"/>
                  </a:lnTo>
                  <a:lnTo>
                    <a:pt x="1463" y="1673"/>
                  </a:lnTo>
                  <a:lnTo>
                    <a:pt x="1374" y="1380"/>
                  </a:lnTo>
                  <a:lnTo>
                    <a:pt x="1884" y="1246"/>
                  </a:lnTo>
                  <a:lnTo>
                    <a:pt x="1858" y="1136"/>
                  </a:lnTo>
                  <a:close/>
                  <a:moveTo>
                    <a:pt x="1071" y="382"/>
                  </a:moveTo>
                  <a:lnTo>
                    <a:pt x="942" y="353"/>
                  </a:lnTo>
                  <a:lnTo>
                    <a:pt x="960" y="544"/>
                  </a:lnTo>
                  <a:lnTo>
                    <a:pt x="726" y="610"/>
                  </a:lnTo>
                  <a:lnTo>
                    <a:pt x="629" y="286"/>
                  </a:lnTo>
                  <a:lnTo>
                    <a:pt x="1312" y="174"/>
                  </a:lnTo>
                  <a:lnTo>
                    <a:pt x="1353" y="435"/>
                  </a:lnTo>
                  <a:lnTo>
                    <a:pt x="1107" y="503"/>
                  </a:lnTo>
                  <a:lnTo>
                    <a:pt x="1071" y="382"/>
                  </a:lnTo>
                  <a:close/>
                  <a:moveTo>
                    <a:pt x="1374" y="562"/>
                  </a:moveTo>
                  <a:lnTo>
                    <a:pt x="1413" y="818"/>
                  </a:lnTo>
                  <a:lnTo>
                    <a:pt x="1215" y="854"/>
                  </a:lnTo>
                  <a:lnTo>
                    <a:pt x="1145" y="624"/>
                  </a:lnTo>
                  <a:lnTo>
                    <a:pt x="1374" y="562"/>
                  </a:lnTo>
                  <a:close/>
                  <a:moveTo>
                    <a:pt x="823" y="928"/>
                  </a:moveTo>
                  <a:lnTo>
                    <a:pt x="761" y="727"/>
                  </a:lnTo>
                  <a:lnTo>
                    <a:pt x="973" y="669"/>
                  </a:lnTo>
                  <a:lnTo>
                    <a:pt x="994" y="897"/>
                  </a:lnTo>
                  <a:lnTo>
                    <a:pt x="823" y="9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27"/>
            <p:cNvSpPr>
              <a:spLocks noEditPoints="1"/>
            </p:cNvSpPr>
            <p:nvPr/>
          </p:nvSpPr>
          <p:spPr bwMode="auto">
            <a:xfrm>
              <a:off x="3789619" y="2182910"/>
              <a:ext cx="1802303" cy="2159142"/>
            </a:xfrm>
            <a:custGeom>
              <a:avLst/>
              <a:gdLst>
                <a:gd name="T0" fmla="*/ 921 w 921"/>
                <a:gd name="T1" fmla="*/ 539 h 1103"/>
                <a:gd name="T2" fmla="*/ 876 w 921"/>
                <a:gd name="T3" fmla="*/ 471 h 1103"/>
                <a:gd name="T4" fmla="*/ 821 w 921"/>
                <a:gd name="T5" fmla="*/ 507 h 1103"/>
                <a:gd name="T6" fmla="*/ 737 w 921"/>
                <a:gd name="T7" fmla="*/ 53 h 1103"/>
                <a:gd name="T8" fmla="*/ 587 w 921"/>
                <a:gd name="T9" fmla="*/ 87 h 1103"/>
                <a:gd name="T10" fmla="*/ 591 w 921"/>
                <a:gd name="T11" fmla="*/ 129 h 1103"/>
                <a:gd name="T12" fmla="*/ 244 w 921"/>
                <a:gd name="T13" fmla="*/ 159 h 1103"/>
                <a:gd name="T14" fmla="*/ 242 w 921"/>
                <a:gd name="T15" fmla="*/ 47 h 1103"/>
                <a:gd name="T16" fmla="*/ 120 w 921"/>
                <a:gd name="T17" fmla="*/ 0 h 1103"/>
                <a:gd name="T18" fmla="*/ 0 w 921"/>
                <a:gd name="T19" fmla="*/ 371 h 1103"/>
                <a:gd name="T20" fmla="*/ 117 w 921"/>
                <a:gd name="T21" fmla="*/ 366 h 1103"/>
                <a:gd name="T22" fmla="*/ 166 w 921"/>
                <a:gd name="T23" fmla="*/ 671 h 1103"/>
                <a:gd name="T24" fmla="*/ 139 w 921"/>
                <a:gd name="T25" fmla="*/ 677 h 1103"/>
                <a:gd name="T26" fmla="*/ 142 w 921"/>
                <a:gd name="T27" fmla="*/ 774 h 1103"/>
                <a:gd name="T28" fmla="*/ 324 w 921"/>
                <a:gd name="T29" fmla="*/ 726 h 1103"/>
                <a:gd name="T30" fmla="*/ 346 w 921"/>
                <a:gd name="T31" fmla="*/ 724 h 1103"/>
                <a:gd name="T32" fmla="*/ 346 w 921"/>
                <a:gd name="T33" fmla="*/ 720 h 1103"/>
                <a:gd name="T34" fmla="*/ 627 w 921"/>
                <a:gd name="T35" fmla="*/ 645 h 1103"/>
                <a:gd name="T36" fmla="*/ 239 w 921"/>
                <a:gd name="T37" fmla="*/ 927 h 1103"/>
                <a:gd name="T38" fmla="*/ 405 w 921"/>
                <a:gd name="T39" fmla="*/ 1103 h 1103"/>
                <a:gd name="T40" fmla="*/ 661 w 921"/>
                <a:gd name="T41" fmla="*/ 822 h 1103"/>
                <a:gd name="T42" fmla="*/ 681 w 921"/>
                <a:gd name="T43" fmla="*/ 1012 h 1103"/>
                <a:gd name="T44" fmla="*/ 564 w 921"/>
                <a:gd name="T45" fmla="*/ 1025 h 1103"/>
                <a:gd name="T46" fmla="*/ 588 w 921"/>
                <a:gd name="T47" fmla="*/ 1078 h 1103"/>
                <a:gd name="T48" fmla="*/ 915 w 921"/>
                <a:gd name="T49" fmla="*/ 1013 h 1103"/>
                <a:gd name="T50" fmla="*/ 843 w 921"/>
                <a:gd name="T51" fmla="*/ 624 h 1103"/>
                <a:gd name="T52" fmla="*/ 921 w 921"/>
                <a:gd name="T53" fmla="*/ 539 h 1103"/>
                <a:gd name="T54" fmla="*/ 293 w 921"/>
                <a:gd name="T55" fmla="*/ 449 h 1103"/>
                <a:gd name="T56" fmla="*/ 615 w 921"/>
                <a:gd name="T57" fmla="*/ 362 h 1103"/>
                <a:gd name="T58" fmla="*/ 620 w 921"/>
                <a:gd name="T59" fmla="*/ 417 h 1103"/>
                <a:gd name="T60" fmla="*/ 301 w 921"/>
                <a:gd name="T61" fmla="*/ 490 h 1103"/>
                <a:gd name="T62" fmla="*/ 293 w 921"/>
                <a:gd name="T63" fmla="*/ 449 h 1103"/>
                <a:gd name="T64" fmla="*/ 598 w 921"/>
                <a:gd name="T65" fmla="*/ 196 h 1103"/>
                <a:gd name="T66" fmla="*/ 606 w 921"/>
                <a:gd name="T67" fmla="*/ 283 h 1103"/>
                <a:gd name="T68" fmla="*/ 275 w 921"/>
                <a:gd name="T69" fmla="*/ 358 h 1103"/>
                <a:gd name="T70" fmla="*/ 254 w 921"/>
                <a:gd name="T71" fmla="*/ 248 h 1103"/>
                <a:gd name="T72" fmla="*/ 245 w 921"/>
                <a:gd name="T73" fmla="*/ 250 h 1103"/>
                <a:gd name="T74" fmla="*/ 245 w 921"/>
                <a:gd name="T75" fmla="*/ 249 h 1103"/>
                <a:gd name="T76" fmla="*/ 598 w 921"/>
                <a:gd name="T77" fmla="*/ 196 h 1103"/>
                <a:gd name="T78" fmla="*/ 319 w 921"/>
                <a:gd name="T79" fmla="*/ 581 h 1103"/>
                <a:gd name="T80" fmla="*/ 628 w 921"/>
                <a:gd name="T81" fmla="*/ 497 h 1103"/>
                <a:gd name="T82" fmla="*/ 635 w 921"/>
                <a:gd name="T83" fmla="*/ 563 h 1103"/>
                <a:gd name="T84" fmla="*/ 329 w 921"/>
                <a:gd name="T85" fmla="*/ 634 h 1103"/>
                <a:gd name="T86" fmla="*/ 319 w 921"/>
                <a:gd name="T87" fmla="*/ 581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1" h="1103">
                  <a:moveTo>
                    <a:pt x="921" y="539"/>
                  </a:moveTo>
                  <a:cubicBezTo>
                    <a:pt x="876" y="471"/>
                    <a:pt x="876" y="471"/>
                    <a:pt x="876" y="471"/>
                  </a:cubicBezTo>
                  <a:cubicBezTo>
                    <a:pt x="874" y="471"/>
                    <a:pt x="853" y="484"/>
                    <a:pt x="821" y="507"/>
                  </a:cubicBezTo>
                  <a:cubicBezTo>
                    <a:pt x="737" y="53"/>
                    <a:pt x="737" y="53"/>
                    <a:pt x="737" y="53"/>
                  </a:cubicBezTo>
                  <a:cubicBezTo>
                    <a:pt x="587" y="87"/>
                    <a:pt x="587" y="87"/>
                    <a:pt x="587" y="87"/>
                  </a:cubicBezTo>
                  <a:cubicBezTo>
                    <a:pt x="591" y="129"/>
                    <a:pt x="591" y="129"/>
                    <a:pt x="591" y="129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17" y="366"/>
                    <a:pt x="117" y="366"/>
                    <a:pt x="117" y="366"/>
                  </a:cubicBezTo>
                  <a:cubicBezTo>
                    <a:pt x="166" y="671"/>
                    <a:pt x="166" y="671"/>
                    <a:pt x="166" y="671"/>
                  </a:cubicBezTo>
                  <a:cubicBezTo>
                    <a:pt x="139" y="677"/>
                    <a:pt x="139" y="677"/>
                    <a:pt x="139" y="677"/>
                  </a:cubicBezTo>
                  <a:cubicBezTo>
                    <a:pt x="142" y="774"/>
                    <a:pt x="142" y="774"/>
                    <a:pt x="142" y="774"/>
                  </a:cubicBezTo>
                  <a:cubicBezTo>
                    <a:pt x="324" y="726"/>
                    <a:pt x="324" y="726"/>
                    <a:pt x="324" y="726"/>
                  </a:cubicBezTo>
                  <a:cubicBezTo>
                    <a:pt x="346" y="724"/>
                    <a:pt x="346" y="724"/>
                    <a:pt x="346" y="724"/>
                  </a:cubicBezTo>
                  <a:cubicBezTo>
                    <a:pt x="346" y="720"/>
                    <a:pt x="346" y="720"/>
                    <a:pt x="346" y="720"/>
                  </a:cubicBezTo>
                  <a:cubicBezTo>
                    <a:pt x="627" y="645"/>
                    <a:pt x="627" y="645"/>
                    <a:pt x="627" y="645"/>
                  </a:cubicBezTo>
                  <a:cubicBezTo>
                    <a:pt x="448" y="774"/>
                    <a:pt x="239" y="927"/>
                    <a:pt x="239" y="927"/>
                  </a:cubicBezTo>
                  <a:cubicBezTo>
                    <a:pt x="405" y="1103"/>
                    <a:pt x="405" y="1103"/>
                    <a:pt x="405" y="1103"/>
                  </a:cubicBezTo>
                  <a:cubicBezTo>
                    <a:pt x="661" y="822"/>
                    <a:pt x="661" y="822"/>
                    <a:pt x="661" y="822"/>
                  </a:cubicBezTo>
                  <a:cubicBezTo>
                    <a:pt x="681" y="1012"/>
                    <a:pt x="681" y="1012"/>
                    <a:pt x="681" y="1012"/>
                  </a:cubicBezTo>
                  <a:cubicBezTo>
                    <a:pt x="564" y="1025"/>
                    <a:pt x="564" y="1025"/>
                    <a:pt x="564" y="1025"/>
                  </a:cubicBezTo>
                  <a:cubicBezTo>
                    <a:pt x="588" y="1078"/>
                    <a:pt x="588" y="1078"/>
                    <a:pt x="588" y="1078"/>
                  </a:cubicBezTo>
                  <a:cubicBezTo>
                    <a:pt x="915" y="1013"/>
                    <a:pt x="915" y="1013"/>
                    <a:pt x="915" y="1013"/>
                  </a:cubicBezTo>
                  <a:cubicBezTo>
                    <a:pt x="843" y="624"/>
                    <a:pt x="843" y="624"/>
                    <a:pt x="843" y="624"/>
                  </a:cubicBezTo>
                  <a:lnTo>
                    <a:pt x="921" y="539"/>
                  </a:lnTo>
                  <a:close/>
                  <a:moveTo>
                    <a:pt x="293" y="449"/>
                  </a:moveTo>
                  <a:cubicBezTo>
                    <a:pt x="615" y="362"/>
                    <a:pt x="615" y="362"/>
                    <a:pt x="615" y="362"/>
                  </a:cubicBezTo>
                  <a:cubicBezTo>
                    <a:pt x="620" y="417"/>
                    <a:pt x="620" y="417"/>
                    <a:pt x="620" y="417"/>
                  </a:cubicBezTo>
                  <a:cubicBezTo>
                    <a:pt x="301" y="490"/>
                    <a:pt x="301" y="490"/>
                    <a:pt x="301" y="490"/>
                  </a:cubicBezTo>
                  <a:lnTo>
                    <a:pt x="293" y="449"/>
                  </a:lnTo>
                  <a:close/>
                  <a:moveTo>
                    <a:pt x="598" y="196"/>
                  </a:moveTo>
                  <a:cubicBezTo>
                    <a:pt x="606" y="283"/>
                    <a:pt x="606" y="283"/>
                    <a:pt x="606" y="283"/>
                  </a:cubicBezTo>
                  <a:cubicBezTo>
                    <a:pt x="275" y="358"/>
                    <a:pt x="275" y="358"/>
                    <a:pt x="275" y="358"/>
                  </a:cubicBezTo>
                  <a:cubicBezTo>
                    <a:pt x="254" y="248"/>
                    <a:pt x="254" y="248"/>
                    <a:pt x="254" y="248"/>
                  </a:cubicBezTo>
                  <a:cubicBezTo>
                    <a:pt x="245" y="250"/>
                    <a:pt x="245" y="250"/>
                    <a:pt x="245" y="250"/>
                  </a:cubicBezTo>
                  <a:cubicBezTo>
                    <a:pt x="245" y="249"/>
                    <a:pt x="245" y="249"/>
                    <a:pt x="245" y="249"/>
                  </a:cubicBezTo>
                  <a:lnTo>
                    <a:pt x="598" y="196"/>
                  </a:lnTo>
                  <a:close/>
                  <a:moveTo>
                    <a:pt x="319" y="581"/>
                  </a:moveTo>
                  <a:cubicBezTo>
                    <a:pt x="628" y="497"/>
                    <a:pt x="628" y="497"/>
                    <a:pt x="628" y="497"/>
                  </a:cubicBezTo>
                  <a:cubicBezTo>
                    <a:pt x="635" y="563"/>
                    <a:pt x="635" y="563"/>
                    <a:pt x="635" y="563"/>
                  </a:cubicBezTo>
                  <a:cubicBezTo>
                    <a:pt x="329" y="634"/>
                    <a:pt x="329" y="634"/>
                    <a:pt x="329" y="634"/>
                  </a:cubicBezTo>
                  <a:lnTo>
                    <a:pt x="319" y="5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59" name="组合 2058"/>
            <p:cNvGrpSpPr/>
            <p:nvPr/>
          </p:nvGrpSpPr>
          <p:grpSpPr>
            <a:xfrm>
              <a:off x="5453581" y="1840292"/>
              <a:ext cx="2305241" cy="2194051"/>
              <a:chOff x="5453581" y="1840292"/>
              <a:chExt cx="2305241" cy="2194051"/>
            </a:xfrm>
            <a:grpFill/>
          </p:grpSpPr>
          <p:sp>
            <p:nvSpPr>
              <p:cNvPr id="249" name="Freeform 28"/>
              <p:cNvSpPr>
                <a:spLocks/>
              </p:cNvSpPr>
              <p:nvPr/>
            </p:nvSpPr>
            <p:spPr bwMode="auto">
              <a:xfrm>
                <a:off x="5453581" y="2173860"/>
                <a:ext cx="461565" cy="466737"/>
              </a:xfrm>
              <a:custGeom>
                <a:avLst/>
                <a:gdLst>
                  <a:gd name="T0" fmla="*/ 357 w 357"/>
                  <a:gd name="T1" fmla="*/ 265 h 361"/>
                  <a:gd name="T2" fmla="*/ 295 w 357"/>
                  <a:gd name="T3" fmla="*/ 0 h 361"/>
                  <a:gd name="T4" fmla="*/ 0 w 357"/>
                  <a:gd name="T5" fmla="*/ 16 h 361"/>
                  <a:gd name="T6" fmla="*/ 174 w 357"/>
                  <a:gd name="T7" fmla="*/ 361 h 361"/>
                  <a:gd name="T8" fmla="*/ 357 w 357"/>
                  <a:gd name="T9" fmla="*/ 265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361">
                    <a:moveTo>
                      <a:pt x="357" y="265"/>
                    </a:moveTo>
                    <a:lnTo>
                      <a:pt x="295" y="0"/>
                    </a:lnTo>
                    <a:lnTo>
                      <a:pt x="0" y="16"/>
                    </a:lnTo>
                    <a:lnTo>
                      <a:pt x="174" y="361"/>
                    </a:lnTo>
                    <a:lnTo>
                      <a:pt x="357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29"/>
              <p:cNvSpPr>
                <a:spLocks/>
              </p:cNvSpPr>
              <p:nvPr/>
            </p:nvSpPr>
            <p:spPr bwMode="auto">
              <a:xfrm>
                <a:off x="5846622" y="3387893"/>
                <a:ext cx="362012" cy="646450"/>
              </a:xfrm>
              <a:custGeom>
                <a:avLst/>
                <a:gdLst>
                  <a:gd name="T0" fmla="*/ 51 w 280"/>
                  <a:gd name="T1" fmla="*/ 23 h 500"/>
                  <a:gd name="T2" fmla="*/ 0 w 280"/>
                  <a:gd name="T3" fmla="*/ 500 h 500"/>
                  <a:gd name="T4" fmla="*/ 280 w 280"/>
                  <a:gd name="T5" fmla="*/ 482 h 500"/>
                  <a:gd name="T6" fmla="*/ 153 w 280"/>
                  <a:gd name="T7" fmla="*/ 0 h 500"/>
                  <a:gd name="T8" fmla="*/ 51 w 280"/>
                  <a:gd name="T9" fmla="*/ 23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500">
                    <a:moveTo>
                      <a:pt x="51" y="23"/>
                    </a:moveTo>
                    <a:lnTo>
                      <a:pt x="0" y="500"/>
                    </a:lnTo>
                    <a:lnTo>
                      <a:pt x="280" y="482"/>
                    </a:lnTo>
                    <a:lnTo>
                      <a:pt x="153" y="0"/>
                    </a:lnTo>
                    <a:lnTo>
                      <a:pt x="5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30"/>
              <p:cNvSpPr>
                <a:spLocks/>
              </p:cNvSpPr>
              <p:nvPr/>
            </p:nvSpPr>
            <p:spPr bwMode="auto">
              <a:xfrm>
                <a:off x="5929368" y="1973461"/>
                <a:ext cx="579219" cy="602492"/>
              </a:xfrm>
              <a:custGeom>
                <a:avLst/>
                <a:gdLst>
                  <a:gd name="T0" fmla="*/ 190 w 448"/>
                  <a:gd name="T1" fmla="*/ 466 h 466"/>
                  <a:gd name="T2" fmla="*/ 339 w 448"/>
                  <a:gd name="T3" fmla="*/ 433 h 466"/>
                  <a:gd name="T4" fmla="*/ 295 w 448"/>
                  <a:gd name="T5" fmla="*/ 240 h 466"/>
                  <a:gd name="T6" fmla="*/ 448 w 448"/>
                  <a:gd name="T7" fmla="*/ 186 h 466"/>
                  <a:gd name="T8" fmla="*/ 431 w 448"/>
                  <a:gd name="T9" fmla="*/ 110 h 466"/>
                  <a:gd name="T10" fmla="*/ 274 w 448"/>
                  <a:gd name="T11" fmla="*/ 146 h 466"/>
                  <a:gd name="T12" fmla="*/ 239 w 448"/>
                  <a:gd name="T13" fmla="*/ 0 h 466"/>
                  <a:gd name="T14" fmla="*/ 146 w 448"/>
                  <a:gd name="T15" fmla="*/ 21 h 466"/>
                  <a:gd name="T16" fmla="*/ 162 w 448"/>
                  <a:gd name="T17" fmla="*/ 171 h 466"/>
                  <a:gd name="T18" fmla="*/ 0 w 448"/>
                  <a:gd name="T19" fmla="*/ 208 h 466"/>
                  <a:gd name="T20" fmla="*/ 28 w 448"/>
                  <a:gd name="T21" fmla="*/ 334 h 466"/>
                  <a:gd name="T22" fmla="*/ 172 w 448"/>
                  <a:gd name="T23" fmla="*/ 283 h 466"/>
                  <a:gd name="T24" fmla="*/ 190 w 448"/>
                  <a:gd name="T25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8" h="466">
                    <a:moveTo>
                      <a:pt x="190" y="466"/>
                    </a:moveTo>
                    <a:lnTo>
                      <a:pt x="339" y="433"/>
                    </a:lnTo>
                    <a:lnTo>
                      <a:pt x="295" y="240"/>
                    </a:lnTo>
                    <a:lnTo>
                      <a:pt x="448" y="186"/>
                    </a:lnTo>
                    <a:lnTo>
                      <a:pt x="431" y="110"/>
                    </a:lnTo>
                    <a:lnTo>
                      <a:pt x="274" y="146"/>
                    </a:lnTo>
                    <a:lnTo>
                      <a:pt x="239" y="0"/>
                    </a:lnTo>
                    <a:lnTo>
                      <a:pt x="146" y="21"/>
                    </a:lnTo>
                    <a:lnTo>
                      <a:pt x="162" y="171"/>
                    </a:lnTo>
                    <a:lnTo>
                      <a:pt x="0" y="208"/>
                    </a:lnTo>
                    <a:lnTo>
                      <a:pt x="28" y="334"/>
                    </a:lnTo>
                    <a:lnTo>
                      <a:pt x="172" y="283"/>
                    </a:lnTo>
                    <a:lnTo>
                      <a:pt x="190" y="4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31"/>
              <p:cNvSpPr>
                <a:spLocks noEditPoints="1"/>
              </p:cNvSpPr>
              <p:nvPr/>
            </p:nvSpPr>
            <p:spPr bwMode="auto">
              <a:xfrm>
                <a:off x="5625537" y="2495792"/>
                <a:ext cx="1269628" cy="1459685"/>
              </a:xfrm>
              <a:custGeom>
                <a:avLst/>
                <a:gdLst>
                  <a:gd name="T0" fmla="*/ 763 w 982"/>
                  <a:gd name="T1" fmla="*/ 6 h 1129"/>
                  <a:gd name="T2" fmla="*/ 380 w 982"/>
                  <a:gd name="T3" fmla="*/ 130 h 1129"/>
                  <a:gd name="T4" fmla="*/ 368 w 982"/>
                  <a:gd name="T5" fmla="*/ 97 h 1129"/>
                  <a:gd name="T6" fmla="*/ 244 w 982"/>
                  <a:gd name="T7" fmla="*/ 104 h 1129"/>
                  <a:gd name="T8" fmla="*/ 300 w 982"/>
                  <a:gd name="T9" fmla="*/ 347 h 1129"/>
                  <a:gd name="T10" fmla="*/ 154 w 982"/>
                  <a:gd name="T11" fmla="*/ 241 h 1129"/>
                  <a:gd name="T12" fmla="*/ 0 w 982"/>
                  <a:gd name="T13" fmla="*/ 350 h 1129"/>
                  <a:gd name="T14" fmla="*/ 201 w 982"/>
                  <a:gd name="T15" fmla="*/ 574 h 1129"/>
                  <a:gd name="T16" fmla="*/ 322 w 982"/>
                  <a:gd name="T17" fmla="*/ 450 h 1129"/>
                  <a:gd name="T18" fmla="*/ 366 w 982"/>
                  <a:gd name="T19" fmla="*/ 643 h 1129"/>
                  <a:gd name="T20" fmla="*/ 375 w 982"/>
                  <a:gd name="T21" fmla="*/ 678 h 1129"/>
                  <a:gd name="T22" fmla="*/ 604 w 982"/>
                  <a:gd name="T23" fmla="*/ 649 h 1129"/>
                  <a:gd name="T24" fmla="*/ 621 w 982"/>
                  <a:gd name="T25" fmla="*/ 786 h 1129"/>
                  <a:gd name="T26" fmla="*/ 421 w 982"/>
                  <a:gd name="T27" fmla="*/ 816 h 1129"/>
                  <a:gd name="T28" fmla="*/ 456 w 982"/>
                  <a:gd name="T29" fmla="*/ 913 h 1129"/>
                  <a:gd name="T30" fmla="*/ 633 w 982"/>
                  <a:gd name="T31" fmla="*/ 889 h 1129"/>
                  <a:gd name="T32" fmla="*/ 662 w 982"/>
                  <a:gd name="T33" fmla="*/ 1129 h 1129"/>
                  <a:gd name="T34" fmla="*/ 889 w 982"/>
                  <a:gd name="T35" fmla="*/ 1078 h 1129"/>
                  <a:gd name="T36" fmla="*/ 811 w 982"/>
                  <a:gd name="T37" fmla="*/ 866 h 1129"/>
                  <a:gd name="T38" fmla="*/ 982 w 982"/>
                  <a:gd name="T39" fmla="*/ 843 h 1129"/>
                  <a:gd name="T40" fmla="*/ 958 w 982"/>
                  <a:gd name="T41" fmla="*/ 733 h 1129"/>
                  <a:gd name="T42" fmla="*/ 774 w 982"/>
                  <a:gd name="T43" fmla="*/ 761 h 1129"/>
                  <a:gd name="T44" fmla="*/ 728 w 982"/>
                  <a:gd name="T45" fmla="*/ 634 h 1129"/>
                  <a:gd name="T46" fmla="*/ 929 w 982"/>
                  <a:gd name="T47" fmla="*/ 610 h 1129"/>
                  <a:gd name="T48" fmla="*/ 911 w 982"/>
                  <a:gd name="T49" fmla="*/ 528 h 1129"/>
                  <a:gd name="T50" fmla="*/ 537 w 982"/>
                  <a:gd name="T51" fmla="*/ 548 h 1129"/>
                  <a:gd name="T52" fmla="*/ 501 w 982"/>
                  <a:gd name="T53" fmla="*/ 454 h 1129"/>
                  <a:gd name="T54" fmla="*/ 677 w 982"/>
                  <a:gd name="T55" fmla="*/ 377 h 1129"/>
                  <a:gd name="T56" fmla="*/ 701 w 982"/>
                  <a:gd name="T57" fmla="*/ 527 h 1129"/>
                  <a:gd name="T58" fmla="*/ 908 w 982"/>
                  <a:gd name="T59" fmla="*/ 519 h 1129"/>
                  <a:gd name="T60" fmla="*/ 790 w 982"/>
                  <a:gd name="T61" fmla="*/ 0 h 1129"/>
                  <a:gd name="T62" fmla="*/ 763 w 982"/>
                  <a:gd name="T63" fmla="*/ 13 h 1129"/>
                  <a:gd name="T64" fmla="*/ 763 w 982"/>
                  <a:gd name="T65" fmla="*/ 6 h 1129"/>
                  <a:gd name="T66" fmla="*/ 448 w 982"/>
                  <a:gd name="T67" fmla="*/ 310 h 1129"/>
                  <a:gd name="T68" fmla="*/ 400 w 982"/>
                  <a:gd name="T69" fmla="*/ 180 h 1129"/>
                  <a:gd name="T70" fmla="*/ 634 w 982"/>
                  <a:gd name="T71" fmla="*/ 127 h 1129"/>
                  <a:gd name="T72" fmla="*/ 657 w 982"/>
                  <a:gd name="T73" fmla="*/ 262 h 1129"/>
                  <a:gd name="T74" fmla="*/ 448 w 982"/>
                  <a:gd name="T75" fmla="*/ 310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82" h="1129">
                    <a:moveTo>
                      <a:pt x="763" y="6"/>
                    </a:moveTo>
                    <a:lnTo>
                      <a:pt x="380" y="130"/>
                    </a:lnTo>
                    <a:lnTo>
                      <a:pt x="368" y="97"/>
                    </a:lnTo>
                    <a:lnTo>
                      <a:pt x="244" y="104"/>
                    </a:lnTo>
                    <a:lnTo>
                      <a:pt x="300" y="347"/>
                    </a:lnTo>
                    <a:lnTo>
                      <a:pt x="154" y="241"/>
                    </a:lnTo>
                    <a:lnTo>
                      <a:pt x="0" y="350"/>
                    </a:lnTo>
                    <a:lnTo>
                      <a:pt x="201" y="574"/>
                    </a:lnTo>
                    <a:lnTo>
                      <a:pt x="322" y="450"/>
                    </a:lnTo>
                    <a:lnTo>
                      <a:pt x="366" y="643"/>
                    </a:lnTo>
                    <a:lnTo>
                      <a:pt x="375" y="678"/>
                    </a:lnTo>
                    <a:lnTo>
                      <a:pt x="604" y="649"/>
                    </a:lnTo>
                    <a:lnTo>
                      <a:pt x="621" y="786"/>
                    </a:lnTo>
                    <a:lnTo>
                      <a:pt x="421" y="816"/>
                    </a:lnTo>
                    <a:lnTo>
                      <a:pt x="456" y="913"/>
                    </a:lnTo>
                    <a:lnTo>
                      <a:pt x="633" y="889"/>
                    </a:lnTo>
                    <a:lnTo>
                      <a:pt x="662" y="1129"/>
                    </a:lnTo>
                    <a:lnTo>
                      <a:pt x="889" y="1078"/>
                    </a:lnTo>
                    <a:lnTo>
                      <a:pt x="811" y="866"/>
                    </a:lnTo>
                    <a:lnTo>
                      <a:pt x="982" y="843"/>
                    </a:lnTo>
                    <a:lnTo>
                      <a:pt x="958" y="733"/>
                    </a:lnTo>
                    <a:lnTo>
                      <a:pt x="774" y="761"/>
                    </a:lnTo>
                    <a:lnTo>
                      <a:pt x="728" y="634"/>
                    </a:lnTo>
                    <a:lnTo>
                      <a:pt x="929" y="610"/>
                    </a:lnTo>
                    <a:lnTo>
                      <a:pt x="911" y="528"/>
                    </a:lnTo>
                    <a:lnTo>
                      <a:pt x="537" y="548"/>
                    </a:lnTo>
                    <a:lnTo>
                      <a:pt x="501" y="454"/>
                    </a:lnTo>
                    <a:lnTo>
                      <a:pt x="677" y="377"/>
                    </a:lnTo>
                    <a:lnTo>
                      <a:pt x="701" y="527"/>
                    </a:lnTo>
                    <a:lnTo>
                      <a:pt x="908" y="519"/>
                    </a:lnTo>
                    <a:lnTo>
                      <a:pt x="790" y="0"/>
                    </a:lnTo>
                    <a:lnTo>
                      <a:pt x="763" y="13"/>
                    </a:lnTo>
                    <a:lnTo>
                      <a:pt x="763" y="6"/>
                    </a:lnTo>
                    <a:close/>
                    <a:moveTo>
                      <a:pt x="448" y="310"/>
                    </a:moveTo>
                    <a:lnTo>
                      <a:pt x="400" y="180"/>
                    </a:lnTo>
                    <a:lnTo>
                      <a:pt x="634" y="127"/>
                    </a:lnTo>
                    <a:lnTo>
                      <a:pt x="657" y="262"/>
                    </a:lnTo>
                    <a:lnTo>
                      <a:pt x="448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32"/>
              <p:cNvSpPr>
                <a:spLocks noEditPoints="1"/>
              </p:cNvSpPr>
              <p:nvPr/>
            </p:nvSpPr>
            <p:spPr bwMode="auto">
              <a:xfrm>
                <a:off x="6597798" y="1840292"/>
                <a:ext cx="1161024" cy="2003995"/>
              </a:xfrm>
              <a:custGeom>
                <a:avLst/>
                <a:gdLst>
                  <a:gd name="T0" fmla="*/ 432 w 898"/>
                  <a:gd name="T1" fmla="*/ 68 h 1550"/>
                  <a:gd name="T2" fmla="*/ 256 w 898"/>
                  <a:gd name="T3" fmla="*/ 109 h 1550"/>
                  <a:gd name="T4" fmla="*/ 256 w 898"/>
                  <a:gd name="T5" fmla="*/ 107 h 1550"/>
                  <a:gd name="T6" fmla="*/ 0 w 898"/>
                  <a:gd name="T7" fmla="*/ 166 h 1550"/>
                  <a:gd name="T8" fmla="*/ 293 w 898"/>
                  <a:gd name="T9" fmla="*/ 1496 h 1550"/>
                  <a:gd name="T10" fmla="*/ 283 w 898"/>
                  <a:gd name="T11" fmla="*/ 1550 h 1550"/>
                  <a:gd name="T12" fmla="*/ 506 w 898"/>
                  <a:gd name="T13" fmla="*/ 1535 h 1550"/>
                  <a:gd name="T14" fmla="*/ 408 w 898"/>
                  <a:gd name="T15" fmla="*/ 976 h 1550"/>
                  <a:gd name="T16" fmla="*/ 576 w 898"/>
                  <a:gd name="T17" fmla="*/ 904 h 1550"/>
                  <a:gd name="T18" fmla="*/ 691 w 898"/>
                  <a:gd name="T19" fmla="*/ 1455 h 1550"/>
                  <a:gd name="T20" fmla="*/ 898 w 898"/>
                  <a:gd name="T21" fmla="*/ 1447 h 1550"/>
                  <a:gd name="T22" fmla="*/ 567 w 898"/>
                  <a:gd name="T23" fmla="*/ 0 h 1550"/>
                  <a:gd name="T24" fmla="*/ 432 w 898"/>
                  <a:gd name="T25" fmla="*/ 68 h 1550"/>
                  <a:gd name="T26" fmla="*/ 421 w 898"/>
                  <a:gd name="T27" fmla="*/ 165 h 1550"/>
                  <a:gd name="T28" fmla="*/ 464 w 898"/>
                  <a:gd name="T29" fmla="*/ 369 h 1550"/>
                  <a:gd name="T30" fmla="*/ 308 w 898"/>
                  <a:gd name="T31" fmla="*/ 404 h 1550"/>
                  <a:gd name="T32" fmla="*/ 274 w 898"/>
                  <a:gd name="T33" fmla="*/ 216 h 1550"/>
                  <a:gd name="T34" fmla="*/ 421 w 898"/>
                  <a:gd name="T35" fmla="*/ 165 h 1550"/>
                  <a:gd name="T36" fmla="*/ 383 w 898"/>
                  <a:gd name="T37" fmla="*/ 831 h 1550"/>
                  <a:gd name="T38" fmla="*/ 333 w 898"/>
                  <a:gd name="T39" fmla="*/ 549 h 1550"/>
                  <a:gd name="T40" fmla="*/ 488 w 898"/>
                  <a:gd name="T41" fmla="*/ 481 h 1550"/>
                  <a:gd name="T42" fmla="*/ 551 w 898"/>
                  <a:gd name="T43" fmla="*/ 791 h 1550"/>
                  <a:gd name="T44" fmla="*/ 383 w 898"/>
                  <a:gd name="T45" fmla="*/ 831 h 1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8" h="1550">
                    <a:moveTo>
                      <a:pt x="432" y="68"/>
                    </a:moveTo>
                    <a:lnTo>
                      <a:pt x="256" y="109"/>
                    </a:lnTo>
                    <a:lnTo>
                      <a:pt x="256" y="107"/>
                    </a:lnTo>
                    <a:lnTo>
                      <a:pt x="0" y="166"/>
                    </a:lnTo>
                    <a:lnTo>
                      <a:pt x="293" y="1496"/>
                    </a:lnTo>
                    <a:lnTo>
                      <a:pt x="283" y="1550"/>
                    </a:lnTo>
                    <a:lnTo>
                      <a:pt x="506" y="1535"/>
                    </a:lnTo>
                    <a:lnTo>
                      <a:pt x="408" y="976"/>
                    </a:lnTo>
                    <a:lnTo>
                      <a:pt x="576" y="904"/>
                    </a:lnTo>
                    <a:lnTo>
                      <a:pt x="691" y="1455"/>
                    </a:lnTo>
                    <a:lnTo>
                      <a:pt x="898" y="1447"/>
                    </a:lnTo>
                    <a:lnTo>
                      <a:pt x="567" y="0"/>
                    </a:lnTo>
                    <a:lnTo>
                      <a:pt x="432" y="68"/>
                    </a:lnTo>
                    <a:close/>
                    <a:moveTo>
                      <a:pt x="421" y="165"/>
                    </a:moveTo>
                    <a:lnTo>
                      <a:pt x="464" y="369"/>
                    </a:lnTo>
                    <a:lnTo>
                      <a:pt x="308" y="404"/>
                    </a:lnTo>
                    <a:lnTo>
                      <a:pt x="274" y="216"/>
                    </a:lnTo>
                    <a:lnTo>
                      <a:pt x="421" y="165"/>
                    </a:lnTo>
                    <a:close/>
                    <a:moveTo>
                      <a:pt x="383" y="831"/>
                    </a:moveTo>
                    <a:lnTo>
                      <a:pt x="333" y="549"/>
                    </a:lnTo>
                    <a:lnTo>
                      <a:pt x="488" y="481"/>
                    </a:lnTo>
                    <a:lnTo>
                      <a:pt x="551" y="791"/>
                    </a:lnTo>
                    <a:lnTo>
                      <a:pt x="383" y="8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058" name="组合 2057"/>
          <p:cNvGrpSpPr/>
          <p:nvPr/>
        </p:nvGrpSpPr>
        <p:grpSpPr>
          <a:xfrm>
            <a:off x="7544803" y="1736184"/>
            <a:ext cx="817113" cy="912788"/>
            <a:chOff x="7621774" y="1659287"/>
            <a:chExt cx="817113" cy="912788"/>
          </a:xfrm>
          <a:solidFill>
            <a:schemeClr val="accent3">
              <a:lumMod val="90000"/>
              <a:lumOff val="10000"/>
            </a:schemeClr>
          </a:solidFill>
        </p:grpSpPr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7621774" y="1659287"/>
              <a:ext cx="806770" cy="912788"/>
            </a:xfrm>
            <a:custGeom>
              <a:avLst/>
              <a:gdLst>
                <a:gd name="T0" fmla="*/ 513 w 624"/>
                <a:gd name="T1" fmla="*/ 297 h 706"/>
                <a:gd name="T2" fmla="*/ 532 w 624"/>
                <a:gd name="T3" fmla="*/ 165 h 706"/>
                <a:gd name="T4" fmla="*/ 364 w 624"/>
                <a:gd name="T5" fmla="*/ 161 h 706"/>
                <a:gd name="T6" fmla="*/ 365 w 624"/>
                <a:gd name="T7" fmla="*/ 223 h 706"/>
                <a:gd name="T8" fmla="*/ 335 w 624"/>
                <a:gd name="T9" fmla="*/ 123 h 706"/>
                <a:gd name="T10" fmla="*/ 509 w 624"/>
                <a:gd name="T11" fmla="*/ 97 h 706"/>
                <a:gd name="T12" fmla="*/ 515 w 624"/>
                <a:gd name="T13" fmla="*/ 28 h 706"/>
                <a:gd name="T14" fmla="*/ 314 w 624"/>
                <a:gd name="T15" fmla="*/ 50 h 706"/>
                <a:gd name="T16" fmla="*/ 300 w 624"/>
                <a:gd name="T17" fmla="*/ 5 h 706"/>
                <a:gd name="T18" fmla="*/ 211 w 624"/>
                <a:gd name="T19" fmla="*/ 0 h 706"/>
                <a:gd name="T20" fmla="*/ 218 w 624"/>
                <a:gd name="T21" fmla="*/ 62 h 706"/>
                <a:gd name="T22" fmla="*/ 0 w 624"/>
                <a:gd name="T23" fmla="*/ 87 h 706"/>
                <a:gd name="T24" fmla="*/ 35 w 624"/>
                <a:gd name="T25" fmla="*/ 170 h 706"/>
                <a:gd name="T26" fmla="*/ 229 w 624"/>
                <a:gd name="T27" fmla="*/ 140 h 706"/>
                <a:gd name="T28" fmla="*/ 241 w 624"/>
                <a:gd name="T29" fmla="*/ 229 h 706"/>
                <a:gd name="T30" fmla="*/ 170 w 624"/>
                <a:gd name="T31" fmla="*/ 182 h 706"/>
                <a:gd name="T32" fmla="*/ 67 w 624"/>
                <a:gd name="T33" fmla="*/ 247 h 706"/>
                <a:gd name="T34" fmla="*/ 189 w 624"/>
                <a:gd name="T35" fmla="*/ 368 h 706"/>
                <a:gd name="T36" fmla="*/ 30 w 624"/>
                <a:gd name="T37" fmla="*/ 405 h 706"/>
                <a:gd name="T38" fmla="*/ 68 w 624"/>
                <a:gd name="T39" fmla="*/ 474 h 706"/>
                <a:gd name="T40" fmla="*/ 267 w 624"/>
                <a:gd name="T41" fmla="*/ 423 h 706"/>
                <a:gd name="T42" fmla="*/ 303 w 624"/>
                <a:gd name="T43" fmla="*/ 706 h 706"/>
                <a:gd name="T44" fmla="*/ 489 w 624"/>
                <a:gd name="T45" fmla="*/ 647 h 706"/>
                <a:gd name="T46" fmla="*/ 412 w 624"/>
                <a:gd name="T47" fmla="*/ 385 h 706"/>
                <a:gd name="T48" fmla="*/ 624 w 624"/>
                <a:gd name="T49" fmla="*/ 329 h 706"/>
                <a:gd name="T50" fmla="*/ 612 w 624"/>
                <a:gd name="T51" fmla="*/ 274 h 706"/>
                <a:gd name="T52" fmla="*/ 513 w 624"/>
                <a:gd name="T53" fmla="*/ 297 h 706"/>
                <a:gd name="T54" fmla="*/ 199 w 624"/>
                <a:gd name="T55" fmla="*/ 367 h 706"/>
                <a:gd name="T56" fmla="*/ 253 w 624"/>
                <a:gd name="T57" fmla="*/ 318 h 706"/>
                <a:gd name="T58" fmla="*/ 258 w 624"/>
                <a:gd name="T59" fmla="*/ 353 h 706"/>
                <a:gd name="T60" fmla="*/ 199 w 624"/>
                <a:gd name="T61" fmla="*/ 367 h 706"/>
                <a:gd name="T62" fmla="*/ 386 w 624"/>
                <a:gd name="T63" fmla="*/ 296 h 706"/>
                <a:gd name="T64" fmla="*/ 497 w 624"/>
                <a:gd name="T65" fmla="*/ 300 h 706"/>
                <a:gd name="T66" fmla="*/ 394 w 624"/>
                <a:gd name="T67" fmla="*/ 323 h 706"/>
                <a:gd name="T68" fmla="*/ 386 w 624"/>
                <a:gd name="T69" fmla="*/ 29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4" h="706">
                  <a:moveTo>
                    <a:pt x="513" y="297"/>
                  </a:moveTo>
                  <a:lnTo>
                    <a:pt x="532" y="165"/>
                  </a:lnTo>
                  <a:lnTo>
                    <a:pt x="364" y="161"/>
                  </a:lnTo>
                  <a:lnTo>
                    <a:pt x="365" y="223"/>
                  </a:lnTo>
                  <a:lnTo>
                    <a:pt x="335" y="123"/>
                  </a:lnTo>
                  <a:lnTo>
                    <a:pt x="509" y="97"/>
                  </a:lnTo>
                  <a:lnTo>
                    <a:pt x="515" y="28"/>
                  </a:lnTo>
                  <a:lnTo>
                    <a:pt x="314" y="50"/>
                  </a:lnTo>
                  <a:lnTo>
                    <a:pt x="300" y="5"/>
                  </a:lnTo>
                  <a:lnTo>
                    <a:pt x="211" y="0"/>
                  </a:lnTo>
                  <a:lnTo>
                    <a:pt x="218" y="62"/>
                  </a:lnTo>
                  <a:lnTo>
                    <a:pt x="0" y="87"/>
                  </a:lnTo>
                  <a:lnTo>
                    <a:pt x="35" y="170"/>
                  </a:lnTo>
                  <a:lnTo>
                    <a:pt x="229" y="140"/>
                  </a:lnTo>
                  <a:lnTo>
                    <a:pt x="241" y="229"/>
                  </a:lnTo>
                  <a:lnTo>
                    <a:pt x="170" y="182"/>
                  </a:lnTo>
                  <a:lnTo>
                    <a:pt x="67" y="247"/>
                  </a:lnTo>
                  <a:lnTo>
                    <a:pt x="189" y="368"/>
                  </a:lnTo>
                  <a:lnTo>
                    <a:pt x="30" y="405"/>
                  </a:lnTo>
                  <a:lnTo>
                    <a:pt x="68" y="474"/>
                  </a:lnTo>
                  <a:lnTo>
                    <a:pt x="267" y="423"/>
                  </a:lnTo>
                  <a:lnTo>
                    <a:pt x="303" y="706"/>
                  </a:lnTo>
                  <a:lnTo>
                    <a:pt x="489" y="647"/>
                  </a:lnTo>
                  <a:lnTo>
                    <a:pt x="412" y="385"/>
                  </a:lnTo>
                  <a:lnTo>
                    <a:pt x="624" y="329"/>
                  </a:lnTo>
                  <a:lnTo>
                    <a:pt x="612" y="274"/>
                  </a:lnTo>
                  <a:lnTo>
                    <a:pt x="513" y="297"/>
                  </a:lnTo>
                  <a:close/>
                  <a:moveTo>
                    <a:pt x="199" y="367"/>
                  </a:moveTo>
                  <a:lnTo>
                    <a:pt x="253" y="318"/>
                  </a:lnTo>
                  <a:lnTo>
                    <a:pt x="258" y="353"/>
                  </a:lnTo>
                  <a:lnTo>
                    <a:pt x="199" y="367"/>
                  </a:lnTo>
                  <a:close/>
                  <a:moveTo>
                    <a:pt x="386" y="296"/>
                  </a:moveTo>
                  <a:lnTo>
                    <a:pt x="497" y="300"/>
                  </a:lnTo>
                  <a:lnTo>
                    <a:pt x="394" y="323"/>
                  </a:lnTo>
                  <a:lnTo>
                    <a:pt x="386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34"/>
            <p:cNvSpPr>
              <a:spLocks/>
            </p:cNvSpPr>
            <p:nvPr/>
          </p:nvSpPr>
          <p:spPr bwMode="auto">
            <a:xfrm>
              <a:off x="7757529" y="2283757"/>
              <a:ext cx="179713" cy="272802"/>
            </a:xfrm>
            <a:custGeom>
              <a:avLst/>
              <a:gdLst>
                <a:gd name="T0" fmla="*/ 0 w 139"/>
                <a:gd name="T1" fmla="*/ 203 h 211"/>
                <a:gd name="T2" fmla="*/ 139 w 139"/>
                <a:gd name="T3" fmla="*/ 211 h 211"/>
                <a:gd name="T4" fmla="*/ 125 w 139"/>
                <a:gd name="T5" fmla="*/ 0 h 211"/>
                <a:gd name="T6" fmla="*/ 33 w 139"/>
                <a:gd name="T7" fmla="*/ 3 h 211"/>
                <a:gd name="T8" fmla="*/ 0 w 139"/>
                <a:gd name="T9" fmla="*/ 20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11">
                  <a:moveTo>
                    <a:pt x="0" y="203"/>
                  </a:moveTo>
                  <a:lnTo>
                    <a:pt x="139" y="211"/>
                  </a:lnTo>
                  <a:lnTo>
                    <a:pt x="125" y="0"/>
                  </a:lnTo>
                  <a:lnTo>
                    <a:pt x="33" y="3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35"/>
            <p:cNvSpPr>
              <a:spLocks/>
            </p:cNvSpPr>
            <p:nvPr/>
          </p:nvSpPr>
          <p:spPr bwMode="auto">
            <a:xfrm>
              <a:off x="8177721" y="2191961"/>
              <a:ext cx="261166" cy="240480"/>
            </a:xfrm>
            <a:custGeom>
              <a:avLst/>
              <a:gdLst>
                <a:gd name="T0" fmla="*/ 0 w 202"/>
                <a:gd name="T1" fmla="*/ 12 h 186"/>
                <a:gd name="T2" fmla="*/ 93 w 202"/>
                <a:gd name="T3" fmla="*/ 186 h 186"/>
                <a:gd name="T4" fmla="*/ 202 w 202"/>
                <a:gd name="T5" fmla="*/ 114 h 186"/>
                <a:gd name="T6" fmla="*/ 52 w 202"/>
                <a:gd name="T7" fmla="*/ 0 h 186"/>
                <a:gd name="T8" fmla="*/ 0 w 202"/>
                <a:gd name="T9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86">
                  <a:moveTo>
                    <a:pt x="0" y="12"/>
                  </a:moveTo>
                  <a:lnTo>
                    <a:pt x="93" y="186"/>
                  </a:lnTo>
                  <a:lnTo>
                    <a:pt x="202" y="114"/>
                  </a:lnTo>
                  <a:lnTo>
                    <a:pt x="52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7" name="任意多边形: 形状 2056"/>
          <p:cNvSpPr>
            <a:spLocks/>
          </p:cNvSpPr>
          <p:nvPr/>
        </p:nvSpPr>
        <p:spPr bwMode="auto">
          <a:xfrm>
            <a:off x="7655992" y="2686464"/>
            <a:ext cx="889516" cy="978727"/>
          </a:xfrm>
          <a:custGeom>
            <a:avLst/>
            <a:gdLst>
              <a:gd name="connsiteX0" fmla="*/ 871879 w 889516"/>
              <a:gd name="connsiteY0" fmla="*/ 504232 h 978727"/>
              <a:gd name="connsiteX1" fmla="*/ 889516 w 889516"/>
              <a:gd name="connsiteY1" fmla="*/ 578740 h 978727"/>
              <a:gd name="connsiteX2" fmla="*/ 542645 w 889516"/>
              <a:gd name="connsiteY2" fmla="*/ 672854 h 978727"/>
              <a:gd name="connsiteX3" fmla="*/ 517168 w 889516"/>
              <a:gd name="connsiteY3" fmla="*/ 725794 h 978727"/>
              <a:gd name="connsiteX4" fmla="*/ 577920 w 889516"/>
              <a:gd name="connsiteY4" fmla="*/ 708147 h 978727"/>
              <a:gd name="connsiteX5" fmla="*/ 587719 w 889516"/>
              <a:gd name="connsiteY5" fmla="*/ 755205 h 978727"/>
              <a:gd name="connsiteX6" fmla="*/ 626913 w 889516"/>
              <a:gd name="connsiteY6" fmla="*/ 761087 h 978727"/>
              <a:gd name="connsiteX7" fmla="*/ 715100 w 889516"/>
              <a:gd name="connsiteY7" fmla="*/ 661090 h 978727"/>
              <a:gd name="connsiteX8" fmla="*/ 760174 w 889516"/>
              <a:gd name="connsiteY8" fmla="*/ 682658 h 978727"/>
              <a:gd name="connsiteX9" fmla="*/ 724899 w 889516"/>
              <a:gd name="connsiteY9" fmla="*/ 774812 h 978727"/>
              <a:gd name="connsiteX10" fmla="*/ 854241 w 889516"/>
              <a:gd name="connsiteY10" fmla="*/ 792458 h 978727"/>
              <a:gd name="connsiteX11" fmla="*/ 809167 w 889516"/>
              <a:gd name="connsiteY11" fmla="*/ 906180 h 978727"/>
              <a:gd name="connsiteX12" fmla="*/ 605356 w 889516"/>
              <a:gd name="connsiteY12" fmla="*/ 835594 h 978727"/>
              <a:gd name="connsiteX13" fmla="*/ 624953 w 889516"/>
              <a:gd name="connsiteY13" fmla="*/ 917945 h 978727"/>
              <a:gd name="connsiteX14" fmla="*/ 683745 w 889516"/>
              <a:gd name="connsiteY14" fmla="*/ 904220 h 978727"/>
              <a:gd name="connsiteX15" fmla="*/ 689624 w 889516"/>
              <a:gd name="connsiteY15" fmla="*/ 933631 h 978727"/>
              <a:gd name="connsiteX16" fmla="*/ 489732 w 889516"/>
              <a:gd name="connsiteY16" fmla="*/ 978727 h 978727"/>
              <a:gd name="connsiteX17" fmla="*/ 487773 w 889516"/>
              <a:gd name="connsiteY17" fmla="*/ 949316 h 978727"/>
              <a:gd name="connsiteX18" fmla="*/ 474055 w 889516"/>
              <a:gd name="connsiteY18" fmla="*/ 815987 h 978727"/>
              <a:gd name="connsiteX19" fmla="*/ 427021 w 889516"/>
              <a:gd name="connsiteY19" fmla="*/ 915984 h 978727"/>
              <a:gd name="connsiteX20" fmla="*/ 287880 w 889516"/>
              <a:gd name="connsiteY20" fmla="*/ 884612 h 978727"/>
              <a:gd name="connsiteX21" fmla="*/ 393706 w 889516"/>
              <a:gd name="connsiteY21" fmla="*/ 714030 h 978727"/>
              <a:gd name="connsiteX22" fmla="*/ 252605 w 889516"/>
              <a:gd name="connsiteY22" fmla="*/ 751283 h 978727"/>
              <a:gd name="connsiteX23" fmla="*/ 205572 w 889516"/>
              <a:gd name="connsiteY23" fmla="*/ 653247 h 978727"/>
              <a:gd name="connsiteX24" fmla="*/ 487773 w 889516"/>
              <a:gd name="connsiteY24" fmla="*/ 590504 h 978727"/>
              <a:gd name="connsiteX25" fmla="*/ 487773 w 889516"/>
              <a:gd name="connsiteY25" fmla="*/ 557172 h 978727"/>
              <a:gd name="connsiteX26" fmla="*/ 579880 w 889516"/>
              <a:gd name="connsiteY26" fmla="*/ 525800 h 978727"/>
              <a:gd name="connsiteX27" fmla="*/ 579880 w 889516"/>
              <a:gd name="connsiteY27" fmla="*/ 568936 h 978727"/>
              <a:gd name="connsiteX28" fmla="*/ 871879 w 889516"/>
              <a:gd name="connsiteY28" fmla="*/ 504232 h 978727"/>
              <a:gd name="connsiteX29" fmla="*/ 665845 w 889516"/>
              <a:gd name="connsiteY29" fmla="*/ 173249 h 978727"/>
              <a:gd name="connsiteX30" fmla="*/ 789963 w 889516"/>
              <a:gd name="connsiteY30" fmla="*/ 281853 h 978727"/>
              <a:gd name="connsiteX31" fmla="*/ 605079 w 889516"/>
              <a:gd name="connsiteY31" fmla="*/ 359427 h 978727"/>
              <a:gd name="connsiteX32" fmla="*/ 628351 w 889516"/>
              <a:gd name="connsiteY32" fmla="*/ 412436 h 978727"/>
              <a:gd name="connsiteX33" fmla="*/ 809357 w 889516"/>
              <a:gd name="connsiteY33" fmla="*/ 373649 h 978727"/>
              <a:gd name="connsiteX34" fmla="*/ 818407 w 889516"/>
              <a:gd name="connsiteY34" fmla="*/ 415021 h 978727"/>
              <a:gd name="connsiteX35" fmla="*/ 482253 w 889516"/>
              <a:gd name="connsiteY35" fmla="*/ 536554 h 978727"/>
              <a:gd name="connsiteX36" fmla="*/ 474496 w 889516"/>
              <a:gd name="connsiteY36" fmla="*/ 500353 h 978727"/>
              <a:gd name="connsiteX37" fmla="*/ 464152 w 889516"/>
              <a:gd name="connsiteY37" fmla="*/ 449930 h 978727"/>
              <a:gd name="connsiteX38" fmla="*/ 458981 w 889516"/>
              <a:gd name="connsiteY38" fmla="*/ 424072 h 978727"/>
              <a:gd name="connsiteX39" fmla="*/ 429244 w 889516"/>
              <a:gd name="connsiteY39" fmla="*/ 438294 h 978727"/>
              <a:gd name="connsiteX40" fmla="*/ 387871 w 889516"/>
              <a:gd name="connsiteY40" fmla="*/ 355548 h 978727"/>
              <a:gd name="connsiteX41" fmla="*/ 435709 w 889516"/>
              <a:gd name="connsiteY41" fmla="*/ 324518 h 978727"/>
              <a:gd name="connsiteX42" fmla="*/ 415022 w 889516"/>
              <a:gd name="connsiteY42" fmla="*/ 230137 h 978727"/>
              <a:gd name="connsiteX43" fmla="*/ 535262 w 889516"/>
              <a:gd name="connsiteY43" fmla="*/ 202986 h 978727"/>
              <a:gd name="connsiteX44" fmla="*/ 554655 w 889516"/>
              <a:gd name="connsiteY44" fmla="*/ 245652 h 978727"/>
              <a:gd name="connsiteX45" fmla="*/ 573616 w 889516"/>
              <a:gd name="connsiteY45" fmla="*/ 0 h 978727"/>
              <a:gd name="connsiteX46" fmla="*/ 646053 w 889516"/>
              <a:gd name="connsiteY46" fmla="*/ 64491 h 978727"/>
              <a:gd name="connsiteX47" fmla="*/ 808544 w 889516"/>
              <a:gd name="connsiteY47" fmla="*/ 27360 h 978727"/>
              <a:gd name="connsiteX48" fmla="*/ 826164 w 889516"/>
              <a:gd name="connsiteY48" fmla="*/ 103577 h 978727"/>
              <a:gd name="connsiteX49" fmla="*/ 389589 w 889516"/>
              <a:gd name="connsiteY49" fmla="*/ 216926 h 978727"/>
              <a:gd name="connsiteX50" fmla="*/ 334772 w 889516"/>
              <a:gd name="connsiteY50" fmla="*/ 592148 h 978727"/>
              <a:gd name="connsiteX51" fmla="*/ 156619 w 889516"/>
              <a:gd name="connsiteY51" fmla="*/ 549154 h 978727"/>
              <a:gd name="connsiteX52" fmla="*/ 272125 w 889516"/>
              <a:gd name="connsiteY52" fmla="*/ 248194 h 978727"/>
              <a:gd name="connsiteX53" fmla="*/ 52859 w 889516"/>
              <a:gd name="connsiteY53" fmla="*/ 304868 h 978727"/>
              <a:gd name="connsiteX54" fmla="*/ 0 w 889516"/>
              <a:gd name="connsiteY54" fmla="*/ 207154 h 978727"/>
              <a:gd name="connsiteX55" fmla="*/ 313237 w 889516"/>
              <a:gd name="connsiteY55" fmla="*/ 138754 h 978727"/>
              <a:gd name="connsiteX56" fmla="*/ 352392 w 889516"/>
              <a:gd name="connsiteY56" fmla="*/ 29314 h 978727"/>
              <a:gd name="connsiteX57" fmla="*/ 416998 w 889516"/>
              <a:gd name="connsiteY57" fmla="*/ 35177 h 978727"/>
              <a:gd name="connsiteX58" fmla="*/ 405251 w 889516"/>
              <a:gd name="connsiteY58" fmla="*/ 117257 h 978727"/>
              <a:gd name="connsiteX59" fmla="*/ 544250 w 889516"/>
              <a:gd name="connsiteY59" fmla="*/ 85988 h 978727"/>
              <a:gd name="connsiteX60" fmla="*/ 509011 w 889516"/>
              <a:gd name="connsiteY60" fmla="*/ 15634 h 978727"/>
              <a:gd name="connsiteX61" fmla="*/ 573616 w 889516"/>
              <a:gd name="connsiteY61" fmla="*/ 0 h 97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89516" h="978727">
                <a:moveTo>
                  <a:pt x="871879" y="504232"/>
                </a:moveTo>
                <a:cubicBezTo>
                  <a:pt x="871879" y="504232"/>
                  <a:pt x="871879" y="504232"/>
                  <a:pt x="889516" y="578740"/>
                </a:cubicBezTo>
                <a:cubicBezTo>
                  <a:pt x="889516" y="578740"/>
                  <a:pt x="889516" y="578740"/>
                  <a:pt x="542645" y="672854"/>
                </a:cubicBezTo>
                <a:cubicBezTo>
                  <a:pt x="542645" y="672854"/>
                  <a:pt x="542645" y="672854"/>
                  <a:pt x="517168" y="725794"/>
                </a:cubicBezTo>
                <a:cubicBezTo>
                  <a:pt x="517168" y="725794"/>
                  <a:pt x="517168" y="725794"/>
                  <a:pt x="577920" y="708147"/>
                </a:cubicBezTo>
                <a:cubicBezTo>
                  <a:pt x="577920" y="708147"/>
                  <a:pt x="577920" y="708147"/>
                  <a:pt x="587719" y="755205"/>
                </a:cubicBezTo>
                <a:cubicBezTo>
                  <a:pt x="587719" y="755205"/>
                  <a:pt x="587719" y="755205"/>
                  <a:pt x="626913" y="761087"/>
                </a:cubicBezTo>
                <a:cubicBezTo>
                  <a:pt x="626913" y="761087"/>
                  <a:pt x="626913" y="761087"/>
                  <a:pt x="715100" y="661090"/>
                </a:cubicBezTo>
                <a:cubicBezTo>
                  <a:pt x="715100" y="661090"/>
                  <a:pt x="715100" y="661090"/>
                  <a:pt x="760174" y="682658"/>
                </a:cubicBezTo>
                <a:cubicBezTo>
                  <a:pt x="760174" y="682658"/>
                  <a:pt x="760174" y="682658"/>
                  <a:pt x="724899" y="774812"/>
                </a:cubicBezTo>
                <a:cubicBezTo>
                  <a:pt x="724899" y="774812"/>
                  <a:pt x="724899" y="774812"/>
                  <a:pt x="854241" y="792458"/>
                </a:cubicBezTo>
                <a:cubicBezTo>
                  <a:pt x="854241" y="792458"/>
                  <a:pt x="854241" y="792458"/>
                  <a:pt x="809167" y="906180"/>
                </a:cubicBezTo>
                <a:cubicBezTo>
                  <a:pt x="809167" y="906180"/>
                  <a:pt x="809167" y="906180"/>
                  <a:pt x="605356" y="835594"/>
                </a:cubicBezTo>
                <a:cubicBezTo>
                  <a:pt x="605356" y="835594"/>
                  <a:pt x="605356" y="835594"/>
                  <a:pt x="624953" y="917945"/>
                </a:cubicBezTo>
                <a:cubicBezTo>
                  <a:pt x="658268" y="910102"/>
                  <a:pt x="683745" y="904220"/>
                  <a:pt x="683745" y="904220"/>
                </a:cubicBezTo>
                <a:cubicBezTo>
                  <a:pt x="683745" y="904220"/>
                  <a:pt x="683745" y="904220"/>
                  <a:pt x="689624" y="933631"/>
                </a:cubicBezTo>
                <a:cubicBezTo>
                  <a:pt x="689624" y="933631"/>
                  <a:pt x="689624" y="933631"/>
                  <a:pt x="489732" y="978727"/>
                </a:cubicBezTo>
                <a:cubicBezTo>
                  <a:pt x="489732" y="978727"/>
                  <a:pt x="489732" y="978727"/>
                  <a:pt x="487773" y="949316"/>
                </a:cubicBezTo>
                <a:cubicBezTo>
                  <a:pt x="487773" y="949316"/>
                  <a:pt x="487773" y="949316"/>
                  <a:pt x="474055" y="815987"/>
                </a:cubicBezTo>
                <a:cubicBezTo>
                  <a:pt x="474055" y="815987"/>
                  <a:pt x="474055" y="815987"/>
                  <a:pt x="427021" y="915984"/>
                </a:cubicBezTo>
                <a:cubicBezTo>
                  <a:pt x="427021" y="915984"/>
                  <a:pt x="427021" y="915984"/>
                  <a:pt x="287880" y="884612"/>
                </a:cubicBezTo>
                <a:cubicBezTo>
                  <a:pt x="287880" y="884612"/>
                  <a:pt x="287880" y="884612"/>
                  <a:pt x="393706" y="714030"/>
                </a:cubicBezTo>
                <a:cubicBezTo>
                  <a:pt x="393706" y="714030"/>
                  <a:pt x="393706" y="714030"/>
                  <a:pt x="252605" y="751283"/>
                </a:cubicBezTo>
                <a:cubicBezTo>
                  <a:pt x="252605" y="751283"/>
                  <a:pt x="252605" y="751283"/>
                  <a:pt x="205572" y="653247"/>
                </a:cubicBezTo>
                <a:cubicBezTo>
                  <a:pt x="205572" y="653247"/>
                  <a:pt x="205572" y="653247"/>
                  <a:pt x="487773" y="590504"/>
                </a:cubicBezTo>
                <a:cubicBezTo>
                  <a:pt x="487773" y="590504"/>
                  <a:pt x="487773" y="590504"/>
                  <a:pt x="487773" y="557172"/>
                </a:cubicBezTo>
                <a:cubicBezTo>
                  <a:pt x="487773" y="557172"/>
                  <a:pt x="487773" y="557172"/>
                  <a:pt x="579880" y="525800"/>
                </a:cubicBezTo>
                <a:lnTo>
                  <a:pt x="579880" y="568936"/>
                </a:lnTo>
                <a:cubicBezTo>
                  <a:pt x="579880" y="568936"/>
                  <a:pt x="579880" y="568936"/>
                  <a:pt x="871879" y="504232"/>
                </a:cubicBezTo>
                <a:close/>
                <a:moveTo>
                  <a:pt x="665845" y="173249"/>
                </a:moveTo>
                <a:lnTo>
                  <a:pt x="789963" y="281853"/>
                </a:lnTo>
                <a:lnTo>
                  <a:pt x="605079" y="359427"/>
                </a:lnTo>
                <a:lnTo>
                  <a:pt x="628351" y="412436"/>
                </a:lnTo>
                <a:lnTo>
                  <a:pt x="809357" y="373649"/>
                </a:lnTo>
                <a:lnTo>
                  <a:pt x="818407" y="415021"/>
                </a:lnTo>
                <a:lnTo>
                  <a:pt x="482253" y="536554"/>
                </a:lnTo>
                <a:lnTo>
                  <a:pt x="474496" y="500353"/>
                </a:lnTo>
                <a:lnTo>
                  <a:pt x="464152" y="449930"/>
                </a:lnTo>
                <a:lnTo>
                  <a:pt x="458981" y="424072"/>
                </a:lnTo>
                <a:lnTo>
                  <a:pt x="429244" y="438294"/>
                </a:lnTo>
                <a:lnTo>
                  <a:pt x="387871" y="355548"/>
                </a:lnTo>
                <a:lnTo>
                  <a:pt x="435709" y="324518"/>
                </a:lnTo>
                <a:lnTo>
                  <a:pt x="415022" y="230137"/>
                </a:lnTo>
                <a:lnTo>
                  <a:pt x="535262" y="202986"/>
                </a:lnTo>
                <a:lnTo>
                  <a:pt x="554655" y="245652"/>
                </a:lnTo>
                <a:close/>
                <a:moveTo>
                  <a:pt x="573616" y="0"/>
                </a:moveTo>
                <a:cubicBezTo>
                  <a:pt x="573616" y="0"/>
                  <a:pt x="573616" y="0"/>
                  <a:pt x="646053" y="64491"/>
                </a:cubicBezTo>
                <a:lnTo>
                  <a:pt x="808544" y="27360"/>
                </a:lnTo>
                <a:cubicBezTo>
                  <a:pt x="808544" y="27360"/>
                  <a:pt x="808544" y="27360"/>
                  <a:pt x="826164" y="103577"/>
                </a:cubicBezTo>
                <a:cubicBezTo>
                  <a:pt x="826164" y="103577"/>
                  <a:pt x="826164" y="103577"/>
                  <a:pt x="389589" y="216926"/>
                </a:cubicBezTo>
                <a:cubicBezTo>
                  <a:pt x="389589" y="216926"/>
                  <a:pt x="389589" y="216926"/>
                  <a:pt x="334772" y="592148"/>
                </a:cubicBezTo>
                <a:cubicBezTo>
                  <a:pt x="334772" y="592148"/>
                  <a:pt x="334772" y="592148"/>
                  <a:pt x="156619" y="549154"/>
                </a:cubicBezTo>
                <a:cubicBezTo>
                  <a:pt x="156619" y="549154"/>
                  <a:pt x="219266" y="390857"/>
                  <a:pt x="272125" y="248194"/>
                </a:cubicBezTo>
                <a:cubicBezTo>
                  <a:pt x="272125" y="248194"/>
                  <a:pt x="272125" y="248194"/>
                  <a:pt x="52859" y="304868"/>
                </a:cubicBezTo>
                <a:cubicBezTo>
                  <a:pt x="52859" y="304868"/>
                  <a:pt x="52859" y="304868"/>
                  <a:pt x="0" y="207154"/>
                </a:cubicBezTo>
                <a:cubicBezTo>
                  <a:pt x="0" y="207154"/>
                  <a:pt x="0" y="207154"/>
                  <a:pt x="313237" y="138754"/>
                </a:cubicBezTo>
                <a:cubicBezTo>
                  <a:pt x="336730" y="78171"/>
                  <a:pt x="352392" y="33223"/>
                  <a:pt x="352392" y="29314"/>
                </a:cubicBezTo>
                <a:cubicBezTo>
                  <a:pt x="352392" y="29314"/>
                  <a:pt x="352392" y="29314"/>
                  <a:pt x="416998" y="35177"/>
                </a:cubicBezTo>
                <a:cubicBezTo>
                  <a:pt x="416998" y="35177"/>
                  <a:pt x="416998" y="35177"/>
                  <a:pt x="405251" y="117257"/>
                </a:cubicBezTo>
                <a:cubicBezTo>
                  <a:pt x="405251" y="117257"/>
                  <a:pt x="405251" y="117257"/>
                  <a:pt x="544250" y="85988"/>
                </a:cubicBezTo>
                <a:cubicBezTo>
                  <a:pt x="544250" y="85988"/>
                  <a:pt x="544250" y="85988"/>
                  <a:pt x="509011" y="15634"/>
                </a:cubicBezTo>
                <a:cubicBezTo>
                  <a:pt x="509011" y="15634"/>
                  <a:pt x="509011" y="15634"/>
                  <a:pt x="573616" y="0"/>
                </a:cubicBezTo>
                <a:close/>
              </a:path>
            </a:pathLst>
          </a:custGeom>
          <a:solidFill>
            <a:schemeClr val="accent3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32" name="Freeform 39"/>
          <p:cNvSpPr>
            <a:spLocks/>
          </p:cNvSpPr>
          <p:nvPr/>
        </p:nvSpPr>
        <p:spPr bwMode="auto">
          <a:xfrm>
            <a:off x="2072648" y="4856628"/>
            <a:ext cx="5157378" cy="1524329"/>
          </a:xfrm>
          <a:custGeom>
            <a:avLst/>
            <a:gdLst>
              <a:gd name="T0" fmla="*/ 6 w 3989"/>
              <a:gd name="T1" fmla="*/ 227 h 1179"/>
              <a:gd name="T2" fmla="*/ 321 w 3989"/>
              <a:gd name="T3" fmla="*/ 1057 h 1179"/>
              <a:gd name="T4" fmla="*/ 3989 w 3989"/>
              <a:gd name="T5" fmla="*/ 0 h 1179"/>
              <a:gd name="T6" fmla="*/ 303 w 3989"/>
              <a:gd name="T7" fmla="*/ 1179 h 1179"/>
              <a:gd name="T8" fmla="*/ 0 w 3989"/>
              <a:gd name="T9" fmla="*/ 232 h 1179"/>
              <a:gd name="T10" fmla="*/ 6 w 3989"/>
              <a:gd name="T11" fmla="*/ 227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9" h="1179">
                <a:moveTo>
                  <a:pt x="6" y="227"/>
                </a:moveTo>
                <a:lnTo>
                  <a:pt x="321" y="1057"/>
                </a:lnTo>
                <a:lnTo>
                  <a:pt x="3989" y="0"/>
                </a:lnTo>
                <a:lnTo>
                  <a:pt x="303" y="1179"/>
                </a:lnTo>
                <a:lnTo>
                  <a:pt x="0" y="232"/>
                </a:lnTo>
                <a:lnTo>
                  <a:pt x="6" y="22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Rectangle 43"/>
          <p:cNvSpPr>
            <a:spLocks noChangeArrowheads="1"/>
          </p:cNvSpPr>
          <p:nvPr/>
        </p:nvSpPr>
        <p:spPr bwMode="auto">
          <a:xfrm rot="20760000">
            <a:off x="4885783" y="4523177"/>
            <a:ext cx="3124045" cy="3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的狂欢，是喜是悲？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8" name="Freeform 44"/>
          <p:cNvSpPr>
            <a:spLocks/>
          </p:cNvSpPr>
          <p:nvPr/>
        </p:nvSpPr>
        <p:spPr bwMode="auto">
          <a:xfrm>
            <a:off x="2474208" y="5385387"/>
            <a:ext cx="332114" cy="452551"/>
          </a:xfrm>
          <a:custGeom>
            <a:avLst/>
            <a:gdLst>
              <a:gd name="T0" fmla="*/ 82 w 174"/>
              <a:gd name="T1" fmla="*/ 172 h 236"/>
              <a:gd name="T2" fmla="*/ 104 w 174"/>
              <a:gd name="T3" fmla="*/ 141 h 236"/>
              <a:gd name="T4" fmla="*/ 129 w 174"/>
              <a:gd name="T5" fmla="*/ 107 h 236"/>
              <a:gd name="T6" fmla="*/ 138 w 174"/>
              <a:gd name="T7" fmla="*/ 79 h 236"/>
              <a:gd name="T8" fmla="*/ 136 w 174"/>
              <a:gd name="T9" fmla="*/ 50 h 236"/>
              <a:gd name="T10" fmla="*/ 107 w 174"/>
              <a:gd name="T11" fmla="*/ 9 h 236"/>
              <a:gd name="T12" fmla="*/ 55 w 174"/>
              <a:gd name="T13" fmla="*/ 5 h 236"/>
              <a:gd name="T14" fmla="*/ 0 w 174"/>
              <a:gd name="T15" fmla="*/ 37 h 236"/>
              <a:gd name="T16" fmla="*/ 10 w 174"/>
              <a:gd name="T17" fmla="*/ 76 h 236"/>
              <a:gd name="T18" fmla="*/ 54 w 174"/>
              <a:gd name="T19" fmla="*/ 42 h 236"/>
              <a:gd name="T20" fmla="*/ 91 w 174"/>
              <a:gd name="T21" fmla="*/ 64 h 236"/>
              <a:gd name="T22" fmla="*/ 89 w 174"/>
              <a:gd name="T23" fmla="*/ 91 h 236"/>
              <a:gd name="T24" fmla="*/ 68 w 174"/>
              <a:gd name="T25" fmla="*/ 124 h 236"/>
              <a:gd name="T26" fmla="*/ 44 w 174"/>
              <a:gd name="T27" fmla="*/ 160 h 236"/>
              <a:gd name="T28" fmla="*/ 34 w 174"/>
              <a:gd name="T29" fmla="*/ 189 h 236"/>
              <a:gd name="T30" fmla="*/ 35 w 174"/>
              <a:gd name="T31" fmla="*/ 221 h 236"/>
              <a:gd name="T32" fmla="*/ 39 w 174"/>
              <a:gd name="T33" fmla="*/ 236 h 236"/>
              <a:gd name="T34" fmla="*/ 174 w 174"/>
              <a:gd name="T35" fmla="*/ 204 h 236"/>
              <a:gd name="T36" fmla="*/ 165 w 174"/>
              <a:gd name="T37" fmla="*/ 167 h 236"/>
              <a:gd name="T38" fmla="*/ 79 w 174"/>
              <a:gd name="T39" fmla="*/ 188 h 236"/>
              <a:gd name="T40" fmla="*/ 82 w 174"/>
              <a:gd name="T41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" h="236">
                <a:moveTo>
                  <a:pt x="82" y="172"/>
                </a:moveTo>
                <a:cubicBezTo>
                  <a:pt x="86" y="165"/>
                  <a:pt x="93" y="155"/>
                  <a:pt x="104" y="141"/>
                </a:cubicBezTo>
                <a:cubicBezTo>
                  <a:pt x="116" y="128"/>
                  <a:pt x="124" y="116"/>
                  <a:pt x="129" y="107"/>
                </a:cubicBezTo>
                <a:cubicBezTo>
                  <a:pt x="133" y="98"/>
                  <a:pt x="136" y="89"/>
                  <a:pt x="138" y="79"/>
                </a:cubicBezTo>
                <a:cubicBezTo>
                  <a:pt x="139" y="70"/>
                  <a:pt x="138" y="60"/>
                  <a:pt x="136" y="50"/>
                </a:cubicBezTo>
                <a:cubicBezTo>
                  <a:pt x="131" y="31"/>
                  <a:pt x="122" y="17"/>
                  <a:pt x="107" y="9"/>
                </a:cubicBezTo>
                <a:cubicBezTo>
                  <a:pt x="93" y="1"/>
                  <a:pt x="76" y="0"/>
                  <a:pt x="55" y="5"/>
                </a:cubicBezTo>
                <a:cubicBezTo>
                  <a:pt x="33" y="10"/>
                  <a:pt x="15" y="21"/>
                  <a:pt x="0" y="37"/>
                </a:cubicBezTo>
                <a:cubicBezTo>
                  <a:pt x="10" y="76"/>
                  <a:pt x="10" y="76"/>
                  <a:pt x="10" y="76"/>
                </a:cubicBezTo>
                <a:cubicBezTo>
                  <a:pt x="22" y="58"/>
                  <a:pt x="37" y="47"/>
                  <a:pt x="54" y="42"/>
                </a:cubicBezTo>
                <a:cubicBezTo>
                  <a:pt x="74" y="38"/>
                  <a:pt x="86" y="45"/>
                  <a:pt x="91" y="64"/>
                </a:cubicBezTo>
                <a:cubicBezTo>
                  <a:pt x="93" y="73"/>
                  <a:pt x="93" y="82"/>
                  <a:pt x="89" y="91"/>
                </a:cubicBezTo>
                <a:cubicBezTo>
                  <a:pt x="86" y="100"/>
                  <a:pt x="79" y="111"/>
                  <a:pt x="68" y="124"/>
                </a:cubicBezTo>
                <a:cubicBezTo>
                  <a:pt x="57" y="139"/>
                  <a:pt x="48" y="150"/>
                  <a:pt x="44" y="160"/>
                </a:cubicBezTo>
                <a:cubicBezTo>
                  <a:pt x="39" y="169"/>
                  <a:pt x="35" y="179"/>
                  <a:pt x="34" y="189"/>
                </a:cubicBezTo>
                <a:cubicBezTo>
                  <a:pt x="32" y="199"/>
                  <a:pt x="33" y="210"/>
                  <a:pt x="35" y="221"/>
                </a:cubicBezTo>
                <a:cubicBezTo>
                  <a:pt x="39" y="236"/>
                  <a:pt x="39" y="236"/>
                  <a:pt x="39" y="236"/>
                </a:cubicBezTo>
                <a:cubicBezTo>
                  <a:pt x="174" y="204"/>
                  <a:pt x="174" y="204"/>
                  <a:pt x="174" y="204"/>
                </a:cubicBezTo>
                <a:cubicBezTo>
                  <a:pt x="165" y="167"/>
                  <a:pt x="165" y="167"/>
                  <a:pt x="165" y="167"/>
                </a:cubicBezTo>
                <a:cubicBezTo>
                  <a:pt x="79" y="188"/>
                  <a:pt x="79" y="188"/>
                  <a:pt x="79" y="188"/>
                </a:cubicBezTo>
                <a:cubicBezTo>
                  <a:pt x="78" y="184"/>
                  <a:pt x="79" y="178"/>
                  <a:pt x="82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" name="Freeform 45"/>
          <p:cNvSpPr>
            <a:spLocks noEditPoints="1"/>
          </p:cNvSpPr>
          <p:nvPr/>
        </p:nvSpPr>
        <p:spPr bwMode="auto">
          <a:xfrm>
            <a:off x="2791723" y="5246702"/>
            <a:ext cx="531018" cy="578463"/>
          </a:xfrm>
          <a:custGeom>
            <a:avLst/>
            <a:gdLst>
              <a:gd name="T0" fmla="*/ 0 w 278"/>
              <a:gd name="T1" fmla="*/ 160 h 302"/>
              <a:gd name="T2" fmla="*/ 25 w 278"/>
              <a:gd name="T3" fmla="*/ 208 h 302"/>
              <a:gd name="T4" fmla="*/ 37 w 278"/>
              <a:gd name="T5" fmla="*/ 172 h 302"/>
              <a:gd name="T6" fmla="*/ 69 w 278"/>
              <a:gd name="T7" fmla="*/ 302 h 302"/>
              <a:gd name="T8" fmla="*/ 104 w 278"/>
              <a:gd name="T9" fmla="*/ 293 h 302"/>
              <a:gd name="T10" fmla="*/ 56 w 278"/>
              <a:gd name="T11" fmla="*/ 94 h 302"/>
              <a:gd name="T12" fmla="*/ 65 w 278"/>
              <a:gd name="T13" fmla="*/ 26 h 302"/>
              <a:gd name="T14" fmla="*/ 26 w 278"/>
              <a:gd name="T15" fmla="*/ 24 h 302"/>
              <a:gd name="T16" fmla="*/ 0 w 278"/>
              <a:gd name="T17" fmla="*/ 160 h 302"/>
              <a:gd name="T18" fmla="*/ 0 w 278"/>
              <a:gd name="T19" fmla="*/ 160 h 302"/>
              <a:gd name="T20" fmla="*/ 70 w 278"/>
              <a:gd name="T21" fmla="*/ 35 h 302"/>
              <a:gd name="T22" fmla="*/ 79 w 278"/>
              <a:gd name="T23" fmla="*/ 73 h 302"/>
              <a:gd name="T24" fmla="*/ 172 w 278"/>
              <a:gd name="T25" fmla="*/ 50 h 302"/>
              <a:gd name="T26" fmla="*/ 112 w 278"/>
              <a:gd name="T27" fmla="*/ 232 h 302"/>
              <a:gd name="T28" fmla="*/ 189 w 278"/>
              <a:gd name="T29" fmla="*/ 265 h 302"/>
              <a:gd name="T30" fmla="*/ 234 w 278"/>
              <a:gd name="T31" fmla="*/ 254 h 302"/>
              <a:gd name="T32" fmla="*/ 269 w 278"/>
              <a:gd name="T33" fmla="*/ 231 h 302"/>
              <a:gd name="T34" fmla="*/ 273 w 278"/>
              <a:gd name="T35" fmla="*/ 148 h 302"/>
              <a:gd name="T36" fmla="*/ 234 w 278"/>
              <a:gd name="T37" fmla="*/ 143 h 302"/>
              <a:gd name="T38" fmla="*/ 239 w 278"/>
              <a:gd name="T39" fmla="*/ 184 h 302"/>
              <a:gd name="T40" fmla="*/ 235 w 278"/>
              <a:gd name="T41" fmla="*/ 208 h 302"/>
              <a:gd name="T42" fmla="*/ 216 w 278"/>
              <a:gd name="T43" fmla="*/ 220 h 302"/>
              <a:gd name="T44" fmla="*/ 192 w 278"/>
              <a:gd name="T45" fmla="*/ 226 h 302"/>
              <a:gd name="T46" fmla="*/ 151 w 278"/>
              <a:gd name="T47" fmla="*/ 220 h 302"/>
              <a:gd name="T48" fmla="*/ 224 w 278"/>
              <a:gd name="T49" fmla="*/ 36 h 302"/>
              <a:gd name="T50" fmla="*/ 215 w 278"/>
              <a:gd name="T51" fmla="*/ 0 h 302"/>
              <a:gd name="T52" fmla="*/ 70 w 278"/>
              <a:gd name="T53" fmla="*/ 3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8" h="302">
                <a:moveTo>
                  <a:pt x="0" y="160"/>
                </a:moveTo>
                <a:cubicBezTo>
                  <a:pt x="10" y="178"/>
                  <a:pt x="19" y="194"/>
                  <a:pt x="25" y="208"/>
                </a:cubicBezTo>
                <a:cubicBezTo>
                  <a:pt x="30" y="196"/>
                  <a:pt x="34" y="185"/>
                  <a:pt x="37" y="172"/>
                </a:cubicBezTo>
                <a:cubicBezTo>
                  <a:pt x="69" y="302"/>
                  <a:pt x="69" y="302"/>
                  <a:pt x="69" y="302"/>
                </a:cubicBezTo>
                <a:cubicBezTo>
                  <a:pt x="104" y="293"/>
                  <a:pt x="104" y="293"/>
                  <a:pt x="104" y="293"/>
                </a:cubicBezTo>
                <a:cubicBezTo>
                  <a:pt x="56" y="94"/>
                  <a:pt x="56" y="94"/>
                  <a:pt x="56" y="94"/>
                </a:cubicBezTo>
                <a:cubicBezTo>
                  <a:pt x="60" y="71"/>
                  <a:pt x="63" y="49"/>
                  <a:pt x="65" y="26"/>
                </a:cubicBezTo>
                <a:cubicBezTo>
                  <a:pt x="26" y="24"/>
                  <a:pt x="26" y="24"/>
                  <a:pt x="26" y="24"/>
                </a:cubicBezTo>
                <a:cubicBezTo>
                  <a:pt x="22" y="75"/>
                  <a:pt x="13" y="12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lose/>
                <a:moveTo>
                  <a:pt x="70" y="35"/>
                </a:moveTo>
                <a:cubicBezTo>
                  <a:pt x="79" y="73"/>
                  <a:pt x="79" y="73"/>
                  <a:pt x="79" y="73"/>
                </a:cubicBezTo>
                <a:cubicBezTo>
                  <a:pt x="172" y="50"/>
                  <a:pt x="172" y="50"/>
                  <a:pt x="172" y="50"/>
                </a:cubicBezTo>
                <a:cubicBezTo>
                  <a:pt x="125" y="144"/>
                  <a:pt x="105" y="204"/>
                  <a:pt x="112" y="232"/>
                </a:cubicBezTo>
                <a:cubicBezTo>
                  <a:pt x="120" y="264"/>
                  <a:pt x="145" y="275"/>
                  <a:pt x="189" y="265"/>
                </a:cubicBezTo>
                <a:cubicBezTo>
                  <a:pt x="234" y="254"/>
                  <a:pt x="234" y="254"/>
                  <a:pt x="234" y="254"/>
                </a:cubicBezTo>
                <a:cubicBezTo>
                  <a:pt x="250" y="250"/>
                  <a:pt x="261" y="242"/>
                  <a:pt x="269" y="231"/>
                </a:cubicBezTo>
                <a:cubicBezTo>
                  <a:pt x="277" y="220"/>
                  <a:pt x="278" y="193"/>
                  <a:pt x="273" y="148"/>
                </a:cubicBezTo>
                <a:cubicBezTo>
                  <a:pt x="252" y="145"/>
                  <a:pt x="239" y="144"/>
                  <a:pt x="234" y="143"/>
                </a:cubicBezTo>
                <a:cubicBezTo>
                  <a:pt x="237" y="161"/>
                  <a:pt x="238" y="175"/>
                  <a:pt x="239" y="184"/>
                </a:cubicBezTo>
                <a:cubicBezTo>
                  <a:pt x="240" y="194"/>
                  <a:pt x="239" y="201"/>
                  <a:pt x="235" y="208"/>
                </a:cubicBezTo>
                <a:cubicBezTo>
                  <a:pt x="231" y="214"/>
                  <a:pt x="225" y="218"/>
                  <a:pt x="216" y="220"/>
                </a:cubicBezTo>
                <a:cubicBezTo>
                  <a:pt x="192" y="226"/>
                  <a:pt x="192" y="226"/>
                  <a:pt x="192" y="226"/>
                </a:cubicBezTo>
                <a:cubicBezTo>
                  <a:pt x="167" y="232"/>
                  <a:pt x="153" y="230"/>
                  <a:pt x="151" y="220"/>
                </a:cubicBezTo>
                <a:cubicBezTo>
                  <a:pt x="145" y="198"/>
                  <a:pt x="170" y="137"/>
                  <a:pt x="224" y="36"/>
                </a:cubicBezTo>
                <a:cubicBezTo>
                  <a:pt x="215" y="0"/>
                  <a:pt x="215" y="0"/>
                  <a:pt x="215" y="0"/>
                </a:cubicBezTo>
                <a:cubicBezTo>
                  <a:pt x="70" y="35"/>
                  <a:pt x="70" y="35"/>
                  <a:pt x="70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" name="Freeform 46"/>
          <p:cNvSpPr>
            <a:spLocks noEditPoints="1"/>
          </p:cNvSpPr>
          <p:nvPr/>
        </p:nvSpPr>
        <p:spPr bwMode="auto">
          <a:xfrm>
            <a:off x="3308142" y="5113492"/>
            <a:ext cx="540142" cy="549266"/>
          </a:xfrm>
          <a:custGeom>
            <a:avLst/>
            <a:gdLst>
              <a:gd name="T0" fmla="*/ 33 w 283"/>
              <a:gd name="T1" fmla="*/ 214 h 286"/>
              <a:gd name="T2" fmla="*/ 123 w 283"/>
              <a:gd name="T3" fmla="*/ 192 h 286"/>
              <a:gd name="T4" fmla="*/ 128 w 283"/>
              <a:gd name="T5" fmla="*/ 211 h 286"/>
              <a:gd name="T6" fmla="*/ 17 w 283"/>
              <a:gd name="T7" fmla="*/ 238 h 286"/>
              <a:gd name="T8" fmla="*/ 25 w 283"/>
              <a:gd name="T9" fmla="*/ 272 h 286"/>
              <a:gd name="T10" fmla="*/ 136 w 283"/>
              <a:gd name="T11" fmla="*/ 245 h 286"/>
              <a:gd name="T12" fmla="*/ 146 w 283"/>
              <a:gd name="T13" fmla="*/ 286 h 286"/>
              <a:gd name="T14" fmla="*/ 182 w 283"/>
              <a:gd name="T15" fmla="*/ 277 h 286"/>
              <a:gd name="T16" fmla="*/ 173 w 283"/>
              <a:gd name="T17" fmla="*/ 236 h 286"/>
              <a:gd name="T18" fmla="*/ 283 w 283"/>
              <a:gd name="T19" fmla="*/ 209 h 286"/>
              <a:gd name="T20" fmla="*/ 275 w 283"/>
              <a:gd name="T21" fmla="*/ 176 h 286"/>
              <a:gd name="T22" fmla="*/ 164 w 283"/>
              <a:gd name="T23" fmla="*/ 202 h 286"/>
              <a:gd name="T24" fmla="*/ 160 w 283"/>
              <a:gd name="T25" fmla="*/ 184 h 286"/>
              <a:gd name="T26" fmla="*/ 250 w 283"/>
              <a:gd name="T27" fmla="*/ 162 h 286"/>
              <a:gd name="T28" fmla="*/ 217 w 283"/>
              <a:gd name="T29" fmla="*/ 26 h 286"/>
              <a:gd name="T30" fmla="*/ 168 w 283"/>
              <a:gd name="T31" fmla="*/ 38 h 286"/>
              <a:gd name="T32" fmla="*/ 185 w 283"/>
              <a:gd name="T33" fmla="*/ 5 h 286"/>
              <a:gd name="T34" fmla="*/ 142 w 283"/>
              <a:gd name="T35" fmla="*/ 0 h 286"/>
              <a:gd name="T36" fmla="*/ 124 w 283"/>
              <a:gd name="T37" fmla="*/ 48 h 286"/>
              <a:gd name="T38" fmla="*/ 71 w 283"/>
              <a:gd name="T39" fmla="*/ 61 h 286"/>
              <a:gd name="T40" fmla="*/ 86 w 283"/>
              <a:gd name="T41" fmla="*/ 50 h 286"/>
              <a:gd name="T42" fmla="*/ 51 w 283"/>
              <a:gd name="T43" fmla="*/ 23 h 286"/>
              <a:gd name="T44" fmla="*/ 23 w 283"/>
              <a:gd name="T45" fmla="*/ 45 h 286"/>
              <a:gd name="T46" fmla="*/ 48 w 283"/>
              <a:gd name="T47" fmla="*/ 67 h 286"/>
              <a:gd name="T48" fmla="*/ 0 w 283"/>
              <a:gd name="T49" fmla="*/ 78 h 286"/>
              <a:gd name="T50" fmla="*/ 33 w 283"/>
              <a:gd name="T51" fmla="*/ 214 h 286"/>
              <a:gd name="T52" fmla="*/ 196 w 283"/>
              <a:gd name="T53" fmla="*/ 88 h 286"/>
              <a:gd name="T54" fmla="*/ 140 w 283"/>
              <a:gd name="T55" fmla="*/ 102 h 286"/>
              <a:gd name="T56" fmla="*/ 135 w 283"/>
              <a:gd name="T57" fmla="*/ 79 h 286"/>
              <a:gd name="T58" fmla="*/ 190 w 283"/>
              <a:gd name="T59" fmla="*/ 66 h 286"/>
              <a:gd name="T60" fmla="*/ 196 w 283"/>
              <a:gd name="T61" fmla="*/ 88 h 286"/>
              <a:gd name="T62" fmla="*/ 42 w 283"/>
              <a:gd name="T63" fmla="*/ 102 h 286"/>
              <a:gd name="T64" fmla="*/ 98 w 283"/>
              <a:gd name="T65" fmla="*/ 88 h 286"/>
              <a:gd name="T66" fmla="*/ 103 w 283"/>
              <a:gd name="T67" fmla="*/ 110 h 286"/>
              <a:gd name="T68" fmla="*/ 48 w 283"/>
              <a:gd name="T69" fmla="*/ 124 h 286"/>
              <a:gd name="T70" fmla="*/ 42 w 283"/>
              <a:gd name="T71" fmla="*/ 102 h 286"/>
              <a:gd name="T72" fmla="*/ 152 w 283"/>
              <a:gd name="T73" fmla="*/ 152 h 286"/>
              <a:gd name="T74" fmla="*/ 147 w 283"/>
              <a:gd name="T75" fmla="*/ 130 h 286"/>
              <a:gd name="T76" fmla="*/ 203 w 283"/>
              <a:gd name="T77" fmla="*/ 116 h 286"/>
              <a:gd name="T78" fmla="*/ 208 w 283"/>
              <a:gd name="T79" fmla="*/ 138 h 286"/>
              <a:gd name="T80" fmla="*/ 152 w 283"/>
              <a:gd name="T81" fmla="*/ 152 h 286"/>
              <a:gd name="T82" fmla="*/ 54 w 283"/>
              <a:gd name="T83" fmla="*/ 152 h 286"/>
              <a:gd name="T84" fmla="*/ 110 w 283"/>
              <a:gd name="T85" fmla="*/ 139 h 286"/>
              <a:gd name="T86" fmla="*/ 116 w 283"/>
              <a:gd name="T87" fmla="*/ 161 h 286"/>
              <a:gd name="T88" fmla="*/ 60 w 283"/>
              <a:gd name="T89" fmla="*/ 174 h 286"/>
              <a:gd name="T90" fmla="*/ 54 w 283"/>
              <a:gd name="T91" fmla="*/ 15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3" h="286">
                <a:moveTo>
                  <a:pt x="33" y="214"/>
                </a:moveTo>
                <a:cubicBezTo>
                  <a:pt x="123" y="192"/>
                  <a:pt x="123" y="192"/>
                  <a:pt x="123" y="192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7" y="238"/>
                  <a:pt x="17" y="238"/>
                  <a:pt x="17" y="238"/>
                </a:cubicBezTo>
                <a:cubicBezTo>
                  <a:pt x="25" y="272"/>
                  <a:pt x="25" y="272"/>
                  <a:pt x="25" y="272"/>
                </a:cubicBezTo>
                <a:cubicBezTo>
                  <a:pt x="136" y="245"/>
                  <a:pt x="136" y="245"/>
                  <a:pt x="136" y="245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82" y="277"/>
                  <a:pt x="182" y="277"/>
                  <a:pt x="182" y="277"/>
                </a:cubicBezTo>
                <a:cubicBezTo>
                  <a:pt x="173" y="236"/>
                  <a:pt x="173" y="236"/>
                  <a:pt x="173" y="236"/>
                </a:cubicBezTo>
                <a:cubicBezTo>
                  <a:pt x="283" y="209"/>
                  <a:pt x="283" y="209"/>
                  <a:pt x="283" y="209"/>
                </a:cubicBezTo>
                <a:cubicBezTo>
                  <a:pt x="275" y="176"/>
                  <a:pt x="275" y="176"/>
                  <a:pt x="275" y="176"/>
                </a:cubicBezTo>
                <a:cubicBezTo>
                  <a:pt x="164" y="202"/>
                  <a:pt x="164" y="202"/>
                  <a:pt x="164" y="202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250" y="162"/>
                  <a:pt x="250" y="162"/>
                  <a:pt x="250" y="162"/>
                </a:cubicBezTo>
                <a:cubicBezTo>
                  <a:pt x="217" y="26"/>
                  <a:pt x="217" y="26"/>
                  <a:pt x="217" y="26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75" y="24"/>
                  <a:pt x="180" y="14"/>
                  <a:pt x="185" y="5"/>
                </a:cubicBezTo>
                <a:cubicBezTo>
                  <a:pt x="142" y="0"/>
                  <a:pt x="142" y="0"/>
                  <a:pt x="142" y="0"/>
                </a:cubicBezTo>
                <a:cubicBezTo>
                  <a:pt x="137" y="16"/>
                  <a:pt x="131" y="32"/>
                  <a:pt x="124" y="48"/>
                </a:cubicBezTo>
                <a:cubicBezTo>
                  <a:pt x="71" y="61"/>
                  <a:pt x="71" y="61"/>
                  <a:pt x="71" y="61"/>
                </a:cubicBezTo>
                <a:cubicBezTo>
                  <a:pt x="86" y="50"/>
                  <a:pt x="86" y="50"/>
                  <a:pt x="86" y="50"/>
                </a:cubicBezTo>
                <a:cubicBezTo>
                  <a:pt x="51" y="23"/>
                  <a:pt x="51" y="23"/>
                  <a:pt x="51" y="23"/>
                </a:cubicBezTo>
                <a:cubicBezTo>
                  <a:pt x="23" y="45"/>
                  <a:pt x="23" y="45"/>
                  <a:pt x="23" y="45"/>
                </a:cubicBezTo>
                <a:cubicBezTo>
                  <a:pt x="31" y="52"/>
                  <a:pt x="40" y="59"/>
                  <a:pt x="48" y="67"/>
                </a:cubicBezTo>
                <a:cubicBezTo>
                  <a:pt x="0" y="78"/>
                  <a:pt x="0" y="78"/>
                  <a:pt x="0" y="78"/>
                </a:cubicBezTo>
                <a:cubicBezTo>
                  <a:pt x="33" y="214"/>
                  <a:pt x="33" y="214"/>
                  <a:pt x="33" y="214"/>
                </a:cubicBezTo>
                <a:close/>
                <a:moveTo>
                  <a:pt x="196" y="88"/>
                </a:moveTo>
                <a:cubicBezTo>
                  <a:pt x="140" y="102"/>
                  <a:pt x="140" y="102"/>
                  <a:pt x="140" y="102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90" y="66"/>
                  <a:pt x="190" y="66"/>
                  <a:pt x="190" y="66"/>
                </a:cubicBezTo>
                <a:cubicBezTo>
                  <a:pt x="196" y="88"/>
                  <a:pt x="196" y="88"/>
                  <a:pt x="196" y="88"/>
                </a:cubicBezTo>
                <a:close/>
                <a:moveTo>
                  <a:pt x="42" y="102"/>
                </a:moveTo>
                <a:cubicBezTo>
                  <a:pt x="98" y="88"/>
                  <a:pt x="98" y="88"/>
                  <a:pt x="98" y="88"/>
                </a:cubicBezTo>
                <a:cubicBezTo>
                  <a:pt x="103" y="110"/>
                  <a:pt x="103" y="110"/>
                  <a:pt x="103" y="110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2" y="102"/>
                  <a:pt x="42" y="102"/>
                  <a:pt x="42" y="102"/>
                </a:cubicBezTo>
                <a:close/>
                <a:moveTo>
                  <a:pt x="152" y="152"/>
                </a:moveTo>
                <a:cubicBezTo>
                  <a:pt x="147" y="130"/>
                  <a:pt x="147" y="130"/>
                  <a:pt x="147" y="130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8" y="138"/>
                  <a:pt x="208" y="138"/>
                  <a:pt x="208" y="138"/>
                </a:cubicBezTo>
                <a:cubicBezTo>
                  <a:pt x="152" y="152"/>
                  <a:pt x="152" y="152"/>
                  <a:pt x="152" y="152"/>
                </a:cubicBezTo>
                <a:close/>
                <a:moveTo>
                  <a:pt x="54" y="152"/>
                </a:moveTo>
                <a:cubicBezTo>
                  <a:pt x="110" y="139"/>
                  <a:pt x="110" y="139"/>
                  <a:pt x="110" y="139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60" y="174"/>
                  <a:pt x="60" y="174"/>
                  <a:pt x="60" y="174"/>
                </a:cubicBezTo>
                <a:cubicBezTo>
                  <a:pt x="54" y="152"/>
                  <a:pt x="54" y="152"/>
                  <a:pt x="54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" name="Freeform 47"/>
          <p:cNvSpPr>
            <a:spLocks noEditPoints="1"/>
          </p:cNvSpPr>
          <p:nvPr/>
        </p:nvSpPr>
        <p:spPr bwMode="auto">
          <a:xfrm>
            <a:off x="3833685" y="5013127"/>
            <a:ext cx="492697" cy="558390"/>
          </a:xfrm>
          <a:custGeom>
            <a:avLst/>
            <a:gdLst>
              <a:gd name="T0" fmla="*/ 9 w 258"/>
              <a:gd name="T1" fmla="*/ 217 h 291"/>
              <a:gd name="T2" fmla="*/ 140 w 258"/>
              <a:gd name="T3" fmla="*/ 186 h 291"/>
              <a:gd name="T4" fmla="*/ 16 w 258"/>
              <a:gd name="T5" fmla="*/ 259 h 291"/>
              <a:gd name="T6" fmla="*/ 44 w 258"/>
              <a:gd name="T7" fmla="*/ 291 h 291"/>
              <a:gd name="T8" fmla="*/ 193 w 258"/>
              <a:gd name="T9" fmla="*/ 183 h 291"/>
              <a:gd name="T10" fmla="*/ 198 w 258"/>
              <a:gd name="T11" fmla="*/ 204 h 291"/>
              <a:gd name="T12" fmla="*/ 187 w 258"/>
              <a:gd name="T13" fmla="*/ 223 h 291"/>
              <a:gd name="T14" fmla="*/ 148 w 258"/>
              <a:gd name="T15" fmla="*/ 231 h 291"/>
              <a:gd name="T16" fmla="*/ 162 w 258"/>
              <a:gd name="T17" fmla="*/ 265 h 291"/>
              <a:gd name="T18" fmla="*/ 206 w 258"/>
              <a:gd name="T19" fmla="*/ 255 h 291"/>
              <a:gd name="T20" fmla="*/ 235 w 258"/>
              <a:gd name="T21" fmla="*/ 200 h 291"/>
              <a:gd name="T22" fmla="*/ 223 w 258"/>
              <a:gd name="T23" fmla="*/ 153 h 291"/>
              <a:gd name="T24" fmla="*/ 258 w 258"/>
              <a:gd name="T25" fmla="*/ 110 h 291"/>
              <a:gd name="T26" fmla="*/ 230 w 258"/>
              <a:gd name="T27" fmla="*/ 90 h 291"/>
              <a:gd name="T28" fmla="*/ 214 w 258"/>
              <a:gd name="T29" fmla="*/ 113 h 291"/>
              <a:gd name="T30" fmla="*/ 187 w 258"/>
              <a:gd name="T31" fmla="*/ 2 h 291"/>
              <a:gd name="T32" fmla="*/ 98 w 258"/>
              <a:gd name="T33" fmla="*/ 23 h 291"/>
              <a:gd name="T34" fmla="*/ 106 w 258"/>
              <a:gd name="T35" fmla="*/ 0 h 291"/>
              <a:gd name="T36" fmla="*/ 64 w 258"/>
              <a:gd name="T37" fmla="*/ 5 h 291"/>
              <a:gd name="T38" fmla="*/ 57 w 258"/>
              <a:gd name="T39" fmla="*/ 33 h 291"/>
              <a:gd name="T40" fmla="*/ 0 w 258"/>
              <a:gd name="T41" fmla="*/ 47 h 291"/>
              <a:gd name="T42" fmla="*/ 31 w 258"/>
              <a:gd name="T43" fmla="*/ 177 h 291"/>
              <a:gd name="T44" fmla="*/ 1 w 258"/>
              <a:gd name="T45" fmla="*/ 185 h 291"/>
              <a:gd name="T46" fmla="*/ 9 w 258"/>
              <a:gd name="T47" fmla="*/ 217 h 291"/>
              <a:gd name="T48" fmla="*/ 163 w 258"/>
              <a:gd name="T49" fmla="*/ 59 h 291"/>
              <a:gd name="T50" fmla="*/ 47 w 258"/>
              <a:gd name="T51" fmla="*/ 87 h 291"/>
              <a:gd name="T52" fmla="*/ 43 w 258"/>
              <a:gd name="T53" fmla="*/ 71 h 291"/>
              <a:gd name="T54" fmla="*/ 159 w 258"/>
              <a:gd name="T55" fmla="*/ 43 h 291"/>
              <a:gd name="T56" fmla="*/ 163 w 258"/>
              <a:gd name="T57" fmla="*/ 59 h 291"/>
              <a:gd name="T58" fmla="*/ 53 w 258"/>
              <a:gd name="T59" fmla="*/ 111 h 291"/>
              <a:gd name="T60" fmla="*/ 169 w 258"/>
              <a:gd name="T61" fmla="*/ 83 h 291"/>
              <a:gd name="T62" fmla="*/ 173 w 258"/>
              <a:gd name="T63" fmla="*/ 99 h 291"/>
              <a:gd name="T64" fmla="*/ 57 w 258"/>
              <a:gd name="T65" fmla="*/ 128 h 291"/>
              <a:gd name="T66" fmla="*/ 53 w 258"/>
              <a:gd name="T67" fmla="*/ 111 h 291"/>
              <a:gd name="T68" fmla="*/ 63 w 258"/>
              <a:gd name="T69" fmla="*/ 152 h 291"/>
              <a:gd name="T70" fmla="*/ 179 w 258"/>
              <a:gd name="T71" fmla="*/ 124 h 291"/>
              <a:gd name="T72" fmla="*/ 183 w 258"/>
              <a:gd name="T73" fmla="*/ 140 h 291"/>
              <a:gd name="T74" fmla="*/ 67 w 258"/>
              <a:gd name="T75" fmla="*/ 169 h 291"/>
              <a:gd name="T76" fmla="*/ 63 w 258"/>
              <a:gd name="T77" fmla="*/ 15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8" h="291">
                <a:moveTo>
                  <a:pt x="9" y="217"/>
                </a:moveTo>
                <a:cubicBezTo>
                  <a:pt x="140" y="186"/>
                  <a:pt x="140" y="186"/>
                  <a:pt x="140" y="186"/>
                </a:cubicBezTo>
                <a:cubicBezTo>
                  <a:pt x="105" y="212"/>
                  <a:pt x="64" y="237"/>
                  <a:pt x="16" y="259"/>
                </a:cubicBezTo>
                <a:cubicBezTo>
                  <a:pt x="23" y="266"/>
                  <a:pt x="33" y="277"/>
                  <a:pt x="44" y="291"/>
                </a:cubicBezTo>
                <a:cubicBezTo>
                  <a:pt x="103" y="257"/>
                  <a:pt x="153" y="221"/>
                  <a:pt x="193" y="183"/>
                </a:cubicBezTo>
                <a:cubicBezTo>
                  <a:pt x="198" y="204"/>
                  <a:pt x="198" y="204"/>
                  <a:pt x="198" y="204"/>
                </a:cubicBezTo>
                <a:cubicBezTo>
                  <a:pt x="201" y="215"/>
                  <a:pt x="197" y="221"/>
                  <a:pt x="187" y="223"/>
                </a:cubicBezTo>
                <a:cubicBezTo>
                  <a:pt x="173" y="227"/>
                  <a:pt x="160" y="229"/>
                  <a:pt x="148" y="231"/>
                </a:cubicBezTo>
                <a:cubicBezTo>
                  <a:pt x="151" y="239"/>
                  <a:pt x="156" y="250"/>
                  <a:pt x="162" y="265"/>
                </a:cubicBezTo>
                <a:cubicBezTo>
                  <a:pt x="206" y="255"/>
                  <a:pt x="206" y="255"/>
                  <a:pt x="206" y="255"/>
                </a:cubicBezTo>
                <a:cubicBezTo>
                  <a:pt x="233" y="248"/>
                  <a:pt x="242" y="230"/>
                  <a:pt x="235" y="200"/>
                </a:cubicBezTo>
                <a:cubicBezTo>
                  <a:pt x="223" y="153"/>
                  <a:pt x="223" y="153"/>
                  <a:pt x="223" y="153"/>
                </a:cubicBezTo>
                <a:cubicBezTo>
                  <a:pt x="236" y="139"/>
                  <a:pt x="247" y="125"/>
                  <a:pt x="258" y="110"/>
                </a:cubicBezTo>
                <a:cubicBezTo>
                  <a:pt x="230" y="90"/>
                  <a:pt x="230" y="90"/>
                  <a:pt x="230" y="90"/>
                </a:cubicBezTo>
                <a:cubicBezTo>
                  <a:pt x="225" y="98"/>
                  <a:pt x="219" y="105"/>
                  <a:pt x="214" y="113"/>
                </a:cubicBezTo>
                <a:cubicBezTo>
                  <a:pt x="187" y="2"/>
                  <a:pt x="187" y="2"/>
                  <a:pt x="187" y="2"/>
                </a:cubicBezTo>
                <a:cubicBezTo>
                  <a:pt x="98" y="23"/>
                  <a:pt x="98" y="23"/>
                  <a:pt x="98" y="23"/>
                </a:cubicBezTo>
                <a:cubicBezTo>
                  <a:pt x="106" y="0"/>
                  <a:pt x="106" y="0"/>
                  <a:pt x="106" y="0"/>
                </a:cubicBezTo>
                <a:cubicBezTo>
                  <a:pt x="94" y="1"/>
                  <a:pt x="80" y="3"/>
                  <a:pt x="64" y="5"/>
                </a:cubicBezTo>
                <a:cubicBezTo>
                  <a:pt x="57" y="33"/>
                  <a:pt x="57" y="33"/>
                  <a:pt x="57" y="33"/>
                </a:cubicBezTo>
                <a:cubicBezTo>
                  <a:pt x="0" y="47"/>
                  <a:pt x="0" y="47"/>
                  <a:pt x="0" y="47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1" y="185"/>
                  <a:pt x="1" y="185"/>
                  <a:pt x="1" y="185"/>
                </a:cubicBezTo>
                <a:cubicBezTo>
                  <a:pt x="9" y="217"/>
                  <a:pt x="9" y="217"/>
                  <a:pt x="9" y="217"/>
                </a:cubicBezTo>
                <a:close/>
                <a:moveTo>
                  <a:pt x="163" y="59"/>
                </a:moveTo>
                <a:cubicBezTo>
                  <a:pt x="47" y="87"/>
                  <a:pt x="47" y="87"/>
                  <a:pt x="47" y="87"/>
                </a:cubicBezTo>
                <a:cubicBezTo>
                  <a:pt x="43" y="71"/>
                  <a:pt x="43" y="71"/>
                  <a:pt x="43" y="71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3" y="59"/>
                  <a:pt x="163" y="59"/>
                  <a:pt x="163" y="59"/>
                </a:cubicBezTo>
                <a:close/>
                <a:moveTo>
                  <a:pt x="53" y="111"/>
                </a:moveTo>
                <a:cubicBezTo>
                  <a:pt x="169" y="83"/>
                  <a:pt x="169" y="83"/>
                  <a:pt x="169" y="83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3" y="111"/>
                  <a:pt x="53" y="111"/>
                  <a:pt x="53" y="111"/>
                </a:cubicBezTo>
                <a:close/>
                <a:moveTo>
                  <a:pt x="63" y="152"/>
                </a:moveTo>
                <a:cubicBezTo>
                  <a:pt x="179" y="124"/>
                  <a:pt x="179" y="124"/>
                  <a:pt x="179" y="124"/>
                </a:cubicBezTo>
                <a:cubicBezTo>
                  <a:pt x="183" y="140"/>
                  <a:pt x="183" y="140"/>
                  <a:pt x="183" y="140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63" y="152"/>
                  <a:pt x="63" y="152"/>
                  <a:pt x="63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" name="Freeform 48"/>
          <p:cNvSpPr>
            <a:spLocks noEditPoints="1"/>
          </p:cNvSpPr>
          <p:nvPr/>
        </p:nvSpPr>
        <p:spPr bwMode="auto">
          <a:xfrm>
            <a:off x="4284412" y="4879917"/>
            <a:ext cx="565689" cy="571164"/>
          </a:xfrm>
          <a:custGeom>
            <a:avLst/>
            <a:gdLst>
              <a:gd name="T0" fmla="*/ 134 w 295"/>
              <a:gd name="T1" fmla="*/ 99 h 298"/>
              <a:gd name="T2" fmla="*/ 144 w 295"/>
              <a:gd name="T3" fmla="*/ 64 h 298"/>
              <a:gd name="T4" fmla="*/ 223 w 295"/>
              <a:gd name="T5" fmla="*/ 45 h 298"/>
              <a:gd name="T6" fmla="*/ 245 w 295"/>
              <a:gd name="T7" fmla="*/ 141 h 298"/>
              <a:gd name="T8" fmla="*/ 256 w 295"/>
              <a:gd name="T9" fmla="*/ 189 h 298"/>
              <a:gd name="T10" fmla="*/ 240 w 295"/>
              <a:gd name="T11" fmla="*/ 222 h 298"/>
              <a:gd name="T12" fmla="*/ 198 w 295"/>
              <a:gd name="T13" fmla="*/ 230 h 298"/>
              <a:gd name="T14" fmla="*/ 214 w 295"/>
              <a:gd name="T15" fmla="*/ 266 h 298"/>
              <a:gd name="T16" fmla="*/ 271 w 295"/>
              <a:gd name="T17" fmla="*/ 249 h 298"/>
              <a:gd name="T18" fmla="*/ 292 w 295"/>
              <a:gd name="T19" fmla="*/ 227 h 298"/>
              <a:gd name="T20" fmla="*/ 292 w 295"/>
              <a:gd name="T21" fmla="*/ 187 h 298"/>
              <a:gd name="T22" fmla="*/ 248 w 295"/>
              <a:gd name="T23" fmla="*/ 4 h 298"/>
              <a:gd name="T24" fmla="*/ 150 w 295"/>
              <a:gd name="T25" fmla="*/ 28 h 298"/>
              <a:gd name="T26" fmla="*/ 152 w 295"/>
              <a:gd name="T27" fmla="*/ 0 h 298"/>
              <a:gd name="T28" fmla="*/ 117 w 295"/>
              <a:gd name="T29" fmla="*/ 4 h 298"/>
              <a:gd name="T30" fmla="*/ 93 w 295"/>
              <a:gd name="T31" fmla="*/ 103 h 298"/>
              <a:gd name="T32" fmla="*/ 122 w 295"/>
              <a:gd name="T33" fmla="*/ 122 h 298"/>
              <a:gd name="T34" fmla="*/ 148 w 295"/>
              <a:gd name="T35" fmla="*/ 229 h 298"/>
              <a:gd name="T36" fmla="*/ 181 w 295"/>
              <a:gd name="T37" fmla="*/ 222 h 298"/>
              <a:gd name="T38" fmla="*/ 176 w 295"/>
              <a:gd name="T39" fmla="*/ 204 h 298"/>
              <a:gd name="T40" fmla="*/ 238 w 295"/>
              <a:gd name="T41" fmla="*/ 189 h 298"/>
              <a:gd name="T42" fmla="*/ 212 w 295"/>
              <a:gd name="T43" fmla="*/ 80 h 298"/>
              <a:gd name="T44" fmla="*/ 134 w 295"/>
              <a:gd name="T45" fmla="*/ 99 h 298"/>
              <a:gd name="T46" fmla="*/ 187 w 295"/>
              <a:gd name="T47" fmla="*/ 120 h 298"/>
              <a:gd name="T48" fmla="*/ 198 w 295"/>
              <a:gd name="T49" fmla="*/ 165 h 298"/>
              <a:gd name="T50" fmla="*/ 168 w 295"/>
              <a:gd name="T51" fmla="*/ 172 h 298"/>
              <a:gd name="T52" fmla="*/ 158 w 295"/>
              <a:gd name="T53" fmla="*/ 127 h 298"/>
              <a:gd name="T54" fmla="*/ 187 w 295"/>
              <a:gd name="T55" fmla="*/ 120 h 298"/>
              <a:gd name="T56" fmla="*/ 57 w 295"/>
              <a:gd name="T57" fmla="*/ 235 h 298"/>
              <a:gd name="T58" fmla="*/ 83 w 295"/>
              <a:gd name="T59" fmla="*/ 188 h 298"/>
              <a:gd name="T60" fmla="*/ 91 w 295"/>
              <a:gd name="T61" fmla="*/ 215 h 298"/>
              <a:gd name="T62" fmla="*/ 96 w 295"/>
              <a:gd name="T63" fmla="*/ 239 h 298"/>
              <a:gd name="T64" fmla="*/ 93 w 295"/>
              <a:gd name="T65" fmla="*/ 252 h 298"/>
              <a:gd name="T66" fmla="*/ 80 w 295"/>
              <a:gd name="T67" fmla="*/ 259 h 298"/>
              <a:gd name="T68" fmla="*/ 55 w 295"/>
              <a:gd name="T69" fmla="*/ 263 h 298"/>
              <a:gd name="T70" fmla="*/ 68 w 295"/>
              <a:gd name="T71" fmla="*/ 298 h 298"/>
              <a:gd name="T72" fmla="*/ 110 w 295"/>
              <a:gd name="T73" fmla="*/ 285 h 298"/>
              <a:gd name="T74" fmla="*/ 126 w 295"/>
              <a:gd name="T75" fmla="*/ 270 h 298"/>
              <a:gd name="T76" fmla="*/ 131 w 295"/>
              <a:gd name="T77" fmla="*/ 245 h 298"/>
              <a:gd name="T78" fmla="*/ 122 w 295"/>
              <a:gd name="T79" fmla="*/ 193 h 298"/>
              <a:gd name="T80" fmla="*/ 77 w 295"/>
              <a:gd name="T81" fmla="*/ 89 h 298"/>
              <a:gd name="T82" fmla="*/ 102 w 295"/>
              <a:gd name="T83" fmla="*/ 42 h 298"/>
              <a:gd name="T84" fmla="*/ 71 w 295"/>
              <a:gd name="T85" fmla="*/ 25 h 298"/>
              <a:gd name="T86" fmla="*/ 53 w 295"/>
              <a:gd name="T87" fmla="*/ 60 h 298"/>
              <a:gd name="T88" fmla="*/ 19 w 295"/>
              <a:gd name="T89" fmla="*/ 33 h 298"/>
              <a:gd name="T90" fmla="*/ 0 w 295"/>
              <a:gd name="T91" fmla="*/ 59 h 298"/>
              <a:gd name="T92" fmla="*/ 33 w 295"/>
              <a:gd name="T93" fmla="*/ 91 h 298"/>
              <a:gd name="T94" fmla="*/ 12 w 295"/>
              <a:gd name="T95" fmla="*/ 120 h 298"/>
              <a:gd name="T96" fmla="*/ 39 w 295"/>
              <a:gd name="T97" fmla="*/ 145 h 298"/>
              <a:gd name="T98" fmla="*/ 55 w 295"/>
              <a:gd name="T99" fmla="*/ 123 h 298"/>
              <a:gd name="T100" fmla="*/ 67 w 295"/>
              <a:gd name="T101" fmla="*/ 145 h 298"/>
              <a:gd name="T102" fmla="*/ 33 w 295"/>
              <a:gd name="T103" fmla="*/ 207 h 298"/>
              <a:gd name="T104" fmla="*/ 57 w 295"/>
              <a:gd name="T105" fmla="*/ 235 h 298"/>
              <a:gd name="T106" fmla="*/ 57 w 295"/>
              <a:gd name="T107" fmla="*/ 23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5" h="298">
                <a:moveTo>
                  <a:pt x="134" y="99"/>
                </a:moveTo>
                <a:cubicBezTo>
                  <a:pt x="138" y="88"/>
                  <a:pt x="141" y="77"/>
                  <a:pt x="144" y="64"/>
                </a:cubicBezTo>
                <a:cubicBezTo>
                  <a:pt x="223" y="45"/>
                  <a:pt x="223" y="45"/>
                  <a:pt x="223" y="45"/>
                </a:cubicBezTo>
                <a:cubicBezTo>
                  <a:pt x="230" y="74"/>
                  <a:pt x="237" y="106"/>
                  <a:pt x="245" y="141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60" y="207"/>
                  <a:pt x="255" y="218"/>
                  <a:pt x="240" y="222"/>
                </a:cubicBezTo>
                <a:cubicBezTo>
                  <a:pt x="229" y="224"/>
                  <a:pt x="215" y="227"/>
                  <a:pt x="198" y="230"/>
                </a:cubicBezTo>
                <a:cubicBezTo>
                  <a:pt x="204" y="242"/>
                  <a:pt x="209" y="254"/>
                  <a:pt x="214" y="266"/>
                </a:cubicBezTo>
                <a:cubicBezTo>
                  <a:pt x="242" y="258"/>
                  <a:pt x="261" y="253"/>
                  <a:pt x="271" y="249"/>
                </a:cubicBezTo>
                <a:cubicBezTo>
                  <a:pt x="281" y="244"/>
                  <a:pt x="288" y="237"/>
                  <a:pt x="292" y="227"/>
                </a:cubicBezTo>
                <a:cubicBezTo>
                  <a:pt x="295" y="217"/>
                  <a:pt x="295" y="203"/>
                  <a:pt x="292" y="187"/>
                </a:cubicBezTo>
                <a:cubicBezTo>
                  <a:pt x="248" y="4"/>
                  <a:pt x="248" y="4"/>
                  <a:pt x="248" y="4"/>
                </a:cubicBezTo>
                <a:cubicBezTo>
                  <a:pt x="150" y="28"/>
                  <a:pt x="150" y="28"/>
                  <a:pt x="150" y="28"/>
                </a:cubicBezTo>
                <a:cubicBezTo>
                  <a:pt x="151" y="19"/>
                  <a:pt x="152" y="10"/>
                  <a:pt x="152" y="0"/>
                </a:cubicBezTo>
                <a:cubicBezTo>
                  <a:pt x="117" y="4"/>
                  <a:pt x="117" y="4"/>
                  <a:pt x="117" y="4"/>
                </a:cubicBezTo>
                <a:cubicBezTo>
                  <a:pt x="115" y="40"/>
                  <a:pt x="107" y="73"/>
                  <a:pt x="93" y="103"/>
                </a:cubicBezTo>
                <a:cubicBezTo>
                  <a:pt x="101" y="108"/>
                  <a:pt x="111" y="114"/>
                  <a:pt x="122" y="122"/>
                </a:cubicBezTo>
                <a:cubicBezTo>
                  <a:pt x="148" y="229"/>
                  <a:pt x="148" y="229"/>
                  <a:pt x="148" y="229"/>
                </a:cubicBezTo>
                <a:cubicBezTo>
                  <a:pt x="181" y="222"/>
                  <a:pt x="181" y="222"/>
                  <a:pt x="181" y="222"/>
                </a:cubicBezTo>
                <a:cubicBezTo>
                  <a:pt x="176" y="204"/>
                  <a:pt x="176" y="204"/>
                  <a:pt x="176" y="204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12" y="80"/>
                  <a:pt x="212" y="80"/>
                  <a:pt x="212" y="80"/>
                </a:cubicBezTo>
                <a:cubicBezTo>
                  <a:pt x="134" y="99"/>
                  <a:pt x="134" y="99"/>
                  <a:pt x="134" y="99"/>
                </a:cubicBezTo>
                <a:close/>
                <a:moveTo>
                  <a:pt x="187" y="120"/>
                </a:moveTo>
                <a:cubicBezTo>
                  <a:pt x="198" y="165"/>
                  <a:pt x="198" y="165"/>
                  <a:pt x="198" y="165"/>
                </a:cubicBezTo>
                <a:cubicBezTo>
                  <a:pt x="168" y="172"/>
                  <a:pt x="168" y="172"/>
                  <a:pt x="168" y="172"/>
                </a:cubicBezTo>
                <a:cubicBezTo>
                  <a:pt x="158" y="127"/>
                  <a:pt x="158" y="127"/>
                  <a:pt x="158" y="127"/>
                </a:cubicBezTo>
                <a:cubicBezTo>
                  <a:pt x="187" y="120"/>
                  <a:pt x="187" y="120"/>
                  <a:pt x="187" y="120"/>
                </a:cubicBezTo>
                <a:close/>
                <a:moveTo>
                  <a:pt x="57" y="235"/>
                </a:moveTo>
                <a:cubicBezTo>
                  <a:pt x="68" y="220"/>
                  <a:pt x="77" y="204"/>
                  <a:pt x="83" y="188"/>
                </a:cubicBezTo>
                <a:cubicBezTo>
                  <a:pt x="86" y="196"/>
                  <a:pt x="89" y="206"/>
                  <a:pt x="91" y="215"/>
                </a:cubicBezTo>
                <a:cubicBezTo>
                  <a:pt x="94" y="226"/>
                  <a:pt x="95" y="234"/>
                  <a:pt x="96" y="239"/>
                </a:cubicBezTo>
                <a:cubicBezTo>
                  <a:pt x="97" y="244"/>
                  <a:pt x="96" y="248"/>
                  <a:pt x="93" y="252"/>
                </a:cubicBezTo>
                <a:cubicBezTo>
                  <a:pt x="91" y="255"/>
                  <a:pt x="86" y="258"/>
                  <a:pt x="80" y="259"/>
                </a:cubicBezTo>
                <a:cubicBezTo>
                  <a:pt x="75" y="261"/>
                  <a:pt x="67" y="262"/>
                  <a:pt x="55" y="263"/>
                </a:cubicBezTo>
                <a:cubicBezTo>
                  <a:pt x="60" y="274"/>
                  <a:pt x="64" y="286"/>
                  <a:pt x="68" y="298"/>
                </a:cubicBezTo>
                <a:cubicBezTo>
                  <a:pt x="90" y="293"/>
                  <a:pt x="104" y="289"/>
                  <a:pt x="110" y="285"/>
                </a:cubicBezTo>
                <a:cubicBezTo>
                  <a:pt x="117" y="282"/>
                  <a:pt x="122" y="276"/>
                  <a:pt x="126" y="270"/>
                </a:cubicBezTo>
                <a:cubicBezTo>
                  <a:pt x="129" y="263"/>
                  <a:pt x="131" y="255"/>
                  <a:pt x="131" y="245"/>
                </a:cubicBezTo>
                <a:cubicBezTo>
                  <a:pt x="131" y="235"/>
                  <a:pt x="128" y="217"/>
                  <a:pt x="122" y="193"/>
                </a:cubicBezTo>
                <a:cubicBezTo>
                  <a:pt x="112" y="152"/>
                  <a:pt x="97" y="117"/>
                  <a:pt x="77" y="89"/>
                </a:cubicBezTo>
                <a:cubicBezTo>
                  <a:pt x="87" y="74"/>
                  <a:pt x="95" y="58"/>
                  <a:pt x="102" y="42"/>
                </a:cubicBezTo>
                <a:cubicBezTo>
                  <a:pt x="71" y="25"/>
                  <a:pt x="71" y="25"/>
                  <a:pt x="71" y="25"/>
                </a:cubicBezTo>
                <a:cubicBezTo>
                  <a:pt x="65" y="37"/>
                  <a:pt x="59" y="49"/>
                  <a:pt x="53" y="60"/>
                </a:cubicBezTo>
                <a:cubicBezTo>
                  <a:pt x="43" y="50"/>
                  <a:pt x="31" y="41"/>
                  <a:pt x="19" y="33"/>
                </a:cubicBezTo>
                <a:cubicBezTo>
                  <a:pt x="0" y="59"/>
                  <a:pt x="0" y="59"/>
                  <a:pt x="0" y="59"/>
                </a:cubicBezTo>
                <a:cubicBezTo>
                  <a:pt x="12" y="69"/>
                  <a:pt x="23" y="79"/>
                  <a:pt x="33" y="91"/>
                </a:cubicBezTo>
                <a:cubicBezTo>
                  <a:pt x="26" y="102"/>
                  <a:pt x="19" y="111"/>
                  <a:pt x="12" y="120"/>
                </a:cubicBezTo>
                <a:cubicBezTo>
                  <a:pt x="18" y="125"/>
                  <a:pt x="27" y="134"/>
                  <a:pt x="39" y="145"/>
                </a:cubicBezTo>
                <a:cubicBezTo>
                  <a:pt x="45" y="138"/>
                  <a:pt x="50" y="130"/>
                  <a:pt x="55" y="123"/>
                </a:cubicBezTo>
                <a:cubicBezTo>
                  <a:pt x="59" y="130"/>
                  <a:pt x="63" y="137"/>
                  <a:pt x="67" y="145"/>
                </a:cubicBezTo>
                <a:cubicBezTo>
                  <a:pt x="59" y="168"/>
                  <a:pt x="47" y="189"/>
                  <a:pt x="33" y="207"/>
                </a:cubicBezTo>
                <a:cubicBezTo>
                  <a:pt x="40" y="214"/>
                  <a:pt x="48" y="223"/>
                  <a:pt x="57" y="235"/>
                </a:cubicBezTo>
                <a:cubicBezTo>
                  <a:pt x="57" y="235"/>
                  <a:pt x="57" y="235"/>
                  <a:pt x="57" y="2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1843" name="图片 18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38" y="2421592"/>
            <a:ext cx="1271817" cy="1299846"/>
          </a:xfrm>
          <a:prstGeom prst="rect">
            <a:avLst/>
          </a:prstGeom>
        </p:spPr>
      </p:pic>
      <p:grpSp>
        <p:nvGrpSpPr>
          <p:cNvPr id="2047" name="组合 2046"/>
          <p:cNvGrpSpPr/>
          <p:nvPr/>
        </p:nvGrpSpPr>
        <p:grpSpPr>
          <a:xfrm>
            <a:off x="7010400" y="-314325"/>
            <a:ext cx="5618163" cy="8456612"/>
            <a:chOff x="7010400" y="-314325"/>
            <a:chExt cx="5618163" cy="8456612"/>
          </a:xfrm>
        </p:grpSpPr>
        <p:grpSp>
          <p:nvGrpSpPr>
            <p:cNvPr id="1150" name="Group 678"/>
            <p:cNvGrpSpPr>
              <a:grpSpLocks/>
            </p:cNvGrpSpPr>
            <p:nvPr/>
          </p:nvGrpSpPr>
          <p:grpSpPr bwMode="auto">
            <a:xfrm>
              <a:off x="8732838" y="-314325"/>
              <a:ext cx="3595688" cy="4287838"/>
              <a:chOff x="5501" y="-198"/>
              <a:chExt cx="2265" cy="2701"/>
            </a:xfrm>
          </p:grpSpPr>
          <p:sp>
            <p:nvSpPr>
              <p:cNvPr id="1420" name="Freeform 478"/>
              <p:cNvSpPr>
                <a:spLocks/>
              </p:cNvSpPr>
              <p:nvPr/>
            </p:nvSpPr>
            <p:spPr bwMode="auto">
              <a:xfrm>
                <a:off x="7227" y="754"/>
                <a:ext cx="133" cy="95"/>
              </a:xfrm>
              <a:custGeom>
                <a:avLst/>
                <a:gdLst>
                  <a:gd name="T0" fmla="*/ 0 w 110"/>
                  <a:gd name="T1" fmla="*/ 28 h 79"/>
                  <a:gd name="T2" fmla="*/ 58 w 110"/>
                  <a:gd name="T3" fmla="*/ 75 h 79"/>
                  <a:gd name="T4" fmla="*/ 110 w 110"/>
                  <a:gd name="T5" fmla="*/ 13 h 79"/>
                  <a:gd name="T6" fmla="*/ 0 w 110"/>
                  <a:gd name="T7" fmla="*/ 2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79">
                    <a:moveTo>
                      <a:pt x="0" y="28"/>
                    </a:moveTo>
                    <a:cubicBezTo>
                      <a:pt x="0" y="28"/>
                      <a:pt x="6" y="71"/>
                      <a:pt x="58" y="75"/>
                    </a:cubicBezTo>
                    <a:cubicBezTo>
                      <a:pt x="110" y="79"/>
                      <a:pt x="110" y="13"/>
                      <a:pt x="110" y="13"/>
                    </a:cubicBezTo>
                    <a:cubicBezTo>
                      <a:pt x="110" y="13"/>
                      <a:pt x="1" y="0"/>
                      <a:pt x="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1" name="Freeform 479"/>
              <p:cNvSpPr>
                <a:spLocks noEditPoints="1"/>
              </p:cNvSpPr>
              <p:nvPr/>
            </p:nvSpPr>
            <p:spPr bwMode="auto">
              <a:xfrm>
                <a:off x="7218" y="748"/>
                <a:ext cx="153" cy="107"/>
              </a:xfrm>
              <a:custGeom>
                <a:avLst/>
                <a:gdLst>
                  <a:gd name="T0" fmla="*/ 71 w 127"/>
                  <a:gd name="T1" fmla="*/ 89 h 89"/>
                  <a:gd name="T2" fmla="*/ 65 w 127"/>
                  <a:gd name="T3" fmla="*/ 89 h 89"/>
                  <a:gd name="T4" fmla="*/ 0 w 127"/>
                  <a:gd name="T5" fmla="*/ 34 h 89"/>
                  <a:gd name="T6" fmla="*/ 0 w 127"/>
                  <a:gd name="T7" fmla="*/ 33 h 89"/>
                  <a:gd name="T8" fmla="*/ 7 w 127"/>
                  <a:gd name="T9" fmla="*/ 19 h 89"/>
                  <a:gd name="T10" fmla="*/ 119 w 127"/>
                  <a:gd name="T11" fmla="*/ 10 h 89"/>
                  <a:gd name="T12" fmla="*/ 127 w 127"/>
                  <a:gd name="T13" fmla="*/ 18 h 89"/>
                  <a:gd name="T14" fmla="*/ 104 w 127"/>
                  <a:gd name="T15" fmla="*/ 76 h 89"/>
                  <a:gd name="T16" fmla="*/ 71 w 127"/>
                  <a:gd name="T17" fmla="*/ 89 h 89"/>
                  <a:gd name="T18" fmla="*/ 17 w 127"/>
                  <a:gd name="T19" fmla="*/ 33 h 89"/>
                  <a:gd name="T20" fmla="*/ 67 w 127"/>
                  <a:gd name="T21" fmla="*/ 72 h 89"/>
                  <a:gd name="T22" fmla="*/ 93 w 127"/>
                  <a:gd name="T23" fmla="*/ 64 h 89"/>
                  <a:gd name="T24" fmla="*/ 109 w 127"/>
                  <a:gd name="T25" fmla="*/ 26 h 89"/>
                  <a:gd name="T26" fmla="*/ 18 w 127"/>
                  <a:gd name="T27" fmla="*/ 32 h 89"/>
                  <a:gd name="T28" fmla="*/ 17 w 127"/>
                  <a:gd name="T29" fmla="*/ 33 h 89"/>
                  <a:gd name="T30" fmla="*/ 8 w 127"/>
                  <a:gd name="T31" fmla="*/ 33 h 89"/>
                  <a:gd name="T32" fmla="*/ 8 w 127"/>
                  <a:gd name="T33" fmla="*/ 3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89">
                    <a:moveTo>
                      <a:pt x="71" y="89"/>
                    </a:moveTo>
                    <a:cubicBezTo>
                      <a:pt x="69" y="89"/>
                      <a:pt x="67" y="89"/>
                      <a:pt x="65" y="89"/>
                    </a:cubicBezTo>
                    <a:cubicBezTo>
                      <a:pt x="19" y="85"/>
                      <a:pt x="2" y="51"/>
                      <a:pt x="0" y="34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27"/>
                      <a:pt x="2" y="23"/>
                      <a:pt x="7" y="19"/>
                    </a:cubicBezTo>
                    <a:cubicBezTo>
                      <a:pt x="29" y="0"/>
                      <a:pt x="104" y="8"/>
                      <a:pt x="119" y="10"/>
                    </a:cubicBezTo>
                    <a:cubicBezTo>
                      <a:pt x="124" y="10"/>
                      <a:pt x="127" y="14"/>
                      <a:pt x="127" y="18"/>
                    </a:cubicBezTo>
                    <a:cubicBezTo>
                      <a:pt x="127" y="20"/>
                      <a:pt x="126" y="56"/>
                      <a:pt x="104" y="76"/>
                    </a:cubicBezTo>
                    <a:cubicBezTo>
                      <a:pt x="95" y="85"/>
                      <a:pt x="84" y="89"/>
                      <a:pt x="71" y="89"/>
                    </a:cubicBezTo>
                    <a:close/>
                    <a:moveTo>
                      <a:pt x="17" y="33"/>
                    </a:moveTo>
                    <a:cubicBezTo>
                      <a:pt x="18" y="39"/>
                      <a:pt x="27" y="68"/>
                      <a:pt x="67" y="72"/>
                    </a:cubicBezTo>
                    <a:cubicBezTo>
                      <a:pt x="77" y="72"/>
                      <a:pt x="86" y="70"/>
                      <a:pt x="93" y="64"/>
                    </a:cubicBezTo>
                    <a:cubicBezTo>
                      <a:pt x="104" y="54"/>
                      <a:pt x="108" y="36"/>
                      <a:pt x="109" y="26"/>
                    </a:cubicBezTo>
                    <a:cubicBezTo>
                      <a:pt x="75" y="23"/>
                      <a:pt x="29" y="22"/>
                      <a:pt x="18" y="32"/>
                    </a:cubicBezTo>
                    <a:cubicBezTo>
                      <a:pt x="17" y="32"/>
                      <a:pt x="17" y="33"/>
                      <a:pt x="17" y="33"/>
                    </a:cubicBezTo>
                    <a:close/>
                    <a:moveTo>
                      <a:pt x="8" y="33"/>
                    </a:moveTo>
                    <a:cubicBezTo>
                      <a:pt x="8" y="33"/>
                      <a:pt x="8" y="33"/>
                      <a:pt x="8" y="33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2" name="Freeform 480"/>
              <p:cNvSpPr>
                <a:spLocks/>
              </p:cNvSpPr>
              <p:nvPr/>
            </p:nvSpPr>
            <p:spPr bwMode="auto">
              <a:xfrm>
                <a:off x="6736" y="536"/>
                <a:ext cx="194" cy="159"/>
              </a:xfrm>
              <a:custGeom>
                <a:avLst/>
                <a:gdLst>
                  <a:gd name="T0" fmla="*/ 97 w 161"/>
                  <a:gd name="T1" fmla="*/ 132 h 132"/>
                  <a:gd name="T2" fmla="*/ 49 w 161"/>
                  <a:gd name="T3" fmla="*/ 126 h 132"/>
                  <a:gd name="T4" fmla="*/ 1 w 161"/>
                  <a:gd name="T5" fmla="*/ 84 h 132"/>
                  <a:gd name="T6" fmla="*/ 45 w 161"/>
                  <a:gd name="T7" fmla="*/ 51 h 132"/>
                  <a:gd name="T8" fmla="*/ 128 w 161"/>
                  <a:gd name="T9" fmla="*/ 3 h 132"/>
                  <a:gd name="T10" fmla="*/ 135 w 161"/>
                  <a:gd name="T11" fmla="*/ 0 h 132"/>
                  <a:gd name="T12" fmla="*/ 138 w 161"/>
                  <a:gd name="T13" fmla="*/ 0 h 132"/>
                  <a:gd name="T14" fmla="*/ 144 w 161"/>
                  <a:gd name="T15" fmla="*/ 8 h 132"/>
                  <a:gd name="T16" fmla="*/ 160 w 161"/>
                  <a:gd name="T17" fmla="*/ 115 h 132"/>
                  <a:gd name="T18" fmla="*/ 159 w 161"/>
                  <a:gd name="T19" fmla="*/ 122 h 132"/>
                  <a:gd name="T20" fmla="*/ 154 w 161"/>
                  <a:gd name="T21" fmla="*/ 126 h 132"/>
                  <a:gd name="T22" fmla="*/ 97 w 161"/>
                  <a:gd name="T23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1" h="132">
                    <a:moveTo>
                      <a:pt x="97" y="132"/>
                    </a:moveTo>
                    <a:cubicBezTo>
                      <a:pt x="79" y="132"/>
                      <a:pt x="63" y="130"/>
                      <a:pt x="49" y="126"/>
                    </a:cubicBezTo>
                    <a:cubicBezTo>
                      <a:pt x="18" y="116"/>
                      <a:pt x="0" y="100"/>
                      <a:pt x="1" y="84"/>
                    </a:cubicBezTo>
                    <a:cubicBezTo>
                      <a:pt x="1" y="69"/>
                      <a:pt x="16" y="58"/>
                      <a:pt x="45" y="51"/>
                    </a:cubicBezTo>
                    <a:cubicBezTo>
                      <a:pt x="103" y="38"/>
                      <a:pt x="128" y="3"/>
                      <a:pt x="128" y="3"/>
                    </a:cubicBezTo>
                    <a:cubicBezTo>
                      <a:pt x="130" y="1"/>
                      <a:pt x="132" y="0"/>
                      <a:pt x="135" y="0"/>
                    </a:cubicBezTo>
                    <a:cubicBezTo>
                      <a:pt x="136" y="0"/>
                      <a:pt x="137" y="0"/>
                      <a:pt x="138" y="0"/>
                    </a:cubicBezTo>
                    <a:cubicBezTo>
                      <a:pt x="141" y="1"/>
                      <a:pt x="144" y="5"/>
                      <a:pt x="144" y="8"/>
                    </a:cubicBezTo>
                    <a:cubicBezTo>
                      <a:pt x="142" y="55"/>
                      <a:pt x="160" y="115"/>
                      <a:pt x="160" y="115"/>
                    </a:cubicBezTo>
                    <a:cubicBezTo>
                      <a:pt x="161" y="117"/>
                      <a:pt x="160" y="120"/>
                      <a:pt x="159" y="122"/>
                    </a:cubicBezTo>
                    <a:cubicBezTo>
                      <a:pt x="158" y="124"/>
                      <a:pt x="156" y="125"/>
                      <a:pt x="154" y="126"/>
                    </a:cubicBezTo>
                    <a:cubicBezTo>
                      <a:pt x="153" y="126"/>
                      <a:pt x="127" y="132"/>
                      <a:pt x="97" y="132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3" name="Freeform 481"/>
              <p:cNvSpPr>
                <a:spLocks noEditPoints="1"/>
              </p:cNvSpPr>
              <p:nvPr/>
            </p:nvSpPr>
            <p:spPr bwMode="auto">
              <a:xfrm>
                <a:off x="6719" y="525"/>
                <a:ext cx="222" cy="181"/>
              </a:xfrm>
              <a:custGeom>
                <a:avLst/>
                <a:gdLst>
                  <a:gd name="T0" fmla="*/ 149 w 184"/>
                  <a:gd name="T1" fmla="*/ 17 h 150"/>
                  <a:gd name="T2" fmla="*/ 149 w 184"/>
                  <a:gd name="T3" fmla="*/ 17 h 150"/>
                  <a:gd name="T4" fmla="*/ 149 w 184"/>
                  <a:gd name="T5" fmla="*/ 17 h 150"/>
                  <a:gd name="T6" fmla="*/ 166 w 184"/>
                  <a:gd name="T7" fmla="*/ 127 h 150"/>
                  <a:gd name="T8" fmla="*/ 111 w 184"/>
                  <a:gd name="T9" fmla="*/ 133 h 150"/>
                  <a:gd name="T10" fmla="*/ 65 w 184"/>
                  <a:gd name="T11" fmla="*/ 127 h 150"/>
                  <a:gd name="T12" fmla="*/ 61 w 184"/>
                  <a:gd name="T13" fmla="*/ 68 h 150"/>
                  <a:gd name="T14" fmla="*/ 149 w 184"/>
                  <a:gd name="T15" fmla="*/ 17 h 150"/>
                  <a:gd name="T16" fmla="*/ 149 w 184"/>
                  <a:gd name="T17" fmla="*/ 0 h 150"/>
                  <a:gd name="T18" fmla="*/ 135 w 184"/>
                  <a:gd name="T19" fmla="*/ 7 h 150"/>
                  <a:gd name="T20" fmla="*/ 135 w 184"/>
                  <a:gd name="T21" fmla="*/ 7 h 150"/>
                  <a:gd name="T22" fmla="*/ 57 w 184"/>
                  <a:gd name="T23" fmla="*/ 52 h 150"/>
                  <a:gd name="T24" fmla="*/ 6 w 184"/>
                  <a:gd name="T25" fmla="*/ 92 h 150"/>
                  <a:gd name="T26" fmla="*/ 60 w 184"/>
                  <a:gd name="T27" fmla="*/ 143 h 150"/>
                  <a:gd name="T28" fmla="*/ 111 w 184"/>
                  <a:gd name="T29" fmla="*/ 150 h 150"/>
                  <a:gd name="T30" fmla="*/ 170 w 184"/>
                  <a:gd name="T31" fmla="*/ 143 h 150"/>
                  <a:gd name="T32" fmla="*/ 181 w 184"/>
                  <a:gd name="T33" fmla="*/ 135 h 150"/>
                  <a:gd name="T34" fmla="*/ 182 w 184"/>
                  <a:gd name="T35" fmla="*/ 122 h 150"/>
                  <a:gd name="T36" fmla="*/ 166 w 184"/>
                  <a:gd name="T37" fmla="*/ 18 h 150"/>
                  <a:gd name="T38" fmla="*/ 166 w 184"/>
                  <a:gd name="T39" fmla="*/ 17 h 150"/>
                  <a:gd name="T40" fmla="*/ 166 w 184"/>
                  <a:gd name="T41" fmla="*/ 14 h 150"/>
                  <a:gd name="T42" fmla="*/ 155 w 184"/>
                  <a:gd name="T43" fmla="*/ 1 h 150"/>
                  <a:gd name="T44" fmla="*/ 149 w 184"/>
                  <a:gd name="T45" fmla="*/ 0 h 150"/>
                  <a:gd name="T46" fmla="*/ 149 w 184"/>
                  <a:gd name="T47" fmla="*/ 34 h 150"/>
                  <a:gd name="T48" fmla="*/ 149 w 184"/>
                  <a:gd name="T49" fmla="*/ 34 h 150"/>
                  <a:gd name="T50" fmla="*/ 149 w 184"/>
                  <a:gd name="T51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4" h="150">
                    <a:moveTo>
                      <a:pt x="149" y="17"/>
                    </a:moveTo>
                    <a:cubicBezTo>
                      <a:pt x="149" y="17"/>
                      <a:pt x="149" y="17"/>
                      <a:pt x="149" y="17"/>
                    </a:cubicBezTo>
                    <a:moveTo>
                      <a:pt x="149" y="17"/>
                    </a:moveTo>
                    <a:cubicBezTo>
                      <a:pt x="148" y="65"/>
                      <a:pt x="166" y="127"/>
                      <a:pt x="166" y="127"/>
                    </a:cubicBezTo>
                    <a:cubicBezTo>
                      <a:pt x="166" y="127"/>
                      <a:pt x="141" y="133"/>
                      <a:pt x="111" y="133"/>
                    </a:cubicBezTo>
                    <a:cubicBezTo>
                      <a:pt x="96" y="133"/>
                      <a:pt x="80" y="131"/>
                      <a:pt x="65" y="127"/>
                    </a:cubicBezTo>
                    <a:cubicBezTo>
                      <a:pt x="22" y="112"/>
                      <a:pt x="0" y="83"/>
                      <a:pt x="61" y="68"/>
                    </a:cubicBezTo>
                    <a:cubicBezTo>
                      <a:pt x="122" y="54"/>
                      <a:pt x="149" y="17"/>
                      <a:pt x="149" y="17"/>
                    </a:cubicBezTo>
                    <a:moveTo>
                      <a:pt x="149" y="0"/>
                    </a:moveTo>
                    <a:cubicBezTo>
                      <a:pt x="144" y="0"/>
                      <a:pt x="139" y="3"/>
                      <a:pt x="135" y="7"/>
                    </a:cubicBezTo>
                    <a:cubicBezTo>
                      <a:pt x="135" y="7"/>
                      <a:pt x="135" y="7"/>
                      <a:pt x="135" y="7"/>
                    </a:cubicBezTo>
                    <a:cubicBezTo>
                      <a:pt x="134" y="9"/>
                      <a:pt x="110" y="39"/>
                      <a:pt x="57" y="52"/>
                    </a:cubicBezTo>
                    <a:cubicBezTo>
                      <a:pt x="24" y="59"/>
                      <a:pt x="7" y="73"/>
                      <a:pt x="6" y="92"/>
                    </a:cubicBezTo>
                    <a:cubicBezTo>
                      <a:pt x="5" y="113"/>
                      <a:pt x="26" y="132"/>
                      <a:pt x="60" y="143"/>
                    </a:cubicBezTo>
                    <a:cubicBezTo>
                      <a:pt x="75" y="148"/>
                      <a:pt x="92" y="150"/>
                      <a:pt x="111" y="150"/>
                    </a:cubicBezTo>
                    <a:cubicBezTo>
                      <a:pt x="143" y="150"/>
                      <a:pt x="169" y="143"/>
                      <a:pt x="170" y="143"/>
                    </a:cubicBezTo>
                    <a:cubicBezTo>
                      <a:pt x="175" y="142"/>
                      <a:pt x="178" y="139"/>
                      <a:pt x="181" y="135"/>
                    </a:cubicBezTo>
                    <a:cubicBezTo>
                      <a:pt x="183" y="131"/>
                      <a:pt x="184" y="126"/>
                      <a:pt x="182" y="122"/>
                    </a:cubicBezTo>
                    <a:cubicBezTo>
                      <a:pt x="182" y="121"/>
                      <a:pt x="165" y="63"/>
                      <a:pt x="166" y="18"/>
                    </a:cubicBezTo>
                    <a:cubicBezTo>
                      <a:pt x="166" y="18"/>
                      <a:pt x="166" y="17"/>
                      <a:pt x="166" y="17"/>
                    </a:cubicBezTo>
                    <a:cubicBezTo>
                      <a:pt x="166" y="16"/>
                      <a:pt x="166" y="15"/>
                      <a:pt x="166" y="14"/>
                    </a:cubicBezTo>
                    <a:cubicBezTo>
                      <a:pt x="165" y="8"/>
                      <a:pt x="160" y="3"/>
                      <a:pt x="155" y="1"/>
                    </a:cubicBezTo>
                    <a:cubicBezTo>
                      <a:pt x="153" y="0"/>
                      <a:pt x="151" y="0"/>
                      <a:pt x="149" y="0"/>
                    </a:cubicBezTo>
                    <a:close/>
                    <a:moveTo>
                      <a:pt x="149" y="34"/>
                    </a:move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4"/>
                      <a:pt x="149" y="34"/>
                      <a:pt x="149" y="3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4" name="Freeform 482"/>
              <p:cNvSpPr>
                <a:spLocks/>
              </p:cNvSpPr>
              <p:nvPr/>
            </p:nvSpPr>
            <p:spPr bwMode="auto">
              <a:xfrm>
                <a:off x="6873" y="-187"/>
                <a:ext cx="886" cy="968"/>
              </a:xfrm>
              <a:custGeom>
                <a:avLst/>
                <a:gdLst>
                  <a:gd name="T0" fmla="*/ 540 w 733"/>
                  <a:gd name="T1" fmla="*/ 803 h 803"/>
                  <a:gd name="T2" fmla="*/ 539 w 733"/>
                  <a:gd name="T3" fmla="*/ 803 h 803"/>
                  <a:gd name="T4" fmla="*/ 448 w 733"/>
                  <a:gd name="T5" fmla="*/ 768 h 803"/>
                  <a:gd name="T6" fmla="*/ 443 w 733"/>
                  <a:gd name="T7" fmla="*/ 768 h 803"/>
                  <a:gd name="T8" fmla="*/ 397 w 733"/>
                  <a:gd name="T9" fmla="*/ 786 h 803"/>
                  <a:gd name="T10" fmla="*/ 333 w 733"/>
                  <a:gd name="T11" fmla="*/ 800 h 803"/>
                  <a:gd name="T12" fmla="*/ 148 w 733"/>
                  <a:gd name="T13" fmla="*/ 753 h 803"/>
                  <a:gd name="T14" fmla="*/ 111 w 733"/>
                  <a:gd name="T15" fmla="*/ 756 h 803"/>
                  <a:gd name="T16" fmla="*/ 10 w 733"/>
                  <a:gd name="T17" fmla="*/ 700 h 803"/>
                  <a:gd name="T18" fmla="*/ 30 w 733"/>
                  <a:gd name="T19" fmla="*/ 599 h 803"/>
                  <a:gd name="T20" fmla="*/ 107 w 733"/>
                  <a:gd name="T21" fmla="*/ 551 h 803"/>
                  <a:gd name="T22" fmla="*/ 112 w 733"/>
                  <a:gd name="T23" fmla="*/ 543 h 803"/>
                  <a:gd name="T24" fmla="*/ 96 w 733"/>
                  <a:gd name="T25" fmla="*/ 513 h 803"/>
                  <a:gd name="T26" fmla="*/ 87 w 733"/>
                  <a:gd name="T27" fmla="*/ 236 h 803"/>
                  <a:gd name="T28" fmla="*/ 297 w 733"/>
                  <a:gd name="T29" fmla="*/ 66 h 803"/>
                  <a:gd name="T30" fmla="*/ 329 w 733"/>
                  <a:gd name="T31" fmla="*/ 2 h 803"/>
                  <a:gd name="T32" fmla="*/ 334 w 733"/>
                  <a:gd name="T33" fmla="*/ 0 h 803"/>
                  <a:gd name="T34" fmla="*/ 335 w 733"/>
                  <a:gd name="T35" fmla="*/ 0 h 803"/>
                  <a:gd name="T36" fmla="*/ 341 w 733"/>
                  <a:gd name="T37" fmla="*/ 3 h 803"/>
                  <a:gd name="T38" fmla="*/ 373 w 733"/>
                  <a:gd name="T39" fmla="*/ 64 h 803"/>
                  <a:gd name="T40" fmla="*/ 553 w 733"/>
                  <a:gd name="T41" fmla="*/ 107 h 803"/>
                  <a:gd name="T42" fmla="*/ 617 w 733"/>
                  <a:gd name="T43" fmla="*/ 72 h 803"/>
                  <a:gd name="T44" fmla="*/ 621 w 733"/>
                  <a:gd name="T45" fmla="*/ 71 h 803"/>
                  <a:gd name="T46" fmla="*/ 624 w 733"/>
                  <a:gd name="T47" fmla="*/ 71 h 803"/>
                  <a:gd name="T48" fmla="*/ 629 w 733"/>
                  <a:gd name="T49" fmla="*/ 76 h 803"/>
                  <a:gd name="T50" fmla="*/ 647 w 733"/>
                  <a:gd name="T51" fmla="*/ 140 h 803"/>
                  <a:gd name="T52" fmla="*/ 726 w 733"/>
                  <a:gd name="T53" fmla="*/ 364 h 803"/>
                  <a:gd name="T54" fmla="*/ 694 w 733"/>
                  <a:gd name="T55" fmla="*/ 553 h 803"/>
                  <a:gd name="T56" fmla="*/ 682 w 733"/>
                  <a:gd name="T57" fmla="*/ 599 h 803"/>
                  <a:gd name="T58" fmla="*/ 653 w 733"/>
                  <a:gd name="T59" fmla="*/ 714 h 803"/>
                  <a:gd name="T60" fmla="*/ 540 w 733"/>
                  <a:gd name="T61" fmla="*/ 803 h 803"/>
                  <a:gd name="T62" fmla="*/ 540 w 733"/>
                  <a:gd name="T63" fmla="*/ 803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3" h="803">
                    <a:moveTo>
                      <a:pt x="540" y="803"/>
                    </a:moveTo>
                    <a:cubicBezTo>
                      <a:pt x="539" y="803"/>
                      <a:pt x="539" y="803"/>
                      <a:pt x="539" y="803"/>
                    </a:cubicBezTo>
                    <a:cubicBezTo>
                      <a:pt x="536" y="802"/>
                      <a:pt x="480" y="797"/>
                      <a:pt x="448" y="768"/>
                    </a:cubicBezTo>
                    <a:cubicBezTo>
                      <a:pt x="447" y="768"/>
                      <a:pt x="445" y="768"/>
                      <a:pt x="443" y="768"/>
                    </a:cubicBezTo>
                    <a:cubicBezTo>
                      <a:pt x="434" y="768"/>
                      <a:pt x="416" y="770"/>
                      <a:pt x="397" y="786"/>
                    </a:cubicBezTo>
                    <a:cubicBezTo>
                      <a:pt x="383" y="797"/>
                      <a:pt x="354" y="800"/>
                      <a:pt x="333" y="800"/>
                    </a:cubicBezTo>
                    <a:cubicBezTo>
                      <a:pt x="273" y="800"/>
                      <a:pt x="189" y="782"/>
                      <a:pt x="148" y="753"/>
                    </a:cubicBezTo>
                    <a:cubicBezTo>
                      <a:pt x="141" y="754"/>
                      <a:pt x="127" y="756"/>
                      <a:pt x="111" y="756"/>
                    </a:cubicBezTo>
                    <a:cubicBezTo>
                      <a:pt x="56" y="756"/>
                      <a:pt x="22" y="737"/>
                      <a:pt x="10" y="700"/>
                    </a:cubicBezTo>
                    <a:cubicBezTo>
                      <a:pt x="0" y="666"/>
                      <a:pt x="7" y="630"/>
                      <a:pt x="30" y="599"/>
                    </a:cubicBezTo>
                    <a:cubicBezTo>
                      <a:pt x="51" y="571"/>
                      <a:pt x="81" y="553"/>
                      <a:pt x="107" y="551"/>
                    </a:cubicBezTo>
                    <a:cubicBezTo>
                      <a:pt x="109" y="550"/>
                      <a:pt x="111" y="547"/>
                      <a:pt x="112" y="543"/>
                    </a:cubicBezTo>
                    <a:cubicBezTo>
                      <a:pt x="113" y="536"/>
                      <a:pt x="108" y="525"/>
                      <a:pt x="96" y="513"/>
                    </a:cubicBezTo>
                    <a:cubicBezTo>
                      <a:pt x="63" y="477"/>
                      <a:pt x="13" y="357"/>
                      <a:pt x="87" y="236"/>
                    </a:cubicBezTo>
                    <a:cubicBezTo>
                      <a:pt x="151" y="130"/>
                      <a:pt x="273" y="76"/>
                      <a:pt x="297" y="66"/>
                    </a:cubicBezTo>
                    <a:cubicBezTo>
                      <a:pt x="301" y="54"/>
                      <a:pt x="312" y="18"/>
                      <a:pt x="329" y="2"/>
                    </a:cubicBezTo>
                    <a:cubicBezTo>
                      <a:pt x="330" y="1"/>
                      <a:pt x="332" y="0"/>
                      <a:pt x="334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337" y="0"/>
                      <a:pt x="339" y="1"/>
                      <a:pt x="341" y="3"/>
                    </a:cubicBezTo>
                    <a:cubicBezTo>
                      <a:pt x="342" y="4"/>
                      <a:pt x="366" y="33"/>
                      <a:pt x="373" y="64"/>
                    </a:cubicBezTo>
                    <a:cubicBezTo>
                      <a:pt x="396" y="65"/>
                      <a:pt x="476" y="72"/>
                      <a:pt x="553" y="107"/>
                    </a:cubicBezTo>
                    <a:cubicBezTo>
                      <a:pt x="617" y="72"/>
                      <a:pt x="617" y="72"/>
                      <a:pt x="617" y="72"/>
                    </a:cubicBezTo>
                    <a:cubicBezTo>
                      <a:pt x="619" y="71"/>
                      <a:pt x="620" y="71"/>
                      <a:pt x="621" y="71"/>
                    </a:cubicBezTo>
                    <a:cubicBezTo>
                      <a:pt x="622" y="71"/>
                      <a:pt x="623" y="71"/>
                      <a:pt x="624" y="71"/>
                    </a:cubicBezTo>
                    <a:cubicBezTo>
                      <a:pt x="626" y="72"/>
                      <a:pt x="628" y="74"/>
                      <a:pt x="629" y="76"/>
                    </a:cubicBezTo>
                    <a:cubicBezTo>
                      <a:pt x="630" y="77"/>
                      <a:pt x="646" y="108"/>
                      <a:pt x="647" y="140"/>
                    </a:cubicBezTo>
                    <a:cubicBezTo>
                      <a:pt x="662" y="155"/>
                      <a:pt x="733" y="230"/>
                      <a:pt x="726" y="364"/>
                    </a:cubicBezTo>
                    <a:cubicBezTo>
                      <a:pt x="722" y="462"/>
                      <a:pt x="706" y="514"/>
                      <a:pt x="694" y="553"/>
                    </a:cubicBezTo>
                    <a:cubicBezTo>
                      <a:pt x="688" y="571"/>
                      <a:pt x="684" y="585"/>
                      <a:pt x="682" y="599"/>
                    </a:cubicBezTo>
                    <a:cubicBezTo>
                      <a:pt x="681" y="618"/>
                      <a:pt x="674" y="668"/>
                      <a:pt x="653" y="714"/>
                    </a:cubicBezTo>
                    <a:cubicBezTo>
                      <a:pt x="627" y="770"/>
                      <a:pt x="589" y="800"/>
                      <a:pt x="540" y="803"/>
                    </a:cubicBezTo>
                    <a:cubicBezTo>
                      <a:pt x="540" y="803"/>
                      <a:pt x="540" y="803"/>
                      <a:pt x="540" y="803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5" name="Freeform 483"/>
              <p:cNvSpPr>
                <a:spLocks noEditPoints="1"/>
              </p:cNvSpPr>
              <p:nvPr/>
            </p:nvSpPr>
            <p:spPr bwMode="auto">
              <a:xfrm>
                <a:off x="6863" y="-198"/>
                <a:ext cx="903" cy="988"/>
              </a:xfrm>
              <a:custGeom>
                <a:avLst/>
                <a:gdLst>
                  <a:gd name="T0" fmla="*/ 343 w 748"/>
                  <a:gd name="T1" fmla="*/ 17 h 820"/>
                  <a:gd name="T2" fmla="*/ 375 w 748"/>
                  <a:gd name="T3" fmla="*/ 81 h 820"/>
                  <a:gd name="T4" fmla="*/ 562 w 748"/>
                  <a:gd name="T5" fmla="*/ 126 h 820"/>
                  <a:gd name="T6" fmla="*/ 607 w 748"/>
                  <a:gd name="T7" fmla="*/ 101 h 820"/>
                  <a:gd name="T8" fmla="*/ 630 w 748"/>
                  <a:gd name="T9" fmla="*/ 88 h 820"/>
                  <a:gd name="T10" fmla="*/ 647 w 748"/>
                  <a:gd name="T11" fmla="*/ 152 h 820"/>
                  <a:gd name="T12" fmla="*/ 727 w 748"/>
                  <a:gd name="T13" fmla="*/ 373 h 820"/>
                  <a:gd name="T14" fmla="*/ 683 w 748"/>
                  <a:gd name="T15" fmla="*/ 607 h 820"/>
                  <a:gd name="T16" fmla="*/ 549 w 748"/>
                  <a:gd name="T17" fmla="*/ 803 h 820"/>
                  <a:gd name="T18" fmla="*/ 461 w 748"/>
                  <a:gd name="T19" fmla="*/ 769 h 820"/>
                  <a:gd name="T20" fmla="*/ 452 w 748"/>
                  <a:gd name="T21" fmla="*/ 768 h 820"/>
                  <a:gd name="T22" fmla="*/ 401 w 748"/>
                  <a:gd name="T23" fmla="*/ 788 h 820"/>
                  <a:gd name="T24" fmla="*/ 342 w 748"/>
                  <a:gd name="T25" fmla="*/ 800 h 820"/>
                  <a:gd name="T26" fmla="*/ 159 w 748"/>
                  <a:gd name="T27" fmla="*/ 753 h 820"/>
                  <a:gd name="T28" fmla="*/ 120 w 748"/>
                  <a:gd name="T29" fmla="*/ 757 h 820"/>
                  <a:gd name="T30" fmla="*/ 28 w 748"/>
                  <a:gd name="T31" fmla="*/ 706 h 820"/>
                  <a:gd name="T32" fmla="*/ 119 w 748"/>
                  <a:gd name="T33" fmla="*/ 569 h 820"/>
                  <a:gd name="T34" fmla="*/ 112 w 748"/>
                  <a:gd name="T35" fmla="*/ 517 h 820"/>
                  <a:gd name="T36" fmla="*/ 103 w 748"/>
                  <a:gd name="T37" fmla="*/ 249 h 820"/>
                  <a:gd name="T38" fmla="*/ 313 w 748"/>
                  <a:gd name="T39" fmla="*/ 81 h 820"/>
                  <a:gd name="T40" fmla="*/ 343 w 748"/>
                  <a:gd name="T41" fmla="*/ 17 h 820"/>
                  <a:gd name="T42" fmla="*/ 343 w 748"/>
                  <a:gd name="T43" fmla="*/ 0 h 820"/>
                  <a:gd name="T44" fmla="*/ 332 w 748"/>
                  <a:gd name="T45" fmla="*/ 5 h 820"/>
                  <a:gd name="T46" fmla="*/ 299 w 748"/>
                  <a:gd name="T47" fmla="*/ 69 h 820"/>
                  <a:gd name="T48" fmla="*/ 225 w 748"/>
                  <a:gd name="T49" fmla="*/ 108 h 820"/>
                  <a:gd name="T50" fmla="*/ 89 w 748"/>
                  <a:gd name="T51" fmla="*/ 240 h 820"/>
                  <a:gd name="T52" fmla="*/ 51 w 748"/>
                  <a:gd name="T53" fmla="*/ 414 h 820"/>
                  <a:gd name="T54" fmla="*/ 99 w 748"/>
                  <a:gd name="T55" fmla="*/ 528 h 820"/>
                  <a:gd name="T56" fmla="*/ 112 w 748"/>
                  <a:gd name="T57" fmla="*/ 551 h 820"/>
                  <a:gd name="T58" fmla="*/ 112 w 748"/>
                  <a:gd name="T59" fmla="*/ 552 h 820"/>
                  <a:gd name="T60" fmla="*/ 32 w 748"/>
                  <a:gd name="T61" fmla="*/ 603 h 820"/>
                  <a:gd name="T62" fmla="*/ 11 w 748"/>
                  <a:gd name="T63" fmla="*/ 711 h 820"/>
                  <a:gd name="T64" fmla="*/ 120 w 748"/>
                  <a:gd name="T65" fmla="*/ 774 h 820"/>
                  <a:gd name="T66" fmla="*/ 154 w 748"/>
                  <a:gd name="T67" fmla="*/ 771 h 820"/>
                  <a:gd name="T68" fmla="*/ 342 w 748"/>
                  <a:gd name="T69" fmla="*/ 817 h 820"/>
                  <a:gd name="T70" fmla="*/ 411 w 748"/>
                  <a:gd name="T71" fmla="*/ 801 h 820"/>
                  <a:gd name="T72" fmla="*/ 452 w 748"/>
                  <a:gd name="T73" fmla="*/ 785 h 820"/>
                  <a:gd name="T74" fmla="*/ 454 w 748"/>
                  <a:gd name="T75" fmla="*/ 785 h 820"/>
                  <a:gd name="T76" fmla="*/ 547 w 748"/>
                  <a:gd name="T77" fmla="*/ 820 h 820"/>
                  <a:gd name="T78" fmla="*/ 549 w 748"/>
                  <a:gd name="T79" fmla="*/ 820 h 820"/>
                  <a:gd name="T80" fmla="*/ 550 w 748"/>
                  <a:gd name="T81" fmla="*/ 820 h 820"/>
                  <a:gd name="T82" fmla="*/ 670 w 748"/>
                  <a:gd name="T83" fmla="*/ 726 h 820"/>
                  <a:gd name="T84" fmla="*/ 700 w 748"/>
                  <a:gd name="T85" fmla="*/ 609 h 820"/>
                  <a:gd name="T86" fmla="*/ 711 w 748"/>
                  <a:gd name="T87" fmla="*/ 564 h 820"/>
                  <a:gd name="T88" fmla="*/ 744 w 748"/>
                  <a:gd name="T89" fmla="*/ 374 h 820"/>
                  <a:gd name="T90" fmla="*/ 705 w 748"/>
                  <a:gd name="T91" fmla="*/ 200 h 820"/>
                  <a:gd name="T92" fmla="*/ 664 w 748"/>
                  <a:gd name="T93" fmla="*/ 145 h 820"/>
                  <a:gd name="T94" fmla="*/ 645 w 748"/>
                  <a:gd name="T95" fmla="*/ 81 h 820"/>
                  <a:gd name="T96" fmla="*/ 635 w 748"/>
                  <a:gd name="T97" fmla="*/ 72 h 820"/>
                  <a:gd name="T98" fmla="*/ 630 w 748"/>
                  <a:gd name="T99" fmla="*/ 71 h 820"/>
                  <a:gd name="T100" fmla="*/ 622 w 748"/>
                  <a:gd name="T101" fmla="*/ 74 h 820"/>
                  <a:gd name="T102" fmla="*/ 599 w 748"/>
                  <a:gd name="T103" fmla="*/ 86 h 820"/>
                  <a:gd name="T104" fmla="*/ 561 w 748"/>
                  <a:gd name="T105" fmla="*/ 107 h 820"/>
                  <a:gd name="T106" fmla="*/ 388 w 748"/>
                  <a:gd name="T107" fmla="*/ 65 h 820"/>
                  <a:gd name="T108" fmla="*/ 356 w 748"/>
                  <a:gd name="T109" fmla="*/ 7 h 820"/>
                  <a:gd name="T110" fmla="*/ 344 w 748"/>
                  <a:gd name="T111" fmla="*/ 0 h 820"/>
                  <a:gd name="T112" fmla="*/ 343 w 748"/>
                  <a:gd name="T113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8" h="820">
                    <a:moveTo>
                      <a:pt x="343" y="17"/>
                    </a:moveTo>
                    <a:cubicBezTo>
                      <a:pt x="343" y="17"/>
                      <a:pt x="370" y="50"/>
                      <a:pt x="375" y="81"/>
                    </a:cubicBezTo>
                    <a:cubicBezTo>
                      <a:pt x="375" y="81"/>
                      <a:pt x="471" y="83"/>
                      <a:pt x="562" y="126"/>
                    </a:cubicBezTo>
                    <a:cubicBezTo>
                      <a:pt x="607" y="101"/>
                      <a:pt x="607" y="101"/>
                      <a:pt x="607" y="101"/>
                    </a:cubicBezTo>
                    <a:cubicBezTo>
                      <a:pt x="630" y="88"/>
                      <a:pt x="630" y="88"/>
                      <a:pt x="630" y="88"/>
                    </a:cubicBezTo>
                    <a:cubicBezTo>
                      <a:pt x="630" y="88"/>
                      <a:pt x="647" y="121"/>
                      <a:pt x="647" y="152"/>
                    </a:cubicBezTo>
                    <a:cubicBezTo>
                      <a:pt x="647" y="152"/>
                      <a:pt x="734" y="228"/>
                      <a:pt x="727" y="373"/>
                    </a:cubicBezTo>
                    <a:cubicBezTo>
                      <a:pt x="720" y="518"/>
                      <a:pt x="687" y="563"/>
                      <a:pt x="683" y="607"/>
                    </a:cubicBezTo>
                    <a:cubicBezTo>
                      <a:pt x="679" y="651"/>
                      <a:pt x="655" y="797"/>
                      <a:pt x="549" y="803"/>
                    </a:cubicBezTo>
                    <a:cubicBezTo>
                      <a:pt x="549" y="803"/>
                      <a:pt x="491" y="798"/>
                      <a:pt x="461" y="769"/>
                    </a:cubicBezTo>
                    <a:cubicBezTo>
                      <a:pt x="461" y="769"/>
                      <a:pt x="458" y="768"/>
                      <a:pt x="452" y="768"/>
                    </a:cubicBezTo>
                    <a:cubicBezTo>
                      <a:pt x="441" y="768"/>
                      <a:pt x="421" y="771"/>
                      <a:pt x="401" y="788"/>
                    </a:cubicBezTo>
                    <a:cubicBezTo>
                      <a:pt x="391" y="796"/>
                      <a:pt x="369" y="800"/>
                      <a:pt x="342" y="800"/>
                    </a:cubicBezTo>
                    <a:cubicBezTo>
                      <a:pt x="282" y="800"/>
                      <a:pt x="197" y="782"/>
                      <a:pt x="159" y="753"/>
                    </a:cubicBezTo>
                    <a:cubicBezTo>
                      <a:pt x="159" y="753"/>
                      <a:pt x="142" y="757"/>
                      <a:pt x="120" y="757"/>
                    </a:cubicBezTo>
                    <a:cubicBezTo>
                      <a:pt x="86" y="757"/>
                      <a:pt x="40" y="748"/>
                      <a:pt x="28" y="706"/>
                    </a:cubicBezTo>
                    <a:cubicBezTo>
                      <a:pt x="6" y="637"/>
                      <a:pt x="70" y="569"/>
                      <a:pt x="119" y="569"/>
                    </a:cubicBezTo>
                    <a:cubicBezTo>
                      <a:pt x="119" y="569"/>
                      <a:pt x="147" y="554"/>
                      <a:pt x="112" y="517"/>
                    </a:cubicBezTo>
                    <a:cubicBezTo>
                      <a:pt x="77" y="479"/>
                      <a:pt x="34" y="363"/>
                      <a:pt x="103" y="249"/>
                    </a:cubicBezTo>
                    <a:cubicBezTo>
                      <a:pt x="172" y="135"/>
                      <a:pt x="313" y="81"/>
                      <a:pt x="313" y="81"/>
                    </a:cubicBezTo>
                    <a:cubicBezTo>
                      <a:pt x="313" y="81"/>
                      <a:pt x="325" y="34"/>
                      <a:pt x="343" y="17"/>
                    </a:cubicBezTo>
                    <a:moveTo>
                      <a:pt x="343" y="0"/>
                    </a:moveTo>
                    <a:cubicBezTo>
                      <a:pt x="339" y="0"/>
                      <a:pt x="335" y="2"/>
                      <a:pt x="332" y="5"/>
                    </a:cubicBezTo>
                    <a:cubicBezTo>
                      <a:pt x="315" y="21"/>
                      <a:pt x="304" y="53"/>
                      <a:pt x="299" y="69"/>
                    </a:cubicBezTo>
                    <a:cubicBezTo>
                      <a:pt x="286" y="74"/>
                      <a:pt x="258" y="87"/>
                      <a:pt x="225" y="108"/>
                    </a:cubicBezTo>
                    <a:cubicBezTo>
                      <a:pt x="184" y="134"/>
                      <a:pt x="126" y="178"/>
                      <a:pt x="89" y="240"/>
                    </a:cubicBezTo>
                    <a:cubicBezTo>
                      <a:pt x="48" y="308"/>
                      <a:pt x="46" y="372"/>
                      <a:pt x="51" y="414"/>
                    </a:cubicBezTo>
                    <a:cubicBezTo>
                      <a:pt x="59" y="468"/>
                      <a:pt x="81" y="509"/>
                      <a:pt x="99" y="528"/>
                    </a:cubicBezTo>
                    <a:cubicBezTo>
                      <a:pt x="110" y="539"/>
                      <a:pt x="113" y="547"/>
                      <a:pt x="112" y="551"/>
                    </a:cubicBezTo>
                    <a:cubicBezTo>
                      <a:pt x="112" y="551"/>
                      <a:pt x="112" y="552"/>
                      <a:pt x="112" y="552"/>
                    </a:cubicBezTo>
                    <a:cubicBezTo>
                      <a:pt x="84" y="555"/>
                      <a:pt x="53" y="574"/>
                      <a:pt x="32" y="603"/>
                    </a:cubicBezTo>
                    <a:cubicBezTo>
                      <a:pt x="8" y="636"/>
                      <a:pt x="0" y="675"/>
                      <a:pt x="11" y="711"/>
                    </a:cubicBezTo>
                    <a:cubicBezTo>
                      <a:pt x="24" y="751"/>
                      <a:pt x="62" y="774"/>
                      <a:pt x="120" y="774"/>
                    </a:cubicBezTo>
                    <a:cubicBezTo>
                      <a:pt x="134" y="774"/>
                      <a:pt x="147" y="772"/>
                      <a:pt x="154" y="771"/>
                    </a:cubicBezTo>
                    <a:cubicBezTo>
                      <a:pt x="200" y="801"/>
                      <a:pt x="283" y="817"/>
                      <a:pt x="342" y="817"/>
                    </a:cubicBezTo>
                    <a:cubicBezTo>
                      <a:pt x="375" y="817"/>
                      <a:pt x="399" y="812"/>
                      <a:pt x="411" y="801"/>
                    </a:cubicBezTo>
                    <a:cubicBezTo>
                      <a:pt x="428" y="788"/>
                      <a:pt x="444" y="785"/>
                      <a:pt x="452" y="785"/>
                    </a:cubicBezTo>
                    <a:cubicBezTo>
                      <a:pt x="453" y="785"/>
                      <a:pt x="453" y="785"/>
                      <a:pt x="454" y="785"/>
                    </a:cubicBezTo>
                    <a:cubicBezTo>
                      <a:pt x="488" y="814"/>
                      <a:pt x="545" y="820"/>
                      <a:pt x="547" y="820"/>
                    </a:cubicBezTo>
                    <a:cubicBezTo>
                      <a:pt x="548" y="820"/>
                      <a:pt x="548" y="820"/>
                      <a:pt x="549" y="820"/>
                    </a:cubicBezTo>
                    <a:cubicBezTo>
                      <a:pt x="549" y="820"/>
                      <a:pt x="549" y="820"/>
                      <a:pt x="550" y="820"/>
                    </a:cubicBezTo>
                    <a:cubicBezTo>
                      <a:pt x="601" y="817"/>
                      <a:pt x="643" y="785"/>
                      <a:pt x="670" y="726"/>
                    </a:cubicBezTo>
                    <a:cubicBezTo>
                      <a:pt x="691" y="680"/>
                      <a:pt x="698" y="629"/>
                      <a:pt x="700" y="609"/>
                    </a:cubicBezTo>
                    <a:cubicBezTo>
                      <a:pt x="701" y="596"/>
                      <a:pt x="705" y="582"/>
                      <a:pt x="711" y="564"/>
                    </a:cubicBezTo>
                    <a:cubicBezTo>
                      <a:pt x="723" y="525"/>
                      <a:pt x="739" y="472"/>
                      <a:pt x="744" y="374"/>
                    </a:cubicBezTo>
                    <a:cubicBezTo>
                      <a:pt x="748" y="295"/>
                      <a:pt x="725" y="236"/>
                      <a:pt x="705" y="200"/>
                    </a:cubicBezTo>
                    <a:cubicBezTo>
                      <a:pt x="689" y="172"/>
                      <a:pt x="673" y="153"/>
                      <a:pt x="664" y="145"/>
                    </a:cubicBezTo>
                    <a:cubicBezTo>
                      <a:pt x="662" y="113"/>
                      <a:pt x="646" y="82"/>
                      <a:pt x="645" y="81"/>
                    </a:cubicBezTo>
                    <a:cubicBezTo>
                      <a:pt x="643" y="77"/>
                      <a:pt x="640" y="74"/>
                      <a:pt x="635" y="72"/>
                    </a:cubicBezTo>
                    <a:cubicBezTo>
                      <a:pt x="634" y="72"/>
                      <a:pt x="632" y="71"/>
                      <a:pt x="630" y="71"/>
                    </a:cubicBezTo>
                    <a:cubicBezTo>
                      <a:pt x="628" y="71"/>
                      <a:pt x="625" y="72"/>
                      <a:pt x="622" y="74"/>
                    </a:cubicBezTo>
                    <a:cubicBezTo>
                      <a:pt x="599" y="86"/>
                      <a:pt x="599" y="86"/>
                      <a:pt x="599" y="86"/>
                    </a:cubicBezTo>
                    <a:cubicBezTo>
                      <a:pt x="561" y="107"/>
                      <a:pt x="561" y="107"/>
                      <a:pt x="561" y="107"/>
                    </a:cubicBezTo>
                    <a:cubicBezTo>
                      <a:pt x="490" y="75"/>
                      <a:pt x="418" y="67"/>
                      <a:pt x="388" y="65"/>
                    </a:cubicBezTo>
                    <a:cubicBezTo>
                      <a:pt x="379" y="35"/>
                      <a:pt x="358" y="8"/>
                      <a:pt x="356" y="7"/>
                    </a:cubicBezTo>
                    <a:cubicBezTo>
                      <a:pt x="353" y="3"/>
                      <a:pt x="349" y="1"/>
                      <a:pt x="344" y="0"/>
                    </a:cubicBezTo>
                    <a:cubicBezTo>
                      <a:pt x="344" y="0"/>
                      <a:pt x="344" y="0"/>
                      <a:pt x="343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6" name="Freeform 484"/>
              <p:cNvSpPr>
                <a:spLocks/>
              </p:cNvSpPr>
              <p:nvPr/>
            </p:nvSpPr>
            <p:spPr bwMode="auto">
              <a:xfrm>
                <a:off x="6939" y="49"/>
                <a:ext cx="743" cy="659"/>
              </a:xfrm>
              <a:custGeom>
                <a:avLst/>
                <a:gdLst>
                  <a:gd name="T0" fmla="*/ 79 w 616"/>
                  <a:gd name="T1" fmla="*/ 11 h 547"/>
                  <a:gd name="T2" fmla="*/ 137 w 616"/>
                  <a:gd name="T3" fmla="*/ 43 h 547"/>
                  <a:gd name="T4" fmla="*/ 343 w 616"/>
                  <a:gd name="T5" fmla="*/ 149 h 547"/>
                  <a:gd name="T6" fmla="*/ 542 w 616"/>
                  <a:gd name="T7" fmla="*/ 149 h 547"/>
                  <a:gd name="T8" fmla="*/ 528 w 616"/>
                  <a:gd name="T9" fmla="*/ 259 h 547"/>
                  <a:gd name="T10" fmla="*/ 537 w 616"/>
                  <a:gd name="T11" fmla="*/ 285 h 547"/>
                  <a:gd name="T12" fmla="*/ 615 w 616"/>
                  <a:gd name="T13" fmla="*/ 338 h 547"/>
                  <a:gd name="T14" fmla="*/ 547 w 616"/>
                  <a:gd name="T15" fmla="*/ 432 h 547"/>
                  <a:gd name="T16" fmla="*/ 547 w 616"/>
                  <a:gd name="T17" fmla="*/ 453 h 547"/>
                  <a:gd name="T18" fmla="*/ 544 w 616"/>
                  <a:gd name="T19" fmla="*/ 526 h 547"/>
                  <a:gd name="T20" fmla="*/ 375 w 616"/>
                  <a:gd name="T21" fmla="*/ 491 h 547"/>
                  <a:gd name="T22" fmla="*/ 173 w 616"/>
                  <a:gd name="T23" fmla="*/ 463 h 547"/>
                  <a:gd name="T24" fmla="*/ 162 w 616"/>
                  <a:gd name="T25" fmla="*/ 399 h 547"/>
                  <a:gd name="T26" fmla="*/ 220 w 616"/>
                  <a:gd name="T27" fmla="*/ 404 h 547"/>
                  <a:gd name="T28" fmla="*/ 152 w 616"/>
                  <a:gd name="T29" fmla="*/ 379 h 547"/>
                  <a:gd name="T30" fmla="*/ 14 w 616"/>
                  <a:gd name="T31" fmla="*/ 224 h 547"/>
                  <a:gd name="T32" fmla="*/ 79 w 616"/>
                  <a:gd name="T33" fmla="*/ 11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547">
                    <a:moveTo>
                      <a:pt x="79" y="11"/>
                    </a:moveTo>
                    <a:cubicBezTo>
                      <a:pt x="79" y="11"/>
                      <a:pt x="133" y="0"/>
                      <a:pt x="137" y="43"/>
                    </a:cubicBezTo>
                    <a:cubicBezTo>
                      <a:pt x="142" y="86"/>
                      <a:pt x="115" y="195"/>
                      <a:pt x="343" y="149"/>
                    </a:cubicBezTo>
                    <a:cubicBezTo>
                      <a:pt x="343" y="149"/>
                      <a:pt x="464" y="253"/>
                      <a:pt x="542" y="149"/>
                    </a:cubicBezTo>
                    <a:cubicBezTo>
                      <a:pt x="542" y="149"/>
                      <a:pt x="591" y="215"/>
                      <a:pt x="528" y="259"/>
                    </a:cubicBezTo>
                    <a:cubicBezTo>
                      <a:pt x="528" y="259"/>
                      <a:pt x="513" y="285"/>
                      <a:pt x="537" y="285"/>
                    </a:cubicBezTo>
                    <a:cubicBezTo>
                      <a:pt x="561" y="285"/>
                      <a:pt x="613" y="294"/>
                      <a:pt x="615" y="338"/>
                    </a:cubicBezTo>
                    <a:cubicBezTo>
                      <a:pt x="616" y="382"/>
                      <a:pt x="604" y="427"/>
                      <a:pt x="547" y="432"/>
                    </a:cubicBezTo>
                    <a:cubicBezTo>
                      <a:pt x="547" y="432"/>
                      <a:pt x="532" y="435"/>
                      <a:pt x="547" y="453"/>
                    </a:cubicBezTo>
                    <a:cubicBezTo>
                      <a:pt x="561" y="471"/>
                      <a:pt x="584" y="506"/>
                      <a:pt x="544" y="526"/>
                    </a:cubicBezTo>
                    <a:cubicBezTo>
                      <a:pt x="504" y="547"/>
                      <a:pt x="437" y="481"/>
                      <a:pt x="375" y="491"/>
                    </a:cubicBezTo>
                    <a:cubicBezTo>
                      <a:pt x="312" y="501"/>
                      <a:pt x="204" y="485"/>
                      <a:pt x="173" y="463"/>
                    </a:cubicBezTo>
                    <a:cubicBezTo>
                      <a:pt x="142" y="440"/>
                      <a:pt x="116" y="382"/>
                      <a:pt x="162" y="399"/>
                    </a:cubicBezTo>
                    <a:cubicBezTo>
                      <a:pt x="162" y="399"/>
                      <a:pt x="208" y="416"/>
                      <a:pt x="220" y="404"/>
                    </a:cubicBezTo>
                    <a:cubicBezTo>
                      <a:pt x="231" y="393"/>
                      <a:pt x="162" y="392"/>
                      <a:pt x="152" y="379"/>
                    </a:cubicBezTo>
                    <a:cubicBezTo>
                      <a:pt x="142" y="367"/>
                      <a:pt x="28" y="300"/>
                      <a:pt x="14" y="224"/>
                    </a:cubicBezTo>
                    <a:cubicBezTo>
                      <a:pt x="0" y="147"/>
                      <a:pt x="22" y="69"/>
                      <a:pt x="7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7" name="Oval 485"/>
              <p:cNvSpPr>
                <a:spLocks noChangeArrowheads="1"/>
              </p:cNvSpPr>
              <p:nvPr/>
            </p:nvSpPr>
            <p:spPr bwMode="auto">
              <a:xfrm>
                <a:off x="7139" y="60"/>
                <a:ext cx="109" cy="1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8" name="Freeform 486"/>
              <p:cNvSpPr>
                <a:spLocks/>
              </p:cNvSpPr>
              <p:nvPr/>
            </p:nvSpPr>
            <p:spPr bwMode="auto">
              <a:xfrm>
                <a:off x="7308" y="-69"/>
                <a:ext cx="93" cy="134"/>
              </a:xfrm>
              <a:custGeom>
                <a:avLst/>
                <a:gdLst>
                  <a:gd name="T0" fmla="*/ 0 w 77"/>
                  <a:gd name="T1" fmla="*/ 26 h 111"/>
                  <a:gd name="T2" fmla="*/ 7 w 77"/>
                  <a:gd name="T3" fmla="*/ 78 h 111"/>
                  <a:gd name="T4" fmla="*/ 43 w 77"/>
                  <a:gd name="T5" fmla="*/ 70 h 111"/>
                  <a:gd name="T6" fmla="*/ 73 w 77"/>
                  <a:gd name="T7" fmla="*/ 47 h 111"/>
                  <a:gd name="T8" fmla="*/ 26 w 77"/>
                  <a:gd name="T9" fmla="*/ 55 h 111"/>
                  <a:gd name="T10" fmla="*/ 0 w 77"/>
                  <a:gd name="T11" fmla="*/ 2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11">
                    <a:moveTo>
                      <a:pt x="0" y="26"/>
                    </a:moveTo>
                    <a:cubicBezTo>
                      <a:pt x="0" y="26"/>
                      <a:pt x="9" y="45"/>
                      <a:pt x="7" y="78"/>
                    </a:cubicBezTo>
                    <a:cubicBezTo>
                      <a:pt x="6" y="111"/>
                      <a:pt x="27" y="97"/>
                      <a:pt x="43" y="70"/>
                    </a:cubicBezTo>
                    <a:cubicBezTo>
                      <a:pt x="58" y="43"/>
                      <a:pt x="77" y="57"/>
                      <a:pt x="73" y="47"/>
                    </a:cubicBezTo>
                    <a:cubicBezTo>
                      <a:pt x="68" y="37"/>
                      <a:pt x="31" y="45"/>
                      <a:pt x="26" y="55"/>
                    </a:cubicBezTo>
                    <a:cubicBezTo>
                      <a:pt x="20" y="65"/>
                      <a:pt x="17" y="0"/>
                      <a:pt x="0" y="26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9" name="Freeform 487"/>
              <p:cNvSpPr>
                <a:spLocks/>
              </p:cNvSpPr>
              <p:nvPr/>
            </p:nvSpPr>
            <p:spPr bwMode="auto">
              <a:xfrm>
                <a:off x="7365" y="28"/>
                <a:ext cx="150" cy="126"/>
              </a:xfrm>
              <a:custGeom>
                <a:avLst/>
                <a:gdLst>
                  <a:gd name="T0" fmla="*/ 0 w 124"/>
                  <a:gd name="T1" fmla="*/ 76 h 105"/>
                  <a:gd name="T2" fmla="*/ 82 w 124"/>
                  <a:gd name="T3" fmla="*/ 17 h 105"/>
                  <a:gd name="T4" fmla="*/ 107 w 124"/>
                  <a:gd name="T5" fmla="*/ 62 h 105"/>
                  <a:gd name="T6" fmla="*/ 73 w 124"/>
                  <a:gd name="T7" fmla="*/ 46 h 105"/>
                  <a:gd name="T8" fmla="*/ 0 w 124"/>
                  <a:gd name="T9" fmla="*/ 7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05">
                    <a:moveTo>
                      <a:pt x="0" y="76"/>
                    </a:moveTo>
                    <a:cubicBezTo>
                      <a:pt x="0" y="76"/>
                      <a:pt x="16" y="0"/>
                      <a:pt x="82" y="17"/>
                    </a:cubicBezTo>
                    <a:cubicBezTo>
                      <a:pt x="82" y="17"/>
                      <a:pt x="124" y="42"/>
                      <a:pt x="107" y="62"/>
                    </a:cubicBezTo>
                    <a:cubicBezTo>
                      <a:pt x="90" y="82"/>
                      <a:pt x="97" y="46"/>
                      <a:pt x="73" y="46"/>
                    </a:cubicBezTo>
                    <a:cubicBezTo>
                      <a:pt x="48" y="45"/>
                      <a:pt x="14" y="105"/>
                      <a:pt x="0" y="76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0" name="Freeform 488"/>
              <p:cNvSpPr>
                <a:spLocks/>
              </p:cNvSpPr>
              <p:nvPr/>
            </p:nvSpPr>
            <p:spPr bwMode="auto">
              <a:xfrm>
                <a:off x="7166" y="9"/>
                <a:ext cx="114" cy="146"/>
              </a:xfrm>
              <a:custGeom>
                <a:avLst/>
                <a:gdLst>
                  <a:gd name="T0" fmla="*/ 88 w 95"/>
                  <a:gd name="T1" fmla="*/ 99 h 121"/>
                  <a:gd name="T2" fmla="*/ 94 w 95"/>
                  <a:gd name="T3" fmla="*/ 64 h 121"/>
                  <a:gd name="T4" fmla="*/ 56 w 95"/>
                  <a:gd name="T5" fmla="*/ 3 h 121"/>
                  <a:gd name="T6" fmla="*/ 19 w 95"/>
                  <a:gd name="T7" fmla="*/ 30 h 121"/>
                  <a:gd name="T8" fmla="*/ 71 w 95"/>
                  <a:gd name="T9" fmla="*/ 59 h 121"/>
                  <a:gd name="T10" fmla="*/ 88 w 95"/>
                  <a:gd name="T11" fmla="*/ 9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21">
                    <a:moveTo>
                      <a:pt x="88" y="99"/>
                    </a:moveTo>
                    <a:cubicBezTo>
                      <a:pt x="88" y="99"/>
                      <a:pt x="93" y="84"/>
                      <a:pt x="94" y="64"/>
                    </a:cubicBezTo>
                    <a:cubicBezTo>
                      <a:pt x="95" y="44"/>
                      <a:pt x="85" y="0"/>
                      <a:pt x="56" y="3"/>
                    </a:cubicBezTo>
                    <a:cubicBezTo>
                      <a:pt x="26" y="6"/>
                      <a:pt x="0" y="23"/>
                      <a:pt x="19" y="30"/>
                    </a:cubicBezTo>
                    <a:cubicBezTo>
                      <a:pt x="37" y="36"/>
                      <a:pt x="68" y="34"/>
                      <a:pt x="71" y="59"/>
                    </a:cubicBezTo>
                    <a:cubicBezTo>
                      <a:pt x="74" y="83"/>
                      <a:pt x="77" y="121"/>
                      <a:pt x="88" y="99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1" name="Freeform 489"/>
              <p:cNvSpPr>
                <a:spLocks/>
              </p:cNvSpPr>
              <p:nvPr/>
            </p:nvSpPr>
            <p:spPr bwMode="auto">
              <a:xfrm>
                <a:off x="7373" y="85"/>
                <a:ext cx="178" cy="153"/>
              </a:xfrm>
              <a:custGeom>
                <a:avLst/>
                <a:gdLst>
                  <a:gd name="T0" fmla="*/ 10 w 147"/>
                  <a:gd name="T1" fmla="*/ 59 h 127"/>
                  <a:gd name="T2" fmla="*/ 142 w 147"/>
                  <a:gd name="T3" fmla="*/ 67 h 127"/>
                  <a:gd name="T4" fmla="*/ 145 w 147"/>
                  <a:gd name="T5" fmla="*/ 84 h 127"/>
                  <a:gd name="T6" fmla="*/ 70 w 147"/>
                  <a:gd name="T7" fmla="*/ 121 h 127"/>
                  <a:gd name="T8" fmla="*/ 9 w 147"/>
                  <a:gd name="T9" fmla="*/ 90 h 127"/>
                  <a:gd name="T10" fmla="*/ 10 w 147"/>
                  <a:gd name="T11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27">
                    <a:moveTo>
                      <a:pt x="10" y="59"/>
                    </a:moveTo>
                    <a:cubicBezTo>
                      <a:pt x="37" y="36"/>
                      <a:pt x="95" y="0"/>
                      <a:pt x="142" y="67"/>
                    </a:cubicBezTo>
                    <a:cubicBezTo>
                      <a:pt x="145" y="72"/>
                      <a:pt x="147" y="78"/>
                      <a:pt x="145" y="84"/>
                    </a:cubicBezTo>
                    <a:cubicBezTo>
                      <a:pt x="141" y="99"/>
                      <a:pt x="126" y="127"/>
                      <a:pt x="70" y="121"/>
                    </a:cubicBezTo>
                    <a:cubicBezTo>
                      <a:pt x="70" y="121"/>
                      <a:pt x="39" y="120"/>
                      <a:pt x="9" y="90"/>
                    </a:cubicBezTo>
                    <a:cubicBezTo>
                      <a:pt x="0" y="82"/>
                      <a:pt x="0" y="67"/>
                      <a:pt x="10" y="59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2" name="Freeform 490"/>
              <p:cNvSpPr>
                <a:spLocks/>
              </p:cNvSpPr>
              <p:nvPr/>
            </p:nvSpPr>
            <p:spPr bwMode="auto">
              <a:xfrm>
                <a:off x="7381" y="131"/>
                <a:ext cx="107" cy="100"/>
              </a:xfrm>
              <a:custGeom>
                <a:avLst/>
                <a:gdLst>
                  <a:gd name="T0" fmla="*/ 13 w 89"/>
                  <a:gd name="T1" fmla="*/ 39 h 83"/>
                  <a:gd name="T2" fmla="*/ 60 w 89"/>
                  <a:gd name="T3" fmla="*/ 5 h 83"/>
                  <a:gd name="T4" fmla="*/ 60 w 89"/>
                  <a:gd name="T5" fmla="*/ 21 h 83"/>
                  <a:gd name="T6" fmla="*/ 72 w 89"/>
                  <a:gd name="T7" fmla="*/ 33 h 83"/>
                  <a:gd name="T8" fmla="*/ 60 w 89"/>
                  <a:gd name="T9" fmla="*/ 64 h 83"/>
                  <a:gd name="T10" fmla="*/ 13 w 89"/>
                  <a:gd name="T11" fmla="*/ 3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83">
                    <a:moveTo>
                      <a:pt x="13" y="39"/>
                    </a:moveTo>
                    <a:cubicBezTo>
                      <a:pt x="13" y="39"/>
                      <a:pt x="51" y="0"/>
                      <a:pt x="60" y="5"/>
                    </a:cubicBezTo>
                    <a:cubicBezTo>
                      <a:pt x="68" y="9"/>
                      <a:pt x="50" y="20"/>
                      <a:pt x="60" y="21"/>
                    </a:cubicBezTo>
                    <a:cubicBezTo>
                      <a:pt x="69" y="23"/>
                      <a:pt x="89" y="30"/>
                      <a:pt x="72" y="33"/>
                    </a:cubicBezTo>
                    <a:cubicBezTo>
                      <a:pt x="55" y="36"/>
                      <a:pt x="45" y="46"/>
                      <a:pt x="60" y="64"/>
                    </a:cubicBezTo>
                    <a:cubicBezTo>
                      <a:pt x="74" y="83"/>
                      <a:pt x="0" y="51"/>
                      <a:pt x="1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3" name="Freeform 491"/>
              <p:cNvSpPr>
                <a:spLocks/>
              </p:cNvSpPr>
              <p:nvPr/>
            </p:nvSpPr>
            <p:spPr bwMode="auto">
              <a:xfrm>
                <a:off x="7125" y="44"/>
                <a:ext cx="114" cy="78"/>
              </a:xfrm>
              <a:custGeom>
                <a:avLst/>
                <a:gdLst>
                  <a:gd name="T0" fmla="*/ 87 w 95"/>
                  <a:gd name="T1" fmla="*/ 47 h 64"/>
                  <a:gd name="T2" fmla="*/ 31 w 95"/>
                  <a:gd name="T3" fmla="*/ 18 h 64"/>
                  <a:gd name="T4" fmla="*/ 10 w 95"/>
                  <a:gd name="T5" fmla="*/ 47 h 64"/>
                  <a:gd name="T6" fmla="*/ 66 w 95"/>
                  <a:gd name="T7" fmla="*/ 35 h 64"/>
                  <a:gd name="T8" fmla="*/ 87 w 95"/>
                  <a:gd name="T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4">
                    <a:moveTo>
                      <a:pt x="87" y="47"/>
                    </a:moveTo>
                    <a:cubicBezTo>
                      <a:pt x="89" y="43"/>
                      <a:pt x="75" y="0"/>
                      <a:pt x="31" y="18"/>
                    </a:cubicBezTo>
                    <a:cubicBezTo>
                      <a:pt x="31" y="18"/>
                      <a:pt x="0" y="38"/>
                      <a:pt x="10" y="47"/>
                    </a:cubicBezTo>
                    <a:cubicBezTo>
                      <a:pt x="20" y="57"/>
                      <a:pt x="36" y="7"/>
                      <a:pt x="66" y="35"/>
                    </a:cubicBezTo>
                    <a:cubicBezTo>
                      <a:pt x="95" y="64"/>
                      <a:pt x="87" y="47"/>
                      <a:pt x="87" y="47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4" name="Freeform 492"/>
              <p:cNvSpPr>
                <a:spLocks/>
              </p:cNvSpPr>
              <p:nvPr/>
            </p:nvSpPr>
            <p:spPr bwMode="auto">
              <a:xfrm>
                <a:off x="7131" y="112"/>
                <a:ext cx="97" cy="65"/>
              </a:xfrm>
              <a:custGeom>
                <a:avLst/>
                <a:gdLst>
                  <a:gd name="T0" fmla="*/ 44 w 81"/>
                  <a:gd name="T1" fmla="*/ 54 h 54"/>
                  <a:gd name="T2" fmla="*/ 23 w 81"/>
                  <a:gd name="T3" fmla="*/ 48 h 54"/>
                  <a:gd name="T4" fmla="*/ 0 w 81"/>
                  <a:gd name="T5" fmla="*/ 4 h 54"/>
                  <a:gd name="T6" fmla="*/ 3 w 81"/>
                  <a:gd name="T7" fmla="*/ 0 h 54"/>
                  <a:gd name="T8" fmla="*/ 6 w 81"/>
                  <a:gd name="T9" fmla="*/ 3 h 54"/>
                  <a:gd name="T10" fmla="*/ 26 w 81"/>
                  <a:gd name="T11" fmla="*/ 43 h 54"/>
                  <a:gd name="T12" fmla="*/ 76 w 81"/>
                  <a:gd name="T13" fmla="*/ 39 h 54"/>
                  <a:gd name="T14" fmla="*/ 80 w 81"/>
                  <a:gd name="T15" fmla="*/ 41 h 54"/>
                  <a:gd name="T16" fmla="*/ 78 w 81"/>
                  <a:gd name="T17" fmla="*/ 45 h 54"/>
                  <a:gd name="T18" fmla="*/ 44 w 81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54">
                    <a:moveTo>
                      <a:pt x="44" y="54"/>
                    </a:moveTo>
                    <a:cubicBezTo>
                      <a:pt x="36" y="54"/>
                      <a:pt x="29" y="52"/>
                      <a:pt x="23" y="48"/>
                    </a:cubicBezTo>
                    <a:cubicBezTo>
                      <a:pt x="2" y="35"/>
                      <a:pt x="0" y="5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ubicBezTo>
                      <a:pt x="6" y="4"/>
                      <a:pt x="8" y="32"/>
                      <a:pt x="26" y="43"/>
                    </a:cubicBezTo>
                    <a:cubicBezTo>
                      <a:pt x="38" y="50"/>
                      <a:pt x="55" y="49"/>
                      <a:pt x="76" y="39"/>
                    </a:cubicBezTo>
                    <a:cubicBezTo>
                      <a:pt x="77" y="38"/>
                      <a:pt x="79" y="39"/>
                      <a:pt x="80" y="41"/>
                    </a:cubicBezTo>
                    <a:cubicBezTo>
                      <a:pt x="81" y="42"/>
                      <a:pt x="80" y="44"/>
                      <a:pt x="78" y="45"/>
                    </a:cubicBezTo>
                    <a:cubicBezTo>
                      <a:pt x="65" y="51"/>
                      <a:pt x="54" y="54"/>
                      <a:pt x="44" y="54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5" name="Freeform 493"/>
              <p:cNvSpPr>
                <a:spLocks noEditPoints="1"/>
              </p:cNvSpPr>
              <p:nvPr/>
            </p:nvSpPr>
            <p:spPr bwMode="auto">
              <a:xfrm>
                <a:off x="7162" y="75"/>
                <a:ext cx="83" cy="83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41 w 69"/>
                  <a:gd name="T11" fmla="*/ 34 h 69"/>
                  <a:gd name="T12" fmla="*/ 35 w 69"/>
                  <a:gd name="T13" fmla="*/ 27 h 69"/>
                  <a:gd name="T14" fmla="*/ 41 w 69"/>
                  <a:gd name="T15" fmla="*/ 20 h 69"/>
                  <a:gd name="T16" fmla="*/ 48 w 69"/>
                  <a:gd name="T17" fmla="*/ 27 h 69"/>
                  <a:gd name="T18" fmla="*/ 41 w 69"/>
                  <a:gd name="T1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69"/>
                      <a:pt x="35" y="69"/>
                    </a:cubicBezTo>
                    <a:cubicBezTo>
                      <a:pt x="53" y="69"/>
                      <a:pt x="69" y="54"/>
                      <a:pt x="69" y="35"/>
                    </a:cubicBezTo>
                    <a:cubicBezTo>
                      <a:pt x="69" y="16"/>
                      <a:pt x="53" y="0"/>
                      <a:pt x="35" y="0"/>
                    </a:cubicBezTo>
                    <a:close/>
                    <a:moveTo>
                      <a:pt x="41" y="34"/>
                    </a:moveTo>
                    <a:cubicBezTo>
                      <a:pt x="38" y="34"/>
                      <a:pt x="35" y="31"/>
                      <a:pt x="35" y="27"/>
                    </a:cubicBezTo>
                    <a:cubicBezTo>
                      <a:pt x="35" y="23"/>
                      <a:pt x="38" y="20"/>
                      <a:pt x="41" y="20"/>
                    </a:cubicBezTo>
                    <a:cubicBezTo>
                      <a:pt x="45" y="20"/>
                      <a:pt x="48" y="23"/>
                      <a:pt x="48" y="27"/>
                    </a:cubicBezTo>
                    <a:cubicBezTo>
                      <a:pt x="48" y="31"/>
                      <a:pt x="45" y="34"/>
                      <a:pt x="41" y="34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6" name="Freeform 494"/>
              <p:cNvSpPr>
                <a:spLocks/>
              </p:cNvSpPr>
              <p:nvPr/>
            </p:nvSpPr>
            <p:spPr bwMode="auto">
              <a:xfrm>
                <a:off x="6991" y="435"/>
                <a:ext cx="122" cy="106"/>
              </a:xfrm>
              <a:custGeom>
                <a:avLst/>
                <a:gdLst>
                  <a:gd name="T0" fmla="*/ 91 w 101"/>
                  <a:gd name="T1" fmla="*/ 88 h 88"/>
                  <a:gd name="T2" fmla="*/ 87 w 101"/>
                  <a:gd name="T3" fmla="*/ 87 h 88"/>
                  <a:gd name="T4" fmla="*/ 3 w 101"/>
                  <a:gd name="T5" fmla="*/ 14 h 88"/>
                  <a:gd name="T6" fmla="*/ 6 w 101"/>
                  <a:gd name="T7" fmla="*/ 2 h 88"/>
                  <a:gd name="T8" fmla="*/ 17 w 101"/>
                  <a:gd name="T9" fmla="*/ 5 h 88"/>
                  <a:gd name="T10" fmla="*/ 95 w 101"/>
                  <a:gd name="T11" fmla="*/ 72 h 88"/>
                  <a:gd name="T12" fmla="*/ 99 w 101"/>
                  <a:gd name="T13" fmla="*/ 83 h 88"/>
                  <a:gd name="T14" fmla="*/ 91 w 101"/>
                  <a:gd name="T1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88">
                    <a:moveTo>
                      <a:pt x="91" y="88"/>
                    </a:moveTo>
                    <a:cubicBezTo>
                      <a:pt x="90" y="88"/>
                      <a:pt x="89" y="88"/>
                      <a:pt x="87" y="87"/>
                    </a:cubicBezTo>
                    <a:cubicBezTo>
                      <a:pt x="32" y="61"/>
                      <a:pt x="4" y="16"/>
                      <a:pt x="3" y="14"/>
                    </a:cubicBezTo>
                    <a:cubicBezTo>
                      <a:pt x="0" y="10"/>
                      <a:pt x="2" y="5"/>
                      <a:pt x="6" y="2"/>
                    </a:cubicBezTo>
                    <a:cubicBezTo>
                      <a:pt x="10" y="0"/>
                      <a:pt x="15" y="1"/>
                      <a:pt x="17" y="5"/>
                    </a:cubicBezTo>
                    <a:cubicBezTo>
                      <a:pt x="18" y="6"/>
                      <a:pt x="44" y="48"/>
                      <a:pt x="95" y="72"/>
                    </a:cubicBezTo>
                    <a:cubicBezTo>
                      <a:pt x="99" y="74"/>
                      <a:pt x="101" y="79"/>
                      <a:pt x="99" y="83"/>
                    </a:cubicBezTo>
                    <a:cubicBezTo>
                      <a:pt x="97" y="86"/>
                      <a:pt x="94" y="88"/>
                      <a:pt x="91" y="8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7" name="Freeform 495"/>
              <p:cNvSpPr>
                <a:spLocks/>
              </p:cNvSpPr>
              <p:nvPr/>
            </p:nvSpPr>
            <p:spPr bwMode="auto">
              <a:xfrm>
                <a:off x="7247" y="-164"/>
                <a:ext cx="25" cy="72"/>
              </a:xfrm>
              <a:custGeom>
                <a:avLst/>
                <a:gdLst>
                  <a:gd name="T0" fmla="*/ 15 w 21"/>
                  <a:gd name="T1" fmla="*/ 60 h 60"/>
                  <a:gd name="T2" fmla="*/ 11 w 21"/>
                  <a:gd name="T3" fmla="*/ 59 h 60"/>
                  <a:gd name="T4" fmla="*/ 3 w 21"/>
                  <a:gd name="T5" fmla="*/ 5 h 60"/>
                  <a:gd name="T6" fmla="*/ 8 w 21"/>
                  <a:gd name="T7" fmla="*/ 0 h 60"/>
                  <a:gd name="T8" fmla="*/ 13 w 21"/>
                  <a:gd name="T9" fmla="*/ 6 h 60"/>
                  <a:gd name="T10" fmla="*/ 18 w 21"/>
                  <a:gd name="T11" fmla="*/ 51 h 60"/>
                  <a:gd name="T12" fmla="*/ 19 w 21"/>
                  <a:gd name="T13" fmla="*/ 58 h 60"/>
                  <a:gd name="T14" fmla="*/ 15 w 21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0">
                    <a:moveTo>
                      <a:pt x="15" y="60"/>
                    </a:moveTo>
                    <a:cubicBezTo>
                      <a:pt x="14" y="60"/>
                      <a:pt x="12" y="60"/>
                      <a:pt x="11" y="59"/>
                    </a:cubicBezTo>
                    <a:cubicBezTo>
                      <a:pt x="0" y="49"/>
                      <a:pt x="2" y="12"/>
                      <a:pt x="3" y="5"/>
                    </a:cubicBezTo>
                    <a:cubicBezTo>
                      <a:pt x="3" y="2"/>
                      <a:pt x="5" y="0"/>
                      <a:pt x="8" y="0"/>
                    </a:cubicBezTo>
                    <a:cubicBezTo>
                      <a:pt x="11" y="0"/>
                      <a:pt x="13" y="3"/>
                      <a:pt x="13" y="6"/>
                    </a:cubicBezTo>
                    <a:cubicBezTo>
                      <a:pt x="12" y="24"/>
                      <a:pt x="13" y="47"/>
                      <a:pt x="18" y="51"/>
                    </a:cubicBezTo>
                    <a:cubicBezTo>
                      <a:pt x="20" y="53"/>
                      <a:pt x="21" y="56"/>
                      <a:pt x="19" y="58"/>
                    </a:cubicBezTo>
                    <a:cubicBezTo>
                      <a:pt x="18" y="60"/>
                      <a:pt x="16" y="60"/>
                      <a:pt x="15" y="6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8" name="Freeform 496"/>
              <p:cNvSpPr>
                <a:spLocks/>
              </p:cNvSpPr>
              <p:nvPr/>
            </p:nvSpPr>
            <p:spPr bwMode="auto">
              <a:xfrm>
                <a:off x="7599" y="-58"/>
                <a:ext cx="17" cy="47"/>
              </a:xfrm>
              <a:custGeom>
                <a:avLst/>
                <a:gdLst>
                  <a:gd name="T0" fmla="*/ 0 w 17"/>
                  <a:gd name="T1" fmla="*/ 0 h 47"/>
                  <a:gd name="T2" fmla="*/ 0 w 17"/>
                  <a:gd name="T3" fmla="*/ 47 h 47"/>
                  <a:gd name="T4" fmla="*/ 17 w 17"/>
                  <a:gd name="T5" fmla="*/ 23 h 47"/>
                  <a:gd name="T6" fmla="*/ 0 w 17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7">
                    <a:moveTo>
                      <a:pt x="0" y="0"/>
                    </a:moveTo>
                    <a:lnTo>
                      <a:pt x="0" y="47"/>
                    </a:lnTo>
                    <a:lnTo>
                      <a:pt x="1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9" name="Freeform 497"/>
              <p:cNvSpPr>
                <a:spLocks/>
              </p:cNvSpPr>
              <p:nvPr/>
            </p:nvSpPr>
            <p:spPr bwMode="auto">
              <a:xfrm>
                <a:off x="7599" y="-58"/>
                <a:ext cx="17" cy="47"/>
              </a:xfrm>
              <a:custGeom>
                <a:avLst/>
                <a:gdLst>
                  <a:gd name="T0" fmla="*/ 0 w 17"/>
                  <a:gd name="T1" fmla="*/ 0 h 47"/>
                  <a:gd name="T2" fmla="*/ 0 w 17"/>
                  <a:gd name="T3" fmla="*/ 47 h 47"/>
                  <a:gd name="T4" fmla="*/ 17 w 17"/>
                  <a:gd name="T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7">
                    <a:moveTo>
                      <a:pt x="0" y="0"/>
                    </a:moveTo>
                    <a:lnTo>
                      <a:pt x="0" y="47"/>
                    </a:lnTo>
                    <a:lnTo>
                      <a:pt x="17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0" name="Freeform 498"/>
              <p:cNvSpPr>
                <a:spLocks/>
              </p:cNvSpPr>
              <p:nvPr/>
            </p:nvSpPr>
            <p:spPr bwMode="auto">
              <a:xfrm>
                <a:off x="7593" y="-65"/>
                <a:ext cx="30" cy="61"/>
              </a:xfrm>
              <a:custGeom>
                <a:avLst/>
                <a:gdLst>
                  <a:gd name="T0" fmla="*/ 5 w 25"/>
                  <a:gd name="T1" fmla="*/ 51 h 51"/>
                  <a:gd name="T2" fmla="*/ 3 w 25"/>
                  <a:gd name="T3" fmla="*/ 50 h 51"/>
                  <a:gd name="T4" fmla="*/ 0 w 25"/>
                  <a:gd name="T5" fmla="*/ 45 h 51"/>
                  <a:gd name="T6" fmla="*/ 0 w 25"/>
                  <a:gd name="T7" fmla="*/ 6 h 51"/>
                  <a:gd name="T8" fmla="*/ 5 w 25"/>
                  <a:gd name="T9" fmla="*/ 0 h 51"/>
                  <a:gd name="T10" fmla="*/ 10 w 25"/>
                  <a:gd name="T11" fmla="*/ 6 h 51"/>
                  <a:gd name="T12" fmla="*/ 10 w 25"/>
                  <a:gd name="T13" fmla="*/ 29 h 51"/>
                  <a:gd name="T14" fmla="*/ 15 w 25"/>
                  <a:gd name="T15" fmla="*/ 22 h 51"/>
                  <a:gd name="T16" fmla="*/ 22 w 25"/>
                  <a:gd name="T17" fmla="*/ 21 h 51"/>
                  <a:gd name="T18" fmla="*/ 23 w 25"/>
                  <a:gd name="T19" fmla="*/ 29 h 51"/>
                  <a:gd name="T20" fmla="*/ 9 w 25"/>
                  <a:gd name="T21" fmla="*/ 48 h 51"/>
                  <a:gd name="T22" fmla="*/ 5 w 25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51">
                    <a:moveTo>
                      <a:pt x="5" y="51"/>
                    </a:moveTo>
                    <a:cubicBezTo>
                      <a:pt x="4" y="51"/>
                      <a:pt x="4" y="51"/>
                      <a:pt x="3" y="50"/>
                    </a:cubicBezTo>
                    <a:cubicBezTo>
                      <a:pt x="1" y="50"/>
                      <a:pt x="0" y="48"/>
                      <a:pt x="0" y="4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6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0"/>
                      <a:pt x="20" y="19"/>
                      <a:pt x="22" y="21"/>
                    </a:cubicBezTo>
                    <a:cubicBezTo>
                      <a:pt x="25" y="23"/>
                      <a:pt x="25" y="26"/>
                      <a:pt x="23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50"/>
                      <a:pt x="7" y="51"/>
                      <a:pt x="5" y="5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1" name="Freeform 499"/>
              <p:cNvSpPr>
                <a:spLocks/>
              </p:cNvSpPr>
              <p:nvPr/>
            </p:nvSpPr>
            <p:spPr bwMode="auto">
              <a:xfrm>
                <a:off x="7110" y="273"/>
                <a:ext cx="224" cy="151"/>
              </a:xfrm>
              <a:custGeom>
                <a:avLst/>
                <a:gdLst>
                  <a:gd name="T0" fmla="*/ 108 w 185"/>
                  <a:gd name="T1" fmla="*/ 32 h 125"/>
                  <a:gd name="T2" fmla="*/ 133 w 185"/>
                  <a:gd name="T3" fmla="*/ 74 h 125"/>
                  <a:gd name="T4" fmla="*/ 170 w 185"/>
                  <a:gd name="T5" fmla="*/ 92 h 125"/>
                  <a:gd name="T6" fmla="*/ 0 w 185"/>
                  <a:gd name="T7" fmla="*/ 42 h 125"/>
                  <a:gd name="T8" fmla="*/ 30 w 185"/>
                  <a:gd name="T9" fmla="*/ 11 h 125"/>
                  <a:gd name="T10" fmla="*/ 108 w 185"/>
                  <a:gd name="T11" fmla="*/ 3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25">
                    <a:moveTo>
                      <a:pt x="108" y="32"/>
                    </a:moveTo>
                    <a:cubicBezTo>
                      <a:pt x="108" y="32"/>
                      <a:pt x="107" y="63"/>
                      <a:pt x="133" y="74"/>
                    </a:cubicBezTo>
                    <a:cubicBezTo>
                      <a:pt x="159" y="85"/>
                      <a:pt x="185" y="81"/>
                      <a:pt x="170" y="92"/>
                    </a:cubicBezTo>
                    <a:cubicBezTo>
                      <a:pt x="154" y="103"/>
                      <a:pt x="20" y="125"/>
                      <a:pt x="0" y="42"/>
                    </a:cubicBezTo>
                    <a:cubicBezTo>
                      <a:pt x="0" y="42"/>
                      <a:pt x="5" y="0"/>
                      <a:pt x="30" y="11"/>
                    </a:cubicBezTo>
                    <a:cubicBezTo>
                      <a:pt x="55" y="23"/>
                      <a:pt x="108" y="32"/>
                      <a:pt x="108" y="32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2" name="Freeform 500"/>
              <p:cNvSpPr>
                <a:spLocks/>
              </p:cNvSpPr>
              <p:nvPr/>
            </p:nvSpPr>
            <p:spPr bwMode="auto">
              <a:xfrm>
                <a:off x="7109" y="305"/>
                <a:ext cx="249" cy="79"/>
              </a:xfrm>
              <a:custGeom>
                <a:avLst/>
                <a:gdLst>
                  <a:gd name="T0" fmla="*/ 205 w 206"/>
                  <a:gd name="T1" fmla="*/ 38 h 66"/>
                  <a:gd name="T2" fmla="*/ 198 w 206"/>
                  <a:gd name="T3" fmla="*/ 35 h 66"/>
                  <a:gd name="T4" fmla="*/ 100 w 206"/>
                  <a:gd name="T5" fmla="*/ 55 h 66"/>
                  <a:gd name="T6" fmla="*/ 53 w 206"/>
                  <a:gd name="T7" fmla="*/ 30 h 66"/>
                  <a:gd name="T8" fmla="*/ 54 w 206"/>
                  <a:gd name="T9" fmla="*/ 29 h 66"/>
                  <a:gd name="T10" fmla="*/ 57 w 206"/>
                  <a:gd name="T11" fmla="*/ 15 h 66"/>
                  <a:gd name="T12" fmla="*/ 53 w 206"/>
                  <a:gd name="T13" fmla="*/ 9 h 66"/>
                  <a:gd name="T14" fmla="*/ 47 w 206"/>
                  <a:gd name="T15" fmla="*/ 13 h 66"/>
                  <a:gd name="T16" fmla="*/ 43 w 206"/>
                  <a:gd name="T17" fmla="*/ 27 h 66"/>
                  <a:gd name="T18" fmla="*/ 43 w 206"/>
                  <a:gd name="T19" fmla="*/ 28 h 66"/>
                  <a:gd name="T20" fmla="*/ 31 w 206"/>
                  <a:gd name="T21" fmla="*/ 27 h 66"/>
                  <a:gd name="T22" fmla="*/ 11 w 206"/>
                  <a:gd name="T23" fmla="*/ 4 h 66"/>
                  <a:gd name="T24" fmla="*/ 4 w 206"/>
                  <a:gd name="T25" fmla="*/ 1 h 66"/>
                  <a:gd name="T26" fmla="*/ 1 w 206"/>
                  <a:gd name="T27" fmla="*/ 8 h 66"/>
                  <a:gd name="T28" fmla="*/ 46 w 206"/>
                  <a:gd name="T29" fmla="*/ 51 h 66"/>
                  <a:gd name="T30" fmla="*/ 110 w 206"/>
                  <a:gd name="T31" fmla="*/ 66 h 66"/>
                  <a:gd name="T32" fmla="*/ 202 w 206"/>
                  <a:gd name="T33" fmla="*/ 45 h 66"/>
                  <a:gd name="T34" fmla="*/ 205 w 206"/>
                  <a:gd name="T35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66">
                    <a:moveTo>
                      <a:pt x="205" y="38"/>
                    </a:moveTo>
                    <a:cubicBezTo>
                      <a:pt x="204" y="35"/>
                      <a:pt x="201" y="34"/>
                      <a:pt x="198" y="35"/>
                    </a:cubicBezTo>
                    <a:cubicBezTo>
                      <a:pt x="162" y="50"/>
                      <a:pt x="129" y="57"/>
                      <a:pt x="100" y="55"/>
                    </a:cubicBezTo>
                    <a:cubicBezTo>
                      <a:pt x="92" y="49"/>
                      <a:pt x="75" y="35"/>
                      <a:pt x="53" y="30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8" y="12"/>
                      <a:pt x="56" y="9"/>
                      <a:pt x="53" y="9"/>
                    </a:cubicBezTo>
                    <a:cubicBezTo>
                      <a:pt x="50" y="8"/>
                      <a:pt x="47" y="10"/>
                      <a:pt x="47" y="13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8"/>
                    </a:cubicBezTo>
                    <a:cubicBezTo>
                      <a:pt x="39" y="27"/>
                      <a:pt x="35" y="27"/>
                      <a:pt x="31" y="27"/>
                    </a:cubicBezTo>
                    <a:cubicBezTo>
                      <a:pt x="17" y="15"/>
                      <a:pt x="11" y="4"/>
                      <a:pt x="11" y="4"/>
                    </a:cubicBezTo>
                    <a:cubicBezTo>
                      <a:pt x="10" y="1"/>
                      <a:pt x="6" y="0"/>
                      <a:pt x="4" y="1"/>
                    </a:cubicBezTo>
                    <a:cubicBezTo>
                      <a:pt x="1" y="2"/>
                      <a:pt x="0" y="6"/>
                      <a:pt x="1" y="8"/>
                    </a:cubicBezTo>
                    <a:cubicBezTo>
                      <a:pt x="2" y="9"/>
                      <a:pt x="15" y="34"/>
                      <a:pt x="46" y="51"/>
                    </a:cubicBezTo>
                    <a:cubicBezTo>
                      <a:pt x="61" y="59"/>
                      <a:pt x="82" y="66"/>
                      <a:pt x="110" y="66"/>
                    </a:cubicBezTo>
                    <a:cubicBezTo>
                      <a:pt x="135" y="66"/>
                      <a:pt x="166" y="60"/>
                      <a:pt x="202" y="45"/>
                    </a:cubicBezTo>
                    <a:cubicBezTo>
                      <a:pt x="205" y="43"/>
                      <a:pt x="206" y="40"/>
                      <a:pt x="205" y="38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3" name="Freeform 501"/>
              <p:cNvSpPr>
                <a:spLocks noEditPoints="1"/>
              </p:cNvSpPr>
              <p:nvPr/>
            </p:nvSpPr>
            <p:spPr bwMode="auto">
              <a:xfrm>
                <a:off x="7092" y="202"/>
                <a:ext cx="186" cy="135"/>
              </a:xfrm>
              <a:custGeom>
                <a:avLst/>
                <a:gdLst>
                  <a:gd name="T0" fmla="*/ 93 w 154"/>
                  <a:gd name="T1" fmla="*/ 11 h 112"/>
                  <a:gd name="T2" fmla="*/ 42 w 154"/>
                  <a:gd name="T3" fmla="*/ 18 h 112"/>
                  <a:gd name="T4" fmla="*/ 93 w 154"/>
                  <a:gd name="T5" fmla="*/ 106 h 112"/>
                  <a:gd name="T6" fmla="*/ 147 w 154"/>
                  <a:gd name="T7" fmla="*/ 53 h 112"/>
                  <a:gd name="T8" fmla="*/ 93 w 154"/>
                  <a:gd name="T9" fmla="*/ 11 h 112"/>
                  <a:gd name="T10" fmla="*/ 67 w 154"/>
                  <a:gd name="T11" fmla="*/ 70 h 112"/>
                  <a:gd name="T12" fmla="*/ 66 w 154"/>
                  <a:gd name="T13" fmla="*/ 70 h 112"/>
                  <a:gd name="T14" fmla="*/ 61 w 154"/>
                  <a:gd name="T15" fmla="*/ 66 h 112"/>
                  <a:gd name="T16" fmla="*/ 41 w 154"/>
                  <a:gd name="T17" fmla="*/ 51 h 112"/>
                  <a:gd name="T18" fmla="*/ 37 w 154"/>
                  <a:gd name="T19" fmla="*/ 45 h 112"/>
                  <a:gd name="T20" fmla="*/ 43 w 154"/>
                  <a:gd name="T21" fmla="*/ 40 h 112"/>
                  <a:gd name="T22" fmla="*/ 71 w 154"/>
                  <a:gd name="T23" fmla="*/ 64 h 112"/>
                  <a:gd name="T24" fmla="*/ 67 w 154"/>
                  <a:gd name="T25" fmla="*/ 70 h 112"/>
                  <a:gd name="T26" fmla="*/ 119 w 154"/>
                  <a:gd name="T27" fmla="*/ 68 h 112"/>
                  <a:gd name="T28" fmla="*/ 112 w 154"/>
                  <a:gd name="T29" fmla="*/ 72 h 112"/>
                  <a:gd name="T30" fmla="*/ 92 w 154"/>
                  <a:gd name="T31" fmla="*/ 74 h 112"/>
                  <a:gd name="T32" fmla="*/ 87 w 154"/>
                  <a:gd name="T33" fmla="*/ 71 h 112"/>
                  <a:gd name="T34" fmla="*/ 83 w 154"/>
                  <a:gd name="T35" fmla="*/ 68 h 112"/>
                  <a:gd name="T36" fmla="*/ 115 w 154"/>
                  <a:gd name="T37" fmla="*/ 62 h 112"/>
                  <a:gd name="T38" fmla="*/ 119 w 154"/>
                  <a:gd name="T39" fmla="*/ 6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4" h="112">
                    <a:moveTo>
                      <a:pt x="93" y="11"/>
                    </a:moveTo>
                    <a:cubicBezTo>
                      <a:pt x="55" y="0"/>
                      <a:pt x="42" y="18"/>
                      <a:pt x="42" y="18"/>
                    </a:cubicBezTo>
                    <a:cubicBezTo>
                      <a:pt x="0" y="70"/>
                      <a:pt x="53" y="100"/>
                      <a:pt x="93" y="106"/>
                    </a:cubicBezTo>
                    <a:cubicBezTo>
                      <a:pt x="133" y="112"/>
                      <a:pt x="139" y="75"/>
                      <a:pt x="147" y="53"/>
                    </a:cubicBezTo>
                    <a:cubicBezTo>
                      <a:pt x="154" y="32"/>
                      <a:pt x="131" y="21"/>
                      <a:pt x="93" y="11"/>
                    </a:cubicBezTo>
                    <a:close/>
                    <a:moveTo>
                      <a:pt x="67" y="70"/>
                    </a:moveTo>
                    <a:cubicBezTo>
                      <a:pt x="67" y="70"/>
                      <a:pt x="66" y="70"/>
                      <a:pt x="66" y="70"/>
                    </a:cubicBezTo>
                    <a:cubicBezTo>
                      <a:pt x="63" y="70"/>
                      <a:pt x="61" y="69"/>
                      <a:pt x="61" y="66"/>
                    </a:cubicBezTo>
                    <a:cubicBezTo>
                      <a:pt x="58" y="53"/>
                      <a:pt x="41" y="51"/>
                      <a:pt x="41" y="51"/>
                    </a:cubicBezTo>
                    <a:cubicBezTo>
                      <a:pt x="38" y="50"/>
                      <a:pt x="36" y="48"/>
                      <a:pt x="37" y="45"/>
                    </a:cubicBezTo>
                    <a:cubicBezTo>
                      <a:pt x="37" y="42"/>
                      <a:pt x="40" y="40"/>
                      <a:pt x="43" y="40"/>
                    </a:cubicBezTo>
                    <a:cubicBezTo>
                      <a:pt x="44" y="40"/>
                      <a:pt x="67" y="44"/>
                      <a:pt x="71" y="64"/>
                    </a:cubicBezTo>
                    <a:cubicBezTo>
                      <a:pt x="72" y="67"/>
                      <a:pt x="70" y="70"/>
                      <a:pt x="67" y="70"/>
                    </a:cubicBezTo>
                    <a:close/>
                    <a:moveTo>
                      <a:pt x="119" y="68"/>
                    </a:moveTo>
                    <a:cubicBezTo>
                      <a:pt x="118" y="71"/>
                      <a:pt x="115" y="73"/>
                      <a:pt x="112" y="72"/>
                    </a:cubicBezTo>
                    <a:cubicBezTo>
                      <a:pt x="96" y="68"/>
                      <a:pt x="92" y="74"/>
                      <a:pt x="92" y="74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91" y="55"/>
                      <a:pt x="115" y="62"/>
                    </a:cubicBezTo>
                    <a:cubicBezTo>
                      <a:pt x="118" y="62"/>
                      <a:pt x="119" y="65"/>
                      <a:pt x="119" y="68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4" name="Oval 502"/>
              <p:cNvSpPr>
                <a:spLocks noChangeArrowheads="1"/>
              </p:cNvSpPr>
              <p:nvPr/>
            </p:nvSpPr>
            <p:spPr bwMode="auto">
              <a:xfrm>
                <a:off x="7297" y="291"/>
                <a:ext cx="11" cy="11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5" name="Oval 503"/>
              <p:cNvSpPr>
                <a:spLocks noChangeArrowheads="1"/>
              </p:cNvSpPr>
              <p:nvPr/>
            </p:nvSpPr>
            <p:spPr bwMode="auto">
              <a:xfrm>
                <a:off x="7315" y="322"/>
                <a:ext cx="12" cy="1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6" name="Oval 504"/>
              <p:cNvSpPr>
                <a:spLocks noChangeArrowheads="1"/>
              </p:cNvSpPr>
              <p:nvPr/>
            </p:nvSpPr>
            <p:spPr bwMode="auto">
              <a:xfrm>
                <a:off x="7278" y="322"/>
                <a:ext cx="6" cy="6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7" name="Oval 505"/>
              <p:cNvSpPr>
                <a:spLocks noChangeArrowheads="1"/>
              </p:cNvSpPr>
              <p:nvPr/>
            </p:nvSpPr>
            <p:spPr bwMode="auto">
              <a:xfrm>
                <a:off x="7116" y="240"/>
                <a:ext cx="7" cy="7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8" name="Oval 506"/>
              <p:cNvSpPr>
                <a:spLocks noChangeArrowheads="1"/>
              </p:cNvSpPr>
              <p:nvPr/>
            </p:nvSpPr>
            <p:spPr bwMode="auto">
              <a:xfrm>
                <a:off x="7110" y="263"/>
                <a:ext cx="6" cy="6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9" name="Oval 507"/>
              <p:cNvSpPr>
                <a:spLocks noChangeArrowheads="1"/>
              </p:cNvSpPr>
              <p:nvPr/>
            </p:nvSpPr>
            <p:spPr bwMode="auto">
              <a:xfrm>
                <a:off x="7110" y="287"/>
                <a:ext cx="6" cy="7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0" name="Freeform 508"/>
              <p:cNvSpPr>
                <a:spLocks/>
              </p:cNvSpPr>
              <p:nvPr/>
            </p:nvSpPr>
            <p:spPr bwMode="auto">
              <a:xfrm>
                <a:off x="6992" y="605"/>
                <a:ext cx="73" cy="115"/>
              </a:xfrm>
              <a:custGeom>
                <a:avLst/>
                <a:gdLst>
                  <a:gd name="T0" fmla="*/ 52 w 61"/>
                  <a:gd name="T1" fmla="*/ 96 h 96"/>
                  <a:gd name="T2" fmla="*/ 47 w 61"/>
                  <a:gd name="T3" fmla="*/ 95 h 96"/>
                  <a:gd name="T4" fmla="*/ 1 w 61"/>
                  <a:gd name="T5" fmla="*/ 10 h 96"/>
                  <a:gd name="T6" fmla="*/ 8 w 61"/>
                  <a:gd name="T7" fmla="*/ 1 h 96"/>
                  <a:gd name="T8" fmla="*/ 17 w 61"/>
                  <a:gd name="T9" fmla="*/ 8 h 96"/>
                  <a:gd name="T10" fmla="*/ 17 w 61"/>
                  <a:gd name="T11" fmla="*/ 8 h 96"/>
                  <a:gd name="T12" fmla="*/ 56 w 61"/>
                  <a:gd name="T13" fmla="*/ 80 h 96"/>
                  <a:gd name="T14" fmla="*/ 59 w 61"/>
                  <a:gd name="T15" fmla="*/ 91 h 96"/>
                  <a:gd name="T16" fmla="*/ 52 w 61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96">
                    <a:moveTo>
                      <a:pt x="52" y="96"/>
                    </a:moveTo>
                    <a:cubicBezTo>
                      <a:pt x="50" y="96"/>
                      <a:pt x="49" y="95"/>
                      <a:pt x="47" y="95"/>
                    </a:cubicBezTo>
                    <a:cubicBezTo>
                      <a:pt x="12" y="75"/>
                      <a:pt x="1" y="13"/>
                      <a:pt x="1" y="10"/>
                    </a:cubicBezTo>
                    <a:cubicBezTo>
                      <a:pt x="0" y="6"/>
                      <a:pt x="3" y="1"/>
                      <a:pt x="8" y="1"/>
                    </a:cubicBezTo>
                    <a:cubicBezTo>
                      <a:pt x="12" y="0"/>
                      <a:pt x="17" y="3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8"/>
                      <a:pt x="27" y="64"/>
                      <a:pt x="56" y="80"/>
                    </a:cubicBezTo>
                    <a:cubicBezTo>
                      <a:pt x="60" y="82"/>
                      <a:pt x="61" y="87"/>
                      <a:pt x="59" y="91"/>
                    </a:cubicBezTo>
                    <a:cubicBezTo>
                      <a:pt x="57" y="94"/>
                      <a:pt x="55" y="96"/>
                      <a:pt x="52" y="96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1" name="Freeform 509"/>
              <p:cNvSpPr>
                <a:spLocks/>
              </p:cNvSpPr>
              <p:nvPr/>
            </p:nvSpPr>
            <p:spPr bwMode="auto">
              <a:xfrm>
                <a:off x="6896" y="653"/>
                <a:ext cx="145" cy="78"/>
              </a:xfrm>
              <a:custGeom>
                <a:avLst/>
                <a:gdLst>
                  <a:gd name="T0" fmla="*/ 0 w 120"/>
                  <a:gd name="T1" fmla="*/ 0 h 65"/>
                  <a:gd name="T2" fmla="*/ 88 w 120"/>
                  <a:gd name="T3" fmla="*/ 8 h 65"/>
                  <a:gd name="T4" fmla="*/ 120 w 120"/>
                  <a:gd name="T5" fmla="*/ 47 h 65"/>
                  <a:gd name="T6" fmla="*/ 2 w 120"/>
                  <a:gd name="T7" fmla="*/ 6 h 65"/>
                  <a:gd name="T8" fmla="*/ 0 w 120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5">
                    <a:moveTo>
                      <a:pt x="0" y="0"/>
                    </a:moveTo>
                    <a:cubicBezTo>
                      <a:pt x="0" y="0"/>
                      <a:pt x="56" y="23"/>
                      <a:pt x="88" y="8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7"/>
                      <a:pt x="31" y="65"/>
                      <a:pt x="2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2" name="Freeform 510"/>
              <p:cNvSpPr>
                <a:spLocks/>
              </p:cNvSpPr>
              <p:nvPr/>
            </p:nvSpPr>
            <p:spPr bwMode="auto">
              <a:xfrm>
                <a:off x="7192" y="618"/>
                <a:ext cx="195" cy="156"/>
              </a:xfrm>
              <a:custGeom>
                <a:avLst/>
                <a:gdLst>
                  <a:gd name="T0" fmla="*/ 23 w 161"/>
                  <a:gd name="T1" fmla="*/ 129 h 129"/>
                  <a:gd name="T2" fmla="*/ 16 w 161"/>
                  <a:gd name="T3" fmla="*/ 125 h 129"/>
                  <a:gd name="T4" fmla="*/ 9 w 161"/>
                  <a:gd name="T5" fmla="*/ 64 h 129"/>
                  <a:gd name="T6" fmla="*/ 151 w 161"/>
                  <a:gd name="T7" fmla="*/ 1 h 129"/>
                  <a:gd name="T8" fmla="*/ 161 w 161"/>
                  <a:gd name="T9" fmla="*/ 8 h 129"/>
                  <a:gd name="T10" fmla="*/ 153 w 161"/>
                  <a:gd name="T11" fmla="*/ 18 h 129"/>
                  <a:gd name="T12" fmla="*/ 24 w 161"/>
                  <a:gd name="T13" fmla="*/ 71 h 129"/>
                  <a:gd name="T14" fmla="*/ 30 w 161"/>
                  <a:gd name="T15" fmla="*/ 116 h 129"/>
                  <a:gd name="T16" fmla="*/ 28 w 161"/>
                  <a:gd name="T17" fmla="*/ 127 h 129"/>
                  <a:gd name="T18" fmla="*/ 23 w 161"/>
                  <a:gd name="T1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29">
                    <a:moveTo>
                      <a:pt x="23" y="129"/>
                    </a:moveTo>
                    <a:cubicBezTo>
                      <a:pt x="20" y="129"/>
                      <a:pt x="17" y="127"/>
                      <a:pt x="16" y="125"/>
                    </a:cubicBezTo>
                    <a:cubicBezTo>
                      <a:pt x="2" y="102"/>
                      <a:pt x="0" y="82"/>
                      <a:pt x="9" y="64"/>
                    </a:cubicBezTo>
                    <a:cubicBezTo>
                      <a:pt x="34" y="12"/>
                      <a:pt x="147" y="1"/>
                      <a:pt x="151" y="1"/>
                    </a:cubicBezTo>
                    <a:cubicBezTo>
                      <a:pt x="156" y="0"/>
                      <a:pt x="160" y="4"/>
                      <a:pt x="161" y="8"/>
                    </a:cubicBezTo>
                    <a:cubicBezTo>
                      <a:pt x="161" y="13"/>
                      <a:pt x="158" y="17"/>
                      <a:pt x="153" y="18"/>
                    </a:cubicBezTo>
                    <a:cubicBezTo>
                      <a:pt x="123" y="20"/>
                      <a:pt x="42" y="36"/>
                      <a:pt x="24" y="71"/>
                    </a:cubicBezTo>
                    <a:cubicBezTo>
                      <a:pt x="18" y="84"/>
                      <a:pt x="20" y="99"/>
                      <a:pt x="30" y="116"/>
                    </a:cubicBezTo>
                    <a:cubicBezTo>
                      <a:pt x="33" y="120"/>
                      <a:pt x="32" y="125"/>
                      <a:pt x="28" y="127"/>
                    </a:cubicBezTo>
                    <a:cubicBezTo>
                      <a:pt x="26" y="128"/>
                      <a:pt x="25" y="129"/>
                      <a:pt x="23" y="12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3" name="Freeform 511"/>
              <p:cNvSpPr>
                <a:spLocks/>
              </p:cNvSpPr>
              <p:nvPr/>
            </p:nvSpPr>
            <p:spPr bwMode="auto">
              <a:xfrm>
                <a:off x="7132" y="622"/>
                <a:ext cx="109" cy="47"/>
              </a:xfrm>
              <a:custGeom>
                <a:avLst/>
                <a:gdLst>
                  <a:gd name="T0" fmla="*/ 83 w 90"/>
                  <a:gd name="T1" fmla="*/ 39 h 39"/>
                  <a:gd name="T2" fmla="*/ 0 w 90"/>
                  <a:gd name="T3" fmla="*/ 7 h 39"/>
                  <a:gd name="T4" fmla="*/ 4 w 90"/>
                  <a:gd name="T5" fmla="*/ 1 h 39"/>
                  <a:gd name="T6" fmla="*/ 11 w 90"/>
                  <a:gd name="T7" fmla="*/ 5 h 39"/>
                  <a:gd name="T8" fmla="*/ 84 w 90"/>
                  <a:gd name="T9" fmla="*/ 29 h 39"/>
                  <a:gd name="T10" fmla="*/ 84 w 90"/>
                  <a:gd name="T11" fmla="*/ 29 h 39"/>
                  <a:gd name="T12" fmla="*/ 90 w 90"/>
                  <a:gd name="T13" fmla="*/ 34 h 39"/>
                  <a:gd name="T14" fmla="*/ 84 w 90"/>
                  <a:gd name="T15" fmla="*/ 39 h 39"/>
                  <a:gd name="T16" fmla="*/ 83 w 90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39">
                    <a:moveTo>
                      <a:pt x="83" y="39"/>
                    </a:moveTo>
                    <a:cubicBezTo>
                      <a:pt x="10" y="39"/>
                      <a:pt x="1" y="11"/>
                      <a:pt x="0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10" y="2"/>
                      <a:pt x="11" y="5"/>
                    </a:cubicBezTo>
                    <a:cubicBezTo>
                      <a:pt x="11" y="5"/>
                      <a:pt x="19" y="29"/>
                      <a:pt x="84" y="29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7" y="29"/>
                      <a:pt x="90" y="31"/>
                      <a:pt x="90" y="34"/>
                    </a:cubicBezTo>
                    <a:cubicBezTo>
                      <a:pt x="90" y="37"/>
                      <a:pt x="87" y="39"/>
                      <a:pt x="84" y="39"/>
                    </a:cubicBezTo>
                    <a:cubicBezTo>
                      <a:pt x="84" y="39"/>
                      <a:pt x="83" y="39"/>
                      <a:pt x="83" y="3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4" name="Freeform 512"/>
              <p:cNvSpPr>
                <a:spLocks/>
              </p:cNvSpPr>
              <p:nvPr/>
            </p:nvSpPr>
            <p:spPr bwMode="auto">
              <a:xfrm>
                <a:off x="6977" y="665"/>
                <a:ext cx="6" cy="45"/>
              </a:xfrm>
              <a:custGeom>
                <a:avLst/>
                <a:gdLst>
                  <a:gd name="T0" fmla="*/ 0 w 5"/>
                  <a:gd name="T1" fmla="*/ 10 h 37"/>
                  <a:gd name="T2" fmla="*/ 5 w 5"/>
                  <a:gd name="T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7">
                    <a:moveTo>
                      <a:pt x="0" y="10"/>
                    </a:moveTo>
                    <a:cubicBezTo>
                      <a:pt x="0" y="10"/>
                      <a:pt x="0" y="0"/>
                      <a:pt x="5" y="37"/>
                    </a:cubicBezTo>
                  </a:path>
                </a:pathLst>
              </a:custGeom>
              <a:solidFill>
                <a:srgbClr val="ECC166"/>
              </a:solidFill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5" name="Freeform 513"/>
              <p:cNvSpPr>
                <a:spLocks/>
              </p:cNvSpPr>
              <p:nvPr/>
            </p:nvSpPr>
            <p:spPr bwMode="auto">
              <a:xfrm>
                <a:off x="6977" y="665"/>
                <a:ext cx="6" cy="45"/>
              </a:xfrm>
              <a:custGeom>
                <a:avLst/>
                <a:gdLst>
                  <a:gd name="T0" fmla="*/ 0 w 5"/>
                  <a:gd name="T1" fmla="*/ 10 h 37"/>
                  <a:gd name="T2" fmla="*/ 5 w 5"/>
                  <a:gd name="T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7">
                    <a:moveTo>
                      <a:pt x="0" y="10"/>
                    </a:moveTo>
                    <a:cubicBezTo>
                      <a:pt x="0" y="10"/>
                      <a:pt x="0" y="0"/>
                      <a:pt x="5" y="37"/>
                    </a:cubicBezTo>
                  </a:path>
                </a:pathLst>
              </a:custGeom>
              <a:noFill/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6" name="Freeform 514"/>
              <p:cNvSpPr>
                <a:spLocks/>
              </p:cNvSpPr>
              <p:nvPr/>
            </p:nvSpPr>
            <p:spPr bwMode="auto">
              <a:xfrm>
                <a:off x="7193" y="651"/>
                <a:ext cx="155" cy="127"/>
              </a:xfrm>
              <a:custGeom>
                <a:avLst/>
                <a:gdLst>
                  <a:gd name="T0" fmla="*/ 79 w 128"/>
                  <a:gd name="T1" fmla="*/ 10 h 106"/>
                  <a:gd name="T2" fmla="*/ 84 w 128"/>
                  <a:gd name="T3" fmla="*/ 34 h 106"/>
                  <a:gd name="T4" fmla="*/ 108 w 128"/>
                  <a:gd name="T5" fmla="*/ 67 h 106"/>
                  <a:gd name="T6" fmla="*/ 128 w 128"/>
                  <a:gd name="T7" fmla="*/ 84 h 106"/>
                  <a:gd name="T8" fmla="*/ 46 w 128"/>
                  <a:gd name="T9" fmla="*/ 98 h 106"/>
                  <a:gd name="T10" fmla="*/ 22 w 128"/>
                  <a:gd name="T11" fmla="*/ 80 h 106"/>
                  <a:gd name="T12" fmla="*/ 79 w 128"/>
                  <a:gd name="T13" fmla="*/ 1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106">
                    <a:moveTo>
                      <a:pt x="79" y="10"/>
                    </a:moveTo>
                    <a:cubicBezTo>
                      <a:pt x="79" y="10"/>
                      <a:pt x="73" y="28"/>
                      <a:pt x="84" y="34"/>
                    </a:cubicBezTo>
                    <a:cubicBezTo>
                      <a:pt x="96" y="39"/>
                      <a:pt x="111" y="41"/>
                      <a:pt x="108" y="67"/>
                    </a:cubicBezTo>
                    <a:cubicBezTo>
                      <a:pt x="105" y="93"/>
                      <a:pt x="128" y="84"/>
                      <a:pt x="128" y="84"/>
                    </a:cubicBezTo>
                    <a:cubicBezTo>
                      <a:pt x="128" y="84"/>
                      <a:pt x="78" y="106"/>
                      <a:pt x="46" y="98"/>
                    </a:cubicBezTo>
                    <a:cubicBezTo>
                      <a:pt x="36" y="95"/>
                      <a:pt x="27" y="90"/>
                      <a:pt x="22" y="80"/>
                    </a:cubicBezTo>
                    <a:cubicBezTo>
                      <a:pt x="0" y="37"/>
                      <a:pt x="54" y="0"/>
                      <a:pt x="79" y="1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7" name="Freeform 515"/>
              <p:cNvSpPr>
                <a:spLocks/>
              </p:cNvSpPr>
              <p:nvPr/>
            </p:nvSpPr>
            <p:spPr bwMode="auto">
              <a:xfrm>
                <a:off x="7204" y="690"/>
                <a:ext cx="51" cy="20"/>
              </a:xfrm>
              <a:custGeom>
                <a:avLst/>
                <a:gdLst>
                  <a:gd name="T0" fmla="*/ 0 w 42"/>
                  <a:gd name="T1" fmla="*/ 16 h 16"/>
                  <a:gd name="T2" fmla="*/ 42 w 42"/>
                  <a:gd name="T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" h="16">
                    <a:moveTo>
                      <a:pt x="0" y="16"/>
                    </a:moveTo>
                    <a:cubicBezTo>
                      <a:pt x="0" y="16"/>
                      <a:pt x="25" y="0"/>
                      <a:pt x="42" y="1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8" name="Freeform 516"/>
              <p:cNvSpPr>
                <a:spLocks/>
              </p:cNvSpPr>
              <p:nvPr/>
            </p:nvSpPr>
            <p:spPr bwMode="auto">
              <a:xfrm>
                <a:off x="7200" y="687"/>
                <a:ext cx="60" cy="26"/>
              </a:xfrm>
              <a:custGeom>
                <a:avLst/>
                <a:gdLst>
                  <a:gd name="T0" fmla="*/ 4 w 50"/>
                  <a:gd name="T1" fmla="*/ 22 h 22"/>
                  <a:gd name="T2" fmla="*/ 1 w 50"/>
                  <a:gd name="T3" fmla="*/ 21 h 22"/>
                  <a:gd name="T4" fmla="*/ 2 w 50"/>
                  <a:gd name="T5" fmla="*/ 16 h 22"/>
                  <a:gd name="T6" fmla="*/ 46 w 50"/>
                  <a:gd name="T7" fmla="*/ 0 h 22"/>
                  <a:gd name="T8" fmla="*/ 47 w 50"/>
                  <a:gd name="T9" fmla="*/ 0 h 22"/>
                  <a:gd name="T10" fmla="*/ 50 w 50"/>
                  <a:gd name="T11" fmla="*/ 4 h 22"/>
                  <a:gd name="T12" fmla="*/ 46 w 50"/>
                  <a:gd name="T13" fmla="*/ 7 h 22"/>
                  <a:gd name="T14" fmla="*/ 5 w 50"/>
                  <a:gd name="T15" fmla="*/ 22 h 22"/>
                  <a:gd name="T16" fmla="*/ 4 w 50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2">
                    <a:moveTo>
                      <a:pt x="4" y="22"/>
                    </a:moveTo>
                    <a:cubicBezTo>
                      <a:pt x="2" y="22"/>
                      <a:pt x="1" y="22"/>
                      <a:pt x="1" y="21"/>
                    </a:cubicBezTo>
                    <a:cubicBezTo>
                      <a:pt x="0" y="19"/>
                      <a:pt x="0" y="17"/>
                      <a:pt x="2" y="16"/>
                    </a:cubicBezTo>
                    <a:cubicBezTo>
                      <a:pt x="3" y="16"/>
                      <a:pt x="28" y="0"/>
                      <a:pt x="46" y="0"/>
                    </a:cubicBezTo>
                    <a:cubicBezTo>
                      <a:pt x="46" y="0"/>
                      <a:pt x="46" y="0"/>
                      <a:pt x="47" y="0"/>
                    </a:cubicBezTo>
                    <a:cubicBezTo>
                      <a:pt x="48" y="0"/>
                      <a:pt x="50" y="2"/>
                      <a:pt x="50" y="4"/>
                    </a:cubicBezTo>
                    <a:cubicBezTo>
                      <a:pt x="50" y="5"/>
                      <a:pt x="48" y="7"/>
                      <a:pt x="46" y="7"/>
                    </a:cubicBezTo>
                    <a:cubicBezTo>
                      <a:pt x="30" y="7"/>
                      <a:pt x="5" y="22"/>
                      <a:pt x="5" y="22"/>
                    </a:cubicBezTo>
                    <a:cubicBezTo>
                      <a:pt x="5" y="22"/>
                      <a:pt x="4" y="22"/>
                      <a:pt x="4" y="2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9" name="Freeform 517"/>
              <p:cNvSpPr>
                <a:spLocks/>
              </p:cNvSpPr>
              <p:nvPr/>
            </p:nvSpPr>
            <p:spPr bwMode="auto">
              <a:xfrm>
                <a:off x="7220" y="729"/>
                <a:ext cx="35" cy="18"/>
              </a:xfrm>
              <a:custGeom>
                <a:avLst/>
                <a:gdLst>
                  <a:gd name="T0" fmla="*/ 0 w 35"/>
                  <a:gd name="T1" fmla="*/ 18 h 18"/>
                  <a:gd name="T2" fmla="*/ 35 w 35"/>
                  <a:gd name="T3" fmla="*/ 0 h 18"/>
                  <a:gd name="T4" fmla="*/ 0 w 3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lnTo>
                      <a:pt x="3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0" name="Line 518"/>
              <p:cNvSpPr>
                <a:spLocks noChangeShapeType="1"/>
              </p:cNvSpPr>
              <p:nvPr/>
            </p:nvSpPr>
            <p:spPr bwMode="auto">
              <a:xfrm flipV="1">
                <a:off x="7220" y="729"/>
                <a:ext cx="35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1" name="Freeform 519"/>
              <p:cNvSpPr>
                <a:spLocks/>
              </p:cNvSpPr>
              <p:nvPr/>
            </p:nvSpPr>
            <p:spPr bwMode="auto">
              <a:xfrm>
                <a:off x="7215" y="725"/>
                <a:ext cx="45" cy="26"/>
              </a:xfrm>
              <a:custGeom>
                <a:avLst/>
                <a:gdLst>
                  <a:gd name="T0" fmla="*/ 4 w 37"/>
                  <a:gd name="T1" fmla="*/ 21 h 21"/>
                  <a:gd name="T2" fmla="*/ 1 w 37"/>
                  <a:gd name="T3" fmla="*/ 19 h 21"/>
                  <a:gd name="T4" fmla="*/ 3 w 37"/>
                  <a:gd name="T5" fmla="*/ 15 h 21"/>
                  <a:gd name="T6" fmla="*/ 32 w 37"/>
                  <a:gd name="T7" fmla="*/ 0 h 21"/>
                  <a:gd name="T8" fmla="*/ 36 w 37"/>
                  <a:gd name="T9" fmla="*/ 2 h 21"/>
                  <a:gd name="T10" fmla="*/ 35 w 37"/>
                  <a:gd name="T11" fmla="*/ 6 h 21"/>
                  <a:gd name="T12" fmla="*/ 5 w 37"/>
                  <a:gd name="T13" fmla="*/ 21 h 21"/>
                  <a:gd name="T14" fmla="*/ 4 w 37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1">
                    <a:moveTo>
                      <a:pt x="4" y="21"/>
                    </a:moveTo>
                    <a:cubicBezTo>
                      <a:pt x="3" y="21"/>
                      <a:pt x="2" y="20"/>
                      <a:pt x="1" y="19"/>
                    </a:cubicBezTo>
                    <a:cubicBezTo>
                      <a:pt x="0" y="18"/>
                      <a:pt x="1" y="16"/>
                      <a:pt x="3" y="1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6" y="0"/>
                      <a:pt x="36" y="2"/>
                    </a:cubicBezTo>
                    <a:cubicBezTo>
                      <a:pt x="37" y="3"/>
                      <a:pt x="36" y="5"/>
                      <a:pt x="35" y="6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4" y="21"/>
                      <a:pt x="4" y="2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2" name="Freeform 520"/>
              <p:cNvSpPr>
                <a:spLocks/>
              </p:cNvSpPr>
              <p:nvPr/>
            </p:nvSpPr>
            <p:spPr bwMode="auto">
              <a:xfrm>
                <a:off x="7249" y="747"/>
                <a:ext cx="22" cy="22"/>
              </a:xfrm>
              <a:custGeom>
                <a:avLst/>
                <a:gdLst>
                  <a:gd name="T0" fmla="*/ 22 w 22"/>
                  <a:gd name="T1" fmla="*/ 0 h 22"/>
                  <a:gd name="T2" fmla="*/ 0 w 22"/>
                  <a:gd name="T3" fmla="*/ 22 h 22"/>
                  <a:gd name="T4" fmla="*/ 22 w 22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2">
                    <a:moveTo>
                      <a:pt x="22" y="0"/>
                    </a:move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3" name="Line 521"/>
              <p:cNvSpPr>
                <a:spLocks noChangeShapeType="1"/>
              </p:cNvSpPr>
              <p:nvPr/>
            </p:nvSpPr>
            <p:spPr bwMode="auto">
              <a:xfrm flipH="1">
                <a:off x="7249" y="747"/>
                <a:ext cx="22" cy="2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4" name="Freeform 522"/>
              <p:cNvSpPr>
                <a:spLocks/>
              </p:cNvSpPr>
              <p:nvPr/>
            </p:nvSpPr>
            <p:spPr bwMode="auto">
              <a:xfrm>
                <a:off x="7244" y="742"/>
                <a:ext cx="32" cy="30"/>
              </a:xfrm>
              <a:custGeom>
                <a:avLst/>
                <a:gdLst>
                  <a:gd name="T0" fmla="*/ 4 w 26"/>
                  <a:gd name="T1" fmla="*/ 25 h 25"/>
                  <a:gd name="T2" fmla="*/ 1 w 26"/>
                  <a:gd name="T3" fmla="*/ 24 h 25"/>
                  <a:gd name="T4" fmla="*/ 1 w 26"/>
                  <a:gd name="T5" fmla="*/ 20 h 25"/>
                  <a:gd name="T6" fmla="*/ 20 w 26"/>
                  <a:gd name="T7" fmla="*/ 2 h 25"/>
                  <a:gd name="T8" fmla="*/ 25 w 26"/>
                  <a:gd name="T9" fmla="*/ 2 h 25"/>
                  <a:gd name="T10" fmla="*/ 25 w 26"/>
                  <a:gd name="T11" fmla="*/ 6 h 25"/>
                  <a:gd name="T12" fmla="*/ 6 w 26"/>
                  <a:gd name="T13" fmla="*/ 24 h 25"/>
                  <a:gd name="T14" fmla="*/ 4 w 26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">
                    <a:moveTo>
                      <a:pt x="4" y="25"/>
                    </a:moveTo>
                    <a:cubicBezTo>
                      <a:pt x="3" y="25"/>
                      <a:pt x="2" y="25"/>
                      <a:pt x="1" y="24"/>
                    </a:cubicBezTo>
                    <a:cubicBezTo>
                      <a:pt x="0" y="23"/>
                      <a:pt x="0" y="21"/>
                      <a:pt x="1" y="2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0"/>
                      <a:pt x="23" y="0"/>
                      <a:pt x="25" y="2"/>
                    </a:cubicBezTo>
                    <a:cubicBezTo>
                      <a:pt x="26" y="3"/>
                      <a:pt x="26" y="5"/>
                      <a:pt x="25" y="6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5"/>
                      <a:pt x="5" y="25"/>
                      <a:pt x="4" y="2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5" name="Freeform 523"/>
              <p:cNvSpPr>
                <a:spLocks/>
              </p:cNvSpPr>
              <p:nvPr/>
            </p:nvSpPr>
            <p:spPr bwMode="auto">
              <a:xfrm>
                <a:off x="7279" y="806"/>
                <a:ext cx="3" cy="25"/>
              </a:xfrm>
              <a:custGeom>
                <a:avLst/>
                <a:gdLst>
                  <a:gd name="T0" fmla="*/ 0 w 3"/>
                  <a:gd name="T1" fmla="*/ 0 h 25"/>
                  <a:gd name="T2" fmla="*/ 3 w 3"/>
                  <a:gd name="T3" fmla="*/ 25 h 25"/>
                  <a:gd name="T4" fmla="*/ 0 w 3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5">
                    <a:moveTo>
                      <a:pt x="0" y="0"/>
                    </a:moveTo>
                    <a:lnTo>
                      <a:pt x="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6" name="Line 524"/>
              <p:cNvSpPr>
                <a:spLocks noChangeShapeType="1"/>
              </p:cNvSpPr>
              <p:nvPr/>
            </p:nvSpPr>
            <p:spPr bwMode="auto">
              <a:xfrm>
                <a:off x="7279" y="806"/>
                <a:ext cx="3" cy="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7" name="Freeform 525"/>
              <p:cNvSpPr>
                <a:spLocks/>
              </p:cNvSpPr>
              <p:nvPr/>
            </p:nvSpPr>
            <p:spPr bwMode="auto">
              <a:xfrm>
                <a:off x="7276" y="801"/>
                <a:ext cx="9" cy="35"/>
              </a:xfrm>
              <a:custGeom>
                <a:avLst/>
                <a:gdLst>
                  <a:gd name="T0" fmla="*/ 5 w 8"/>
                  <a:gd name="T1" fmla="*/ 29 h 29"/>
                  <a:gd name="T2" fmla="*/ 1 w 8"/>
                  <a:gd name="T3" fmla="*/ 26 h 29"/>
                  <a:gd name="T4" fmla="*/ 0 w 8"/>
                  <a:gd name="T5" fmla="*/ 4 h 29"/>
                  <a:gd name="T6" fmla="*/ 3 w 8"/>
                  <a:gd name="T7" fmla="*/ 1 h 29"/>
                  <a:gd name="T8" fmla="*/ 6 w 8"/>
                  <a:gd name="T9" fmla="*/ 4 h 29"/>
                  <a:gd name="T10" fmla="*/ 8 w 8"/>
                  <a:gd name="T11" fmla="*/ 25 h 29"/>
                  <a:gd name="T12" fmla="*/ 5 w 8"/>
                  <a:gd name="T13" fmla="*/ 29 h 29"/>
                  <a:gd name="T14" fmla="*/ 5 w 8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9">
                    <a:moveTo>
                      <a:pt x="5" y="29"/>
                    </a:moveTo>
                    <a:cubicBezTo>
                      <a:pt x="3" y="29"/>
                      <a:pt x="2" y="27"/>
                      <a:pt x="1" y="2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6" y="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7"/>
                      <a:pt x="7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8" name="Freeform 526"/>
              <p:cNvSpPr>
                <a:spLocks/>
              </p:cNvSpPr>
              <p:nvPr/>
            </p:nvSpPr>
            <p:spPr bwMode="auto">
              <a:xfrm>
                <a:off x="7308" y="806"/>
                <a:ext cx="7" cy="25"/>
              </a:xfrm>
              <a:custGeom>
                <a:avLst/>
                <a:gdLst>
                  <a:gd name="T0" fmla="*/ 0 w 7"/>
                  <a:gd name="T1" fmla="*/ 0 h 25"/>
                  <a:gd name="T2" fmla="*/ 7 w 7"/>
                  <a:gd name="T3" fmla="*/ 25 h 25"/>
                  <a:gd name="T4" fmla="*/ 0 w 7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5">
                    <a:moveTo>
                      <a:pt x="0" y="0"/>
                    </a:moveTo>
                    <a:lnTo>
                      <a:pt x="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9" name="Line 527"/>
              <p:cNvSpPr>
                <a:spLocks noChangeShapeType="1"/>
              </p:cNvSpPr>
              <p:nvPr/>
            </p:nvSpPr>
            <p:spPr bwMode="auto">
              <a:xfrm>
                <a:off x="7308" y="806"/>
                <a:ext cx="7" cy="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0" name="Freeform 528"/>
              <p:cNvSpPr>
                <a:spLocks/>
              </p:cNvSpPr>
              <p:nvPr/>
            </p:nvSpPr>
            <p:spPr bwMode="auto">
              <a:xfrm>
                <a:off x="7305" y="801"/>
                <a:ext cx="14" cy="35"/>
              </a:xfrm>
              <a:custGeom>
                <a:avLst/>
                <a:gdLst>
                  <a:gd name="T0" fmla="*/ 9 w 12"/>
                  <a:gd name="T1" fmla="*/ 29 h 29"/>
                  <a:gd name="T2" fmla="*/ 6 w 12"/>
                  <a:gd name="T3" fmla="*/ 26 h 29"/>
                  <a:gd name="T4" fmla="*/ 0 w 12"/>
                  <a:gd name="T5" fmla="*/ 5 h 29"/>
                  <a:gd name="T6" fmla="*/ 2 w 12"/>
                  <a:gd name="T7" fmla="*/ 1 h 29"/>
                  <a:gd name="T8" fmla="*/ 6 w 12"/>
                  <a:gd name="T9" fmla="*/ 3 h 29"/>
                  <a:gd name="T10" fmla="*/ 12 w 12"/>
                  <a:gd name="T11" fmla="*/ 25 h 29"/>
                  <a:gd name="T12" fmla="*/ 9 w 12"/>
                  <a:gd name="T13" fmla="*/ 29 h 29"/>
                  <a:gd name="T14" fmla="*/ 9 w 12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9">
                    <a:moveTo>
                      <a:pt x="9" y="29"/>
                    </a:moveTo>
                    <a:cubicBezTo>
                      <a:pt x="7" y="29"/>
                      <a:pt x="6" y="28"/>
                      <a:pt x="6" y="2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8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1" name="Freeform 529"/>
              <p:cNvSpPr>
                <a:spLocks/>
              </p:cNvSpPr>
              <p:nvPr/>
            </p:nvSpPr>
            <p:spPr bwMode="auto">
              <a:xfrm>
                <a:off x="6954" y="488"/>
                <a:ext cx="49" cy="116"/>
              </a:xfrm>
              <a:custGeom>
                <a:avLst/>
                <a:gdLst>
                  <a:gd name="T0" fmla="*/ 9 w 40"/>
                  <a:gd name="T1" fmla="*/ 9 h 96"/>
                  <a:gd name="T2" fmla="*/ 28 w 40"/>
                  <a:gd name="T3" fmla="*/ 96 h 96"/>
                  <a:gd name="T4" fmla="*/ 40 w 40"/>
                  <a:gd name="T5" fmla="*/ 0 h 96"/>
                  <a:gd name="T6" fmla="*/ 9 w 40"/>
                  <a:gd name="T7" fmla="*/ 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96">
                    <a:moveTo>
                      <a:pt x="9" y="9"/>
                    </a:moveTo>
                    <a:cubicBezTo>
                      <a:pt x="9" y="9"/>
                      <a:pt x="0" y="65"/>
                      <a:pt x="28" y="96"/>
                    </a:cubicBezTo>
                    <a:cubicBezTo>
                      <a:pt x="28" y="96"/>
                      <a:pt x="29" y="30"/>
                      <a:pt x="40" y="0"/>
                    </a:cubicBez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2" name="Freeform 530"/>
              <p:cNvSpPr>
                <a:spLocks/>
              </p:cNvSpPr>
              <p:nvPr/>
            </p:nvSpPr>
            <p:spPr bwMode="auto">
              <a:xfrm>
                <a:off x="6880" y="1281"/>
                <a:ext cx="132" cy="95"/>
              </a:xfrm>
              <a:custGeom>
                <a:avLst/>
                <a:gdLst>
                  <a:gd name="T0" fmla="*/ 0 w 110"/>
                  <a:gd name="T1" fmla="*/ 28 h 79"/>
                  <a:gd name="T2" fmla="*/ 58 w 110"/>
                  <a:gd name="T3" fmla="*/ 75 h 79"/>
                  <a:gd name="T4" fmla="*/ 110 w 110"/>
                  <a:gd name="T5" fmla="*/ 13 h 79"/>
                  <a:gd name="T6" fmla="*/ 0 w 110"/>
                  <a:gd name="T7" fmla="*/ 2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79">
                    <a:moveTo>
                      <a:pt x="0" y="28"/>
                    </a:moveTo>
                    <a:cubicBezTo>
                      <a:pt x="0" y="28"/>
                      <a:pt x="6" y="71"/>
                      <a:pt x="58" y="75"/>
                    </a:cubicBezTo>
                    <a:cubicBezTo>
                      <a:pt x="109" y="79"/>
                      <a:pt x="110" y="13"/>
                      <a:pt x="110" y="13"/>
                    </a:cubicBezTo>
                    <a:cubicBezTo>
                      <a:pt x="110" y="13"/>
                      <a:pt x="1" y="0"/>
                      <a:pt x="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3" name="Freeform 531"/>
              <p:cNvSpPr>
                <a:spLocks noEditPoints="1"/>
              </p:cNvSpPr>
              <p:nvPr/>
            </p:nvSpPr>
            <p:spPr bwMode="auto">
              <a:xfrm>
                <a:off x="6869" y="1275"/>
                <a:ext cx="154" cy="107"/>
              </a:xfrm>
              <a:custGeom>
                <a:avLst/>
                <a:gdLst>
                  <a:gd name="T0" fmla="*/ 71 w 128"/>
                  <a:gd name="T1" fmla="*/ 89 h 89"/>
                  <a:gd name="T2" fmla="*/ 66 w 128"/>
                  <a:gd name="T3" fmla="*/ 88 h 89"/>
                  <a:gd name="T4" fmla="*/ 0 w 128"/>
                  <a:gd name="T5" fmla="*/ 34 h 89"/>
                  <a:gd name="T6" fmla="*/ 0 w 128"/>
                  <a:gd name="T7" fmla="*/ 33 h 89"/>
                  <a:gd name="T8" fmla="*/ 7 w 128"/>
                  <a:gd name="T9" fmla="*/ 19 h 89"/>
                  <a:gd name="T10" fmla="*/ 120 w 128"/>
                  <a:gd name="T11" fmla="*/ 9 h 89"/>
                  <a:gd name="T12" fmla="*/ 128 w 128"/>
                  <a:gd name="T13" fmla="*/ 18 h 89"/>
                  <a:gd name="T14" fmla="*/ 105 w 128"/>
                  <a:gd name="T15" fmla="*/ 76 h 89"/>
                  <a:gd name="T16" fmla="*/ 71 w 128"/>
                  <a:gd name="T17" fmla="*/ 89 h 89"/>
                  <a:gd name="T18" fmla="*/ 17 w 128"/>
                  <a:gd name="T19" fmla="*/ 33 h 89"/>
                  <a:gd name="T20" fmla="*/ 67 w 128"/>
                  <a:gd name="T21" fmla="*/ 71 h 89"/>
                  <a:gd name="T22" fmla="*/ 93 w 128"/>
                  <a:gd name="T23" fmla="*/ 63 h 89"/>
                  <a:gd name="T24" fmla="*/ 110 w 128"/>
                  <a:gd name="T25" fmla="*/ 26 h 89"/>
                  <a:gd name="T26" fmla="*/ 19 w 128"/>
                  <a:gd name="T27" fmla="*/ 32 h 89"/>
                  <a:gd name="T28" fmla="*/ 17 w 128"/>
                  <a:gd name="T29" fmla="*/ 33 h 89"/>
                  <a:gd name="T30" fmla="*/ 9 w 128"/>
                  <a:gd name="T31" fmla="*/ 33 h 89"/>
                  <a:gd name="T32" fmla="*/ 9 w 128"/>
                  <a:gd name="T33" fmla="*/ 3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89">
                    <a:moveTo>
                      <a:pt x="71" y="89"/>
                    </a:moveTo>
                    <a:cubicBezTo>
                      <a:pt x="70" y="89"/>
                      <a:pt x="68" y="88"/>
                      <a:pt x="66" y="88"/>
                    </a:cubicBezTo>
                    <a:cubicBezTo>
                      <a:pt x="20" y="84"/>
                      <a:pt x="3" y="51"/>
                      <a:pt x="0" y="34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1" y="27"/>
                      <a:pt x="3" y="22"/>
                      <a:pt x="7" y="19"/>
                    </a:cubicBezTo>
                    <a:cubicBezTo>
                      <a:pt x="29" y="0"/>
                      <a:pt x="105" y="8"/>
                      <a:pt x="120" y="9"/>
                    </a:cubicBezTo>
                    <a:cubicBezTo>
                      <a:pt x="124" y="10"/>
                      <a:pt x="128" y="14"/>
                      <a:pt x="128" y="18"/>
                    </a:cubicBezTo>
                    <a:cubicBezTo>
                      <a:pt x="128" y="20"/>
                      <a:pt x="127" y="56"/>
                      <a:pt x="105" y="76"/>
                    </a:cubicBezTo>
                    <a:cubicBezTo>
                      <a:pt x="96" y="84"/>
                      <a:pt x="85" y="89"/>
                      <a:pt x="71" y="89"/>
                    </a:cubicBezTo>
                    <a:close/>
                    <a:moveTo>
                      <a:pt x="17" y="33"/>
                    </a:moveTo>
                    <a:cubicBezTo>
                      <a:pt x="19" y="39"/>
                      <a:pt x="27" y="68"/>
                      <a:pt x="67" y="71"/>
                    </a:cubicBezTo>
                    <a:cubicBezTo>
                      <a:pt x="78" y="72"/>
                      <a:pt x="87" y="70"/>
                      <a:pt x="93" y="63"/>
                    </a:cubicBezTo>
                    <a:cubicBezTo>
                      <a:pt x="105" y="53"/>
                      <a:pt x="109" y="36"/>
                      <a:pt x="110" y="26"/>
                    </a:cubicBezTo>
                    <a:cubicBezTo>
                      <a:pt x="76" y="22"/>
                      <a:pt x="30" y="22"/>
                      <a:pt x="19" y="32"/>
                    </a:cubicBezTo>
                    <a:cubicBezTo>
                      <a:pt x="18" y="32"/>
                      <a:pt x="18" y="32"/>
                      <a:pt x="17" y="33"/>
                    </a:cubicBezTo>
                    <a:close/>
                    <a:moveTo>
                      <a:pt x="9" y="33"/>
                    </a:moveTo>
                    <a:cubicBezTo>
                      <a:pt x="9" y="33"/>
                      <a:pt x="9" y="33"/>
                      <a:pt x="9" y="33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4" name="Freeform 532"/>
              <p:cNvSpPr>
                <a:spLocks/>
              </p:cNvSpPr>
              <p:nvPr/>
            </p:nvSpPr>
            <p:spPr bwMode="auto">
              <a:xfrm>
                <a:off x="6388" y="1062"/>
                <a:ext cx="193" cy="160"/>
              </a:xfrm>
              <a:custGeom>
                <a:avLst/>
                <a:gdLst>
                  <a:gd name="T0" fmla="*/ 97 w 160"/>
                  <a:gd name="T1" fmla="*/ 133 h 133"/>
                  <a:gd name="T2" fmla="*/ 48 w 160"/>
                  <a:gd name="T3" fmla="*/ 126 h 133"/>
                  <a:gd name="T4" fmla="*/ 0 w 160"/>
                  <a:gd name="T5" fmla="*/ 84 h 133"/>
                  <a:gd name="T6" fmla="*/ 45 w 160"/>
                  <a:gd name="T7" fmla="*/ 52 h 133"/>
                  <a:gd name="T8" fmla="*/ 128 w 160"/>
                  <a:gd name="T9" fmla="*/ 4 h 133"/>
                  <a:gd name="T10" fmla="*/ 135 w 160"/>
                  <a:gd name="T11" fmla="*/ 0 h 133"/>
                  <a:gd name="T12" fmla="*/ 138 w 160"/>
                  <a:gd name="T13" fmla="*/ 1 h 133"/>
                  <a:gd name="T14" fmla="*/ 143 w 160"/>
                  <a:gd name="T15" fmla="*/ 9 h 133"/>
                  <a:gd name="T16" fmla="*/ 160 w 160"/>
                  <a:gd name="T17" fmla="*/ 116 h 133"/>
                  <a:gd name="T18" fmla="*/ 159 w 160"/>
                  <a:gd name="T19" fmla="*/ 122 h 133"/>
                  <a:gd name="T20" fmla="*/ 154 w 160"/>
                  <a:gd name="T21" fmla="*/ 127 h 133"/>
                  <a:gd name="T22" fmla="*/ 97 w 160"/>
                  <a:gd name="T23" fmla="*/ 133 h 133"/>
                  <a:gd name="T24" fmla="*/ 97 w 160"/>
                  <a:gd name="T2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" h="133">
                    <a:moveTo>
                      <a:pt x="97" y="133"/>
                    </a:moveTo>
                    <a:cubicBezTo>
                      <a:pt x="78" y="133"/>
                      <a:pt x="62" y="131"/>
                      <a:pt x="48" y="126"/>
                    </a:cubicBezTo>
                    <a:cubicBezTo>
                      <a:pt x="18" y="116"/>
                      <a:pt x="0" y="101"/>
                      <a:pt x="0" y="84"/>
                    </a:cubicBezTo>
                    <a:cubicBezTo>
                      <a:pt x="1" y="69"/>
                      <a:pt x="16" y="58"/>
                      <a:pt x="45" y="52"/>
                    </a:cubicBezTo>
                    <a:cubicBezTo>
                      <a:pt x="102" y="38"/>
                      <a:pt x="128" y="4"/>
                      <a:pt x="128" y="4"/>
                    </a:cubicBezTo>
                    <a:cubicBezTo>
                      <a:pt x="129" y="2"/>
                      <a:pt x="132" y="0"/>
                      <a:pt x="135" y="0"/>
                    </a:cubicBezTo>
                    <a:cubicBezTo>
                      <a:pt x="136" y="0"/>
                      <a:pt x="137" y="0"/>
                      <a:pt x="138" y="1"/>
                    </a:cubicBezTo>
                    <a:cubicBezTo>
                      <a:pt x="141" y="2"/>
                      <a:pt x="143" y="5"/>
                      <a:pt x="143" y="9"/>
                    </a:cubicBezTo>
                    <a:cubicBezTo>
                      <a:pt x="142" y="56"/>
                      <a:pt x="160" y="115"/>
                      <a:pt x="160" y="116"/>
                    </a:cubicBezTo>
                    <a:cubicBezTo>
                      <a:pt x="160" y="118"/>
                      <a:pt x="160" y="120"/>
                      <a:pt x="159" y="122"/>
                    </a:cubicBezTo>
                    <a:cubicBezTo>
                      <a:pt x="158" y="125"/>
                      <a:pt x="156" y="126"/>
                      <a:pt x="154" y="127"/>
                    </a:cubicBezTo>
                    <a:cubicBezTo>
                      <a:pt x="153" y="127"/>
                      <a:pt x="127" y="133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5" name="Freeform 533"/>
              <p:cNvSpPr>
                <a:spLocks noEditPoints="1"/>
              </p:cNvSpPr>
              <p:nvPr/>
            </p:nvSpPr>
            <p:spPr bwMode="auto">
              <a:xfrm>
                <a:off x="6371" y="1052"/>
                <a:ext cx="221" cy="181"/>
              </a:xfrm>
              <a:custGeom>
                <a:avLst/>
                <a:gdLst>
                  <a:gd name="T0" fmla="*/ 149 w 183"/>
                  <a:gd name="T1" fmla="*/ 17 h 150"/>
                  <a:gd name="T2" fmla="*/ 149 w 183"/>
                  <a:gd name="T3" fmla="*/ 17 h 150"/>
                  <a:gd name="T4" fmla="*/ 149 w 183"/>
                  <a:gd name="T5" fmla="*/ 17 h 150"/>
                  <a:gd name="T6" fmla="*/ 166 w 183"/>
                  <a:gd name="T7" fmla="*/ 126 h 150"/>
                  <a:gd name="T8" fmla="*/ 111 w 183"/>
                  <a:gd name="T9" fmla="*/ 133 h 150"/>
                  <a:gd name="T10" fmla="*/ 65 w 183"/>
                  <a:gd name="T11" fmla="*/ 126 h 150"/>
                  <a:gd name="T12" fmla="*/ 61 w 183"/>
                  <a:gd name="T13" fmla="*/ 68 h 150"/>
                  <a:gd name="T14" fmla="*/ 149 w 183"/>
                  <a:gd name="T15" fmla="*/ 17 h 150"/>
                  <a:gd name="T16" fmla="*/ 149 w 183"/>
                  <a:gd name="T17" fmla="*/ 0 h 150"/>
                  <a:gd name="T18" fmla="*/ 135 w 183"/>
                  <a:gd name="T19" fmla="*/ 7 h 150"/>
                  <a:gd name="T20" fmla="*/ 135 w 183"/>
                  <a:gd name="T21" fmla="*/ 7 h 150"/>
                  <a:gd name="T22" fmla="*/ 57 w 183"/>
                  <a:gd name="T23" fmla="*/ 51 h 150"/>
                  <a:gd name="T24" fmla="*/ 6 w 183"/>
                  <a:gd name="T25" fmla="*/ 92 h 150"/>
                  <a:gd name="T26" fmla="*/ 60 w 183"/>
                  <a:gd name="T27" fmla="*/ 142 h 150"/>
                  <a:gd name="T28" fmla="*/ 111 w 183"/>
                  <a:gd name="T29" fmla="*/ 150 h 150"/>
                  <a:gd name="T30" fmla="*/ 170 w 183"/>
                  <a:gd name="T31" fmla="*/ 143 h 150"/>
                  <a:gd name="T32" fmla="*/ 180 w 183"/>
                  <a:gd name="T33" fmla="*/ 135 h 150"/>
                  <a:gd name="T34" fmla="*/ 182 w 183"/>
                  <a:gd name="T35" fmla="*/ 121 h 150"/>
                  <a:gd name="T36" fmla="*/ 166 w 183"/>
                  <a:gd name="T37" fmla="*/ 18 h 150"/>
                  <a:gd name="T38" fmla="*/ 166 w 183"/>
                  <a:gd name="T39" fmla="*/ 17 h 150"/>
                  <a:gd name="T40" fmla="*/ 165 w 183"/>
                  <a:gd name="T41" fmla="*/ 13 h 150"/>
                  <a:gd name="T42" fmla="*/ 154 w 183"/>
                  <a:gd name="T43" fmla="*/ 1 h 150"/>
                  <a:gd name="T44" fmla="*/ 149 w 183"/>
                  <a:gd name="T45" fmla="*/ 0 h 150"/>
                  <a:gd name="T46" fmla="*/ 149 w 183"/>
                  <a:gd name="T47" fmla="*/ 34 h 150"/>
                  <a:gd name="T48" fmla="*/ 149 w 183"/>
                  <a:gd name="T49" fmla="*/ 34 h 150"/>
                  <a:gd name="T50" fmla="*/ 149 w 183"/>
                  <a:gd name="T51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3" h="150">
                    <a:moveTo>
                      <a:pt x="149" y="17"/>
                    </a:moveTo>
                    <a:cubicBezTo>
                      <a:pt x="149" y="17"/>
                      <a:pt x="149" y="17"/>
                      <a:pt x="149" y="17"/>
                    </a:cubicBezTo>
                    <a:moveTo>
                      <a:pt x="149" y="17"/>
                    </a:moveTo>
                    <a:cubicBezTo>
                      <a:pt x="147" y="65"/>
                      <a:pt x="166" y="126"/>
                      <a:pt x="166" y="126"/>
                    </a:cubicBezTo>
                    <a:cubicBezTo>
                      <a:pt x="166" y="126"/>
                      <a:pt x="140" y="133"/>
                      <a:pt x="111" y="133"/>
                    </a:cubicBezTo>
                    <a:cubicBezTo>
                      <a:pt x="96" y="133"/>
                      <a:pt x="80" y="131"/>
                      <a:pt x="65" y="126"/>
                    </a:cubicBezTo>
                    <a:cubicBezTo>
                      <a:pt x="21" y="112"/>
                      <a:pt x="0" y="82"/>
                      <a:pt x="61" y="68"/>
                    </a:cubicBezTo>
                    <a:cubicBezTo>
                      <a:pt x="122" y="54"/>
                      <a:pt x="149" y="17"/>
                      <a:pt x="149" y="17"/>
                    </a:cubicBezTo>
                    <a:moveTo>
                      <a:pt x="149" y="0"/>
                    </a:moveTo>
                    <a:cubicBezTo>
                      <a:pt x="143" y="0"/>
                      <a:pt x="138" y="2"/>
                      <a:pt x="135" y="7"/>
                    </a:cubicBezTo>
                    <a:cubicBezTo>
                      <a:pt x="135" y="7"/>
                      <a:pt x="135" y="7"/>
                      <a:pt x="135" y="7"/>
                    </a:cubicBezTo>
                    <a:cubicBezTo>
                      <a:pt x="133" y="9"/>
                      <a:pt x="110" y="39"/>
                      <a:pt x="57" y="51"/>
                    </a:cubicBezTo>
                    <a:cubicBezTo>
                      <a:pt x="24" y="59"/>
                      <a:pt x="7" y="73"/>
                      <a:pt x="6" y="92"/>
                    </a:cubicBezTo>
                    <a:cubicBezTo>
                      <a:pt x="5" y="112"/>
                      <a:pt x="25" y="131"/>
                      <a:pt x="60" y="142"/>
                    </a:cubicBezTo>
                    <a:cubicBezTo>
                      <a:pt x="74" y="147"/>
                      <a:pt x="92" y="150"/>
                      <a:pt x="111" y="150"/>
                    </a:cubicBezTo>
                    <a:cubicBezTo>
                      <a:pt x="142" y="150"/>
                      <a:pt x="169" y="143"/>
                      <a:pt x="170" y="143"/>
                    </a:cubicBezTo>
                    <a:cubicBezTo>
                      <a:pt x="174" y="142"/>
                      <a:pt x="178" y="139"/>
                      <a:pt x="180" y="135"/>
                    </a:cubicBezTo>
                    <a:cubicBezTo>
                      <a:pt x="183" y="131"/>
                      <a:pt x="183" y="126"/>
                      <a:pt x="182" y="121"/>
                    </a:cubicBezTo>
                    <a:cubicBezTo>
                      <a:pt x="182" y="121"/>
                      <a:pt x="165" y="63"/>
                      <a:pt x="166" y="18"/>
                    </a:cubicBezTo>
                    <a:cubicBezTo>
                      <a:pt x="166" y="17"/>
                      <a:pt x="166" y="17"/>
                      <a:pt x="166" y="17"/>
                    </a:cubicBezTo>
                    <a:cubicBezTo>
                      <a:pt x="166" y="16"/>
                      <a:pt x="166" y="14"/>
                      <a:pt x="165" y="13"/>
                    </a:cubicBezTo>
                    <a:cubicBezTo>
                      <a:pt x="164" y="7"/>
                      <a:pt x="160" y="3"/>
                      <a:pt x="154" y="1"/>
                    </a:cubicBezTo>
                    <a:cubicBezTo>
                      <a:pt x="152" y="0"/>
                      <a:pt x="151" y="0"/>
                      <a:pt x="149" y="0"/>
                    </a:cubicBezTo>
                    <a:close/>
                    <a:moveTo>
                      <a:pt x="149" y="34"/>
                    </a:move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4"/>
                      <a:pt x="149" y="34"/>
                      <a:pt x="149" y="3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6" name="Freeform 534"/>
              <p:cNvSpPr>
                <a:spLocks/>
              </p:cNvSpPr>
              <p:nvPr/>
            </p:nvSpPr>
            <p:spPr bwMode="auto">
              <a:xfrm>
                <a:off x="6526" y="340"/>
                <a:ext cx="885" cy="966"/>
              </a:xfrm>
              <a:custGeom>
                <a:avLst/>
                <a:gdLst>
                  <a:gd name="T0" fmla="*/ 539 w 733"/>
                  <a:gd name="T1" fmla="*/ 802 h 802"/>
                  <a:gd name="T2" fmla="*/ 539 w 733"/>
                  <a:gd name="T3" fmla="*/ 802 h 802"/>
                  <a:gd name="T4" fmla="*/ 448 w 733"/>
                  <a:gd name="T5" fmla="*/ 768 h 802"/>
                  <a:gd name="T6" fmla="*/ 443 w 733"/>
                  <a:gd name="T7" fmla="*/ 768 h 802"/>
                  <a:gd name="T8" fmla="*/ 397 w 733"/>
                  <a:gd name="T9" fmla="*/ 786 h 802"/>
                  <a:gd name="T10" fmla="*/ 332 w 733"/>
                  <a:gd name="T11" fmla="*/ 799 h 802"/>
                  <a:gd name="T12" fmla="*/ 147 w 733"/>
                  <a:gd name="T13" fmla="*/ 753 h 802"/>
                  <a:gd name="T14" fmla="*/ 111 w 733"/>
                  <a:gd name="T15" fmla="*/ 756 h 802"/>
                  <a:gd name="T16" fmla="*/ 10 w 733"/>
                  <a:gd name="T17" fmla="*/ 699 h 802"/>
                  <a:gd name="T18" fmla="*/ 30 w 733"/>
                  <a:gd name="T19" fmla="*/ 598 h 802"/>
                  <a:gd name="T20" fmla="*/ 107 w 733"/>
                  <a:gd name="T21" fmla="*/ 551 h 802"/>
                  <a:gd name="T22" fmla="*/ 112 w 733"/>
                  <a:gd name="T23" fmla="*/ 543 h 802"/>
                  <a:gd name="T24" fmla="*/ 96 w 733"/>
                  <a:gd name="T25" fmla="*/ 513 h 802"/>
                  <a:gd name="T26" fmla="*/ 87 w 733"/>
                  <a:gd name="T27" fmla="*/ 235 h 802"/>
                  <a:gd name="T28" fmla="*/ 297 w 733"/>
                  <a:gd name="T29" fmla="*/ 66 h 802"/>
                  <a:gd name="T30" fmla="*/ 328 w 733"/>
                  <a:gd name="T31" fmla="*/ 2 h 802"/>
                  <a:gd name="T32" fmla="*/ 334 w 733"/>
                  <a:gd name="T33" fmla="*/ 0 h 802"/>
                  <a:gd name="T34" fmla="*/ 335 w 733"/>
                  <a:gd name="T35" fmla="*/ 0 h 802"/>
                  <a:gd name="T36" fmla="*/ 341 w 733"/>
                  <a:gd name="T37" fmla="*/ 3 h 802"/>
                  <a:gd name="T38" fmla="*/ 372 w 733"/>
                  <a:gd name="T39" fmla="*/ 64 h 802"/>
                  <a:gd name="T40" fmla="*/ 552 w 733"/>
                  <a:gd name="T41" fmla="*/ 107 h 802"/>
                  <a:gd name="T42" fmla="*/ 617 w 733"/>
                  <a:gd name="T43" fmla="*/ 72 h 802"/>
                  <a:gd name="T44" fmla="*/ 621 w 733"/>
                  <a:gd name="T45" fmla="*/ 71 h 802"/>
                  <a:gd name="T46" fmla="*/ 624 w 733"/>
                  <a:gd name="T47" fmla="*/ 71 h 802"/>
                  <a:gd name="T48" fmla="*/ 629 w 733"/>
                  <a:gd name="T49" fmla="*/ 75 h 802"/>
                  <a:gd name="T50" fmla="*/ 647 w 733"/>
                  <a:gd name="T51" fmla="*/ 139 h 802"/>
                  <a:gd name="T52" fmla="*/ 726 w 733"/>
                  <a:gd name="T53" fmla="*/ 364 h 802"/>
                  <a:gd name="T54" fmla="*/ 693 w 733"/>
                  <a:gd name="T55" fmla="*/ 552 h 802"/>
                  <a:gd name="T56" fmla="*/ 682 w 733"/>
                  <a:gd name="T57" fmla="*/ 599 h 802"/>
                  <a:gd name="T58" fmla="*/ 653 w 733"/>
                  <a:gd name="T59" fmla="*/ 714 h 802"/>
                  <a:gd name="T60" fmla="*/ 540 w 733"/>
                  <a:gd name="T61" fmla="*/ 802 h 802"/>
                  <a:gd name="T62" fmla="*/ 539 w 733"/>
                  <a:gd name="T63" fmla="*/ 80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3" h="802">
                    <a:moveTo>
                      <a:pt x="539" y="802"/>
                    </a:moveTo>
                    <a:cubicBezTo>
                      <a:pt x="539" y="802"/>
                      <a:pt x="539" y="802"/>
                      <a:pt x="539" y="802"/>
                    </a:cubicBezTo>
                    <a:cubicBezTo>
                      <a:pt x="536" y="802"/>
                      <a:pt x="480" y="797"/>
                      <a:pt x="448" y="768"/>
                    </a:cubicBezTo>
                    <a:cubicBezTo>
                      <a:pt x="447" y="768"/>
                      <a:pt x="445" y="768"/>
                      <a:pt x="443" y="768"/>
                    </a:cubicBezTo>
                    <a:cubicBezTo>
                      <a:pt x="434" y="768"/>
                      <a:pt x="415" y="770"/>
                      <a:pt x="397" y="786"/>
                    </a:cubicBezTo>
                    <a:cubicBezTo>
                      <a:pt x="383" y="797"/>
                      <a:pt x="354" y="799"/>
                      <a:pt x="332" y="799"/>
                    </a:cubicBezTo>
                    <a:cubicBezTo>
                      <a:pt x="273" y="799"/>
                      <a:pt x="189" y="782"/>
                      <a:pt x="147" y="753"/>
                    </a:cubicBezTo>
                    <a:cubicBezTo>
                      <a:pt x="141" y="754"/>
                      <a:pt x="127" y="756"/>
                      <a:pt x="111" y="756"/>
                    </a:cubicBezTo>
                    <a:cubicBezTo>
                      <a:pt x="56" y="756"/>
                      <a:pt x="21" y="736"/>
                      <a:pt x="10" y="699"/>
                    </a:cubicBezTo>
                    <a:cubicBezTo>
                      <a:pt x="0" y="666"/>
                      <a:pt x="7" y="629"/>
                      <a:pt x="30" y="598"/>
                    </a:cubicBezTo>
                    <a:cubicBezTo>
                      <a:pt x="50" y="571"/>
                      <a:pt x="80" y="552"/>
                      <a:pt x="107" y="551"/>
                    </a:cubicBezTo>
                    <a:cubicBezTo>
                      <a:pt x="109" y="550"/>
                      <a:pt x="111" y="547"/>
                      <a:pt x="112" y="543"/>
                    </a:cubicBezTo>
                    <a:cubicBezTo>
                      <a:pt x="113" y="535"/>
                      <a:pt x="107" y="525"/>
                      <a:pt x="96" y="513"/>
                    </a:cubicBezTo>
                    <a:cubicBezTo>
                      <a:pt x="62" y="477"/>
                      <a:pt x="13" y="357"/>
                      <a:pt x="87" y="235"/>
                    </a:cubicBezTo>
                    <a:cubicBezTo>
                      <a:pt x="151" y="130"/>
                      <a:pt x="272" y="76"/>
                      <a:pt x="297" y="66"/>
                    </a:cubicBezTo>
                    <a:cubicBezTo>
                      <a:pt x="300" y="53"/>
                      <a:pt x="311" y="17"/>
                      <a:pt x="328" y="2"/>
                    </a:cubicBezTo>
                    <a:cubicBezTo>
                      <a:pt x="330" y="0"/>
                      <a:pt x="332" y="0"/>
                      <a:pt x="334" y="0"/>
                    </a:cubicBezTo>
                    <a:cubicBezTo>
                      <a:pt x="334" y="0"/>
                      <a:pt x="334" y="0"/>
                      <a:pt x="335" y="0"/>
                    </a:cubicBezTo>
                    <a:cubicBezTo>
                      <a:pt x="337" y="0"/>
                      <a:pt x="339" y="1"/>
                      <a:pt x="341" y="3"/>
                    </a:cubicBezTo>
                    <a:cubicBezTo>
                      <a:pt x="342" y="4"/>
                      <a:pt x="365" y="33"/>
                      <a:pt x="372" y="64"/>
                    </a:cubicBezTo>
                    <a:cubicBezTo>
                      <a:pt x="396" y="65"/>
                      <a:pt x="475" y="72"/>
                      <a:pt x="552" y="107"/>
                    </a:cubicBezTo>
                    <a:cubicBezTo>
                      <a:pt x="617" y="72"/>
                      <a:pt x="617" y="72"/>
                      <a:pt x="617" y="72"/>
                    </a:cubicBezTo>
                    <a:cubicBezTo>
                      <a:pt x="618" y="71"/>
                      <a:pt x="620" y="71"/>
                      <a:pt x="621" y="71"/>
                    </a:cubicBezTo>
                    <a:cubicBezTo>
                      <a:pt x="622" y="71"/>
                      <a:pt x="623" y="71"/>
                      <a:pt x="624" y="71"/>
                    </a:cubicBezTo>
                    <a:cubicBezTo>
                      <a:pt x="626" y="72"/>
                      <a:pt x="628" y="73"/>
                      <a:pt x="629" y="75"/>
                    </a:cubicBezTo>
                    <a:cubicBezTo>
                      <a:pt x="629" y="77"/>
                      <a:pt x="645" y="108"/>
                      <a:pt x="647" y="139"/>
                    </a:cubicBezTo>
                    <a:cubicBezTo>
                      <a:pt x="662" y="154"/>
                      <a:pt x="733" y="230"/>
                      <a:pt x="726" y="364"/>
                    </a:cubicBezTo>
                    <a:cubicBezTo>
                      <a:pt x="721" y="462"/>
                      <a:pt x="705" y="514"/>
                      <a:pt x="693" y="552"/>
                    </a:cubicBezTo>
                    <a:cubicBezTo>
                      <a:pt x="688" y="571"/>
                      <a:pt x="683" y="585"/>
                      <a:pt x="682" y="599"/>
                    </a:cubicBezTo>
                    <a:cubicBezTo>
                      <a:pt x="680" y="618"/>
                      <a:pt x="674" y="668"/>
                      <a:pt x="653" y="714"/>
                    </a:cubicBezTo>
                    <a:cubicBezTo>
                      <a:pt x="627" y="770"/>
                      <a:pt x="589" y="800"/>
                      <a:pt x="540" y="802"/>
                    </a:cubicBezTo>
                    <a:cubicBezTo>
                      <a:pt x="540" y="802"/>
                      <a:pt x="539" y="802"/>
                      <a:pt x="539" y="802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7" name="Freeform 535"/>
              <p:cNvSpPr>
                <a:spLocks noEditPoints="1"/>
              </p:cNvSpPr>
              <p:nvPr/>
            </p:nvSpPr>
            <p:spPr bwMode="auto">
              <a:xfrm>
                <a:off x="6515" y="329"/>
                <a:ext cx="903" cy="988"/>
              </a:xfrm>
              <a:custGeom>
                <a:avLst/>
                <a:gdLst>
                  <a:gd name="T0" fmla="*/ 343 w 748"/>
                  <a:gd name="T1" fmla="*/ 17 h 820"/>
                  <a:gd name="T2" fmla="*/ 374 w 748"/>
                  <a:gd name="T3" fmla="*/ 81 h 820"/>
                  <a:gd name="T4" fmla="*/ 562 w 748"/>
                  <a:gd name="T5" fmla="*/ 125 h 820"/>
                  <a:gd name="T6" fmla="*/ 606 w 748"/>
                  <a:gd name="T7" fmla="*/ 101 h 820"/>
                  <a:gd name="T8" fmla="*/ 630 w 748"/>
                  <a:gd name="T9" fmla="*/ 88 h 820"/>
                  <a:gd name="T10" fmla="*/ 647 w 748"/>
                  <a:gd name="T11" fmla="*/ 152 h 820"/>
                  <a:gd name="T12" fmla="*/ 727 w 748"/>
                  <a:gd name="T13" fmla="*/ 372 h 820"/>
                  <a:gd name="T14" fmla="*/ 683 w 748"/>
                  <a:gd name="T15" fmla="*/ 607 h 820"/>
                  <a:gd name="T16" fmla="*/ 548 w 748"/>
                  <a:gd name="T17" fmla="*/ 803 h 820"/>
                  <a:gd name="T18" fmla="*/ 461 w 748"/>
                  <a:gd name="T19" fmla="*/ 769 h 820"/>
                  <a:gd name="T20" fmla="*/ 452 w 748"/>
                  <a:gd name="T21" fmla="*/ 768 h 820"/>
                  <a:gd name="T22" fmla="*/ 400 w 748"/>
                  <a:gd name="T23" fmla="*/ 788 h 820"/>
                  <a:gd name="T24" fmla="*/ 341 w 748"/>
                  <a:gd name="T25" fmla="*/ 800 h 820"/>
                  <a:gd name="T26" fmla="*/ 158 w 748"/>
                  <a:gd name="T27" fmla="*/ 753 h 820"/>
                  <a:gd name="T28" fmla="*/ 120 w 748"/>
                  <a:gd name="T29" fmla="*/ 756 h 820"/>
                  <a:gd name="T30" fmla="*/ 27 w 748"/>
                  <a:gd name="T31" fmla="*/ 706 h 820"/>
                  <a:gd name="T32" fmla="*/ 119 w 748"/>
                  <a:gd name="T33" fmla="*/ 568 h 820"/>
                  <a:gd name="T34" fmla="*/ 111 w 748"/>
                  <a:gd name="T35" fmla="*/ 516 h 820"/>
                  <a:gd name="T36" fmla="*/ 103 w 748"/>
                  <a:gd name="T37" fmla="*/ 249 h 820"/>
                  <a:gd name="T38" fmla="*/ 313 w 748"/>
                  <a:gd name="T39" fmla="*/ 81 h 820"/>
                  <a:gd name="T40" fmla="*/ 343 w 748"/>
                  <a:gd name="T41" fmla="*/ 17 h 820"/>
                  <a:gd name="T42" fmla="*/ 343 w 748"/>
                  <a:gd name="T43" fmla="*/ 0 h 820"/>
                  <a:gd name="T44" fmla="*/ 331 w 748"/>
                  <a:gd name="T45" fmla="*/ 5 h 820"/>
                  <a:gd name="T46" fmla="*/ 299 w 748"/>
                  <a:gd name="T47" fmla="*/ 69 h 820"/>
                  <a:gd name="T48" fmla="*/ 225 w 748"/>
                  <a:gd name="T49" fmla="*/ 108 h 820"/>
                  <a:gd name="T50" fmla="*/ 88 w 748"/>
                  <a:gd name="T51" fmla="*/ 240 h 820"/>
                  <a:gd name="T52" fmla="*/ 51 w 748"/>
                  <a:gd name="T53" fmla="*/ 414 h 820"/>
                  <a:gd name="T54" fmla="*/ 99 w 748"/>
                  <a:gd name="T55" fmla="*/ 528 h 820"/>
                  <a:gd name="T56" fmla="*/ 112 w 748"/>
                  <a:gd name="T57" fmla="*/ 551 h 820"/>
                  <a:gd name="T58" fmla="*/ 112 w 748"/>
                  <a:gd name="T59" fmla="*/ 552 h 820"/>
                  <a:gd name="T60" fmla="*/ 32 w 748"/>
                  <a:gd name="T61" fmla="*/ 602 h 820"/>
                  <a:gd name="T62" fmla="*/ 11 w 748"/>
                  <a:gd name="T63" fmla="*/ 711 h 820"/>
                  <a:gd name="T64" fmla="*/ 120 w 748"/>
                  <a:gd name="T65" fmla="*/ 773 h 820"/>
                  <a:gd name="T66" fmla="*/ 154 w 748"/>
                  <a:gd name="T67" fmla="*/ 771 h 820"/>
                  <a:gd name="T68" fmla="*/ 341 w 748"/>
                  <a:gd name="T69" fmla="*/ 817 h 820"/>
                  <a:gd name="T70" fmla="*/ 411 w 748"/>
                  <a:gd name="T71" fmla="*/ 801 h 820"/>
                  <a:gd name="T72" fmla="*/ 452 w 748"/>
                  <a:gd name="T73" fmla="*/ 785 h 820"/>
                  <a:gd name="T74" fmla="*/ 454 w 748"/>
                  <a:gd name="T75" fmla="*/ 785 h 820"/>
                  <a:gd name="T76" fmla="*/ 547 w 748"/>
                  <a:gd name="T77" fmla="*/ 820 h 820"/>
                  <a:gd name="T78" fmla="*/ 548 w 748"/>
                  <a:gd name="T79" fmla="*/ 820 h 820"/>
                  <a:gd name="T80" fmla="*/ 549 w 748"/>
                  <a:gd name="T81" fmla="*/ 820 h 820"/>
                  <a:gd name="T82" fmla="*/ 669 w 748"/>
                  <a:gd name="T83" fmla="*/ 726 h 820"/>
                  <a:gd name="T84" fmla="*/ 700 w 748"/>
                  <a:gd name="T85" fmla="*/ 608 h 820"/>
                  <a:gd name="T86" fmla="*/ 711 w 748"/>
                  <a:gd name="T87" fmla="*/ 564 h 820"/>
                  <a:gd name="T88" fmla="*/ 744 w 748"/>
                  <a:gd name="T89" fmla="*/ 373 h 820"/>
                  <a:gd name="T90" fmla="*/ 704 w 748"/>
                  <a:gd name="T91" fmla="*/ 200 h 820"/>
                  <a:gd name="T92" fmla="*/ 664 w 748"/>
                  <a:gd name="T93" fmla="*/ 145 h 820"/>
                  <a:gd name="T94" fmla="*/ 645 w 748"/>
                  <a:gd name="T95" fmla="*/ 80 h 820"/>
                  <a:gd name="T96" fmla="*/ 635 w 748"/>
                  <a:gd name="T97" fmla="*/ 72 h 820"/>
                  <a:gd name="T98" fmla="*/ 630 w 748"/>
                  <a:gd name="T99" fmla="*/ 71 h 820"/>
                  <a:gd name="T100" fmla="*/ 622 w 748"/>
                  <a:gd name="T101" fmla="*/ 73 h 820"/>
                  <a:gd name="T102" fmla="*/ 598 w 748"/>
                  <a:gd name="T103" fmla="*/ 86 h 820"/>
                  <a:gd name="T104" fmla="*/ 561 w 748"/>
                  <a:gd name="T105" fmla="*/ 106 h 820"/>
                  <a:gd name="T106" fmla="*/ 388 w 748"/>
                  <a:gd name="T107" fmla="*/ 65 h 820"/>
                  <a:gd name="T108" fmla="*/ 356 w 748"/>
                  <a:gd name="T109" fmla="*/ 6 h 820"/>
                  <a:gd name="T110" fmla="*/ 344 w 748"/>
                  <a:gd name="T111" fmla="*/ 0 h 820"/>
                  <a:gd name="T112" fmla="*/ 343 w 748"/>
                  <a:gd name="T113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8" h="820">
                    <a:moveTo>
                      <a:pt x="343" y="17"/>
                    </a:moveTo>
                    <a:cubicBezTo>
                      <a:pt x="343" y="17"/>
                      <a:pt x="370" y="50"/>
                      <a:pt x="374" y="81"/>
                    </a:cubicBezTo>
                    <a:cubicBezTo>
                      <a:pt x="374" y="81"/>
                      <a:pt x="471" y="83"/>
                      <a:pt x="562" y="125"/>
                    </a:cubicBezTo>
                    <a:cubicBezTo>
                      <a:pt x="606" y="101"/>
                      <a:pt x="606" y="101"/>
                      <a:pt x="606" y="101"/>
                    </a:cubicBezTo>
                    <a:cubicBezTo>
                      <a:pt x="630" y="88"/>
                      <a:pt x="630" y="88"/>
                      <a:pt x="630" y="88"/>
                    </a:cubicBezTo>
                    <a:cubicBezTo>
                      <a:pt x="630" y="88"/>
                      <a:pt x="647" y="121"/>
                      <a:pt x="647" y="152"/>
                    </a:cubicBezTo>
                    <a:cubicBezTo>
                      <a:pt x="647" y="152"/>
                      <a:pt x="734" y="227"/>
                      <a:pt x="727" y="372"/>
                    </a:cubicBezTo>
                    <a:cubicBezTo>
                      <a:pt x="720" y="517"/>
                      <a:pt x="687" y="563"/>
                      <a:pt x="683" y="607"/>
                    </a:cubicBezTo>
                    <a:cubicBezTo>
                      <a:pt x="678" y="651"/>
                      <a:pt x="655" y="797"/>
                      <a:pt x="548" y="803"/>
                    </a:cubicBezTo>
                    <a:cubicBezTo>
                      <a:pt x="548" y="803"/>
                      <a:pt x="491" y="798"/>
                      <a:pt x="461" y="769"/>
                    </a:cubicBezTo>
                    <a:cubicBezTo>
                      <a:pt x="461" y="769"/>
                      <a:pt x="458" y="768"/>
                      <a:pt x="452" y="768"/>
                    </a:cubicBezTo>
                    <a:cubicBezTo>
                      <a:pt x="441" y="768"/>
                      <a:pt x="421" y="771"/>
                      <a:pt x="400" y="788"/>
                    </a:cubicBezTo>
                    <a:cubicBezTo>
                      <a:pt x="390" y="796"/>
                      <a:pt x="369" y="800"/>
                      <a:pt x="341" y="800"/>
                    </a:cubicBezTo>
                    <a:cubicBezTo>
                      <a:pt x="282" y="800"/>
                      <a:pt x="197" y="782"/>
                      <a:pt x="158" y="753"/>
                    </a:cubicBezTo>
                    <a:cubicBezTo>
                      <a:pt x="158" y="753"/>
                      <a:pt x="141" y="756"/>
                      <a:pt x="120" y="756"/>
                    </a:cubicBezTo>
                    <a:cubicBezTo>
                      <a:pt x="86" y="756"/>
                      <a:pt x="40" y="748"/>
                      <a:pt x="27" y="706"/>
                    </a:cubicBezTo>
                    <a:cubicBezTo>
                      <a:pt x="6" y="637"/>
                      <a:pt x="70" y="568"/>
                      <a:pt x="119" y="568"/>
                    </a:cubicBezTo>
                    <a:cubicBezTo>
                      <a:pt x="119" y="568"/>
                      <a:pt x="147" y="554"/>
                      <a:pt x="111" y="516"/>
                    </a:cubicBezTo>
                    <a:cubicBezTo>
                      <a:pt x="76" y="479"/>
                      <a:pt x="34" y="363"/>
                      <a:pt x="103" y="249"/>
                    </a:cubicBezTo>
                    <a:cubicBezTo>
                      <a:pt x="172" y="135"/>
                      <a:pt x="313" y="81"/>
                      <a:pt x="313" y="81"/>
                    </a:cubicBezTo>
                    <a:cubicBezTo>
                      <a:pt x="313" y="81"/>
                      <a:pt x="325" y="34"/>
                      <a:pt x="343" y="17"/>
                    </a:cubicBezTo>
                    <a:moveTo>
                      <a:pt x="343" y="0"/>
                    </a:moveTo>
                    <a:cubicBezTo>
                      <a:pt x="339" y="0"/>
                      <a:pt x="335" y="2"/>
                      <a:pt x="331" y="5"/>
                    </a:cubicBezTo>
                    <a:cubicBezTo>
                      <a:pt x="314" y="20"/>
                      <a:pt x="303" y="53"/>
                      <a:pt x="299" y="69"/>
                    </a:cubicBezTo>
                    <a:cubicBezTo>
                      <a:pt x="285" y="74"/>
                      <a:pt x="258" y="87"/>
                      <a:pt x="225" y="108"/>
                    </a:cubicBezTo>
                    <a:cubicBezTo>
                      <a:pt x="183" y="134"/>
                      <a:pt x="126" y="178"/>
                      <a:pt x="88" y="240"/>
                    </a:cubicBezTo>
                    <a:cubicBezTo>
                      <a:pt x="47" y="307"/>
                      <a:pt x="45" y="372"/>
                      <a:pt x="51" y="414"/>
                    </a:cubicBezTo>
                    <a:cubicBezTo>
                      <a:pt x="58" y="468"/>
                      <a:pt x="81" y="508"/>
                      <a:pt x="99" y="528"/>
                    </a:cubicBezTo>
                    <a:cubicBezTo>
                      <a:pt x="109" y="539"/>
                      <a:pt x="113" y="547"/>
                      <a:pt x="112" y="551"/>
                    </a:cubicBezTo>
                    <a:cubicBezTo>
                      <a:pt x="112" y="551"/>
                      <a:pt x="112" y="551"/>
                      <a:pt x="112" y="552"/>
                    </a:cubicBezTo>
                    <a:cubicBezTo>
                      <a:pt x="84" y="555"/>
                      <a:pt x="53" y="574"/>
                      <a:pt x="32" y="602"/>
                    </a:cubicBezTo>
                    <a:cubicBezTo>
                      <a:pt x="8" y="635"/>
                      <a:pt x="0" y="675"/>
                      <a:pt x="11" y="711"/>
                    </a:cubicBezTo>
                    <a:cubicBezTo>
                      <a:pt x="23" y="751"/>
                      <a:pt x="62" y="773"/>
                      <a:pt x="120" y="773"/>
                    </a:cubicBezTo>
                    <a:cubicBezTo>
                      <a:pt x="134" y="773"/>
                      <a:pt x="147" y="772"/>
                      <a:pt x="154" y="771"/>
                    </a:cubicBezTo>
                    <a:cubicBezTo>
                      <a:pt x="199" y="801"/>
                      <a:pt x="283" y="817"/>
                      <a:pt x="341" y="817"/>
                    </a:cubicBezTo>
                    <a:cubicBezTo>
                      <a:pt x="375" y="817"/>
                      <a:pt x="398" y="812"/>
                      <a:pt x="411" y="801"/>
                    </a:cubicBezTo>
                    <a:cubicBezTo>
                      <a:pt x="428" y="787"/>
                      <a:pt x="444" y="785"/>
                      <a:pt x="452" y="785"/>
                    </a:cubicBezTo>
                    <a:cubicBezTo>
                      <a:pt x="453" y="785"/>
                      <a:pt x="453" y="785"/>
                      <a:pt x="454" y="785"/>
                    </a:cubicBezTo>
                    <a:cubicBezTo>
                      <a:pt x="488" y="814"/>
                      <a:pt x="544" y="820"/>
                      <a:pt x="547" y="820"/>
                    </a:cubicBezTo>
                    <a:cubicBezTo>
                      <a:pt x="547" y="820"/>
                      <a:pt x="548" y="820"/>
                      <a:pt x="548" y="820"/>
                    </a:cubicBezTo>
                    <a:cubicBezTo>
                      <a:pt x="549" y="820"/>
                      <a:pt x="549" y="820"/>
                      <a:pt x="549" y="820"/>
                    </a:cubicBezTo>
                    <a:cubicBezTo>
                      <a:pt x="601" y="817"/>
                      <a:pt x="642" y="784"/>
                      <a:pt x="669" y="726"/>
                    </a:cubicBezTo>
                    <a:cubicBezTo>
                      <a:pt x="691" y="679"/>
                      <a:pt x="698" y="628"/>
                      <a:pt x="700" y="608"/>
                    </a:cubicBezTo>
                    <a:cubicBezTo>
                      <a:pt x="701" y="596"/>
                      <a:pt x="705" y="582"/>
                      <a:pt x="711" y="564"/>
                    </a:cubicBezTo>
                    <a:cubicBezTo>
                      <a:pt x="723" y="525"/>
                      <a:pt x="739" y="472"/>
                      <a:pt x="744" y="373"/>
                    </a:cubicBezTo>
                    <a:cubicBezTo>
                      <a:pt x="748" y="294"/>
                      <a:pt x="724" y="235"/>
                      <a:pt x="704" y="200"/>
                    </a:cubicBezTo>
                    <a:cubicBezTo>
                      <a:pt x="689" y="172"/>
                      <a:pt x="672" y="153"/>
                      <a:pt x="664" y="145"/>
                    </a:cubicBezTo>
                    <a:cubicBezTo>
                      <a:pt x="662" y="112"/>
                      <a:pt x="646" y="82"/>
                      <a:pt x="645" y="80"/>
                    </a:cubicBezTo>
                    <a:cubicBezTo>
                      <a:pt x="643" y="76"/>
                      <a:pt x="639" y="73"/>
                      <a:pt x="635" y="72"/>
                    </a:cubicBezTo>
                    <a:cubicBezTo>
                      <a:pt x="633" y="71"/>
                      <a:pt x="632" y="71"/>
                      <a:pt x="630" y="71"/>
                    </a:cubicBezTo>
                    <a:cubicBezTo>
                      <a:pt x="627" y="71"/>
                      <a:pt x="624" y="72"/>
                      <a:pt x="622" y="73"/>
                    </a:cubicBezTo>
                    <a:cubicBezTo>
                      <a:pt x="598" y="86"/>
                      <a:pt x="598" y="86"/>
                      <a:pt x="598" y="86"/>
                    </a:cubicBezTo>
                    <a:cubicBezTo>
                      <a:pt x="561" y="106"/>
                      <a:pt x="561" y="106"/>
                      <a:pt x="561" y="106"/>
                    </a:cubicBezTo>
                    <a:cubicBezTo>
                      <a:pt x="490" y="75"/>
                      <a:pt x="417" y="67"/>
                      <a:pt x="388" y="65"/>
                    </a:cubicBezTo>
                    <a:cubicBezTo>
                      <a:pt x="379" y="34"/>
                      <a:pt x="357" y="8"/>
                      <a:pt x="356" y="6"/>
                    </a:cubicBezTo>
                    <a:cubicBezTo>
                      <a:pt x="353" y="3"/>
                      <a:pt x="349" y="0"/>
                      <a:pt x="344" y="0"/>
                    </a:cubicBezTo>
                    <a:cubicBezTo>
                      <a:pt x="344" y="0"/>
                      <a:pt x="343" y="0"/>
                      <a:pt x="343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8" name="Freeform 536"/>
              <p:cNvSpPr>
                <a:spLocks/>
              </p:cNvSpPr>
              <p:nvPr/>
            </p:nvSpPr>
            <p:spPr bwMode="auto">
              <a:xfrm>
                <a:off x="6590" y="576"/>
                <a:ext cx="745" cy="659"/>
              </a:xfrm>
              <a:custGeom>
                <a:avLst/>
                <a:gdLst>
                  <a:gd name="T0" fmla="*/ 80 w 617"/>
                  <a:gd name="T1" fmla="*/ 11 h 547"/>
                  <a:gd name="T2" fmla="*/ 138 w 617"/>
                  <a:gd name="T3" fmla="*/ 42 h 547"/>
                  <a:gd name="T4" fmla="*/ 344 w 617"/>
                  <a:gd name="T5" fmla="*/ 149 h 547"/>
                  <a:gd name="T6" fmla="*/ 543 w 617"/>
                  <a:gd name="T7" fmla="*/ 149 h 547"/>
                  <a:gd name="T8" fmla="*/ 529 w 617"/>
                  <a:gd name="T9" fmla="*/ 259 h 547"/>
                  <a:gd name="T10" fmla="*/ 537 w 617"/>
                  <a:gd name="T11" fmla="*/ 285 h 547"/>
                  <a:gd name="T12" fmla="*/ 616 w 617"/>
                  <a:gd name="T13" fmla="*/ 338 h 547"/>
                  <a:gd name="T14" fmla="*/ 547 w 617"/>
                  <a:gd name="T15" fmla="*/ 432 h 547"/>
                  <a:gd name="T16" fmla="*/ 547 w 617"/>
                  <a:gd name="T17" fmla="*/ 453 h 547"/>
                  <a:gd name="T18" fmla="*/ 545 w 617"/>
                  <a:gd name="T19" fmla="*/ 526 h 547"/>
                  <a:gd name="T20" fmla="*/ 375 w 617"/>
                  <a:gd name="T21" fmla="*/ 491 h 547"/>
                  <a:gd name="T22" fmla="*/ 174 w 617"/>
                  <a:gd name="T23" fmla="*/ 462 h 547"/>
                  <a:gd name="T24" fmla="*/ 162 w 617"/>
                  <a:gd name="T25" fmla="*/ 399 h 547"/>
                  <a:gd name="T26" fmla="*/ 221 w 617"/>
                  <a:gd name="T27" fmla="*/ 404 h 547"/>
                  <a:gd name="T28" fmla="*/ 152 w 617"/>
                  <a:gd name="T29" fmla="*/ 379 h 547"/>
                  <a:gd name="T30" fmla="*/ 14 w 617"/>
                  <a:gd name="T31" fmla="*/ 223 h 547"/>
                  <a:gd name="T32" fmla="*/ 80 w 617"/>
                  <a:gd name="T33" fmla="*/ 11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7" h="547">
                    <a:moveTo>
                      <a:pt x="80" y="11"/>
                    </a:moveTo>
                    <a:cubicBezTo>
                      <a:pt x="80" y="11"/>
                      <a:pt x="134" y="0"/>
                      <a:pt x="138" y="42"/>
                    </a:cubicBezTo>
                    <a:cubicBezTo>
                      <a:pt x="142" y="85"/>
                      <a:pt x="115" y="195"/>
                      <a:pt x="344" y="149"/>
                    </a:cubicBezTo>
                    <a:cubicBezTo>
                      <a:pt x="344" y="149"/>
                      <a:pt x="465" y="253"/>
                      <a:pt x="543" y="149"/>
                    </a:cubicBezTo>
                    <a:cubicBezTo>
                      <a:pt x="543" y="149"/>
                      <a:pt x="591" y="214"/>
                      <a:pt x="529" y="259"/>
                    </a:cubicBezTo>
                    <a:cubicBezTo>
                      <a:pt x="529" y="259"/>
                      <a:pt x="513" y="285"/>
                      <a:pt x="537" y="285"/>
                    </a:cubicBezTo>
                    <a:cubicBezTo>
                      <a:pt x="562" y="285"/>
                      <a:pt x="614" y="293"/>
                      <a:pt x="616" y="338"/>
                    </a:cubicBezTo>
                    <a:cubicBezTo>
                      <a:pt x="617" y="382"/>
                      <a:pt x="604" y="426"/>
                      <a:pt x="547" y="432"/>
                    </a:cubicBezTo>
                    <a:cubicBezTo>
                      <a:pt x="547" y="432"/>
                      <a:pt x="533" y="435"/>
                      <a:pt x="547" y="453"/>
                    </a:cubicBezTo>
                    <a:cubicBezTo>
                      <a:pt x="562" y="471"/>
                      <a:pt x="584" y="505"/>
                      <a:pt x="545" y="526"/>
                    </a:cubicBezTo>
                    <a:cubicBezTo>
                      <a:pt x="505" y="547"/>
                      <a:pt x="438" y="481"/>
                      <a:pt x="375" y="491"/>
                    </a:cubicBezTo>
                    <a:cubicBezTo>
                      <a:pt x="313" y="501"/>
                      <a:pt x="205" y="485"/>
                      <a:pt x="174" y="462"/>
                    </a:cubicBezTo>
                    <a:cubicBezTo>
                      <a:pt x="142" y="440"/>
                      <a:pt x="117" y="382"/>
                      <a:pt x="162" y="399"/>
                    </a:cubicBezTo>
                    <a:cubicBezTo>
                      <a:pt x="162" y="399"/>
                      <a:pt x="209" y="415"/>
                      <a:pt x="221" y="404"/>
                    </a:cubicBezTo>
                    <a:cubicBezTo>
                      <a:pt x="232" y="393"/>
                      <a:pt x="162" y="392"/>
                      <a:pt x="152" y="379"/>
                    </a:cubicBezTo>
                    <a:cubicBezTo>
                      <a:pt x="142" y="367"/>
                      <a:pt x="29" y="300"/>
                      <a:pt x="14" y="223"/>
                    </a:cubicBezTo>
                    <a:cubicBezTo>
                      <a:pt x="0" y="146"/>
                      <a:pt x="23" y="68"/>
                      <a:pt x="8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9" name="Oval 537"/>
              <p:cNvSpPr>
                <a:spLocks noChangeArrowheads="1"/>
              </p:cNvSpPr>
              <p:nvPr/>
            </p:nvSpPr>
            <p:spPr bwMode="auto">
              <a:xfrm>
                <a:off x="6790" y="587"/>
                <a:ext cx="110" cy="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0" name="Freeform 538"/>
              <p:cNvSpPr>
                <a:spLocks/>
              </p:cNvSpPr>
              <p:nvPr/>
            </p:nvSpPr>
            <p:spPr bwMode="auto">
              <a:xfrm>
                <a:off x="6960" y="458"/>
                <a:ext cx="93" cy="134"/>
              </a:xfrm>
              <a:custGeom>
                <a:avLst/>
                <a:gdLst>
                  <a:gd name="T0" fmla="*/ 0 w 77"/>
                  <a:gd name="T1" fmla="*/ 25 h 111"/>
                  <a:gd name="T2" fmla="*/ 7 w 77"/>
                  <a:gd name="T3" fmla="*/ 78 h 111"/>
                  <a:gd name="T4" fmla="*/ 42 w 77"/>
                  <a:gd name="T5" fmla="*/ 69 h 111"/>
                  <a:gd name="T6" fmla="*/ 72 w 77"/>
                  <a:gd name="T7" fmla="*/ 47 h 111"/>
                  <a:gd name="T8" fmla="*/ 25 w 77"/>
                  <a:gd name="T9" fmla="*/ 55 h 111"/>
                  <a:gd name="T10" fmla="*/ 0 w 77"/>
                  <a:gd name="T11" fmla="*/ 2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11">
                    <a:moveTo>
                      <a:pt x="0" y="25"/>
                    </a:moveTo>
                    <a:cubicBezTo>
                      <a:pt x="0" y="25"/>
                      <a:pt x="8" y="45"/>
                      <a:pt x="7" y="78"/>
                    </a:cubicBezTo>
                    <a:cubicBezTo>
                      <a:pt x="6" y="111"/>
                      <a:pt x="27" y="96"/>
                      <a:pt x="42" y="69"/>
                    </a:cubicBezTo>
                    <a:cubicBezTo>
                      <a:pt x="58" y="42"/>
                      <a:pt x="77" y="57"/>
                      <a:pt x="72" y="47"/>
                    </a:cubicBezTo>
                    <a:cubicBezTo>
                      <a:pt x="68" y="37"/>
                      <a:pt x="31" y="45"/>
                      <a:pt x="25" y="55"/>
                    </a:cubicBezTo>
                    <a:cubicBezTo>
                      <a:pt x="20" y="65"/>
                      <a:pt x="17" y="0"/>
                      <a:pt x="0" y="2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1" name="Freeform 539"/>
              <p:cNvSpPr>
                <a:spLocks/>
              </p:cNvSpPr>
              <p:nvPr/>
            </p:nvSpPr>
            <p:spPr bwMode="auto">
              <a:xfrm>
                <a:off x="7017" y="554"/>
                <a:ext cx="149" cy="126"/>
              </a:xfrm>
              <a:custGeom>
                <a:avLst/>
                <a:gdLst>
                  <a:gd name="T0" fmla="*/ 0 w 123"/>
                  <a:gd name="T1" fmla="*/ 76 h 104"/>
                  <a:gd name="T2" fmla="*/ 82 w 123"/>
                  <a:gd name="T3" fmla="*/ 17 h 104"/>
                  <a:gd name="T4" fmla="*/ 106 w 123"/>
                  <a:gd name="T5" fmla="*/ 62 h 104"/>
                  <a:gd name="T6" fmla="*/ 72 w 123"/>
                  <a:gd name="T7" fmla="*/ 45 h 104"/>
                  <a:gd name="T8" fmla="*/ 0 w 123"/>
                  <a:gd name="T9" fmla="*/ 7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04">
                    <a:moveTo>
                      <a:pt x="0" y="76"/>
                    </a:moveTo>
                    <a:cubicBezTo>
                      <a:pt x="0" y="76"/>
                      <a:pt x="15" y="0"/>
                      <a:pt x="82" y="17"/>
                    </a:cubicBezTo>
                    <a:cubicBezTo>
                      <a:pt x="82" y="17"/>
                      <a:pt x="123" y="42"/>
                      <a:pt x="106" y="62"/>
                    </a:cubicBezTo>
                    <a:cubicBezTo>
                      <a:pt x="89" y="82"/>
                      <a:pt x="96" y="46"/>
                      <a:pt x="72" y="45"/>
                    </a:cubicBezTo>
                    <a:cubicBezTo>
                      <a:pt x="48" y="45"/>
                      <a:pt x="14" y="104"/>
                      <a:pt x="0" y="76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2" name="Freeform 540"/>
              <p:cNvSpPr>
                <a:spLocks/>
              </p:cNvSpPr>
              <p:nvPr/>
            </p:nvSpPr>
            <p:spPr bwMode="auto">
              <a:xfrm>
                <a:off x="6818" y="536"/>
                <a:ext cx="115" cy="146"/>
              </a:xfrm>
              <a:custGeom>
                <a:avLst/>
                <a:gdLst>
                  <a:gd name="T0" fmla="*/ 88 w 95"/>
                  <a:gd name="T1" fmla="*/ 99 h 121"/>
                  <a:gd name="T2" fmla="*/ 94 w 95"/>
                  <a:gd name="T3" fmla="*/ 64 h 121"/>
                  <a:gd name="T4" fmla="*/ 55 w 95"/>
                  <a:gd name="T5" fmla="*/ 3 h 121"/>
                  <a:gd name="T6" fmla="*/ 18 w 95"/>
                  <a:gd name="T7" fmla="*/ 29 h 121"/>
                  <a:gd name="T8" fmla="*/ 71 w 95"/>
                  <a:gd name="T9" fmla="*/ 58 h 121"/>
                  <a:gd name="T10" fmla="*/ 88 w 95"/>
                  <a:gd name="T11" fmla="*/ 9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21">
                    <a:moveTo>
                      <a:pt x="88" y="99"/>
                    </a:moveTo>
                    <a:cubicBezTo>
                      <a:pt x="88" y="99"/>
                      <a:pt x="92" y="84"/>
                      <a:pt x="94" y="64"/>
                    </a:cubicBezTo>
                    <a:cubicBezTo>
                      <a:pt x="95" y="44"/>
                      <a:pt x="85" y="0"/>
                      <a:pt x="55" y="3"/>
                    </a:cubicBezTo>
                    <a:cubicBezTo>
                      <a:pt x="25" y="6"/>
                      <a:pt x="0" y="23"/>
                      <a:pt x="18" y="29"/>
                    </a:cubicBezTo>
                    <a:cubicBezTo>
                      <a:pt x="37" y="36"/>
                      <a:pt x="68" y="34"/>
                      <a:pt x="71" y="58"/>
                    </a:cubicBezTo>
                    <a:cubicBezTo>
                      <a:pt x="74" y="83"/>
                      <a:pt x="77" y="121"/>
                      <a:pt x="88" y="99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3" name="Freeform 541"/>
              <p:cNvSpPr>
                <a:spLocks/>
              </p:cNvSpPr>
              <p:nvPr/>
            </p:nvSpPr>
            <p:spPr bwMode="auto">
              <a:xfrm>
                <a:off x="7024" y="611"/>
                <a:ext cx="178" cy="154"/>
              </a:xfrm>
              <a:custGeom>
                <a:avLst/>
                <a:gdLst>
                  <a:gd name="T0" fmla="*/ 10 w 147"/>
                  <a:gd name="T1" fmla="*/ 60 h 128"/>
                  <a:gd name="T2" fmla="*/ 142 w 147"/>
                  <a:gd name="T3" fmla="*/ 68 h 128"/>
                  <a:gd name="T4" fmla="*/ 146 w 147"/>
                  <a:gd name="T5" fmla="*/ 85 h 128"/>
                  <a:gd name="T6" fmla="*/ 71 w 147"/>
                  <a:gd name="T7" fmla="*/ 122 h 128"/>
                  <a:gd name="T8" fmla="*/ 9 w 147"/>
                  <a:gd name="T9" fmla="*/ 91 h 128"/>
                  <a:gd name="T10" fmla="*/ 10 w 147"/>
                  <a:gd name="T11" fmla="*/ 6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28">
                    <a:moveTo>
                      <a:pt x="10" y="60"/>
                    </a:moveTo>
                    <a:cubicBezTo>
                      <a:pt x="37" y="37"/>
                      <a:pt x="95" y="0"/>
                      <a:pt x="142" y="68"/>
                    </a:cubicBezTo>
                    <a:cubicBezTo>
                      <a:pt x="146" y="73"/>
                      <a:pt x="147" y="79"/>
                      <a:pt x="146" y="85"/>
                    </a:cubicBezTo>
                    <a:cubicBezTo>
                      <a:pt x="142" y="100"/>
                      <a:pt x="126" y="128"/>
                      <a:pt x="71" y="122"/>
                    </a:cubicBezTo>
                    <a:cubicBezTo>
                      <a:pt x="71" y="122"/>
                      <a:pt x="40" y="121"/>
                      <a:pt x="9" y="91"/>
                    </a:cubicBezTo>
                    <a:cubicBezTo>
                      <a:pt x="0" y="82"/>
                      <a:pt x="1" y="68"/>
                      <a:pt x="10" y="60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4" name="Freeform 542"/>
              <p:cNvSpPr>
                <a:spLocks/>
              </p:cNvSpPr>
              <p:nvPr/>
            </p:nvSpPr>
            <p:spPr bwMode="auto">
              <a:xfrm>
                <a:off x="7033" y="658"/>
                <a:ext cx="107" cy="99"/>
              </a:xfrm>
              <a:custGeom>
                <a:avLst/>
                <a:gdLst>
                  <a:gd name="T0" fmla="*/ 13 w 89"/>
                  <a:gd name="T1" fmla="*/ 38 h 82"/>
                  <a:gd name="T2" fmla="*/ 59 w 89"/>
                  <a:gd name="T3" fmla="*/ 4 h 82"/>
                  <a:gd name="T4" fmla="*/ 59 w 89"/>
                  <a:gd name="T5" fmla="*/ 21 h 82"/>
                  <a:gd name="T6" fmla="*/ 72 w 89"/>
                  <a:gd name="T7" fmla="*/ 33 h 82"/>
                  <a:gd name="T8" fmla="*/ 59 w 89"/>
                  <a:gd name="T9" fmla="*/ 64 h 82"/>
                  <a:gd name="T10" fmla="*/ 13 w 89"/>
                  <a:gd name="T11" fmla="*/ 3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82">
                    <a:moveTo>
                      <a:pt x="13" y="38"/>
                    </a:moveTo>
                    <a:cubicBezTo>
                      <a:pt x="13" y="38"/>
                      <a:pt x="51" y="0"/>
                      <a:pt x="59" y="4"/>
                    </a:cubicBezTo>
                    <a:cubicBezTo>
                      <a:pt x="68" y="9"/>
                      <a:pt x="49" y="20"/>
                      <a:pt x="59" y="21"/>
                    </a:cubicBezTo>
                    <a:cubicBezTo>
                      <a:pt x="69" y="23"/>
                      <a:pt x="89" y="30"/>
                      <a:pt x="72" y="33"/>
                    </a:cubicBezTo>
                    <a:cubicBezTo>
                      <a:pt x="55" y="36"/>
                      <a:pt x="45" y="45"/>
                      <a:pt x="59" y="64"/>
                    </a:cubicBezTo>
                    <a:cubicBezTo>
                      <a:pt x="73" y="82"/>
                      <a:pt x="0" y="51"/>
                      <a:pt x="13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5" name="Freeform 543"/>
              <p:cNvSpPr>
                <a:spLocks/>
              </p:cNvSpPr>
              <p:nvPr/>
            </p:nvSpPr>
            <p:spPr bwMode="auto">
              <a:xfrm>
                <a:off x="6777" y="571"/>
                <a:ext cx="113" cy="77"/>
              </a:xfrm>
              <a:custGeom>
                <a:avLst/>
                <a:gdLst>
                  <a:gd name="T0" fmla="*/ 87 w 94"/>
                  <a:gd name="T1" fmla="*/ 47 h 64"/>
                  <a:gd name="T2" fmla="*/ 31 w 94"/>
                  <a:gd name="T3" fmla="*/ 17 h 64"/>
                  <a:gd name="T4" fmla="*/ 10 w 94"/>
                  <a:gd name="T5" fmla="*/ 47 h 64"/>
                  <a:gd name="T6" fmla="*/ 65 w 94"/>
                  <a:gd name="T7" fmla="*/ 35 h 64"/>
                  <a:gd name="T8" fmla="*/ 87 w 94"/>
                  <a:gd name="T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4">
                    <a:moveTo>
                      <a:pt x="87" y="47"/>
                    </a:moveTo>
                    <a:cubicBezTo>
                      <a:pt x="89" y="43"/>
                      <a:pt x="75" y="0"/>
                      <a:pt x="31" y="17"/>
                    </a:cubicBezTo>
                    <a:cubicBezTo>
                      <a:pt x="31" y="17"/>
                      <a:pt x="0" y="38"/>
                      <a:pt x="10" y="47"/>
                    </a:cubicBezTo>
                    <a:cubicBezTo>
                      <a:pt x="20" y="56"/>
                      <a:pt x="36" y="7"/>
                      <a:pt x="65" y="35"/>
                    </a:cubicBezTo>
                    <a:cubicBezTo>
                      <a:pt x="94" y="64"/>
                      <a:pt x="87" y="47"/>
                      <a:pt x="87" y="47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6" name="Freeform 544"/>
              <p:cNvSpPr>
                <a:spLocks/>
              </p:cNvSpPr>
              <p:nvPr/>
            </p:nvSpPr>
            <p:spPr bwMode="auto">
              <a:xfrm>
                <a:off x="6783" y="639"/>
                <a:ext cx="97" cy="63"/>
              </a:xfrm>
              <a:custGeom>
                <a:avLst/>
                <a:gdLst>
                  <a:gd name="T0" fmla="*/ 44 w 80"/>
                  <a:gd name="T1" fmla="*/ 53 h 53"/>
                  <a:gd name="T2" fmla="*/ 23 w 80"/>
                  <a:gd name="T3" fmla="*/ 48 h 53"/>
                  <a:gd name="T4" fmla="*/ 0 w 80"/>
                  <a:gd name="T5" fmla="*/ 3 h 53"/>
                  <a:gd name="T6" fmla="*/ 3 w 80"/>
                  <a:gd name="T7" fmla="*/ 0 h 53"/>
                  <a:gd name="T8" fmla="*/ 6 w 80"/>
                  <a:gd name="T9" fmla="*/ 3 h 53"/>
                  <a:gd name="T10" fmla="*/ 26 w 80"/>
                  <a:gd name="T11" fmla="*/ 42 h 53"/>
                  <a:gd name="T12" fmla="*/ 75 w 80"/>
                  <a:gd name="T13" fmla="*/ 39 h 53"/>
                  <a:gd name="T14" fmla="*/ 79 w 80"/>
                  <a:gd name="T15" fmla="*/ 40 h 53"/>
                  <a:gd name="T16" fmla="*/ 78 w 80"/>
                  <a:gd name="T17" fmla="*/ 45 h 53"/>
                  <a:gd name="T18" fmla="*/ 44 w 80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53">
                    <a:moveTo>
                      <a:pt x="44" y="53"/>
                    </a:moveTo>
                    <a:cubicBezTo>
                      <a:pt x="36" y="53"/>
                      <a:pt x="29" y="52"/>
                      <a:pt x="23" y="48"/>
                    </a:cubicBezTo>
                    <a:cubicBezTo>
                      <a:pt x="1" y="35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3"/>
                      <a:pt x="8" y="31"/>
                      <a:pt x="26" y="42"/>
                    </a:cubicBezTo>
                    <a:cubicBezTo>
                      <a:pt x="38" y="50"/>
                      <a:pt x="54" y="48"/>
                      <a:pt x="75" y="39"/>
                    </a:cubicBezTo>
                    <a:cubicBezTo>
                      <a:pt x="77" y="38"/>
                      <a:pt x="79" y="39"/>
                      <a:pt x="79" y="40"/>
                    </a:cubicBezTo>
                    <a:cubicBezTo>
                      <a:pt x="80" y="42"/>
                      <a:pt x="80" y="44"/>
                      <a:pt x="78" y="45"/>
                    </a:cubicBezTo>
                    <a:cubicBezTo>
                      <a:pt x="65" y="50"/>
                      <a:pt x="54" y="53"/>
                      <a:pt x="44" y="53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7" name="Freeform 545"/>
              <p:cNvSpPr>
                <a:spLocks noEditPoints="1"/>
              </p:cNvSpPr>
              <p:nvPr/>
            </p:nvSpPr>
            <p:spPr bwMode="auto">
              <a:xfrm>
                <a:off x="6814" y="601"/>
                <a:ext cx="82" cy="83"/>
              </a:xfrm>
              <a:custGeom>
                <a:avLst/>
                <a:gdLst>
                  <a:gd name="T0" fmla="*/ 34 w 68"/>
                  <a:gd name="T1" fmla="*/ 0 h 69"/>
                  <a:gd name="T2" fmla="*/ 0 w 68"/>
                  <a:gd name="T3" fmla="*/ 34 h 69"/>
                  <a:gd name="T4" fmla="*/ 34 w 68"/>
                  <a:gd name="T5" fmla="*/ 69 h 69"/>
                  <a:gd name="T6" fmla="*/ 68 w 68"/>
                  <a:gd name="T7" fmla="*/ 34 h 69"/>
                  <a:gd name="T8" fmla="*/ 34 w 68"/>
                  <a:gd name="T9" fmla="*/ 0 h 69"/>
                  <a:gd name="T10" fmla="*/ 41 w 68"/>
                  <a:gd name="T11" fmla="*/ 34 h 69"/>
                  <a:gd name="T12" fmla="*/ 34 w 68"/>
                  <a:gd name="T13" fmla="*/ 27 h 69"/>
                  <a:gd name="T14" fmla="*/ 41 w 68"/>
                  <a:gd name="T15" fmla="*/ 20 h 69"/>
                  <a:gd name="T16" fmla="*/ 48 w 68"/>
                  <a:gd name="T17" fmla="*/ 27 h 69"/>
                  <a:gd name="T18" fmla="*/ 41 w 68"/>
                  <a:gd name="T1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3" y="69"/>
                      <a:pt x="68" y="53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41" y="34"/>
                    </a:moveTo>
                    <a:cubicBezTo>
                      <a:pt x="37" y="34"/>
                      <a:pt x="34" y="31"/>
                      <a:pt x="34" y="27"/>
                    </a:cubicBezTo>
                    <a:cubicBezTo>
                      <a:pt x="34" y="23"/>
                      <a:pt x="37" y="20"/>
                      <a:pt x="41" y="20"/>
                    </a:cubicBezTo>
                    <a:cubicBezTo>
                      <a:pt x="45" y="20"/>
                      <a:pt x="48" y="23"/>
                      <a:pt x="48" y="27"/>
                    </a:cubicBezTo>
                    <a:cubicBezTo>
                      <a:pt x="48" y="31"/>
                      <a:pt x="45" y="34"/>
                      <a:pt x="41" y="34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8" name="Freeform 546"/>
              <p:cNvSpPr>
                <a:spLocks/>
              </p:cNvSpPr>
              <p:nvPr/>
            </p:nvSpPr>
            <p:spPr bwMode="auto">
              <a:xfrm>
                <a:off x="6643" y="962"/>
                <a:ext cx="121" cy="106"/>
              </a:xfrm>
              <a:custGeom>
                <a:avLst/>
                <a:gdLst>
                  <a:gd name="T0" fmla="*/ 91 w 100"/>
                  <a:gd name="T1" fmla="*/ 88 h 88"/>
                  <a:gd name="T2" fmla="*/ 87 w 100"/>
                  <a:gd name="T3" fmla="*/ 87 h 88"/>
                  <a:gd name="T4" fmla="*/ 2 w 100"/>
                  <a:gd name="T5" fmla="*/ 14 h 88"/>
                  <a:gd name="T6" fmla="*/ 5 w 100"/>
                  <a:gd name="T7" fmla="*/ 2 h 88"/>
                  <a:gd name="T8" fmla="*/ 17 w 100"/>
                  <a:gd name="T9" fmla="*/ 5 h 88"/>
                  <a:gd name="T10" fmla="*/ 94 w 100"/>
                  <a:gd name="T11" fmla="*/ 71 h 88"/>
                  <a:gd name="T12" fmla="*/ 98 w 100"/>
                  <a:gd name="T13" fmla="*/ 83 h 88"/>
                  <a:gd name="T14" fmla="*/ 91 w 100"/>
                  <a:gd name="T1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88">
                    <a:moveTo>
                      <a:pt x="91" y="88"/>
                    </a:moveTo>
                    <a:cubicBezTo>
                      <a:pt x="89" y="88"/>
                      <a:pt x="88" y="87"/>
                      <a:pt x="87" y="87"/>
                    </a:cubicBezTo>
                    <a:cubicBezTo>
                      <a:pt x="31" y="60"/>
                      <a:pt x="4" y="16"/>
                      <a:pt x="2" y="14"/>
                    </a:cubicBezTo>
                    <a:cubicBezTo>
                      <a:pt x="0" y="10"/>
                      <a:pt x="1" y="5"/>
                      <a:pt x="5" y="2"/>
                    </a:cubicBezTo>
                    <a:cubicBezTo>
                      <a:pt x="9" y="0"/>
                      <a:pt x="15" y="1"/>
                      <a:pt x="17" y="5"/>
                    </a:cubicBezTo>
                    <a:cubicBezTo>
                      <a:pt x="17" y="6"/>
                      <a:pt x="44" y="47"/>
                      <a:pt x="94" y="71"/>
                    </a:cubicBezTo>
                    <a:cubicBezTo>
                      <a:pt x="99" y="73"/>
                      <a:pt x="100" y="78"/>
                      <a:pt x="98" y="83"/>
                    </a:cubicBezTo>
                    <a:cubicBezTo>
                      <a:pt x="97" y="86"/>
                      <a:pt x="94" y="88"/>
                      <a:pt x="91" y="8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9" name="Freeform 547"/>
              <p:cNvSpPr>
                <a:spLocks/>
              </p:cNvSpPr>
              <p:nvPr/>
            </p:nvSpPr>
            <p:spPr bwMode="auto">
              <a:xfrm>
                <a:off x="6899" y="361"/>
                <a:ext cx="24" cy="74"/>
              </a:xfrm>
              <a:custGeom>
                <a:avLst/>
                <a:gdLst>
                  <a:gd name="T0" fmla="*/ 14 w 20"/>
                  <a:gd name="T1" fmla="*/ 61 h 61"/>
                  <a:gd name="T2" fmla="*/ 11 w 20"/>
                  <a:gd name="T3" fmla="*/ 60 h 61"/>
                  <a:gd name="T4" fmla="*/ 2 w 20"/>
                  <a:gd name="T5" fmla="*/ 5 h 61"/>
                  <a:gd name="T6" fmla="*/ 8 w 20"/>
                  <a:gd name="T7" fmla="*/ 1 h 61"/>
                  <a:gd name="T8" fmla="*/ 13 w 20"/>
                  <a:gd name="T9" fmla="*/ 6 h 61"/>
                  <a:gd name="T10" fmla="*/ 18 w 20"/>
                  <a:gd name="T11" fmla="*/ 52 h 61"/>
                  <a:gd name="T12" fmla="*/ 18 w 20"/>
                  <a:gd name="T13" fmla="*/ 59 h 61"/>
                  <a:gd name="T14" fmla="*/ 14 w 20"/>
                  <a:gd name="T1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61">
                    <a:moveTo>
                      <a:pt x="14" y="61"/>
                    </a:moveTo>
                    <a:cubicBezTo>
                      <a:pt x="13" y="61"/>
                      <a:pt x="12" y="60"/>
                      <a:pt x="11" y="60"/>
                    </a:cubicBezTo>
                    <a:cubicBezTo>
                      <a:pt x="0" y="50"/>
                      <a:pt x="2" y="13"/>
                      <a:pt x="2" y="5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3" y="3"/>
                      <a:pt x="13" y="6"/>
                    </a:cubicBezTo>
                    <a:cubicBezTo>
                      <a:pt x="12" y="25"/>
                      <a:pt x="13" y="47"/>
                      <a:pt x="18" y="52"/>
                    </a:cubicBezTo>
                    <a:cubicBezTo>
                      <a:pt x="20" y="53"/>
                      <a:pt x="20" y="57"/>
                      <a:pt x="18" y="59"/>
                    </a:cubicBezTo>
                    <a:cubicBezTo>
                      <a:pt x="17" y="60"/>
                      <a:pt x="16" y="61"/>
                      <a:pt x="14" y="6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0" name="Freeform 548"/>
              <p:cNvSpPr>
                <a:spLocks/>
              </p:cNvSpPr>
              <p:nvPr/>
            </p:nvSpPr>
            <p:spPr bwMode="auto">
              <a:xfrm>
                <a:off x="7251" y="467"/>
                <a:ext cx="17" cy="49"/>
              </a:xfrm>
              <a:custGeom>
                <a:avLst/>
                <a:gdLst>
                  <a:gd name="T0" fmla="*/ 0 w 17"/>
                  <a:gd name="T1" fmla="*/ 0 h 49"/>
                  <a:gd name="T2" fmla="*/ 0 w 17"/>
                  <a:gd name="T3" fmla="*/ 49 h 49"/>
                  <a:gd name="T4" fmla="*/ 17 w 17"/>
                  <a:gd name="T5" fmla="*/ 25 h 49"/>
                  <a:gd name="T6" fmla="*/ 0 w 17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9">
                    <a:moveTo>
                      <a:pt x="0" y="0"/>
                    </a:moveTo>
                    <a:lnTo>
                      <a:pt x="0" y="49"/>
                    </a:lnTo>
                    <a:lnTo>
                      <a:pt x="1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1" name="Freeform 549"/>
              <p:cNvSpPr>
                <a:spLocks/>
              </p:cNvSpPr>
              <p:nvPr/>
            </p:nvSpPr>
            <p:spPr bwMode="auto">
              <a:xfrm>
                <a:off x="7251" y="467"/>
                <a:ext cx="17" cy="49"/>
              </a:xfrm>
              <a:custGeom>
                <a:avLst/>
                <a:gdLst>
                  <a:gd name="T0" fmla="*/ 0 w 17"/>
                  <a:gd name="T1" fmla="*/ 0 h 49"/>
                  <a:gd name="T2" fmla="*/ 0 w 17"/>
                  <a:gd name="T3" fmla="*/ 49 h 49"/>
                  <a:gd name="T4" fmla="*/ 17 w 17"/>
                  <a:gd name="T5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9">
                    <a:moveTo>
                      <a:pt x="0" y="0"/>
                    </a:moveTo>
                    <a:lnTo>
                      <a:pt x="0" y="49"/>
                    </a:lnTo>
                    <a:lnTo>
                      <a:pt x="17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2" name="Freeform 550"/>
              <p:cNvSpPr>
                <a:spLocks/>
              </p:cNvSpPr>
              <p:nvPr/>
            </p:nvSpPr>
            <p:spPr bwMode="auto">
              <a:xfrm>
                <a:off x="7244" y="461"/>
                <a:ext cx="32" cy="61"/>
              </a:xfrm>
              <a:custGeom>
                <a:avLst/>
                <a:gdLst>
                  <a:gd name="T0" fmla="*/ 6 w 26"/>
                  <a:gd name="T1" fmla="*/ 50 h 50"/>
                  <a:gd name="T2" fmla="*/ 4 w 26"/>
                  <a:gd name="T3" fmla="*/ 50 h 50"/>
                  <a:gd name="T4" fmla="*/ 0 w 26"/>
                  <a:gd name="T5" fmla="*/ 45 h 50"/>
                  <a:gd name="T6" fmla="*/ 0 w 26"/>
                  <a:gd name="T7" fmla="*/ 5 h 50"/>
                  <a:gd name="T8" fmla="*/ 6 w 26"/>
                  <a:gd name="T9" fmla="*/ 0 h 50"/>
                  <a:gd name="T10" fmla="*/ 11 w 26"/>
                  <a:gd name="T11" fmla="*/ 5 h 50"/>
                  <a:gd name="T12" fmla="*/ 11 w 26"/>
                  <a:gd name="T13" fmla="*/ 28 h 50"/>
                  <a:gd name="T14" fmla="*/ 15 w 26"/>
                  <a:gd name="T15" fmla="*/ 22 h 50"/>
                  <a:gd name="T16" fmla="*/ 23 w 26"/>
                  <a:gd name="T17" fmla="*/ 21 h 50"/>
                  <a:gd name="T18" fmla="*/ 24 w 26"/>
                  <a:gd name="T19" fmla="*/ 28 h 50"/>
                  <a:gd name="T20" fmla="*/ 10 w 26"/>
                  <a:gd name="T21" fmla="*/ 48 h 50"/>
                  <a:gd name="T22" fmla="*/ 6 w 26"/>
                  <a:gd name="T2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0">
                    <a:moveTo>
                      <a:pt x="6" y="50"/>
                    </a:moveTo>
                    <a:cubicBezTo>
                      <a:pt x="5" y="50"/>
                      <a:pt x="4" y="50"/>
                      <a:pt x="4" y="50"/>
                    </a:cubicBezTo>
                    <a:cubicBezTo>
                      <a:pt x="2" y="49"/>
                      <a:pt x="0" y="47"/>
                      <a:pt x="0" y="4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0"/>
                      <a:pt x="20" y="19"/>
                      <a:pt x="23" y="21"/>
                    </a:cubicBezTo>
                    <a:cubicBezTo>
                      <a:pt x="25" y="23"/>
                      <a:pt x="26" y="26"/>
                      <a:pt x="24" y="2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9" y="50"/>
                      <a:pt x="7" y="50"/>
                      <a:pt x="6" y="5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3" name="Freeform 551"/>
              <p:cNvSpPr>
                <a:spLocks/>
              </p:cNvSpPr>
              <p:nvPr/>
            </p:nvSpPr>
            <p:spPr bwMode="auto">
              <a:xfrm>
                <a:off x="6761" y="800"/>
                <a:ext cx="225" cy="151"/>
              </a:xfrm>
              <a:custGeom>
                <a:avLst/>
                <a:gdLst>
                  <a:gd name="T0" fmla="*/ 108 w 186"/>
                  <a:gd name="T1" fmla="*/ 32 h 125"/>
                  <a:gd name="T2" fmla="*/ 134 w 186"/>
                  <a:gd name="T3" fmla="*/ 74 h 125"/>
                  <a:gd name="T4" fmla="*/ 170 w 186"/>
                  <a:gd name="T5" fmla="*/ 92 h 125"/>
                  <a:gd name="T6" fmla="*/ 0 w 186"/>
                  <a:gd name="T7" fmla="*/ 42 h 125"/>
                  <a:gd name="T8" fmla="*/ 31 w 186"/>
                  <a:gd name="T9" fmla="*/ 11 h 125"/>
                  <a:gd name="T10" fmla="*/ 108 w 186"/>
                  <a:gd name="T11" fmla="*/ 3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125">
                    <a:moveTo>
                      <a:pt x="108" y="32"/>
                    </a:moveTo>
                    <a:cubicBezTo>
                      <a:pt x="108" y="32"/>
                      <a:pt x="108" y="62"/>
                      <a:pt x="134" y="74"/>
                    </a:cubicBezTo>
                    <a:cubicBezTo>
                      <a:pt x="160" y="85"/>
                      <a:pt x="186" y="81"/>
                      <a:pt x="170" y="92"/>
                    </a:cubicBezTo>
                    <a:cubicBezTo>
                      <a:pt x="155" y="103"/>
                      <a:pt x="20" y="125"/>
                      <a:pt x="0" y="42"/>
                    </a:cubicBezTo>
                    <a:cubicBezTo>
                      <a:pt x="0" y="42"/>
                      <a:pt x="6" y="0"/>
                      <a:pt x="31" y="11"/>
                    </a:cubicBezTo>
                    <a:cubicBezTo>
                      <a:pt x="56" y="22"/>
                      <a:pt x="108" y="32"/>
                      <a:pt x="108" y="32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4" name="Freeform 552"/>
              <p:cNvSpPr>
                <a:spLocks/>
              </p:cNvSpPr>
              <p:nvPr/>
            </p:nvSpPr>
            <p:spPr bwMode="auto">
              <a:xfrm>
                <a:off x="6761" y="831"/>
                <a:ext cx="249" cy="80"/>
              </a:xfrm>
              <a:custGeom>
                <a:avLst/>
                <a:gdLst>
                  <a:gd name="T0" fmla="*/ 205 w 206"/>
                  <a:gd name="T1" fmla="*/ 37 h 66"/>
                  <a:gd name="T2" fmla="*/ 198 w 206"/>
                  <a:gd name="T3" fmla="*/ 35 h 66"/>
                  <a:gd name="T4" fmla="*/ 99 w 206"/>
                  <a:gd name="T5" fmla="*/ 55 h 66"/>
                  <a:gd name="T6" fmla="*/ 53 w 206"/>
                  <a:gd name="T7" fmla="*/ 29 h 66"/>
                  <a:gd name="T8" fmla="*/ 53 w 206"/>
                  <a:gd name="T9" fmla="*/ 29 h 66"/>
                  <a:gd name="T10" fmla="*/ 57 w 206"/>
                  <a:gd name="T11" fmla="*/ 15 h 66"/>
                  <a:gd name="T12" fmla="*/ 53 w 206"/>
                  <a:gd name="T13" fmla="*/ 8 h 66"/>
                  <a:gd name="T14" fmla="*/ 46 w 206"/>
                  <a:gd name="T15" fmla="*/ 12 h 66"/>
                  <a:gd name="T16" fmla="*/ 43 w 206"/>
                  <a:gd name="T17" fmla="*/ 26 h 66"/>
                  <a:gd name="T18" fmla="*/ 43 w 206"/>
                  <a:gd name="T19" fmla="*/ 27 h 66"/>
                  <a:gd name="T20" fmla="*/ 30 w 206"/>
                  <a:gd name="T21" fmla="*/ 27 h 66"/>
                  <a:gd name="T22" fmla="*/ 11 w 206"/>
                  <a:gd name="T23" fmla="*/ 3 h 66"/>
                  <a:gd name="T24" fmla="*/ 3 w 206"/>
                  <a:gd name="T25" fmla="*/ 1 h 66"/>
                  <a:gd name="T26" fmla="*/ 1 w 206"/>
                  <a:gd name="T27" fmla="*/ 8 h 66"/>
                  <a:gd name="T28" fmla="*/ 46 w 206"/>
                  <a:gd name="T29" fmla="*/ 51 h 66"/>
                  <a:gd name="T30" fmla="*/ 110 w 206"/>
                  <a:gd name="T31" fmla="*/ 66 h 66"/>
                  <a:gd name="T32" fmla="*/ 202 w 206"/>
                  <a:gd name="T33" fmla="*/ 44 h 66"/>
                  <a:gd name="T34" fmla="*/ 205 w 206"/>
                  <a:gd name="T35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66">
                    <a:moveTo>
                      <a:pt x="205" y="37"/>
                    </a:moveTo>
                    <a:cubicBezTo>
                      <a:pt x="204" y="35"/>
                      <a:pt x="201" y="33"/>
                      <a:pt x="198" y="35"/>
                    </a:cubicBezTo>
                    <a:cubicBezTo>
                      <a:pt x="162" y="50"/>
                      <a:pt x="128" y="57"/>
                      <a:pt x="99" y="55"/>
                    </a:cubicBezTo>
                    <a:cubicBezTo>
                      <a:pt x="92" y="49"/>
                      <a:pt x="74" y="35"/>
                      <a:pt x="53" y="29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2"/>
                      <a:pt x="56" y="9"/>
                      <a:pt x="53" y="8"/>
                    </a:cubicBezTo>
                    <a:cubicBezTo>
                      <a:pt x="50" y="8"/>
                      <a:pt x="47" y="9"/>
                      <a:pt x="46" y="12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39" y="27"/>
                      <a:pt x="34" y="27"/>
                      <a:pt x="30" y="27"/>
                    </a:cubicBezTo>
                    <a:cubicBezTo>
                      <a:pt x="17" y="15"/>
                      <a:pt x="11" y="4"/>
                      <a:pt x="11" y="3"/>
                    </a:cubicBezTo>
                    <a:cubicBezTo>
                      <a:pt x="9" y="1"/>
                      <a:pt x="6" y="0"/>
                      <a:pt x="3" y="1"/>
                    </a:cubicBezTo>
                    <a:cubicBezTo>
                      <a:pt x="1" y="2"/>
                      <a:pt x="0" y="5"/>
                      <a:pt x="1" y="8"/>
                    </a:cubicBezTo>
                    <a:cubicBezTo>
                      <a:pt x="2" y="9"/>
                      <a:pt x="14" y="34"/>
                      <a:pt x="46" y="51"/>
                    </a:cubicBezTo>
                    <a:cubicBezTo>
                      <a:pt x="61" y="59"/>
                      <a:pt x="82" y="66"/>
                      <a:pt x="110" y="66"/>
                    </a:cubicBezTo>
                    <a:cubicBezTo>
                      <a:pt x="135" y="66"/>
                      <a:pt x="165" y="60"/>
                      <a:pt x="202" y="44"/>
                    </a:cubicBezTo>
                    <a:cubicBezTo>
                      <a:pt x="205" y="43"/>
                      <a:pt x="206" y="40"/>
                      <a:pt x="205" y="37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5" name="Freeform 553"/>
              <p:cNvSpPr>
                <a:spLocks noEditPoints="1"/>
              </p:cNvSpPr>
              <p:nvPr/>
            </p:nvSpPr>
            <p:spPr bwMode="auto">
              <a:xfrm>
                <a:off x="6743" y="729"/>
                <a:ext cx="187" cy="135"/>
              </a:xfrm>
              <a:custGeom>
                <a:avLst/>
                <a:gdLst>
                  <a:gd name="T0" fmla="*/ 94 w 155"/>
                  <a:gd name="T1" fmla="*/ 10 h 112"/>
                  <a:gd name="T2" fmla="*/ 43 w 155"/>
                  <a:gd name="T3" fmla="*/ 18 h 112"/>
                  <a:gd name="T4" fmla="*/ 94 w 155"/>
                  <a:gd name="T5" fmla="*/ 106 h 112"/>
                  <a:gd name="T6" fmla="*/ 148 w 155"/>
                  <a:gd name="T7" fmla="*/ 53 h 112"/>
                  <a:gd name="T8" fmla="*/ 94 w 155"/>
                  <a:gd name="T9" fmla="*/ 10 h 112"/>
                  <a:gd name="T10" fmla="*/ 68 w 155"/>
                  <a:gd name="T11" fmla="*/ 70 h 112"/>
                  <a:gd name="T12" fmla="*/ 67 w 155"/>
                  <a:gd name="T13" fmla="*/ 70 h 112"/>
                  <a:gd name="T14" fmla="*/ 61 w 155"/>
                  <a:gd name="T15" fmla="*/ 66 h 112"/>
                  <a:gd name="T16" fmla="*/ 42 w 155"/>
                  <a:gd name="T17" fmla="*/ 50 h 112"/>
                  <a:gd name="T18" fmla="*/ 37 w 155"/>
                  <a:gd name="T19" fmla="*/ 44 h 112"/>
                  <a:gd name="T20" fmla="*/ 43 w 155"/>
                  <a:gd name="T21" fmla="*/ 40 h 112"/>
                  <a:gd name="T22" fmla="*/ 72 w 155"/>
                  <a:gd name="T23" fmla="*/ 64 h 112"/>
                  <a:gd name="T24" fmla="*/ 68 w 155"/>
                  <a:gd name="T25" fmla="*/ 70 h 112"/>
                  <a:gd name="T26" fmla="*/ 119 w 155"/>
                  <a:gd name="T27" fmla="*/ 68 h 112"/>
                  <a:gd name="T28" fmla="*/ 113 w 155"/>
                  <a:gd name="T29" fmla="*/ 72 h 112"/>
                  <a:gd name="T30" fmla="*/ 93 w 155"/>
                  <a:gd name="T31" fmla="*/ 74 h 112"/>
                  <a:gd name="T32" fmla="*/ 88 w 155"/>
                  <a:gd name="T33" fmla="*/ 71 h 112"/>
                  <a:gd name="T34" fmla="*/ 83 w 155"/>
                  <a:gd name="T35" fmla="*/ 68 h 112"/>
                  <a:gd name="T36" fmla="*/ 116 w 155"/>
                  <a:gd name="T37" fmla="*/ 61 h 112"/>
                  <a:gd name="T38" fmla="*/ 119 w 155"/>
                  <a:gd name="T39" fmla="*/ 6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5" h="112">
                    <a:moveTo>
                      <a:pt x="94" y="10"/>
                    </a:moveTo>
                    <a:cubicBezTo>
                      <a:pt x="55" y="0"/>
                      <a:pt x="43" y="18"/>
                      <a:pt x="43" y="18"/>
                    </a:cubicBezTo>
                    <a:cubicBezTo>
                      <a:pt x="0" y="70"/>
                      <a:pt x="54" y="100"/>
                      <a:pt x="94" y="106"/>
                    </a:cubicBezTo>
                    <a:cubicBezTo>
                      <a:pt x="133" y="112"/>
                      <a:pt x="140" y="74"/>
                      <a:pt x="148" y="53"/>
                    </a:cubicBezTo>
                    <a:cubicBezTo>
                      <a:pt x="155" y="32"/>
                      <a:pt x="132" y="21"/>
                      <a:pt x="94" y="10"/>
                    </a:cubicBezTo>
                    <a:close/>
                    <a:moveTo>
                      <a:pt x="68" y="70"/>
                    </a:moveTo>
                    <a:cubicBezTo>
                      <a:pt x="67" y="70"/>
                      <a:pt x="67" y="70"/>
                      <a:pt x="67" y="70"/>
                    </a:cubicBezTo>
                    <a:cubicBezTo>
                      <a:pt x="64" y="70"/>
                      <a:pt x="62" y="68"/>
                      <a:pt x="61" y="66"/>
                    </a:cubicBezTo>
                    <a:cubicBezTo>
                      <a:pt x="59" y="53"/>
                      <a:pt x="42" y="51"/>
                      <a:pt x="42" y="50"/>
                    </a:cubicBezTo>
                    <a:cubicBezTo>
                      <a:pt x="39" y="50"/>
                      <a:pt x="37" y="47"/>
                      <a:pt x="37" y="44"/>
                    </a:cubicBezTo>
                    <a:cubicBezTo>
                      <a:pt x="38" y="42"/>
                      <a:pt x="40" y="40"/>
                      <a:pt x="43" y="40"/>
                    </a:cubicBezTo>
                    <a:cubicBezTo>
                      <a:pt x="44" y="40"/>
                      <a:pt x="67" y="44"/>
                      <a:pt x="72" y="64"/>
                    </a:cubicBezTo>
                    <a:cubicBezTo>
                      <a:pt x="72" y="67"/>
                      <a:pt x="71" y="69"/>
                      <a:pt x="68" y="70"/>
                    </a:cubicBezTo>
                    <a:close/>
                    <a:moveTo>
                      <a:pt x="119" y="68"/>
                    </a:moveTo>
                    <a:cubicBezTo>
                      <a:pt x="119" y="71"/>
                      <a:pt x="116" y="72"/>
                      <a:pt x="113" y="72"/>
                    </a:cubicBezTo>
                    <a:cubicBezTo>
                      <a:pt x="97" y="67"/>
                      <a:pt x="93" y="73"/>
                      <a:pt x="93" y="74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4" y="68"/>
                      <a:pt x="91" y="55"/>
                      <a:pt x="116" y="61"/>
                    </a:cubicBezTo>
                    <a:cubicBezTo>
                      <a:pt x="118" y="62"/>
                      <a:pt x="120" y="65"/>
                      <a:pt x="119" y="68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6" name="Oval 554"/>
              <p:cNvSpPr>
                <a:spLocks noChangeArrowheads="1"/>
              </p:cNvSpPr>
              <p:nvPr/>
            </p:nvSpPr>
            <p:spPr bwMode="auto">
              <a:xfrm>
                <a:off x="6950" y="818"/>
                <a:ext cx="10" cy="11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7" name="Oval 555"/>
              <p:cNvSpPr>
                <a:spLocks noChangeArrowheads="1"/>
              </p:cNvSpPr>
              <p:nvPr/>
            </p:nvSpPr>
            <p:spPr bwMode="auto">
              <a:xfrm>
                <a:off x="6966" y="848"/>
                <a:ext cx="14" cy="1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8" name="Oval 556"/>
              <p:cNvSpPr>
                <a:spLocks noChangeArrowheads="1"/>
              </p:cNvSpPr>
              <p:nvPr/>
            </p:nvSpPr>
            <p:spPr bwMode="auto">
              <a:xfrm>
                <a:off x="6930" y="848"/>
                <a:ext cx="6" cy="6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9" name="Oval 557"/>
              <p:cNvSpPr>
                <a:spLocks noChangeArrowheads="1"/>
              </p:cNvSpPr>
              <p:nvPr/>
            </p:nvSpPr>
            <p:spPr bwMode="auto">
              <a:xfrm>
                <a:off x="6767" y="766"/>
                <a:ext cx="9" cy="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0" name="Oval 558"/>
              <p:cNvSpPr>
                <a:spLocks noChangeArrowheads="1"/>
              </p:cNvSpPr>
              <p:nvPr/>
            </p:nvSpPr>
            <p:spPr bwMode="auto">
              <a:xfrm>
                <a:off x="6761" y="788"/>
                <a:ext cx="7" cy="7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1" name="Oval 559"/>
              <p:cNvSpPr>
                <a:spLocks noChangeArrowheads="1"/>
              </p:cNvSpPr>
              <p:nvPr/>
            </p:nvSpPr>
            <p:spPr bwMode="auto">
              <a:xfrm>
                <a:off x="6761" y="813"/>
                <a:ext cx="7" cy="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2" name="Freeform 560"/>
              <p:cNvSpPr>
                <a:spLocks/>
              </p:cNvSpPr>
              <p:nvPr/>
            </p:nvSpPr>
            <p:spPr bwMode="auto">
              <a:xfrm>
                <a:off x="6644" y="1131"/>
                <a:ext cx="74" cy="115"/>
              </a:xfrm>
              <a:custGeom>
                <a:avLst/>
                <a:gdLst>
                  <a:gd name="T0" fmla="*/ 51 w 61"/>
                  <a:gd name="T1" fmla="*/ 95 h 95"/>
                  <a:gd name="T2" fmla="*/ 47 w 61"/>
                  <a:gd name="T3" fmla="*/ 94 h 95"/>
                  <a:gd name="T4" fmla="*/ 0 w 61"/>
                  <a:gd name="T5" fmla="*/ 10 h 95"/>
                  <a:gd name="T6" fmla="*/ 7 w 61"/>
                  <a:gd name="T7" fmla="*/ 0 h 95"/>
                  <a:gd name="T8" fmla="*/ 17 w 61"/>
                  <a:gd name="T9" fmla="*/ 7 h 95"/>
                  <a:gd name="T10" fmla="*/ 17 w 61"/>
                  <a:gd name="T11" fmla="*/ 7 h 95"/>
                  <a:gd name="T12" fmla="*/ 55 w 61"/>
                  <a:gd name="T13" fmla="*/ 79 h 95"/>
                  <a:gd name="T14" fmla="*/ 59 w 61"/>
                  <a:gd name="T15" fmla="*/ 91 h 95"/>
                  <a:gd name="T16" fmla="*/ 51 w 61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95">
                    <a:moveTo>
                      <a:pt x="51" y="95"/>
                    </a:moveTo>
                    <a:cubicBezTo>
                      <a:pt x="50" y="95"/>
                      <a:pt x="48" y="95"/>
                      <a:pt x="47" y="94"/>
                    </a:cubicBezTo>
                    <a:cubicBezTo>
                      <a:pt x="12" y="75"/>
                      <a:pt x="1" y="13"/>
                      <a:pt x="0" y="10"/>
                    </a:cubicBezTo>
                    <a:cubicBezTo>
                      <a:pt x="0" y="5"/>
                      <a:pt x="3" y="1"/>
                      <a:pt x="7" y="0"/>
                    </a:cubicBezTo>
                    <a:cubicBezTo>
                      <a:pt x="12" y="0"/>
                      <a:pt x="16" y="3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8"/>
                      <a:pt x="27" y="64"/>
                      <a:pt x="55" y="79"/>
                    </a:cubicBezTo>
                    <a:cubicBezTo>
                      <a:pt x="60" y="82"/>
                      <a:pt x="61" y="87"/>
                      <a:pt x="59" y="91"/>
                    </a:cubicBezTo>
                    <a:cubicBezTo>
                      <a:pt x="57" y="94"/>
                      <a:pt x="54" y="95"/>
                      <a:pt x="51" y="9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3" name="Freeform 561"/>
              <p:cNvSpPr>
                <a:spLocks/>
              </p:cNvSpPr>
              <p:nvPr/>
            </p:nvSpPr>
            <p:spPr bwMode="auto">
              <a:xfrm>
                <a:off x="6547" y="1180"/>
                <a:ext cx="147" cy="77"/>
              </a:xfrm>
              <a:custGeom>
                <a:avLst/>
                <a:gdLst>
                  <a:gd name="T0" fmla="*/ 0 w 121"/>
                  <a:gd name="T1" fmla="*/ 0 h 64"/>
                  <a:gd name="T2" fmla="*/ 89 w 121"/>
                  <a:gd name="T3" fmla="*/ 8 h 64"/>
                  <a:gd name="T4" fmla="*/ 121 w 121"/>
                  <a:gd name="T5" fmla="*/ 47 h 64"/>
                  <a:gd name="T6" fmla="*/ 2 w 121"/>
                  <a:gd name="T7" fmla="*/ 6 h 64"/>
                  <a:gd name="T8" fmla="*/ 0 w 121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4">
                    <a:moveTo>
                      <a:pt x="0" y="0"/>
                    </a:moveTo>
                    <a:cubicBezTo>
                      <a:pt x="0" y="0"/>
                      <a:pt x="57" y="22"/>
                      <a:pt x="89" y="8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1" y="47"/>
                      <a:pt x="32" y="64"/>
                      <a:pt x="2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4" name="Freeform 562"/>
              <p:cNvSpPr>
                <a:spLocks/>
              </p:cNvSpPr>
              <p:nvPr/>
            </p:nvSpPr>
            <p:spPr bwMode="auto">
              <a:xfrm>
                <a:off x="6843" y="1145"/>
                <a:ext cx="196" cy="154"/>
              </a:xfrm>
              <a:custGeom>
                <a:avLst/>
                <a:gdLst>
                  <a:gd name="T0" fmla="*/ 24 w 162"/>
                  <a:gd name="T1" fmla="*/ 128 h 128"/>
                  <a:gd name="T2" fmla="*/ 16 w 162"/>
                  <a:gd name="T3" fmla="*/ 124 h 128"/>
                  <a:gd name="T4" fmla="*/ 9 w 162"/>
                  <a:gd name="T5" fmla="*/ 64 h 128"/>
                  <a:gd name="T6" fmla="*/ 152 w 162"/>
                  <a:gd name="T7" fmla="*/ 0 h 128"/>
                  <a:gd name="T8" fmla="*/ 161 w 162"/>
                  <a:gd name="T9" fmla="*/ 8 h 128"/>
                  <a:gd name="T10" fmla="*/ 154 w 162"/>
                  <a:gd name="T11" fmla="*/ 17 h 128"/>
                  <a:gd name="T12" fmla="*/ 25 w 162"/>
                  <a:gd name="T13" fmla="*/ 71 h 128"/>
                  <a:gd name="T14" fmla="*/ 31 w 162"/>
                  <a:gd name="T15" fmla="*/ 115 h 128"/>
                  <a:gd name="T16" fmla="*/ 28 w 162"/>
                  <a:gd name="T17" fmla="*/ 127 h 128"/>
                  <a:gd name="T18" fmla="*/ 24 w 162"/>
                  <a:gd name="T1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128">
                    <a:moveTo>
                      <a:pt x="24" y="128"/>
                    </a:moveTo>
                    <a:cubicBezTo>
                      <a:pt x="21" y="128"/>
                      <a:pt x="18" y="127"/>
                      <a:pt x="16" y="124"/>
                    </a:cubicBezTo>
                    <a:cubicBezTo>
                      <a:pt x="3" y="102"/>
                      <a:pt x="0" y="82"/>
                      <a:pt x="9" y="64"/>
                    </a:cubicBezTo>
                    <a:cubicBezTo>
                      <a:pt x="35" y="12"/>
                      <a:pt x="147" y="1"/>
                      <a:pt x="152" y="0"/>
                    </a:cubicBezTo>
                    <a:cubicBezTo>
                      <a:pt x="157" y="0"/>
                      <a:pt x="161" y="3"/>
                      <a:pt x="161" y="8"/>
                    </a:cubicBezTo>
                    <a:cubicBezTo>
                      <a:pt x="162" y="13"/>
                      <a:pt x="158" y="17"/>
                      <a:pt x="154" y="17"/>
                    </a:cubicBezTo>
                    <a:cubicBezTo>
                      <a:pt x="124" y="20"/>
                      <a:pt x="42" y="35"/>
                      <a:pt x="25" y="71"/>
                    </a:cubicBezTo>
                    <a:cubicBezTo>
                      <a:pt x="18" y="84"/>
                      <a:pt x="20" y="98"/>
                      <a:pt x="31" y="115"/>
                    </a:cubicBezTo>
                    <a:cubicBezTo>
                      <a:pt x="33" y="119"/>
                      <a:pt x="32" y="125"/>
                      <a:pt x="28" y="127"/>
                    </a:cubicBezTo>
                    <a:cubicBezTo>
                      <a:pt x="27" y="128"/>
                      <a:pt x="25" y="128"/>
                      <a:pt x="24" y="12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5" name="Freeform 563"/>
              <p:cNvSpPr>
                <a:spLocks/>
              </p:cNvSpPr>
              <p:nvPr/>
            </p:nvSpPr>
            <p:spPr bwMode="auto">
              <a:xfrm>
                <a:off x="6783" y="1148"/>
                <a:ext cx="109" cy="47"/>
              </a:xfrm>
              <a:custGeom>
                <a:avLst/>
                <a:gdLst>
                  <a:gd name="T0" fmla="*/ 84 w 90"/>
                  <a:gd name="T1" fmla="*/ 39 h 39"/>
                  <a:gd name="T2" fmla="*/ 1 w 90"/>
                  <a:gd name="T3" fmla="*/ 7 h 39"/>
                  <a:gd name="T4" fmla="*/ 5 w 90"/>
                  <a:gd name="T5" fmla="*/ 1 h 39"/>
                  <a:gd name="T6" fmla="*/ 11 w 90"/>
                  <a:gd name="T7" fmla="*/ 5 h 39"/>
                  <a:gd name="T8" fmla="*/ 85 w 90"/>
                  <a:gd name="T9" fmla="*/ 28 h 39"/>
                  <a:gd name="T10" fmla="*/ 85 w 90"/>
                  <a:gd name="T11" fmla="*/ 28 h 39"/>
                  <a:gd name="T12" fmla="*/ 90 w 90"/>
                  <a:gd name="T13" fmla="*/ 34 h 39"/>
                  <a:gd name="T14" fmla="*/ 85 w 90"/>
                  <a:gd name="T15" fmla="*/ 39 h 39"/>
                  <a:gd name="T16" fmla="*/ 84 w 90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39">
                    <a:moveTo>
                      <a:pt x="84" y="39"/>
                    </a:moveTo>
                    <a:cubicBezTo>
                      <a:pt x="10" y="39"/>
                      <a:pt x="2" y="10"/>
                      <a:pt x="1" y="7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2" y="5"/>
                      <a:pt x="19" y="29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8" y="28"/>
                      <a:pt x="90" y="31"/>
                      <a:pt x="90" y="34"/>
                    </a:cubicBezTo>
                    <a:cubicBezTo>
                      <a:pt x="90" y="37"/>
                      <a:pt x="88" y="39"/>
                      <a:pt x="85" y="39"/>
                    </a:cubicBezTo>
                    <a:cubicBezTo>
                      <a:pt x="85" y="39"/>
                      <a:pt x="84" y="39"/>
                      <a:pt x="84" y="3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6" name="Freeform 564"/>
              <p:cNvSpPr>
                <a:spLocks/>
              </p:cNvSpPr>
              <p:nvPr/>
            </p:nvSpPr>
            <p:spPr bwMode="auto">
              <a:xfrm>
                <a:off x="6628" y="1190"/>
                <a:ext cx="6" cy="46"/>
              </a:xfrm>
              <a:custGeom>
                <a:avLst/>
                <a:gdLst>
                  <a:gd name="T0" fmla="*/ 0 w 5"/>
                  <a:gd name="T1" fmla="*/ 11 h 38"/>
                  <a:gd name="T2" fmla="*/ 5 w 5"/>
                  <a:gd name="T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8">
                    <a:moveTo>
                      <a:pt x="0" y="11"/>
                    </a:moveTo>
                    <a:cubicBezTo>
                      <a:pt x="0" y="11"/>
                      <a:pt x="0" y="0"/>
                      <a:pt x="5" y="38"/>
                    </a:cubicBezTo>
                  </a:path>
                </a:pathLst>
              </a:custGeom>
              <a:solidFill>
                <a:srgbClr val="ECC166"/>
              </a:solidFill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7" name="Freeform 565"/>
              <p:cNvSpPr>
                <a:spLocks/>
              </p:cNvSpPr>
              <p:nvPr/>
            </p:nvSpPr>
            <p:spPr bwMode="auto">
              <a:xfrm>
                <a:off x="6628" y="1190"/>
                <a:ext cx="6" cy="46"/>
              </a:xfrm>
              <a:custGeom>
                <a:avLst/>
                <a:gdLst>
                  <a:gd name="T0" fmla="*/ 0 w 5"/>
                  <a:gd name="T1" fmla="*/ 11 h 38"/>
                  <a:gd name="T2" fmla="*/ 5 w 5"/>
                  <a:gd name="T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8">
                    <a:moveTo>
                      <a:pt x="0" y="11"/>
                    </a:moveTo>
                    <a:cubicBezTo>
                      <a:pt x="0" y="11"/>
                      <a:pt x="0" y="0"/>
                      <a:pt x="5" y="38"/>
                    </a:cubicBezTo>
                  </a:path>
                </a:pathLst>
              </a:custGeom>
              <a:noFill/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8" name="Freeform 566"/>
              <p:cNvSpPr>
                <a:spLocks/>
              </p:cNvSpPr>
              <p:nvPr/>
            </p:nvSpPr>
            <p:spPr bwMode="auto">
              <a:xfrm>
                <a:off x="6846" y="1176"/>
                <a:ext cx="153" cy="129"/>
              </a:xfrm>
              <a:custGeom>
                <a:avLst/>
                <a:gdLst>
                  <a:gd name="T0" fmla="*/ 79 w 127"/>
                  <a:gd name="T1" fmla="*/ 11 h 107"/>
                  <a:gd name="T2" fmla="*/ 84 w 127"/>
                  <a:gd name="T3" fmla="*/ 34 h 107"/>
                  <a:gd name="T4" fmla="*/ 108 w 127"/>
                  <a:gd name="T5" fmla="*/ 68 h 107"/>
                  <a:gd name="T6" fmla="*/ 127 w 127"/>
                  <a:gd name="T7" fmla="*/ 85 h 107"/>
                  <a:gd name="T8" fmla="*/ 45 w 127"/>
                  <a:gd name="T9" fmla="*/ 99 h 107"/>
                  <a:gd name="T10" fmla="*/ 22 w 127"/>
                  <a:gd name="T11" fmla="*/ 81 h 107"/>
                  <a:gd name="T12" fmla="*/ 79 w 127"/>
                  <a:gd name="T13" fmla="*/ 1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07">
                    <a:moveTo>
                      <a:pt x="79" y="11"/>
                    </a:moveTo>
                    <a:cubicBezTo>
                      <a:pt x="79" y="11"/>
                      <a:pt x="73" y="28"/>
                      <a:pt x="84" y="34"/>
                    </a:cubicBezTo>
                    <a:cubicBezTo>
                      <a:pt x="95" y="40"/>
                      <a:pt x="111" y="42"/>
                      <a:pt x="108" y="68"/>
                    </a:cubicBezTo>
                    <a:cubicBezTo>
                      <a:pt x="105" y="94"/>
                      <a:pt x="127" y="85"/>
                      <a:pt x="127" y="85"/>
                    </a:cubicBezTo>
                    <a:cubicBezTo>
                      <a:pt x="127" y="85"/>
                      <a:pt x="78" y="107"/>
                      <a:pt x="45" y="99"/>
                    </a:cubicBezTo>
                    <a:cubicBezTo>
                      <a:pt x="35" y="96"/>
                      <a:pt x="27" y="91"/>
                      <a:pt x="22" y="81"/>
                    </a:cubicBezTo>
                    <a:cubicBezTo>
                      <a:pt x="0" y="38"/>
                      <a:pt x="54" y="0"/>
                      <a:pt x="79" y="11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9" name="Freeform 567"/>
              <p:cNvSpPr>
                <a:spLocks/>
              </p:cNvSpPr>
              <p:nvPr/>
            </p:nvSpPr>
            <p:spPr bwMode="auto">
              <a:xfrm>
                <a:off x="6855" y="1217"/>
                <a:ext cx="52" cy="19"/>
              </a:xfrm>
              <a:custGeom>
                <a:avLst/>
                <a:gdLst>
                  <a:gd name="T0" fmla="*/ 0 w 43"/>
                  <a:gd name="T1" fmla="*/ 16 h 16"/>
                  <a:gd name="T2" fmla="*/ 43 w 43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16">
                    <a:moveTo>
                      <a:pt x="0" y="16"/>
                    </a:moveTo>
                    <a:cubicBezTo>
                      <a:pt x="0" y="16"/>
                      <a:pt x="26" y="0"/>
                      <a:pt x="43" y="0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0" name="Freeform 568"/>
              <p:cNvSpPr>
                <a:spLocks/>
              </p:cNvSpPr>
              <p:nvPr/>
            </p:nvSpPr>
            <p:spPr bwMode="auto">
              <a:xfrm>
                <a:off x="6852" y="1213"/>
                <a:ext cx="59" cy="27"/>
              </a:xfrm>
              <a:custGeom>
                <a:avLst/>
                <a:gdLst>
                  <a:gd name="T0" fmla="*/ 3 w 49"/>
                  <a:gd name="T1" fmla="*/ 22 h 22"/>
                  <a:gd name="T2" fmla="*/ 0 w 49"/>
                  <a:gd name="T3" fmla="*/ 21 h 22"/>
                  <a:gd name="T4" fmla="*/ 2 w 49"/>
                  <a:gd name="T5" fmla="*/ 16 h 22"/>
                  <a:gd name="T6" fmla="*/ 46 w 49"/>
                  <a:gd name="T7" fmla="*/ 0 h 22"/>
                  <a:gd name="T8" fmla="*/ 46 w 49"/>
                  <a:gd name="T9" fmla="*/ 0 h 22"/>
                  <a:gd name="T10" fmla="*/ 49 w 49"/>
                  <a:gd name="T11" fmla="*/ 3 h 22"/>
                  <a:gd name="T12" fmla="*/ 46 w 49"/>
                  <a:gd name="T13" fmla="*/ 7 h 22"/>
                  <a:gd name="T14" fmla="*/ 5 w 49"/>
                  <a:gd name="T15" fmla="*/ 22 h 22"/>
                  <a:gd name="T16" fmla="*/ 3 w 4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2">
                    <a:moveTo>
                      <a:pt x="3" y="22"/>
                    </a:moveTo>
                    <a:cubicBezTo>
                      <a:pt x="2" y="22"/>
                      <a:pt x="1" y="22"/>
                      <a:pt x="0" y="21"/>
                    </a:cubicBezTo>
                    <a:cubicBezTo>
                      <a:pt x="0" y="19"/>
                      <a:pt x="0" y="17"/>
                      <a:pt x="2" y="16"/>
                    </a:cubicBezTo>
                    <a:cubicBezTo>
                      <a:pt x="3" y="15"/>
                      <a:pt x="28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8" y="0"/>
                      <a:pt x="49" y="2"/>
                      <a:pt x="49" y="3"/>
                    </a:cubicBezTo>
                    <a:cubicBezTo>
                      <a:pt x="49" y="5"/>
                      <a:pt x="48" y="7"/>
                      <a:pt x="46" y="7"/>
                    </a:cubicBezTo>
                    <a:cubicBezTo>
                      <a:pt x="30" y="6"/>
                      <a:pt x="5" y="21"/>
                      <a:pt x="5" y="22"/>
                    </a:cubicBezTo>
                    <a:cubicBezTo>
                      <a:pt x="4" y="22"/>
                      <a:pt x="4" y="22"/>
                      <a:pt x="3" y="2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1" name="Freeform 569"/>
              <p:cNvSpPr>
                <a:spLocks/>
              </p:cNvSpPr>
              <p:nvPr/>
            </p:nvSpPr>
            <p:spPr bwMode="auto">
              <a:xfrm>
                <a:off x="6872" y="1256"/>
                <a:ext cx="35" cy="18"/>
              </a:xfrm>
              <a:custGeom>
                <a:avLst/>
                <a:gdLst>
                  <a:gd name="T0" fmla="*/ 0 w 35"/>
                  <a:gd name="T1" fmla="*/ 18 h 18"/>
                  <a:gd name="T2" fmla="*/ 35 w 35"/>
                  <a:gd name="T3" fmla="*/ 0 h 18"/>
                  <a:gd name="T4" fmla="*/ 0 w 3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lnTo>
                      <a:pt x="3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2" name="Line 570"/>
              <p:cNvSpPr>
                <a:spLocks noChangeShapeType="1"/>
              </p:cNvSpPr>
              <p:nvPr/>
            </p:nvSpPr>
            <p:spPr bwMode="auto">
              <a:xfrm flipV="1">
                <a:off x="6872" y="1256"/>
                <a:ext cx="35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3" name="Freeform 571"/>
              <p:cNvSpPr>
                <a:spLocks/>
              </p:cNvSpPr>
              <p:nvPr/>
            </p:nvSpPr>
            <p:spPr bwMode="auto">
              <a:xfrm>
                <a:off x="6867" y="1251"/>
                <a:ext cx="45" cy="26"/>
              </a:xfrm>
              <a:custGeom>
                <a:avLst/>
                <a:gdLst>
                  <a:gd name="T0" fmla="*/ 4 w 37"/>
                  <a:gd name="T1" fmla="*/ 22 h 22"/>
                  <a:gd name="T2" fmla="*/ 1 w 37"/>
                  <a:gd name="T3" fmla="*/ 20 h 22"/>
                  <a:gd name="T4" fmla="*/ 2 w 37"/>
                  <a:gd name="T5" fmla="*/ 16 h 22"/>
                  <a:gd name="T6" fmla="*/ 32 w 37"/>
                  <a:gd name="T7" fmla="*/ 1 h 22"/>
                  <a:gd name="T8" fmla="*/ 36 w 37"/>
                  <a:gd name="T9" fmla="*/ 2 h 22"/>
                  <a:gd name="T10" fmla="*/ 35 w 37"/>
                  <a:gd name="T11" fmla="*/ 7 h 22"/>
                  <a:gd name="T12" fmla="*/ 5 w 37"/>
                  <a:gd name="T13" fmla="*/ 21 h 22"/>
                  <a:gd name="T14" fmla="*/ 4 w 3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2">
                    <a:moveTo>
                      <a:pt x="4" y="22"/>
                    </a:moveTo>
                    <a:cubicBezTo>
                      <a:pt x="2" y="22"/>
                      <a:pt x="1" y="21"/>
                      <a:pt x="1" y="20"/>
                    </a:cubicBezTo>
                    <a:cubicBezTo>
                      <a:pt x="0" y="18"/>
                      <a:pt x="1" y="16"/>
                      <a:pt x="2" y="16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0"/>
                      <a:pt x="35" y="1"/>
                      <a:pt x="36" y="2"/>
                    </a:cubicBezTo>
                    <a:cubicBezTo>
                      <a:pt x="37" y="4"/>
                      <a:pt x="36" y="6"/>
                      <a:pt x="35" y="7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4" y="22"/>
                      <a:pt x="4" y="2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4" name="Freeform 572"/>
              <p:cNvSpPr>
                <a:spLocks/>
              </p:cNvSpPr>
              <p:nvPr/>
            </p:nvSpPr>
            <p:spPr bwMode="auto">
              <a:xfrm>
                <a:off x="6900" y="1274"/>
                <a:ext cx="23" cy="21"/>
              </a:xfrm>
              <a:custGeom>
                <a:avLst/>
                <a:gdLst>
                  <a:gd name="T0" fmla="*/ 23 w 23"/>
                  <a:gd name="T1" fmla="*/ 0 h 21"/>
                  <a:gd name="T2" fmla="*/ 0 w 23"/>
                  <a:gd name="T3" fmla="*/ 21 h 21"/>
                  <a:gd name="T4" fmla="*/ 23 w 23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1">
                    <a:moveTo>
                      <a:pt x="23" y="0"/>
                    </a:moveTo>
                    <a:lnTo>
                      <a:pt x="0" y="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5" name="Line 573"/>
              <p:cNvSpPr>
                <a:spLocks noChangeShapeType="1"/>
              </p:cNvSpPr>
              <p:nvPr/>
            </p:nvSpPr>
            <p:spPr bwMode="auto">
              <a:xfrm flipH="1">
                <a:off x="6900" y="1274"/>
                <a:ext cx="23" cy="2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6" name="Freeform 574"/>
              <p:cNvSpPr>
                <a:spLocks/>
              </p:cNvSpPr>
              <p:nvPr/>
            </p:nvSpPr>
            <p:spPr bwMode="auto">
              <a:xfrm>
                <a:off x="6896" y="1269"/>
                <a:ext cx="32" cy="30"/>
              </a:xfrm>
              <a:custGeom>
                <a:avLst/>
                <a:gdLst>
                  <a:gd name="T0" fmla="*/ 3 w 26"/>
                  <a:gd name="T1" fmla="*/ 25 h 25"/>
                  <a:gd name="T2" fmla="*/ 1 w 26"/>
                  <a:gd name="T3" fmla="*/ 24 h 25"/>
                  <a:gd name="T4" fmla="*/ 1 w 26"/>
                  <a:gd name="T5" fmla="*/ 19 h 25"/>
                  <a:gd name="T6" fmla="*/ 20 w 26"/>
                  <a:gd name="T7" fmla="*/ 1 h 25"/>
                  <a:gd name="T8" fmla="*/ 24 w 26"/>
                  <a:gd name="T9" fmla="*/ 1 h 25"/>
                  <a:gd name="T10" fmla="*/ 24 w 26"/>
                  <a:gd name="T11" fmla="*/ 6 h 25"/>
                  <a:gd name="T12" fmla="*/ 6 w 26"/>
                  <a:gd name="T13" fmla="*/ 24 h 25"/>
                  <a:gd name="T14" fmla="*/ 3 w 26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">
                    <a:moveTo>
                      <a:pt x="3" y="25"/>
                    </a:moveTo>
                    <a:cubicBezTo>
                      <a:pt x="3" y="25"/>
                      <a:pt x="2" y="25"/>
                      <a:pt x="1" y="24"/>
                    </a:cubicBezTo>
                    <a:cubicBezTo>
                      <a:pt x="0" y="23"/>
                      <a:pt x="0" y="21"/>
                      <a:pt x="1" y="19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0"/>
                      <a:pt x="23" y="0"/>
                      <a:pt x="24" y="1"/>
                    </a:cubicBezTo>
                    <a:cubicBezTo>
                      <a:pt x="26" y="3"/>
                      <a:pt x="25" y="5"/>
                      <a:pt x="24" y="6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5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7" name="Freeform 575"/>
              <p:cNvSpPr>
                <a:spLocks/>
              </p:cNvSpPr>
              <p:nvPr/>
            </p:nvSpPr>
            <p:spPr bwMode="auto">
              <a:xfrm>
                <a:off x="6931" y="1333"/>
                <a:ext cx="2" cy="25"/>
              </a:xfrm>
              <a:custGeom>
                <a:avLst/>
                <a:gdLst>
                  <a:gd name="T0" fmla="*/ 0 w 2"/>
                  <a:gd name="T1" fmla="*/ 0 h 25"/>
                  <a:gd name="T2" fmla="*/ 2 w 2"/>
                  <a:gd name="T3" fmla="*/ 25 h 25"/>
                  <a:gd name="T4" fmla="*/ 0 w 2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5">
                    <a:moveTo>
                      <a:pt x="0" y="0"/>
                    </a:moveTo>
                    <a:lnTo>
                      <a:pt x="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8" name="Line 576"/>
              <p:cNvSpPr>
                <a:spLocks noChangeShapeType="1"/>
              </p:cNvSpPr>
              <p:nvPr/>
            </p:nvSpPr>
            <p:spPr bwMode="auto">
              <a:xfrm>
                <a:off x="6931" y="1333"/>
                <a:ext cx="2" cy="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9" name="Freeform 577"/>
              <p:cNvSpPr>
                <a:spLocks/>
              </p:cNvSpPr>
              <p:nvPr/>
            </p:nvSpPr>
            <p:spPr bwMode="auto">
              <a:xfrm>
                <a:off x="6927" y="1328"/>
                <a:ext cx="10" cy="34"/>
              </a:xfrm>
              <a:custGeom>
                <a:avLst/>
                <a:gdLst>
                  <a:gd name="T0" fmla="*/ 5 w 9"/>
                  <a:gd name="T1" fmla="*/ 28 h 28"/>
                  <a:gd name="T2" fmla="*/ 2 w 9"/>
                  <a:gd name="T3" fmla="*/ 25 h 28"/>
                  <a:gd name="T4" fmla="*/ 1 w 9"/>
                  <a:gd name="T5" fmla="*/ 4 h 28"/>
                  <a:gd name="T6" fmla="*/ 4 w 9"/>
                  <a:gd name="T7" fmla="*/ 0 h 28"/>
                  <a:gd name="T8" fmla="*/ 7 w 9"/>
                  <a:gd name="T9" fmla="*/ 3 h 28"/>
                  <a:gd name="T10" fmla="*/ 8 w 9"/>
                  <a:gd name="T11" fmla="*/ 25 h 28"/>
                  <a:gd name="T12" fmla="*/ 6 w 9"/>
                  <a:gd name="T13" fmla="*/ 28 h 28"/>
                  <a:gd name="T14" fmla="*/ 5 w 9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8">
                    <a:moveTo>
                      <a:pt x="5" y="28"/>
                    </a:moveTo>
                    <a:cubicBezTo>
                      <a:pt x="4" y="28"/>
                      <a:pt x="2" y="27"/>
                      <a:pt x="2" y="2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2"/>
                      <a:pt x="7" y="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7"/>
                      <a:pt x="7" y="28"/>
                      <a:pt x="6" y="28"/>
                    </a:cubicBezTo>
                    <a:cubicBezTo>
                      <a:pt x="5" y="28"/>
                      <a:pt x="5" y="28"/>
                      <a:pt x="5" y="2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0" name="Freeform 578"/>
              <p:cNvSpPr>
                <a:spLocks/>
              </p:cNvSpPr>
              <p:nvPr/>
            </p:nvSpPr>
            <p:spPr bwMode="auto">
              <a:xfrm>
                <a:off x="6960" y="1333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6 w 6"/>
                  <a:gd name="T3" fmla="*/ 25 h 25"/>
                  <a:gd name="T4" fmla="*/ 0 w 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6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1" name="Line 579"/>
              <p:cNvSpPr>
                <a:spLocks noChangeShapeType="1"/>
              </p:cNvSpPr>
              <p:nvPr/>
            </p:nvSpPr>
            <p:spPr bwMode="auto">
              <a:xfrm>
                <a:off x="6960" y="1333"/>
                <a:ext cx="6" cy="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2" name="Freeform 580"/>
              <p:cNvSpPr>
                <a:spLocks/>
              </p:cNvSpPr>
              <p:nvPr/>
            </p:nvSpPr>
            <p:spPr bwMode="auto">
              <a:xfrm>
                <a:off x="6956" y="1328"/>
                <a:ext cx="15" cy="34"/>
              </a:xfrm>
              <a:custGeom>
                <a:avLst/>
                <a:gdLst>
                  <a:gd name="T0" fmla="*/ 9 w 13"/>
                  <a:gd name="T1" fmla="*/ 28 h 28"/>
                  <a:gd name="T2" fmla="*/ 6 w 13"/>
                  <a:gd name="T3" fmla="*/ 26 h 28"/>
                  <a:gd name="T4" fmla="*/ 1 w 13"/>
                  <a:gd name="T5" fmla="*/ 4 h 28"/>
                  <a:gd name="T6" fmla="*/ 3 w 13"/>
                  <a:gd name="T7" fmla="*/ 0 h 28"/>
                  <a:gd name="T8" fmla="*/ 7 w 13"/>
                  <a:gd name="T9" fmla="*/ 3 h 28"/>
                  <a:gd name="T10" fmla="*/ 12 w 13"/>
                  <a:gd name="T11" fmla="*/ 24 h 28"/>
                  <a:gd name="T12" fmla="*/ 10 w 13"/>
                  <a:gd name="T13" fmla="*/ 28 h 28"/>
                  <a:gd name="T14" fmla="*/ 9 w 13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8">
                    <a:moveTo>
                      <a:pt x="9" y="28"/>
                    </a:moveTo>
                    <a:cubicBezTo>
                      <a:pt x="8" y="28"/>
                      <a:pt x="7" y="27"/>
                      <a:pt x="6" y="2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6"/>
                      <a:pt x="12" y="28"/>
                      <a:pt x="10" y="28"/>
                    </a:cubicBezTo>
                    <a:cubicBezTo>
                      <a:pt x="10" y="28"/>
                      <a:pt x="10" y="28"/>
                      <a:pt x="9" y="2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3" name="Freeform 581"/>
              <p:cNvSpPr>
                <a:spLocks/>
              </p:cNvSpPr>
              <p:nvPr/>
            </p:nvSpPr>
            <p:spPr bwMode="auto">
              <a:xfrm>
                <a:off x="6605" y="1013"/>
                <a:ext cx="50" cy="116"/>
              </a:xfrm>
              <a:custGeom>
                <a:avLst/>
                <a:gdLst>
                  <a:gd name="T0" fmla="*/ 10 w 41"/>
                  <a:gd name="T1" fmla="*/ 10 h 96"/>
                  <a:gd name="T2" fmla="*/ 28 w 41"/>
                  <a:gd name="T3" fmla="*/ 96 h 96"/>
                  <a:gd name="T4" fmla="*/ 41 w 41"/>
                  <a:gd name="T5" fmla="*/ 0 h 96"/>
                  <a:gd name="T6" fmla="*/ 10 w 41"/>
                  <a:gd name="T7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6">
                    <a:moveTo>
                      <a:pt x="10" y="10"/>
                    </a:moveTo>
                    <a:cubicBezTo>
                      <a:pt x="10" y="10"/>
                      <a:pt x="0" y="66"/>
                      <a:pt x="28" y="96"/>
                    </a:cubicBezTo>
                    <a:cubicBezTo>
                      <a:pt x="28" y="96"/>
                      <a:pt x="30" y="30"/>
                      <a:pt x="41" y="0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4" name="Freeform 582"/>
              <p:cNvSpPr>
                <a:spLocks/>
              </p:cNvSpPr>
              <p:nvPr/>
            </p:nvSpPr>
            <p:spPr bwMode="auto">
              <a:xfrm>
                <a:off x="6131" y="1786"/>
                <a:ext cx="164" cy="118"/>
              </a:xfrm>
              <a:custGeom>
                <a:avLst/>
                <a:gdLst>
                  <a:gd name="T0" fmla="*/ 0 w 136"/>
                  <a:gd name="T1" fmla="*/ 34 h 98"/>
                  <a:gd name="T2" fmla="*/ 71 w 136"/>
                  <a:gd name="T3" fmla="*/ 92 h 98"/>
                  <a:gd name="T4" fmla="*/ 136 w 136"/>
                  <a:gd name="T5" fmla="*/ 16 h 98"/>
                  <a:gd name="T6" fmla="*/ 0 w 136"/>
                  <a:gd name="T7" fmla="*/ 3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98">
                    <a:moveTo>
                      <a:pt x="0" y="34"/>
                    </a:moveTo>
                    <a:cubicBezTo>
                      <a:pt x="0" y="34"/>
                      <a:pt x="7" y="87"/>
                      <a:pt x="71" y="92"/>
                    </a:cubicBezTo>
                    <a:cubicBezTo>
                      <a:pt x="135" y="98"/>
                      <a:pt x="136" y="16"/>
                      <a:pt x="136" y="16"/>
                    </a:cubicBezTo>
                    <a:cubicBezTo>
                      <a:pt x="136" y="16"/>
                      <a:pt x="1" y="0"/>
                      <a:pt x="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5" name="Freeform 583"/>
              <p:cNvSpPr>
                <a:spLocks noEditPoints="1"/>
              </p:cNvSpPr>
              <p:nvPr/>
            </p:nvSpPr>
            <p:spPr bwMode="auto">
              <a:xfrm>
                <a:off x="6118" y="1777"/>
                <a:ext cx="190" cy="133"/>
              </a:xfrm>
              <a:custGeom>
                <a:avLst/>
                <a:gdLst>
                  <a:gd name="T0" fmla="*/ 88 w 158"/>
                  <a:gd name="T1" fmla="*/ 110 h 110"/>
                  <a:gd name="T2" fmla="*/ 81 w 158"/>
                  <a:gd name="T3" fmla="*/ 110 h 110"/>
                  <a:gd name="T4" fmla="*/ 0 w 158"/>
                  <a:gd name="T5" fmla="*/ 43 h 110"/>
                  <a:gd name="T6" fmla="*/ 0 w 158"/>
                  <a:gd name="T7" fmla="*/ 41 h 110"/>
                  <a:gd name="T8" fmla="*/ 9 w 158"/>
                  <a:gd name="T9" fmla="*/ 23 h 110"/>
                  <a:gd name="T10" fmla="*/ 149 w 158"/>
                  <a:gd name="T11" fmla="*/ 12 h 110"/>
                  <a:gd name="T12" fmla="*/ 158 w 158"/>
                  <a:gd name="T13" fmla="*/ 23 h 110"/>
                  <a:gd name="T14" fmla="*/ 130 w 158"/>
                  <a:gd name="T15" fmla="*/ 95 h 110"/>
                  <a:gd name="T16" fmla="*/ 88 w 158"/>
                  <a:gd name="T17" fmla="*/ 110 h 110"/>
                  <a:gd name="T18" fmla="*/ 21 w 158"/>
                  <a:gd name="T19" fmla="*/ 41 h 110"/>
                  <a:gd name="T20" fmla="*/ 83 w 158"/>
                  <a:gd name="T21" fmla="*/ 89 h 110"/>
                  <a:gd name="T22" fmla="*/ 116 w 158"/>
                  <a:gd name="T23" fmla="*/ 79 h 110"/>
                  <a:gd name="T24" fmla="*/ 136 w 158"/>
                  <a:gd name="T25" fmla="*/ 32 h 110"/>
                  <a:gd name="T26" fmla="*/ 23 w 158"/>
                  <a:gd name="T27" fmla="*/ 39 h 110"/>
                  <a:gd name="T28" fmla="*/ 21 w 158"/>
                  <a:gd name="T29" fmla="*/ 41 h 110"/>
                  <a:gd name="T30" fmla="*/ 11 w 158"/>
                  <a:gd name="T31" fmla="*/ 41 h 110"/>
                  <a:gd name="T32" fmla="*/ 11 w 158"/>
                  <a:gd name="T33" fmla="*/ 4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8" h="110">
                    <a:moveTo>
                      <a:pt x="88" y="110"/>
                    </a:moveTo>
                    <a:cubicBezTo>
                      <a:pt x="86" y="110"/>
                      <a:pt x="84" y="110"/>
                      <a:pt x="81" y="110"/>
                    </a:cubicBezTo>
                    <a:cubicBezTo>
                      <a:pt x="24" y="105"/>
                      <a:pt x="3" y="64"/>
                      <a:pt x="0" y="43"/>
                    </a:cubicBezTo>
                    <a:cubicBezTo>
                      <a:pt x="0" y="42"/>
                      <a:pt x="0" y="41"/>
                      <a:pt x="0" y="41"/>
                    </a:cubicBezTo>
                    <a:cubicBezTo>
                      <a:pt x="0" y="34"/>
                      <a:pt x="4" y="28"/>
                      <a:pt x="9" y="23"/>
                    </a:cubicBezTo>
                    <a:cubicBezTo>
                      <a:pt x="36" y="0"/>
                      <a:pt x="130" y="10"/>
                      <a:pt x="149" y="12"/>
                    </a:cubicBezTo>
                    <a:cubicBezTo>
                      <a:pt x="154" y="13"/>
                      <a:pt x="158" y="17"/>
                      <a:pt x="158" y="23"/>
                    </a:cubicBezTo>
                    <a:cubicBezTo>
                      <a:pt x="158" y="25"/>
                      <a:pt x="157" y="70"/>
                      <a:pt x="130" y="95"/>
                    </a:cubicBezTo>
                    <a:cubicBezTo>
                      <a:pt x="119" y="105"/>
                      <a:pt x="105" y="110"/>
                      <a:pt x="88" y="110"/>
                    </a:cubicBezTo>
                    <a:close/>
                    <a:moveTo>
                      <a:pt x="21" y="41"/>
                    </a:moveTo>
                    <a:cubicBezTo>
                      <a:pt x="23" y="49"/>
                      <a:pt x="34" y="85"/>
                      <a:pt x="83" y="89"/>
                    </a:cubicBezTo>
                    <a:cubicBezTo>
                      <a:pt x="97" y="90"/>
                      <a:pt x="107" y="87"/>
                      <a:pt x="116" y="79"/>
                    </a:cubicBezTo>
                    <a:cubicBezTo>
                      <a:pt x="130" y="66"/>
                      <a:pt x="134" y="45"/>
                      <a:pt x="136" y="32"/>
                    </a:cubicBezTo>
                    <a:cubicBezTo>
                      <a:pt x="94" y="28"/>
                      <a:pt x="36" y="28"/>
                      <a:pt x="23" y="39"/>
                    </a:cubicBezTo>
                    <a:cubicBezTo>
                      <a:pt x="22" y="40"/>
                      <a:pt x="22" y="41"/>
                      <a:pt x="21" y="41"/>
                    </a:cubicBezTo>
                    <a:close/>
                    <a:moveTo>
                      <a:pt x="11" y="41"/>
                    </a:moveTo>
                    <a:cubicBezTo>
                      <a:pt x="11" y="41"/>
                      <a:pt x="11" y="41"/>
                      <a:pt x="11" y="4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6" name="Freeform 584"/>
              <p:cNvSpPr>
                <a:spLocks/>
              </p:cNvSpPr>
              <p:nvPr/>
            </p:nvSpPr>
            <p:spPr bwMode="auto">
              <a:xfrm>
                <a:off x="5521" y="1513"/>
                <a:ext cx="240" cy="199"/>
              </a:xfrm>
              <a:custGeom>
                <a:avLst/>
                <a:gdLst>
                  <a:gd name="T0" fmla="*/ 120 w 199"/>
                  <a:gd name="T1" fmla="*/ 165 h 165"/>
                  <a:gd name="T2" fmla="*/ 61 w 199"/>
                  <a:gd name="T3" fmla="*/ 157 h 165"/>
                  <a:gd name="T4" fmla="*/ 1 w 199"/>
                  <a:gd name="T5" fmla="*/ 104 h 165"/>
                  <a:gd name="T6" fmla="*/ 56 w 199"/>
                  <a:gd name="T7" fmla="*/ 64 h 165"/>
                  <a:gd name="T8" fmla="*/ 159 w 199"/>
                  <a:gd name="T9" fmla="*/ 5 h 165"/>
                  <a:gd name="T10" fmla="*/ 167 w 199"/>
                  <a:gd name="T11" fmla="*/ 0 h 165"/>
                  <a:gd name="T12" fmla="*/ 171 w 199"/>
                  <a:gd name="T13" fmla="*/ 1 h 165"/>
                  <a:gd name="T14" fmla="*/ 178 w 199"/>
                  <a:gd name="T15" fmla="*/ 11 h 165"/>
                  <a:gd name="T16" fmla="*/ 198 w 199"/>
                  <a:gd name="T17" fmla="*/ 144 h 165"/>
                  <a:gd name="T18" fmla="*/ 198 w 199"/>
                  <a:gd name="T19" fmla="*/ 152 h 165"/>
                  <a:gd name="T20" fmla="*/ 191 w 199"/>
                  <a:gd name="T21" fmla="*/ 157 h 165"/>
                  <a:gd name="T22" fmla="*/ 120 w 199"/>
                  <a:gd name="T23" fmla="*/ 165 h 165"/>
                  <a:gd name="T24" fmla="*/ 120 w 199"/>
                  <a:gd name="T25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165">
                    <a:moveTo>
                      <a:pt x="120" y="165"/>
                    </a:moveTo>
                    <a:cubicBezTo>
                      <a:pt x="98" y="165"/>
                      <a:pt x="78" y="162"/>
                      <a:pt x="61" y="157"/>
                    </a:cubicBezTo>
                    <a:cubicBezTo>
                      <a:pt x="22" y="144"/>
                      <a:pt x="0" y="125"/>
                      <a:pt x="1" y="104"/>
                    </a:cubicBezTo>
                    <a:cubicBezTo>
                      <a:pt x="2" y="86"/>
                      <a:pt x="20" y="72"/>
                      <a:pt x="56" y="64"/>
                    </a:cubicBezTo>
                    <a:cubicBezTo>
                      <a:pt x="127" y="48"/>
                      <a:pt x="159" y="5"/>
                      <a:pt x="159" y="5"/>
                    </a:cubicBezTo>
                    <a:cubicBezTo>
                      <a:pt x="161" y="2"/>
                      <a:pt x="164" y="0"/>
                      <a:pt x="167" y="0"/>
                    </a:cubicBezTo>
                    <a:cubicBezTo>
                      <a:pt x="169" y="0"/>
                      <a:pt x="170" y="1"/>
                      <a:pt x="171" y="1"/>
                    </a:cubicBezTo>
                    <a:cubicBezTo>
                      <a:pt x="175" y="2"/>
                      <a:pt x="178" y="7"/>
                      <a:pt x="178" y="11"/>
                    </a:cubicBezTo>
                    <a:cubicBezTo>
                      <a:pt x="176" y="69"/>
                      <a:pt x="198" y="143"/>
                      <a:pt x="198" y="144"/>
                    </a:cubicBezTo>
                    <a:cubicBezTo>
                      <a:pt x="199" y="146"/>
                      <a:pt x="199" y="149"/>
                      <a:pt x="198" y="152"/>
                    </a:cubicBezTo>
                    <a:cubicBezTo>
                      <a:pt x="196" y="154"/>
                      <a:pt x="194" y="156"/>
                      <a:pt x="191" y="157"/>
                    </a:cubicBezTo>
                    <a:cubicBezTo>
                      <a:pt x="190" y="157"/>
                      <a:pt x="158" y="165"/>
                      <a:pt x="120" y="165"/>
                    </a:cubicBezTo>
                    <a:cubicBezTo>
                      <a:pt x="120" y="165"/>
                      <a:pt x="120" y="165"/>
                      <a:pt x="120" y="165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7" name="Freeform 585"/>
              <p:cNvSpPr>
                <a:spLocks noEditPoints="1"/>
              </p:cNvSpPr>
              <p:nvPr/>
            </p:nvSpPr>
            <p:spPr bwMode="auto">
              <a:xfrm>
                <a:off x="5501" y="1501"/>
                <a:ext cx="274" cy="225"/>
              </a:xfrm>
              <a:custGeom>
                <a:avLst/>
                <a:gdLst>
                  <a:gd name="T0" fmla="*/ 184 w 227"/>
                  <a:gd name="T1" fmla="*/ 21 h 186"/>
                  <a:gd name="T2" fmla="*/ 185 w 227"/>
                  <a:gd name="T3" fmla="*/ 21 h 186"/>
                  <a:gd name="T4" fmla="*/ 184 w 227"/>
                  <a:gd name="T5" fmla="*/ 21 h 186"/>
                  <a:gd name="T6" fmla="*/ 205 w 227"/>
                  <a:gd name="T7" fmla="*/ 157 h 186"/>
                  <a:gd name="T8" fmla="*/ 137 w 227"/>
                  <a:gd name="T9" fmla="*/ 164 h 186"/>
                  <a:gd name="T10" fmla="*/ 81 w 227"/>
                  <a:gd name="T11" fmla="*/ 157 h 186"/>
                  <a:gd name="T12" fmla="*/ 76 w 227"/>
                  <a:gd name="T13" fmla="*/ 84 h 186"/>
                  <a:gd name="T14" fmla="*/ 184 w 227"/>
                  <a:gd name="T15" fmla="*/ 21 h 186"/>
                  <a:gd name="T16" fmla="*/ 184 w 227"/>
                  <a:gd name="T17" fmla="*/ 0 h 186"/>
                  <a:gd name="T18" fmla="*/ 167 w 227"/>
                  <a:gd name="T19" fmla="*/ 9 h 186"/>
                  <a:gd name="T20" fmla="*/ 167 w 227"/>
                  <a:gd name="T21" fmla="*/ 9 h 186"/>
                  <a:gd name="T22" fmla="*/ 71 w 227"/>
                  <a:gd name="T23" fmla="*/ 64 h 186"/>
                  <a:gd name="T24" fmla="*/ 7 w 227"/>
                  <a:gd name="T25" fmla="*/ 114 h 186"/>
                  <a:gd name="T26" fmla="*/ 74 w 227"/>
                  <a:gd name="T27" fmla="*/ 177 h 186"/>
                  <a:gd name="T28" fmla="*/ 137 w 227"/>
                  <a:gd name="T29" fmla="*/ 186 h 186"/>
                  <a:gd name="T30" fmla="*/ 211 w 227"/>
                  <a:gd name="T31" fmla="*/ 177 h 186"/>
                  <a:gd name="T32" fmla="*/ 224 w 227"/>
                  <a:gd name="T33" fmla="*/ 167 h 186"/>
                  <a:gd name="T34" fmla="*/ 226 w 227"/>
                  <a:gd name="T35" fmla="*/ 151 h 186"/>
                  <a:gd name="T36" fmla="*/ 206 w 227"/>
                  <a:gd name="T37" fmla="*/ 22 h 186"/>
                  <a:gd name="T38" fmla="*/ 206 w 227"/>
                  <a:gd name="T39" fmla="*/ 21 h 186"/>
                  <a:gd name="T40" fmla="*/ 205 w 227"/>
                  <a:gd name="T41" fmla="*/ 17 h 186"/>
                  <a:gd name="T42" fmla="*/ 191 w 227"/>
                  <a:gd name="T43" fmla="*/ 1 h 186"/>
                  <a:gd name="T44" fmla="*/ 184 w 227"/>
                  <a:gd name="T45" fmla="*/ 0 h 186"/>
                  <a:gd name="T46" fmla="*/ 184 w 227"/>
                  <a:gd name="T47" fmla="*/ 42 h 186"/>
                  <a:gd name="T48" fmla="*/ 185 w 227"/>
                  <a:gd name="T49" fmla="*/ 42 h 186"/>
                  <a:gd name="T50" fmla="*/ 184 w 227"/>
                  <a:gd name="T51" fmla="*/ 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7" h="186">
                    <a:moveTo>
                      <a:pt x="184" y="21"/>
                    </a:moveTo>
                    <a:cubicBezTo>
                      <a:pt x="185" y="21"/>
                      <a:pt x="185" y="21"/>
                      <a:pt x="185" y="21"/>
                    </a:cubicBezTo>
                    <a:moveTo>
                      <a:pt x="184" y="21"/>
                    </a:moveTo>
                    <a:cubicBezTo>
                      <a:pt x="183" y="81"/>
                      <a:pt x="205" y="157"/>
                      <a:pt x="205" y="157"/>
                    </a:cubicBezTo>
                    <a:cubicBezTo>
                      <a:pt x="205" y="157"/>
                      <a:pt x="174" y="164"/>
                      <a:pt x="137" y="164"/>
                    </a:cubicBezTo>
                    <a:cubicBezTo>
                      <a:pt x="119" y="164"/>
                      <a:pt x="99" y="162"/>
                      <a:pt x="81" y="157"/>
                    </a:cubicBezTo>
                    <a:cubicBezTo>
                      <a:pt x="26" y="139"/>
                      <a:pt x="0" y="102"/>
                      <a:pt x="76" y="84"/>
                    </a:cubicBezTo>
                    <a:cubicBezTo>
                      <a:pt x="151" y="67"/>
                      <a:pt x="184" y="21"/>
                      <a:pt x="184" y="21"/>
                    </a:cubicBezTo>
                    <a:moveTo>
                      <a:pt x="184" y="0"/>
                    </a:moveTo>
                    <a:cubicBezTo>
                      <a:pt x="178" y="0"/>
                      <a:pt x="171" y="3"/>
                      <a:pt x="167" y="9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65" y="11"/>
                      <a:pt x="136" y="49"/>
                      <a:pt x="71" y="64"/>
                    </a:cubicBezTo>
                    <a:cubicBezTo>
                      <a:pt x="30" y="73"/>
                      <a:pt x="8" y="90"/>
                      <a:pt x="7" y="114"/>
                    </a:cubicBezTo>
                    <a:cubicBezTo>
                      <a:pt x="6" y="139"/>
                      <a:pt x="31" y="163"/>
                      <a:pt x="74" y="177"/>
                    </a:cubicBezTo>
                    <a:cubicBezTo>
                      <a:pt x="92" y="183"/>
                      <a:pt x="114" y="186"/>
                      <a:pt x="137" y="186"/>
                    </a:cubicBezTo>
                    <a:cubicBezTo>
                      <a:pt x="176" y="186"/>
                      <a:pt x="209" y="177"/>
                      <a:pt x="211" y="177"/>
                    </a:cubicBezTo>
                    <a:cubicBezTo>
                      <a:pt x="216" y="176"/>
                      <a:pt x="221" y="172"/>
                      <a:pt x="224" y="167"/>
                    </a:cubicBezTo>
                    <a:cubicBezTo>
                      <a:pt x="227" y="162"/>
                      <a:pt x="227" y="156"/>
                      <a:pt x="226" y="151"/>
                    </a:cubicBezTo>
                    <a:cubicBezTo>
                      <a:pt x="225" y="150"/>
                      <a:pt x="204" y="78"/>
                      <a:pt x="206" y="22"/>
                    </a:cubicBezTo>
                    <a:cubicBezTo>
                      <a:pt x="206" y="22"/>
                      <a:pt x="206" y="21"/>
                      <a:pt x="206" y="21"/>
                    </a:cubicBezTo>
                    <a:cubicBezTo>
                      <a:pt x="206" y="19"/>
                      <a:pt x="205" y="18"/>
                      <a:pt x="205" y="17"/>
                    </a:cubicBezTo>
                    <a:cubicBezTo>
                      <a:pt x="204" y="9"/>
                      <a:pt x="198" y="3"/>
                      <a:pt x="191" y="1"/>
                    </a:cubicBezTo>
                    <a:cubicBezTo>
                      <a:pt x="189" y="0"/>
                      <a:pt x="187" y="0"/>
                      <a:pt x="184" y="0"/>
                    </a:cubicBezTo>
                    <a:close/>
                    <a:moveTo>
                      <a:pt x="184" y="42"/>
                    </a:moveTo>
                    <a:cubicBezTo>
                      <a:pt x="185" y="42"/>
                      <a:pt x="185" y="42"/>
                      <a:pt x="185" y="42"/>
                    </a:cubicBezTo>
                    <a:cubicBezTo>
                      <a:pt x="184" y="42"/>
                      <a:pt x="184" y="42"/>
                      <a:pt x="184" y="4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8" name="Freeform 586"/>
              <p:cNvSpPr>
                <a:spLocks/>
              </p:cNvSpPr>
              <p:nvPr/>
            </p:nvSpPr>
            <p:spPr bwMode="auto">
              <a:xfrm>
                <a:off x="5691" y="618"/>
                <a:ext cx="1098" cy="1199"/>
              </a:xfrm>
              <a:custGeom>
                <a:avLst/>
                <a:gdLst>
                  <a:gd name="T0" fmla="*/ 669 w 909"/>
                  <a:gd name="T1" fmla="*/ 995 h 995"/>
                  <a:gd name="T2" fmla="*/ 668 w 909"/>
                  <a:gd name="T3" fmla="*/ 995 h 995"/>
                  <a:gd name="T4" fmla="*/ 556 w 909"/>
                  <a:gd name="T5" fmla="*/ 952 h 995"/>
                  <a:gd name="T6" fmla="*/ 550 w 909"/>
                  <a:gd name="T7" fmla="*/ 952 h 995"/>
                  <a:gd name="T8" fmla="*/ 492 w 909"/>
                  <a:gd name="T9" fmla="*/ 974 h 995"/>
                  <a:gd name="T10" fmla="*/ 413 w 909"/>
                  <a:gd name="T11" fmla="*/ 991 h 995"/>
                  <a:gd name="T12" fmla="*/ 183 w 909"/>
                  <a:gd name="T13" fmla="*/ 934 h 995"/>
                  <a:gd name="T14" fmla="*/ 138 w 909"/>
                  <a:gd name="T15" fmla="*/ 937 h 995"/>
                  <a:gd name="T16" fmla="*/ 13 w 909"/>
                  <a:gd name="T17" fmla="*/ 868 h 995"/>
                  <a:gd name="T18" fmla="*/ 38 w 909"/>
                  <a:gd name="T19" fmla="*/ 742 h 995"/>
                  <a:gd name="T20" fmla="*/ 133 w 909"/>
                  <a:gd name="T21" fmla="*/ 684 h 995"/>
                  <a:gd name="T22" fmla="*/ 139 w 909"/>
                  <a:gd name="T23" fmla="*/ 674 h 995"/>
                  <a:gd name="T24" fmla="*/ 120 w 909"/>
                  <a:gd name="T25" fmla="*/ 637 h 995"/>
                  <a:gd name="T26" fmla="*/ 108 w 909"/>
                  <a:gd name="T27" fmla="*/ 292 h 995"/>
                  <a:gd name="T28" fmla="*/ 369 w 909"/>
                  <a:gd name="T29" fmla="*/ 82 h 995"/>
                  <a:gd name="T30" fmla="*/ 408 w 909"/>
                  <a:gd name="T31" fmla="*/ 3 h 995"/>
                  <a:gd name="T32" fmla="*/ 415 w 909"/>
                  <a:gd name="T33" fmla="*/ 0 h 995"/>
                  <a:gd name="T34" fmla="*/ 415 w 909"/>
                  <a:gd name="T35" fmla="*/ 0 h 995"/>
                  <a:gd name="T36" fmla="*/ 423 w 909"/>
                  <a:gd name="T37" fmla="*/ 4 h 995"/>
                  <a:gd name="T38" fmla="*/ 462 w 909"/>
                  <a:gd name="T39" fmla="*/ 80 h 995"/>
                  <a:gd name="T40" fmla="*/ 686 w 909"/>
                  <a:gd name="T41" fmla="*/ 133 h 995"/>
                  <a:gd name="T42" fmla="*/ 765 w 909"/>
                  <a:gd name="T43" fmla="*/ 89 h 995"/>
                  <a:gd name="T44" fmla="*/ 771 w 909"/>
                  <a:gd name="T45" fmla="*/ 88 h 995"/>
                  <a:gd name="T46" fmla="*/ 774 w 909"/>
                  <a:gd name="T47" fmla="*/ 89 h 995"/>
                  <a:gd name="T48" fmla="*/ 780 w 909"/>
                  <a:gd name="T49" fmla="*/ 94 h 995"/>
                  <a:gd name="T50" fmla="*/ 802 w 909"/>
                  <a:gd name="T51" fmla="*/ 173 h 995"/>
                  <a:gd name="T52" fmla="*/ 901 w 909"/>
                  <a:gd name="T53" fmla="*/ 451 h 995"/>
                  <a:gd name="T54" fmla="*/ 860 w 909"/>
                  <a:gd name="T55" fmla="*/ 685 h 995"/>
                  <a:gd name="T56" fmla="*/ 846 w 909"/>
                  <a:gd name="T57" fmla="*/ 743 h 995"/>
                  <a:gd name="T58" fmla="*/ 810 w 909"/>
                  <a:gd name="T59" fmla="*/ 885 h 995"/>
                  <a:gd name="T60" fmla="*/ 670 w 909"/>
                  <a:gd name="T61" fmla="*/ 995 h 995"/>
                  <a:gd name="T62" fmla="*/ 669 w 909"/>
                  <a:gd name="T63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9" h="995">
                    <a:moveTo>
                      <a:pt x="669" y="995"/>
                    </a:moveTo>
                    <a:cubicBezTo>
                      <a:pt x="669" y="995"/>
                      <a:pt x="669" y="995"/>
                      <a:pt x="668" y="995"/>
                    </a:cubicBezTo>
                    <a:cubicBezTo>
                      <a:pt x="665" y="995"/>
                      <a:pt x="596" y="988"/>
                      <a:pt x="556" y="952"/>
                    </a:cubicBezTo>
                    <a:cubicBezTo>
                      <a:pt x="555" y="952"/>
                      <a:pt x="553" y="952"/>
                      <a:pt x="550" y="952"/>
                    </a:cubicBezTo>
                    <a:cubicBezTo>
                      <a:pt x="538" y="952"/>
                      <a:pt x="516" y="955"/>
                      <a:pt x="492" y="974"/>
                    </a:cubicBezTo>
                    <a:cubicBezTo>
                      <a:pt x="475" y="988"/>
                      <a:pt x="440" y="991"/>
                      <a:pt x="413" y="991"/>
                    </a:cubicBezTo>
                    <a:cubicBezTo>
                      <a:pt x="339" y="991"/>
                      <a:pt x="235" y="970"/>
                      <a:pt x="183" y="934"/>
                    </a:cubicBezTo>
                    <a:cubicBezTo>
                      <a:pt x="175" y="935"/>
                      <a:pt x="158" y="937"/>
                      <a:pt x="138" y="937"/>
                    </a:cubicBezTo>
                    <a:cubicBezTo>
                      <a:pt x="70" y="937"/>
                      <a:pt x="27" y="913"/>
                      <a:pt x="13" y="868"/>
                    </a:cubicBezTo>
                    <a:cubicBezTo>
                      <a:pt x="0" y="826"/>
                      <a:pt x="9" y="781"/>
                      <a:pt x="38" y="742"/>
                    </a:cubicBezTo>
                    <a:cubicBezTo>
                      <a:pt x="63" y="708"/>
                      <a:pt x="100" y="685"/>
                      <a:pt x="133" y="684"/>
                    </a:cubicBezTo>
                    <a:cubicBezTo>
                      <a:pt x="135" y="682"/>
                      <a:pt x="138" y="679"/>
                      <a:pt x="139" y="674"/>
                    </a:cubicBezTo>
                    <a:cubicBezTo>
                      <a:pt x="140" y="664"/>
                      <a:pt x="134" y="651"/>
                      <a:pt x="120" y="637"/>
                    </a:cubicBezTo>
                    <a:cubicBezTo>
                      <a:pt x="78" y="592"/>
                      <a:pt x="16" y="443"/>
                      <a:pt x="108" y="292"/>
                    </a:cubicBezTo>
                    <a:cubicBezTo>
                      <a:pt x="188" y="161"/>
                      <a:pt x="338" y="94"/>
                      <a:pt x="369" y="82"/>
                    </a:cubicBezTo>
                    <a:cubicBezTo>
                      <a:pt x="373" y="67"/>
                      <a:pt x="387" y="22"/>
                      <a:pt x="408" y="3"/>
                    </a:cubicBezTo>
                    <a:cubicBezTo>
                      <a:pt x="410" y="1"/>
                      <a:pt x="412" y="0"/>
                      <a:pt x="415" y="0"/>
                    </a:cubicBezTo>
                    <a:cubicBezTo>
                      <a:pt x="415" y="0"/>
                      <a:pt x="415" y="0"/>
                      <a:pt x="415" y="0"/>
                    </a:cubicBezTo>
                    <a:cubicBezTo>
                      <a:pt x="418" y="0"/>
                      <a:pt x="421" y="2"/>
                      <a:pt x="423" y="4"/>
                    </a:cubicBezTo>
                    <a:cubicBezTo>
                      <a:pt x="424" y="6"/>
                      <a:pt x="454" y="41"/>
                      <a:pt x="462" y="80"/>
                    </a:cubicBezTo>
                    <a:cubicBezTo>
                      <a:pt x="492" y="81"/>
                      <a:pt x="590" y="89"/>
                      <a:pt x="686" y="133"/>
                    </a:cubicBezTo>
                    <a:cubicBezTo>
                      <a:pt x="765" y="89"/>
                      <a:pt x="765" y="89"/>
                      <a:pt x="765" y="89"/>
                    </a:cubicBezTo>
                    <a:cubicBezTo>
                      <a:pt x="767" y="89"/>
                      <a:pt x="769" y="88"/>
                      <a:pt x="771" y="88"/>
                    </a:cubicBezTo>
                    <a:cubicBezTo>
                      <a:pt x="772" y="88"/>
                      <a:pt x="773" y="88"/>
                      <a:pt x="774" y="89"/>
                    </a:cubicBezTo>
                    <a:cubicBezTo>
                      <a:pt x="776" y="89"/>
                      <a:pt x="779" y="91"/>
                      <a:pt x="780" y="94"/>
                    </a:cubicBezTo>
                    <a:cubicBezTo>
                      <a:pt x="781" y="95"/>
                      <a:pt x="801" y="134"/>
                      <a:pt x="802" y="173"/>
                    </a:cubicBezTo>
                    <a:cubicBezTo>
                      <a:pt x="821" y="192"/>
                      <a:pt x="909" y="285"/>
                      <a:pt x="901" y="451"/>
                    </a:cubicBezTo>
                    <a:cubicBezTo>
                      <a:pt x="895" y="573"/>
                      <a:pt x="875" y="638"/>
                      <a:pt x="860" y="685"/>
                    </a:cubicBezTo>
                    <a:cubicBezTo>
                      <a:pt x="853" y="708"/>
                      <a:pt x="848" y="726"/>
                      <a:pt x="846" y="743"/>
                    </a:cubicBezTo>
                    <a:cubicBezTo>
                      <a:pt x="844" y="767"/>
                      <a:pt x="836" y="829"/>
                      <a:pt x="810" y="885"/>
                    </a:cubicBezTo>
                    <a:cubicBezTo>
                      <a:pt x="778" y="954"/>
                      <a:pt x="731" y="992"/>
                      <a:pt x="670" y="995"/>
                    </a:cubicBezTo>
                    <a:cubicBezTo>
                      <a:pt x="670" y="995"/>
                      <a:pt x="669" y="995"/>
                      <a:pt x="669" y="995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9" name="Freeform 587"/>
              <p:cNvSpPr>
                <a:spLocks noEditPoints="1"/>
              </p:cNvSpPr>
              <p:nvPr/>
            </p:nvSpPr>
            <p:spPr bwMode="auto">
              <a:xfrm>
                <a:off x="5678" y="605"/>
                <a:ext cx="1119" cy="1225"/>
              </a:xfrm>
              <a:custGeom>
                <a:avLst/>
                <a:gdLst>
                  <a:gd name="T0" fmla="*/ 426 w 927"/>
                  <a:gd name="T1" fmla="*/ 22 h 1017"/>
                  <a:gd name="T2" fmla="*/ 465 w 927"/>
                  <a:gd name="T3" fmla="*/ 101 h 1017"/>
                  <a:gd name="T4" fmla="*/ 697 w 927"/>
                  <a:gd name="T5" fmla="*/ 156 h 1017"/>
                  <a:gd name="T6" fmla="*/ 752 w 927"/>
                  <a:gd name="T7" fmla="*/ 126 h 1017"/>
                  <a:gd name="T8" fmla="*/ 782 w 927"/>
                  <a:gd name="T9" fmla="*/ 110 h 1017"/>
                  <a:gd name="T10" fmla="*/ 803 w 927"/>
                  <a:gd name="T11" fmla="*/ 189 h 1017"/>
                  <a:gd name="T12" fmla="*/ 901 w 927"/>
                  <a:gd name="T13" fmla="*/ 462 h 1017"/>
                  <a:gd name="T14" fmla="*/ 847 w 927"/>
                  <a:gd name="T15" fmla="*/ 753 h 1017"/>
                  <a:gd name="T16" fmla="*/ 680 w 927"/>
                  <a:gd name="T17" fmla="*/ 996 h 1017"/>
                  <a:gd name="T18" fmla="*/ 572 w 927"/>
                  <a:gd name="T19" fmla="*/ 953 h 1017"/>
                  <a:gd name="T20" fmla="*/ 561 w 927"/>
                  <a:gd name="T21" fmla="*/ 952 h 1017"/>
                  <a:gd name="T22" fmla="*/ 497 w 927"/>
                  <a:gd name="T23" fmla="*/ 977 h 1017"/>
                  <a:gd name="T24" fmla="*/ 424 w 927"/>
                  <a:gd name="T25" fmla="*/ 992 h 1017"/>
                  <a:gd name="T26" fmla="*/ 197 w 927"/>
                  <a:gd name="T27" fmla="*/ 934 h 1017"/>
                  <a:gd name="T28" fmla="*/ 149 w 927"/>
                  <a:gd name="T29" fmla="*/ 938 h 1017"/>
                  <a:gd name="T30" fmla="*/ 34 w 927"/>
                  <a:gd name="T31" fmla="*/ 875 h 1017"/>
                  <a:gd name="T32" fmla="*/ 148 w 927"/>
                  <a:gd name="T33" fmla="*/ 705 h 1017"/>
                  <a:gd name="T34" fmla="*/ 139 w 927"/>
                  <a:gd name="T35" fmla="*/ 640 h 1017"/>
                  <a:gd name="T36" fmla="*/ 128 w 927"/>
                  <a:gd name="T37" fmla="*/ 309 h 1017"/>
                  <a:gd name="T38" fmla="*/ 389 w 927"/>
                  <a:gd name="T39" fmla="*/ 101 h 1017"/>
                  <a:gd name="T40" fmla="*/ 426 w 927"/>
                  <a:gd name="T41" fmla="*/ 22 h 1017"/>
                  <a:gd name="T42" fmla="*/ 426 w 927"/>
                  <a:gd name="T43" fmla="*/ 0 h 1017"/>
                  <a:gd name="T44" fmla="*/ 411 w 927"/>
                  <a:gd name="T45" fmla="*/ 6 h 1017"/>
                  <a:gd name="T46" fmla="*/ 371 w 927"/>
                  <a:gd name="T47" fmla="*/ 85 h 1017"/>
                  <a:gd name="T48" fmla="*/ 279 w 927"/>
                  <a:gd name="T49" fmla="*/ 134 h 1017"/>
                  <a:gd name="T50" fmla="*/ 110 w 927"/>
                  <a:gd name="T51" fmla="*/ 298 h 1017"/>
                  <a:gd name="T52" fmla="*/ 64 w 927"/>
                  <a:gd name="T53" fmla="*/ 513 h 1017"/>
                  <a:gd name="T54" fmla="*/ 123 w 927"/>
                  <a:gd name="T55" fmla="*/ 655 h 1017"/>
                  <a:gd name="T56" fmla="*/ 140 w 927"/>
                  <a:gd name="T57" fmla="*/ 683 h 1017"/>
                  <a:gd name="T58" fmla="*/ 139 w 927"/>
                  <a:gd name="T59" fmla="*/ 684 h 1017"/>
                  <a:gd name="T60" fmla="*/ 40 w 927"/>
                  <a:gd name="T61" fmla="*/ 747 h 1017"/>
                  <a:gd name="T62" fmla="*/ 14 w 927"/>
                  <a:gd name="T63" fmla="*/ 882 h 1017"/>
                  <a:gd name="T64" fmla="*/ 149 w 927"/>
                  <a:gd name="T65" fmla="*/ 959 h 1017"/>
                  <a:gd name="T66" fmla="*/ 192 w 927"/>
                  <a:gd name="T67" fmla="*/ 956 h 1017"/>
                  <a:gd name="T68" fmla="*/ 424 w 927"/>
                  <a:gd name="T69" fmla="*/ 1013 h 1017"/>
                  <a:gd name="T70" fmla="*/ 510 w 927"/>
                  <a:gd name="T71" fmla="*/ 993 h 1017"/>
                  <a:gd name="T72" fmla="*/ 561 w 927"/>
                  <a:gd name="T73" fmla="*/ 974 h 1017"/>
                  <a:gd name="T74" fmla="*/ 563 w 927"/>
                  <a:gd name="T75" fmla="*/ 974 h 1017"/>
                  <a:gd name="T76" fmla="*/ 678 w 927"/>
                  <a:gd name="T77" fmla="*/ 1017 h 1017"/>
                  <a:gd name="T78" fmla="*/ 680 w 927"/>
                  <a:gd name="T79" fmla="*/ 1017 h 1017"/>
                  <a:gd name="T80" fmla="*/ 682 w 927"/>
                  <a:gd name="T81" fmla="*/ 1017 h 1017"/>
                  <a:gd name="T82" fmla="*/ 830 w 927"/>
                  <a:gd name="T83" fmla="*/ 900 h 1017"/>
                  <a:gd name="T84" fmla="*/ 868 w 927"/>
                  <a:gd name="T85" fmla="*/ 755 h 1017"/>
                  <a:gd name="T86" fmla="*/ 881 w 927"/>
                  <a:gd name="T87" fmla="*/ 699 h 1017"/>
                  <a:gd name="T88" fmla="*/ 922 w 927"/>
                  <a:gd name="T89" fmla="*/ 463 h 1017"/>
                  <a:gd name="T90" fmla="*/ 874 w 927"/>
                  <a:gd name="T91" fmla="*/ 248 h 1017"/>
                  <a:gd name="T92" fmla="*/ 823 w 927"/>
                  <a:gd name="T93" fmla="*/ 180 h 1017"/>
                  <a:gd name="T94" fmla="*/ 800 w 927"/>
                  <a:gd name="T95" fmla="*/ 100 h 1017"/>
                  <a:gd name="T96" fmla="*/ 788 w 927"/>
                  <a:gd name="T97" fmla="*/ 89 h 1017"/>
                  <a:gd name="T98" fmla="*/ 782 w 927"/>
                  <a:gd name="T99" fmla="*/ 89 h 1017"/>
                  <a:gd name="T100" fmla="*/ 771 w 927"/>
                  <a:gd name="T101" fmla="*/ 91 h 1017"/>
                  <a:gd name="T102" fmla="*/ 742 w 927"/>
                  <a:gd name="T103" fmla="*/ 107 h 1017"/>
                  <a:gd name="T104" fmla="*/ 696 w 927"/>
                  <a:gd name="T105" fmla="*/ 132 h 1017"/>
                  <a:gd name="T106" fmla="*/ 482 w 927"/>
                  <a:gd name="T107" fmla="*/ 81 h 1017"/>
                  <a:gd name="T108" fmla="*/ 442 w 927"/>
                  <a:gd name="T109" fmla="*/ 8 h 1017"/>
                  <a:gd name="T110" fmla="*/ 427 w 927"/>
                  <a:gd name="T111" fmla="*/ 1 h 1017"/>
                  <a:gd name="T112" fmla="*/ 426 w 927"/>
                  <a:gd name="T113" fmla="*/ 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7" h="1017">
                    <a:moveTo>
                      <a:pt x="426" y="22"/>
                    </a:moveTo>
                    <a:cubicBezTo>
                      <a:pt x="426" y="22"/>
                      <a:pt x="459" y="62"/>
                      <a:pt x="465" y="101"/>
                    </a:cubicBezTo>
                    <a:cubicBezTo>
                      <a:pt x="465" y="101"/>
                      <a:pt x="584" y="103"/>
                      <a:pt x="697" y="156"/>
                    </a:cubicBezTo>
                    <a:cubicBezTo>
                      <a:pt x="752" y="126"/>
                      <a:pt x="752" y="126"/>
                      <a:pt x="752" y="126"/>
                    </a:cubicBezTo>
                    <a:cubicBezTo>
                      <a:pt x="782" y="110"/>
                      <a:pt x="782" y="110"/>
                      <a:pt x="782" y="110"/>
                    </a:cubicBezTo>
                    <a:cubicBezTo>
                      <a:pt x="782" y="110"/>
                      <a:pt x="803" y="150"/>
                      <a:pt x="803" y="189"/>
                    </a:cubicBezTo>
                    <a:cubicBezTo>
                      <a:pt x="803" y="189"/>
                      <a:pt x="910" y="282"/>
                      <a:pt x="901" y="462"/>
                    </a:cubicBezTo>
                    <a:cubicBezTo>
                      <a:pt x="893" y="642"/>
                      <a:pt x="852" y="698"/>
                      <a:pt x="847" y="753"/>
                    </a:cubicBezTo>
                    <a:cubicBezTo>
                      <a:pt x="841" y="807"/>
                      <a:pt x="812" y="988"/>
                      <a:pt x="680" y="996"/>
                    </a:cubicBezTo>
                    <a:cubicBezTo>
                      <a:pt x="680" y="996"/>
                      <a:pt x="609" y="989"/>
                      <a:pt x="572" y="953"/>
                    </a:cubicBezTo>
                    <a:cubicBezTo>
                      <a:pt x="572" y="953"/>
                      <a:pt x="568" y="952"/>
                      <a:pt x="561" y="952"/>
                    </a:cubicBezTo>
                    <a:cubicBezTo>
                      <a:pt x="547" y="952"/>
                      <a:pt x="522" y="956"/>
                      <a:pt x="497" y="977"/>
                    </a:cubicBezTo>
                    <a:cubicBezTo>
                      <a:pt x="485" y="987"/>
                      <a:pt x="457" y="992"/>
                      <a:pt x="424" y="992"/>
                    </a:cubicBezTo>
                    <a:cubicBezTo>
                      <a:pt x="350" y="992"/>
                      <a:pt x="245" y="970"/>
                      <a:pt x="197" y="934"/>
                    </a:cubicBezTo>
                    <a:cubicBezTo>
                      <a:pt x="197" y="934"/>
                      <a:pt x="176" y="938"/>
                      <a:pt x="149" y="938"/>
                    </a:cubicBezTo>
                    <a:cubicBezTo>
                      <a:pt x="107" y="938"/>
                      <a:pt x="50" y="928"/>
                      <a:pt x="34" y="875"/>
                    </a:cubicBezTo>
                    <a:cubicBezTo>
                      <a:pt x="8" y="790"/>
                      <a:pt x="87" y="705"/>
                      <a:pt x="148" y="705"/>
                    </a:cubicBezTo>
                    <a:cubicBezTo>
                      <a:pt x="148" y="705"/>
                      <a:pt x="182" y="687"/>
                      <a:pt x="139" y="640"/>
                    </a:cubicBezTo>
                    <a:cubicBezTo>
                      <a:pt x="95" y="594"/>
                      <a:pt x="42" y="450"/>
                      <a:pt x="128" y="309"/>
                    </a:cubicBezTo>
                    <a:cubicBezTo>
                      <a:pt x="214" y="167"/>
                      <a:pt x="389" y="101"/>
                      <a:pt x="389" y="101"/>
                    </a:cubicBezTo>
                    <a:cubicBezTo>
                      <a:pt x="389" y="101"/>
                      <a:pt x="403" y="43"/>
                      <a:pt x="426" y="22"/>
                    </a:cubicBezTo>
                    <a:moveTo>
                      <a:pt x="426" y="0"/>
                    </a:moveTo>
                    <a:cubicBezTo>
                      <a:pt x="420" y="0"/>
                      <a:pt x="415" y="2"/>
                      <a:pt x="411" y="6"/>
                    </a:cubicBezTo>
                    <a:cubicBezTo>
                      <a:pt x="390" y="26"/>
                      <a:pt x="377" y="66"/>
                      <a:pt x="371" y="85"/>
                    </a:cubicBezTo>
                    <a:cubicBezTo>
                      <a:pt x="354" y="92"/>
                      <a:pt x="320" y="108"/>
                      <a:pt x="279" y="134"/>
                    </a:cubicBezTo>
                    <a:cubicBezTo>
                      <a:pt x="228" y="166"/>
                      <a:pt x="157" y="221"/>
                      <a:pt x="110" y="298"/>
                    </a:cubicBezTo>
                    <a:cubicBezTo>
                      <a:pt x="59" y="381"/>
                      <a:pt x="57" y="461"/>
                      <a:pt x="64" y="513"/>
                    </a:cubicBezTo>
                    <a:cubicBezTo>
                      <a:pt x="73" y="581"/>
                      <a:pt x="100" y="631"/>
                      <a:pt x="123" y="655"/>
                    </a:cubicBezTo>
                    <a:cubicBezTo>
                      <a:pt x="136" y="668"/>
                      <a:pt x="140" y="678"/>
                      <a:pt x="140" y="683"/>
                    </a:cubicBezTo>
                    <a:cubicBezTo>
                      <a:pt x="140" y="683"/>
                      <a:pt x="139" y="684"/>
                      <a:pt x="139" y="684"/>
                    </a:cubicBezTo>
                    <a:cubicBezTo>
                      <a:pt x="104" y="688"/>
                      <a:pt x="66" y="712"/>
                      <a:pt x="40" y="747"/>
                    </a:cubicBezTo>
                    <a:cubicBezTo>
                      <a:pt x="10" y="788"/>
                      <a:pt x="0" y="837"/>
                      <a:pt x="14" y="882"/>
                    </a:cubicBezTo>
                    <a:cubicBezTo>
                      <a:pt x="29" y="931"/>
                      <a:pt x="77" y="959"/>
                      <a:pt x="149" y="959"/>
                    </a:cubicBezTo>
                    <a:cubicBezTo>
                      <a:pt x="167" y="959"/>
                      <a:pt x="182" y="957"/>
                      <a:pt x="192" y="956"/>
                    </a:cubicBezTo>
                    <a:cubicBezTo>
                      <a:pt x="248" y="993"/>
                      <a:pt x="351" y="1013"/>
                      <a:pt x="424" y="1013"/>
                    </a:cubicBezTo>
                    <a:cubicBezTo>
                      <a:pt x="465" y="1013"/>
                      <a:pt x="495" y="1006"/>
                      <a:pt x="510" y="993"/>
                    </a:cubicBezTo>
                    <a:cubicBezTo>
                      <a:pt x="531" y="976"/>
                      <a:pt x="551" y="974"/>
                      <a:pt x="561" y="974"/>
                    </a:cubicBezTo>
                    <a:cubicBezTo>
                      <a:pt x="562" y="974"/>
                      <a:pt x="562" y="974"/>
                      <a:pt x="563" y="974"/>
                    </a:cubicBezTo>
                    <a:cubicBezTo>
                      <a:pt x="606" y="1010"/>
                      <a:pt x="675" y="1016"/>
                      <a:pt x="678" y="1017"/>
                    </a:cubicBezTo>
                    <a:cubicBezTo>
                      <a:pt x="679" y="1017"/>
                      <a:pt x="680" y="1017"/>
                      <a:pt x="680" y="1017"/>
                    </a:cubicBezTo>
                    <a:cubicBezTo>
                      <a:pt x="681" y="1017"/>
                      <a:pt x="681" y="1017"/>
                      <a:pt x="682" y="1017"/>
                    </a:cubicBezTo>
                    <a:cubicBezTo>
                      <a:pt x="745" y="1013"/>
                      <a:pt x="797" y="973"/>
                      <a:pt x="830" y="900"/>
                    </a:cubicBezTo>
                    <a:cubicBezTo>
                      <a:pt x="857" y="843"/>
                      <a:pt x="865" y="779"/>
                      <a:pt x="868" y="755"/>
                    </a:cubicBezTo>
                    <a:cubicBezTo>
                      <a:pt x="869" y="739"/>
                      <a:pt x="875" y="721"/>
                      <a:pt x="881" y="699"/>
                    </a:cubicBezTo>
                    <a:cubicBezTo>
                      <a:pt x="896" y="651"/>
                      <a:pt x="916" y="586"/>
                      <a:pt x="922" y="463"/>
                    </a:cubicBezTo>
                    <a:cubicBezTo>
                      <a:pt x="927" y="365"/>
                      <a:pt x="899" y="292"/>
                      <a:pt x="874" y="248"/>
                    </a:cubicBezTo>
                    <a:cubicBezTo>
                      <a:pt x="854" y="213"/>
                      <a:pt x="834" y="190"/>
                      <a:pt x="823" y="180"/>
                    </a:cubicBezTo>
                    <a:cubicBezTo>
                      <a:pt x="821" y="139"/>
                      <a:pt x="801" y="102"/>
                      <a:pt x="800" y="100"/>
                    </a:cubicBezTo>
                    <a:cubicBezTo>
                      <a:pt x="798" y="95"/>
                      <a:pt x="793" y="91"/>
                      <a:pt x="788" y="89"/>
                    </a:cubicBezTo>
                    <a:cubicBezTo>
                      <a:pt x="786" y="89"/>
                      <a:pt x="784" y="89"/>
                      <a:pt x="782" y="89"/>
                    </a:cubicBezTo>
                    <a:cubicBezTo>
                      <a:pt x="778" y="89"/>
                      <a:pt x="775" y="89"/>
                      <a:pt x="771" y="91"/>
                    </a:cubicBezTo>
                    <a:cubicBezTo>
                      <a:pt x="742" y="107"/>
                      <a:pt x="742" y="107"/>
                      <a:pt x="742" y="107"/>
                    </a:cubicBezTo>
                    <a:cubicBezTo>
                      <a:pt x="696" y="132"/>
                      <a:pt x="696" y="132"/>
                      <a:pt x="696" y="132"/>
                    </a:cubicBezTo>
                    <a:cubicBezTo>
                      <a:pt x="608" y="93"/>
                      <a:pt x="518" y="83"/>
                      <a:pt x="482" y="81"/>
                    </a:cubicBezTo>
                    <a:cubicBezTo>
                      <a:pt x="471" y="43"/>
                      <a:pt x="443" y="10"/>
                      <a:pt x="442" y="8"/>
                    </a:cubicBezTo>
                    <a:cubicBezTo>
                      <a:pt x="438" y="4"/>
                      <a:pt x="433" y="1"/>
                      <a:pt x="427" y="1"/>
                    </a:cubicBezTo>
                    <a:cubicBezTo>
                      <a:pt x="427" y="0"/>
                      <a:pt x="426" y="0"/>
                      <a:pt x="426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0" name="Freeform 588"/>
              <p:cNvSpPr>
                <a:spLocks/>
              </p:cNvSpPr>
              <p:nvPr/>
            </p:nvSpPr>
            <p:spPr bwMode="auto">
              <a:xfrm>
                <a:off x="5772" y="911"/>
                <a:ext cx="923" cy="817"/>
              </a:xfrm>
              <a:custGeom>
                <a:avLst/>
                <a:gdLst>
                  <a:gd name="T0" fmla="*/ 98 w 764"/>
                  <a:gd name="T1" fmla="*/ 14 h 678"/>
                  <a:gd name="T2" fmla="*/ 171 w 764"/>
                  <a:gd name="T3" fmla="*/ 53 h 678"/>
                  <a:gd name="T4" fmla="*/ 426 w 764"/>
                  <a:gd name="T5" fmla="*/ 185 h 678"/>
                  <a:gd name="T6" fmla="*/ 673 w 764"/>
                  <a:gd name="T7" fmla="*/ 185 h 678"/>
                  <a:gd name="T8" fmla="*/ 655 w 764"/>
                  <a:gd name="T9" fmla="*/ 321 h 678"/>
                  <a:gd name="T10" fmla="*/ 666 w 764"/>
                  <a:gd name="T11" fmla="*/ 354 h 678"/>
                  <a:gd name="T12" fmla="*/ 762 w 764"/>
                  <a:gd name="T13" fmla="*/ 419 h 678"/>
                  <a:gd name="T14" fmla="*/ 678 w 764"/>
                  <a:gd name="T15" fmla="*/ 536 h 678"/>
                  <a:gd name="T16" fmla="*/ 678 w 764"/>
                  <a:gd name="T17" fmla="*/ 562 h 678"/>
                  <a:gd name="T18" fmla="*/ 674 w 764"/>
                  <a:gd name="T19" fmla="*/ 653 h 678"/>
                  <a:gd name="T20" fmla="*/ 465 w 764"/>
                  <a:gd name="T21" fmla="*/ 609 h 678"/>
                  <a:gd name="T22" fmla="*/ 215 w 764"/>
                  <a:gd name="T23" fmla="*/ 574 h 678"/>
                  <a:gd name="T24" fmla="*/ 201 w 764"/>
                  <a:gd name="T25" fmla="*/ 495 h 678"/>
                  <a:gd name="T26" fmla="*/ 273 w 764"/>
                  <a:gd name="T27" fmla="*/ 501 h 678"/>
                  <a:gd name="T28" fmla="*/ 188 w 764"/>
                  <a:gd name="T29" fmla="*/ 470 h 678"/>
                  <a:gd name="T30" fmla="*/ 17 w 764"/>
                  <a:gd name="T31" fmla="*/ 277 h 678"/>
                  <a:gd name="T32" fmla="*/ 98 w 764"/>
                  <a:gd name="T33" fmla="*/ 14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4" h="678">
                    <a:moveTo>
                      <a:pt x="98" y="14"/>
                    </a:moveTo>
                    <a:cubicBezTo>
                      <a:pt x="98" y="14"/>
                      <a:pt x="165" y="0"/>
                      <a:pt x="171" y="53"/>
                    </a:cubicBezTo>
                    <a:cubicBezTo>
                      <a:pt x="176" y="106"/>
                      <a:pt x="142" y="242"/>
                      <a:pt x="426" y="185"/>
                    </a:cubicBezTo>
                    <a:cubicBezTo>
                      <a:pt x="426" y="185"/>
                      <a:pt x="576" y="314"/>
                      <a:pt x="673" y="185"/>
                    </a:cubicBezTo>
                    <a:cubicBezTo>
                      <a:pt x="673" y="185"/>
                      <a:pt x="733" y="266"/>
                      <a:pt x="655" y="321"/>
                    </a:cubicBezTo>
                    <a:cubicBezTo>
                      <a:pt x="655" y="321"/>
                      <a:pt x="636" y="354"/>
                      <a:pt x="666" y="354"/>
                    </a:cubicBezTo>
                    <a:cubicBezTo>
                      <a:pt x="696" y="354"/>
                      <a:pt x="761" y="364"/>
                      <a:pt x="762" y="419"/>
                    </a:cubicBezTo>
                    <a:cubicBezTo>
                      <a:pt x="764" y="474"/>
                      <a:pt x="748" y="529"/>
                      <a:pt x="678" y="536"/>
                    </a:cubicBezTo>
                    <a:cubicBezTo>
                      <a:pt x="678" y="536"/>
                      <a:pt x="660" y="539"/>
                      <a:pt x="678" y="562"/>
                    </a:cubicBezTo>
                    <a:cubicBezTo>
                      <a:pt x="696" y="584"/>
                      <a:pt x="724" y="627"/>
                      <a:pt x="674" y="653"/>
                    </a:cubicBezTo>
                    <a:cubicBezTo>
                      <a:pt x="625" y="678"/>
                      <a:pt x="542" y="596"/>
                      <a:pt x="465" y="609"/>
                    </a:cubicBezTo>
                    <a:cubicBezTo>
                      <a:pt x="387" y="622"/>
                      <a:pt x="253" y="601"/>
                      <a:pt x="215" y="574"/>
                    </a:cubicBezTo>
                    <a:cubicBezTo>
                      <a:pt x="176" y="546"/>
                      <a:pt x="144" y="474"/>
                      <a:pt x="201" y="495"/>
                    </a:cubicBezTo>
                    <a:cubicBezTo>
                      <a:pt x="201" y="495"/>
                      <a:pt x="259" y="515"/>
                      <a:pt x="273" y="501"/>
                    </a:cubicBezTo>
                    <a:cubicBezTo>
                      <a:pt x="287" y="488"/>
                      <a:pt x="201" y="486"/>
                      <a:pt x="188" y="470"/>
                    </a:cubicBezTo>
                    <a:cubicBezTo>
                      <a:pt x="176" y="455"/>
                      <a:pt x="35" y="373"/>
                      <a:pt x="17" y="277"/>
                    </a:cubicBezTo>
                    <a:cubicBezTo>
                      <a:pt x="0" y="182"/>
                      <a:pt x="28" y="85"/>
                      <a:pt x="98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1" name="Oval 589"/>
              <p:cNvSpPr>
                <a:spLocks noChangeArrowheads="1"/>
              </p:cNvSpPr>
              <p:nvPr/>
            </p:nvSpPr>
            <p:spPr bwMode="auto">
              <a:xfrm>
                <a:off x="6021" y="925"/>
                <a:ext cx="135" cy="14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2" name="Freeform 590"/>
              <p:cNvSpPr>
                <a:spLocks/>
              </p:cNvSpPr>
              <p:nvPr/>
            </p:nvSpPr>
            <p:spPr bwMode="auto">
              <a:xfrm>
                <a:off x="6231" y="765"/>
                <a:ext cx="115" cy="165"/>
              </a:xfrm>
              <a:custGeom>
                <a:avLst/>
                <a:gdLst>
                  <a:gd name="T0" fmla="*/ 0 w 95"/>
                  <a:gd name="T1" fmla="*/ 31 h 137"/>
                  <a:gd name="T2" fmla="*/ 9 w 95"/>
                  <a:gd name="T3" fmla="*/ 97 h 137"/>
                  <a:gd name="T4" fmla="*/ 53 w 95"/>
                  <a:gd name="T5" fmla="*/ 86 h 137"/>
                  <a:gd name="T6" fmla="*/ 90 w 95"/>
                  <a:gd name="T7" fmla="*/ 58 h 137"/>
                  <a:gd name="T8" fmla="*/ 31 w 95"/>
                  <a:gd name="T9" fmla="*/ 68 h 137"/>
                  <a:gd name="T10" fmla="*/ 0 w 95"/>
                  <a:gd name="T11" fmla="*/ 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37">
                    <a:moveTo>
                      <a:pt x="0" y="31"/>
                    </a:moveTo>
                    <a:cubicBezTo>
                      <a:pt x="0" y="31"/>
                      <a:pt x="10" y="56"/>
                      <a:pt x="9" y="97"/>
                    </a:cubicBezTo>
                    <a:cubicBezTo>
                      <a:pt x="7" y="137"/>
                      <a:pt x="33" y="119"/>
                      <a:pt x="53" y="86"/>
                    </a:cubicBezTo>
                    <a:cubicBezTo>
                      <a:pt x="72" y="52"/>
                      <a:pt x="95" y="70"/>
                      <a:pt x="90" y="58"/>
                    </a:cubicBezTo>
                    <a:cubicBezTo>
                      <a:pt x="84" y="45"/>
                      <a:pt x="39" y="56"/>
                      <a:pt x="31" y="68"/>
                    </a:cubicBezTo>
                    <a:cubicBezTo>
                      <a:pt x="24" y="81"/>
                      <a:pt x="21" y="0"/>
                      <a:pt x="0" y="3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3" name="Freeform 591"/>
              <p:cNvSpPr>
                <a:spLocks/>
              </p:cNvSpPr>
              <p:nvPr/>
            </p:nvSpPr>
            <p:spPr bwMode="auto">
              <a:xfrm>
                <a:off x="6301" y="884"/>
                <a:ext cx="185" cy="157"/>
              </a:xfrm>
              <a:custGeom>
                <a:avLst/>
                <a:gdLst>
                  <a:gd name="T0" fmla="*/ 0 w 153"/>
                  <a:gd name="T1" fmla="*/ 94 h 130"/>
                  <a:gd name="T2" fmla="*/ 102 w 153"/>
                  <a:gd name="T3" fmla="*/ 21 h 130"/>
                  <a:gd name="T4" fmla="*/ 132 w 153"/>
                  <a:gd name="T5" fmla="*/ 77 h 130"/>
                  <a:gd name="T6" fmla="*/ 90 w 153"/>
                  <a:gd name="T7" fmla="*/ 56 h 130"/>
                  <a:gd name="T8" fmla="*/ 0 w 153"/>
                  <a:gd name="T9" fmla="*/ 9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30">
                    <a:moveTo>
                      <a:pt x="0" y="94"/>
                    </a:moveTo>
                    <a:cubicBezTo>
                      <a:pt x="0" y="94"/>
                      <a:pt x="19" y="0"/>
                      <a:pt x="102" y="21"/>
                    </a:cubicBezTo>
                    <a:cubicBezTo>
                      <a:pt x="102" y="21"/>
                      <a:pt x="153" y="52"/>
                      <a:pt x="132" y="77"/>
                    </a:cubicBezTo>
                    <a:cubicBezTo>
                      <a:pt x="111" y="101"/>
                      <a:pt x="120" y="57"/>
                      <a:pt x="90" y="56"/>
                    </a:cubicBezTo>
                    <a:cubicBezTo>
                      <a:pt x="60" y="56"/>
                      <a:pt x="18" y="130"/>
                      <a:pt x="0" y="94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4" name="Freeform 592"/>
              <p:cNvSpPr>
                <a:spLocks/>
              </p:cNvSpPr>
              <p:nvPr/>
            </p:nvSpPr>
            <p:spPr bwMode="auto">
              <a:xfrm>
                <a:off x="6055" y="863"/>
                <a:ext cx="142" cy="179"/>
              </a:xfrm>
              <a:custGeom>
                <a:avLst/>
                <a:gdLst>
                  <a:gd name="T0" fmla="*/ 109 w 118"/>
                  <a:gd name="T1" fmla="*/ 122 h 149"/>
                  <a:gd name="T2" fmla="*/ 116 w 118"/>
                  <a:gd name="T3" fmla="*/ 79 h 149"/>
                  <a:gd name="T4" fmla="*/ 68 w 118"/>
                  <a:gd name="T5" fmla="*/ 3 h 149"/>
                  <a:gd name="T6" fmla="*/ 22 w 118"/>
                  <a:gd name="T7" fmla="*/ 36 h 149"/>
                  <a:gd name="T8" fmla="*/ 88 w 118"/>
                  <a:gd name="T9" fmla="*/ 72 h 149"/>
                  <a:gd name="T10" fmla="*/ 109 w 118"/>
                  <a:gd name="T11" fmla="*/ 12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49">
                    <a:moveTo>
                      <a:pt x="109" y="122"/>
                    </a:moveTo>
                    <a:cubicBezTo>
                      <a:pt x="109" y="122"/>
                      <a:pt x="114" y="104"/>
                      <a:pt x="116" y="79"/>
                    </a:cubicBezTo>
                    <a:cubicBezTo>
                      <a:pt x="118" y="54"/>
                      <a:pt x="105" y="0"/>
                      <a:pt x="68" y="3"/>
                    </a:cubicBezTo>
                    <a:cubicBezTo>
                      <a:pt x="31" y="7"/>
                      <a:pt x="0" y="28"/>
                      <a:pt x="22" y="36"/>
                    </a:cubicBezTo>
                    <a:cubicBezTo>
                      <a:pt x="45" y="44"/>
                      <a:pt x="84" y="42"/>
                      <a:pt x="88" y="72"/>
                    </a:cubicBezTo>
                    <a:cubicBezTo>
                      <a:pt x="91" y="102"/>
                      <a:pt x="95" y="149"/>
                      <a:pt x="109" y="122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5" name="Freeform 593"/>
              <p:cNvSpPr>
                <a:spLocks/>
              </p:cNvSpPr>
              <p:nvPr/>
            </p:nvSpPr>
            <p:spPr bwMode="auto">
              <a:xfrm>
                <a:off x="6311" y="955"/>
                <a:ext cx="220" cy="191"/>
              </a:xfrm>
              <a:custGeom>
                <a:avLst/>
                <a:gdLst>
                  <a:gd name="T0" fmla="*/ 12 w 182"/>
                  <a:gd name="T1" fmla="*/ 74 h 158"/>
                  <a:gd name="T2" fmla="*/ 176 w 182"/>
                  <a:gd name="T3" fmla="*/ 83 h 158"/>
                  <a:gd name="T4" fmla="*/ 180 w 182"/>
                  <a:gd name="T5" fmla="*/ 104 h 158"/>
                  <a:gd name="T6" fmla="*/ 88 w 182"/>
                  <a:gd name="T7" fmla="*/ 150 h 158"/>
                  <a:gd name="T8" fmla="*/ 11 w 182"/>
                  <a:gd name="T9" fmla="*/ 112 h 158"/>
                  <a:gd name="T10" fmla="*/ 12 w 182"/>
                  <a:gd name="T11" fmla="*/ 7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158">
                    <a:moveTo>
                      <a:pt x="12" y="74"/>
                    </a:moveTo>
                    <a:cubicBezTo>
                      <a:pt x="46" y="45"/>
                      <a:pt x="118" y="0"/>
                      <a:pt x="176" y="83"/>
                    </a:cubicBezTo>
                    <a:cubicBezTo>
                      <a:pt x="181" y="89"/>
                      <a:pt x="182" y="97"/>
                      <a:pt x="180" y="104"/>
                    </a:cubicBezTo>
                    <a:cubicBezTo>
                      <a:pt x="175" y="124"/>
                      <a:pt x="156" y="158"/>
                      <a:pt x="88" y="150"/>
                    </a:cubicBezTo>
                    <a:cubicBezTo>
                      <a:pt x="88" y="150"/>
                      <a:pt x="49" y="149"/>
                      <a:pt x="11" y="112"/>
                    </a:cubicBezTo>
                    <a:cubicBezTo>
                      <a:pt x="0" y="101"/>
                      <a:pt x="1" y="84"/>
                      <a:pt x="12" y="74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" name="Freeform 594"/>
              <p:cNvSpPr>
                <a:spLocks/>
              </p:cNvSpPr>
              <p:nvPr/>
            </p:nvSpPr>
            <p:spPr bwMode="auto">
              <a:xfrm>
                <a:off x="6320" y="1013"/>
                <a:ext cx="135" cy="123"/>
              </a:xfrm>
              <a:custGeom>
                <a:avLst/>
                <a:gdLst>
                  <a:gd name="T0" fmla="*/ 16 w 111"/>
                  <a:gd name="T1" fmla="*/ 47 h 102"/>
                  <a:gd name="T2" fmla="*/ 74 w 111"/>
                  <a:gd name="T3" fmla="*/ 5 h 102"/>
                  <a:gd name="T4" fmla="*/ 74 w 111"/>
                  <a:gd name="T5" fmla="*/ 26 h 102"/>
                  <a:gd name="T6" fmla="*/ 90 w 111"/>
                  <a:gd name="T7" fmla="*/ 40 h 102"/>
                  <a:gd name="T8" fmla="*/ 74 w 111"/>
                  <a:gd name="T9" fmla="*/ 79 h 102"/>
                  <a:gd name="T10" fmla="*/ 16 w 111"/>
                  <a:gd name="T1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02">
                    <a:moveTo>
                      <a:pt x="16" y="47"/>
                    </a:moveTo>
                    <a:cubicBezTo>
                      <a:pt x="16" y="47"/>
                      <a:pt x="63" y="0"/>
                      <a:pt x="74" y="5"/>
                    </a:cubicBezTo>
                    <a:cubicBezTo>
                      <a:pt x="84" y="10"/>
                      <a:pt x="61" y="24"/>
                      <a:pt x="74" y="26"/>
                    </a:cubicBezTo>
                    <a:cubicBezTo>
                      <a:pt x="86" y="28"/>
                      <a:pt x="111" y="37"/>
                      <a:pt x="90" y="40"/>
                    </a:cubicBezTo>
                    <a:cubicBezTo>
                      <a:pt x="68" y="44"/>
                      <a:pt x="56" y="56"/>
                      <a:pt x="74" y="79"/>
                    </a:cubicBezTo>
                    <a:cubicBezTo>
                      <a:pt x="91" y="102"/>
                      <a:pt x="0" y="63"/>
                      <a:pt x="16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7" name="Freeform 595"/>
              <p:cNvSpPr>
                <a:spLocks/>
              </p:cNvSpPr>
              <p:nvPr/>
            </p:nvSpPr>
            <p:spPr bwMode="auto">
              <a:xfrm>
                <a:off x="6003" y="905"/>
                <a:ext cx="142" cy="95"/>
              </a:xfrm>
              <a:custGeom>
                <a:avLst/>
                <a:gdLst>
                  <a:gd name="T0" fmla="*/ 108 w 118"/>
                  <a:gd name="T1" fmla="*/ 59 h 79"/>
                  <a:gd name="T2" fmla="*/ 39 w 118"/>
                  <a:gd name="T3" fmla="*/ 22 h 79"/>
                  <a:gd name="T4" fmla="*/ 13 w 118"/>
                  <a:gd name="T5" fmla="*/ 59 h 79"/>
                  <a:gd name="T6" fmla="*/ 81 w 118"/>
                  <a:gd name="T7" fmla="*/ 44 h 79"/>
                  <a:gd name="T8" fmla="*/ 108 w 118"/>
                  <a:gd name="T9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79">
                    <a:moveTo>
                      <a:pt x="108" y="59"/>
                    </a:moveTo>
                    <a:cubicBezTo>
                      <a:pt x="111" y="54"/>
                      <a:pt x="93" y="0"/>
                      <a:pt x="39" y="22"/>
                    </a:cubicBezTo>
                    <a:cubicBezTo>
                      <a:pt x="39" y="22"/>
                      <a:pt x="0" y="48"/>
                      <a:pt x="13" y="59"/>
                    </a:cubicBezTo>
                    <a:cubicBezTo>
                      <a:pt x="25" y="70"/>
                      <a:pt x="45" y="9"/>
                      <a:pt x="81" y="44"/>
                    </a:cubicBezTo>
                    <a:cubicBezTo>
                      <a:pt x="118" y="79"/>
                      <a:pt x="108" y="59"/>
                      <a:pt x="108" y="59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8" name="Freeform 596"/>
              <p:cNvSpPr>
                <a:spLocks/>
              </p:cNvSpPr>
              <p:nvPr/>
            </p:nvSpPr>
            <p:spPr bwMode="auto">
              <a:xfrm>
                <a:off x="6010" y="989"/>
                <a:ext cx="121" cy="80"/>
              </a:xfrm>
              <a:custGeom>
                <a:avLst/>
                <a:gdLst>
                  <a:gd name="T0" fmla="*/ 55 w 100"/>
                  <a:gd name="T1" fmla="*/ 66 h 66"/>
                  <a:gd name="T2" fmla="*/ 29 w 100"/>
                  <a:gd name="T3" fmla="*/ 59 h 66"/>
                  <a:gd name="T4" fmla="*/ 0 w 100"/>
                  <a:gd name="T5" fmla="*/ 4 h 66"/>
                  <a:gd name="T6" fmla="*/ 4 w 100"/>
                  <a:gd name="T7" fmla="*/ 0 h 66"/>
                  <a:gd name="T8" fmla="*/ 8 w 100"/>
                  <a:gd name="T9" fmla="*/ 4 h 66"/>
                  <a:gd name="T10" fmla="*/ 33 w 100"/>
                  <a:gd name="T11" fmla="*/ 53 h 66"/>
                  <a:gd name="T12" fmla="*/ 94 w 100"/>
                  <a:gd name="T13" fmla="*/ 48 h 66"/>
                  <a:gd name="T14" fmla="*/ 99 w 100"/>
                  <a:gd name="T15" fmla="*/ 50 h 66"/>
                  <a:gd name="T16" fmla="*/ 97 w 100"/>
                  <a:gd name="T17" fmla="*/ 55 h 66"/>
                  <a:gd name="T18" fmla="*/ 55 w 10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66">
                    <a:moveTo>
                      <a:pt x="55" y="66"/>
                    </a:moveTo>
                    <a:cubicBezTo>
                      <a:pt x="45" y="66"/>
                      <a:pt x="36" y="64"/>
                      <a:pt x="29" y="59"/>
                    </a:cubicBezTo>
                    <a:cubicBezTo>
                      <a:pt x="3" y="43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10" y="39"/>
                      <a:pt x="33" y="53"/>
                    </a:cubicBezTo>
                    <a:cubicBezTo>
                      <a:pt x="48" y="61"/>
                      <a:pt x="68" y="60"/>
                      <a:pt x="94" y="48"/>
                    </a:cubicBezTo>
                    <a:cubicBezTo>
                      <a:pt x="96" y="47"/>
                      <a:pt x="98" y="48"/>
                      <a:pt x="99" y="50"/>
                    </a:cubicBezTo>
                    <a:cubicBezTo>
                      <a:pt x="100" y="52"/>
                      <a:pt x="99" y="54"/>
                      <a:pt x="97" y="55"/>
                    </a:cubicBezTo>
                    <a:cubicBezTo>
                      <a:pt x="82" y="62"/>
                      <a:pt x="67" y="66"/>
                      <a:pt x="55" y="66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9" name="Freeform 597"/>
              <p:cNvSpPr>
                <a:spLocks noEditPoints="1"/>
              </p:cNvSpPr>
              <p:nvPr/>
            </p:nvSpPr>
            <p:spPr bwMode="auto">
              <a:xfrm>
                <a:off x="6050" y="943"/>
                <a:ext cx="103" cy="103"/>
              </a:xfrm>
              <a:custGeom>
                <a:avLst/>
                <a:gdLst>
                  <a:gd name="T0" fmla="*/ 42 w 85"/>
                  <a:gd name="T1" fmla="*/ 0 h 85"/>
                  <a:gd name="T2" fmla="*/ 0 w 85"/>
                  <a:gd name="T3" fmla="*/ 42 h 85"/>
                  <a:gd name="T4" fmla="*/ 42 w 85"/>
                  <a:gd name="T5" fmla="*/ 85 h 85"/>
                  <a:gd name="T6" fmla="*/ 85 w 85"/>
                  <a:gd name="T7" fmla="*/ 42 h 85"/>
                  <a:gd name="T8" fmla="*/ 42 w 85"/>
                  <a:gd name="T9" fmla="*/ 0 h 85"/>
                  <a:gd name="T10" fmla="*/ 51 w 85"/>
                  <a:gd name="T11" fmla="*/ 41 h 85"/>
                  <a:gd name="T12" fmla="*/ 42 w 85"/>
                  <a:gd name="T13" fmla="*/ 33 h 85"/>
                  <a:gd name="T14" fmla="*/ 51 w 85"/>
                  <a:gd name="T15" fmla="*/ 24 h 85"/>
                  <a:gd name="T16" fmla="*/ 59 w 85"/>
                  <a:gd name="T17" fmla="*/ 33 h 85"/>
                  <a:gd name="T18" fmla="*/ 51 w 85"/>
                  <a:gd name="T19" fmla="*/ 4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85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5"/>
                      <a:pt x="42" y="85"/>
                    </a:cubicBezTo>
                    <a:cubicBezTo>
                      <a:pt x="66" y="85"/>
                      <a:pt x="85" y="65"/>
                      <a:pt x="85" y="42"/>
                    </a:cubicBezTo>
                    <a:cubicBezTo>
                      <a:pt x="85" y="19"/>
                      <a:pt x="66" y="0"/>
                      <a:pt x="42" y="0"/>
                    </a:cubicBezTo>
                    <a:close/>
                    <a:moveTo>
                      <a:pt x="51" y="41"/>
                    </a:moveTo>
                    <a:cubicBezTo>
                      <a:pt x="46" y="41"/>
                      <a:pt x="42" y="37"/>
                      <a:pt x="42" y="33"/>
                    </a:cubicBezTo>
                    <a:cubicBezTo>
                      <a:pt x="42" y="28"/>
                      <a:pt x="46" y="24"/>
                      <a:pt x="51" y="24"/>
                    </a:cubicBezTo>
                    <a:cubicBezTo>
                      <a:pt x="55" y="24"/>
                      <a:pt x="59" y="28"/>
                      <a:pt x="59" y="33"/>
                    </a:cubicBezTo>
                    <a:cubicBezTo>
                      <a:pt x="59" y="37"/>
                      <a:pt x="55" y="41"/>
                      <a:pt x="51" y="41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0" name="Freeform 598"/>
              <p:cNvSpPr>
                <a:spLocks/>
              </p:cNvSpPr>
              <p:nvPr/>
            </p:nvSpPr>
            <p:spPr bwMode="auto">
              <a:xfrm>
                <a:off x="5838" y="1389"/>
                <a:ext cx="149" cy="132"/>
              </a:xfrm>
              <a:custGeom>
                <a:avLst/>
                <a:gdLst>
                  <a:gd name="T0" fmla="*/ 112 w 124"/>
                  <a:gd name="T1" fmla="*/ 109 h 109"/>
                  <a:gd name="T2" fmla="*/ 108 w 124"/>
                  <a:gd name="T3" fmla="*/ 108 h 109"/>
                  <a:gd name="T4" fmla="*/ 3 w 124"/>
                  <a:gd name="T5" fmla="*/ 17 h 109"/>
                  <a:gd name="T6" fmla="*/ 7 w 124"/>
                  <a:gd name="T7" fmla="*/ 3 h 109"/>
                  <a:gd name="T8" fmla="*/ 21 w 124"/>
                  <a:gd name="T9" fmla="*/ 6 h 109"/>
                  <a:gd name="T10" fmla="*/ 117 w 124"/>
                  <a:gd name="T11" fmla="*/ 89 h 109"/>
                  <a:gd name="T12" fmla="*/ 122 w 124"/>
                  <a:gd name="T13" fmla="*/ 103 h 109"/>
                  <a:gd name="T14" fmla="*/ 112 w 124"/>
                  <a:gd name="T1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09">
                    <a:moveTo>
                      <a:pt x="112" y="109"/>
                    </a:moveTo>
                    <a:cubicBezTo>
                      <a:pt x="111" y="109"/>
                      <a:pt x="109" y="108"/>
                      <a:pt x="108" y="108"/>
                    </a:cubicBezTo>
                    <a:cubicBezTo>
                      <a:pt x="39" y="75"/>
                      <a:pt x="4" y="20"/>
                      <a:pt x="3" y="17"/>
                    </a:cubicBezTo>
                    <a:cubicBezTo>
                      <a:pt x="0" y="12"/>
                      <a:pt x="2" y="6"/>
                      <a:pt x="7" y="3"/>
                    </a:cubicBezTo>
                    <a:cubicBezTo>
                      <a:pt x="12" y="0"/>
                      <a:pt x="18" y="1"/>
                      <a:pt x="21" y="6"/>
                    </a:cubicBezTo>
                    <a:cubicBezTo>
                      <a:pt x="22" y="7"/>
                      <a:pt x="54" y="59"/>
                      <a:pt x="117" y="89"/>
                    </a:cubicBezTo>
                    <a:cubicBezTo>
                      <a:pt x="122" y="91"/>
                      <a:pt x="124" y="97"/>
                      <a:pt x="122" y="103"/>
                    </a:cubicBezTo>
                    <a:cubicBezTo>
                      <a:pt x="120" y="106"/>
                      <a:pt x="116" y="109"/>
                      <a:pt x="112" y="10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1" name="Freeform 599"/>
              <p:cNvSpPr>
                <a:spLocks/>
              </p:cNvSpPr>
              <p:nvPr/>
            </p:nvSpPr>
            <p:spPr bwMode="auto">
              <a:xfrm>
                <a:off x="6154" y="646"/>
                <a:ext cx="31" cy="90"/>
              </a:xfrm>
              <a:custGeom>
                <a:avLst/>
                <a:gdLst>
                  <a:gd name="T0" fmla="*/ 19 w 26"/>
                  <a:gd name="T1" fmla="*/ 75 h 75"/>
                  <a:gd name="T2" fmla="*/ 14 w 26"/>
                  <a:gd name="T3" fmla="*/ 74 h 75"/>
                  <a:gd name="T4" fmla="*/ 4 w 26"/>
                  <a:gd name="T5" fmla="*/ 7 h 75"/>
                  <a:gd name="T6" fmla="*/ 11 w 26"/>
                  <a:gd name="T7" fmla="*/ 0 h 75"/>
                  <a:gd name="T8" fmla="*/ 17 w 26"/>
                  <a:gd name="T9" fmla="*/ 8 h 75"/>
                  <a:gd name="T10" fmla="*/ 23 w 26"/>
                  <a:gd name="T11" fmla="*/ 64 h 75"/>
                  <a:gd name="T12" fmla="*/ 24 w 26"/>
                  <a:gd name="T13" fmla="*/ 73 h 75"/>
                  <a:gd name="T14" fmla="*/ 19 w 26"/>
                  <a:gd name="T1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75">
                    <a:moveTo>
                      <a:pt x="19" y="75"/>
                    </a:moveTo>
                    <a:cubicBezTo>
                      <a:pt x="17" y="75"/>
                      <a:pt x="16" y="75"/>
                      <a:pt x="14" y="74"/>
                    </a:cubicBezTo>
                    <a:cubicBezTo>
                      <a:pt x="0" y="62"/>
                      <a:pt x="3" y="16"/>
                      <a:pt x="4" y="7"/>
                    </a:cubicBezTo>
                    <a:cubicBezTo>
                      <a:pt x="4" y="3"/>
                      <a:pt x="7" y="0"/>
                      <a:pt x="11" y="0"/>
                    </a:cubicBezTo>
                    <a:cubicBezTo>
                      <a:pt x="14" y="1"/>
                      <a:pt x="17" y="4"/>
                      <a:pt x="17" y="8"/>
                    </a:cubicBezTo>
                    <a:cubicBezTo>
                      <a:pt x="15" y="31"/>
                      <a:pt x="17" y="59"/>
                      <a:pt x="23" y="64"/>
                    </a:cubicBezTo>
                    <a:cubicBezTo>
                      <a:pt x="26" y="66"/>
                      <a:pt x="26" y="70"/>
                      <a:pt x="24" y="73"/>
                    </a:cubicBezTo>
                    <a:cubicBezTo>
                      <a:pt x="22" y="75"/>
                      <a:pt x="21" y="75"/>
                      <a:pt x="19" y="7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2" name="Freeform 600"/>
              <p:cNvSpPr>
                <a:spLocks/>
              </p:cNvSpPr>
              <p:nvPr/>
            </p:nvSpPr>
            <p:spPr bwMode="auto">
              <a:xfrm>
                <a:off x="6591" y="777"/>
                <a:ext cx="22" cy="60"/>
              </a:xfrm>
              <a:custGeom>
                <a:avLst/>
                <a:gdLst>
                  <a:gd name="T0" fmla="*/ 0 w 22"/>
                  <a:gd name="T1" fmla="*/ 0 h 60"/>
                  <a:gd name="T2" fmla="*/ 0 w 22"/>
                  <a:gd name="T3" fmla="*/ 60 h 60"/>
                  <a:gd name="T4" fmla="*/ 22 w 22"/>
                  <a:gd name="T5" fmla="*/ 30 h 60"/>
                  <a:gd name="T6" fmla="*/ 0 w 22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0">
                    <a:moveTo>
                      <a:pt x="0" y="0"/>
                    </a:moveTo>
                    <a:lnTo>
                      <a:pt x="0" y="60"/>
                    </a:lnTo>
                    <a:lnTo>
                      <a:pt x="2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3" name="Freeform 601"/>
              <p:cNvSpPr>
                <a:spLocks/>
              </p:cNvSpPr>
              <p:nvPr/>
            </p:nvSpPr>
            <p:spPr bwMode="auto">
              <a:xfrm>
                <a:off x="6591" y="777"/>
                <a:ext cx="22" cy="60"/>
              </a:xfrm>
              <a:custGeom>
                <a:avLst/>
                <a:gdLst>
                  <a:gd name="T0" fmla="*/ 0 w 22"/>
                  <a:gd name="T1" fmla="*/ 0 h 60"/>
                  <a:gd name="T2" fmla="*/ 0 w 22"/>
                  <a:gd name="T3" fmla="*/ 60 h 60"/>
                  <a:gd name="T4" fmla="*/ 22 w 22"/>
                  <a:gd name="T5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60">
                    <a:moveTo>
                      <a:pt x="0" y="0"/>
                    </a:moveTo>
                    <a:lnTo>
                      <a:pt x="0" y="60"/>
                    </a:lnTo>
                    <a:lnTo>
                      <a:pt x="22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4" name="Freeform 602"/>
              <p:cNvSpPr>
                <a:spLocks/>
              </p:cNvSpPr>
              <p:nvPr/>
            </p:nvSpPr>
            <p:spPr bwMode="auto">
              <a:xfrm>
                <a:off x="6584" y="770"/>
                <a:ext cx="37" cy="75"/>
              </a:xfrm>
              <a:custGeom>
                <a:avLst/>
                <a:gdLst>
                  <a:gd name="T0" fmla="*/ 6 w 31"/>
                  <a:gd name="T1" fmla="*/ 62 h 62"/>
                  <a:gd name="T2" fmla="*/ 4 w 31"/>
                  <a:gd name="T3" fmla="*/ 62 h 62"/>
                  <a:gd name="T4" fmla="*/ 0 w 31"/>
                  <a:gd name="T5" fmla="*/ 56 h 62"/>
                  <a:gd name="T6" fmla="*/ 0 w 31"/>
                  <a:gd name="T7" fmla="*/ 6 h 62"/>
                  <a:gd name="T8" fmla="*/ 6 w 31"/>
                  <a:gd name="T9" fmla="*/ 0 h 62"/>
                  <a:gd name="T10" fmla="*/ 13 w 31"/>
                  <a:gd name="T11" fmla="*/ 6 h 62"/>
                  <a:gd name="T12" fmla="*/ 13 w 31"/>
                  <a:gd name="T13" fmla="*/ 35 h 62"/>
                  <a:gd name="T14" fmla="*/ 18 w 31"/>
                  <a:gd name="T15" fmla="*/ 27 h 62"/>
                  <a:gd name="T16" fmla="*/ 28 w 31"/>
                  <a:gd name="T17" fmla="*/ 25 h 62"/>
                  <a:gd name="T18" fmla="*/ 29 w 31"/>
                  <a:gd name="T19" fmla="*/ 35 h 62"/>
                  <a:gd name="T20" fmla="*/ 11 w 31"/>
                  <a:gd name="T21" fmla="*/ 59 h 62"/>
                  <a:gd name="T22" fmla="*/ 6 w 31"/>
                  <a:gd name="T2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62">
                    <a:moveTo>
                      <a:pt x="6" y="62"/>
                    </a:moveTo>
                    <a:cubicBezTo>
                      <a:pt x="5" y="62"/>
                      <a:pt x="5" y="62"/>
                      <a:pt x="4" y="62"/>
                    </a:cubicBezTo>
                    <a:cubicBezTo>
                      <a:pt x="1" y="61"/>
                      <a:pt x="0" y="58"/>
                      <a:pt x="0" y="5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1" y="24"/>
                      <a:pt x="25" y="23"/>
                      <a:pt x="28" y="25"/>
                    </a:cubicBezTo>
                    <a:cubicBezTo>
                      <a:pt x="31" y="28"/>
                      <a:pt x="31" y="32"/>
                      <a:pt x="29" y="35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0" y="61"/>
                      <a:pt x="8" y="62"/>
                      <a:pt x="6" y="6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5" name="Freeform 603"/>
              <p:cNvSpPr>
                <a:spLocks/>
              </p:cNvSpPr>
              <p:nvPr/>
            </p:nvSpPr>
            <p:spPr bwMode="auto">
              <a:xfrm>
                <a:off x="5985" y="1189"/>
                <a:ext cx="278" cy="187"/>
              </a:xfrm>
              <a:custGeom>
                <a:avLst/>
                <a:gdLst>
                  <a:gd name="T0" fmla="*/ 134 w 230"/>
                  <a:gd name="T1" fmla="*/ 39 h 155"/>
                  <a:gd name="T2" fmla="*/ 166 w 230"/>
                  <a:gd name="T3" fmla="*/ 91 h 155"/>
                  <a:gd name="T4" fmla="*/ 211 w 230"/>
                  <a:gd name="T5" fmla="*/ 114 h 155"/>
                  <a:gd name="T6" fmla="*/ 0 w 230"/>
                  <a:gd name="T7" fmla="*/ 52 h 155"/>
                  <a:gd name="T8" fmla="*/ 38 w 230"/>
                  <a:gd name="T9" fmla="*/ 14 h 155"/>
                  <a:gd name="T10" fmla="*/ 134 w 230"/>
                  <a:gd name="T11" fmla="*/ 3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155">
                    <a:moveTo>
                      <a:pt x="134" y="39"/>
                    </a:moveTo>
                    <a:cubicBezTo>
                      <a:pt x="134" y="39"/>
                      <a:pt x="133" y="77"/>
                      <a:pt x="166" y="91"/>
                    </a:cubicBezTo>
                    <a:cubicBezTo>
                      <a:pt x="198" y="105"/>
                      <a:pt x="230" y="100"/>
                      <a:pt x="211" y="114"/>
                    </a:cubicBezTo>
                    <a:cubicBezTo>
                      <a:pt x="191" y="127"/>
                      <a:pt x="25" y="155"/>
                      <a:pt x="0" y="52"/>
                    </a:cubicBezTo>
                    <a:cubicBezTo>
                      <a:pt x="0" y="52"/>
                      <a:pt x="7" y="0"/>
                      <a:pt x="38" y="14"/>
                    </a:cubicBezTo>
                    <a:cubicBezTo>
                      <a:pt x="69" y="28"/>
                      <a:pt x="134" y="39"/>
                      <a:pt x="134" y="39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6" name="Freeform 604"/>
              <p:cNvSpPr>
                <a:spLocks/>
              </p:cNvSpPr>
              <p:nvPr/>
            </p:nvSpPr>
            <p:spPr bwMode="auto">
              <a:xfrm>
                <a:off x="5984" y="1228"/>
                <a:ext cx="309" cy="99"/>
              </a:xfrm>
              <a:custGeom>
                <a:avLst/>
                <a:gdLst>
                  <a:gd name="T0" fmla="*/ 254 w 256"/>
                  <a:gd name="T1" fmla="*/ 47 h 82"/>
                  <a:gd name="T2" fmla="*/ 246 w 256"/>
                  <a:gd name="T3" fmla="*/ 43 h 82"/>
                  <a:gd name="T4" fmla="*/ 123 w 256"/>
                  <a:gd name="T5" fmla="*/ 68 h 82"/>
                  <a:gd name="T6" fmla="*/ 66 w 256"/>
                  <a:gd name="T7" fmla="*/ 37 h 82"/>
                  <a:gd name="T8" fmla="*/ 66 w 256"/>
                  <a:gd name="T9" fmla="*/ 36 h 82"/>
                  <a:gd name="T10" fmla="*/ 71 w 256"/>
                  <a:gd name="T11" fmla="*/ 19 h 82"/>
                  <a:gd name="T12" fmla="*/ 66 w 256"/>
                  <a:gd name="T13" fmla="*/ 11 h 82"/>
                  <a:gd name="T14" fmla="*/ 58 w 256"/>
                  <a:gd name="T15" fmla="*/ 15 h 82"/>
                  <a:gd name="T16" fmla="*/ 54 w 256"/>
                  <a:gd name="T17" fmla="*/ 33 h 82"/>
                  <a:gd name="T18" fmla="*/ 53 w 256"/>
                  <a:gd name="T19" fmla="*/ 34 h 82"/>
                  <a:gd name="T20" fmla="*/ 38 w 256"/>
                  <a:gd name="T21" fmla="*/ 34 h 82"/>
                  <a:gd name="T22" fmla="*/ 14 w 256"/>
                  <a:gd name="T23" fmla="*/ 4 h 82"/>
                  <a:gd name="T24" fmla="*/ 5 w 256"/>
                  <a:gd name="T25" fmla="*/ 1 h 82"/>
                  <a:gd name="T26" fmla="*/ 2 w 256"/>
                  <a:gd name="T27" fmla="*/ 10 h 82"/>
                  <a:gd name="T28" fmla="*/ 57 w 256"/>
                  <a:gd name="T29" fmla="*/ 63 h 82"/>
                  <a:gd name="T30" fmla="*/ 136 w 256"/>
                  <a:gd name="T31" fmla="*/ 82 h 82"/>
                  <a:gd name="T32" fmla="*/ 251 w 256"/>
                  <a:gd name="T33" fmla="*/ 55 h 82"/>
                  <a:gd name="T34" fmla="*/ 254 w 256"/>
                  <a:gd name="T35" fmla="*/ 4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82">
                    <a:moveTo>
                      <a:pt x="254" y="47"/>
                    </a:moveTo>
                    <a:cubicBezTo>
                      <a:pt x="253" y="43"/>
                      <a:pt x="249" y="42"/>
                      <a:pt x="246" y="43"/>
                    </a:cubicBezTo>
                    <a:cubicBezTo>
                      <a:pt x="201" y="62"/>
                      <a:pt x="160" y="71"/>
                      <a:pt x="123" y="68"/>
                    </a:cubicBezTo>
                    <a:cubicBezTo>
                      <a:pt x="114" y="60"/>
                      <a:pt x="93" y="43"/>
                      <a:pt x="66" y="37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2" y="15"/>
                      <a:pt x="70" y="11"/>
                      <a:pt x="66" y="11"/>
                    </a:cubicBezTo>
                    <a:cubicBezTo>
                      <a:pt x="62" y="10"/>
                      <a:pt x="59" y="12"/>
                      <a:pt x="58" y="15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4"/>
                      <a:pt x="53" y="34"/>
                    </a:cubicBezTo>
                    <a:cubicBezTo>
                      <a:pt x="48" y="33"/>
                      <a:pt x="43" y="33"/>
                      <a:pt x="38" y="34"/>
                    </a:cubicBezTo>
                    <a:cubicBezTo>
                      <a:pt x="21" y="19"/>
                      <a:pt x="14" y="5"/>
                      <a:pt x="14" y="4"/>
                    </a:cubicBezTo>
                    <a:cubicBezTo>
                      <a:pt x="12" y="1"/>
                      <a:pt x="8" y="0"/>
                      <a:pt x="5" y="1"/>
                    </a:cubicBezTo>
                    <a:cubicBezTo>
                      <a:pt x="1" y="3"/>
                      <a:pt x="0" y="7"/>
                      <a:pt x="2" y="10"/>
                    </a:cubicBezTo>
                    <a:cubicBezTo>
                      <a:pt x="2" y="11"/>
                      <a:pt x="18" y="42"/>
                      <a:pt x="57" y="63"/>
                    </a:cubicBezTo>
                    <a:cubicBezTo>
                      <a:pt x="76" y="73"/>
                      <a:pt x="102" y="82"/>
                      <a:pt x="136" y="82"/>
                    </a:cubicBezTo>
                    <a:cubicBezTo>
                      <a:pt x="167" y="82"/>
                      <a:pt x="205" y="75"/>
                      <a:pt x="251" y="55"/>
                    </a:cubicBezTo>
                    <a:cubicBezTo>
                      <a:pt x="254" y="54"/>
                      <a:pt x="256" y="50"/>
                      <a:pt x="254" y="47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7" name="Freeform 605"/>
              <p:cNvSpPr>
                <a:spLocks noEditPoints="1"/>
              </p:cNvSpPr>
              <p:nvPr/>
            </p:nvSpPr>
            <p:spPr bwMode="auto">
              <a:xfrm>
                <a:off x="5962" y="1101"/>
                <a:ext cx="232" cy="168"/>
              </a:xfrm>
              <a:custGeom>
                <a:avLst/>
                <a:gdLst>
                  <a:gd name="T0" fmla="*/ 116 w 192"/>
                  <a:gd name="T1" fmla="*/ 13 h 139"/>
                  <a:gd name="T2" fmla="*/ 53 w 192"/>
                  <a:gd name="T3" fmla="*/ 22 h 139"/>
                  <a:gd name="T4" fmla="*/ 116 w 192"/>
                  <a:gd name="T5" fmla="*/ 131 h 139"/>
                  <a:gd name="T6" fmla="*/ 183 w 192"/>
                  <a:gd name="T7" fmla="*/ 66 h 139"/>
                  <a:gd name="T8" fmla="*/ 116 w 192"/>
                  <a:gd name="T9" fmla="*/ 13 h 139"/>
                  <a:gd name="T10" fmla="*/ 84 w 192"/>
                  <a:gd name="T11" fmla="*/ 87 h 139"/>
                  <a:gd name="T12" fmla="*/ 82 w 192"/>
                  <a:gd name="T13" fmla="*/ 87 h 139"/>
                  <a:gd name="T14" fmla="*/ 76 w 192"/>
                  <a:gd name="T15" fmla="*/ 82 h 139"/>
                  <a:gd name="T16" fmla="*/ 52 w 192"/>
                  <a:gd name="T17" fmla="*/ 62 h 139"/>
                  <a:gd name="T18" fmla="*/ 46 w 192"/>
                  <a:gd name="T19" fmla="*/ 55 h 139"/>
                  <a:gd name="T20" fmla="*/ 54 w 192"/>
                  <a:gd name="T21" fmla="*/ 49 h 139"/>
                  <a:gd name="T22" fmla="*/ 89 w 192"/>
                  <a:gd name="T23" fmla="*/ 79 h 139"/>
                  <a:gd name="T24" fmla="*/ 84 w 192"/>
                  <a:gd name="T25" fmla="*/ 87 h 139"/>
                  <a:gd name="T26" fmla="*/ 148 w 192"/>
                  <a:gd name="T27" fmla="*/ 84 h 139"/>
                  <a:gd name="T28" fmla="*/ 140 w 192"/>
                  <a:gd name="T29" fmla="*/ 89 h 139"/>
                  <a:gd name="T30" fmla="*/ 115 w 192"/>
                  <a:gd name="T31" fmla="*/ 91 h 139"/>
                  <a:gd name="T32" fmla="*/ 109 w 192"/>
                  <a:gd name="T33" fmla="*/ 88 h 139"/>
                  <a:gd name="T34" fmla="*/ 103 w 192"/>
                  <a:gd name="T35" fmla="*/ 84 h 139"/>
                  <a:gd name="T36" fmla="*/ 143 w 192"/>
                  <a:gd name="T37" fmla="*/ 76 h 139"/>
                  <a:gd name="T38" fmla="*/ 148 w 192"/>
                  <a:gd name="T39" fmla="*/ 8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2" h="139">
                    <a:moveTo>
                      <a:pt x="116" y="13"/>
                    </a:moveTo>
                    <a:cubicBezTo>
                      <a:pt x="69" y="0"/>
                      <a:pt x="53" y="22"/>
                      <a:pt x="53" y="22"/>
                    </a:cubicBezTo>
                    <a:cubicBezTo>
                      <a:pt x="0" y="87"/>
                      <a:pt x="67" y="124"/>
                      <a:pt x="116" y="131"/>
                    </a:cubicBezTo>
                    <a:cubicBezTo>
                      <a:pt x="165" y="139"/>
                      <a:pt x="174" y="92"/>
                      <a:pt x="183" y="66"/>
                    </a:cubicBezTo>
                    <a:cubicBezTo>
                      <a:pt x="192" y="39"/>
                      <a:pt x="163" y="26"/>
                      <a:pt x="116" y="13"/>
                    </a:cubicBezTo>
                    <a:close/>
                    <a:moveTo>
                      <a:pt x="84" y="87"/>
                    </a:moveTo>
                    <a:cubicBezTo>
                      <a:pt x="83" y="87"/>
                      <a:pt x="83" y="87"/>
                      <a:pt x="82" y="87"/>
                    </a:cubicBezTo>
                    <a:cubicBezTo>
                      <a:pt x="79" y="87"/>
                      <a:pt x="77" y="85"/>
                      <a:pt x="76" y="82"/>
                    </a:cubicBezTo>
                    <a:cubicBezTo>
                      <a:pt x="72" y="66"/>
                      <a:pt x="52" y="62"/>
                      <a:pt x="52" y="62"/>
                    </a:cubicBezTo>
                    <a:cubicBezTo>
                      <a:pt x="48" y="62"/>
                      <a:pt x="46" y="59"/>
                      <a:pt x="46" y="55"/>
                    </a:cubicBezTo>
                    <a:cubicBezTo>
                      <a:pt x="47" y="51"/>
                      <a:pt x="50" y="49"/>
                      <a:pt x="54" y="49"/>
                    </a:cubicBezTo>
                    <a:cubicBezTo>
                      <a:pt x="55" y="50"/>
                      <a:pt x="83" y="54"/>
                      <a:pt x="89" y="79"/>
                    </a:cubicBezTo>
                    <a:cubicBezTo>
                      <a:pt x="90" y="82"/>
                      <a:pt x="87" y="86"/>
                      <a:pt x="84" y="87"/>
                    </a:cubicBezTo>
                    <a:close/>
                    <a:moveTo>
                      <a:pt x="148" y="84"/>
                    </a:moveTo>
                    <a:cubicBezTo>
                      <a:pt x="147" y="88"/>
                      <a:pt x="143" y="90"/>
                      <a:pt x="140" y="89"/>
                    </a:cubicBezTo>
                    <a:cubicBezTo>
                      <a:pt x="120" y="83"/>
                      <a:pt x="115" y="91"/>
                      <a:pt x="115" y="91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04" y="84"/>
                      <a:pt x="113" y="68"/>
                      <a:pt x="143" y="76"/>
                    </a:cubicBezTo>
                    <a:cubicBezTo>
                      <a:pt x="147" y="77"/>
                      <a:pt x="149" y="81"/>
                      <a:pt x="148" y="84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8" name="Oval 606"/>
              <p:cNvSpPr>
                <a:spLocks noChangeArrowheads="1"/>
              </p:cNvSpPr>
              <p:nvPr/>
            </p:nvSpPr>
            <p:spPr bwMode="auto">
              <a:xfrm>
                <a:off x="6217" y="1211"/>
                <a:ext cx="14" cy="14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9" name="Oval 607"/>
              <p:cNvSpPr>
                <a:spLocks noChangeArrowheads="1"/>
              </p:cNvSpPr>
              <p:nvPr/>
            </p:nvSpPr>
            <p:spPr bwMode="auto">
              <a:xfrm>
                <a:off x="6240" y="1248"/>
                <a:ext cx="14" cy="16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0" name="Oval 608"/>
              <p:cNvSpPr>
                <a:spLocks noChangeArrowheads="1"/>
              </p:cNvSpPr>
              <p:nvPr/>
            </p:nvSpPr>
            <p:spPr bwMode="auto">
              <a:xfrm>
                <a:off x="6194" y="1248"/>
                <a:ext cx="7" cy="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1" name="Oval 609"/>
              <p:cNvSpPr>
                <a:spLocks noChangeArrowheads="1"/>
              </p:cNvSpPr>
              <p:nvPr/>
            </p:nvSpPr>
            <p:spPr bwMode="auto">
              <a:xfrm>
                <a:off x="5992" y="1147"/>
                <a:ext cx="10" cy="1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2" name="Oval 610"/>
              <p:cNvSpPr>
                <a:spLocks noChangeArrowheads="1"/>
              </p:cNvSpPr>
              <p:nvPr/>
            </p:nvSpPr>
            <p:spPr bwMode="auto">
              <a:xfrm>
                <a:off x="5985" y="1175"/>
                <a:ext cx="8" cy="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3" name="Oval 611"/>
              <p:cNvSpPr>
                <a:spLocks noChangeArrowheads="1"/>
              </p:cNvSpPr>
              <p:nvPr/>
            </p:nvSpPr>
            <p:spPr bwMode="auto">
              <a:xfrm>
                <a:off x="5985" y="1206"/>
                <a:ext cx="8" cy="9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4" name="Freeform 612"/>
              <p:cNvSpPr>
                <a:spLocks/>
              </p:cNvSpPr>
              <p:nvPr/>
            </p:nvSpPr>
            <p:spPr bwMode="auto">
              <a:xfrm>
                <a:off x="5839" y="1599"/>
                <a:ext cx="91" cy="143"/>
              </a:xfrm>
              <a:custGeom>
                <a:avLst/>
                <a:gdLst>
                  <a:gd name="T0" fmla="*/ 64 w 76"/>
                  <a:gd name="T1" fmla="*/ 119 h 119"/>
                  <a:gd name="T2" fmla="*/ 59 w 76"/>
                  <a:gd name="T3" fmla="*/ 118 h 119"/>
                  <a:gd name="T4" fmla="*/ 1 w 76"/>
                  <a:gd name="T5" fmla="*/ 13 h 119"/>
                  <a:gd name="T6" fmla="*/ 9 w 76"/>
                  <a:gd name="T7" fmla="*/ 1 h 119"/>
                  <a:gd name="T8" fmla="*/ 21 w 76"/>
                  <a:gd name="T9" fmla="*/ 10 h 119"/>
                  <a:gd name="T10" fmla="*/ 21 w 76"/>
                  <a:gd name="T11" fmla="*/ 10 h 119"/>
                  <a:gd name="T12" fmla="*/ 69 w 76"/>
                  <a:gd name="T13" fmla="*/ 99 h 119"/>
                  <a:gd name="T14" fmla="*/ 73 w 76"/>
                  <a:gd name="T15" fmla="*/ 114 h 119"/>
                  <a:gd name="T16" fmla="*/ 64 w 76"/>
                  <a:gd name="T1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19">
                    <a:moveTo>
                      <a:pt x="64" y="119"/>
                    </a:moveTo>
                    <a:cubicBezTo>
                      <a:pt x="62" y="119"/>
                      <a:pt x="60" y="119"/>
                      <a:pt x="59" y="118"/>
                    </a:cubicBezTo>
                    <a:cubicBezTo>
                      <a:pt x="15" y="93"/>
                      <a:pt x="1" y="17"/>
                      <a:pt x="1" y="13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15" y="0"/>
                      <a:pt x="21" y="4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1"/>
                      <a:pt x="34" y="80"/>
                      <a:pt x="69" y="99"/>
                    </a:cubicBezTo>
                    <a:cubicBezTo>
                      <a:pt x="74" y="102"/>
                      <a:pt x="76" y="109"/>
                      <a:pt x="73" y="114"/>
                    </a:cubicBezTo>
                    <a:cubicBezTo>
                      <a:pt x="71" y="117"/>
                      <a:pt x="67" y="119"/>
                      <a:pt x="64" y="11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5" name="Freeform 613"/>
              <p:cNvSpPr>
                <a:spLocks/>
              </p:cNvSpPr>
              <p:nvPr/>
            </p:nvSpPr>
            <p:spPr bwMode="auto">
              <a:xfrm>
                <a:off x="5719" y="1659"/>
                <a:ext cx="181" cy="97"/>
              </a:xfrm>
              <a:custGeom>
                <a:avLst/>
                <a:gdLst>
                  <a:gd name="T0" fmla="*/ 0 w 150"/>
                  <a:gd name="T1" fmla="*/ 0 h 80"/>
                  <a:gd name="T2" fmla="*/ 110 w 150"/>
                  <a:gd name="T3" fmla="*/ 10 h 80"/>
                  <a:gd name="T4" fmla="*/ 150 w 150"/>
                  <a:gd name="T5" fmla="*/ 59 h 80"/>
                  <a:gd name="T6" fmla="*/ 3 w 150"/>
                  <a:gd name="T7" fmla="*/ 8 h 80"/>
                  <a:gd name="T8" fmla="*/ 0 w 15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80">
                    <a:moveTo>
                      <a:pt x="0" y="0"/>
                    </a:moveTo>
                    <a:cubicBezTo>
                      <a:pt x="0" y="0"/>
                      <a:pt x="70" y="28"/>
                      <a:pt x="110" y="10"/>
                    </a:cubicBezTo>
                    <a:cubicBezTo>
                      <a:pt x="150" y="59"/>
                      <a:pt x="150" y="59"/>
                      <a:pt x="150" y="59"/>
                    </a:cubicBezTo>
                    <a:cubicBezTo>
                      <a:pt x="150" y="59"/>
                      <a:pt x="40" y="80"/>
                      <a:pt x="3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6" name="Freeform 614"/>
              <p:cNvSpPr>
                <a:spLocks/>
              </p:cNvSpPr>
              <p:nvPr/>
            </p:nvSpPr>
            <p:spPr bwMode="auto">
              <a:xfrm>
                <a:off x="6086" y="1616"/>
                <a:ext cx="242" cy="193"/>
              </a:xfrm>
              <a:custGeom>
                <a:avLst/>
                <a:gdLst>
                  <a:gd name="T0" fmla="*/ 29 w 200"/>
                  <a:gd name="T1" fmla="*/ 160 h 160"/>
                  <a:gd name="T2" fmla="*/ 20 w 200"/>
                  <a:gd name="T3" fmla="*/ 155 h 160"/>
                  <a:gd name="T4" fmla="*/ 11 w 200"/>
                  <a:gd name="T5" fmla="*/ 79 h 160"/>
                  <a:gd name="T6" fmla="*/ 188 w 200"/>
                  <a:gd name="T7" fmla="*/ 1 h 160"/>
                  <a:gd name="T8" fmla="*/ 200 w 200"/>
                  <a:gd name="T9" fmla="*/ 10 h 160"/>
                  <a:gd name="T10" fmla="*/ 190 w 200"/>
                  <a:gd name="T11" fmla="*/ 22 h 160"/>
                  <a:gd name="T12" fmla="*/ 30 w 200"/>
                  <a:gd name="T13" fmla="*/ 89 h 160"/>
                  <a:gd name="T14" fmla="*/ 38 w 200"/>
                  <a:gd name="T15" fmla="*/ 144 h 160"/>
                  <a:gd name="T16" fmla="*/ 35 w 200"/>
                  <a:gd name="T17" fmla="*/ 158 h 160"/>
                  <a:gd name="T18" fmla="*/ 29 w 200"/>
                  <a:gd name="T1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160">
                    <a:moveTo>
                      <a:pt x="29" y="160"/>
                    </a:moveTo>
                    <a:cubicBezTo>
                      <a:pt x="26" y="160"/>
                      <a:pt x="22" y="158"/>
                      <a:pt x="20" y="155"/>
                    </a:cubicBezTo>
                    <a:cubicBezTo>
                      <a:pt x="3" y="127"/>
                      <a:pt x="0" y="102"/>
                      <a:pt x="11" y="79"/>
                    </a:cubicBezTo>
                    <a:cubicBezTo>
                      <a:pt x="43" y="15"/>
                      <a:pt x="182" y="1"/>
                      <a:pt x="188" y="1"/>
                    </a:cubicBezTo>
                    <a:cubicBezTo>
                      <a:pt x="194" y="0"/>
                      <a:pt x="199" y="5"/>
                      <a:pt x="200" y="10"/>
                    </a:cubicBezTo>
                    <a:cubicBezTo>
                      <a:pt x="200" y="16"/>
                      <a:pt x="196" y="21"/>
                      <a:pt x="190" y="22"/>
                    </a:cubicBezTo>
                    <a:cubicBezTo>
                      <a:pt x="153" y="25"/>
                      <a:pt x="52" y="44"/>
                      <a:pt x="30" y="89"/>
                    </a:cubicBezTo>
                    <a:cubicBezTo>
                      <a:pt x="22" y="104"/>
                      <a:pt x="25" y="122"/>
                      <a:pt x="38" y="144"/>
                    </a:cubicBezTo>
                    <a:cubicBezTo>
                      <a:pt x="41" y="148"/>
                      <a:pt x="40" y="155"/>
                      <a:pt x="35" y="158"/>
                    </a:cubicBezTo>
                    <a:cubicBezTo>
                      <a:pt x="33" y="159"/>
                      <a:pt x="31" y="160"/>
                      <a:pt x="29" y="16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7" name="Freeform 615"/>
              <p:cNvSpPr>
                <a:spLocks/>
              </p:cNvSpPr>
              <p:nvPr/>
            </p:nvSpPr>
            <p:spPr bwMode="auto">
              <a:xfrm>
                <a:off x="6011" y="1621"/>
                <a:ext cx="136" cy="59"/>
              </a:xfrm>
              <a:custGeom>
                <a:avLst/>
                <a:gdLst>
                  <a:gd name="T0" fmla="*/ 104 w 112"/>
                  <a:gd name="T1" fmla="*/ 49 h 49"/>
                  <a:gd name="T2" fmla="*/ 1 w 112"/>
                  <a:gd name="T3" fmla="*/ 9 h 49"/>
                  <a:gd name="T4" fmla="*/ 6 w 112"/>
                  <a:gd name="T5" fmla="*/ 1 h 49"/>
                  <a:gd name="T6" fmla="*/ 14 w 112"/>
                  <a:gd name="T7" fmla="*/ 6 h 49"/>
                  <a:gd name="T8" fmla="*/ 105 w 112"/>
                  <a:gd name="T9" fmla="*/ 36 h 49"/>
                  <a:gd name="T10" fmla="*/ 105 w 112"/>
                  <a:gd name="T11" fmla="*/ 36 h 49"/>
                  <a:gd name="T12" fmla="*/ 112 w 112"/>
                  <a:gd name="T13" fmla="*/ 42 h 49"/>
                  <a:gd name="T14" fmla="*/ 105 w 112"/>
                  <a:gd name="T15" fmla="*/ 49 h 49"/>
                  <a:gd name="T16" fmla="*/ 104 w 112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9">
                    <a:moveTo>
                      <a:pt x="104" y="49"/>
                    </a:moveTo>
                    <a:cubicBezTo>
                      <a:pt x="12" y="49"/>
                      <a:pt x="2" y="13"/>
                      <a:pt x="1" y="9"/>
                    </a:cubicBezTo>
                    <a:cubicBezTo>
                      <a:pt x="0" y="5"/>
                      <a:pt x="3" y="2"/>
                      <a:pt x="6" y="1"/>
                    </a:cubicBezTo>
                    <a:cubicBezTo>
                      <a:pt x="10" y="0"/>
                      <a:pt x="13" y="2"/>
                      <a:pt x="14" y="6"/>
                    </a:cubicBezTo>
                    <a:cubicBezTo>
                      <a:pt x="14" y="7"/>
                      <a:pt x="24" y="36"/>
                      <a:pt x="105" y="36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9" y="36"/>
                      <a:pt x="112" y="38"/>
                      <a:pt x="112" y="42"/>
                    </a:cubicBezTo>
                    <a:cubicBezTo>
                      <a:pt x="112" y="46"/>
                      <a:pt x="109" y="49"/>
                      <a:pt x="105" y="49"/>
                    </a:cubicBezTo>
                    <a:cubicBezTo>
                      <a:pt x="105" y="49"/>
                      <a:pt x="104" y="49"/>
                      <a:pt x="104" y="4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8" name="Freeform 616"/>
              <p:cNvSpPr>
                <a:spLocks/>
              </p:cNvSpPr>
              <p:nvPr/>
            </p:nvSpPr>
            <p:spPr bwMode="auto">
              <a:xfrm>
                <a:off x="5819" y="1674"/>
                <a:ext cx="9" cy="56"/>
              </a:xfrm>
              <a:custGeom>
                <a:avLst/>
                <a:gdLst>
                  <a:gd name="T0" fmla="*/ 1 w 7"/>
                  <a:gd name="T1" fmla="*/ 13 h 47"/>
                  <a:gd name="T2" fmla="*/ 7 w 7"/>
                  <a:gd name="T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47">
                    <a:moveTo>
                      <a:pt x="1" y="13"/>
                    </a:moveTo>
                    <a:cubicBezTo>
                      <a:pt x="1" y="13"/>
                      <a:pt x="0" y="0"/>
                      <a:pt x="7" y="47"/>
                    </a:cubicBezTo>
                  </a:path>
                </a:pathLst>
              </a:custGeom>
              <a:solidFill>
                <a:srgbClr val="ECC166"/>
              </a:solidFill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9" name="Freeform 617"/>
              <p:cNvSpPr>
                <a:spLocks/>
              </p:cNvSpPr>
              <p:nvPr/>
            </p:nvSpPr>
            <p:spPr bwMode="auto">
              <a:xfrm>
                <a:off x="5819" y="1674"/>
                <a:ext cx="9" cy="56"/>
              </a:xfrm>
              <a:custGeom>
                <a:avLst/>
                <a:gdLst>
                  <a:gd name="T0" fmla="*/ 1 w 7"/>
                  <a:gd name="T1" fmla="*/ 13 h 47"/>
                  <a:gd name="T2" fmla="*/ 7 w 7"/>
                  <a:gd name="T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47">
                    <a:moveTo>
                      <a:pt x="1" y="13"/>
                    </a:moveTo>
                    <a:cubicBezTo>
                      <a:pt x="1" y="13"/>
                      <a:pt x="0" y="0"/>
                      <a:pt x="7" y="47"/>
                    </a:cubicBezTo>
                  </a:path>
                </a:pathLst>
              </a:custGeom>
              <a:noFill/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0" name="Freeform 618"/>
              <p:cNvSpPr>
                <a:spLocks/>
              </p:cNvSpPr>
              <p:nvPr/>
            </p:nvSpPr>
            <p:spPr bwMode="auto">
              <a:xfrm>
                <a:off x="6089" y="1656"/>
                <a:ext cx="190" cy="159"/>
              </a:xfrm>
              <a:custGeom>
                <a:avLst/>
                <a:gdLst>
                  <a:gd name="T0" fmla="*/ 98 w 158"/>
                  <a:gd name="T1" fmla="*/ 13 h 132"/>
                  <a:gd name="T2" fmla="*/ 105 w 158"/>
                  <a:gd name="T3" fmla="*/ 42 h 132"/>
                  <a:gd name="T4" fmla="*/ 134 w 158"/>
                  <a:gd name="T5" fmla="*/ 84 h 132"/>
                  <a:gd name="T6" fmla="*/ 158 w 158"/>
                  <a:gd name="T7" fmla="*/ 105 h 132"/>
                  <a:gd name="T8" fmla="*/ 56 w 158"/>
                  <a:gd name="T9" fmla="*/ 122 h 132"/>
                  <a:gd name="T10" fmla="*/ 27 w 158"/>
                  <a:gd name="T11" fmla="*/ 100 h 132"/>
                  <a:gd name="T12" fmla="*/ 98 w 158"/>
                  <a:gd name="T13" fmla="*/ 1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32">
                    <a:moveTo>
                      <a:pt x="98" y="13"/>
                    </a:moveTo>
                    <a:cubicBezTo>
                      <a:pt x="98" y="13"/>
                      <a:pt x="91" y="35"/>
                      <a:pt x="105" y="42"/>
                    </a:cubicBezTo>
                    <a:cubicBezTo>
                      <a:pt x="118" y="50"/>
                      <a:pt x="137" y="52"/>
                      <a:pt x="134" y="84"/>
                    </a:cubicBezTo>
                    <a:cubicBezTo>
                      <a:pt x="130" y="116"/>
                      <a:pt x="158" y="105"/>
                      <a:pt x="158" y="105"/>
                    </a:cubicBezTo>
                    <a:cubicBezTo>
                      <a:pt x="158" y="105"/>
                      <a:pt x="97" y="132"/>
                      <a:pt x="56" y="122"/>
                    </a:cubicBezTo>
                    <a:cubicBezTo>
                      <a:pt x="44" y="119"/>
                      <a:pt x="33" y="112"/>
                      <a:pt x="27" y="100"/>
                    </a:cubicBezTo>
                    <a:cubicBezTo>
                      <a:pt x="0" y="47"/>
                      <a:pt x="67" y="0"/>
                      <a:pt x="98" y="13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1" name="Freeform 619"/>
              <p:cNvSpPr>
                <a:spLocks/>
              </p:cNvSpPr>
              <p:nvPr/>
            </p:nvSpPr>
            <p:spPr bwMode="auto">
              <a:xfrm>
                <a:off x="6101" y="1706"/>
                <a:ext cx="65" cy="24"/>
              </a:xfrm>
              <a:custGeom>
                <a:avLst/>
                <a:gdLst>
                  <a:gd name="T0" fmla="*/ 0 w 54"/>
                  <a:gd name="T1" fmla="*/ 20 h 20"/>
                  <a:gd name="T2" fmla="*/ 54 w 5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20">
                    <a:moveTo>
                      <a:pt x="0" y="20"/>
                    </a:moveTo>
                    <a:cubicBezTo>
                      <a:pt x="0" y="20"/>
                      <a:pt x="32" y="0"/>
                      <a:pt x="54" y="0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2" name="Freeform 620"/>
              <p:cNvSpPr>
                <a:spLocks/>
              </p:cNvSpPr>
              <p:nvPr/>
            </p:nvSpPr>
            <p:spPr bwMode="auto">
              <a:xfrm>
                <a:off x="6096" y="1701"/>
                <a:ext cx="75" cy="34"/>
              </a:xfrm>
              <a:custGeom>
                <a:avLst/>
                <a:gdLst>
                  <a:gd name="T0" fmla="*/ 4 w 62"/>
                  <a:gd name="T1" fmla="*/ 28 h 28"/>
                  <a:gd name="T2" fmla="*/ 1 w 62"/>
                  <a:gd name="T3" fmla="*/ 26 h 28"/>
                  <a:gd name="T4" fmla="*/ 2 w 62"/>
                  <a:gd name="T5" fmla="*/ 20 h 28"/>
                  <a:gd name="T6" fmla="*/ 57 w 62"/>
                  <a:gd name="T7" fmla="*/ 0 h 28"/>
                  <a:gd name="T8" fmla="*/ 58 w 62"/>
                  <a:gd name="T9" fmla="*/ 0 h 28"/>
                  <a:gd name="T10" fmla="*/ 62 w 62"/>
                  <a:gd name="T11" fmla="*/ 4 h 28"/>
                  <a:gd name="T12" fmla="*/ 58 w 62"/>
                  <a:gd name="T13" fmla="*/ 8 h 28"/>
                  <a:gd name="T14" fmla="*/ 6 w 62"/>
                  <a:gd name="T15" fmla="*/ 27 h 28"/>
                  <a:gd name="T16" fmla="*/ 4 w 62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8">
                    <a:moveTo>
                      <a:pt x="4" y="28"/>
                    </a:moveTo>
                    <a:cubicBezTo>
                      <a:pt x="3" y="28"/>
                      <a:pt x="2" y="27"/>
                      <a:pt x="1" y="26"/>
                    </a:cubicBezTo>
                    <a:cubicBezTo>
                      <a:pt x="0" y="24"/>
                      <a:pt x="0" y="21"/>
                      <a:pt x="2" y="20"/>
                    </a:cubicBezTo>
                    <a:cubicBezTo>
                      <a:pt x="4" y="19"/>
                      <a:pt x="35" y="0"/>
                      <a:pt x="57" y="0"/>
                    </a:cubicBezTo>
                    <a:cubicBezTo>
                      <a:pt x="57" y="0"/>
                      <a:pt x="57" y="0"/>
                      <a:pt x="58" y="0"/>
                    </a:cubicBezTo>
                    <a:cubicBezTo>
                      <a:pt x="60" y="0"/>
                      <a:pt x="62" y="2"/>
                      <a:pt x="62" y="4"/>
                    </a:cubicBezTo>
                    <a:cubicBezTo>
                      <a:pt x="62" y="7"/>
                      <a:pt x="60" y="8"/>
                      <a:pt x="58" y="8"/>
                    </a:cubicBezTo>
                    <a:cubicBezTo>
                      <a:pt x="37" y="8"/>
                      <a:pt x="7" y="27"/>
                      <a:pt x="6" y="27"/>
                    </a:cubicBezTo>
                    <a:cubicBezTo>
                      <a:pt x="6" y="27"/>
                      <a:pt x="5" y="28"/>
                      <a:pt x="4" y="2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3" name="Freeform 621"/>
              <p:cNvSpPr>
                <a:spLocks/>
              </p:cNvSpPr>
              <p:nvPr/>
            </p:nvSpPr>
            <p:spPr bwMode="auto">
              <a:xfrm>
                <a:off x="6121" y="1753"/>
                <a:ext cx="45" cy="23"/>
              </a:xfrm>
              <a:custGeom>
                <a:avLst/>
                <a:gdLst>
                  <a:gd name="T0" fmla="*/ 0 w 45"/>
                  <a:gd name="T1" fmla="*/ 23 h 23"/>
                  <a:gd name="T2" fmla="*/ 45 w 45"/>
                  <a:gd name="T3" fmla="*/ 0 h 23"/>
                  <a:gd name="T4" fmla="*/ 0 w 45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3">
                    <a:moveTo>
                      <a:pt x="0" y="23"/>
                    </a:moveTo>
                    <a:lnTo>
                      <a:pt x="4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4" name="Line 622"/>
              <p:cNvSpPr>
                <a:spLocks noChangeShapeType="1"/>
              </p:cNvSpPr>
              <p:nvPr/>
            </p:nvSpPr>
            <p:spPr bwMode="auto">
              <a:xfrm flipV="1">
                <a:off x="6121" y="1753"/>
                <a:ext cx="45" cy="2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5" name="Freeform 623"/>
              <p:cNvSpPr>
                <a:spLocks/>
              </p:cNvSpPr>
              <p:nvPr/>
            </p:nvSpPr>
            <p:spPr bwMode="auto">
              <a:xfrm>
                <a:off x="6116" y="1748"/>
                <a:ext cx="55" cy="33"/>
              </a:xfrm>
              <a:custGeom>
                <a:avLst/>
                <a:gdLst>
                  <a:gd name="T0" fmla="*/ 4 w 45"/>
                  <a:gd name="T1" fmla="*/ 27 h 27"/>
                  <a:gd name="T2" fmla="*/ 0 w 45"/>
                  <a:gd name="T3" fmla="*/ 24 h 27"/>
                  <a:gd name="T4" fmla="*/ 2 w 45"/>
                  <a:gd name="T5" fmla="*/ 19 h 27"/>
                  <a:gd name="T6" fmla="*/ 39 w 45"/>
                  <a:gd name="T7" fmla="*/ 1 h 27"/>
                  <a:gd name="T8" fmla="*/ 44 w 45"/>
                  <a:gd name="T9" fmla="*/ 3 h 27"/>
                  <a:gd name="T10" fmla="*/ 42 w 45"/>
                  <a:gd name="T11" fmla="*/ 8 h 27"/>
                  <a:gd name="T12" fmla="*/ 6 w 45"/>
                  <a:gd name="T13" fmla="*/ 26 h 27"/>
                  <a:gd name="T14" fmla="*/ 4 w 4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27">
                    <a:moveTo>
                      <a:pt x="4" y="27"/>
                    </a:moveTo>
                    <a:cubicBezTo>
                      <a:pt x="3" y="27"/>
                      <a:pt x="1" y="26"/>
                      <a:pt x="0" y="24"/>
                    </a:cubicBezTo>
                    <a:cubicBezTo>
                      <a:pt x="0" y="22"/>
                      <a:pt x="0" y="20"/>
                      <a:pt x="2" y="19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0"/>
                      <a:pt x="43" y="1"/>
                      <a:pt x="44" y="3"/>
                    </a:cubicBezTo>
                    <a:cubicBezTo>
                      <a:pt x="45" y="5"/>
                      <a:pt x="44" y="7"/>
                      <a:pt x="42" y="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7"/>
                      <a:pt x="4" y="2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6" name="Freeform 624"/>
              <p:cNvSpPr>
                <a:spLocks/>
              </p:cNvSpPr>
              <p:nvPr/>
            </p:nvSpPr>
            <p:spPr bwMode="auto">
              <a:xfrm>
                <a:off x="6156" y="1776"/>
                <a:ext cx="29" cy="27"/>
              </a:xfrm>
              <a:custGeom>
                <a:avLst/>
                <a:gdLst>
                  <a:gd name="T0" fmla="*/ 29 w 29"/>
                  <a:gd name="T1" fmla="*/ 0 h 27"/>
                  <a:gd name="T2" fmla="*/ 0 w 29"/>
                  <a:gd name="T3" fmla="*/ 27 h 27"/>
                  <a:gd name="T4" fmla="*/ 29 w 29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7">
                    <a:moveTo>
                      <a:pt x="29" y="0"/>
                    </a:moveTo>
                    <a:lnTo>
                      <a:pt x="0" y="2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7" name="Line 625"/>
              <p:cNvSpPr>
                <a:spLocks noChangeShapeType="1"/>
              </p:cNvSpPr>
              <p:nvPr/>
            </p:nvSpPr>
            <p:spPr bwMode="auto">
              <a:xfrm flipH="1">
                <a:off x="6156" y="1776"/>
                <a:ext cx="29" cy="2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8" name="Freeform 626"/>
              <p:cNvSpPr>
                <a:spLocks/>
              </p:cNvSpPr>
              <p:nvPr/>
            </p:nvSpPr>
            <p:spPr bwMode="auto">
              <a:xfrm>
                <a:off x="6151" y="1770"/>
                <a:ext cx="39" cy="37"/>
              </a:xfrm>
              <a:custGeom>
                <a:avLst/>
                <a:gdLst>
                  <a:gd name="T0" fmla="*/ 4 w 32"/>
                  <a:gd name="T1" fmla="*/ 31 h 31"/>
                  <a:gd name="T2" fmla="*/ 2 w 32"/>
                  <a:gd name="T3" fmla="*/ 30 h 31"/>
                  <a:gd name="T4" fmla="*/ 2 w 32"/>
                  <a:gd name="T5" fmla="*/ 24 h 31"/>
                  <a:gd name="T6" fmla="*/ 25 w 32"/>
                  <a:gd name="T7" fmla="*/ 2 h 31"/>
                  <a:gd name="T8" fmla="*/ 30 w 32"/>
                  <a:gd name="T9" fmla="*/ 2 h 31"/>
                  <a:gd name="T10" fmla="*/ 30 w 32"/>
                  <a:gd name="T11" fmla="*/ 7 h 31"/>
                  <a:gd name="T12" fmla="*/ 7 w 32"/>
                  <a:gd name="T13" fmla="*/ 30 h 31"/>
                  <a:gd name="T14" fmla="*/ 4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4" y="31"/>
                    </a:moveTo>
                    <a:cubicBezTo>
                      <a:pt x="3" y="31"/>
                      <a:pt x="2" y="31"/>
                      <a:pt x="2" y="30"/>
                    </a:cubicBezTo>
                    <a:cubicBezTo>
                      <a:pt x="0" y="28"/>
                      <a:pt x="0" y="26"/>
                      <a:pt x="2" y="24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0"/>
                      <a:pt x="29" y="0"/>
                      <a:pt x="30" y="2"/>
                    </a:cubicBezTo>
                    <a:cubicBezTo>
                      <a:pt x="32" y="3"/>
                      <a:pt x="32" y="6"/>
                      <a:pt x="30" y="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1"/>
                      <a:pt x="5" y="31"/>
                      <a:pt x="4" y="3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9" name="Freeform 627"/>
              <p:cNvSpPr>
                <a:spLocks/>
              </p:cNvSpPr>
              <p:nvPr/>
            </p:nvSpPr>
            <p:spPr bwMode="auto">
              <a:xfrm>
                <a:off x="6195" y="1848"/>
                <a:ext cx="2" cy="33"/>
              </a:xfrm>
              <a:custGeom>
                <a:avLst/>
                <a:gdLst>
                  <a:gd name="T0" fmla="*/ 0 w 2"/>
                  <a:gd name="T1" fmla="*/ 0 h 33"/>
                  <a:gd name="T2" fmla="*/ 2 w 2"/>
                  <a:gd name="T3" fmla="*/ 33 h 33"/>
                  <a:gd name="T4" fmla="*/ 0 w 2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3">
                    <a:moveTo>
                      <a:pt x="0" y="0"/>
                    </a:moveTo>
                    <a:lnTo>
                      <a:pt x="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0" name="Line 628"/>
              <p:cNvSpPr>
                <a:spLocks noChangeShapeType="1"/>
              </p:cNvSpPr>
              <p:nvPr/>
            </p:nvSpPr>
            <p:spPr bwMode="auto">
              <a:xfrm>
                <a:off x="6195" y="1848"/>
                <a:ext cx="2" cy="3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1" name="Freeform 629"/>
              <p:cNvSpPr>
                <a:spLocks/>
              </p:cNvSpPr>
              <p:nvPr/>
            </p:nvSpPr>
            <p:spPr bwMode="auto">
              <a:xfrm>
                <a:off x="6190" y="1844"/>
                <a:ext cx="12" cy="42"/>
              </a:xfrm>
              <a:custGeom>
                <a:avLst/>
                <a:gdLst>
                  <a:gd name="T0" fmla="*/ 6 w 10"/>
                  <a:gd name="T1" fmla="*/ 35 h 35"/>
                  <a:gd name="T2" fmla="*/ 2 w 10"/>
                  <a:gd name="T3" fmla="*/ 31 h 35"/>
                  <a:gd name="T4" fmla="*/ 0 w 10"/>
                  <a:gd name="T5" fmla="*/ 5 h 35"/>
                  <a:gd name="T6" fmla="*/ 4 w 10"/>
                  <a:gd name="T7" fmla="*/ 0 h 35"/>
                  <a:gd name="T8" fmla="*/ 8 w 10"/>
                  <a:gd name="T9" fmla="*/ 4 h 35"/>
                  <a:gd name="T10" fmla="*/ 10 w 10"/>
                  <a:gd name="T11" fmla="*/ 31 h 35"/>
                  <a:gd name="T12" fmla="*/ 6 w 10"/>
                  <a:gd name="T13" fmla="*/ 35 h 35"/>
                  <a:gd name="T14" fmla="*/ 6 w 10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5">
                    <a:moveTo>
                      <a:pt x="6" y="35"/>
                    </a:moveTo>
                    <a:cubicBezTo>
                      <a:pt x="4" y="35"/>
                      <a:pt x="2" y="33"/>
                      <a:pt x="2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3"/>
                      <a:pt x="8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2" name="Freeform 630"/>
              <p:cNvSpPr>
                <a:spLocks/>
              </p:cNvSpPr>
              <p:nvPr/>
            </p:nvSpPr>
            <p:spPr bwMode="auto">
              <a:xfrm>
                <a:off x="6231" y="1848"/>
                <a:ext cx="9" cy="33"/>
              </a:xfrm>
              <a:custGeom>
                <a:avLst/>
                <a:gdLst>
                  <a:gd name="T0" fmla="*/ 0 w 9"/>
                  <a:gd name="T1" fmla="*/ 0 h 33"/>
                  <a:gd name="T2" fmla="*/ 9 w 9"/>
                  <a:gd name="T3" fmla="*/ 33 h 33"/>
                  <a:gd name="T4" fmla="*/ 0 w 9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3">
                    <a:moveTo>
                      <a:pt x="0" y="0"/>
                    </a:moveTo>
                    <a:lnTo>
                      <a:pt x="9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3" name="Line 631"/>
              <p:cNvSpPr>
                <a:spLocks noChangeShapeType="1"/>
              </p:cNvSpPr>
              <p:nvPr/>
            </p:nvSpPr>
            <p:spPr bwMode="auto">
              <a:xfrm>
                <a:off x="6231" y="1848"/>
                <a:ext cx="9" cy="3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4" name="Freeform 632"/>
              <p:cNvSpPr>
                <a:spLocks/>
              </p:cNvSpPr>
              <p:nvPr/>
            </p:nvSpPr>
            <p:spPr bwMode="auto">
              <a:xfrm>
                <a:off x="6225" y="1844"/>
                <a:ext cx="19" cy="42"/>
              </a:xfrm>
              <a:custGeom>
                <a:avLst/>
                <a:gdLst>
                  <a:gd name="T0" fmla="*/ 12 w 16"/>
                  <a:gd name="T1" fmla="*/ 35 h 35"/>
                  <a:gd name="T2" fmla="*/ 8 w 16"/>
                  <a:gd name="T3" fmla="*/ 32 h 35"/>
                  <a:gd name="T4" fmla="*/ 1 w 16"/>
                  <a:gd name="T5" fmla="*/ 5 h 35"/>
                  <a:gd name="T6" fmla="*/ 4 w 16"/>
                  <a:gd name="T7" fmla="*/ 0 h 35"/>
                  <a:gd name="T8" fmla="*/ 9 w 16"/>
                  <a:gd name="T9" fmla="*/ 3 h 35"/>
                  <a:gd name="T10" fmla="*/ 15 w 16"/>
                  <a:gd name="T11" fmla="*/ 30 h 35"/>
                  <a:gd name="T12" fmla="*/ 13 w 16"/>
                  <a:gd name="T13" fmla="*/ 35 h 35"/>
                  <a:gd name="T14" fmla="*/ 12 w 1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2" y="35"/>
                    </a:moveTo>
                    <a:cubicBezTo>
                      <a:pt x="10" y="35"/>
                      <a:pt x="8" y="34"/>
                      <a:pt x="8" y="3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32"/>
                      <a:pt x="15" y="34"/>
                      <a:pt x="13" y="35"/>
                    </a:cubicBezTo>
                    <a:cubicBezTo>
                      <a:pt x="12" y="35"/>
                      <a:pt x="12" y="35"/>
                      <a:pt x="12" y="3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5" name="Freeform 633"/>
              <p:cNvSpPr>
                <a:spLocks/>
              </p:cNvSpPr>
              <p:nvPr/>
            </p:nvSpPr>
            <p:spPr bwMode="auto">
              <a:xfrm>
                <a:off x="5792" y="1454"/>
                <a:ext cx="60" cy="144"/>
              </a:xfrm>
              <a:custGeom>
                <a:avLst/>
                <a:gdLst>
                  <a:gd name="T0" fmla="*/ 12 w 50"/>
                  <a:gd name="T1" fmla="*/ 12 h 119"/>
                  <a:gd name="T2" fmla="*/ 35 w 50"/>
                  <a:gd name="T3" fmla="*/ 119 h 119"/>
                  <a:gd name="T4" fmla="*/ 50 w 50"/>
                  <a:gd name="T5" fmla="*/ 0 h 119"/>
                  <a:gd name="T6" fmla="*/ 12 w 50"/>
                  <a:gd name="T7" fmla="*/ 1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19">
                    <a:moveTo>
                      <a:pt x="12" y="12"/>
                    </a:moveTo>
                    <a:cubicBezTo>
                      <a:pt x="12" y="12"/>
                      <a:pt x="0" y="81"/>
                      <a:pt x="35" y="119"/>
                    </a:cubicBezTo>
                    <a:cubicBezTo>
                      <a:pt x="35" y="119"/>
                      <a:pt x="36" y="37"/>
                      <a:pt x="50" y="0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6" name="Freeform 634"/>
              <p:cNvSpPr>
                <a:spLocks/>
              </p:cNvSpPr>
              <p:nvPr/>
            </p:nvSpPr>
            <p:spPr bwMode="auto">
              <a:xfrm>
                <a:off x="6937" y="2362"/>
                <a:ext cx="189" cy="134"/>
              </a:xfrm>
              <a:custGeom>
                <a:avLst/>
                <a:gdLst>
                  <a:gd name="T0" fmla="*/ 0 w 156"/>
                  <a:gd name="T1" fmla="*/ 39 h 111"/>
                  <a:gd name="T2" fmla="*/ 82 w 156"/>
                  <a:gd name="T3" fmla="*/ 105 h 111"/>
                  <a:gd name="T4" fmla="*/ 156 w 156"/>
                  <a:gd name="T5" fmla="*/ 18 h 111"/>
                  <a:gd name="T6" fmla="*/ 0 w 156"/>
                  <a:gd name="T7" fmla="*/ 3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11">
                    <a:moveTo>
                      <a:pt x="0" y="39"/>
                    </a:moveTo>
                    <a:cubicBezTo>
                      <a:pt x="0" y="39"/>
                      <a:pt x="9" y="99"/>
                      <a:pt x="82" y="105"/>
                    </a:cubicBezTo>
                    <a:cubicBezTo>
                      <a:pt x="155" y="111"/>
                      <a:pt x="156" y="18"/>
                      <a:pt x="156" y="18"/>
                    </a:cubicBezTo>
                    <a:cubicBezTo>
                      <a:pt x="156" y="18"/>
                      <a:pt x="2" y="0"/>
                      <a:pt x="0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7" name="Freeform 635"/>
              <p:cNvSpPr>
                <a:spLocks noEditPoints="1"/>
              </p:cNvSpPr>
              <p:nvPr/>
            </p:nvSpPr>
            <p:spPr bwMode="auto">
              <a:xfrm>
                <a:off x="6923" y="2352"/>
                <a:ext cx="217" cy="151"/>
              </a:xfrm>
              <a:custGeom>
                <a:avLst/>
                <a:gdLst>
                  <a:gd name="T0" fmla="*/ 101 w 180"/>
                  <a:gd name="T1" fmla="*/ 125 h 125"/>
                  <a:gd name="T2" fmla="*/ 93 w 180"/>
                  <a:gd name="T3" fmla="*/ 125 h 125"/>
                  <a:gd name="T4" fmla="*/ 1 w 180"/>
                  <a:gd name="T5" fmla="*/ 49 h 125"/>
                  <a:gd name="T6" fmla="*/ 0 w 180"/>
                  <a:gd name="T7" fmla="*/ 46 h 125"/>
                  <a:gd name="T8" fmla="*/ 11 w 180"/>
                  <a:gd name="T9" fmla="*/ 26 h 125"/>
                  <a:gd name="T10" fmla="*/ 170 w 180"/>
                  <a:gd name="T11" fmla="*/ 14 h 125"/>
                  <a:gd name="T12" fmla="*/ 180 w 180"/>
                  <a:gd name="T13" fmla="*/ 26 h 125"/>
                  <a:gd name="T14" fmla="*/ 148 w 180"/>
                  <a:gd name="T15" fmla="*/ 108 h 125"/>
                  <a:gd name="T16" fmla="*/ 101 w 180"/>
                  <a:gd name="T17" fmla="*/ 125 h 125"/>
                  <a:gd name="T18" fmla="*/ 25 w 180"/>
                  <a:gd name="T19" fmla="*/ 47 h 125"/>
                  <a:gd name="T20" fmla="*/ 95 w 180"/>
                  <a:gd name="T21" fmla="*/ 101 h 125"/>
                  <a:gd name="T22" fmla="*/ 132 w 180"/>
                  <a:gd name="T23" fmla="*/ 90 h 125"/>
                  <a:gd name="T24" fmla="*/ 155 w 180"/>
                  <a:gd name="T25" fmla="*/ 36 h 125"/>
                  <a:gd name="T26" fmla="*/ 26 w 180"/>
                  <a:gd name="T27" fmla="*/ 45 h 125"/>
                  <a:gd name="T28" fmla="*/ 25 w 180"/>
                  <a:gd name="T29" fmla="*/ 47 h 125"/>
                  <a:gd name="T30" fmla="*/ 12 w 180"/>
                  <a:gd name="T31" fmla="*/ 47 h 125"/>
                  <a:gd name="T32" fmla="*/ 12 w 180"/>
                  <a:gd name="T33" fmla="*/ 4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0" h="125">
                    <a:moveTo>
                      <a:pt x="101" y="125"/>
                    </a:moveTo>
                    <a:cubicBezTo>
                      <a:pt x="98" y="125"/>
                      <a:pt x="96" y="125"/>
                      <a:pt x="93" y="125"/>
                    </a:cubicBezTo>
                    <a:cubicBezTo>
                      <a:pt x="28" y="120"/>
                      <a:pt x="4" y="73"/>
                      <a:pt x="1" y="49"/>
                    </a:cubicBezTo>
                    <a:cubicBezTo>
                      <a:pt x="0" y="48"/>
                      <a:pt x="0" y="47"/>
                      <a:pt x="0" y="46"/>
                    </a:cubicBezTo>
                    <a:cubicBezTo>
                      <a:pt x="1" y="39"/>
                      <a:pt x="4" y="32"/>
                      <a:pt x="11" y="26"/>
                    </a:cubicBezTo>
                    <a:cubicBezTo>
                      <a:pt x="42" y="0"/>
                      <a:pt x="148" y="11"/>
                      <a:pt x="170" y="14"/>
                    </a:cubicBezTo>
                    <a:cubicBezTo>
                      <a:pt x="176" y="14"/>
                      <a:pt x="180" y="20"/>
                      <a:pt x="180" y="26"/>
                    </a:cubicBezTo>
                    <a:cubicBezTo>
                      <a:pt x="180" y="28"/>
                      <a:pt x="179" y="80"/>
                      <a:pt x="148" y="108"/>
                    </a:cubicBezTo>
                    <a:cubicBezTo>
                      <a:pt x="135" y="119"/>
                      <a:pt x="119" y="125"/>
                      <a:pt x="101" y="125"/>
                    </a:cubicBezTo>
                    <a:close/>
                    <a:moveTo>
                      <a:pt x="25" y="47"/>
                    </a:moveTo>
                    <a:cubicBezTo>
                      <a:pt x="27" y="55"/>
                      <a:pt x="39" y="96"/>
                      <a:pt x="95" y="101"/>
                    </a:cubicBezTo>
                    <a:cubicBezTo>
                      <a:pt x="110" y="102"/>
                      <a:pt x="122" y="99"/>
                      <a:pt x="132" y="90"/>
                    </a:cubicBezTo>
                    <a:cubicBezTo>
                      <a:pt x="148" y="75"/>
                      <a:pt x="153" y="51"/>
                      <a:pt x="155" y="36"/>
                    </a:cubicBezTo>
                    <a:cubicBezTo>
                      <a:pt x="107" y="32"/>
                      <a:pt x="42" y="32"/>
                      <a:pt x="26" y="45"/>
                    </a:cubicBezTo>
                    <a:cubicBezTo>
                      <a:pt x="25" y="46"/>
                      <a:pt x="25" y="46"/>
                      <a:pt x="25" y="47"/>
                    </a:cubicBezTo>
                    <a:close/>
                    <a:moveTo>
                      <a:pt x="12" y="47"/>
                    </a:moveTo>
                    <a:cubicBezTo>
                      <a:pt x="12" y="47"/>
                      <a:pt x="12" y="47"/>
                      <a:pt x="12" y="4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8" name="Freeform 636"/>
              <p:cNvSpPr>
                <a:spLocks/>
              </p:cNvSpPr>
              <p:nvPr/>
            </p:nvSpPr>
            <p:spPr bwMode="auto">
              <a:xfrm>
                <a:off x="6244" y="2052"/>
                <a:ext cx="273" cy="225"/>
              </a:xfrm>
              <a:custGeom>
                <a:avLst/>
                <a:gdLst>
                  <a:gd name="T0" fmla="*/ 136 w 226"/>
                  <a:gd name="T1" fmla="*/ 187 h 187"/>
                  <a:gd name="T2" fmla="*/ 68 w 226"/>
                  <a:gd name="T3" fmla="*/ 178 h 187"/>
                  <a:gd name="T4" fmla="*/ 1 w 226"/>
                  <a:gd name="T5" fmla="*/ 118 h 187"/>
                  <a:gd name="T6" fmla="*/ 63 w 226"/>
                  <a:gd name="T7" fmla="*/ 72 h 187"/>
                  <a:gd name="T8" fmla="*/ 180 w 226"/>
                  <a:gd name="T9" fmla="*/ 5 h 187"/>
                  <a:gd name="T10" fmla="*/ 190 w 226"/>
                  <a:gd name="T11" fmla="*/ 0 h 187"/>
                  <a:gd name="T12" fmla="*/ 194 w 226"/>
                  <a:gd name="T13" fmla="*/ 0 h 187"/>
                  <a:gd name="T14" fmla="*/ 202 w 226"/>
                  <a:gd name="T15" fmla="*/ 12 h 187"/>
                  <a:gd name="T16" fmla="*/ 226 w 226"/>
                  <a:gd name="T17" fmla="*/ 163 h 187"/>
                  <a:gd name="T18" fmla="*/ 224 w 226"/>
                  <a:gd name="T19" fmla="*/ 172 h 187"/>
                  <a:gd name="T20" fmla="*/ 217 w 226"/>
                  <a:gd name="T21" fmla="*/ 178 h 187"/>
                  <a:gd name="T22" fmla="*/ 136 w 226"/>
                  <a:gd name="T23" fmla="*/ 187 h 187"/>
                  <a:gd name="T24" fmla="*/ 136 w 226"/>
                  <a:gd name="T25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6" h="187">
                    <a:moveTo>
                      <a:pt x="136" y="187"/>
                    </a:moveTo>
                    <a:cubicBezTo>
                      <a:pt x="111" y="187"/>
                      <a:pt x="88" y="184"/>
                      <a:pt x="68" y="178"/>
                    </a:cubicBezTo>
                    <a:cubicBezTo>
                      <a:pt x="25" y="164"/>
                      <a:pt x="0" y="141"/>
                      <a:pt x="1" y="118"/>
                    </a:cubicBezTo>
                    <a:cubicBezTo>
                      <a:pt x="1" y="97"/>
                      <a:pt x="23" y="82"/>
                      <a:pt x="63" y="72"/>
                    </a:cubicBezTo>
                    <a:cubicBezTo>
                      <a:pt x="145" y="53"/>
                      <a:pt x="180" y="5"/>
                      <a:pt x="180" y="5"/>
                    </a:cubicBezTo>
                    <a:cubicBezTo>
                      <a:pt x="183" y="2"/>
                      <a:pt x="186" y="0"/>
                      <a:pt x="190" y="0"/>
                    </a:cubicBezTo>
                    <a:cubicBezTo>
                      <a:pt x="192" y="0"/>
                      <a:pt x="193" y="0"/>
                      <a:pt x="194" y="0"/>
                    </a:cubicBezTo>
                    <a:cubicBezTo>
                      <a:pt x="199" y="2"/>
                      <a:pt x="202" y="7"/>
                      <a:pt x="202" y="12"/>
                    </a:cubicBezTo>
                    <a:cubicBezTo>
                      <a:pt x="200" y="78"/>
                      <a:pt x="225" y="162"/>
                      <a:pt x="226" y="163"/>
                    </a:cubicBezTo>
                    <a:cubicBezTo>
                      <a:pt x="226" y="166"/>
                      <a:pt x="226" y="169"/>
                      <a:pt x="224" y="172"/>
                    </a:cubicBezTo>
                    <a:cubicBezTo>
                      <a:pt x="223" y="175"/>
                      <a:pt x="220" y="177"/>
                      <a:pt x="217" y="178"/>
                    </a:cubicBezTo>
                    <a:cubicBezTo>
                      <a:pt x="215" y="178"/>
                      <a:pt x="179" y="187"/>
                      <a:pt x="136" y="187"/>
                    </a:cubicBezTo>
                    <a:cubicBezTo>
                      <a:pt x="136" y="187"/>
                      <a:pt x="136" y="187"/>
                      <a:pt x="136" y="187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9" name="Freeform 637"/>
              <p:cNvSpPr>
                <a:spLocks noEditPoints="1"/>
              </p:cNvSpPr>
              <p:nvPr/>
            </p:nvSpPr>
            <p:spPr bwMode="auto">
              <a:xfrm>
                <a:off x="6219" y="2038"/>
                <a:ext cx="314" cy="254"/>
              </a:xfrm>
              <a:custGeom>
                <a:avLst/>
                <a:gdLst>
                  <a:gd name="T0" fmla="*/ 211 w 260"/>
                  <a:gd name="T1" fmla="*/ 24 h 211"/>
                  <a:gd name="T2" fmla="*/ 211 w 260"/>
                  <a:gd name="T3" fmla="*/ 24 h 211"/>
                  <a:gd name="T4" fmla="*/ 211 w 260"/>
                  <a:gd name="T5" fmla="*/ 24 h 211"/>
                  <a:gd name="T6" fmla="*/ 235 w 260"/>
                  <a:gd name="T7" fmla="*/ 178 h 211"/>
                  <a:gd name="T8" fmla="*/ 157 w 260"/>
                  <a:gd name="T9" fmla="*/ 187 h 211"/>
                  <a:gd name="T10" fmla="*/ 93 w 260"/>
                  <a:gd name="T11" fmla="*/ 178 h 211"/>
                  <a:gd name="T12" fmla="*/ 87 w 260"/>
                  <a:gd name="T13" fmla="*/ 96 h 211"/>
                  <a:gd name="T14" fmla="*/ 211 w 260"/>
                  <a:gd name="T15" fmla="*/ 24 h 211"/>
                  <a:gd name="T16" fmla="*/ 211 w 260"/>
                  <a:gd name="T17" fmla="*/ 0 h 211"/>
                  <a:gd name="T18" fmla="*/ 192 w 260"/>
                  <a:gd name="T19" fmla="*/ 10 h 211"/>
                  <a:gd name="T20" fmla="*/ 192 w 260"/>
                  <a:gd name="T21" fmla="*/ 10 h 211"/>
                  <a:gd name="T22" fmla="*/ 82 w 260"/>
                  <a:gd name="T23" fmla="*/ 73 h 211"/>
                  <a:gd name="T24" fmla="*/ 9 w 260"/>
                  <a:gd name="T25" fmla="*/ 130 h 211"/>
                  <a:gd name="T26" fmla="*/ 86 w 260"/>
                  <a:gd name="T27" fmla="*/ 201 h 211"/>
                  <a:gd name="T28" fmla="*/ 157 w 260"/>
                  <a:gd name="T29" fmla="*/ 211 h 211"/>
                  <a:gd name="T30" fmla="*/ 241 w 260"/>
                  <a:gd name="T31" fmla="*/ 202 h 211"/>
                  <a:gd name="T32" fmla="*/ 256 w 260"/>
                  <a:gd name="T33" fmla="*/ 190 h 211"/>
                  <a:gd name="T34" fmla="*/ 258 w 260"/>
                  <a:gd name="T35" fmla="*/ 171 h 211"/>
                  <a:gd name="T36" fmla="*/ 235 w 260"/>
                  <a:gd name="T37" fmla="*/ 25 h 211"/>
                  <a:gd name="T38" fmla="*/ 235 w 260"/>
                  <a:gd name="T39" fmla="*/ 24 h 211"/>
                  <a:gd name="T40" fmla="*/ 235 w 260"/>
                  <a:gd name="T41" fmla="*/ 19 h 211"/>
                  <a:gd name="T42" fmla="*/ 219 w 260"/>
                  <a:gd name="T43" fmla="*/ 1 h 211"/>
                  <a:gd name="T44" fmla="*/ 211 w 260"/>
                  <a:gd name="T45" fmla="*/ 0 h 211"/>
                  <a:gd name="T46" fmla="*/ 211 w 260"/>
                  <a:gd name="T47" fmla="*/ 48 h 211"/>
                  <a:gd name="T48" fmla="*/ 211 w 260"/>
                  <a:gd name="T49" fmla="*/ 48 h 211"/>
                  <a:gd name="T50" fmla="*/ 211 w 260"/>
                  <a:gd name="T51" fmla="*/ 4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0" h="211">
                    <a:moveTo>
                      <a:pt x="211" y="24"/>
                    </a:moveTo>
                    <a:cubicBezTo>
                      <a:pt x="211" y="24"/>
                      <a:pt x="211" y="24"/>
                      <a:pt x="211" y="24"/>
                    </a:cubicBezTo>
                    <a:moveTo>
                      <a:pt x="211" y="24"/>
                    </a:moveTo>
                    <a:cubicBezTo>
                      <a:pt x="209" y="92"/>
                      <a:pt x="235" y="178"/>
                      <a:pt x="235" y="178"/>
                    </a:cubicBezTo>
                    <a:cubicBezTo>
                      <a:pt x="235" y="178"/>
                      <a:pt x="199" y="187"/>
                      <a:pt x="157" y="187"/>
                    </a:cubicBezTo>
                    <a:cubicBezTo>
                      <a:pt x="136" y="187"/>
                      <a:pt x="114" y="185"/>
                      <a:pt x="93" y="178"/>
                    </a:cubicBezTo>
                    <a:cubicBezTo>
                      <a:pt x="31" y="158"/>
                      <a:pt x="0" y="116"/>
                      <a:pt x="87" y="96"/>
                    </a:cubicBezTo>
                    <a:cubicBezTo>
                      <a:pt x="174" y="76"/>
                      <a:pt x="211" y="24"/>
                      <a:pt x="211" y="24"/>
                    </a:cubicBezTo>
                    <a:moveTo>
                      <a:pt x="211" y="0"/>
                    </a:moveTo>
                    <a:cubicBezTo>
                      <a:pt x="204" y="0"/>
                      <a:pt x="196" y="3"/>
                      <a:pt x="192" y="10"/>
                    </a:cubicBezTo>
                    <a:cubicBezTo>
                      <a:pt x="192" y="10"/>
                      <a:pt x="192" y="10"/>
                      <a:pt x="192" y="10"/>
                    </a:cubicBezTo>
                    <a:cubicBezTo>
                      <a:pt x="189" y="13"/>
                      <a:pt x="156" y="55"/>
                      <a:pt x="82" y="73"/>
                    </a:cubicBezTo>
                    <a:cubicBezTo>
                      <a:pt x="35" y="83"/>
                      <a:pt x="11" y="103"/>
                      <a:pt x="9" y="130"/>
                    </a:cubicBezTo>
                    <a:cubicBezTo>
                      <a:pt x="8" y="159"/>
                      <a:pt x="37" y="185"/>
                      <a:pt x="86" y="201"/>
                    </a:cubicBezTo>
                    <a:cubicBezTo>
                      <a:pt x="106" y="208"/>
                      <a:pt x="130" y="211"/>
                      <a:pt x="157" y="211"/>
                    </a:cubicBezTo>
                    <a:cubicBezTo>
                      <a:pt x="202" y="211"/>
                      <a:pt x="239" y="202"/>
                      <a:pt x="241" y="202"/>
                    </a:cubicBezTo>
                    <a:cubicBezTo>
                      <a:pt x="247" y="200"/>
                      <a:pt x="253" y="196"/>
                      <a:pt x="256" y="190"/>
                    </a:cubicBezTo>
                    <a:cubicBezTo>
                      <a:pt x="259" y="185"/>
                      <a:pt x="260" y="178"/>
                      <a:pt x="258" y="171"/>
                    </a:cubicBezTo>
                    <a:cubicBezTo>
                      <a:pt x="258" y="171"/>
                      <a:pt x="234" y="88"/>
                      <a:pt x="235" y="25"/>
                    </a:cubicBezTo>
                    <a:cubicBezTo>
                      <a:pt x="235" y="25"/>
                      <a:pt x="235" y="24"/>
                      <a:pt x="235" y="24"/>
                    </a:cubicBezTo>
                    <a:cubicBezTo>
                      <a:pt x="235" y="22"/>
                      <a:pt x="235" y="20"/>
                      <a:pt x="235" y="19"/>
                    </a:cubicBezTo>
                    <a:cubicBezTo>
                      <a:pt x="233" y="10"/>
                      <a:pt x="227" y="4"/>
                      <a:pt x="219" y="1"/>
                    </a:cubicBezTo>
                    <a:cubicBezTo>
                      <a:pt x="216" y="0"/>
                      <a:pt x="214" y="0"/>
                      <a:pt x="211" y="0"/>
                    </a:cubicBezTo>
                    <a:close/>
                    <a:moveTo>
                      <a:pt x="211" y="48"/>
                    </a:moveTo>
                    <a:cubicBezTo>
                      <a:pt x="211" y="48"/>
                      <a:pt x="211" y="48"/>
                      <a:pt x="211" y="48"/>
                    </a:cubicBezTo>
                    <a:cubicBezTo>
                      <a:pt x="211" y="48"/>
                      <a:pt x="211" y="48"/>
                      <a:pt x="211" y="4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0" name="Freeform 638"/>
              <p:cNvSpPr>
                <a:spLocks/>
              </p:cNvSpPr>
              <p:nvPr/>
            </p:nvSpPr>
            <p:spPr bwMode="auto">
              <a:xfrm>
                <a:off x="6439" y="1031"/>
                <a:ext cx="1250" cy="1367"/>
              </a:xfrm>
              <a:custGeom>
                <a:avLst/>
                <a:gdLst>
                  <a:gd name="T0" fmla="*/ 762 w 1035"/>
                  <a:gd name="T1" fmla="*/ 1134 h 1134"/>
                  <a:gd name="T2" fmla="*/ 761 w 1035"/>
                  <a:gd name="T3" fmla="*/ 1134 h 1134"/>
                  <a:gd name="T4" fmla="*/ 633 w 1035"/>
                  <a:gd name="T5" fmla="*/ 1085 h 1134"/>
                  <a:gd name="T6" fmla="*/ 626 w 1035"/>
                  <a:gd name="T7" fmla="*/ 1085 h 1134"/>
                  <a:gd name="T8" fmla="*/ 560 w 1035"/>
                  <a:gd name="T9" fmla="*/ 1110 h 1134"/>
                  <a:gd name="T10" fmla="*/ 469 w 1035"/>
                  <a:gd name="T11" fmla="*/ 1129 h 1134"/>
                  <a:gd name="T12" fmla="*/ 208 w 1035"/>
                  <a:gd name="T13" fmla="*/ 1064 h 1134"/>
                  <a:gd name="T14" fmla="*/ 156 w 1035"/>
                  <a:gd name="T15" fmla="*/ 1068 h 1134"/>
                  <a:gd name="T16" fmla="*/ 14 w 1035"/>
                  <a:gd name="T17" fmla="*/ 988 h 1134"/>
                  <a:gd name="T18" fmla="*/ 42 w 1035"/>
                  <a:gd name="T19" fmla="*/ 845 h 1134"/>
                  <a:gd name="T20" fmla="*/ 151 w 1035"/>
                  <a:gd name="T21" fmla="*/ 779 h 1134"/>
                  <a:gd name="T22" fmla="*/ 157 w 1035"/>
                  <a:gd name="T23" fmla="*/ 767 h 1134"/>
                  <a:gd name="T24" fmla="*/ 136 w 1035"/>
                  <a:gd name="T25" fmla="*/ 725 h 1134"/>
                  <a:gd name="T26" fmla="*/ 122 w 1035"/>
                  <a:gd name="T27" fmla="*/ 333 h 1134"/>
                  <a:gd name="T28" fmla="*/ 419 w 1035"/>
                  <a:gd name="T29" fmla="*/ 93 h 1134"/>
                  <a:gd name="T30" fmla="*/ 463 w 1035"/>
                  <a:gd name="T31" fmla="*/ 3 h 1134"/>
                  <a:gd name="T32" fmla="*/ 472 w 1035"/>
                  <a:gd name="T33" fmla="*/ 0 h 1134"/>
                  <a:gd name="T34" fmla="*/ 472 w 1035"/>
                  <a:gd name="T35" fmla="*/ 0 h 1134"/>
                  <a:gd name="T36" fmla="*/ 481 w 1035"/>
                  <a:gd name="T37" fmla="*/ 4 h 1134"/>
                  <a:gd name="T38" fmla="*/ 526 w 1035"/>
                  <a:gd name="T39" fmla="*/ 90 h 1134"/>
                  <a:gd name="T40" fmla="*/ 780 w 1035"/>
                  <a:gd name="T41" fmla="*/ 151 h 1134"/>
                  <a:gd name="T42" fmla="*/ 871 w 1035"/>
                  <a:gd name="T43" fmla="*/ 102 h 1134"/>
                  <a:gd name="T44" fmla="*/ 877 w 1035"/>
                  <a:gd name="T45" fmla="*/ 100 h 1134"/>
                  <a:gd name="T46" fmla="*/ 881 w 1035"/>
                  <a:gd name="T47" fmla="*/ 101 h 1134"/>
                  <a:gd name="T48" fmla="*/ 888 w 1035"/>
                  <a:gd name="T49" fmla="*/ 107 h 1134"/>
                  <a:gd name="T50" fmla="*/ 913 w 1035"/>
                  <a:gd name="T51" fmla="*/ 197 h 1134"/>
                  <a:gd name="T52" fmla="*/ 1026 w 1035"/>
                  <a:gd name="T53" fmla="*/ 514 h 1134"/>
                  <a:gd name="T54" fmla="*/ 979 w 1035"/>
                  <a:gd name="T55" fmla="*/ 780 h 1134"/>
                  <a:gd name="T56" fmla="*/ 963 w 1035"/>
                  <a:gd name="T57" fmla="*/ 846 h 1134"/>
                  <a:gd name="T58" fmla="*/ 922 w 1035"/>
                  <a:gd name="T59" fmla="*/ 1008 h 1134"/>
                  <a:gd name="T60" fmla="*/ 762 w 1035"/>
                  <a:gd name="T61" fmla="*/ 1134 h 1134"/>
                  <a:gd name="T62" fmla="*/ 762 w 1035"/>
                  <a:gd name="T63" fmla="*/ 1134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5" h="1134">
                    <a:moveTo>
                      <a:pt x="762" y="1134"/>
                    </a:moveTo>
                    <a:cubicBezTo>
                      <a:pt x="761" y="1134"/>
                      <a:pt x="761" y="1134"/>
                      <a:pt x="761" y="1134"/>
                    </a:cubicBezTo>
                    <a:cubicBezTo>
                      <a:pt x="757" y="1133"/>
                      <a:pt x="678" y="1126"/>
                      <a:pt x="633" y="1085"/>
                    </a:cubicBezTo>
                    <a:cubicBezTo>
                      <a:pt x="631" y="1085"/>
                      <a:pt x="629" y="1085"/>
                      <a:pt x="626" y="1085"/>
                    </a:cubicBezTo>
                    <a:cubicBezTo>
                      <a:pt x="613" y="1085"/>
                      <a:pt x="587" y="1088"/>
                      <a:pt x="560" y="1110"/>
                    </a:cubicBezTo>
                    <a:cubicBezTo>
                      <a:pt x="541" y="1126"/>
                      <a:pt x="500" y="1129"/>
                      <a:pt x="469" y="1129"/>
                    </a:cubicBezTo>
                    <a:cubicBezTo>
                      <a:pt x="385" y="1129"/>
                      <a:pt x="266" y="1105"/>
                      <a:pt x="208" y="1064"/>
                    </a:cubicBezTo>
                    <a:cubicBezTo>
                      <a:pt x="199" y="1065"/>
                      <a:pt x="179" y="1068"/>
                      <a:pt x="156" y="1068"/>
                    </a:cubicBezTo>
                    <a:cubicBezTo>
                      <a:pt x="79" y="1068"/>
                      <a:pt x="30" y="1040"/>
                      <a:pt x="14" y="988"/>
                    </a:cubicBezTo>
                    <a:cubicBezTo>
                      <a:pt x="0" y="941"/>
                      <a:pt x="10" y="889"/>
                      <a:pt x="42" y="845"/>
                    </a:cubicBezTo>
                    <a:cubicBezTo>
                      <a:pt x="71" y="806"/>
                      <a:pt x="114" y="780"/>
                      <a:pt x="151" y="779"/>
                    </a:cubicBezTo>
                    <a:cubicBezTo>
                      <a:pt x="153" y="777"/>
                      <a:pt x="157" y="773"/>
                      <a:pt x="157" y="767"/>
                    </a:cubicBezTo>
                    <a:cubicBezTo>
                      <a:pt x="159" y="756"/>
                      <a:pt x="151" y="741"/>
                      <a:pt x="136" y="725"/>
                    </a:cubicBezTo>
                    <a:cubicBezTo>
                      <a:pt x="88" y="674"/>
                      <a:pt x="18" y="505"/>
                      <a:pt x="122" y="333"/>
                    </a:cubicBezTo>
                    <a:cubicBezTo>
                      <a:pt x="213" y="183"/>
                      <a:pt x="385" y="107"/>
                      <a:pt x="419" y="93"/>
                    </a:cubicBezTo>
                    <a:cubicBezTo>
                      <a:pt x="424" y="76"/>
                      <a:pt x="440" y="25"/>
                      <a:pt x="463" y="3"/>
                    </a:cubicBezTo>
                    <a:cubicBezTo>
                      <a:pt x="466" y="1"/>
                      <a:pt x="469" y="0"/>
                      <a:pt x="472" y="0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76" y="0"/>
                      <a:pt x="479" y="2"/>
                      <a:pt x="481" y="4"/>
                    </a:cubicBezTo>
                    <a:cubicBezTo>
                      <a:pt x="482" y="6"/>
                      <a:pt x="516" y="47"/>
                      <a:pt x="526" y="90"/>
                    </a:cubicBezTo>
                    <a:cubicBezTo>
                      <a:pt x="559" y="92"/>
                      <a:pt x="671" y="102"/>
                      <a:pt x="780" y="151"/>
                    </a:cubicBezTo>
                    <a:cubicBezTo>
                      <a:pt x="871" y="102"/>
                      <a:pt x="871" y="102"/>
                      <a:pt x="871" y="102"/>
                    </a:cubicBezTo>
                    <a:cubicBezTo>
                      <a:pt x="873" y="101"/>
                      <a:pt x="875" y="100"/>
                      <a:pt x="877" y="100"/>
                    </a:cubicBezTo>
                    <a:cubicBezTo>
                      <a:pt x="878" y="100"/>
                      <a:pt x="879" y="100"/>
                      <a:pt x="881" y="101"/>
                    </a:cubicBezTo>
                    <a:cubicBezTo>
                      <a:pt x="884" y="102"/>
                      <a:pt x="886" y="104"/>
                      <a:pt x="888" y="107"/>
                    </a:cubicBezTo>
                    <a:cubicBezTo>
                      <a:pt x="889" y="108"/>
                      <a:pt x="911" y="152"/>
                      <a:pt x="913" y="197"/>
                    </a:cubicBezTo>
                    <a:cubicBezTo>
                      <a:pt x="935" y="218"/>
                      <a:pt x="1035" y="325"/>
                      <a:pt x="1026" y="514"/>
                    </a:cubicBezTo>
                    <a:cubicBezTo>
                      <a:pt x="1019" y="652"/>
                      <a:pt x="996" y="726"/>
                      <a:pt x="979" y="780"/>
                    </a:cubicBezTo>
                    <a:cubicBezTo>
                      <a:pt x="971" y="806"/>
                      <a:pt x="965" y="826"/>
                      <a:pt x="963" y="846"/>
                    </a:cubicBezTo>
                    <a:cubicBezTo>
                      <a:pt x="961" y="873"/>
                      <a:pt x="951" y="944"/>
                      <a:pt x="922" y="1008"/>
                    </a:cubicBezTo>
                    <a:cubicBezTo>
                      <a:pt x="885" y="1087"/>
                      <a:pt x="832" y="1130"/>
                      <a:pt x="762" y="1134"/>
                    </a:cubicBezTo>
                    <a:cubicBezTo>
                      <a:pt x="762" y="1134"/>
                      <a:pt x="762" y="1134"/>
                      <a:pt x="762" y="1134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1" name="Freeform 639"/>
              <p:cNvSpPr>
                <a:spLocks noEditPoints="1"/>
              </p:cNvSpPr>
              <p:nvPr/>
            </p:nvSpPr>
            <p:spPr bwMode="auto">
              <a:xfrm>
                <a:off x="6423" y="1017"/>
                <a:ext cx="1275" cy="1395"/>
              </a:xfrm>
              <a:custGeom>
                <a:avLst/>
                <a:gdLst>
                  <a:gd name="T0" fmla="*/ 485 w 1056"/>
                  <a:gd name="T1" fmla="*/ 24 h 1158"/>
                  <a:gd name="T2" fmla="*/ 529 w 1056"/>
                  <a:gd name="T3" fmla="*/ 114 h 1158"/>
                  <a:gd name="T4" fmla="*/ 794 w 1056"/>
                  <a:gd name="T5" fmla="*/ 177 h 1158"/>
                  <a:gd name="T6" fmla="*/ 857 w 1056"/>
                  <a:gd name="T7" fmla="*/ 142 h 1158"/>
                  <a:gd name="T8" fmla="*/ 890 w 1056"/>
                  <a:gd name="T9" fmla="*/ 124 h 1158"/>
                  <a:gd name="T10" fmla="*/ 914 w 1056"/>
                  <a:gd name="T11" fmla="*/ 214 h 1158"/>
                  <a:gd name="T12" fmla="*/ 1027 w 1056"/>
                  <a:gd name="T13" fmla="*/ 525 h 1158"/>
                  <a:gd name="T14" fmla="*/ 964 w 1056"/>
                  <a:gd name="T15" fmla="*/ 857 h 1158"/>
                  <a:gd name="T16" fmla="*/ 775 w 1056"/>
                  <a:gd name="T17" fmla="*/ 1134 h 1158"/>
                  <a:gd name="T18" fmla="*/ 651 w 1056"/>
                  <a:gd name="T19" fmla="*/ 1085 h 1158"/>
                  <a:gd name="T20" fmla="*/ 639 w 1056"/>
                  <a:gd name="T21" fmla="*/ 1084 h 1158"/>
                  <a:gd name="T22" fmla="*/ 565 w 1056"/>
                  <a:gd name="T23" fmla="*/ 1113 h 1158"/>
                  <a:gd name="T24" fmla="*/ 482 w 1056"/>
                  <a:gd name="T25" fmla="*/ 1129 h 1158"/>
                  <a:gd name="T26" fmla="*/ 224 w 1056"/>
                  <a:gd name="T27" fmla="*/ 1063 h 1158"/>
                  <a:gd name="T28" fmla="*/ 169 w 1056"/>
                  <a:gd name="T29" fmla="*/ 1068 h 1158"/>
                  <a:gd name="T30" fmla="*/ 39 w 1056"/>
                  <a:gd name="T31" fmla="*/ 997 h 1158"/>
                  <a:gd name="T32" fmla="*/ 168 w 1056"/>
                  <a:gd name="T33" fmla="*/ 802 h 1158"/>
                  <a:gd name="T34" fmla="*/ 157 w 1056"/>
                  <a:gd name="T35" fmla="*/ 729 h 1158"/>
                  <a:gd name="T36" fmla="*/ 145 w 1056"/>
                  <a:gd name="T37" fmla="*/ 351 h 1158"/>
                  <a:gd name="T38" fmla="*/ 442 w 1056"/>
                  <a:gd name="T39" fmla="*/ 114 h 1158"/>
                  <a:gd name="T40" fmla="*/ 485 w 1056"/>
                  <a:gd name="T41" fmla="*/ 24 h 1158"/>
                  <a:gd name="T42" fmla="*/ 485 w 1056"/>
                  <a:gd name="T43" fmla="*/ 0 h 1158"/>
                  <a:gd name="T44" fmla="*/ 468 w 1056"/>
                  <a:gd name="T45" fmla="*/ 6 h 1158"/>
                  <a:gd name="T46" fmla="*/ 422 w 1056"/>
                  <a:gd name="T47" fmla="*/ 96 h 1158"/>
                  <a:gd name="T48" fmla="*/ 318 w 1056"/>
                  <a:gd name="T49" fmla="*/ 152 h 1158"/>
                  <a:gd name="T50" fmla="*/ 125 w 1056"/>
                  <a:gd name="T51" fmla="*/ 338 h 1158"/>
                  <a:gd name="T52" fmla="*/ 72 w 1056"/>
                  <a:gd name="T53" fmla="*/ 584 h 1158"/>
                  <a:gd name="T54" fmla="*/ 140 w 1056"/>
                  <a:gd name="T55" fmla="*/ 745 h 1158"/>
                  <a:gd name="T56" fmla="*/ 159 w 1056"/>
                  <a:gd name="T57" fmla="*/ 777 h 1158"/>
                  <a:gd name="T58" fmla="*/ 158 w 1056"/>
                  <a:gd name="T59" fmla="*/ 779 h 1158"/>
                  <a:gd name="T60" fmla="*/ 45 w 1056"/>
                  <a:gd name="T61" fmla="*/ 850 h 1158"/>
                  <a:gd name="T62" fmla="*/ 16 w 1056"/>
                  <a:gd name="T63" fmla="*/ 1004 h 1158"/>
                  <a:gd name="T64" fmla="*/ 169 w 1056"/>
                  <a:gd name="T65" fmla="*/ 1092 h 1158"/>
                  <a:gd name="T66" fmla="*/ 218 w 1056"/>
                  <a:gd name="T67" fmla="*/ 1088 h 1158"/>
                  <a:gd name="T68" fmla="*/ 482 w 1056"/>
                  <a:gd name="T69" fmla="*/ 1153 h 1158"/>
                  <a:gd name="T70" fmla="*/ 581 w 1056"/>
                  <a:gd name="T71" fmla="*/ 1131 h 1158"/>
                  <a:gd name="T72" fmla="*/ 639 w 1056"/>
                  <a:gd name="T73" fmla="*/ 1109 h 1158"/>
                  <a:gd name="T74" fmla="*/ 641 w 1056"/>
                  <a:gd name="T75" fmla="*/ 1109 h 1158"/>
                  <a:gd name="T76" fmla="*/ 772 w 1056"/>
                  <a:gd name="T77" fmla="*/ 1158 h 1158"/>
                  <a:gd name="T78" fmla="*/ 775 w 1056"/>
                  <a:gd name="T79" fmla="*/ 1158 h 1158"/>
                  <a:gd name="T80" fmla="*/ 776 w 1056"/>
                  <a:gd name="T81" fmla="*/ 1158 h 1158"/>
                  <a:gd name="T82" fmla="*/ 946 w 1056"/>
                  <a:gd name="T83" fmla="*/ 1025 h 1158"/>
                  <a:gd name="T84" fmla="*/ 988 w 1056"/>
                  <a:gd name="T85" fmla="*/ 859 h 1158"/>
                  <a:gd name="T86" fmla="*/ 1004 w 1056"/>
                  <a:gd name="T87" fmla="*/ 796 h 1158"/>
                  <a:gd name="T88" fmla="*/ 1051 w 1056"/>
                  <a:gd name="T89" fmla="*/ 527 h 1158"/>
                  <a:gd name="T90" fmla="*/ 995 w 1056"/>
                  <a:gd name="T91" fmla="*/ 281 h 1158"/>
                  <a:gd name="T92" fmla="*/ 938 w 1056"/>
                  <a:gd name="T93" fmla="*/ 204 h 1158"/>
                  <a:gd name="T94" fmla="*/ 911 w 1056"/>
                  <a:gd name="T95" fmla="*/ 113 h 1158"/>
                  <a:gd name="T96" fmla="*/ 897 w 1056"/>
                  <a:gd name="T97" fmla="*/ 101 h 1158"/>
                  <a:gd name="T98" fmla="*/ 890 w 1056"/>
                  <a:gd name="T99" fmla="*/ 100 h 1158"/>
                  <a:gd name="T100" fmla="*/ 879 w 1056"/>
                  <a:gd name="T101" fmla="*/ 103 h 1158"/>
                  <a:gd name="T102" fmla="*/ 845 w 1056"/>
                  <a:gd name="T103" fmla="*/ 121 h 1158"/>
                  <a:gd name="T104" fmla="*/ 793 w 1056"/>
                  <a:gd name="T105" fmla="*/ 150 h 1158"/>
                  <a:gd name="T106" fmla="*/ 548 w 1056"/>
                  <a:gd name="T107" fmla="*/ 91 h 1158"/>
                  <a:gd name="T108" fmla="*/ 503 w 1056"/>
                  <a:gd name="T109" fmla="*/ 8 h 1158"/>
                  <a:gd name="T110" fmla="*/ 486 w 1056"/>
                  <a:gd name="T111" fmla="*/ 0 h 1158"/>
                  <a:gd name="T112" fmla="*/ 485 w 1056"/>
                  <a:gd name="T113" fmla="*/ 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56" h="1158">
                    <a:moveTo>
                      <a:pt x="485" y="24"/>
                    </a:moveTo>
                    <a:cubicBezTo>
                      <a:pt x="485" y="24"/>
                      <a:pt x="523" y="70"/>
                      <a:pt x="529" y="114"/>
                    </a:cubicBezTo>
                    <a:cubicBezTo>
                      <a:pt x="529" y="114"/>
                      <a:pt x="665" y="117"/>
                      <a:pt x="794" y="177"/>
                    </a:cubicBezTo>
                    <a:cubicBezTo>
                      <a:pt x="857" y="142"/>
                      <a:pt x="857" y="142"/>
                      <a:pt x="857" y="142"/>
                    </a:cubicBezTo>
                    <a:cubicBezTo>
                      <a:pt x="890" y="124"/>
                      <a:pt x="890" y="124"/>
                      <a:pt x="890" y="124"/>
                    </a:cubicBezTo>
                    <a:cubicBezTo>
                      <a:pt x="890" y="124"/>
                      <a:pt x="914" y="170"/>
                      <a:pt x="914" y="214"/>
                    </a:cubicBezTo>
                    <a:cubicBezTo>
                      <a:pt x="914" y="214"/>
                      <a:pt x="1037" y="321"/>
                      <a:pt x="1027" y="525"/>
                    </a:cubicBezTo>
                    <a:cubicBezTo>
                      <a:pt x="1017" y="730"/>
                      <a:pt x="970" y="794"/>
                      <a:pt x="964" y="857"/>
                    </a:cubicBezTo>
                    <a:cubicBezTo>
                      <a:pt x="958" y="919"/>
                      <a:pt x="925" y="1125"/>
                      <a:pt x="775" y="1134"/>
                    </a:cubicBezTo>
                    <a:cubicBezTo>
                      <a:pt x="775" y="1134"/>
                      <a:pt x="693" y="1126"/>
                      <a:pt x="651" y="1085"/>
                    </a:cubicBezTo>
                    <a:cubicBezTo>
                      <a:pt x="651" y="1085"/>
                      <a:pt x="647" y="1084"/>
                      <a:pt x="639" y="1084"/>
                    </a:cubicBezTo>
                    <a:cubicBezTo>
                      <a:pt x="623" y="1084"/>
                      <a:pt x="595" y="1088"/>
                      <a:pt x="565" y="1113"/>
                    </a:cubicBezTo>
                    <a:cubicBezTo>
                      <a:pt x="552" y="1124"/>
                      <a:pt x="521" y="1129"/>
                      <a:pt x="482" y="1129"/>
                    </a:cubicBezTo>
                    <a:cubicBezTo>
                      <a:pt x="398" y="1129"/>
                      <a:pt x="278" y="1104"/>
                      <a:pt x="224" y="1063"/>
                    </a:cubicBezTo>
                    <a:cubicBezTo>
                      <a:pt x="224" y="1063"/>
                      <a:pt x="200" y="1068"/>
                      <a:pt x="169" y="1068"/>
                    </a:cubicBezTo>
                    <a:cubicBezTo>
                      <a:pt x="121" y="1068"/>
                      <a:pt x="57" y="1056"/>
                      <a:pt x="39" y="997"/>
                    </a:cubicBezTo>
                    <a:cubicBezTo>
                      <a:pt x="8" y="899"/>
                      <a:pt x="99" y="802"/>
                      <a:pt x="168" y="802"/>
                    </a:cubicBezTo>
                    <a:cubicBezTo>
                      <a:pt x="168" y="802"/>
                      <a:pt x="207" y="781"/>
                      <a:pt x="157" y="729"/>
                    </a:cubicBezTo>
                    <a:cubicBezTo>
                      <a:pt x="108" y="676"/>
                      <a:pt x="48" y="512"/>
                      <a:pt x="145" y="351"/>
                    </a:cubicBezTo>
                    <a:cubicBezTo>
                      <a:pt x="243" y="190"/>
                      <a:pt x="442" y="114"/>
                      <a:pt x="442" y="114"/>
                    </a:cubicBezTo>
                    <a:cubicBezTo>
                      <a:pt x="442" y="114"/>
                      <a:pt x="459" y="48"/>
                      <a:pt x="485" y="24"/>
                    </a:cubicBezTo>
                    <a:moveTo>
                      <a:pt x="485" y="0"/>
                    </a:moveTo>
                    <a:cubicBezTo>
                      <a:pt x="479" y="0"/>
                      <a:pt x="473" y="2"/>
                      <a:pt x="468" y="6"/>
                    </a:cubicBezTo>
                    <a:cubicBezTo>
                      <a:pt x="444" y="28"/>
                      <a:pt x="429" y="74"/>
                      <a:pt x="422" y="96"/>
                    </a:cubicBezTo>
                    <a:cubicBezTo>
                      <a:pt x="403" y="104"/>
                      <a:pt x="364" y="123"/>
                      <a:pt x="318" y="152"/>
                    </a:cubicBezTo>
                    <a:cubicBezTo>
                      <a:pt x="259" y="189"/>
                      <a:pt x="178" y="251"/>
                      <a:pt x="125" y="338"/>
                    </a:cubicBezTo>
                    <a:cubicBezTo>
                      <a:pt x="67" y="434"/>
                      <a:pt x="64" y="524"/>
                      <a:pt x="72" y="584"/>
                    </a:cubicBezTo>
                    <a:cubicBezTo>
                      <a:pt x="83" y="661"/>
                      <a:pt x="114" y="718"/>
                      <a:pt x="140" y="745"/>
                    </a:cubicBezTo>
                    <a:cubicBezTo>
                      <a:pt x="155" y="761"/>
                      <a:pt x="159" y="772"/>
                      <a:pt x="159" y="777"/>
                    </a:cubicBezTo>
                    <a:cubicBezTo>
                      <a:pt x="158" y="778"/>
                      <a:pt x="158" y="778"/>
                      <a:pt x="158" y="779"/>
                    </a:cubicBezTo>
                    <a:cubicBezTo>
                      <a:pt x="118" y="783"/>
                      <a:pt x="75" y="810"/>
                      <a:pt x="45" y="850"/>
                    </a:cubicBezTo>
                    <a:cubicBezTo>
                      <a:pt x="11" y="897"/>
                      <a:pt x="0" y="953"/>
                      <a:pt x="16" y="1004"/>
                    </a:cubicBezTo>
                    <a:cubicBezTo>
                      <a:pt x="33" y="1061"/>
                      <a:pt x="88" y="1092"/>
                      <a:pt x="169" y="1092"/>
                    </a:cubicBezTo>
                    <a:cubicBezTo>
                      <a:pt x="190" y="1092"/>
                      <a:pt x="207" y="1090"/>
                      <a:pt x="218" y="1088"/>
                    </a:cubicBezTo>
                    <a:cubicBezTo>
                      <a:pt x="282" y="1131"/>
                      <a:pt x="399" y="1153"/>
                      <a:pt x="482" y="1153"/>
                    </a:cubicBezTo>
                    <a:cubicBezTo>
                      <a:pt x="530" y="1153"/>
                      <a:pt x="563" y="1146"/>
                      <a:pt x="581" y="1131"/>
                    </a:cubicBezTo>
                    <a:cubicBezTo>
                      <a:pt x="604" y="1111"/>
                      <a:pt x="627" y="1109"/>
                      <a:pt x="639" y="1109"/>
                    </a:cubicBezTo>
                    <a:cubicBezTo>
                      <a:pt x="639" y="1109"/>
                      <a:pt x="640" y="1109"/>
                      <a:pt x="641" y="1109"/>
                    </a:cubicBezTo>
                    <a:cubicBezTo>
                      <a:pt x="690" y="1150"/>
                      <a:pt x="769" y="1157"/>
                      <a:pt x="772" y="1158"/>
                    </a:cubicBezTo>
                    <a:cubicBezTo>
                      <a:pt x="773" y="1158"/>
                      <a:pt x="774" y="1158"/>
                      <a:pt x="775" y="1158"/>
                    </a:cubicBezTo>
                    <a:cubicBezTo>
                      <a:pt x="775" y="1158"/>
                      <a:pt x="776" y="1158"/>
                      <a:pt x="776" y="1158"/>
                    </a:cubicBezTo>
                    <a:cubicBezTo>
                      <a:pt x="849" y="1153"/>
                      <a:pt x="908" y="1107"/>
                      <a:pt x="946" y="1025"/>
                    </a:cubicBezTo>
                    <a:cubicBezTo>
                      <a:pt x="976" y="959"/>
                      <a:pt x="986" y="887"/>
                      <a:pt x="988" y="859"/>
                    </a:cubicBezTo>
                    <a:cubicBezTo>
                      <a:pt x="990" y="841"/>
                      <a:pt x="996" y="821"/>
                      <a:pt x="1004" y="796"/>
                    </a:cubicBezTo>
                    <a:cubicBezTo>
                      <a:pt x="1021" y="741"/>
                      <a:pt x="1044" y="666"/>
                      <a:pt x="1051" y="527"/>
                    </a:cubicBezTo>
                    <a:cubicBezTo>
                      <a:pt x="1056" y="415"/>
                      <a:pt x="1023" y="332"/>
                      <a:pt x="995" y="281"/>
                    </a:cubicBezTo>
                    <a:cubicBezTo>
                      <a:pt x="973" y="242"/>
                      <a:pt x="950" y="216"/>
                      <a:pt x="938" y="204"/>
                    </a:cubicBezTo>
                    <a:cubicBezTo>
                      <a:pt x="935" y="158"/>
                      <a:pt x="912" y="115"/>
                      <a:pt x="911" y="113"/>
                    </a:cubicBezTo>
                    <a:cubicBezTo>
                      <a:pt x="908" y="107"/>
                      <a:pt x="903" y="103"/>
                      <a:pt x="897" y="101"/>
                    </a:cubicBezTo>
                    <a:cubicBezTo>
                      <a:pt x="895" y="100"/>
                      <a:pt x="892" y="100"/>
                      <a:pt x="890" y="100"/>
                    </a:cubicBezTo>
                    <a:cubicBezTo>
                      <a:pt x="886" y="100"/>
                      <a:pt x="882" y="101"/>
                      <a:pt x="879" y="103"/>
                    </a:cubicBezTo>
                    <a:cubicBezTo>
                      <a:pt x="845" y="121"/>
                      <a:pt x="845" y="121"/>
                      <a:pt x="845" y="121"/>
                    </a:cubicBezTo>
                    <a:cubicBezTo>
                      <a:pt x="793" y="150"/>
                      <a:pt x="793" y="150"/>
                      <a:pt x="793" y="150"/>
                    </a:cubicBezTo>
                    <a:cubicBezTo>
                      <a:pt x="692" y="105"/>
                      <a:pt x="590" y="94"/>
                      <a:pt x="548" y="91"/>
                    </a:cubicBezTo>
                    <a:cubicBezTo>
                      <a:pt x="536" y="48"/>
                      <a:pt x="505" y="10"/>
                      <a:pt x="503" y="8"/>
                    </a:cubicBezTo>
                    <a:cubicBezTo>
                      <a:pt x="499" y="3"/>
                      <a:pt x="493" y="0"/>
                      <a:pt x="486" y="0"/>
                    </a:cubicBezTo>
                    <a:cubicBezTo>
                      <a:pt x="486" y="0"/>
                      <a:pt x="485" y="0"/>
                      <a:pt x="485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2" name="Freeform 640"/>
              <p:cNvSpPr>
                <a:spLocks/>
              </p:cNvSpPr>
              <p:nvPr/>
            </p:nvSpPr>
            <p:spPr bwMode="auto">
              <a:xfrm>
                <a:off x="6529" y="1364"/>
                <a:ext cx="1052" cy="933"/>
              </a:xfrm>
              <a:custGeom>
                <a:avLst/>
                <a:gdLst>
                  <a:gd name="T0" fmla="*/ 113 w 871"/>
                  <a:gd name="T1" fmla="*/ 17 h 774"/>
                  <a:gd name="T2" fmla="*/ 195 w 871"/>
                  <a:gd name="T3" fmla="*/ 61 h 774"/>
                  <a:gd name="T4" fmla="*/ 486 w 871"/>
                  <a:gd name="T5" fmla="*/ 212 h 774"/>
                  <a:gd name="T6" fmla="*/ 767 w 871"/>
                  <a:gd name="T7" fmla="*/ 212 h 774"/>
                  <a:gd name="T8" fmla="*/ 747 w 871"/>
                  <a:gd name="T9" fmla="*/ 366 h 774"/>
                  <a:gd name="T10" fmla="*/ 759 w 871"/>
                  <a:gd name="T11" fmla="*/ 404 h 774"/>
                  <a:gd name="T12" fmla="*/ 869 w 871"/>
                  <a:gd name="T13" fmla="*/ 478 h 774"/>
                  <a:gd name="T14" fmla="*/ 773 w 871"/>
                  <a:gd name="T15" fmla="*/ 611 h 774"/>
                  <a:gd name="T16" fmla="*/ 773 w 871"/>
                  <a:gd name="T17" fmla="*/ 640 h 774"/>
                  <a:gd name="T18" fmla="*/ 769 w 871"/>
                  <a:gd name="T19" fmla="*/ 744 h 774"/>
                  <a:gd name="T20" fmla="*/ 530 w 871"/>
                  <a:gd name="T21" fmla="*/ 694 h 774"/>
                  <a:gd name="T22" fmla="*/ 245 w 871"/>
                  <a:gd name="T23" fmla="*/ 654 h 774"/>
                  <a:gd name="T24" fmla="*/ 229 w 871"/>
                  <a:gd name="T25" fmla="*/ 564 h 774"/>
                  <a:gd name="T26" fmla="*/ 311 w 871"/>
                  <a:gd name="T27" fmla="*/ 572 h 774"/>
                  <a:gd name="T28" fmla="*/ 215 w 871"/>
                  <a:gd name="T29" fmla="*/ 537 h 774"/>
                  <a:gd name="T30" fmla="*/ 20 w 871"/>
                  <a:gd name="T31" fmla="*/ 316 h 774"/>
                  <a:gd name="T32" fmla="*/ 113 w 871"/>
                  <a:gd name="T33" fmla="*/ 17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1" h="774">
                    <a:moveTo>
                      <a:pt x="113" y="17"/>
                    </a:moveTo>
                    <a:cubicBezTo>
                      <a:pt x="113" y="17"/>
                      <a:pt x="189" y="0"/>
                      <a:pt x="195" y="61"/>
                    </a:cubicBezTo>
                    <a:cubicBezTo>
                      <a:pt x="201" y="122"/>
                      <a:pt x="163" y="276"/>
                      <a:pt x="486" y="212"/>
                    </a:cubicBezTo>
                    <a:cubicBezTo>
                      <a:pt x="486" y="212"/>
                      <a:pt x="656" y="359"/>
                      <a:pt x="767" y="212"/>
                    </a:cubicBezTo>
                    <a:cubicBezTo>
                      <a:pt x="767" y="212"/>
                      <a:pt x="835" y="304"/>
                      <a:pt x="747" y="366"/>
                    </a:cubicBezTo>
                    <a:cubicBezTo>
                      <a:pt x="747" y="366"/>
                      <a:pt x="725" y="404"/>
                      <a:pt x="759" y="404"/>
                    </a:cubicBezTo>
                    <a:cubicBezTo>
                      <a:pt x="793" y="404"/>
                      <a:pt x="867" y="415"/>
                      <a:pt x="869" y="478"/>
                    </a:cubicBezTo>
                    <a:cubicBezTo>
                      <a:pt x="871" y="541"/>
                      <a:pt x="853" y="603"/>
                      <a:pt x="773" y="611"/>
                    </a:cubicBezTo>
                    <a:cubicBezTo>
                      <a:pt x="773" y="611"/>
                      <a:pt x="753" y="615"/>
                      <a:pt x="773" y="640"/>
                    </a:cubicBezTo>
                    <a:cubicBezTo>
                      <a:pt x="793" y="666"/>
                      <a:pt x="825" y="715"/>
                      <a:pt x="769" y="744"/>
                    </a:cubicBezTo>
                    <a:cubicBezTo>
                      <a:pt x="713" y="774"/>
                      <a:pt x="618" y="680"/>
                      <a:pt x="530" y="694"/>
                    </a:cubicBezTo>
                    <a:cubicBezTo>
                      <a:pt x="442" y="709"/>
                      <a:pt x="289" y="685"/>
                      <a:pt x="245" y="654"/>
                    </a:cubicBezTo>
                    <a:cubicBezTo>
                      <a:pt x="201" y="623"/>
                      <a:pt x="165" y="541"/>
                      <a:pt x="229" y="564"/>
                    </a:cubicBezTo>
                    <a:cubicBezTo>
                      <a:pt x="229" y="564"/>
                      <a:pt x="295" y="588"/>
                      <a:pt x="311" y="572"/>
                    </a:cubicBezTo>
                    <a:cubicBezTo>
                      <a:pt x="327" y="556"/>
                      <a:pt x="229" y="554"/>
                      <a:pt x="215" y="537"/>
                    </a:cubicBezTo>
                    <a:cubicBezTo>
                      <a:pt x="201" y="519"/>
                      <a:pt x="40" y="425"/>
                      <a:pt x="20" y="316"/>
                    </a:cubicBezTo>
                    <a:cubicBezTo>
                      <a:pt x="0" y="208"/>
                      <a:pt x="32" y="97"/>
                      <a:pt x="11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3" name="Oval 641"/>
              <p:cNvSpPr>
                <a:spLocks noChangeArrowheads="1"/>
              </p:cNvSpPr>
              <p:nvPr/>
            </p:nvSpPr>
            <p:spPr bwMode="auto">
              <a:xfrm>
                <a:off x="6813" y="1381"/>
                <a:ext cx="153" cy="1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4" name="Freeform 642"/>
              <p:cNvSpPr>
                <a:spLocks/>
              </p:cNvSpPr>
              <p:nvPr/>
            </p:nvSpPr>
            <p:spPr bwMode="auto">
              <a:xfrm>
                <a:off x="7052" y="1198"/>
                <a:ext cx="132" cy="189"/>
              </a:xfrm>
              <a:custGeom>
                <a:avLst/>
                <a:gdLst>
                  <a:gd name="T0" fmla="*/ 0 w 109"/>
                  <a:gd name="T1" fmla="*/ 36 h 157"/>
                  <a:gd name="T2" fmla="*/ 10 w 109"/>
                  <a:gd name="T3" fmla="*/ 111 h 157"/>
                  <a:gd name="T4" fmla="*/ 60 w 109"/>
                  <a:gd name="T5" fmla="*/ 99 h 157"/>
                  <a:gd name="T6" fmla="*/ 102 w 109"/>
                  <a:gd name="T7" fmla="*/ 67 h 157"/>
                  <a:gd name="T8" fmla="*/ 36 w 109"/>
                  <a:gd name="T9" fmla="*/ 79 h 157"/>
                  <a:gd name="T10" fmla="*/ 0 w 109"/>
                  <a:gd name="T11" fmla="*/ 3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7">
                    <a:moveTo>
                      <a:pt x="0" y="36"/>
                    </a:moveTo>
                    <a:cubicBezTo>
                      <a:pt x="0" y="36"/>
                      <a:pt x="12" y="64"/>
                      <a:pt x="10" y="111"/>
                    </a:cubicBezTo>
                    <a:cubicBezTo>
                      <a:pt x="8" y="157"/>
                      <a:pt x="38" y="137"/>
                      <a:pt x="60" y="99"/>
                    </a:cubicBezTo>
                    <a:cubicBezTo>
                      <a:pt x="82" y="60"/>
                      <a:pt x="109" y="81"/>
                      <a:pt x="102" y="67"/>
                    </a:cubicBezTo>
                    <a:cubicBezTo>
                      <a:pt x="96" y="52"/>
                      <a:pt x="44" y="64"/>
                      <a:pt x="36" y="79"/>
                    </a:cubicBezTo>
                    <a:cubicBezTo>
                      <a:pt x="28" y="93"/>
                      <a:pt x="24" y="0"/>
                      <a:pt x="0" y="36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5" name="Freeform 643"/>
              <p:cNvSpPr>
                <a:spLocks/>
              </p:cNvSpPr>
              <p:nvPr/>
            </p:nvSpPr>
            <p:spPr bwMode="auto">
              <a:xfrm>
                <a:off x="7132" y="1335"/>
                <a:ext cx="211" cy="177"/>
              </a:xfrm>
              <a:custGeom>
                <a:avLst/>
                <a:gdLst>
                  <a:gd name="T0" fmla="*/ 0 w 175"/>
                  <a:gd name="T1" fmla="*/ 107 h 147"/>
                  <a:gd name="T2" fmla="*/ 117 w 175"/>
                  <a:gd name="T3" fmla="*/ 23 h 147"/>
                  <a:gd name="T4" fmla="*/ 151 w 175"/>
                  <a:gd name="T5" fmla="*/ 87 h 147"/>
                  <a:gd name="T6" fmla="*/ 103 w 175"/>
                  <a:gd name="T7" fmla="*/ 64 h 147"/>
                  <a:gd name="T8" fmla="*/ 0 w 175"/>
                  <a:gd name="T9" fmla="*/ 10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47">
                    <a:moveTo>
                      <a:pt x="0" y="107"/>
                    </a:moveTo>
                    <a:cubicBezTo>
                      <a:pt x="0" y="107"/>
                      <a:pt x="22" y="0"/>
                      <a:pt x="117" y="23"/>
                    </a:cubicBezTo>
                    <a:cubicBezTo>
                      <a:pt x="117" y="23"/>
                      <a:pt x="175" y="59"/>
                      <a:pt x="151" y="87"/>
                    </a:cubicBezTo>
                    <a:cubicBezTo>
                      <a:pt x="127" y="115"/>
                      <a:pt x="137" y="64"/>
                      <a:pt x="103" y="64"/>
                    </a:cubicBezTo>
                    <a:cubicBezTo>
                      <a:pt x="69" y="63"/>
                      <a:pt x="20" y="147"/>
                      <a:pt x="0" y="107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6" name="Freeform 644"/>
              <p:cNvSpPr>
                <a:spLocks/>
              </p:cNvSpPr>
              <p:nvPr/>
            </p:nvSpPr>
            <p:spPr bwMode="auto">
              <a:xfrm>
                <a:off x="6852" y="1310"/>
                <a:ext cx="162" cy="205"/>
              </a:xfrm>
              <a:custGeom>
                <a:avLst/>
                <a:gdLst>
                  <a:gd name="T0" fmla="*/ 124 w 134"/>
                  <a:gd name="T1" fmla="*/ 139 h 170"/>
                  <a:gd name="T2" fmla="*/ 132 w 134"/>
                  <a:gd name="T3" fmla="*/ 90 h 170"/>
                  <a:gd name="T4" fmla="*/ 78 w 134"/>
                  <a:gd name="T5" fmla="*/ 4 h 170"/>
                  <a:gd name="T6" fmla="*/ 26 w 134"/>
                  <a:gd name="T7" fmla="*/ 41 h 170"/>
                  <a:gd name="T8" fmla="*/ 100 w 134"/>
                  <a:gd name="T9" fmla="*/ 82 h 170"/>
                  <a:gd name="T10" fmla="*/ 124 w 134"/>
                  <a:gd name="T11" fmla="*/ 13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70">
                    <a:moveTo>
                      <a:pt x="124" y="139"/>
                    </a:moveTo>
                    <a:cubicBezTo>
                      <a:pt x="124" y="139"/>
                      <a:pt x="130" y="118"/>
                      <a:pt x="132" y="90"/>
                    </a:cubicBezTo>
                    <a:cubicBezTo>
                      <a:pt x="134" y="62"/>
                      <a:pt x="120" y="0"/>
                      <a:pt x="78" y="4"/>
                    </a:cubicBezTo>
                    <a:cubicBezTo>
                      <a:pt x="36" y="8"/>
                      <a:pt x="0" y="32"/>
                      <a:pt x="26" y="41"/>
                    </a:cubicBezTo>
                    <a:cubicBezTo>
                      <a:pt x="52" y="50"/>
                      <a:pt x="96" y="48"/>
                      <a:pt x="100" y="82"/>
                    </a:cubicBezTo>
                    <a:cubicBezTo>
                      <a:pt x="104" y="116"/>
                      <a:pt x="108" y="170"/>
                      <a:pt x="124" y="139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7" name="Freeform 645"/>
              <p:cNvSpPr>
                <a:spLocks/>
              </p:cNvSpPr>
              <p:nvPr/>
            </p:nvSpPr>
            <p:spPr bwMode="auto">
              <a:xfrm>
                <a:off x="7144" y="1416"/>
                <a:ext cx="250" cy="217"/>
              </a:xfrm>
              <a:custGeom>
                <a:avLst/>
                <a:gdLst>
                  <a:gd name="T0" fmla="*/ 14 w 207"/>
                  <a:gd name="T1" fmla="*/ 84 h 180"/>
                  <a:gd name="T2" fmla="*/ 200 w 207"/>
                  <a:gd name="T3" fmla="*/ 94 h 180"/>
                  <a:gd name="T4" fmla="*/ 205 w 207"/>
                  <a:gd name="T5" fmla="*/ 119 h 180"/>
                  <a:gd name="T6" fmla="*/ 100 w 207"/>
                  <a:gd name="T7" fmla="*/ 171 h 180"/>
                  <a:gd name="T8" fmla="*/ 12 w 207"/>
                  <a:gd name="T9" fmla="*/ 127 h 180"/>
                  <a:gd name="T10" fmla="*/ 14 w 207"/>
                  <a:gd name="T11" fmla="*/ 8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180">
                    <a:moveTo>
                      <a:pt x="14" y="84"/>
                    </a:moveTo>
                    <a:cubicBezTo>
                      <a:pt x="52" y="51"/>
                      <a:pt x="134" y="0"/>
                      <a:pt x="200" y="94"/>
                    </a:cubicBezTo>
                    <a:cubicBezTo>
                      <a:pt x="205" y="101"/>
                      <a:pt x="207" y="110"/>
                      <a:pt x="205" y="119"/>
                    </a:cubicBezTo>
                    <a:cubicBezTo>
                      <a:pt x="199" y="140"/>
                      <a:pt x="178" y="180"/>
                      <a:pt x="100" y="171"/>
                    </a:cubicBezTo>
                    <a:cubicBezTo>
                      <a:pt x="100" y="171"/>
                      <a:pt x="55" y="169"/>
                      <a:pt x="12" y="127"/>
                    </a:cubicBezTo>
                    <a:cubicBezTo>
                      <a:pt x="0" y="115"/>
                      <a:pt x="1" y="95"/>
                      <a:pt x="14" y="84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8" name="Freeform 646"/>
              <p:cNvSpPr>
                <a:spLocks/>
              </p:cNvSpPr>
              <p:nvPr/>
            </p:nvSpPr>
            <p:spPr bwMode="auto">
              <a:xfrm>
                <a:off x="7155" y="1481"/>
                <a:ext cx="152" cy="141"/>
              </a:xfrm>
              <a:custGeom>
                <a:avLst/>
                <a:gdLst>
                  <a:gd name="T0" fmla="*/ 18 w 126"/>
                  <a:gd name="T1" fmla="*/ 54 h 117"/>
                  <a:gd name="T2" fmla="*/ 84 w 126"/>
                  <a:gd name="T3" fmla="*/ 6 h 117"/>
                  <a:gd name="T4" fmla="*/ 84 w 126"/>
                  <a:gd name="T5" fmla="*/ 30 h 117"/>
                  <a:gd name="T6" fmla="*/ 102 w 126"/>
                  <a:gd name="T7" fmla="*/ 46 h 117"/>
                  <a:gd name="T8" fmla="*/ 84 w 126"/>
                  <a:gd name="T9" fmla="*/ 90 h 117"/>
                  <a:gd name="T10" fmla="*/ 18 w 126"/>
                  <a:gd name="T11" fmla="*/ 5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17">
                    <a:moveTo>
                      <a:pt x="18" y="54"/>
                    </a:moveTo>
                    <a:cubicBezTo>
                      <a:pt x="18" y="54"/>
                      <a:pt x="72" y="0"/>
                      <a:pt x="84" y="6"/>
                    </a:cubicBezTo>
                    <a:cubicBezTo>
                      <a:pt x="96" y="12"/>
                      <a:pt x="70" y="28"/>
                      <a:pt x="84" y="30"/>
                    </a:cubicBezTo>
                    <a:cubicBezTo>
                      <a:pt x="98" y="32"/>
                      <a:pt x="126" y="42"/>
                      <a:pt x="102" y="46"/>
                    </a:cubicBezTo>
                    <a:cubicBezTo>
                      <a:pt x="78" y="50"/>
                      <a:pt x="64" y="64"/>
                      <a:pt x="84" y="90"/>
                    </a:cubicBezTo>
                    <a:cubicBezTo>
                      <a:pt x="104" y="117"/>
                      <a:pt x="0" y="72"/>
                      <a:pt x="18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9" name="Freeform 647"/>
              <p:cNvSpPr>
                <a:spLocks/>
              </p:cNvSpPr>
              <p:nvPr/>
            </p:nvSpPr>
            <p:spPr bwMode="auto">
              <a:xfrm>
                <a:off x="6794" y="1358"/>
                <a:ext cx="160" cy="108"/>
              </a:xfrm>
              <a:custGeom>
                <a:avLst/>
                <a:gdLst>
                  <a:gd name="T0" fmla="*/ 123 w 133"/>
                  <a:gd name="T1" fmla="*/ 67 h 90"/>
                  <a:gd name="T2" fmla="*/ 43 w 133"/>
                  <a:gd name="T3" fmla="*/ 25 h 90"/>
                  <a:gd name="T4" fmla="*/ 14 w 133"/>
                  <a:gd name="T5" fmla="*/ 67 h 90"/>
                  <a:gd name="T6" fmla="*/ 92 w 133"/>
                  <a:gd name="T7" fmla="*/ 50 h 90"/>
                  <a:gd name="T8" fmla="*/ 123 w 133"/>
                  <a:gd name="T9" fmla="*/ 6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90">
                    <a:moveTo>
                      <a:pt x="123" y="67"/>
                    </a:moveTo>
                    <a:cubicBezTo>
                      <a:pt x="125" y="61"/>
                      <a:pt x="105" y="0"/>
                      <a:pt x="43" y="25"/>
                    </a:cubicBezTo>
                    <a:cubicBezTo>
                      <a:pt x="43" y="25"/>
                      <a:pt x="0" y="54"/>
                      <a:pt x="14" y="67"/>
                    </a:cubicBezTo>
                    <a:cubicBezTo>
                      <a:pt x="28" y="80"/>
                      <a:pt x="50" y="10"/>
                      <a:pt x="92" y="50"/>
                    </a:cubicBezTo>
                    <a:cubicBezTo>
                      <a:pt x="133" y="90"/>
                      <a:pt x="123" y="67"/>
                      <a:pt x="123" y="67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0" name="Freeform 648"/>
              <p:cNvSpPr>
                <a:spLocks/>
              </p:cNvSpPr>
              <p:nvPr/>
            </p:nvSpPr>
            <p:spPr bwMode="auto">
              <a:xfrm>
                <a:off x="6801" y="1454"/>
                <a:ext cx="138" cy="91"/>
              </a:xfrm>
              <a:custGeom>
                <a:avLst/>
                <a:gdLst>
                  <a:gd name="T0" fmla="*/ 62 w 114"/>
                  <a:gd name="T1" fmla="*/ 75 h 75"/>
                  <a:gd name="T2" fmla="*/ 33 w 114"/>
                  <a:gd name="T3" fmla="*/ 67 h 75"/>
                  <a:gd name="T4" fmla="*/ 0 w 114"/>
                  <a:gd name="T5" fmla="*/ 4 h 75"/>
                  <a:gd name="T6" fmla="*/ 5 w 114"/>
                  <a:gd name="T7" fmla="*/ 0 h 75"/>
                  <a:gd name="T8" fmla="*/ 9 w 114"/>
                  <a:gd name="T9" fmla="*/ 4 h 75"/>
                  <a:gd name="T10" fmla="*/ 37 w 114"/>
                  <a:gd name="T11" fmla="*/ 59 h 75"/>
                  <a:gd name="T12" fmla="*/ 107 w 114"/>
                  <a:gd name="T13" fmla="*/ 54 h 75"/>
                  <a:gd name="T14" fmla="*/ 113 w 114"/>
                  <a:gd name="T15" fmla="*/ 56 h 75"/>
                  <a:gd name="T16" fmla="*/ 111 w 114"/>
                  <a:gd name="T17" fmla="*/ 62 h 75"/>
                  <a:gd name="T18" fmla="*/ 62 w 114"/>
                  <a:gd name="T1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75">
                    <a:moveTo>
                      <a:pt x="62" y="75"/>
                    </a:moveTo>
                    <a:cubicBezTo>
                      <a:pt x="51" y="75"/>
                      <a:pt x="41" y="72"/>
                      <a:pt x="33" y="67"/>
                    </a:cubicBezTo>
                    <a:cubicBezTo>
                      <a:pt x="3" y="49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"/>
                      <a:pt x="12" y="44"/>
                      <a:pt x="37" y="59"/>
                    </a:cubicBezTo>
                    <a:cubicBezTo>
                      <a:pt x="54" y="70"/>
                      <a:pt x="78" y="68"/>
                      <a:pt x="107" y="54"/>
                    </a:cubicBezTo>
                    <a:cubicBezTo>
                      <a:pt x="109" y="53"/>
                      <a:pt x="112" y="54"/>
                      <a:pt x="113" y="56"/>
                    </a:cubicBezTo>
                    <a:cubicBezTo>
                      <a:pt x="114" y="59"/>
                      <a:pt x="113" y="61"/>
                      <a:pt x="111" y="62"/>
                    </a:cubicBezTo>
                    <a:cubicBezTo>
                      <a:pt x="93" y="71"/>
                      <a:pt x="77" y="75"/>
                      <a:pt x="62" y="75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1" name="Freeform 649"/>
              <p:cNvSpPr>
                <a:spLocks noEditPoints="1"/>
              </p:cNvSpPr>
              <p:nvPr/>
            </p:nvSpPr>
            <p:spPr bwMode="auto">
              <a:xfrm>
                <a:off x="6846" y="1401"/>
                <a:ext cx="117" cy="117"/>
              </a:xfrm>
              <a:custGeom>
                <a:avLst/>
                <a:gdLst>
                  <a:gd name="T0" fmla="*/ 49 w 97"/>
                  <a:gd name="T1" fmla="*/ 0 h 97"/>
                  <a:gd name="T2" fmla="*/ 0 w 97"/>
                  <a:gd name="T3" fmla="*/ 48 h 97"/>
                  <a:gd name="T4" fmla="*/ 49 w 97"/>
                  <a:gd name="T5" fmla="*/ 97 h 97"/>
                  <a:gd name="T6" fmla="*/ 97 w 97"/>
                  <a:gd name="T7" fmla="*/ 48 h 97"/>
                  <a:gd name="T8" fmla="*/ 49 w 97"/>
                  <a:gd name="T9" fmla="*/ 0 h 97"/>
                  <a:gd name="T10" fmla="*/ 58 w 97"/>
                  <a:gd name="T11" fmla="*/ 47 h 97"/>
                  <a:gd name="T12" fmla="*/ 49 w 97"/>
                  <a:gd name="T13" fmla="*/ 38 h 97"/>
                  <a:gd name="T14" fmla="*/ 58 w 97"/>
                  <a:gd name="T15" fmla="*/ 28 h 97"/>
                  <a:gd name="T16" fmla="*/ 68 w 97"/>
                  <a:gd name="T17" fmla="*/ 38 h 97"/>
                  <a:gd name="T18" fmla="*/ 58 w 97"/>
                  <a:gd name="T19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97">
                    <a:moveTo>
                      <a:pt x="49" y="0"/>
                    </a:moveTo>
                    <a:cubicBezTo>
                      <a:pt x="22" y="0"/>
                      <a:pt x="0" y="21"/>
                      <a:pt x="0" y="48"/>
                    </a:cubicBezTo>
                    <a:cubicBezTo>
                      <a:pt x="0" y="75"/>
                      <a:pt x="22" y="97"/>
                      <a:pt x="49" y="97"/>
                    </a:cubicBezTo>
                    <a:cubicBezTo>
                      <a:pt x="75" y="97"/>
                      <a:pt x="97" y="75"/>
                      <a:pt x="97" y="48"/>
                    </a:cubicBezTo>
                    <a:cubicBezTo>
                      <a:pt x="97" y="21"/>
                      <a:pt x="75" y="0"/>
                      <a:pt x="49" y="0"/>
                    </a:cubicBezTo>
                    <a:close/>
                    <a:moveTo>
                      <a:pt x="58" y="47"/>
                    </a:moveTo>
                    <a:cubicBezTo>
                      <a:pt x="53" y="47"/>
                      <a:pt x="49" y="43"/>
                      <a:pt x="49" y="38"/>
                    </a:cubicBezTo>
                    <a:cubicBezTo>
                      <a:pt x="49" y="32"/>
                      <a:pt x="53" y="28"/>
                      <a:pt x="58" y="28"/>
                    </a:cubicBezTo>
                    <a:cubicBezTo>
                      <a:pt x="64" y="28"/>
                      <a:pt x="68" y="32"/>
                      <a:pt x="68" y="38"/>
                    </a:cubicBezTo>
                    <a:cubicBezTo>
                      <a:pt x="68" y="43"/>
                      <a:pt x="64" y="47"/>
                      <a:pt x="58" y="47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2" name="Freeform 650"/>
              <p:cNvSpPr>
                <a:spLocks/>
              </p:cNvSpPr>
              <p:nvPr/>
            </p:nvSpPr>
            <p:spPr bwMode="auto">
              <a:xfrm>
                <a:off x="6604" y="1910"/>
                <a:ext cx="172" cy="149"/>
              </a:xfrm>
              <a:custGeom>
                <a:avLst/>
                <a:gdLst>
                  <a:gd name="T0" fmla="*/ 128 w 142"/>
                  <a:gd name="T1" fmla="*/ 124 h 124"/>
                  <a:gd name="T2" fmla="*/ 123 w 142"/>
                  <a:gd name="T3" fmla="*/ 123 h 124"/>
                  <a:gd name="T4" fmla="*/ 3 w 142"/>
                  <a:gd name="T5" fmla="*/ 20 h 124"/>
                  <a:gd name="T6" fmla="*/ 7 w 142"/>
                  <a:gd name="T7" fmla="*/ 3 h 124"/>
                  <a:gd name="T8" fmla="*/ 24 w 142"/>
                  <a:gd name="T9" fmla="*/ 7 h 124"/>
                  <a:gd name="T10" fmla="*/ 133 w 142"/>
                  <a:gd name="T11" fmla="*/ 101 h 124"/>
                  <a:gd name="T12" fmla="*/ 139 w 142"/>
                  <a:gd name="T13" fmla="*/ 117 h 124"/>
                  <a:gd name="T14" fmla="*/ 128 w 142"/>
                  <a:gd name="T1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124">
                    <a:moveTo>
                      <a:pt x="128" y="124"/>
                    </a:moveTo>
                    <a:cubicBezTo>
                      <a:pt x="126" y="124"/>
                      <a:pt x="124" y="123"/>
                      <a:pt x="123" y="123"/>
                    </a:cubicBezTo>
                    <a:cubicBezTo>
                      <a:pt x="44" y="85"/>
                      <a:pt x="5" y="22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1"/>
                      <a:pt x="24" y="7"/>
                    </a:cubicBezTo>
                    <a:cubicBezTo>
                      <a:pt x="25" y="8"/>
                      <a:pt x="61" y="67"/>
                      <a:pt x="133" y="101"/>
                    </a:cubicBezTo>
                    <a:cubicBezTo>
                      <a:pt x="139" y="104"/>
                      <a:pt x="142" y="111"/>
                      <a:pt x="139" y="117"/>
                    </a:cubicBezTo>
                    <a:cubicBezTo>
                      <a:pt x="137" y="121"/>
                      <a:pt x="132" y="124"/>
                      <a:pt x="128" y="12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3" name="Freeform 651"/>
              <p:cNvSpPr>
                <a:spLocks/>
              </p:cNvSpPr>
              <p:nvPr/>
            </p:nvSpPr>
            <p:spPr bwMode="auto">
              <a:xfrm>
                <a:off x="6965" y="1063"/>
                <a:ext cx="35" cy="103"/>
              </a:xfrm>
              <a:custGeom>
                <a:avLst/>
                <a:gdLst>
                  <a:gd name="T0" fmla="*/ 21 w 29"/>
                  <a:gd name="T1" fmla="*/ 86 h 86"/>
                  <a:gd name="T2" fmla="*/ 16 w 29"/>
                  <a:gd name="T3" fmla="*/ 84 h 86"/>
                  <a:gd name="T4" fmla="*/ 4 w 29"/>
                  <a:gd name="T5" fmla="*/ 7 h 86"/>
                  <a:gd name="T6" fmla="*/ 12 w 29"/>
                  <a:gd name="T7" fmla="*/ 0 h 86"/>
                  <a:gd name="T8" fmla="*/ 19 w 29"/>
                  <a:gd name="T9" fmla="*/ 8 h 86"/>
                  <a:gd name="T10" fmla="*/ 26 w 29"/>
                  <a:gd name="T11" fmla="*/ 72 h 86"/>
                  <a:gd name="T12" fmla="*/ 26 w 29"/>
                  <a:gd name="T13" fmla="*/ 83 h 86"/>
                  <a:gd name="T14" fmla="*/ 21 w 29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86">
                    <a:moveTo>
                      <a:pt x="21" y="86"/>
                    </a:moveTo>
                    <a:cubicBezTo>
                      <a:pt x="19" y="86"/>
                      <a:pt x="17" y="85"/>
                      <a:pt x="16" y="84"/>
                    </a:cubicBezTo>
                    <a:cubicBezTo>
                      <a:pt x="0" y="70"/>
                      <a:pt x="3" y="18"/>
                      <a:pt x="4" y="7"/>
                    </a:cubicBezTo>
                    <a:cubicBezTo>
                      <a:pt x="4" y="3"/>
                      <a:pt x="8" y="0"/>
                      <a:pt x="12" y="0"/>
                    </a:cubicBezTo>
                    <a:cubicBezTo>
                      <a:pt x="16" y="1"/>
                      <a:pt x="19" y="4"/>
                      <a:pt x="19" y="8"/>
                    </a:cubicBezTo>
                    <a:cubicBezTo>
                      <a:pt x="17" y="35"/>
                      <a:pt x="19" y="67"/>
                      <a:pt x="26" y="72"/>
                    </a:cubicBezTo>
                    <a:cubicBezTo>
                      <a:pt x="29" y="75"/>
                      <a:pt x="29" y="80"/>
                      <a:pt x="26" y="83"/>
                    </a:cubicBezTo>
                    <a:cubicBezTo>
                      <a:pt x="25" y="85"/>
                      <a:pt x="23" y="86"/>
                      <a:pt x="21" y="86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4" name="Freeform 652"/>
              <p:cNvSpPr>
                <a:spLocks/>
              </p:cNvSpPr>
              <p:nvPr/>
            </p:nvSpPr>
            <p:spPr bwMode="auto">
              <a:xfrm>
                <a:off x="7463" y="1212"/>
                <a:ext cx="24" cy="68"/>
              </a:xfrm>
              <a:custGeom>
                <a:avLst/>
                <a:gdLst>
                  <a:gd name="T0" fmla="*/ 0 w 24"/>
                  <a:gd name="T1" fmla="*/ 0 h 68"/>
                  <a:gd name="T2" fmla="*/ 0 w 24"/>
                  <a:gd name="T3" fmla="*/ 68 h 68"/>
                  <a:gd name="T4" fmla="*/ 24 w 24"/>
                  <a:gd name="T5" fmla="*/ 34 h 68"/>
                  <a:gd name="T6" fmla="*/ 0 w 24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8">
                    <a:moveTo>
                      <a:pt x="0" y="0"/>
                    </a:moveTo>
                    <a:lnTo>
                      <a:pt x="0" y="68"/>
                    </a:lnTo>
                    <a:lnTo>
                      <a:pt x="2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5" name="Freeform 653"/>
              <p:cNvSpPr>
                <a:spLocks/>
              </p:cNvSpPr>
              <p:nvPr/>
            </p:nvSpPr>
            <p:spPr bwMode="auto">
              <a:xfrm>
                <a:off x="7463" y="1212"/>
                <a:ext cx="24" cy="68"/>
              </a:xfrm>
              <a:custGeom>
                <a:avLst/>
                <a:gdLst>
                  <a:gd name="T0" fmla="*/ 0 w 24"/>
                  <a:gd name="T1" fmla="*/ 0 h 68"/>
                  <a:gd name="T2" fmla="*/ 0 w 24"/>
                  <a:gd name="T3" fmla="*/ 68 h 68"/>
                  <a:gd name="T4" fmla="*/ 24 w 24"/>
                  <a:gd name="T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8">
                    <a:moveTo>
                      <a:pt x="0" y="0"/>
                    </a:moveTo>
                    <a:lnTo>
                      <a:pt x="0" y="68"/>
                    </a:lnTo>
                    <a:lnTo>
                      <a:pt x="24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6" name="Freeform 654"/>
              <p:cNvSpPr>
                <a:spLocks/>
              </p:cNvSpPr>
              <p:nvPr/>
            </p:nvSpPr>
            <p:spPr bwMode="auto">
              <a:xfrm>
                <a:off x="7454" y="1204"/>
                <a:ext cx="44" cy="85"/>
              </a:xfrm>
              <a:custGeom>
                <a:avLst/>
                <a:gdLst>
                  <a:gd name="T0" fmla="*/ 7 w 36"/>
                  <a:gd name="T1" fmla="*/ 71 h 71"/>
                  <a:gd name="T2" fmla="*/ 5 w 36"/>
                  <a:gd name="T3" fmla="*/ 71 h 71"/>
                  <a:gd name="T4" fmla="*/ 0 w 36"/>
                  <a:gd name="T5" fmla="*/ 63 h 71"/>
                  <a:gd name="T6" fmla="*/ 0 w 36"/>
                  <a:gd name="T7" fmla="*/ 7 h 71"/>
                  <a:gd name="T8" fmla="*/ 7 w 36"/>
                  <a:gd name="T9" fmla="*/ 0 h 71"/>
                  <a:gd name="T10" fmla="*/ 15 w 36"/>
                  <a:gd name="T11" fmla="*/ 7 h 71"/>
                  <a:gd name="T12" fmla="*/ 15 w 36"/>
                  <a:gd name="T13" fmla="*/ 40 h 71"/>
                  <a:gd name="T14" fmla="*/ 21 w 36"/>
                  <a:gd name="T15" fmla="*/ 31 h 71"/>
                  <a:gd name="T16" fmla="*/ 32 w 36"/>
                  <a:gd name="T17" fmla="*/ 29 h 71"/>
                  <a:gd name="T18" fmla="*/ 33 w 36"/>
                  <a:gd name="T19" fmla="*/ 40 h 71"/>
                  <a:gd name="T20" fmla="*/ 13 w 36"/>
                  <a:gd name="T21" fmla="*/ 68 h 71"/>
                  <a:gd name="T22" fmla="*/ 7 w 36"/>
                  <a:gd name="T2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71">
                    <a:moveTo>
                      <a:pt x="7" y="71"/>
                    </a:moveTo>
                    <a:cubicBezTo>
                      <a:pt x="6" y="71"/>
                      <a:pt x="6" y="71"/>
                      <a:pt x="5" y="71"/>
                    </a:cubicBezTo>
                    <a:cubicBezTo>
                      <a:pt x="2" y="70"/>
                      <a:pt x="0" y="67"/>
                      <a:pt x="0" y="6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5" y="3"/>
                      <a:pt x="15" y="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3" y="28"/>
                      <a:pt x="28" y="27"/>
                      <a:pt x="32" y="29"/>
                    </a:cubicBezTo>
                    <a:cubicBezTo>
                      <a:pt x="35" y="32"/>
                      <a:pt x="36" y="36"/>
                      <a:pt x="33" y="40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2" y="70"/>
                      <a:pt x="9" y="71"/>
                      <a:pt x="7" y="7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7" name="Freeform 655"/>
              <p:cNvSpPr>
                <a:spLocks/>
              </p:cNvSpPr>
              <p:nvPr/>
            </p:nvSpPr>
            <p:spPr bwMode="auto">
              <a:xfrm>
                <a:off x="6772" y="1681"/>
                <a:ext cx="316" cy="213"/>
              </a:xfrm>
              <a:custGeom>
                <a:avLst/>
                <a:gdLst>
                  <a:gd name="T0" fmla="*/ 152 w 262"/>
                  <a:gd name="T1" fmla="*/ 45 h 177"/>
                  <a:gd name="T2" fmla="*/ 189 w 262"/>
                  <a:gd name="T3" fmla="*/ 105 h 177"/>
                  <a:gd name="T4" fmla="*/ 240 w 262"/>
                  <a:gd name="T5" fmla="*/ 131 h 177"/>
                  <a:gd name="T6" fmla="*/ 0 w 262"/>
                  <a:gd name="T7" fmla="*/ 60 h 177"/>
                  <a:gd name="T8" fmla="*/ 43 w 262"/>
                  <a:gd name="T9" fmla="*/ 16 h 177"/>
                  <a:gd name="T10" fmla="*/ 152 w 262"/>
                  <a:gd name="T11" fmla="*/ 4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77">
                    <a:moveTo>
                      <a:pt x="152" y="45"/>
                    </a:moveTo>
                    <a:cubicBezTo>
                      <a:pt x="152" y="45"/>
                      <a:pt x="152" y="89"/>
                      <a:pt x="189" y="105"/>
                    </a:cubicBezTo>
                    <a:cubicBezTo>
                      <a:pt x="225" y="121"/>
                      <a:pt x="262" y="115"/>
                      <a:pt x="240" y="131"/>
                    </a:cubicBezTo>
                    <a:cubicBezTo>
                      <a:pt x="218" y="146"/>
                      <a:pt x="28" y="177"/>
                      <a:pt x="0" y="60"/>
                    </a:cubicBezTo>
                    <a:cubicBezTo>
                      <a:pt x="0" y="60"/>
                      <a:pt x="8" y="0"/>
                      <a:pt x="43" y="16"/>
                    </a:cubicBezTo>
                    <a:cubicBezTo>
                      <a:pt x="78" y="32"/>
                      <a:pt x="152" y="45"/>
                      <a:pt x="152" y="45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8" name="Freeform 656"/>
              <p:cNvSpPr>
                <a:spLocks/>
              </p:cNvSpPr>
              <p:nvPr/>
            </p:nvSpPr>
            <p:spPr bwMode="auto">
              <a:xfrm>
                <a:off x="6771" y="1726"/>
                <a:ext cx="351" cy="113"/>
              </a:xfrm>
              <a:custGeom>
                <a:avLst/>
                <a:gdLst>
                  <a:gd name="T0" fmla="*/ 290 w 291"/>
                  <a:gd name="T1" fmla="*/ 53 h 94"/>
                  <a:gd name="T2" fmla="*/ 280 w 291"/>
                  <a:gd name="T3" fmla="*/ 49 h 94"/>
                  <a:gd name="T4" fmla="*/ 140 w 291"/>
                  <a:gd name="T5" fmla="*/ 78 h 94"/>
                  <a:gd name="T6" fmla="*/ 75 w 291"/>
                  <a:gd name="T7" fmla="*/ 42 h 94"/>
                  <a:gd name="T8" fmla="*/ 76 w 291"/>
                  <a:gd name="T9" fmla="*/ 41 h 94"/>
                  <a:gd name="T10" fmla="*/ 80 w 291"/>
                  <a:gd name="T11" fmla="*/ 21 h 94"/>
                  <a:gd name="T12" fmla="*/ 75 w 291"/>
                  <a:gd name="T13" fmla="*/ 12 h 94"/>
                  <a:gd name="T14" fmla="*/ 66 w 291"/>
                  <a:gd name="T15" fmla="*/ 18 h 94"/>
                  <a:gd name="T16" fmla="*/ 61 w 291"/>
                  <a:gd name="T17" fmla="*/ 38 h 94"/>
                  <a:gd name="T18" fmla="*/ 61 w 291"/>
                  <a:gd name="T19" fmla="*/ 39 h 94"/>
                  <a:gd name="T20" fmla="*/ 43 w 291"/>
                  <a:gd name="T21" fmla="*/ 39 h 94"/>
                  <a:gd name="T22" fmla="*/ 15 w 291"/>
                  <a:gd name="T23" fmla="*/ 5 h 94"/>
                  <a:gd name="T24" fmla="*/ 5 w 291"/>
                  <a:gd name="T25" fmla="*/ 2 h 94"/>
                  <a:gd name="T26" fmla="*/ 2 w 291"/>
                  <a:gd name="T27" fmla="*/ 12 h 94"/>
                  <a:gd name="T28" fmla="*/ 65 w 291"/>
                  <a:gd name="T29" fmla="*/ 72 h 94"/>
                  <a:gd name="T30" fmla="*/ 155 w 291"/>
                  <a:gd name="T31" fmla="*/ 94 h 94"/>
                  <a:gd name="T32" fmla="*/ 286 w 291"/>
                  <a:gd name="T33" fmla="*/ 63 h 94"/>
                  <a:gd name="T34" fmla="*/ 290 w 291"/>
                  <a:gd name="T35" fmla="*/ 5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1" h="94">
                    <a:moveTo>
                      <a:pt x="290" y="53"/>
                    </a:moveTo>
                    <a:cubicBezTo>
                      <a:pt x="288" y="49"/>
                      <a:pt x="284" y="48"/>
                      <a:pt x="280" y="49"/>
                    </a:cubicBezTo>
                    <a:cubicBezTo>
                      <a:pt x="229" y="71"/>
                      <a:pt x="182" y="81"/>
                      <a:pt x="140" y="78"/>
                    </a:cubicBezTo>
                    <a:cubicBezTo>
                      <a:pt x="130" y="69"/>
                      <a:pt x="105" y="50"/>
                      <a:pt x="75" y="42"/>
                    </a:cubicBezTo>
                    <a:cubicBezTo>
                      <a:pt x="75" y="42"/>
                      <a:pt x="75" y="42"/>
                      <a:pt x="76" y="4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1" y="17"/>
                      <a:pt x="79" y="13"/>
                      <a:pt x="75" y="12"/>
                    </a:cubicBezTo>
                    <a:cubicBezTo>
                      <a:pt x="71" y="11"/>
                      <a:pt x="67" y="14"/>
                      <a:pt x="66" y="1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1" y="39"/>
                      <a:pt x="61" y="39"/>
                    </a:cubicBezTo>
                    <a:cubicBezTo>
                      <a:pt x="55" y="38"/>
                      <a:pt x="49" y="38"/>
                      <a:pt x="43" y="39"/>
                    </a:cubicBezTo>
                    <a:cubicBezTo>
                      <a:pt x="24" y="22"/>
                      <a:pt x="15" y="5"/>
                      <a:pt x="15" y="5"/>
                    </a:cubicBezTo>
                    <a:cubicBezTo>
                      <a:pt x="13" y="1"/>
                      <a:pt x="9" y="0"/>
                      <a:pt x="5" y="2"/>
                    </a:cubicBezTo>
                    <a:cubicBezTo>
                      <a:pt x="1" y="4"/>
                      <a:pt x="0" y="8"/>
                      <a:pt x="2" y="12"/>
                    </a:cubicBezTo>
                    <a:cubicBezTo>
                      <a:pt x="3" y="13"/>
                      <a:pt x="20" y="48"/>
                      <a:pt x="65" y="72"/>
                    </a:cubicBezTo>
                    <a:cubicBezTo>
                      <a:pt x="86" y="84"/>
                      <a:pt x="116" y="94"/>
                      <a:pt x="155" y="94"/>
                    </a:cubicBezTo>
                    <a:cubicBezTo>
                      <a:pt x="191" y="94"/>
                      <a:pt x="234" y="85"/>
                      <a:pt x="286" y="63"/>
                    </a:cubicBezTo>
                    <a:cubicBezTo>
                      <a:pt x="290" y="61"/>
                      <a:pt x="291" y="57"/>
                      <a:pt x="290" y="53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9" name="Freeform 657"/>
              <p:cNvSpPr>
                <a:spLocks noEditPoints="1"/>
              </p:cNvSpPr>
              <p:nvPr/>
            </p:nvSpPr>
            <p:spPr bwMode="auto">
              <a:xfrm>
                <a:off x="6747" y="1581"/>
                <a:ext cx="263" cy="192"/>
              </a:xfrm>
              <a:custGeom>
                <a:avLst/>
                <a:gdLst>
                  <a:gd name="T0" fmla="*/ 131 w 218"/>
                  <a:gd name="T1" fmla="*/ 15 h 159"/>
                  <a:gd name="T2" fmla="*/ 59 w 218"/>
                  <a:gd name="T3" fmla="*/ 26 h 159"/>
                  <a:gd name="T4" fmla="*/ 131 w 218"/>
                  <a:gd name="T5" fmla="*/ 150 h 159"/>
                  <a:gd name="T6" fmla="*/ 208 w 218"/>
                  <a:gd name="T7" fmla="*/ 75 h 159"/>
                  <a:gd name="T8" fmla="*/ 131 w 218"/>
                  <a:gd name="T9" fmla="*/ 15 h 159"/>
                  <a:gd name="T10" fmla="*/ 95 w 218"/>
                  <a:gd name="T11" fmla="*/ 99 h 159"/>
                  <a:gd name="T12" fmla="*/ 93 w 218"/>
                  <a:gd name="T13" fmla="*/ 99 h 159"/>
                  <a:gd name="T14" fmla="*/ 86 w 218"/>
                  <a:gd name="T15" fmla="*/ 94 h 159"/>
                  <a:gd name="T16" fmla="*/ 58 w 218"/>
                  <a:gd name="T17" fmla="*/ 72 h 159"/>
                  <a:gd name="T18" fmla="*/ 52 w 218"/>
                  <a:gd name="T19" fmla="*/ 63 h 159"/>
                  <a:gd name="T20" fmla="*/ 60 w 218"/>
                  <a:gd name="T21" fmla="*/ 57 h 159"/>
                  <a:gd name="T22" fmla="*/ 101 w 218"/>
                  <a:gd name="T23" fmla="*/ 90 h 159"/>
                  <a:gd name="T24" fmla="*/ 95 w 218"/>
                  <a:gd name="T25" fmla="*/ 99 h 159"/>
                  <a:gd name="T26" fmla="*/ 168 w 218"/>
                  <a:gd name="T27" fmla="*/ 96 h 159"/>
                  <a:gd name="T28" fmla="*/ 158 w 218"/>
                  <a:gd name="T29" fmla="*/ 102 h 159"/>
                  <a:gd name="T30" fmla="*/ 130 w 218"/>
                  <a:gd name="T31" fmla="*/ 104 h 159"/>
                  <a:gd name="T32" fmla="*/ 124 w 218"/>
                  <a:gd name="T33" fmla="*/ 100 h 159"/>
                  <a:gd name="T34" fmla="*/ 117 w 218"/>
                  <a:gd name="T35" fmla="*/ 97 h 159"/>
                  <a:gd name="T36" fmla="*/ 162 w 218"/>
                  <a:gd name="T37" fmla="*/ 87 h 159"/>
                  <a:gd name="T38" fmla="*/ 168 w 218"/>
                  <a:gd name="T39" fmla="*/ 9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159">
                    <a:moveTo>
                      <a:pt x="131" y="15"/>
                    </a:moveTo>
                    <a:cubicBezTo>
                      <a:pt x="77" y="0"/>
                      <a:pt x="59" y="26"/>
                      <a:pt x="59" y="26"/>
                    </a:cubicBezTo>
                    <a:cubicBezTo>
                      <a:pt x="0" y="99"/>
                      <a:pt x="75" y="142"/>
                      <a:pt x="131" y="150"/>
                    </a:cubicBezTo>
                    <a:cubicBezTo>
                      <a:pt x="187" y="159"/>
                      <a:pt x="197" y="105"/>
                      <a:pt x="208" y="75"/>
                    </a:cubicBezTo>
                    <a:cubicBezTo>
                      <a:pt x="218" y="45"/>
                      <a:pt x="185" y="30"/>
                      <a:pt x="131" y="15"/>
                    </a:cubicBezTo>
                    <a:close/>
                    <a:moveTo>
                      <a:pt x="95" y="99"/>
                    </a:moveTo>
                    <a:cubicBezTo>
                      <a:pt x="94" y="99"/>
                      <a:pt x="94" y="99"/>
                      <a:pt x="93" y="99"/>
                    </a:cubicBezTo>
                    <a:cubicBezTo>
                      <a:pt x="90" y="99"/>
                      <a:pt x="87" y="97"/>
                      <a:pt x="86" y="94"/>
                    </a:cubicBezTo>
                    <a:cubicBezTo>
                      <a:pt x="82" y="75"/>
                      <a:pt x="58" y="72"/>
                      <a:pt x="58" y="72"/>
                    </a:cubicBezTo>
                    <a:cubicBezTo>
                      <a:pt x="54" y="71"/>
                      <a:pt x="51" y="67"/>
                      <a:pt x="52" y="63"/>
                    </a:cubicBezTo>
                    <a:cubicBezTo>
                      <a:pt x="52" y="59"/>
                      <a:pt x="56" y="56"/>
                      <a:pt x="60" y="57"/>
                    </a:cubicBezTo>
                    <a:cubicBezTo>
                      <a:pt x="62" y="57"/>
                      <a:pt x="94" y="62"/>
                      <a:pt x="101" y="90"/>
                    </a:cubicBezTo>
                    <a:cubicBezTo>
                      <a:pt x="101" y="94"/>
                      <a:pt x="99" y="98"/>
                      <a:pt x="95" y="99"/>
                    </a:cubicBezTo>
                    <a:close/>
                    <a:moveTo>
                      <a:pt x="168" y="96"/>
                    </a:moveTo>
                    <a:cubicBezTo>
                      <a:pt x="167" y="100"/>
                      <a:pt x="162" y="103"/>
                      <a:pt x="158" y="102"/>
                    </a:cubicBezTo>
                    <a:cubicBezTo>
                      <a:pt x="136" y="96"/>
                      <a:pt x="130" y="104"/>
                      <a:pt x="130" y="104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17" y="96"/>
                      <a:pt x="128" y="78"/>
                      <a:pt x="162" y="87"/>
                    </a:cubicBezTo>
                    <a:cubicBezTo>
                      <a:pt x="166" y="88"/>
                      <a:pt x="169" y="92"/>
                      <a:pt x="168" y="96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0" name="Oval 658"/>
              <p:cNvSpPr>
                <a:spLocks noChangeArrowheads="1"/>
              </p:cNvSpPr>
              <p:nvPr/>
            </p:nvSpPr>
            <p:spPr bwMode="auto">
              <a:xfrm>
                <a:off x="7036" y="1706"/>
                <a:ext cx="17" cy="17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1" name="Oval 659"/>
              <p:cNvSpPr>
                <a:spLocks noChangeArrowheads="1"/>
              </p:cNvSpPr>
              <p:nvPr/>
            </p:nvSpPr>
            <p:spPr bwMode="auto">
              <a:xfrm>
                <a:off x="7062" y="1750"/>
                <a:ext cx="17" cy="17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2" name="Oval 660"/>
              <p:cNvSpPr>
                <a:spLocks noChangeArrowheads="1"/>
              </p:cNvSpPr>
              <p:nvPr/>
            </p:nvSpPr>
            <p:spPr bwMode="auto">
              <a:xfrm>
                <a:off x="7010" y="1750"/>
                <a:ext cx="8" cy="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3" name="Oval 661"/>
              <p:cNvSpPr>
                <a:spLocks noChangeArrowheads="1"/>
              </p:cNvSpPr>
              <p:nvPr/>
            </p:nvSpPr>
            <p:spPr bwMode="auto">
              <a:xfrm>
                <a:off x="6781" y="1634"/>
                <a:ext cx="10" cy="11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4" name="Oval 662"/>
              <p:cNvSpPr>
                <a:spLocks noChangeArrowheads="1"/>
              </p:cNvSpPr>
              <p:nvPr/>
            </p:nvSpPr>
            <p:spPr bwMode="auto">
              <a:xfrm>
                <a:off x="6772" y="1665"/>
                <a:ext cx="10" cy="1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5" name="Oval 663"/>
              <p:cNvSpPr>
                <a:spLocks noChangeArrowheads="1"/>
              </p:cNvSpPr>
              <p:nvPr/>
            </p:nvSpPr>
            <p:spPr bwMode="auto">
              <a:xfrm>
                <a:off x="6772" y="1700"/>
                <a:ext cx="10" cy="1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6" name="Freeform 664"/>
              <p:cNvSpPr>
                <a:spLocks/>
              </p:cNvSpPr>
              <p:nvPr/>
            </p:nvSpPr>
            <p:spPr bwMode="auto">
              <a:xfrm>
                <a:off x="6605" y="2150"/>
                <a:ext cx="104" cy="162"/>
              </a:xfrm>
              <a:custGeom>
                <a:avLst/>
                <a:gdLst>
                  <a:gd name="T0" fmla="*/ 73 w 86"/>
                  <a:gd name="T1" fmla="*/ 135 h 135"/>
                  <a:gd name="T2" fmla="*/ 67 w 86"/>
                  <a:gd name="T3" fmla="*/ 133 h 135"/>
                  <a:gd name="T4" fmla="*/ 1 w 86"/>
                  <a:gd name="T5" fmla="*/ 15 h 135"/>
                  <a:gd name="T6" fmla="*/ 11 w 86"/>
                  <a:gd name="T7" fmla="*/ 1 h 135"/>
                  <a:gd name="T8" fmla="*/ 25 w 86"/>
                  <a:gd name="T9" fmla="*/ 11 h 135"/>
                  <a:gd name="T10" fmla="*/ 25 w 86"/>
                  <a:gd name="T11" fmla="*/ 11 h 135"/>
                  <a:gd name="T12" fmla="*/ 79 w 86"/>
                  <a:gd name="T13" fmla="*/ 112 h 135"/>
                  <a:gd name="T14" fmla="*/ 83 w 86"/>
                  <a:gd name="T15" fmla="*/ 129 h 135"/>
                  <a:gd name="T16" fmla="*/ 73 w 86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35">
                    <a:moveTo>
                      <a:pt x="73" y="135"/>
                    </a:moveTo>
                    <a:cubicBezTo>
                      <a:pt x="71" y="135"/>
                      <a:pt x="69" y="134"/>
                      <a:pt x="67" y="133"/>
                    </a:cubicBezTo>
                    <a:cubicBezTo>
                      <a:pt x="17" y="106"/>
                      <a:pt x="1" y="18"/>
                      <a:pt x="1" y="15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38" y="90"/>
                      <a:pt x="79" y="112"/>
                    </a:cubicBezTo>
                    <a:cubicBezTo>
                      <a:pt x="84" y="116"/>
                      <a:pt x="86" y="123"/>
                      <a:pt x="83" y="129"/>
                    </a:cubicBezTo>
                    <a:cubicBezTo>
                      <a:pt x="81" y="133"/>
                      <a:pt x="77" y="135"/>
                      <a:pt x="73" y="13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7" name="Freeform 665"/>
              <p:cNvSpPr>
                <a:spLocks/>
              </p:cNvSpPr>
              <p:nvPr/>
            </p:nvSpPr>
            <p:spPr bwMode="auto">
              <a:xfrm>
                <a:off x="6470" y="2218"/>
                <a:ext cx="205" cy="110"/>
              </a:xfrm>
              <a:custGeom>
                <a:avLst/>
                <a:gdLst>
                  <a:gd name="T0" fmla="*/ 0 w 170"/>
                  <a:gd name="T1" fmla="*/ 0 h 91"/>
                  <a:gd name="T2" fmla="*/ 125 w 170"/>
                  <a:gd name="T3" fmla="*/ 11 h 91"/>
                  <a:gd name="T4" fmla="*/ 170 w 170"/>
                  <a:gd name="T5" fmla="*/ 66 h 91"/>
                  <a:gd name="T6" fmla="*/ 3 w 170"/>
                  <a:gd name="T7" fmla="*/ 8 h 91"/>
                  <a:gd name="T8" fmla="*/ 0 w 170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91">
                    <a:moveTo>
                      <a:pt x="0" y="0"/>
                    </a:moveTo>
                    <a:cubicBezTo>
                      <a:pt x="0" y="0"/>
                      <a:pt x="79" y="31"/>
                      <a:pt x="125" y="11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44" y="91"/>
                      <a:pt x="3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8" name="Freeform 666"/>
              <p:cNvSpPr>
                <a:spLocks/>
              </p:cNvSpPr>
              <p:nvPr/>
            </p:nvSpPr>
            <p:spPr bwMode="auto">
              <a:xfrm>
                <a:off x="6888" y="2169"/>
                <a:ext cx="275" cy="218"/>
              </a:xfrm>
              <a:custGeom>
                <a:avLst/>
                <a:gdLst>
                  <a:gd name="T0" fmla="*/ 33 w 228"/>
                  <a:gd name="T1" fmla="*/ 181 h 181"/>
                  <a:gd name="T2" fmla="*/ 23 w 228"/>
                  <a:gd name="T3" fmla="*/ 175 h 181"/>
                  <a:gd name="T4" fmla="*/ 13 w 228"/>
                  <a:gd name="T5" fmla="*/ 90 h 181"/>
                  <a:gd name="T6" fmla="*/ 214 w 228"/>
                  <a:gd name="T7" fmla="*/ 0 h 181"/>
                  <a:gd name="T8" fmla="*/ 227 w 228"/>
                  <a:gd name="T9" fmla="*/ 11 h 181"/>
                  <a:gd name="T10" fmla="*/ 216 w 228"/>
                  <a:gd name="T11" fmla="*/ 24 h 181"/>
                  <a:gd name="T12" fmla="*/ 34 w 228"/>
                  <a:gd name="T13" fmla="*/ 100 h 181"/>
                  <a:gd name="T14" fmla="*/ 43 w 228"/>
                  <a:gd name="T15" fmla="*/ 163 h 181"/>
                  <a:gd name="T16" fmla="*/ 39 w 228"/>
                  <a:gd name="T17" fmla="*/ 179 h 181"/>
                  <a:gd name="T18" fmla="*/ 33 w 228"/>
                  <a:gd name="T1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181">
                    <a:moveTo>
                      <a:pt x="33" y="181"/>
                    </a:moveTo>
                    <a:cubicBezTo>
                      <a:pt x="29" y="181"/>
                      <a:pt x="25" y="179"/>
                      <a:pt x="23" y="175"/>
                    </a:cubicBezTo>
                    <a:cubicBezTo>
                      <a:pt x="3" y="144"/>
                      <a:pt x="0" y="115"/>
                      <a:pt x="13" y="90"/>
                    </a:cubicBezTo>
                    <a:cubicBezTo>
                      <a:pt x="49" y="16"/>
                      <a:pt x="207" y="1"/>
                      <a:pt x="214" y="0"/>
                    </a:cubicBezTo>
                    <a:cubicBezTo>
                      <a:pt x="221" y="0"/>
                      <a:pt x="227" y="4"/>
                      <a:pt x="227" y="11"/>
                    </a:cubicBezTo>
                    <a:cubicBezTo>
                      <a:pt x="228" y="18"/>
                      <a:pt x="223" y="23"/>
                      <a:pt x="216" y="24"/>
                    </a:cubicBezTo>
                    <a:cubicBezTo>
                      <a:pt x="174" y="28"/>
                      <a:pt x="59" y="50"/>
                      <a:pt x="34" y="100"/>
                    </a:cubicBezTo>
                    <a:cubicBezTo>
                      <a:pt x="25" y="118"/>
                      <a:pt x="28" y="139"/>
                      <a:pt x="43" y="163"/>
                    </a:cubicBezTo>
                    <a:cubicBezTo>
                      <a:pt x="47" y="168"/>
                      <a:pt x="45" y="176"/>
                      <a:pt x="39" y="179"/>
                    </a:cubicBezTo>
                    <a:cubicBezTo>
                      <a:pt x="37" y="181"/>
                      <a:pt x="35" y="181"/>
                      <a:pt x="33" y="18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9" name="Freeform 667"/>
              <p:cNvSpPr>
                <a:spLocks/>
              </p:cNvSpPr>
              <p:nvPr/>
            </p:nvSpPr>
            <p:spPr bwMode="auto">
              <a:xfrm>
                <a:off x="6802" y="2174"/>
                <a:ext cx="154" cy="66"/>
              </a:xfrm>
              <a:custGeom>
                <a:avLst/>
                <a:gdLst>
                  <a:gd name="T0" fmla="*/ 118 w 127"/>
                  <a:gd name="T1" fmla="*/ 55 h 55"/>
                  <a:gd name="T2" fmla="*/ 1 w 127"/>
                  <a:gd name="T3" fmla="*/ 10 h 55"/>
                  <a:gd name="T4" fmla="*/ 7 w 127"/>
                  <a:gd name="T5" fmla="*/ 1 h 55"/>
                  <a:gd name="T6" fmla="*/ 16 w 127"/>
                  <a:gd name="T7" fmla="*/ 6 h 55"/>
                  <a:gd name="T8" fmla="*/ 120 w 127"/>
                  <a:gd name="T9" fmla="*/ 40 h 55"/>
                  <a:gd name="T10" fmla="*/ 120 w 127"/>
                  <a:gd name="T11" fmla="*/ 40 h 55"/>
                  <a:gd name="T12" fmla="*/ 127 w 127"/>
                  <a:gd name="T13" fmla="*/ 48 h 55"/>
                  <a:gd name="T14" fmla="*/ 120 w 127"/>
                  <a:gd name="T15" fmla="*/ 55 h 55"/>
                  <a:gd name="T16" fmla="*/ 118 w 127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55">
                    <a:moveTo>
                      <a:pt x="118" y="55"/>
                    </a:moveTo>
                    <a:cubicBezTo>
                      <a:pt x="14" y="55"/>
                      <a:pt x="2" y="14"/>
                      <a:pt x="1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1" y="0"/>
                      <a:pt x="15" y="2"/>
                      <a:pt x="16" y="6"/>
                    </a:cubicBezTo>
                    <a:cubicBezTo>
                      <a:pt x="16" y="7"/>
                      <a:pt x="27" y="41"/>
                      <a:pt x="120" y="4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4" y="40"/>
                      <a:pt x="127" y="44"/>
                      <a:pt x="127" y="48"/>
                    </a:cubicBezTo>
                    <a:cubicBezTo>
                      <a:pt x="127" y="52"/>
                      <a:pt x="124" y="55"/>
                      <a:pt x="120" y="55"/>
                    </a:cubicBezTo>
                    <a:cubicBezTo>
                      <a:pt x="119" y="55"/>
                      <a:pt x="119" y="55"/>
                      <a:pt x="118" y="5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0" name="Freeform 668"/>
              <p:cNvSpPr>
                <a:spLocks/>
              </p:cNvSpPr>
              <p:nvPr/>
            </p:nvSpPr>
            <p:spPr bwMode="auto">
              <a:xfrm>
                <a:off x="6584" y="2234"/>
                <a:ext cx="8" cy="64"/>
              </a:xfrm>
              <a:custGeom>
                <a:avLst/>
                <a:gdLst>
                  <a:gd name="T0" fmla="*/ 0 w 7"/>
                  <a:gd name="T1" fmla="*/ 14 h 53"/>
                  <a:gd name="T2" fmla="*/ 7 w 7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53">
                    <a:moveTo>
                      <a:pt x="0" y="14"/>
                    </a:moveTo>
                    <a:cubicBezTo>
                      <a:pt x="0" y="14"/>
                      <a:pt x="0" y="0"/>
                      <a:pt x="7" y="53"/>
                    </a:cubicBezTo>
                  </a:path>
                </a:pathLst>
              </a:custGeom>
              <a:solidFill>
                <a:srgbClr val="ECC166"/>
              </a:solidFill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1" name="Freeform 669"/>
              <p:cNvSpPr>
                <a:spLocks/>
              </p:cNvSpPr>
              <p:nvPr/>
            </p:nvSpPr>
            <p:spPr bwMode="auto">
              <a:xfrm>
                <a:off x="6584" y="2234"/>
                <a:ext cx="8" cy="64"/>
              </a:xfrm>
              <a:custGeom>
                <a:avLst/>
                <a:gdLst>
                  <a:gd name="T0" fmla="*/ 0 w 7"/>
                  <a:gd name="T1" fmla="*/ 14 h 53"/>
                  <a:gd name="T2" fmla="*/ 7 w 7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53">
                    <a:moveTo>
                      <a:pt x="0" y="14"/>
                    </a:moveTo>
                    <a:cubicBezTo>
                      <a:pt x="0" y="14"/>
                      <a:pt x="0" y="0"/>
                      <a:pt x="7" y="53"/>
                    </a:cubicBezTo>
                  </a:path>
                </a:pathLst>
              </a:custGeom>
              <a:noFill/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2" name="Freeform 670"/>
              <p:cNvSpPr>
                <a:spLocks/>
              </p:cNvSpPr>
              <p:nvPr/>
            </p:nvSpPr>
            <p:spPr bwMode="auto">
              <a:xfrm>
                <a:off x="6890" y="2214"/>
                <a:ext cx="218" cy="182"/>
              </a:xfrm>
              <a:custGeom>
                <a:avLst/>
                <a:gdLst>
                  <a:gd name="T0" fmla="*/ 111 w 180"/>
                  <a:gd name="T1" fmla="*/ 15 h 151"/>
                  <a:gd name="T2" fmla="*/ 119 w 180"/>
                  <a:gd name="T3" fmla="*/ 48 h 151"/>
                  <a:gd name="T4" fmla="*/ 152 w 180"/>
                  <a:gd name="T5" fmla="*/ 95 h 151"/>
                  <a:gd name="T6" fmla="*/ 180 w 180"/>
                  <a:gd name="T7" fmla="*/ 119 h 151"/>
                  <a:gd name="T8" fmla="*/ 64 w 180"/>
                  <a:gd name="T9" fmla="*/ 139 h 151"/>
                  <a:gd name="T10" fmla="*/ 31 w 180"/>
                  <a:gd name="T11" fmla="*/ 113 h 151"/>
                  <a:gd name="T12" fmla="*/ 111 w 180"/>
                  <a:gd name="T13" fmla="*/ 1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51">
                    <a:moveTo>
                      <a:pt x="111" y="15"/>
                    </a:moveTo>
                    <a:cubicBezTo>
                      <a:pt x="111" y="15"/>
                      <a:pt x="103" y="39"/>
                      <a:pt x="119" y="48"/>
                    </a:cubicBezTo>
                    <a:cubicBezTo>
                      <a:pt x="135" y="56"/>
                      <a:pt x="156" y="59"/>
                      <a:pt x="152" y="95"/>
                    </a:cubicBezTo>
                    <a:cubicBezTo>
                      <a:pt x="148" y="132"/>
                      <a:pt x="180" y="119"/>
                      <a:pt x="180" y="119"/>
                    </a:cubicBezTo>
                    <a:cubicBezTo>
                      <a:pt x="180" y="119"/>
                      <a:pt x="111" y="151"/>
                      <a:pt x="64" y="139"/>
                    </a:cubicBezTo>
                    <a:cubicBezTo>
                      <a:pt x="50" y="135"/>
                      <a:pt x="38" y="127"/>
                      <a:pt x="31" y="113"/>
                    </a:cubicBezTo>
                    <a:cubicBezTo>
                      <a:pt x="0" y="53"/>
                      <a:pt x="76" y="0"/>
                      <a:pt x="111" y="15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3" name="Freeform 671"/>
              <p:cNvSpPr>
                <a:spLocks/>
              </p:cNvSpPr>
              <p:nvPr/>
            </p:nvSpPr>
            <p:spPr bwMode="auto">
              <a:xfrm>
                <a:off x="6905" y="2271"/>
                <a:ext cx="72" cy="27"/>
              </a:xfrm>
              <a:custGeom>
                <a:avLst/>
                <a:gdLst>
                  <a:gd name="T0" fmla="*/ 0 w 60"/>
                  <a:gd name="T1" fmla="*/ 22 h 22"/>
                  <a:gd name="T2" fmla="*/ 60 w 60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0" h="22">
                    <a:moveTo>
                      <a:pt x="0" y="22"/>
                    </a:moveTo>
                    <a:cubicBezTo>
                      <a:pt x="0" y="22"/>
                      <a:pt x="36" y="0"/>
                      <a:pt x="60" y="0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4" name="Freeform 672"/>
              <p:cNvSpPr>
                <a:spLocks/>
              </p:cNvSpPr>
              <p:nvPr/>
            </p:nvSpPr>
            <p:spPr bwMode="auto">
              <a:xfrm>
                <a:off x="6899" y="2265"/>
                <a:ext cx="84" cy="38"/>
              </a:xfrm>
              <a:custGeom>
                <a:avLst/>
                <a:gdLst>
                  <a:gd name="T0" fmla="*/ 5 w 70"/>
                  <a:gd name="T1" fmla="*/ 31 h 31"/>
                  <a:gd name="T2" fmla="*/ 1 w 70"/>
                  <a:gd name="T3" fmla="*/ 29 h 31"/>
                  <a:gd name="T4" fmla="*/ 2 w 70"/>
                  <a:gd name="T5" fmla="*/ 23 h 31"/>
                  <a:gd name="T6" fmla="*/ 65 w 70"/>
                  <a:gd name="T7" fmla="*/ 0 h 31"/>
                  <a:gd name="T8" fmla="*/ 65 w 70"/>
                  <a:gd name="T9" fmla="*/ 0 h 31"/>
                  <a:gd name="T10" fmla="*/ 70 w 70"/>
                  <a:gd name="T11" fmla="*/ 5 h 31"/>
                  <a:gd name="T12" fmla="*/ 65 w 70"/>
                  <a:gd name="T13" fmla="*/ 9 h 31"/>
                  <a:gd name="T14" fmla="*/ 7 w 70"/>
                  <a:gd name="T15" fmla="*/ 31 h 31"/>
                  <a:gd name="T16" fmla="*/ 5 w 70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31">
                    <a:moveTo>
                      <a:pt x="5" y="31"/>
                    </a:moveTo>
                    <a:cubicBezTo>
                      <a:pt x="3" y="31"/>
                      <a:pt x="2" y="31"/>
                      <a:pt x="1" y="29"/>
                    </a:cubicBezTo>
                    <a:cubicBezTo>
                      <a:pt x="0" y="27"/>
                      <a:pt x="0" y="24"/>
                      <a:pt x="2" y="23"/>
                    </a:cubicBezTo>
                    <a:cubicBezTo>
                      <a:pt x="4" y="22"/>
                      <a:pt x="39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8" y="0"/>
                      <a:pt x="70" y="3"/>
                      <a:pt x="70" y="5"/>
                    </a:cubicBezTo>
                    <a:cubicBezTo>
                      <a:pt x="70" y="8"/>
                      <a:pt x="68" y="10"/>
                      <a:pt x="65" y="9"/>
                    </a:cubicBezTo>
                    <a:cubicBezTo>
                      <a:pt x="42" y="9"/>
                      <a:pt x="7" y="31"/>
                      <a:pt x="7" y="31"/>
                    </a:cubicBezTo>
                    <a:cubicBezTo>
                      <a:pt x="6" y="31"/>
                      <a:pt x="6" y="31"/>
                      <a:pt x="5" y="3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5" name="Freeform 673"/>
              <p:cNvSpPr>
                <a:spLocks/>
              </p:cNvSpPr>
              <p:nvPr/>
            </p:nvSpPr>
            <p:spPr bwMode="auto">
              <a:xfrm>
                <a:off x="6928" y="2326"/>
                <a:ext cx="49" cy="24"/>
              </a:xfrm>
              <a:custGeom>
                <a:avLst/>
                <a:gdLst>
                  <a:gd name="T0" fmla="*/ 0 w 49"/>
                  <a:gd name="T1" fmla="*/ 24 h 24"/>
                  <a:gd name="T2" fmla="*/ 49 w 49"/>
                  <a:gd name="T3" fmla="*/ 0 h 24"/>
                  <a:gd name="T4" fmla="*/ 0 w 49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24">
                    <a:moveTo>
                      <a:pt x="0" y="24"/>
                    </a:moveTo>
                    <a:lnTo>
                      <a:pt x="49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6" name="Line 674"/>
              <p:cNvSpPr>
                <a:spLocks noChangeShapeType="1"/>
              </p:cNvSpPr>
              <p:nvPr/>
            </p:nvSpPr>
            <p:spPr bwMode="auto">
              <a:xfrm flipV="1">
                <a:off x="6928" y="2326"/>
                <a:ext cx="49" cy="2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7" name="Freeform 675"/>
              <p:cNvSpPr>
                <a:spLocks/>
              </p:cNvSpPr>
              <p:nvPr/>
            </p:nvSpPr>
            <p:spPr bwMode="auto">
              <a:xfrm>
                <a:off x="6922" y="2318"/>
                <a:ext cx="63" cy="38"/>
              </a:xfrm>
              <a:custGeom>
                <a:avLst/>
                <a:gdLst>
                  <a:gd name="T0" fmla="*/ 5 w 52"/>
                  <a:gd name="T1" fmla="*/ 31 h 31"/>
                  <a:gd name="T2" fmla="*/ 1 w 52"/>
                  <a:gd name="T3" fmla="*/ 28 h 31"/>
                  <a:gd name="T4" fmla="*/ 3 w 52"/>
                  <a:gd name="T5" fmla="*/ 22 h 31"/>
                  <a:gd name="T6" fmla="*/ 44 w 52"/>
                  <a:gd name="T7" fmla="*/ 2 h 31"/>
                  <a:gd name="T8" fmla="*/ 50 w 52"/>
                  <a:gd name="T9" fmla="*/ 4 h 31"/>
                  <a:gd name="T10" fmla="*/ 48 w 52"/>
                  <a:gd name="T11" fmla="*/ 10 h 31"/>
                  <a:gd name="T12" fmla="*/ 7 w 52"/>
                  <a:gd name="T13" fmla="*/ 30 h 31"/>
                  <a:gd name="T14" fmla="*/ 5 w 5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31">
                    <a:moveTo>
                      <a:pt x="5" y="31"/>
                    </a:moveTo>
                    <a:cubicBezTo>
                      <a:pt x="3" y="31"/>
                      <a:pt x="1" y="30"/>
                      <a:pt x="1" y="28"/>
                    </a:cubicBezTo>
                    <a:cubicBezTo>
                      <a:pt x="0" y="26"/>
                      <a:pt x="0" y="23"/>
                      <a:pt x="3" y="2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7" y="0"/>
                      <a:pt x="49" y="1"/>
                      <a:pt x="50" y="4"/>
                    </a:cubicBezTo>
                    <a:cubicBezTo>
                      <a:pt x="52" y="6"/>
                      <a:pt x="51" y="8"/>
                      <a:pt x="48" y="1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1"/>
                      <a:pt x="5" y="31"/>
                      <a:pt x="5" y="3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8" name="Freeform 676"/>
              <p:cNvSpPr>
                <a:spLocks/>
              </p:cNvSpPr>
              <p:nvPr/>
            </p:nvSpPr>
            <p:spPr bwMode="auto">
              <a:xfrm>
                <a:off x="6968" y="2350"/>
                <a:ext cx="32" cy="31"/>
              </a:xfrm>
              <a:custGeom>
                <a:avLst/>
                <a:gdLst>
                  <a:gd name="T0" fmla="*/ 32 w 32"/>
                  <a:gd name="T1" fmla="*/ 0 h 31"/>
                  <a:gd name="T2" fmla="*/ 0 w 32"/>
                  <a:gd name="T3" fmla="*/ 31 h 31"/>
                  <a:gd name="T4" fmla="*/ 32 w 32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31">
                    <a:moveTo>
                      <a:pt x="32" y="0"/>
                    </a:moveTo>
                    <a:lnTo>
                      <a:pt x="0" y="3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9" name="Line 677"/>
              <p:cNvSpPr>
                <a:spLocks noChangeShapeType="1"/>
              </p:cNvSpPr>
              <p:nvPr/>
            </p:nvSpPr>
            <p:spPr bwMode="auto">
              <a:xfrm flipH="1">
                <a:off x="6968" y="2350"/>
                <a:ext cx="32" cy="3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1" name="Group 879"/>
            <p:cNvGrpSpPr>
              <a:grpSpLocks/>
            </p:cNvGrpSpPr>
            <p:nvPr/>
          </p:nvGrpSpPr>
          <p:grpSpPr bwMode="auto">
            <a:xfrm>
              <a:off x="7010400" y="2619375"/>
              <a:ext cx="5218113" cy="4462463"/>
              <a:chOff x="4416" y="1650"/>
              <a:chExt cx="3287" cy="2811"/>
            </a:xfrm>
          </p:grpSpPr>
          <p:sp>
            <p:nvSpPr>
              <p:cNvPr id="1220" name="Freeform 679"/>
              <p:cNvSpPr>
                <a:spLocks/>
              </p:cNvSpPr>
              <p:nvPr/>
            </p:nvSpPr>
            <p:spPr bwMode="auto">
              <a:xfrm>
                <a:off x="6962" y="2344"/>
                <a:ext cx="44" cy="42"/>
              </a:xfrm>
              <a:custGeom>
                <a:avLst/>
                <a:gdLst>
                  <a:gd name="T0" fmla="*/ 5 w 37"/>
                  <a:gd name="T1" fmla="*/ 35 h 35"/>
                  <a:gd name="T2" fmla="*/ 2 w 37"/>
                  <a:gd name="T3" fmla="*/ 34 h 35"/>
                  <a:gd name="T4" fmla="*/ 2 w 37"/>
                  <a:gd name="T5" fmla="*/ 28 h 35"/>
                  <a:gd name="T6" fmla="*/ 28 w 37"/>
                  <a:gd name="T7" fmla="*/ 2 h 35"/>
                  <a:gd name="T8" fmla="*/ 35 w 37"/>
                  <a:gd name="T9" fmla="*/ 2 h 35"/>
                  <a:gd name="T10" fmla="*/ 35 w 37"/>
                  <a:gd name="T11" fmla="*/ 8 h 35"/>
                  <a:gd name="T12" fmla="*/ 8 w 37"/>
                  <a:gd name="T13" fmla="*/ 34 h 35"/>
                  <a:gd name="T14" fmla="*/ 5 w 3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5">
                    <a:moveTo>
                      <a:pt x="5" y="35"/>
                    </a:moveTo>
                    <a:cubicBezTo>
                      <a:pt x="4" y="35"/>
                      <a:pt x="3" y="35"/>
                      <a:pt x="2" y="34"/>
                    </a:cubicBezTo>
                    <a:cubicBezTo>
                      <a:pt x="0" y="32"/>
                      <a:pt x="0" y="29"/>
                      <a:pt x="2" y="2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0"/>
                      <a:pt x="33" y="0"/>
                      <a:pt x="35" y="2"/>
                    </a:cubicBezTo>
                    <a:cubicBezTo>
                      <a:pt x="37" y="4"/>
                      <a:pt x="37" y="7"/>
                      <a:pt x="35" y="8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6" y="35"/>
                      <a:pt x="5" y="3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" name="Freeform 680"/>
              <p:cNvSpPr>
                <a:spLocks/>
              </p:cNvSpPr>
              <p:nvPr/>
            </p:nvSpPr>
            <p:spPr bwMode="auto">
              <a:xfrm>
                <a:off x="7011" y="2433"/>
                <a:ext cx="3" cy="37"/>
              </a:xfrm>
              <a:custGeom>
                <a:avLst/>
                <a:gdLst>
                  <a:gd name="T0" fmla="*/ 0 w 3"/>
                  <a:gd name="T1" fmla="*/ 0 h 37"/>
                  <a:gd name="T2" fmla="*/ 3 w 3"/>
                  <a:gd name="T3" fmla="*/ 37 h 37"/>
                  <a:gd name="T4" fmla="*/ 0 w 3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7">
                    <a:moveTo>
                      <a:pt x="0" y="0"/>
                    </a:moveTo>
                    <a:lnTo>
                      <a:pt x="3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" name="Line 681"/>
              <p:cNvSpPr>
                <a:spLocks noChangeShapeType="1"/>
              </p:cNvSpPr>
              <p:nvPr/>
            </p:nvSpPr>
            <p:spPr bwMode="auto">
              <a:xfrm>
                <a:off x="7011" y="2433"/>
                <a:ext cx="3" cy="3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" name="Freeform 682"/>
              <p:cNvSpPr>
                <a:spLocks/>
              </p:cNvSpPr>
              <p:nvPr/>
            </p:nvSpPr>
            <p:spPr bwMode="auto">
              <a:xfrm>
                <a:off x="7006" y="2428"/>
                <a:ext cx="14" cy="47"/>
              </a:xfrm>
              <a:custGeom>
                <a:avLst/>
                <a:gdLst>
                  <a:gd name="T0" fmla="*/ 6 w 11"/>
                  <a:gd name="T1" fmla="*/ 39 h 39"/>
                  <a:gd name="T2" fmla="*/ 2 w 11"/>
                  <a:gd name="T3" fmla="*/ 35 h 39"/>
                  <a:gd name="T4" fmla="*/ 0 w 11"/>
                  <a:gd name="T5" fmla="*/ 5 h 39"/>
                  <a:gd name="T6" fmla="*/ 4 w 11"/>
                  <a:gd name="T7" fmla="*/ 0 h 39"/>
                  <a:gd name="T8" fmla="*/ 9 w 11"/>
                  <a:gd name="T9" fmla="*/ 4 h 39"/>
                  <a:gd name="T10" fmla="*/ 11 w 11"/>
                  <a:gd name="T11" fmla="*/ 35 h 39"/>
                  <a:gd name="T12" fmla="*/ 7 w 11"/>
                  <a:gd name="T13" fmla="*/ 39 h 39"/>
                  <a:gd name="T14" fmla="*/ 6 w 11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4" y="39"/>
                      <a:pt x="2" y="38"/>
                      <a:pt x="2" y="3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9" y="2"/>
                      <a:pt x="9" y="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7"/>
                      <a:pt x="9" y="39"/>
                      <a:pt x="7" y="39"/>
                    </a:cubicBezTo>
                    <a:cubicBezTo>
                      <a:pt x="7" y="39"/>
                      <a:pt x="6" y="39"/>
                      <a:pt x="6" y="3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" name="Freeform 683"/>
              <p:cNvSpPr>
                <a:spLocks/>
              </p:cNvSpPr>
              <p:nvPr/>
            </p:nvSpPr>
            <p:spPr bwMode="auto">
              <a:xfrm>
                <a:off x="7052" y="2433"/>
                <a:ext cx="10" cy="37"/>
              </a:xfrm>
              <a:custGeom>
                <a:avLst/>
                <a:gdLst>
                  <a:gd name="T0" fmla="*/ 0 w 10"/>
                  <a:gd name="T1" fmla="*/ 0 h 37"/>
                  <a:gd name="T2" fmla="*/ 10 w 10"/>
                  <a:gd name="T3" fmla="*/ 37 h 37"/>
                  <a:gd name="T4" fmla="*/ 0 w 10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7">
                    <a:moveTo>
                      <a:pt x="0" y="0"/>
                    </a:moveTo>
                    <a:lnTo>
                      <a:pt x="1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" name="Line 684"/>
              <p:cNvSpPr>
                <a:spLocks noChangeShapeType="1"/>
              </p:cNvSpPr>
              <p:nvPr/>
            </p:nvSpPr>
            <p:spPr bwMode="auto">
              <a:xfrm>
                <a:off x="7052" y="2433"/>
                <a:ext cx="10" cy="3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" name="Freeform 685"/>
              <p:cNvSpPr>
                <a:spLocks/>
              </p:cNvSpPr>
              <p:nvPr/>
            </p:nvSpPr>
            <p:spPr bwMode="auto">
              <a:xfrm>
                <a:off x="7046" y="2427"/>
                <a:ext cx="22" cy="48"/>
              </a:xfrm>
              <a:custGeom>
                <a:avLst/>
                <a:gdLst>
                  <a:gd name="T0" fmla="*/ 13 w 18"/>
                  <a:gd name="T1" fmla="*/ 40 h 40"/>
                  <a:gd name="T2" fmla="*/ 8 w 18"/>
                  <a:gd name="T3" fmla="*/ 37 h 40"/>
                  <a:gd name="T4" fmla="*/ 1 w 18"/>
                  <a:gd name="T5" fmla="*/ 7 h 40"/>
                  <a:gd name="T6" fmla="*/ 4 w 18"/>
                  <a:gd name="T7" fmla="*/ 1 h 40"/>
                  <a:gd name="T8" fmla="*/ 10 w 18"/>
                  <a:gd name="T9" fmla="*/ 4 h 40"/>
                  <a:gd name="T10" fmla="*/ 17 w 18"/>
                  <a:gd name="T11" fmla="*/ 35 h 40"/>
                  <a:gd name="T12" fmla="*/ 14 w 18"/>
                  <a:gd name="T13" fmla="*/ 40 h 40"/>
                  <a:gd name="T14" fmla="*/ 13 w 18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0">
                    <a:moveTo>
                      <a:pt x="13" y="40"/>
                    </a:moveTo>
                    <a:cubicBezTo>
                      <a:pt x="11" y="40"/>
                      <a:pt x="9" y="39"/>
                      <a:pt x="8" y="3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4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7"/>
                      <a:pt x="16" y="40"/>
                      <a:pt x="14" y="40"/>
                    </a:cubicBezTo>
                    <a:cubicBezTo>
                      <a:pt x="14" y="40"/>
                      <a:pt x="13" y="40"/>
                      <a:pt x="13" y="4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" name="Freeform 686"/>
              <p:cNvSpPr>
                <a:spLocks/>
              </p:cNvSpPr>
              <p:nvPr/>
            </p:nvSpPr>
            <p:spPr bwMode="auto">
              <a:xfrm>
                <a:off x="6552" y="1983"/>
                <a:ext cx="69" cy="164"/>
              </a:xfrm>
              <a:custGeom>
                <a:avLst/>
                <a:gdLst>
                  <a:gd name="T0" fmla="*/ 13 w 57"/>
                  <a:gd name="T1" fmla="*/ 14 h 136"/>
                  <a:gd name="T2" fmla="*/ 39 w 57"/>
                  <a:gd name="T3" fmla="*/ 136 h 136"/>
                  <a:gd name="T4" fmla="*/ 57 w 57"/>
                  <a:gd name="T5" fmla="*/ 0 h 136"/>
                  <a:gd name="T6" fmla="*/ 13 w 57"/>
                  <a:gd name="T7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36">
                    <a:moveTo>
                      <a:pt x="13" y="14"/>
                    </a:moveTo>
                    <a:cubicBezTo>
                      <a:pt x="13" y="14"/>
                      <a:pt x="0" y="93"/>
                      <a:pt x="39" y="136"/>
                    </a:cubicBezTo>
                    <a:cubicBezTo>
                      <a:pt x="39" y="136"/>
                      <a:pt x="41" y="43"/>
                      <a:pt x="57" y="0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" name="Freeform 687"/>
              <p:cNvSpPr>
                <a:spLocks/>
              </p:cNvSpPr>
              <p:nvPr/>
            </p:nvSpPr>
            <p:spPr bwMode="auto">
              <a:xfrm>
                <a:off x="5869" y="3095"/>
                <a:ext cx="202" cy="144"/>
              </a:xfrm>
              <a:custGeom>
                <a:avLst/>
                <a:gdLst>
                  <a:gd name="T0" fmla="*/ 0 w 167"/>
                  <a:gd name="T1" fmla="*/ 43 h 120"/>
                  <a:gd name="T2" fmla="*/ 88 w 167"/>
                  <a:gd name="T3" fmla="*/ 114 h 120"/>
                  <a:gd name="T4" fmla="*/ 167 w 167"/>
                  <a:gd name="T5" fmla="*/ 20 h 120"/>
                  <a:gd name="T6" fmla="*/ 0 w 167"/>
                  <a:gd name="T7" fmla="*/ 4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120">
                    <a:moveTo>
                      <a:pt x="0" y="43"/>
                    </a:moveTo>
                    <a:cubicBezTo>
                      <a:pt x="0" y="43"/>
                      <a:pt x="9" y="107"/>
                      <a:pt x="88" y="114"/>
                    </a:cubicBezTo>
                    <a:cubicBezTo>
                      <a:pt x="166" y="120"/>
                      <a:pt x="167" y="20"/>
                      <a:pt x="167" y="20"/>
                    </a:cubicBezTo>
                    <a:cubicBezTo>
                      <a:pt x="167" y="20"/>
                      <a:pt x="2" y="0"/>
                      <a:pt x="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" name="Freeform 688"/>
              <p:cNvSpPr>
                <a:spLocks noEditPoints="1"/>
              </p:cNvSpPr>
              <p:nvPr/>
            </p:nvSpPr>
            <p:spPr bwMode="auto">
              <a:xfrm>
                <a:off x="5853" y="3086"/>
                <a:ext cx="233" cy="162"/>
              </a:xfrm>
              <a:custGeom>
                <a:avLst/>
                <a:gdLst>
                  <a:gd name="T0" fmla="*/ 108 w 193"/>
                  <a:gd name="T1" fmla="*/ 134 h 134"/>
                  <a:gd name="T2" fmla="*/ 100 w 193"/>
                  <a:gd name="T3" fmla="*/ 134 h 134"/>
                  <a:gd name="T4" fmla="*/ 0 w 193"/>
                  <a:gd name="T5" fmla="*/ 51 h 134"/>
                  <a:gd name="T6" fmla="*/ 0 w 193"/>
                  <a:gd name="T7" fmla="*/ 49 h 134"/>
                  <a:gd name="T8" fmla="*/ 11 w 193"/>
                  <a:gd name="T9" fmla="*/ 28 h 134"/>
                  <a:gd name="T10" fmla="*/ 182 w 193"/>
                  <a:gd name="T11" fmla="*/ 14 h 134"/>
                  <a:gd name="T12" fmla="*/ 193 w 193"/>
                  <a:gd name="T13" fmla="*/ 27 h 134"/>
                  <a:gd name="T14" fmla="*/ 159 w 193"/>
                  <a:gd name="T15" fmla="*/ 115 h 134"/>
                  <a:gd name="T16" fmla="*/ 108 w 193"/>
                  <a:gd name="T17" fmla="*/ 134 h 134"/>
                  <a:gd name="T18" fmla="*/ 26 w 193"/>
                  <a:gd name="T19" fmla="*/ 49 h 134"/>
                  <a:gd name="T20" fmla="*/ 102 w 193"/>
                  <a:gd name="T21" fmla="*/ 108 h 134"/>
                  <a:gd name="T22" fmla="*/ 142 w 193"/>
                  <a:gd name="T23" fmla="*/ 96 h 134"/>
                  <a:gd name="T24" fmla="*/ 167 w 193"/>
                  <a:gd name="T25" fmla="*/ 38 h 134"/>
                  <a:gd name="T26" fmla="*/ 28 w 193"/>
                  <a:gd name="T27" fmla="*/ 47 h 134"/>
                  <a:gd name="T28" fmla="*/ 26 w 193"/>
                  <a:gd name="T29" fmla="*/ 49 h 134"/>
                  <a:gd name="T30" fmla="*/ 13 w 193"/>
                  <a:gd name="T31" fmla="*/ 50 h 134"/>
                  <a:gd name="T32" fmla="*/ 13 w 193"/>
                  <a:gd name="T33" fmla="*/ 5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3" h="134">
                    <a:moveTo>
                      <a:pt x="108" y="134"/>
                    </a:moveTo>
                    <a:cubicBezTo>
                      <a:pt x="105" y="134"/>
                      <a:pt x="103" y="134"/>
                      <a:pt x="100" y="134"/>
                    </a:cubicBezTo>
                    <a:cubicBezTo>
                      <a:pt x="30" y="128"/>
                      <a:pt x="4" y="77"/>
                      <a:pt x="0" y="51"/>
                    </a:cubicBezTo>
                    <a:cubicBezTo>
                      <a:pt x="0" y="51"/>
                      <a:pt x="0" y="50"/>
                      <a:pt x="0" y="49"/>
                    </a:cubicBezTo>
                    <a:cubicBezTo>
                      <a:pt x="1" y="41"/>
                      <a:pt x="4" y="33"/>
                      <a:pt x="11" y="28"/>
                    </a:cubicBezTo>
                    <a:cubicBezTo>
                      <a:pt x="44" y="0"/>
                      <a:pt x="159" y="11"/>
                      <a:pt x="182" y="14"/>
                    </a:cubicBezTo>
                    <a:cubicBezTo>
                      <a:pt x="189" y="15"/>
                      <a:pt x="193" y="20"/>
                      <a:pt x="193" y="27"/>
                    </a:cubicBezTo>
                    <a:cubicBezTo>
                      <a:pt x="193" y="29"/>
                      <a:pt x="192" y="85"/>
                      <a:pt x="159" y="115"/>
                    </a:cubicBezTo>
                    <a:cubicBezTo>
                      <a:pt x="145" y="128"/>
                      <a:pt x="128" y="134"/>
                      <a:pt x="108" y="134"/>
                    </a:cubicBezTo>
                    <a:close/>
                    <a:moveTo>
                      <a:pt x="26" y="49"/>
                    </a:moveTo>
                    <a:cubicBezTo>
                      <a:pt x="28" y="59"/>
                      <a:pt x="41" y="103"/>
                      <a:pt x="102" y="108"/>
                    </a:cubicBezTo>
                    <a:cubicBezTo>
                      <a:pt x="118" y="109"/>
                      <a:pt x="131" y="105"/>
                      <a:pt x="142" y="96"/>
                    </a:cubicBezTo>
                    <a:cubicBezTo>
                      <a:pt x="159" y="80"/>
                      <a:pt x="165" y="54"/>
                      <a:pt x="167" y="38"/>
                    </a:cubicBezTo>
                    <a:cubicBezTo>
                      <a:pt x="115" y="33"/>
                      <a:pt x="45" y="33"/>
                      <a:pt x="28" y="47"/>
                    </a:cubicBezTo>
                    <a:cubicBezTo>
                      <a:pt x="27" y="48"/>
                      <a:pt x="26" y="49"/>
                      <a:pt x="26" y="49"/>
                    </a:cubicBezTo>
                    <a:close/>
                    <a:moveTo>
                      <a:pt x="13" y="50"/>
                    </a:moveTo>
                    <a:cubicBezTo>
                      <a:pt x="13" y="50"/>
                      <a:pt x="13" y="50"/>
                      <a:pt x="13" y="5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" name="Freeform 689"/>
              <p:cNvSpPr>
                <a:spLocks/>
              </p:cNvSpPr>
              <p:nvPr/>
            </p:nvSpPr>
            <p:spPr bwMode="auto">
              <a:xfrm>
                <a:off x="5123" y="2762"/>
                <a:ext cx="294" cy="243"/>
              </a:xfrm>
              <a:custGeom>
                <a:avLst/>
                <a:gdLst>
                  <a:gd name="T0" fmla="*/ 147 w 244"/>
                  <a:gd name="T1" fmla="*/ 202 h 202"/>
                  <a:gd name="T2" fmla="*/ 74 w 244"/>
                  <a:gd name="T3" fmla="*/ 192 h 202"/>
                  <a:gd name="T4" fmla="*/ 1 w 244"/>
                  <a:gd name="T5" fmla="*/ 128 h 202"/>
                  <a:gd name="T6" fmla="*/ 69 w 244"/>
                  <a:gd name="T7" fmla="*/ 78 h 202"/>
                  <a:gd name="T8" fmla="*/ 195 w 244"/>
                  <a:gd name="T9" fmla="*/ 6 h 202"/>
                  <a:gd name="T10" fmla="*/ 205 w 244"/>
                  <a:gd name="T11" fmla="*/ 0 h 202"/>
                  <a:gd name="T12" fmla="*/ 209 w 244"/>
                  <a:gd name="T13" fmla="*/ 1 h 202"/>
                  <a:gd name="T14" fmla="*/ 218 w 244"/>
                  <a:gd name="T15" fmla="*/ 14 h 202"/>
                  <a:gd name="T16" fmla="*/ 243 w 244"/>
                  <a:gd name="T17" fmla="*/ 176 h 202"/>
                  <a:gd name="T18" fmla="*/ 242 w 244"/>
                  <a:gd name="T19" fmla="*/ 186 h 202"/>
                  <a:gd name="T20" fmla="*/ 234 w 244"/>
                  <a:gd name="T21" fmla="*/ 192 h 202"/>
                  <a:gd name="T22" fmla="*/ 147 w 244"/>
                  <a:gd name="T23" fmla="*/ 202 h 202"/>
                  <a:gd name="T24" fmla="*/ 147 w 244"/>
                  <a:gd name="T2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202">
                    <a:moveTo>
                      <a:pt x="147" y="202"/>
                    </a:moveTo>
                    <a:cubicBezTo>
                      <a:pt x="120" y="202"/>
                      <a:pt x="95" y="198"/>
                      <a:pt x="74" y="192"/>
                    </a:cubicBezTo>
                    <a:cubicBezTo>
                      <a:pt x="27" y="177"/>
                      <a:pt x="0" y="153"/>
                      <a:pt x="1" y="128"/>
                    </a:cubicBezTo>
                    <a:cubicBezTo>
                      <a:pt x="2" y="105"/>
                      <a:pt x="25" y="88"/>
                      <a:pt x="69" y="78"/>
                    </a:cubicBezTo>
                    <a:cubicBezTo>
                      <a:pt x="156" y="58"/>
                      <a:pt x="194" y="6"/>
                      <a:pt x="195" y="6"/>
                    </a:cubicBezTo>
                    <a:cubicBezTo>
                      <a:pt x="197" y="2"/>
                      <a:pt x="201" y="0"/>
                      <a:pt x="205" y="0"/>
                    </a:cubicBezTo>
                    <a:cubicBezTo>
                      <a:pt x="206" y="0"/>
                      <a:pt x="208" y="1"/>
                      <a:pt x="209" y="1"/>
                    </a:cubicBezTo>
                    <a:cubicBezTo>
                      <a:pt x="215" y="3"/>
                      <a:pt x="218" y="8"/>
                      <a:pt x="218" y="14"/>
                    </a:cubicBezTo>
                    <a:cubicBezTo>
                      <a:pt x="216" y="84"/>
                      <a:pt x="243" y="175"/>
                      <a:pt x="243" y="176"/>
                    </a:cubicBezTo>
                    <a:cubicBezTo>
                      <a:pt x="244" y="179"/>
                      <a:pt x="244" y="183"/>
                      <a:pt x="242" y="186"/>
                    </a:cubicBezTo>
                    <a:cubicBezTo>
                      <a:pt x="240" y="189"/>
                      <a:pt x="237" y="191"/>
                      <a:pt x="234" y="192"/>
                    </a:cubicBezTo>
                    <a:cubicBezTo>
                      <a:pt x="232" y="192"/>
                      <a:pt x="193" y="202"/>
                      <a:pt x="147" y="202"/>
                    </a:cubicBezTo>
                    <a:cubicBezTo>
                      <a:pt x="147" y="202"/>
                      <a:pt x="147" y="202"/>
                      <a:pt x="147" y="202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" name="Freeform 690"/>
              <p:cNvSpPr>
                <a:spLocks noEditPoints="1"/>
              </p:cNvSpPr>
              <p:nvPr/>
            </p:nvSpPr>
            <p:spPr bwMode="auto">
              <a:xfrm>
                <a:off x="5096" y="2746"/>
                <a:ext cx="337" cy="275"/>
              </a:xfrm>
              <a:custGeom>
                <a:avLst/>
                <a:gdLst>
                  <a:gd name="T0" fmla="*/ 227 w 279"/>
                  <a:gd name="T1" fmla="*/ 26 h 228"/>
                  <a:gd name="T2" fmla="*/ 227 w 279"/>
                  <a:gd name="T3" fmla="*/ 26 h 228"/>
                  <a:gd name="T4" fmla="*/ 227 w 279"/>
                  <a:gd name="T5" fmla="*/ 26 h 228"/>
                  <a:gd name="T6" fmla="*/ 253 w 279"/>
                  <a:gd name="T7" fmla="*/ 192 h 228"/>
                  <a:gd name="T8" fmla="*/ 169 w 279"/>
                  <a:gd name="T9" fmla="*/ 202 h 228"/>
                  <a:gd name="T10" fmla="*/ 100 w 279"/>
                  <a:gd name="T11" fmla="*/ 192 h 228"/>
                  <a:gd name="T12" fmla="*/ 94 w 279"/>
                  <a:gd name="T13" fmla="*/ 104 h 228"/>
                  <a:gd name="T14" fmla="*/ 227 w 279"/>
                  <a:gd name="T15" fmla="*/ 26 h 228"/>
                  <a:gd name="T16" fmla="*/ 227 w 279"/>
                  <a:gd name="T17" fmla="*/ 0 h 228"/>
                  <a:gd name="T18" fmla="*/ 206 w 279"/>
                  <a:gd name="T19" fmla="*/ 11 h 228"/>
                  <a:gd name="T20" fmla="*/ 206 w 279"/>
                  <a:gd name="T21" fmla="*/ 11 h 228"/>
                  <a:gd name="T22" fmla="*/ 88 w 279"/>
                  <a:gd name="T23" fmla="*/ 79 h 228"/>
                  <a:gd name="T24" fmla="*/ 10 w 279"/>
                  <a:gd name="T25" fmla="*/ 140 h 228"/>
                  <a:gd name="T26" fmla="*/ 92 w 279"/>
                  <a:gd name="T27" fmla="*/ 217 h 228"/>
                  <a:gd name="T28" fmla="*/ 169 w 279"/>
                  <a:gd name="T29" fmla="*/ 228 h 228"/>
                  <a:gd name="T30" fmla="*/ 259 w 279"/>
                  <a:gd name="T31" fmla="*/ 218 h 228"/>
                  <a:gd name="T32" fmla="*/ 275 w 279"/>
                  <a:gd name="T33" fmla="*/ 205 h 228"/>
                  <a:gd name="T34" fmla="*/ 277 w 279"/>
                  <a:gd name="T35" fmla="*/ 185 h 228"/>
                  <a:gd name="T36" fmla="*/ 253 w 279"/>
                  <a:gd name="T37" fmla="*/ 28 h 228"/>
                  <a:gd name="T38" fmla="*/ 253 w 279"/>
                  <a:gd name="T39" fmla="*/ 26 h 228"/>
                  <a:gd name="T40" fmla="*/ 252 w 279"/>
                  <a:gd name="T41" fmla="*/ 21 h 228"/>
                  <a:gd name="T42" fmla="*/ 235 w 279"/>
                  <a:gd name="T43" fmla="*/ 2 h 228"/>
                  <a:gd name="T44" fmla="*/ 227 w 279"/>
                  <a:gd name="T45" fmla="*/ 0 h 228"/>
                  <a:gd name="T46" fmla="*/ 227 w 279"/>
                  <a:gd name="T47" fmla="*/ 52 h 228"/>
                  <a:gd name="T48" fmla="*/ 227 w 279"/>
                  <a:gd name="T49" fmla="*/ 52 h 228"/>
                  <a:gd name="T50" fmla="*/ 227 w 279"/>
                  <a:gd name="T51" fmla="*/ 5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9" h="228">
                    <a:moveTo>
                      <a:pt x="227" y="26"/>
                    </a:moveTo>
                    <a:cubicBezTo>
                      <a:pt x="227" y="26"/>
                      <a:pt x="227" y="26"/>
                      <a:pt x="227" y="26"/>
                    </a:cubicBezTo>
                    <a:moveTo>
                      <a:pt x="227" y="26"/>
                    </a:moveTo>
                    <a:cubicBezTo>
                      <a:pt x="225" y="100"/>
                      <a:pt x="253" y="192"/>
                      <a:pt x="253" y="192"/>
                    </a:cubicBezTo>
                    <a:cubicBezTo>
                      <a:pt x="253" y="192"/>
                      <a:pt x="214" y="202"/>
                      <a:pt x="169" y="202"/>
                    </a:cubicBezTo>
                    <a:cubicBezTo>
                      <a:pt x="147" y="202"/>
                      <a:pt x="122" y="200"/>
                      <a:pt x="100" y="192"/>
                    </a:cubicBezTo>
                    <a:cubicBezTo>
                      <a:pt x="33" y="171"/>
                      <a:pt x="0" y="126"/>
                      <a:pt x="94" y="104"/>
                    </a:cubicBezTo>
                    <a:cubicBezTo>
                      <a:pt x="187" y="82"/>
                      <a:pt x="227" y="26"/>
                      <a:pt x="227" y="26"/>
                    </a:cubicBezTo>
                    <a:moveTo>
                      <a:pt x="227" y="0"/>
                    </a:moveTo>
                    <a:cubicBezTo>
                      <a:pt x="219" y="0"/>
                      <a:pt x="211" y="4"/>
                      <a:pt x="206" y="11"/>
                    </a:cubicBezTo>
                    <a:cubicBezTo>
                      <a:pt x="206" y="11"/>
                      <a:pt x="206" y="11"/>
                      <a:pt x="206" y="11"/>
                    </a:cubicBezTo>
                    <a:cubicBezTo>
                      <a:pt x="204" y="14"/>
                      <a:pt x="168" y="60"/>
                      <a:pt x="88" y="79"/>
                    </a:cubicBezTo>
                    <a:cubicBezTo>
                      <a:pt x="37" y="90"/>
                      <a:pt x="11" y="111"/>
                      <a:pt x="10" y="140"/>
                    </a:cubicBezTo>
                    <a:cubicBezTo>
                      <a:pt x="9" y="171"/>
                      <a:pt x="39" y="200"/>
                      <a:pt x="92" y="217"/>
                    </a:cubicBezTo>
                    <a:cubicBezTo>
                      <a:pt x="114" y="224"/>
                      <a:pt x="140" y="228"/>
                      <a:pt x="169" y="228"/>
                    </a:cubicBezTo>
                    <a:cubicBezTo>
                      <a:pt x="217" y="228"/>
                      <a:pt x="257" y="218"/>
                      <a:pt x="259" y="218"/>
                    </a:cubicBezTo>
                    <a:cubicBezTo>
                      <a:pt x="266" y="216"/>
                      <a:pt x="272" y="211"/>
                      <a:pt x="275" y="205"/>
                    </a:cubicBezTo>
                    <a:cubicBezTo>
                      <a:pt x="279" y="199"/>
                      <a:pt x="279" y="192"/>
                      <a:pt x="277" y="185"/>
                    </a:cubicBezTo>
                    <a:cubicBezTo>
                      <a:pt x="277" y="184"/>
                      <a:pt x="251" y="96"/>
                      <a:pt x="253" y="28"/>
                    </a:cubicBezTo>
                    <a:cubicBezTo>
                      <a:pt x="253" y="27"/>
                      <a:pt x="253" y="27"/>
                      <a:pt x="253" y="26"/>
                    </a:cubicBezTo>
                    <a:cubicBezTo>
                      <a:pt x="253" y="24"/>
                      <a:pt x="253" y="23"/>
                      <a:pt x="252" y="21"/>
                    </a:cubicBezTo>
                    <a:cubicBezTo>
                      <a:pt x="250" y="12"/>
                      <a:pt x="244" y="4"/>
                      <a:pt x="235" y="2"/>
                    </a:cubicBezTo>
                    <a:cubicBezTo>
                      <a:pt x="233" y="1"/>
                      <a:pt x="230" y="0"/>
                      <a:pt x="227" y="0"/>
                    </a:cubicBezTo>
                    <a:close/>
                    <a:moveTo>
                      <a:pt x="227" y="52"/>
                    </a:moveTo>
                    <a:cubicBezTo>
                      <a:pt x="227" y="52"/>
                      <a:pt x="227" y="52"/>
                      <a:pt x="227" y="52"/>
                    </a:cubicBezTo>
                    <a:cubicBezTo>
                      <a:pt x="227" y="52"/>
                      <a:pt x="227" y="52"/>
                      <a:pt x="227" y="5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" name="Freeform 691"/>
              <p:cNvSpPr>
                <a:spLocks/>
              </p:cNvSpPr>
              <p:nvPr/>
            </p:nvSpPr>
            <p:spPr bwMode="auto">
              <a:xfrm>
                <a:off x="5332" y="1665"/>
                <a:ext cx="1343" cy="1469"/>
              </a:xfrm>
              <a:custGeom>
                <a:avLst/>
                <a:gdLst>
                  <a:gd name="T0" fmla="*/ 819 w 1113"/>
                  <a:gd name="T1" fmla="*/ 1219 h 1219"/>
                  <a:gd name="T2" fmla="*/ 818 w 1113"/>
                  <a:gd name="T3" fmla="*/ 1219 h 1219"/>
                  <a:gd name="T4" fmla="*/ 681 w 1113"/>
                  <a:gd name="T5" fmla="*/ 1166 h 1219"/>
                  <a:gd name="T6" fmla="*/ 673 w 1113"/>
                  <a:gd name="T7" fmla="*/ 1166 h 1219"/>
                  <a:gd name="T8" fmla="*/ 603 w 1113"/>
                  <a:gd name="T9" fmla="*/ 1193 h 1219"/>
                  <a:gd name="T10" fmla="*/ 505 w 1113"/>
                  <a:gd name="T11" fmla="*/ 1214 h 1219"/>
                  <a:gd name="T12" fmla="*/ 224 w 1113"/>
                  <a:gd name="T13" fmla="*/ 1143 h 1219"/>
                  <a:gd name="T14" fmla="*/ 168 w 1113"/>
                  <a:gd name="T15" fmla="*/ 1148 h 1219"/>
                  <a:gd name="T16" fmla="*/ 16 w 1113"/>
                  <a:gd name="T17" fmla="*/ 1062 h 1219"/>
                  <a:gd name="T18" fmla="*/ 46 w 1113"/>
                  <a:gd name="T19" fmla="*/ 909 h 1219"/>
                  <a:gd name="T20" fmla="*/ 163 w 1113"/>
                  <a:gd name="T21" fmla="*/ 837 h 1219"/>
                  <a:gd name="T22" fmla="*/ 170 w 1113"/>
                  <a:gd name="T23" fmla="*/ 825 h 1219"/>
                  <a:gd name="T24" fmla="*/ 147 w 1113"/>
                  <a:gd name="T25" fmla="*/ 779 h 1219"/>
                  <a:gd name="T26" fmla="*/ 132 w 1113"/>
                  <a:gd name="T27" fmla="*/ 358 h 1219"/>
                  <a:gd name="T28" fmla="*/ 451 w 1113"/>
                  <a:gd name="T29" fmla="*/ 100 h 1219"/>
                  <a:gd name="T30" fmla="*/ 499 w 1113"/>
                  <a:gd name="T31" fmla="*/ 3 h 1219"/>
                  <a:gd name="T32" fmla="*/ 508 w 1113"/>
                  <a:gd name="T33" fmla="*/ 0 h 1219"/>
                  <a:gd name="T34" fmla="*/ 509 w 1113"/>
                  <a:gd name="T35" fmla="*/ 0 h 1219"/>
                  <a:gd name="T36" fmla="*/ 518 w 1113"/>
                  <a:gd name="T37" fmla="*/ 4 h 1219"/>
                  <a:gd name="T38" fmla="*/ 566 w 1113"/>
                  <a:gd name="T39" fmla="*/ 97 h 1219"/>
                  <a:gd name="T40" fmla="*/ 839 w 1113"/>
                  <a:gd name="T41" fmla="*/ 162 h 1219"/>
                  <a:gd name="T42" fmla="*/ 937 w 1113"/>
                  <a:gd name="T43" fmla="*/ 109 h 1219"/>
                  <a:gd name="T44" fmla="*/ 944 w 1113"/>
                  <a:gd name="T45" fmla="*/ 108 h 1219"/>
                  <a:gd name="T46" fmla="*/ 947 w 1113"/>
                  <a:gd name="T47" fmla="*/ 108 h 1219"/>
                  <a:gd name="T48" fmla="*/ 955 w 1113"/>
                  <a:gd name="T49" fmla="*/ 115 h 1219"/>
                  <a:gd name="T50" fmla="*/ 982 w 1113"/>
                  <a:gd name="T51" fmla="*/ 212 h 1219"/>
                  <a:gd name="T52" fmla="*/ 1103 w 1113"/>
                  <a:gd name="T53" fmla="*/ 553 h 1219"/>
                  <a:gd name="T54" fmla="*/ 1053 w 1113"/>
                  <a:gd name="T55" fmla="*/ 839 h 1219"/>
                  <a:gd name="T56" fmla="*/ 1036 w 1113"/>
                  <a:gd name="T57" fmla="*/ 909 h 1219"/>
                  <a:gd name="T58" fmla="*/ 991 w 1113"/>
                  <a:gd name="T59" fmla="*/ 1084 h 1219"/>
                  <a:gd name="T60" fmla="*/ 820 w 1113"/>
                  <a:gd name="T61" fmla="*/ 1219 h 1219"/>
                  <a:gd name="T62" fmla="*/ 819 w 1113"/>
                  <a:gd name="T63" fmla="*/ 1219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3" h="1219">
                    <a:moveTo>
                      <a:pt x="819" y="1219"/>
                    </a:moveTo>
                    <a:cubicBezTo>
                      <a:pt x="819" y="1219"/>
                      <a:pt x="819" y="1219"/>
                      <a:pt x="818" y="1219"/>
                    </a:cubicBezTo>
                    <a:cubicBezTo>
                      <a:pt x="815" y="1218"/>
                      <a:pt x="730" y="1210"/>
                      <a:pt x="681" y="1166"/>
                    </a:cubicBezTo>
                    <a:cubicBezTo>
                      <a:pt x="679" y="1166"/>
                      <a:pt x="676" y="1166"/>
                      <a:pt x="673" y="1166"/>
                    </a:cubicBezTo>
                    <a:cubicBezTo>
                      <a:pt x="659" y="1166"/>
                      <a:pt x="631" y="1169"/>
                      <a:pt x="603" y="1193"/>
                    </a:cubicBezTo>
                    <a:cubicBezTo>
                      <a:pt x="582" y="1210"/>
                      <a:pt x="538" y="1214"/>
                      <a:pt x="505" y="1214"/>
                    </a:cubicBezTo>
                    <a:cubicBezTo>
                      <a:pt x="415" y="1214"/>
                      <a:pt x="287" y="1188"/>
                      <a:pt x="224" y="1143"/>
                    </a:cubicBezTo>
                    <a:cubicBezTo>
                      <a:pt x="214" y="1145"/>
                      <a:pt x="193" y="1148"/>
                      <a:pt x="168" y="1148"/>
                    </a:cubicBezTo>
                    <a:cubicBezTo>
                      <a:pt x="86" y="1148"/>
                      <a:pt x="33" y="1118"/>
                      <a:pt x="16" y="1062"/>
                    </a:cubicBezTo>
                    <a:cubicBezTo>
                      <a:pt x="0" y="1012"/>
                      <a:pt x="11" y="956"/>
                      <a:pt x="46" y="909"/>
                    </a:cubicBezTo>
                    <a:cubicBezTo>
                      <a:pt x="77" y="867"/>
                      <a:pt x="123" y="839"/>
                      <a:pt x="163" y="837"/>
                    </a:cubicBezTo>
                    <a:cubicBezTo>
                      <a:pt x="165" y="835"/>
                      <a:pt x="169" y="831"/>
                      <a:pt x="170" y="825"/>
                    </a:cubicBezTo>
                    <a:cubicBezTo>
                      <a:pt x="172" y="813"/>
                      <a:pt x="163" y="797"/>
                      <a:pt x="147" y="779"/>
                    </a:cubicBezTo>
                    <a:cubicBezTo>
                      <a:pt x="95" y="725"/>
                      <a:pt x="20" y="542"/>
                      <a:pt x="132" y="358"/>
                    </a:cubicBezTo>
                    <a:cubicBezTo>
                      <a:pt x="229" y="197"/>
                      <a:pt x="414" y="115"/>
                      <a:pt x="451" y="100"/>
                    </a:cubicBezTo>
                    <a:cubicBezTo>
                      <a:pt x="456" y="81"/>
                      <a:pt x="473" y="27"/>
                      <a:pt x="499" y="3"/>
                    </a:cubicBezTo>
                    <a:cubicBezTo>
                      <a:pt x="501" y="1"/>
                      <a:pt x="504" y="0"/>
                      <a:pt x="508" y="0"/>
                    </a:cubicBezTo>
                    <a:cubicBezTo>
                      <a:pt x="508" y="0"/>
                      <a:pt x="508" y="0"/>
                      <a:pt x="509" y="0"/>
                    </a:cubicBezTo>
                    <a:cubicBezTo>
                      <a:pt x="512" y="0"/>
                      <a:pt x="515" y="2"/>
                      <a:pt x="518" y="4"/>
                    </a:cubicBezTo>
                    <a:cubicBezTo>
                      <a:pt x="519" y="6"/>
                      <a:pt x="555" y="50"/>
                      <a:pt x="566" y="97"/>
                    </a:cubicBezTo>
                    <a:cubicBezTo>
                      <a:pt x="602" y="99"/>
                      <a:pt x="722" y="109"/>
                      <a:pt x="839" y="162"/>
                    </a:cubicBezTo>
                    <a:cubicBezTo>
                      <a:pt x="937" y="109"/>
                      <a:pt x="937" y="109"/>
                      <a:pt x="937" y="109"/>
                    </a:cubicBezTo>
                    <a:cubicBezTo>
                      <a:pt x="939" y="108"/>
                      <a:pt x="941" y="108"/>
                      <a:pt x="944" y="108"/>
                    </a:cubicBezTo>
                    <a:cubicBezTo>
                      <a:pt x="945" y="108"/>
                      <a:pt x="946" y="108"/>
                      <a:pt x="947" y="108"/>
                    </a:cubicBezTo>
                    <a:cubicBezTo>
                      <a:pt x="951" y="109"/>
                      <a:pt x="953" y="111"/>
                      <a:pt x="955" y="115"/>
                    </a:cubicBezTo>
                    <a:cubicBezTo>
                      <a:pt x="956" y="117"/>
                      <a:pt x="980" y="164"/>
                      <a:pt x="982" y="212"/>
                    </a:cubicBezTo>
                    <a:cubicBezTo>
                      <a:pt x="1006" y="234"/>
                      <a:pt x="1113" y="349"/>
                      <a:pt x="1103" y="553"/>
                    </a:cubicBezTo>
                    <a:cubicBezTo>
                      <a:pt x="1096" y="701"/>
                      <a:pt x="1071" y="781"/>
                      <a:pt x="1053" y="839"/>
                    </a:cubicBezTo>
                    <a:cubicBezTo>
                      <a:pt x="1045" y="867"/>
                      <a:pt x="1038" y="888"/>
                      <a:pt x="1036" y="909"/>
                    </a:cubicBezTo>
                    <a:cubicBezTo>
                      <a:pt x="1033" y="939"/>
                      <a:pt x="1023" y="1015"/>
                      <a:pt x="991" y="1084"/>
                    </a:cubicBezTo>
                    <a:cubicBezTo>
                      <a:pt x="952" y="1169"/>
                      <a:pt x="895" y="1214"/>
                      <a:pt x="820" y="1219"/>
                    </a:cubicBezTo>
                    <a:cubicBezTo>
                      <a:pt x="820" y="1219"/>
                      <a:pt x="820" y="1219"/>
                      <a:pt x="819" y="1219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" name="Freeform 692"/>
              <p:cNvSpPr>
                <a:spLocks noEditPoints="1"/>
              </p:cNvSpPr>
              <p:nvPr/>
            </p:nvSpPr>
            <p:spPr bwMode="auto">
              <a:xfrm>
                <a:off x="5316" y="1650"/>
                <a:ext cx="1370" cy="1500"/>
              </a:xfrm>
              <a:custGeom>
                <a:avLst/>
                <a:gdLst>
                  <a:gd name="T0" fmla="*/ 521 w 1135"/>
                  <a:gd name="T1" fmla="*/ 26 h 1245"/>
                  <a:gd name="T2" fmla="*/ 568 w 1135"/>
                  <a:gd name="T3" fmla="*/ 123 h 1245"/>
                  <a:gd name="T4" fmla="*/ 853 w 1135"/>
                  <a:gd name="T5" fmla="*/ 190 h 1245"/>
                  <a:gd name="T6" fmla="*/ 921 w 1135"/>
                  <a:gd name="T7" fmla="*/ 153 h 1245"/>
                  <a:gd name="T8" fmla="*/ 957 w 1135"/>
                  <a:gd name="T9" fmla="*/ 133 h 1245"/>
                  <a:gd name="T10" fmla="*/ 982 w 1135"/>
                  <a:gd name="T11" fmla="*/ 231 h 1245"/>
                  <a:gd name="T12" fmla="*/ 1103 w 1135"/>
                  <a:gd name="T13" fmla="*/ 565 h 1245"/>
                  <a:gd name="T14" fmla="*/ 1036 w 1135"/>
                  <a:gd name="T15" fmla="*/ 921 h 1245"/>
                  <a:gd name="T16" fmla="*/ 832 w 1135"/>
                  <a:gd name="T17" fmla="*/ 1219 h 1245"/>
                  <a:gd name="T18" fmla="*/ 700 w 1135"/>
                  <a:gd name="T19" fmla="*/ 1167 h 1245"/>
                  <a:gd name="T20" fmla="*/ 686 w 1135"/>
                  <a:gd name="T21" fmla="*/ 1166 h 1245"/>
                  <a:gd name="T22" fmla="*/ 607 w 1135"/>
                  <a:gd name="T23" fmla="*/ 1196 h 1245"/>
                  <a:gd name="T24" fmla="*/ 518 w 1135"/>
                  <a:gd name="T25" fmla="*/ 1214 h 1245"/>
                  <a:gd name="T26" fmla="*/ 240 w 1135"/>
                  <a:gd name="T27" fmla="*/ 1143 h 1245"/>
                  <a:gd name="T28" fmla="*/ 181 w 1135"/>
                  <a:gd name="T29" fmla="*/ 1148 h 1245"/>
                  <a:gd name="T30" fmla="*/ 41 w 1135"/>
                  <a:gd name="T31" fmla="*/ 1072 h 1245"/>
                  <a:gd name="T32" fmla="*/ 180 w 1135"/>
                  <a:gd name="T33" fmla="*/ 863 h 1245"/>
                  <a:gd name="T34" fmla="*/ 169 w 1135"/>
                  <a:gd name="T35" fmla="*/ 784 h 1245"/>
                  <a:gd name="T36" fmla="*/ 156 w 1135"/>
                  <a:gd name="T37" fmla="*/ 377 h 1245"/>
                  <a:gd name="T38" fmla="*/ 475 w 1135"/>
                  <a:gd name="T39" fmla="*/ 123 h 1245"/>
                  <a:gd name="T40" fmla="*/ 521 w 1135"/>
                  <a:gd name="T41" fmla="*/ 26 h 1245"/>
                  <a:gd name="T42" fmla="*/ 521 w 1135"/>
                  <a:gd name="T43" fmla="*/ 0 h 1245"/>
                  <a:gd name="T44" fmla="*/ 503 w 1135"/>
                  <a:gd name="T45" fmla="*/ 7 h 1245"/>
                  <a:gd name="T46" fmla="*/ 453 w 1135"/>
                  <a:gd name="T47" fmla="*/ 104 h 1245"/>
                  <a:gd name="T48" fmla="*/ 341 w 1135"/>
                  <a:gd name="T49" fmla="*/ 163 h 1245"/>
                  <a:gd name="T50" fmla="*/ 134 w 1135"/>
                  <a:gd name="T51" fmla="*/ 364 h 1245"/>
                  <a:gd name="T52" fmla="*/ 77 w 1135"/>
                  <a:gd name="T53" fmla="*/ 628 h 1245"/>
                  <a:gd name="T54" fmla="*/ 150 w 1135"/>
                  <a:gd name="T55" fmla="*/ 801 h 1245"/>
                  <a:gd name="T56" fmla="*/ 170 w 1135"/>
                  <a:gd name="T57" fmla="*/ 836 h 1245"/>
                  <a:gd name="T58" fmla="*/ 170 w 1135"/>
                  <a:gd name="T59" fmla="*/ 837 h 1245"/>
                  <a:gd name="T60" fmla="*/ 48 w 1135"/>
                  <a:gd name="T61" fmla="*/ 914 h 1245"/>
                  <a:gd name="T62" fmla="*/ 16 w 1135"/>
                  <a:gd name="T63" fmla="*/ 1079 h 1245"/>
                  <a:gd name="T64" fmla="*/ 181 w 1135"/>
                  <a:gd name="T65" fmla="*/ 1174 h 1245"/>
                  <a:gd name="T66" fmla="*/ 234 w 1135"/>
                  <a:gd name="T67" fmla="*/ 1170 h 1245"/>
                  <a:gd name="T68" fmla="*/ 518 w 1135"/>
                  <a:gd name="T69" fmla="*/ 1240 h 1245"/>
                  <a:gd name="T70" fmla="*/ 624 w 1135"/>
                  <a:gd name="T71" fmla="*/ 1216 h 1245"/>
                  <a:gd name="T72" fmla="*/ 686 w 1135"/>
                  <a:gd name="T73" fmla="*/ 1192 h 1245"/>
                  <a:gd name="T74" fmla="*/ 689 w 1135"/>
                  <a:gd name="T75" fmla="*/ 1192 h 1245"/>
                  <a:gd name="T76" fmla="*/ 830 w 1135"/>
                  <a:gd name="T77" fmla="*/ 1245 h 1245"/>
                  <a:gd name="T78" fmla="*/ 832 w 1135"/>
                  <a:gd name="T79" fmla="*/ 1245 h 1245"/>
                  <a:gd name="T80" fmla="*/ 834 w 1135"/>
                  <a:gd name="T81" fmla="*/ 1245 h 1245"/>
                  <a:gd name="T82" fmla="*/ 1016 w 1135"/>
                  <a:gd name="T83" fmla="*/ 1102 h 1245"/>
                  <a:gd name="T84" fmla="*/ 1062 w 1135"/>
                  <a:gd name="T85" fmla="*/ 924 h 1245"/>
                  <a:gd name="T86" fmla="*/ 1079 w 1135"/>
                  <a:gd name="T87" fmla="*/ 856 h 1245"/>
                  <a:gd name="T88" fmla="*/ 1129 w 1135"/>
                  <a:gd name="T89" fmla="*/ 566 h 1245"/>
                  <a:gd name="T90" fmla="*/ 1069 w 1135"/>
                  <a:gd name="T91" fmla="*/ 303 h 1245"/>
                  <a:gd name="T92" fmla="*/ 1008 w 1135"/>
                  <a:gd name="T93" fmla="*/ 219 h 1245"/>
                  <a:gd name="T94" fmla="*/ 979 w 1135"/>
                  <a:gd name="T95" fmla="*/ 122 h 1245"/>
                  <a:gd name="T96" fmla="*/ 964 w 1135"/>
                  <a:gd name="T97" fmla="*/ 109 h 1245"/>
                  <a:gd name="T98" fmla="*/ 957 w 1135"/>
                  <a:gd name="T99" fmla="*/ 108 h 1245"/>
                  <a:gd name="T100" fmla="*/ 944 w 1135"/>
                  <a:gd name="T101" fmla="*/ 111 h 1245"/>
                  <a:gd name="T102" fmla="*/ 908 w 1135"/>
                  <a:gd name="T103" fmla="*/ 130 h 1245"/>
                  <a:gd name="T104" fmla="*/ 852 w 1135"/>
                  <a:gd name="T105" fmla="*/ 161 h 1245"/>
                  <a:gd name="T106" fmla="*/ 589 w 1135"/>
                  <a:gd name="T107" fmla="*/ 98 h 1245"/>
                  <a:gd name="T108" fmla="*/ 541 w 1135"/>
                  <a:gd name="T109" fmla="*/ 9 h 1245"/>
                  <a:gd name="T110" fmla="*/ 522 w 1135"/>
                  <a:gd name="T111" fmla="*/ 0 h 1245"/>
                  <a:gd name="T112" fmla="*/ 521 w 1135"/>
                  <a:gd name="T113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5" h="1245">
                    <a:moveTo>
                      <a:pt x="521" y="26"/>
                    </a:moveTo>
                    <a:cubicBezTo>
                      <a:pt x="521" y="26"/>
                      <a:pt x="562" y="75"/>
                      <a:pt x="568" y="123"/>
                    </a:cubicBezTo>
                    <a:cubicBezTo>
                      <a:pt x="568" y="123"/>
                      <a:pt x="715" y="125"/>
                      <a:pt x="853" y="190"/>
                    </a:cubicBezTo>
                    <a:cubicBezTo>
                      <a:pt x="921" y="153"/>
                      <a:pt x="921" y="153"/>
                      <a:pt x="921" y="153"/>
                    </a:cubicBezTo>
                    <a:cubicBezTo>
                      <a:pt x="957" y="133"/>
                      <a:pt x="957" y="133"/>
                      <a:pt x="957" y="133"/>
                    </a:cubicBezTo>
                    <a:cubicBezTo>
                      <a:pt x="957" y="133"/>
                      <a:pt x="982" y="183"/>
                      <a:pt x="982" y="231"/>
                    </a:cubicBezTo>
                    <a:cubicBezTo>
                      <a:pt x="982" y="231"/>
                      <a:pt x="1114" y="345"/>
                      <a:pt x="1103" y="565"/>
                    </a:cubicBezTo>
                    <a:cubicBezTo>
                      <a:pt x="1092" y="785"/>
                      <a:pt x="1043" y="854"/>
                      <a:pt x="1036" y="921"/>
                    </a:cubicBezTo>
                    <a:cubicBezTo>
                      <a:pt x="1030" y="988"/>
                      <a:pt x="994" y="1209"/>
                      <a:pt x="832" y="1219"/>
                    </a:cubicBezTo>
                    <a:cubicBezTo>
                      <a:pt x="832" y="1219"/>
                      <a:pt x="745" y="1211"/>
                      <a:pt x="700" y="1167"/>
                    </a:cubicBezTo>
                    <a:cubicBezTo>
                      <a:pt x="700" y="1167"/>
                      <a:pt x="695" y="1166"/>
                      <a:pt x="686" y="1166"/>
                    </a:cubicBezTo>
                    <a:cubicBezTo>
                      <a:pt x="669" y="1166"/>
                      <a:pt x="639" y="1170"/>
                      <a:pt x="607" y="1196"/>
                    </a:cubicBezTo>
                    <a:cubicBezTo>
                      <a:pt x="593" y="1208"/>
                      <a:pt x="559" y="1214"/>
                      <a:pt x="518" y="1214"/>
                    </a:cubicBezTo>
                    <a:cubicBezTo>
                      <a:pt x="428" y="1214"/>
                      <a:pt x="299" y="1187"/>
                      <a:pt x="240" y="1143"/>
                    </a:cubicBezTo>
                    <a:cubicBezTo>
                      <a:pt x="240" y="1143"/>
                      <a:pt x="214" y="1148"/>
                      <a:pt x="181" y="1148"/>
                    </a:cubicBezTo>
                    <a:cubicBezTo>
                      <a:pt x="130" y="1148"/>
                      <a:pt x="61" y="1135"/>
                      <a:pt x="41" y="1072"/>
                    </a:cubicBezTo>
                    <a:cubicBezTo>
                      <a:pt x="9" y="966"/>
                      <a:pt x="106" y="863"/>
                      <a:pt x="180" y="863"/>
                    </a:cubicBezTo>
                    <a:cubicBezTo>
                      <a:pt x="180" y="863"/>
                      <a:pt x="222" y="840"/>
                      <a:pt x="169" y="784"/>
                    </a:cubicBezTo>
                    <a:cubicBezTo>
                      <a:pt x="116" y="727"/>
                      <a:pt x="51" y="550"/>
                      <a:pt x="156" y="377"/>
                    </a:cubicBezTo>
                    <a:cubicBezTo>
                      <a:pt x="261" y="204"/>
                      <a:pt x="475" y="123"/>
                      <a:pt x="475" y="123"/>
                    </a:cubicBezTo>
                    <a:cubicBezTo>
                      <a:pt x="475" y="123"/>
                      <a:pt x="493" y="52"/>
                      <a:pt x="521" y="26"/>
                    </a:cubicBezTo>
                    <a:moveTo>
                      <a:pt x="521" y="0"/>
                    </a:moveTo>
                    <a:cubicBezTo>
                      <a:pt x="514" y="0"/>
                      <a:pt x="508" y="2"/>
                      <a:pt x="503" y="7"/>
                    </a:cubicBezTo>
                    <a:cubicBezTo>
                      <a:pt x="477" y="30"/>
                      <a:pt x="460" y="80"/>
                      <a:pt x="453" y="104"/>
                    </a:cubicBezTo>
                    <a:cubicBezTo>
                      <a:pt x="433" y="112"/>
                      <a:pt x="391" y="132"/>
                      <a:pt x="341" y="163"/>
                    </a:cubicBezTo>
                    <a:cubicBezTo>
                      <a:pt x="278" y="203"/>
                      <a:pt x="191" y="270"/>
                      <a:pt x="134" y="364"/>
                    </a:cubicBezTo>
                    <a:cubicBezTo>
                      <a:pt x="72" y="466"/>
                      <a:pt x="69" y="564"/>
                      <a:pt x="77" y="628"/>
                    </a:cubicBezTo>
                    <a:cubicBezTo>
                      <a:pt x="88" y="710"/>
                      <a:pt x="122" y="772"/>
                      <a:pt x="150" y="801"/>
                    </a:cubicBezTo>
                    <a:cubicBezTo>
                      <a:pt x="166" y="818"/>
                      <a:pt x="171" y="830"/>
                      <a:pt x="170" y="836"/>
                    </a:cubicBezTo>
                    <a:cubicBezTo>
                      <a:pt x="170" y="836"/>
                      <a:pt x="170" y="837"/>
                      <a:pt x="170" y="837"/>
                    </a:cubicBezTo>
                    <a:cubicBezTo>
                      <a:pt x="127" y="842"/>
                      <a:pt x="80" y="871"/>
                      <a:pt x="48" y="914"/>
                    </a:cubicBezTo>
                    <a:cubicBezTo>
                      <a:pt x="11" y="964"/>
                      <a:pt x="0" y="1025"/>
                      <a:pt x="16" y="1079"/>
                    </a:cubicBezTo>
                    <a:cubicBezTo>
                      <a:pt x="35" y="1140"/>
                      <a:pt x="94" y="1174"/>
                      <a:pt x="181" y="1174"/>
                    </a:cubicBezTo>
                    <a:cubicBezTo>
                      <a:pt x="203" y="1174"/>
                      <a:pt x="222" y="1172"/>
                      <a:pt x="234" y="1170"/>
                    </a:cubicBezTo>
                    <a:cubicBezTo>
                      <a:pt x="303" y="1215"/>
                      <a:pt x="429" y="1240"/>
                      <a:pt x="518" y="1240"/>
                    </a:cubicBezTo>
                    <a:cubicBezTo>
                      <a:pt x="569" y="1240"/>
                      <a:pt x="605" y="1232"/>
                      <a:pt x="624" y="1216"/>
                    </a:cubicBezTo>
                    <a:cubicBezTo>
                      <a:pt x="650" y="1195"/>
                      <a:pt x="674" y="1192"/>
                      <a:pt x="686" y="1192"/>
                    </a:cubicBezTo>
                    <a:cubicBezTo>
                      <a:pt x="687" y="1192"/>
                      <a:pt x="688" y="1192"/>
                      <a:pt x="689" y="1192"/>
                    </a:cubicBezTo>
                    <a:cubicBezTo>
                      <a:pt x="741" y="1236"/>
                      <a:pt x="826" y="1244"/>
                      <a:pt x="830" y="1245"/>
                    </a:cubicBezTo>
                    <a:cubicBezTo>
                      <a:pt x="831" y="1245"/>
                      <a:pt x="832" y="1245"/>
                      <a:pt x="832" y="1245"/>
                    </a:cubicBezTo>
                    <a:cubicBezTo>
                      <a:pt x="833" y="1245"/>
                      <a:pt x="833" y="1245"/>
                      <a:pt x="834" y="1245"/>
                    </a:cubicBezTo>
                    <a:cubicBezTo>
                      <a:pt x="912" y="1240"/>
                      <a:pt x="975" y="1191"/>
                      <a:pt x="1016" y="1102"/>
                    </a:cubicBezTo>
                    <a:cubicBezTo>
                      <a:pt x="1049" y="1031"/>
                      <a:pt x="1059" y="954"/>
                      <a:pt x="1062" y="924"/>
                    </a:cubicBezTo>
                    <a:cubicBezTo>
                      <a:pt x="1064" y="904"/>
                      <a:pt x="1071" y="883"/>
                      <a:pt x="1079" y="856"/>
                    </a:cubicBezTo>
                    <a:cubicBezTo>
                      <a:pt x="1097" y="797"/>
                      <a:pt x="1122" y="716"/>
                      <a:pt x="1129" y="566"/>
                    </a:cubicBezTo>
                    <a:cubicBezTo>
                      <a:pt x="1135" y="446"/>
                      <a:pt x="1100" y="357"/>
                      <a:pt x="1069" y="303"/>
                    </a:cubicBezTo>
                    <a:cubicBezTo>
                      <a:pt x="1045" y="260"/>
                      <a:pt x="1021" y="232"/>
                      <a:pt x="1008" y="219"/>
                    </a:cubicBezTo>
                    <a:cubicBezTo>
                      <a:pt x="1004" y="170"/>
                      <a:pt x="981" y="124"/>
                      <a:pt x="979" y="122"/>
                    </a:cubicBezTo>
                    <a:cubicBezTo>
                      <a:pt x="976" y="115"/>
                      <a:pt x="971" y="111"/>
                      <a:pt x="964" y="109"/>
                    </a:cubicBezTo>
                    <a:cubicBezTo>
                      <a:pt x="962" y="108"/>
                      <a:pt x="959" y="108"/>
                      <a:pt x="957" y="108"/>
                    </a:cubicBezTo>
                    <a:cubicBezTo>
                      <a:pt x="952" y="108"/>
                      <a:pt x="948" y="109"/>
                      <a:pt x="944" y="111"/>
                    </a:cubicBezTo>
                    <a:cubicBezTo>
                      <a:pt x="908" y="130"/>
                      <a:pt x="908" y="130"/>
                      <a:pt x="908" y="130"/>
                    </a:cubicBezTo>
                    <a:cubicBezTo>
                      <a:pt x="852" y="161"/>
                      <a:pt x="852" y="161"/>
                      <a:pt x="852" y="161"/>
                    </a:cubicBezTo>
                    <a:cubicBezTo>
                      <a:pt x="743" y="113"/>
                      <a:pt x="634" y="101"/>
                      <a:pt x="589" y="98"/>
                    </a:cubicBezTo>
                    <a:cubicBezTo>
                      <a:pt x="575" y="52"/>
                      <a:pt x="542" y="11"/>
                      <a:pt x="541" y="9"/>
                    </a:cubicBezTo>
                    <a:cubicBezTo>
                      <a:pt x="536" y="4"/>
                      <a:pt x="529" y="0"/>
                      <a:pt x="522" y="0"/>
                    </a:cubicBezTo>
                    <a:cubicBezTo>
                      <a:pt x="522" y="0"/>
                      <a:pt x="521" y="0"/>
                      <a:pt x="521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" name="Freeform 693"/>
              <p:cNvSpPr>
                <a:spLocks/>
              </p:cNvSpPr>
              <p:nvPr/>
            </p:nvSpPr>
            <p:spPr bwMode="auto">
              <a:xfrm>
                <a:off x="5429" y="2023"/>
                <a:ext cx="1132" cy="1002"/>
              </a:xfrm>
              <a:custGeom>
                <a:avLst/>
                <a:gdLst>
                  <a:gd name="T0" fmla="*/ 121 w 937"/>
                  <a:gd name="T1" fmla="*/ 18 h 831"/>
                  <a:gd name="T2" fmla="*/ 210 w 937"/>
                  <a:gd name="T3" fmla="*/ 65 h 831"/>
                  <a:gd name="T4" fmla="*/ 523 w 937"/>
                  <a:gd name="T5" fmla="*/ 227 h 831"/>
                  <a:gd name="T6" fmla="*/ 825 w 937"/>
                  <a:gd name="T7" fmla="*/ 227 h 831"/>
                  <a:gd name="T8" fmla="*/ 803 w 937"/>
                  <a:gd name="T9" fmla="*/ 394 h 831"/>
                  <a:gd name="T10" fmla="*/ 816 w 937"/>
                  <a:gd name="T11" fmla="*/ 434 h 831"/>
                  <a:gd name="T12" fmla="*/ 935 w 937"/>
                  <a:gd name="T13" fmla="*/ 514 h 831"/>
                  <a:gd name="T14" fmla="*/ 831 w 937"/>
                  <a:gd name="T15" fmla="*/ 657 h 831"/>
                  <a:gd name="T16" fmla="*/ 831 w 937"/>
                  <a:gd name="T17" fmla="*/ 688 h 831"/>
                  <a:gd name="T18" fmla="*/ 827 w 937"/>
                  <a:gd name="T19" fmla="*/ 800 h 831"/>
                  <a:gd name="T20" fmla="*/ 570 w 937"/>
                  <a:gd name="T21" fmla="*/ 746 h 831"/>
                  <a:gd name="T22" fmla="*/ 264 w 937"/>
                  <a:gd name="T23" fmla="*/ 703 h 831"/>
                  <a:gd name="T24" fmla="*/ 246 w 937"/>
                  <a:gd name="T25" fmla="*/ 606 h 831"/>
                  <a:gd name="T26" fmla="*/ 335 w 937"/>
                  <a:gd name="T27" fmla="*/ 615 h 831"/>
                  <a:gd name="T28" fmla="*/ 231 w 937"/>
                  <a:gd name="T29" fmla="*/ 577 h 831"/>
                  <a:gd name="T30" fmla="*/ 22 w 937"/>
                  <a:gd name="T31" fmla="*/ 340 h 831"/>
                  <a:gd name="T32" fmla="*/ 121 w 937"/>
                  <a:gd name="T33" fmla="*/ 18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7" h="831">
                    <a:moveTo>
                      <a:pt x="121" y="18"/>
                    </a:moveTo>
                    <a:cubicBezTo>
                      <a:pt x="121" y="18"/>
                      <a:pt x="203" y="0"/>
                      <a:pt x="210" y="65"/>
                    </a:cubicBezTo>
                    <a:cubicBezTo>
                      <a:pt x="216" y="131"/>
                      <a:pt x="175" y="297"/>
                      <a:pt x="523" y="227"/>
                    </a:cubicBezTo>
                    <a:cubicBezTo>
                      <a:pt x="523" y="227"/>
                      <a:pt x="706" y="385"/>
                      <a:pt x="825" y="227"/>
                    </a:cubicBezTo>
                    <a:cubicBezTo>
                      <a:pt x="825" y="227"/>
                      <a:pt x="898" y="326"/>
                      <a:pt x="803" y="394"/>
                    </a:cubicBezTo>
                    <a:cubicBezTo>
                      <a:pt x="803" y="394"/>
                      <a:pt x="779" y="434"/>
                      <a:pt x="816" y="434"/>
                    </a:cubicBezTo>
                    <a:cubicBezTo>
                      <a:pt x="853" y="434"/>
                      <a:pt x="933" y="446"/>
                      <a:pt x="935" y="514"/>
                    </a:cubicBezTo>
                    <a:cubicBezTo>
                      <a:pt x="937" y="581"/>
                      <a:pt x="917" y="648"/>
                      <a:pt x="831" y="657"/>
                    </a:cubicBezTo>
                    <a:cubicBezTo>
                      <a:pt x="831" y="657"/>
                      <a:pt x="810" y="661"/>
                      <a:pt x="831" y="688"/>
                    </a:cubicBezTo>
                    <a:cubicBezTo>
                      <a:pt x="853" y="716"/>
                      <a:pt x="887" y="768"/>
                      <a:pt x="827" y="800"/>
                    </a:cubicBezTo>
                    <a:cubicBezTo>
                      <a:pt x="766" y="831"/>
                      <a:pt x="665" y="731"/>
                      <a:pt x="570" y="746"/>
                    </a:cubicBezTo>
                    <a:cubicBezTo>
                      <a:pt x="475" y="762"/>
                      <a:pt x="311" y="737"/>
                      <a:pt x="264" y="703"/>
                    </a:cubicBezTo>
                    <a:cubicBezTo>
                      <a:pt x="216" y="669"/>
                      <a:pt x="177" y="581"/>
                      <a:pt x="246" y="606"/>
                    </a:cubicBezTo>
                    <a:cubicBezTo>
                      <a:pt x="246" y="606"/>
                      <a:pt x="318" y="631"/>
                      <a:pt x="335" y="615"/>
                    </a:cubicBezTo>
                    <a:cubicBezTo>
                      <a:pt x="352" y="598"/>
                      <a:pt x="246" y="596"/>
                      <a:pt x="231" y="577"/>
                    </a:cubicBezTo>
                    <a:cubicBezTo>
                      <a:pt x="216" y="558"/>
                      <a:pt x="44" y="457"/>
                      <a:pt x="22" y="340"/>
                    </a:cubicBezTo>
                    <a:cubicBezTo>
                      <a:pt x="0" y="223"/>
                      <a:pt x="35" y="104"/>
                      <a:pt x="12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" name="Oval 694"/>
              <p:cNvSpPr>
                <a:spLocks noChangeArrowheads="1"/>
              </p:cNvSpPr>
              <p:nvPr/>
            </p:nvSpPr>
            <p:spPr bwMode="auto">
              <a:xfrm>
                <a:off x="5734" y="2041"/>
                <a:ext cx="166" cy="1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" name="Freeform 695"/>
              <p:cNvSpPr>
                <a:spLocks/>
              </p:cNvSpPr>
              <p:nvPr/>
            </p:nvSpPr>
            <p:spPr bwMode="auto">
              <a:xfrm>
                <a:off x="5992" y="1845"/>
                <a:ext cx="140" cy="202"/>
              </a:xfrm>
              <a:custGeom>
                <a:avLst/>
                <a:gdLst>
                  <a:gd name="T0" fmla="*/ 0 w 116"/>
                  <a:gd name="T1" fmla="*/ 38 h 168"/>
                  <a:gd name="T2" fmla="*/ 11 w 116"/>
                  <a:gd name="T3" fmla="*/ 118 h 168"/>
                  <a:gd name="T4" fmla="*/ 65 w 116"/>
                  <a:gd name="T5" fmla="*/ 105 h 168"/>
                  <a:gd name="T6" fmla="*/ 110 w 116"/>
                  <a:gd name="T7" fmla="*/ 71 h 168"/>
                  <a:gd name="T8" fmla="*/ 39 w 116"/>
                  <a:gd name="T9" fmla="*/ 84 h 168"/>
                  <a:gd name="T10" fmla="*/ 0 w 116"/>
                  <a:gd name="T11" fmla="*/ 3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8">
                    <a:moveTo>
                      <a:pt x="0" y="38"/>
                    </a:moveTo>
                    <a:cubicBezTo>
                      <a:pt x="0" y="38"/>
                      <a:pt x="13" y="69"/>
                      <a:pt x="11" y="118"/>
                    </a:cubicBezTo>
                    <a:cubicBezTo>
                      <a:pt x="9" y="168"/>
                      <a:pt x="41" y="146"/>
                      <a:pt x="65" y="105"/>
                    </a:cubicBezTo>
                    <a:cubicBezTo>
                      <a:pt x="88" y="64"/>
                      <a:pt x="116" y="86"/>
                      <a:pt x="110" y="71"/>
                    </a:cubicBezTo>
                    <a:cubicBezTo>
                      <a:pt x="103" y="56"/>
                      <a:pt x="47" y="69"/>
                      <a:pt x="39" y="84"/>
                    </a:cubicBezTo>
                    <a:cubicBezTo>
                      <a:pt x="30" y="99"/>
                      <a:pt x="26" y="0"/>
                      <a:pt x="0" y="3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" name="Freeform 696"/>
              <p:cNvSpPr>
                <a:spLocks/>
              </p:cNvSpPr>
              <p:nvPr/>
            </p:nvSpPr>
            <p:spPr bwMode="auto">
              <a:xfrm>
                <a:off x="6078" y="1992"/>
                <a:ext cx="227" cy="190"/>
              </a:xfrm>
              <a:custGeom>
                <a:avLst/>
                <a:gdLst>
                  <a:gd name="T0" fmla="*/ 0 w 188"/>
                  <a:gd name="T1" fmla="*/ 115 h 158"/>
                  <a:gd name="T2" fmla="*/ 125 w 188"/>
                  <a:gd name="T3" fmla="*/ 25 h 158"/>
                  <a:gd name="T4" fmla="*/ 162 w 188"/>
                  <a:gd name="T5" fmla="*/ 93 h 158"/>
                  <a:gd name="T6" fmla="*/ 110 w 188"/>
                  <a:gd name="T7" fmla="*/ 68 h 158"/>
                  <a:gd name="T8" fmla="*/ 0 w 188"/>
                  <a:gd name="T9" fmla="*/ 11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58">
                    <a:moveTo>
                      <a:pt x="0" y="115"/>
                    </a:moveTo>
                    <a:cubicBezTo>
                      <a:pt x="0" y="115"/>
                      <a:pt x="24" y="0"/>
                      <a:pt x="125" y="25"/>
                    </a:cubicBezTo>
                    <a:cubicBezTo>
                      <a:pt x="125" y="25"/>
                      <a:pt x="188" y="63"/>
                      <a:pt x="162" y="93"/>
                    </a:cubicBezTo>
                    <a:cubicBezTo>
                      <a:pt x="136" y="124"/>
                      <a:pt x="147" y="69"/>
                      <a:pt x="110" y="68"/>
                    </a:cubicBezTo>
                    <a:cubicBezTo>
                      <a:pt x="73" y="68"/>
                      <a:pt x="22" y="158"/>
                      <a:pt x="0" y="115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" name="Freeform 697"/>
              <p:cNvSpPr>
                <a:spLocks/>
              </p:cNvSpPr>
              <p:nvPr/>
            </p:nvSpPr>
            <p:spPr bwMode="auto">
              <a:xfrm>
                <a:off x="5776" y="1964"/>
                <a:ext cx="174" cy="221"/>
              </a:xfrm>
              <a:custGeom>
                <a:avLst/>
                <a:gdLst>
                  <a:gd name="T0" fmla="*/ 134 w 144"/>
                  <a:gd name="T1" fmla="*/ 150 h 183"/>
                  <a:gd name="T2" fmla="*/ 142 w 144"/>
                  <a:gd name="T3" fmla="*/ 97 h 183"/>
                  <a:gd name="T4" fmla="*/ 84 w 144"/>
                  <a:gd name="T5" fmla="*/ 4 h 183"/>
                  <a:gd name="T6" fmla="*/ 28 w 144"/>
                  <a:gd name="T7" fmla="*/ 44 h 183"/>
                  <a:gd name="T8" fmla="*/ 108 w 144"/>
                  <a:gd name="T9" fmla="*/ 88 h 183"/>
                  <a:gd name="T10" fmla="*/ 134 w 144"/>
                  <a:gd name="T11" fmla="*/ 15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183">
                    <a:moveTo>
                      <a:pt x="134" y="150"/>
                    </a:moveTo>
                    <a:cubicBezTo>
                      <a:pt x="134" y="150"/>
                      <a:pt x="140" y="127"/>
                      <a:pt x="142" y="97"/>
                    </a:cubicBezTo>
                    <a:cubicBezTo>
                      <a:pt x="144" y="67"/>
                      <a:pt x="129" y="0"/>
                      <a:pt x="84" y="4"/>
                    </a:cubicBezTo>
                    <a:cubicBezTo>
                      <a:pt x="39" y="9"/>
                      <a:pt x="0" y="35"/>
                      <a:pt x="28" y="44"/>
                    </a:cubicBezTo>
                    <a:cubicBezTo>
                      <a:pt x="56" y="54"/>
                      <a:pt x="103" y="52"/>
                      <a:pt x="108" y="88"/>
                    </a:cubicBezTo>
                    <a:cubicBezTo>
                      <a:pt x="112" y="125"/>
                      <a:pt x="116" y="183"/>
                      <a:pt x="134" y="150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" name="Freeform 698"/>
              <p:cNvSpPr>
                <a:spLocks/>
              </p:cNvSpPr>
              <p:nvPr/>
            </p:nvSpPr>
            <p:spPr bwMode="auto">
              <a:xfrm>
                <a:off x="6090" y="2077"/>
                <a:ext cx="269" cy="234"/>
              </a:xfrm>
              <a:custGeom>
                <a:avLst/>
                <a:gdLst>
                  <a:gd name="T0" fmla="*/ 15 w 223"/>
                  <a:gd name="T1" fmla="*/ 91 h 194"/>
                  <a:gd name="T2" fmla="*/ 216 w 223"/>
                  <a:gd name="T3" fmla="*/ 102 h 194"/>
                  <a:gd name="T4" fmla="*/ 221 w 223"/>
                  <a:gd name="T5" fmla="*/ 128 h 194"/>
                  <a:gd name="T6" fmla="*/ 108 w 223"/>
                  <a:gd name="T7" fmla="*/ 185 h 194"/>
                  <a:gd name="T8" fmla="*/ 14 w 223"/>
                  <a:gd name="T9" fmla="*/ 138 h 194"/>
                  <a:gd name="T10" fmla="*/ 15 w 223"/>
                  <a:gd name="T11" fmla="*/ 9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3" h="194">
                    <a:moveTo>
                      <a:pt x="15" y="91"/>
                    </a:moveTo>
                    <a:cubicBezTo>
                      <a:pt x="56" y="56"/>
                      <a:pt x="145" y="0"/>
                      <a:pt x="216" y="102"/>
                    </a:cubicBezTo>
                    <a:cubicBezTo>
                      <a:pt x="221" y="110"/>
                      <a:pt x="223" y="119"/>
                      <a:pt x="221" y="128"/>
                    </a:cubicBezTo>
                    <a:cubicBezTo>
                      <a:pt x="215" y="152"/>
                      <a:pt x="192" y="194"/>
                      <a:pt x="108" y="185"/>
                    </a:cubicBezTo>
                    <a:cubicBezTo>
                      <a:pt x="108" y="185"/>
                      <a:pt x="60" y="183"/>
                      <a:pt x="14" y="138"/>
                    </a:cubicBezTo>
                    <a:cubicBezTo>
                      <a:pt x="0" y="125"/>
                      <a:pt x="1" y="103"/>
                      <a:pt x="15" y="91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" name="Freeform 699"/>
              <p:cNvSpPr>
                <a:spLocks/>
              </p:cNvSpPr>
              <p:nvPr/>
            </p:nvSpPr>
            <p:spPr bwMode="auto">
              <a:xfrm>
                <a:off x="6102" y="2149"/>
                <a:ext cx="163" cy="150"/>
              </a:xfrm>
              <a:custGeom>
                <a:avLst/>
                <a:gdLst>
                  <a:gd name="T0" fmla="*/ 20 w 135"/>
                  <a:gd name="T1" fmla="*/ 58 h 125"/>
                  <a:gd name="T2" fmla="*/ 90 w 135"/>
                  <a:gd name="T3" fmla="*/ 7 h 125"/>
                  <a:gd name="T4" fmla="*/ 90 w 135"/>
                  <a:gd name="T5" fmla="*/ 32 h 125"/>
                  <a:gd name="T6" fmla="*/ 110 w 135"/>
                  <a:gd name="T7" fmla="*/ 50 h 125"/>
                  <a:gd name="T8" fmla="*/ 90 w 135"/>
                  <a:gd name="T9" fmla="*/ 97 h 125"/>
                  <a:gd name="T10" fmla="*/ 20 w 135"/>
                  <a:gd name="T11" fmla="*/ 5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25">
                    <a:moveTo>
                      <a:pt x="20" y="58"/>
                    </a:moveTo>
                    <a:cubicBezTo>
                      <a:pt x="20" y="58"/>
                      <a:pt x="77" y="0"/>
                      <a:pt x="90" y="7"/>
                    </a:cubicBezTo>
                    <a:cubicBezTo>
                      <a:pt x="103" y="13"/>
                      <a:pt x="75" y="30"/>
                      <a:pt x="90" y="32"/>
                    </a:cubicBezTo>
                    <a:cubicBezTo>
                      <a:pt x="105" y="35"/>
                      <a:pt x="135" y="45"/>
                      <a:pt x="110" y="50"/>
                    </a:cubicBezTo>
                    <a:cubicBezTo>
                      <a:pt x="84" y="54"/>
                      <a:pt x="69" y="69"/>
                      <a:pt x="90" y="97"/>
                    </a:cubicBezTo>
                    <a:cubicBezTo>
                      <a:pt x="112" y="125"/>
                      <a:pt x="0" y="78"/>
                      <a:pt x="20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" name="Freeform 700"/>
              <p:cNvSpPr>
                <a:spLocks/>
              </p:cNvSpPr>
              <p:nvPr/>
            </p:nvSpPr>
            <p:spPr bwMode="auto">
              <a:xfrm>
                <a:off x="5713" y="2016"/>
                <a:ext cx="174" cy="117"/>
              </a:xfrm>
              <a:custGeom>
                <a:avLst/>
                <a:gdLst>
                  <a:gd name="T0" fmla="*/ 132 w 144"/>
                  <a:gd name="T1" fmla="*/ 72 h 97"/>
                  <a:gd name="T2" fmla="*/ 47 w 144"/>
                  <a:gd name="T3" fmla="*/ 27 h 97"/>
                  <a:gd name="T4" fmla="*/ 15 w 144"/>
                  <a:gd name="T5" fmla="*/ 72 h 97"/>
                  <a:gd name="T6" fmla="*/ 99 w 144"/>
                  <a:gd name="T7" fmla="*/ 54 h 97"/>
                  <a:gd name="T8" fmla="*/ 132 w 144"/>
                  <a:gd name="T9" fmla="*/ 7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97">
                    <a:moveTo>
                      <a:pt x="132" y="72"/>
                    </a:moveTo>
                    <a:cubicBezTo>
                      <a:pt x="135" y="66"/>
                      <a:pt x="114" y="0"/>
                      <a:pt x="47" y="27"/>
                    </a:cubicBezTo>
                    <a:cubicBezTo>
                      <a:pt x="47" y="27"/>
                      <a:pt x="0" y="58"/>
                      <a:pt x="15" y="72"/>
                    </a:cubicBezTo>
                    <a:cubicBezTo>
                      <a:pt x="30" y="86"/>
                      <a:pt x="55" y="11"/>
                      <a:pt x="99" y="54"/>
                    </a:cubicBezTo>
                    <a:cubicBezTo>
                      <a:pt x="144" y="97"/>
                      <a:pt x="132" y="72"/>
                      <a:pt x="132" y="72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" name="Freeform 701"/>
              <p:cNvSpPr>
                <a:spLocks/>
              </p:cNvSpPr>
              <p:nvPr/>
            </p:nvSpPr>
            <p:spPr bwMode="auto">
              <a:xfrm>
                <a:off x="5722" y="2120"/>
                <a:ext cx="148" cy="97"/>
              </a:xfrm>
              <a:custGeom>
                <a:avLst/>
                <a:gdLst>
                  <a:gd name="T0" fmla="*/ 67 w 123"/>
                  <a:gd name="T1" fmla="*/ 81 h 81"/>
                  <a:gd name="T2" fmla="*/ 35 w 123"/>
                  <a:gd name="T3" fmla="*/ 73 h 81"/>
                  <a:gd name="T4" fmla="*/ 0 w 123"/>
                  <a:gd name="T5" fmla="*/ 5 h 81"/>
                  <a:gd name="T6" fmla="*/ 5 w 123"/>
                  <a:gd name="T7" fmla="*/ 0 h 81"/>
                  <a:gd name="T8" fmla="*/ 10 w 123"/>
                  <a:gd name="T9" fmla="*/ 5 h 81"/>
                  <a:gd name="T10" fmla="*/ 40 w 123"/>
                  <a:gd name="T11" fmla="*/ 64 h 81"/>
                  <a:gd name="T12" fmla="*/ 115 w 123"/>
                  <a:gd name="T13" fmla="*/ 59 h 81"/>
                  <a:gd name="T14" fmla="*/ 122 w 123"/>
                  <a:gd name="T15" fmla="*/ 61 h 81"/>
                  <a:gd name="T16" fmla="*/ 119 w 123"/>
                  <a:gd name="T17" fmla="*/ 67 h 81"/>
                  <a:gd name="T18" fmla="*/ 67 w 123"/>
                  <a:gd name="T1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81">
                    <a:moveTo>
                      <a:pt x="67" y="81"/>
                    </a:moveTo>
                    <a:cubicBezTo>
                      <a:pt x="55" y="81"/>
                      <a:pt x="45" y="78"/>
                      <a:pt x="35" y="73"/>
                    </a:cubicBezTo>
                    <a:cubicBezTo>
                      <a:pt x="3" y="53"/>
                      <a:pt x="1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5"/>
                      <a:pt x="13" y="47"/>
                      <a:pt x="40" y="64"/>
                    </a:cubicBezTo>
                    <a:cubicBezTo>
                      <a:pt x="58" y="75"/>
                      <a:pt x="84" y="73"/>
                      <a:pt x="115" y="59"/>
                    </a:cubicBezTo>
                    <a:cubicBezTo>
                      <a:pt x="118" y="57"/>
                      <a:pt x="120" y="59"/>
                      <a:pt x="122" y="61"/>
                    </a:cubicBezTo>
                    <a:cubicBezTo>
                      <a:pt x="123" y="63"/>
                      <a:pt x="122" y="66"/>
                      <a:pt x="119" y="67"/>
                    </a:cubicBezTo>
                    <a:cubicBezTo>
                      <a:pt x="100" y="76"/>
                      <a:pt x="82" y="81"/>
                      <a:pt x="67" y="81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" name="Freeform 702"/>
              <p:cNvSpPr>
                <a:spLocks noEditPoints="1"/>
              </p:cNvSpPr>
              <p:nvPr/>
            </p:nvSpPr>
            <p:spPr bwMode="auto">
              <a:xfrm>
                <a:off x="5770" y="2063"/>
                <a:ext cx="125" cy="125"/>
              </a:xfrm>
              <a:custGeom>
                <a:avLst/>
                <a:gdLst>
                  <a:gd name="T0" fmla="*/ 52 w 104"/>
                  <a:gd name="T1" fmla="*/ 0 h 104"/>
                  <a:gd name="T2" fmla="*/ 0 w 104"/>
                  <a:gd name="T3" fmla="*/ 52 h 104"/>
                  <a:gd name="T4" fmla="*/ 52 w 104"/>
                  <a:gd name="T5" fmla="*/ 104 h 104"/>
                  <a:gd name="T6" fmla="*/ 104 w 104"/>
                  <a:gd name="T7" fmla="*/ 52 h 104"/>
                  <a:gd name="T8" fmla="*/ 52 w 104"/>
                  <a:gd name="T9" fmla="*/ 0 h 104"/>
                  <a:gd name="T10" fmla="*/ 63 w 104"/>
                  <a:gd name="T11" fmla="*/ 51 h 104"/>
                  <a:gd name="T12" fmla="*/ 52 w 104"/>
                  <a:gd name="T13" fmla="*/ 40 h 104"/>
                  <a:gd name="T14" fmla="*/ 63 w 104"/>
                  <a:gd name="T15" fmla="*/ 30 h 104"/>
                  <a:gd name="T16" fmla="*/ 73 w 104"/>
                  <a:gd name="T17" fmla="*/ 40 h 104"/>
                  <a:gd name="T18" fmla="*/ 63 w 104"/>
                  <a:gd name="T19" fmla="*/ 5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cubicBezTo>
                      <a:pt x="24" y="0"/>
                      <a:pt x="0" y="23"/>
                      <a:pt x="0" y="52"/>
                    </a:cubicBezTo>
                    <a:cubicBezTo>
                      <a:pt x="0" y="81"/>
                      <a:pt x="24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23"/>
                      <a:pt x="81" y="0"/>
                      <a:pt x="52" y="0"/>
                    </a:cubicBezTo>
                    <a:close/>
                    <a:moveTo>
                      <a:pt x="63" y="51"/>
                    </a:moveTo>
                    <a:cubicBezTo>
                      <a:pt x="57" y="51"/>
                      <a:pt x="52" y="46"/>
                      <a:pt x="52" y="40"/>
                    </a:cubicBezTo>
                    <a:cubicBezTo>
                      <a:pt x="52" y="35"/>
                      <a:pt x="57" y="30"/>
                      <a:pt x="63" y="30"/>
                    </a:cubicBezTo>
                    <a:cubicBezTo>
                      <a:pt x="68" y="30"/>
                      <a:pt x="73" y="35"/>
                      <a:pt x="73" y="40"/>
                    </a:cubicBezTo>
                    <a:cubicBezTo>
                      <a:pt x="73" y="46"/>
                      <a:pt x="68" y="51"/>
                      <a:pt x="63" y="51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" name="Freeform 703"/>
              <p:cNvSpPr>
                <a:spLocks/>
              </p:cNvSpPr>
              <p:nvPr/>
            </p:nvSpPr>
            <p:spPr bwMode="auto">
              <a:xfrm>
                <a:off x="5510" y="2609"/>
                <a:ext cx="184" cy="161"/>
              </a:xfrm>
              <a:custGeom>
                <a:avLst/>
                <a:gdLst>
                  <a:gd name="T0" fmla="*/ 137 w 152"/>
                  <a:gd name="T1" fmla="*/ 134 h 134"/>
                  <a:gd name="T2" fmla="*/ 132 w 152"/>
                  <a:gd name="T3" fmla="*/ 133 h 134"/>
                  <a:gd name="T4" fmla="*/ 4 w 152"/>
                  <a:gd name="T5" fmla="*/ 22 h 134"/>
                  <a:gd name="T6" fmla="*/ 8 w 152"/>
                  <a:gd name="T7" fmla="*/ 4 h 134"/>
                  <a:gd name="T8" fmla="*/ 26 w 152"/>
                  <a:gd name="T9" fmla="*/ 8 h 134"/>
                  <a:gd name="T10" fmla="*/ 143 w 152"/>
                  <a:gd name="T11" fmla="*/ 109 h 134"/>
                  <a:gd name="T12" fmla="*/ 149 w 152"/>
                  <a:gd name="T13" fmla="*/ 126 h 134"/>
                  <a:gd name="T14" fmla="*/ 137 w 152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34">
                    <a:moveTo>
                      <a:pt x="137" y="134"/>
                    </a:moveTo>
                    <a:cubicBezTo>
                      <a:pt x="136" y="134"/>
                      <a:pt x="134" y="133"/>
                      <a:pt x="132" y="133"/>
                    </a:cubicBezTo>
                    <a:cubicBezTo>
                      <a:pt x="47" y="93"/>
                      <a:pt x="5" y="25"/>
                      <a:pt x="4" y="22"/>
                    </a:cubicBezTo>
                    <a:cubicBezTo>
                      <a:pt x="0" y="16"/>
                      <a:pt x="2" y="8"/>
                      <a:pt x="8" y="4"/>
                    </a:cubicBezTo>
                    <a:cubicBezTo>
                      <a:pt x="14" y="0"/>
                      <a:pt x="22" y="2"/>
                      <a:pt x="26" y="8"/>
                    </a:cubicBezTo>
                    <a:cubicBezTo>
                      <a:pt x="26" y="9"/>
                      <a:pt x="66" y="73"/>
                      <a:pt x="143" y="109"/>
                    </a:cubicBezTo>
                    <a:cubicBezTo>
                      <a:pt x="149" y="112"/>
                      <a:pt x="152" y="120"/>
                      <a:pt x="149" y="126"/>
                    </a:cubicBezTo>
                    <a:cubicBezTo>
                      <a:pt x="147" y="131"/>
                      <a:pt x="142" y="134"/>
                      <a:pt x="137" y="13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" name="Freeform 704"/>
              <p:cNvSpPr>
                <a:spLocks/>
              </p:cNvSpPr>
              <p:nvPr/>
            </p:nvSpPr>
            <p:spPr bwMode="auto">
              <a:xfrm>
                <a:off x="5898" y="1699"/>
                <a:ext cx="39" cy="111"/>
              </a:xfrm>
              <a:custGeom>
                <a:avLst/>
                <a:gdLst>
                  <a:gd name="T0" fmla="*/ 23 w 32"/>
                  <a:gd name="T1" fmla="*/ 92 h 92"/>
                  <a:gd name="T2" fmla="*/ 17 w 32"/>
                  <a:gd name="T3" fmla="*/ 90 h 92"/>
                  <a:gd name="T4" fmla="*/ 4 w 32"/>
                  <a:gd name="T5" fmla="*/ 8 h 92"/>
                  <a:gd name="T6" fmla="*/ 13 w 32"/>
                  <a:gd name="T7" fmla="*/ 0 h 92"/>
                  <a:gd name="T8" fmla="*/ 20 w 32"/>
                  <a:gd name="T9" fmla="*/ 9 h 92"/>
                  <a:gd name="T10" fmla="*/ 28 w 32"/>
                  <a:gd name="T11" fmla="*/ 78 h 92"/>
                  <a:gd name="T12" fmla="*/ 29 w 32"/>
                  <a:gd name="T13" fmla="*/ 89 h 92"/>
                  <a:gd name="T14" fmla="*/ 23 w 32"/>
                  <a:gd name="T1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2">
                    <a:moveTo>
                      <a:pt x="23" y="92"/>
                    </a:moveTo>
                    <a:cubicBezTo>
                      <a:pt x="21" y="92"/>
                      <a:pt x="19" y="91"/>
                      <a:pt x="17" y="90"/>
                    </a:cubicBezTo>
                    <a:cubicBezTo>
                      <a:pt x="0" y="75"/>
                      <a:pt x="3" y="19"/>
                      <a:pt x="4" y="8"/>
                    </a:cubicBezTo>
                    <a:cubicBezTo>
                      <a:pt x="5" y="3"/>
                      <a:pt x="8" y="0"/>
                      <a:pt x="13" y="0"/>
                    </a:cubicBezTo>
                    <a:cubicBezTo>
                      <a:pt x="17" y="1"/>
                      <a:pt x="21" y="5"/>
                      <a:pt x="20" y="9"/>
                    </a:cubicBezTo>
                    <a:cubicBezTo>
                      <a:pt x="18" y="37"/>
                      <a:pt x="20" y="71"/>
                      <a:pt x="28" y="78"/>
                    </a:cubicBezTo>
                    <a:cubicBezTo>
                      <a:pt x="31" y="81"/>
                      <a:pt x="32" y="86"/>
                      <a:pt x="29" y="89"/>
                    </a:cubicBezTo>
                    <a:cubicBezTo>
                      <a:pt x="27" y="91"/>
                      <a:pt x="25" y="92"/>
                      <a:pt x="23" y="9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" name="Freeform 705"/>
              <p:cNvSpPr>
                <a:spLocks/>
              </p:cNvSpPr>
              <p:nvPr/>
            </p:nvSpPr>
            <p:spPr bwMode="auto">
              <a:xfrm>
                <a:off x="6433" y="1861"/>
                <a:ext cx="26" cy="72"/>
              </a:xfrm>
              <a:custGeom>
                <a:avLst/>
                <a:gdLst>
                  <a:gd name="T0" fmla="*/ 0 w 26"/>
                  <a:gd name="T1" fmla="*/ 0 h 72"/>
                  <a:gd name="T2" fmla="*/ 0 w 26"/>
                  <a:gd name="T3" fmla="*/ 72 h 72"/>
                  <a:gd name="T4" fmla="*/ 26 w 26"/>
                  <a:gd name="T5" fmla="*/ 36 h 72"/>
                  <a:gd name="T6" fmla="*/ 0 w 26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2">
                    <a:moveTo>
                      <a:pt x="0" y="0"/>
                    </a:moveTo>
                    <a:lnTo>
                      <a:pt x="0" y="72"/>
                    </a:lnTo>
                    <a:lnTo>
                      <a:pt x="26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" name="Freeform 706"/>
              <p:cNvSpPr>
                <a:spLocks/>
              </p:cNvSpPr>
              <p:nvPr/>
            </p:nvSpPr>
            <p:spPr bwMode="auto">
              <a:xfrm>
                <a:off x="6433" y="1861"/>
                <a:ext cx="26" cy="72"/>
              </a:xfrm>
              <a:custGeom>
                <a:avLst/>
                <a:gdLst>
                  <a:gd name="T0" fmla="*/ 0 w 26"/>
                  <a:gd name="T1" fmla="*/ 0 h 72"/>
                  <a:gd name="T2" fmla="*/ 0 w 26"/>
                  <a:gd name="T3" fmla="*/ 72 h 72"/>
                  <a:gd name="T4" fmla="*/ 26 w 26"/>
                  <a:gd name="T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2">
                    <a:moveTo>
                      <a:pt x="0" y="0"/>
                    </a:moveTo>
                    <a:lnTo>
                      <a:pt x="0" y="72"/>
                    </a:lnTo>
                    <a:lnTo>
                      <a:pt x="26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" name="Freeform 707"/>
              <p:cNvSpPr>
                <a:spLocks/>
              </p:cNvSpPr>
              <p:nvPr/>
            </p:nvSpPr>
            <p:spPr bwMode="auto">
              <a:xfrm>
                <a:off x="6423" y="1850"/>
                <a:ext cx="47" cy="92"/>
              </a:xfrm>
              <a:custGeom>
                <a:avLst/>
                <a:gdLst>
                  <a:gd name="T0" fmla="*/ 8 w 39"/>
                  <a:gd name="T1" fmla="*/ 77 h 77"/>
                  <a:gd name="T2" fmla="*/ 6 w 39"/>
                  <a:gd name="T3" fmla="*/ 77 h 77"/>
                  <a:gd name="T4" fmla="*/ 0 w 39"/>
                  <a:gd name="T5" fmla="*/ 69 h 77"/>
                  <a:gd name="T6" fmla="*/ 0 w 39"/>
                  <a:gd name="T7" fmla="*/ 9 h 77"/>
                  <a:gd name="T8" fmla="*/ 8 w 39"/>
                  <a:gd name="T9" fmla="*/ 0 h 77"/>
                  <a:gd name="T10" fmla="*/ 16 w 39"/>
                  <a:gd name="T11" fmla="*/ 9 h 77"/>
                  <a:gd name="T12" fmla="*/ 16 w 39"/>
                  <a:gd name="T13" fmla="*/ 44 h 77"/>
                  <a:gd name="T14" fmla="*/ 23 w 39"/>
                  <a:gd name="T15" fmla="*/ 34 h 77"/>
                  <a:gd name="T16" fmla="*/ 35 w 39"/>
                  <a:gd name="T17" fmla="*/ 32 h 77"/>
                  <a:gd name="T18" fmla="*/ 37 w 39"/>
                  <a:gd name="T19" fmla="*/ 43 h 77"/>
                  <a:gd name="T20" fmla="*/ 15 w 39"/>
                  <a:gd name="T21" fmla="*/ 74 h 77"/>
                  <a:gd name="T22" fmla="*/ 8 w 39"/>
                  <a:gd name="T2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77">
                    <a:moveTo>
                      <a:pt x="8" y="77"/>
                    </a:moveTo>
                    <a:cubicBezTo>
                      <a:pt x="8" y="77"/>
                      <a:pt x="7" y="77"/>
                      <a:pt x="6" y="77"/>
                    </a:cubicBezTo>
                    <a:cubicBezTo>
                      <a:pt x="3" y="76"/>
                      <a:pt x="0" y="73"/>
                      <a:pt x="0" y="6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6" y="4"/>
                      <a:pt x="16" y="9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6" y="30"/>
                      <a:pt x="31" y="30"/>
                      <a:pt x="35" y="32"/>
                    </a:cubicBezTo>
                    <a:cubicBezTo>
                      <a:pt x="38" y="35"/>
                      <a:pt x="39" y="40"/>
                      <a:pt x="37" y="43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3" y="76"/>
                      <a:pt x="11" y="77"/>
                      <a:pt x="8" y="7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" name="Freeform 708"/>
              <p:cNvSpPr>
                <a:spLocks/>
              </p:cNvSpPr>
              <p:nvPr/>
            </p:nvSpPr>
            <p:spPr bwMode="auto">
              <a:xfrm>
                <a:off x="5690" y="2364"/>
                <a:ext cx="341" cy="229"/>
              </a:xfrm>
              <a:custGeom>
                <a:avLst/>
                <a:gdLst>
                  <a:gd name="T0" fmla="*/ 164 w 282"/>
                  <a:gd name="T1" fmla="*/ 48 h 190"/>
                  <a:gd name="T2" fmla="*/ 203 w 282"/>
                  <a:gd name="T3" fmla="*/ 112 h 190"/>
                  <a:gd name="T4" fmla="*/ 258 w 282"/>
                  <a:gd name="T5" fmla="*/ 140 h 190"/>
                  <a:gd name="T6" fmla="*/ 0 w 282"/>
                  <a:gd name="T7" fmla="*/ 64 h 190"/>
                  <a:gd name="T8" fmla="*/ 47 w 282"/>
                  <a:gd name="T9" fmla="*/ 17 h 190"/>
                  <a:gd name="T10" fmla="*/ 164 w 282"/>
                  <a:gd name="T11" fmla="*/ 4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190">
                    <a:moveTo>
                      <a:pt x="164" y="48"/>
                    </a:moveTo>
                    <a:cubicBezTo>
                      <a:pt x="164" y="48"/>
                      <a:pt x="163" y="95"/>
                      <a:pt x="203" y="112"/>
                    </a:cubicBezTo>
                    <a:cubicBezTo>
                      <a:pt x="243" y="129"/>
                      <a:pt x="282" y="123"/>
                      <a:pt x="258" y="140"/>
                    </a:cubicBezTo>
                    <a:cubicBezTo>
                      <a:pt x="234" y="156"/>
                      <a:pt x="31" y="190"/>
                      <a:pt x="0" y="64"/>
                    </a:cubicBezTo>
                    <a:cubicBezTo>
                      <a:pt x="0" y="64"/>
                      <a:pt x="9" y="0"/>
                      <a:pt x="47" y="17"/>
                    </a:cubicBezTo>
                    <a:cubicBezTo>
                      <a:pt x="84" y="34"/>
                      <a:pt x="164" y="48"/>
                      <a:pt x="164" y="48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" name="Freeform 709"/>
              <p:cNvSpPr>
                <a:spLocks/>
              </p:cNvSpPr>
              <p:nvPr/>
            </p:nvSpPr>
            <p:spPr bwMode="auto">
              <a:xfrm>
                <a:off x="5689" y="2411"/>
                <a:ext cx="378" cy="122"/>
              </a:xfrm>
              <a:custGeom>
                <a:avLst/>
                <a:gdLst>
                  <a:gd name="T0" fmla="*/ 312 w 313"/>
                  <a:gd name="T1" fmla="*/ 57 h 101"/>
                  <a:gd name="T2" fmla="*/ 301 w 313"/>
                  <a:gd name="T3" fmla="*/ 53 h 101"/>
                  <a:gd name="T4" fmla="*/ 151 w 313"/>
                  <a:gd name="T5" fmla="*/ 84 h 101"/>
                  <a:gd name="T6" fmla="*/ 81 w 313"/>
                  <a:gd name="T7" fmla="*/ 45 h 101"/>
                  <a:gd name="T8" fmla="*/ 81 w 313"/>
                  <a:gd name="T9" fmla="*/ 45 h 101"/>
                  <a:gd name="T10" fmla="*/ 87 w 313"/>
                  <a:gd name="T11" fmla="*/ 23 h 101"/>
                  <a:gd name="T12" fmla="*/ 81 w 313"/>
                  <a:gd name="T13" fmla="*/ 13 h 101"/>
                  <a:gd name="T14" fmla="*/ 71 w 313"/>
                  <a:gd name="T15" fmla="*/ 19 h 101"/>
                  <a:gd name="T16" fmla="*/ 66 w 313"/>
                  <a:gd name="T17" fmla="*/ 41 h 101"/>
                  <a:gd name="T18" fmla="*/ 66 w 313"/>
                  <a:gd name="T19" fmla="*/ 42 h 101"/>
                  <a:gd name="T20" fmla="*/ 46 w 313"/>
                  <a:gd name="T21" fmla="*/ 42 h 101"/>
                  <a:gd name="T22" fmla="*/ 17 w 313"/>
                  <a:gd name="T23" fmla="*/ 6 h 101"/>
                  <a:gd name="T24" fmla="*/ 6 w 313"/>
                  <a:gd name="T25" fmla="*/ 2 h 101"/>
                  <a:gd name="T26" fmla="*/ 2 w 313"/>
                  <a:gd name="T27" fmla="*/ 13 h 101"/>
                  <a:gd name="T28" fmla="*/ 70 w 313"/>
                  <a:gd name="T29" fmla="*/ 78 h 101"/>
                  <a:gd name="T30" fmla="*/ 167 w 313"/>
                  <a:gd name="T31" fmla="*/ 101 h 101"/>
                  <a:gd name="T32" fmla="*/ 307 w 313"/>
                  <a:gd name="T33" fmla="*/ 68 h 101"/>
                  <a:gd name="T34" fmla="*/ 312 w 313"/>
                  <a:gd name="T35" fmla="*/ 5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101">
                    <a:moveTo>
                      <a:pt x="312" y="57"/>
                    </a:moveTo>
                    <a:cubicBezTo>
                      <a:pt x="310" y="53"/>
                      <a:pt x="305" y="51"/>
                      <a:pt x="301" y="53"/>
                    </a:cubicBezTo>
                    <a:cubicBezTo>
                      <a:pt x="246" y="77"/>
                      <a:pt x="196" y="87"/>
                      <a:pt x="151" y="84"/>
                    </a:cubicBezTo>
                    <a:cubicBezTo>
                      <a:pt x="140" y="74"/>
                      <a:pt x="114" y="54"/>
                      <a:pt x="81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8" y="19"/>
                      <a:pt x="85" y="15"/>
                      <a:pt x="81" y="13"/>
                    </a:cubicBezTo>
                    <a:cubicBezTo>
                      <a:pt x="76" y="12"/>
                      <a:pt x="72" y="15"/>
                      <a:pt x="71" y="19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6" y="41"/>
                      <a:pt x="66" y="42"/>
                      <a:pt x="66" y="42"/>
                    </a:cubicBezTo>
                    <a:cubicBezTo>
                      <a:pt x="59" y="41"/>
                      <a:pt x="53" y="41"/>
                      <a:pt x="46" y="42"/>
                    </a:cubicBezTo>
                    <a:cubicBezTo>
                      <a:pt x="26" y="24"/>
                      <a:pt x="17" y="6"/>
                      <a:pt x="17" y="6"/>
                    </a:cubicBezTo>
                    <a:cubicBezTo>
                      <a:pt x="15" y="2"/>
                      <a:pt x="10" y="0"/>
                      <a:pt x="6" y="2"/>
                    </a:cubicBezTo>
                    <a:cubicBezTo>
                      <a:pt x="2" y="4"/>
                      <a:pt x="0" y="9"/>
                      <a:pt x="2" y="13"/>
                    </a:cubicBezTo>
                    <a:cubicBezTo>
                      <a:pt x="3" y="15"/>
                      <a:pt x="22" y="52"/>
                      <a:pt x="70" y="78"/>
                    </a:cubicBezTo>
                    <a:cubicBezTo>
                      <a:pt x="93" y="90"/>
                      <a:pt x="125" y="101"/>
                      <a:pt x="167" y="101"/>
                    </a:cubicBezTo>
                    <a:cubicBezTo>
                      <a:pt x="205" y="101"/>
                      <a:pt x="252" y="92"/>
                      <a:pt x="307" y="68"/>
                    </a:cubicBezTo>
                    <a:cubicBezTo>
                      <a:pt x="312" y="66"/>
                      <a:pt x="313" y="62"/>
                      <a:pt x="312" y="57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" name="Freeform 710"/>
              <p:cNvSpPr>
                <a:spLocks noEditPoints="1"/>
              </p:cNvSpPr>
              <p:nvPr/>
            </p:nvSpPr>
            <p:spPr bwMode="auto">
              <a:xfrm>
                <a:off x="5664" y="2256"/>
                <a:ext cx="282" cy="206"/>
              </a:xfrm>
              <a:custGeom>
                <a:avLst/>
                <a:gdLst>
                  <a:gd name="T0" fmla="*/ 141 w 234"/>
                  <a:gd name="T1" fmla="*/ 17 h 171"/>
                  <a:gd name="T2" fmla="*/ 64 w 234"/>
                  <a:gd name="T3" fmla="*/ 28 h 171"/>
                  <a:gd name="T4" fmla="*/ 141 w 234"/>
                  <a:gd name="T5" fmla="*/ 162 h 171"/>
                  <a:gd name="T6" fmla="*/ 223 w 234"/>
                  <a:gd name="T7" fmla="*/ 81 h 171"/>
                  <a:gd name="T8" fmla="*/ 141 w 234"/>
                  <a:gd name="T9" fmla="*/ 17 h 171"/>
                  <a:gd name="T10" fmla="*/ 102 w 234"/>
                  <a:gd name="T11" fmla="*/ 107 h 171"/>
                  <a:gd name="T12" fmla="*/ 100 w 234"/>
                  <a:gd name="T13" fmla="*/ 107 h 171"/>
                  <a:gd name="T14" fmla="*/ 92 w 234"/>
                  <a:gd name="T15" fmla="*/ 101 h 171"/>
                  <a:gd name="T16" fmla="*/ 62 w 234"/>
                  <a:gd name="T17" fmla="*/ 77 h 171"/>
                  <a:gd name="T18" fmla="*/ 56 w 234"/>
                  <a:gd name="T19" fmla="*/ 68 h 171"/>
                  <a:gd name="T20" fmla="*/ 65 w 234"/>
                  <a:gd name="T21" fmla="*/ 61 h 171"/>
                  <a:gd name="T22" fmla="*/ 108 w 234"/>
                  <a:gd name="T23" fmla="*/ 97 h 171"/>
                  <a:gd name="T24" fmla="*/ 102 w 234"/>
                  <a:gd name="T25" fmla="*/ 107 h 171"/>
                  <a:gd name="T26" fmla="*/ 180 w 234"/>
                  <a:gd name="T27" fmla="*/ 104 h 171"/>
                  <a:gd name="T28" fmla="*/ 170 w 234"/>
                  <a:gd name="T29" fmla="*/ 110 h 171"/>
                  <a:gd name="T30" fmla="*/ 140 w 234"/>
                  <a:gd name="T31" fmla="*/ 112 h 171"/>
                  <a:gd name="T32" fmla="*/ 133 w 234"/>
                  <a:gd name="T33" fmla="*/ 108 h 171"/>
                  <a:gd name="T34" fmla="*/ 126 w 234"/>
                  <a:gd name="T35" fmla="*/ 104 h 171"/>
                  <a:gd name="T36" fmla="*/ 174 w 234"/>
                  <a:gd name="T37" fmla="*/ 94 h 171"/>
                  <a:gd name="T38" fmla="*/ 180 w 234"/>
                  <a:gd name="T39" fmla="*/ 10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4" h="171">
                    <a:moveTo>
                      <a:pt x="141" y="17"/>
                    </a:moveTo>
                    <a:cubicBezTo>
                      <a:pt x="83" y="0"/>
                      <a:pt x="64" y="28"/>
                      <a:pt x="64" y="28"/>
                    </a:cubicBezTo>
                    <a:cubicBezTo>
                      <a:pt x="0" y="107"/>
                      <a:pt x="81" y="152"/>
                      <a:pt x="141" y="162"/>
                    </a:cubicBezTo>
                    <a:cubicBezTo>
                      <a:pt x="201" y="171"/>
                      <a:pt x="212" y="114"/>
                      <a:pt x="223" y="81"/>
                    </a:cubicBezTo>
                    <a:cubicBezTo>
                      <a:pt x="234" y="49"/>
                      <a:pt x="199" y="33"/>
                      <a:pt x="141" y="17"/>
                    </a:cubicBezTo>
                    <a:close/>
                    <a:moveTo>
                      <a:pt x="102" y="107"/>
                    </a:moveTo>
                    <a:cubicBezTo>
                      <a:pt x="101" y="107"/>
                      <a:pt x="100" y="107"/>
                      <a:pt x="100" y="107"/>
                    </a:cubicBezTo>
                    <a:cubicBezTo>
                      <a:pt x="96" y="107"/>
                      <a:pt x="93" y="105"/>
                      <a:pt x="92" y="101"/>
                    </a:cubicBezTo>
                    <a:cubicBezTo>
                      <a:pt x="88" y="81"/>
                      <a:pt x="63" y="77"/>
                      <a:pt x="62" y="77"/>
                    </a:cubicBezTo>
                    <a:cubicBezTo>
                      <a:pt x="58" y="77"/>
                      <a:pt x="55" y="73"/>
                      <a:pt x="56" y="68"/>
                    </a:cubicBezTo>
                    <a:cubicBezTo>
                      <a:pt x="56" y="64"/>
                      <a:pt x="60" y="61"/>
                      <a:pt x="65" y="61"/>
                    </a:cubicBezTo>
                    <a:cubicBezTo>
                      <a:pt x="66" y="62"/>
                      <a:pt x="101" y="67"/>
                      <a:pt x="108" y="97"/>
                    </a:cubicBezTo>
                    <a:cubicBezTo>
                      <a:pt x="109" y="102"/>
                      <a:pt x="106" y="106"/>
                      <a:pt x="102" y="107"/>
                    </a:cubicBezTo>
                    <a:close/>
                    <a:moveTo>
                      <a:pt x="180" y="104"/>
                    </a:moveTo>
                    <a:cubicBezTo>
                      <a:pt x="179" y="108"/>
                      <a:pt x="174" y="111"/>
                      <a:pt x="170" y="110"/>
                    </a:cubicBezTo>
                    <a:cubicBezTo>
                      <a:pt x="146" y="103"/>
                      <a:pt x="140" y="112"/>
                      <a:pt x="140" y="112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26" y="104"/>
                      <a:pt x="126" y="104"/>
                      <a:pt x="126" y="104"/>
                    </a:cubicBezTo>
                    <a:cubicBezTo>
                      <a:pt x="126" y="103"/>
                      <a:pt x="137" y="84"/>
                      <a:pt x="174" y="94"/>
                    </a:cubicBezTo>
                    <a:cubicBezTo>
                      <a:pt x="179" y="95"/>
                      <a:pt x="181" y="100"/>
                      <a:pt x="180" y="104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" name="Oval 711"/>
              <p:cNvSpPr>
                <a:spLocks noChangeArrowheads="1"/>
              </p:cNvSpPr>
              <p:nvPr/>
            </p:nvSpPr>
            <p:spPr bwMode="auto">
              <a:xfrm>
                <a:off x="5975" y="2391"/>
                <a:ext cx="17" cy="1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" name="Oval 712"/>
              <p:cNvSpPr>
                <a:spLocks noChangeArrowheads="1"/>
              </p:cNvSpPr>
              <p:nvPr/>
            </p:nvSpPr>
            <p:spPr bwMode="auto">
              <a:xfrm>
                <a:off x="6002" y="2437"/>
                <a:ext cx="19" cy="19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" name="Oval 713"/>
              <p:cNvSpPr>
                <a:spLocks noChangeArrowheads="1"/>
              </p:cNvSpPr>
              <p:nvPr/>
            </p:nvSpPr>
            <p:spPr bwMode="auto">
              <a:xfrm>
                <a:off x="5946" y="2437"/>
                <a:ext cx="10" cy="9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" name="Oval 714"/>
              <p:cNvSpPr>
                <a:spLocks noChangeArrowheads="1"/>
              </p:cNvSpPr>
              <p:nvPr/>
            </p:nvSpPr>
            <p:spPr bwMode="auto">
              <a:xfrm>
                <a:off x="5700" y="2314"/>
                <a:ext cx="11" cy="1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" name="Oval 715"/>
              <p:cNvSpPr>
                <a:spLocks noChangeArrowheads="1"/>
              </p:cNvSpPr>
              <p:nvPr/>
            </p:nvSpPr>
            <p:spPr bwMode="auto">
              <a:xfrm>
                <a:off x="5690" y="2347"/>
                <a:ext cx="11" cy="1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" name="Oval 716"/>
              <p:cNvSpPr>
                <a:spLocks noChangeArrowheads="1"/>
              </p:cNvSpPr>
              <p:nvPr/>
            </p:nvSpPr>
            <p:spPr bwMode="auto">
              <a:xfrm>
                <a:off x="5690" y="2385"/>
                <a:ext cx="11" cy="11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" name="Freeform 717"/>
              <p:cNvSpPr>
                <a:spLocks/>
              </p:cNvSpPr>
              <p:nvPr/>
            </p:nvSpPr>
            <p:spPr bwMode="auto">
              <a:xfrm>
                <a:off x="5511" y="2867"/>
                <a:ext cx="113" cy="176"/>
              </a:xfrm>
              <a:custGeom>
                <a:avLst/>
                <a:gdLst>
                  <a:gd name="T0" fmla="*/ 78 w 93"/>
                  <a:gd name="T1" fmla="*/ 146 h 146"/>
                  <a:gd name="T2" fmla="*/ 72 w 93"/>
                  <a:gd name="T3" fmla="*/ 144 h 146"/>
                  <a:gd name="T4" fmla="*/ 1 w 93"/>
                  <a:gd name="T5" fmla="*/ 16 h 146"/>
                  <a:gd name="T6" fmla="*/ 11 w 93"/>
                  <a:gd name="T7" fmla="*/ 1 h 146"/>
                  <a:gd name="T8" fmla="*/ 26 w 93"/>
                  <a:gd name="T9" fmla="*/ 12 h 146"/>
                  <a:gd name="T10" fmla="*/ 26 w 93"/>
                  <a:gd name="T11" fmla="*/ 12 h 146"/>
                  <a:gd name="T12" fmla="*/ 84 w 93"/>
                  <a:gd name="T13" fmla="*/ 121 h 146"/>
                  <a:gd name="T14" fmla="*/ 89 w 93"/>
                  <a:gd name="T15" fmla="*/ 139 h 146"/>
                  <a:gd name="T16" fmla="*/ 78 w 93"/>
                  <a:gd name="T1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46">
                    <a:moveTo>
                      <a:pt x="78" y="146"/>
                    </a:moveTo>
                    <a:cubicBezTo>
                      <a:pt x="76" y="146"/>
                      <a:pt x="74" y="145"/>
                      <a:pt x="72" y="144"/>
                    </a:cubicBezTo>
                    <a:cubicBezTo>
                      <a:pt x="18" y="114"/>
                      <a:pt x="1" y="20"/>
                      <a:pt x="1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8" y="0"/>
                      <a:pt x="25" y="5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41" y="98"/>
                      <a:pt x="84" y="121"/>
                    </a:cubicBezTo>
                    <a:cubicBezTo>
                      <a:pt x="91" y="125"/>
                      <a:pt x="93" y="133"/>
                      <a:pt x="89" y="139"/>
                    </a:cubicBezTo>
                    <a:cubicBezTo>
                      <a:pt x="87" y="143"/>
                      <a:pt x="83" y="146"/>
                      <a:pt x="78" y="146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" name="Freeform 718"/>
              <p:cNvSpPr>
                <a:spLocks/>
              </p:cNvSpPr>
              <p:nvPr/>
            </p:nvSpPr>
            <p:spPr bwMode="auto">
              <a:xfrm>
                <a:off x="5365" y="2941"/>
                <a:ext cx="223" cy="117"/>
              </a:xfrm>
              <a:custGeom>
                <a:avLst/>
                <a:gdLst>
                  <a:gd name="T0" fmla="*/ 0 w 184"/>
                  <a:gd name="T1" fmla="*/ 0 h 97"/>
                  <a:gd name="T2" fmla="*/ 135 w 184"/>
                  <a:gd name="T3" fmla="*/ 11 h 97"/>
                  <a:gd name="T4" fmla="*/ 184 w 184"/>
                  <a:gd name="T5" fmla="*/ 71 h 97"/>
                  <a:gd name="T6" fmla="*/ 3 w 184"/>
                  <a:gd name="T7" fmla="*/ 9 h 97"/>
                  <a:gd name="T8" fmla="*/ 0 w 18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7">
                    <a:moveTo>
                      <a:pt x="0" y="0"/>
                    </a:moveTo>
                    <a:cubicBezTo>
                      <a:pt x="0" y="0"/>
                      <a:pt x="86" y="33"/>
                      <a:pt x="135" y="1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48" y="97"/>
                      <a:pt x="3" y="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" name="Freeform 719"/>
              <p:cNvSpPr>
                <a:spLocks/>
              </p:cNvSpPr>
              <p:nvPr/>
            </p:nvSpPr>
            <p:spPr bwMode="auto">
              <a:xfrm>
                <a:off x="5815" y="2887"/>
                <a:ext cx="297" cy="236"/>
              </a:xfrm>
              <a:custGeom>
                <a:avLst/>
                <a:gdLst>
                  <a:gd name="T0" fmla="*/ 36 w 246"/>
                  <a:gd name="T1" fmla="*/ 196 h 196"/>
                  <a:gd name="T2" fmla="*/ 25 w 246"/>
                  <a:gd name="T3" fmla="*/ 189 h 196"/>
                  <a:gd name="T4" fmla="*/ 14 w 246"/>
                  <a:gd name="T5" fmla="*/ 97 h 196"/>
                  <a:gd name="T6" fmla="*/ 231 w 246"/>
                  <a:gd name="T7" fmla="*/ 1 h 196"/>
                  <a:gd name="T8" fmla="*/ 245 w 246"/>
                  <a:gd name="T9" fmla="*/ 13 h 196"/>
                  <a:gd name="T10" fmla="*/ 233 w 246"/>
                  <a:gd name="T11" fmla="*/ 27 h 196"/>
                  <a:gd name="T12" fmla="*/ 37 w 246"/>
                  <a:gd name="T13" fmla="*/ 109 h 196"/>
                  <a:gd name="T14" fmla="*/ 47 w 246"/>
                  <a:gd name="T15" fmla="*/ 176 h 196"/>
                  <a:gd name="T16" fmla="*/ 43 w 246"/>
                  <a:gd name="T17" fmla="*/ 194 h 196"/>
                  <a:gd name="T18" fmla="*/ 36 w 246"/>
                  <a:gd name="T19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6" h="196">
                    <a:moveTo>
                      <a:pt x="36" y="196"/>
                    </a:moveTo>
                    <a:cubicBezTo>
                      <a:pt x="32" y="196"/>
                      <a:pt x="27" y="193"/>
                      <a:pt x="25" y="189"/>
                    </a:cubicBezTo>
                    <a:cubicBezTo>
                      <a:pt x="4" y="156"/>
                      <a:pt x="0" y="125"/>
                      <a:pt x="14" y="97"/>
                    </a:cubicBezTo>
                    <a:cubicBezTo>
                      <a:pt x="53" y="19"/>
                      <a:pt x="224" y="2"/>
                      <a:pt x="231" y="1"/>
                    </a:cubicBezTo>
                    <a:cubicBezTo>
                      <a:pt x="238" y="0"/>
                      <a:pt x="244" y="6"/>
                      <a:pt x="245" y="13"/>
                    </a:cubicBezTo>
                    <a:cubicBezTo>
                      <a:pt x="246" y="20"/>
                      <a:pt x="240" y="26"/>
                      <a:pt x="233" y="27"/>
                    </a:cubicBezTo>
                    <a:cubicBezTo>
                      <a:pt x="188" y="31"/>
                      <a:pt x="64" y="54"/>
                      <a:pt x="37" y="109"/>
                    </a:cubicBezTo>
                    <a:cubicBezTo>
                      <a:pt x="28" y="128"/>
                      <a:pt x="31" y="150"/>
                      <a:pt x="47" y="176"/>
                    </a:cubicBezTo>
                    <a:cubicBezTo>
                      <a:pt x="51" y="182"/>
                      <a:pt x="49" y="190"/>
                      <a:pt x="43" y="194"/>
                    </a:cubicBezTo>
                    <a:cubicBezTo>
                      <a:pt x="41" y="195"/>
                      <a:pt x="38" y="196"/>
                      <a:pt x="36" y="196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" name="Freeform 720"/>
              <p:cNvSpPr>
                <a:spLocks/>
              </p:cNvSpPr>
              <p:nvPr/>
            </p:nvSpPr>
            <p:spPr bwMode="auto">
              <a:xfrm>
                <a:off x="5724" y="2893"/>
                <a:ext cx="164" cy="73"/>
              </a:xfrm>
              <a:custGeom>
                <a:avLst/>
                <a:gdLst>
                  <a:gd name="T0" fmla="*/ 126 w 136"/>
                  <a:gd name="T1" fmla="*/ 60 h 60"/>
                  <a:gd name="T2" fmla="*/ 1 w 136"/>
                  <a:gd name="T3" fmla="*/ 11 h 60"/>
                  <a:gd name="T4" fmla="*/ 7 w 136"/>
                  <a:gd name="T5" fmla="*/ 1 h 60"/>
                  <a:gd name="T6" fmla="*/ 16 w 136"/>
                  <a:gd name="T7" fmla="*/ 7 h 60"/>
                  <a:gd name="T8" fmla="*/ 128 w 136"/>
                  <a:gd name="T9" fmla="*/ 43 h 60"/>
                  <a:gd name="T10" fmla="*/ 128 w 136"/>
                  <a:gd name="T11" fmla="*/ 43 h 60"/>
                  <a:gd name="T12" fmla="*/ 136 w 136"/>
                  <a:gd name="T13" fmla="*/ 51 h 60"/>
                  <a:gd name="T14" fmla="*/ 128 w 136"/>
                  <a:gd name="T15" fmla="*/ 60 h 60"/>
                  <a:gd name="T16" fmla="*/ 126 w 136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60">
                    <a:moveTo>
                      <a:pt x="126" y="60"/>
                    </a:moveTo>
                    <a:cubicBezTo>
                      <a:pt x="14" y="60"/>
                      <a:pt x="2" y="16"/>
                      <a:pt x="1" y="11"/>
                    </a:cubicBezTo>
                    <a:cubicBezTo>
                      <a:pt x="0" y="6"/>
                      <a:pt x="2" y="2"/>
                      <a:pt x="7" y="1"/>
                    </a:cubicBezTo>
                    <a:cubicBezTo>
                      <a:pt x="11" y="0"/>
                      <a:pt x="15" y="3"/>
                      <a:pt x="16" y="7"/>
                    </a:cubicBezTo>
                    <a:cubicBezTo>
                      <a:pt x="17" y="8"/>
                      <a:pt x="28" y="44"/>
                      <a:pt x="128" y="43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32" y="43"/>
                      <a:pt x="136" y="47"/>
                      <a:pt x="136" y="51"/>
                    </a:cubicBezTo>
                    <a:cubicBezTo>
                      <a:pt x="136" y="56"/>
                      <a:pt x="132" y="60"/>
                      <a:pt x="128" y="60"/>
                    </a:cubicBezTo>
                    <a:cubicBezTo>
                      <a:pt x="127" y="60"/>
                      <a:pt x="127" y="60"/>
                      <a:pt x="126" y="6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" name="Freeform 721"/>
              <p:cNvSpPr>
                <a:spLocks/>
              </p:cNvSpPr>
              <p:nvPr/>
            </p:nvSpPr>
            <p:spPr bwMode="auto">
              <a:xfrm>
                <a:off x="5489" y="2958"/>
                <a:ext cx="9" cy="69"/>
              </a:xfrm>
              <a:custGeom>
                <a:avLst/>
                <a:gdLst>
                  <a:gd name="T0" fmla="*/ 0 w 8"/>
                  <a:gd name="T1" fmla="*/ 15 h 57"/>
                  <a:gd name="T2" fmla="*/ 8 w 8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7">
                    <a:moveTo>
                      <a:pt x="0" y="15"/>
                    </a:moveTo>
                    <a:cubicBezTo>
                      <a:pt x="0" y="15"/>
                      <a:pt x="0" y="0"/>
                      <a:pt x="8" y="57"/>
                    </a:cubicBezTo>
                  </a:path>
                </a:pathLst>
              </a:custGeom>
              <a:solidFill>
                <a:srgbClr val="ECC166"/>
              </a:solidFill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" name="Freeform 722"/>
              <p:cNvSpPr>
                <a:spLocks/>
              </p:cNvSpPr>
              <p:nvPr/>
            </p:nvSpPr>
            <p:spPr bwMode="auto">
              <a:xfrm>
                <a:off x="5489" y="2958"/>
                <a:ext cx="9" cy="69"/>
              </a:xfrm>
              <a:custGeom>
                <a:avLst/>
                <a:gdLst>
                  <a:gd name="T0" fmla="*/ 0 w 8"/>
                  <a:gd name="T1" fmla="*/ 15 h 57"/>
                  <a:gd name="T2" fmla="*/ 8 w 8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7">
                    <a:moveTo>
                      <a:pt x="0" y="15"/>
                    </a:moveTo>
                    <a:cubicBezTo>
                      <a:pt x="0" y="15"/>
                      <a:pt x="0" y="0"/>
                      <a:pt x="8" y="57"/>
                    </a:cubicBezTo>
                  </a:path>
                </a:pathLst>
              </a:custGeom>
              <a:noFill/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" name="Freeform 723"/>
              <p:cNvSpPr>
                <a:spLocks/>
              </p:cNvSpPr>
              <p:nvPr/>
            </p:nvSpPr>
            <p:spPr bwMode="auto">
              <a:xfrm>
                <a:off x="5818" y="2937"/>
                <a:ext cx="233" cy="195"/>
              </a:xfrm>
              <a:custGeom>
                <a:avLst/>
                <a:gdLst>
                  <a:gd name="T0" fmla="*/ 119 w 193"/>
                  <a:gd name="T1" fmla="*/ 15 h 162"/>
                  <a:gd name="T2" fmla="*/ 128 w 193"/>
                  <a:gd name="T3" fmla="*/ 51 h 162"/>
                  <a:gd name="T4" fmla="*/ 163 w 193"/>
                  <a:gd name="T5" fmla="*/ 102 h 162"/>
                  <a:gd name="T6" fmla="*/ 193 w 193"/>
                  <a:gd name="T7" fmla="*/ 128 h 162"/>
                  <a:gd name="T8" fmla="*/ 69 w 193"/>
                  <a:gd name="T9" fmla="*/ 149 h 162"/>
                  <a:gd name="T10" fmla="*/ 33 w 193"/>
                  <a:gd name="T11" fmla="*/ 121 h 162"/>
                  <a:gd name="T12" fmla="*/ 119 w 193"/>
                  <a:gd name="T13" fmla="*/ 1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162">
                    <a:moveTo>
                      <a:pt x="119" y="15"/>
                    </a:moveTo>
                    <a:cubicBezTo>
                      <a:pt x="119" y="15"/>
                      <a:pt x="111" y="42"/>
                      <a:pt x="128" y="51"/>
                    </a:cubicBezTo>
                    <a:cubicBezTo>
                      <a:pt x="145" y="60"/>
                      <a:pt x="168" y="63"/>
                      <a:pt x="163" y="102"/>
                    </a:cubicBezTo>
                    <a:cubicBezTo>
                      <a:pt x="159" y="141"/>
                      <a:pt x="193" y="128"/>
                      <a:pt x="193" y="128"/>
                    </a:cubicBezTo>
                    <a:cubicBezTo>
                      <a:pt x="193" y="128"/>
                      <a:pt x="119" y="162"/>
                      <a:pt x="69" y="149"/>
                    </a:cubicBezTo>
                    <a:cubicBezTo>
                      <a:pt x="53" y="145"/>
                      <a:pt x="40" y="137"/>
                      <a:pt x="33" y="121"/>
                    </a:cubicBezTo>
                    <a:cubicBezTo>
                      <a:pt x="0" y="57"/>
                      <a:pt x="81" y="0"/>
                      <a:pt x="119" y="15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" name="Freeform 724"/>
              <p:cNvSpPr>
                <a:spLocks/>
              </p:cNvSpPr>
              <p:nvPr/>
            </p:nvSpPr>
            <p:spPr bwMode="auto">
              <a:xfrm>
                <a:off x="5833" y="2998"/>
                <a:ext cx="79" cy="29"/>
              </a:xfrm>
              <a:custGeom>
                <a:avLst/>
                <a:gdLst>
                  <a:gd name="T0" fmla="*/ 0 w 66"/>
                  <a:gd name="T1" fmla="*/ 24 h 24"/>
                  <a:gd name="T2" fmla="*/ 66 w 66"/>
                  <a:gd name="T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6" h="24">
                    <a:moveTo>
                      <a:pt x="0" y="24"/>
                    </a:moveTo>
                    <a:cubicBezTo>
                      <a:pt x="0" y="24"/>
                      <a:pt x="39" y="0"/>
                      <a:pt x="66" y="0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" name="Freeform 725"/>
              <p:cNvSpPr>
                <a:spLocks/>
              </p:cNvSpPr>
              <p:nvPr/>
            </p:nvSpPr>
            <p:spPr bwMode="auto">
              <a:xfrm>
                <a:off x="5827" y="2992"/>
                <a:ext cx="90" cy="41"/>
              </a:xfrm>
              <a:custGeom>
                <a:avLst/>
                <a:gdLst>
                  <a:gd name="T0" fmla="*/ 5 w 75"/>
                  <a:gd name="T1" fmla="*/ 34 h 34"/>
                  <a:gd name="T2" fmla="*/ 1 w 75"/>
                  <a:gd name="T3" fmla="*/ 31 h 34"/>
                  <a:gd name="T4" fmla="*/ 3 w 75"/>
                  <a:gd name="T5" fmla="*/ 25 h 34"/>
                  <a:gd name="T6" fmla="*/ 70 w 75"/>
                  <a:gd name="T7" fmla="*/ 0 h 34"/>
                  <a:gd name="T8" fmla="*/ 71 w 75"/>
                  <a:gd name="T9" fmla="*/ 0 h 34"/>
                  <a:gd name="T10" fmla="*/ 75 w 75"/>
                  <a:gd name="T11" fmla="*/ 5 h 34"/>
                  <a:gd name="T12" fmla="*/ 70 w 75"/>
                  <a:gd name="T13" fmla="*/ 10 h 34"/>
                  <a:gd name="T14" fmla="*/ 8 w 75"/>
                  <a:gd name="T15" fmla="*/ 33 h 34"/>
                  <a:gd name="T16" fmla="*/ 5 w 75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34">
                    <a:moveTo>
                      <a:pt x="5" y="34"/>
                    </a:moveTo>
                    <a:cubicBezTo>
                      <a:pt x="4" y="34"/>
                      <a:pt x="2" y="33"/>
                      <a:pt x="1" y="31"/>
                    </a:cubicBezTo>
                    <a:cubicBezTo>
                      <a:pt x="0" y="29"/>
                      <a:pt x="0" y="26"/>
                      <a:pt x="3" y="25"/>
                    </a:cubicBezTo>
                    <a:cubicBezTo>
                      <a:pt x="4" y="24"/>
                      <a:pt x="43" y="0"/>
                      <a:pt x="70" y="0"/>
                    </a:cubicBezTo>
                    <a:cubicBezTo>
                      <a:pt x="70" y="0"/>
                      <a:pt x="70" y="0"/>
                      <a:pt x="71" y="0"/>
                    </a:cubicBezTo>
                    <a:cubicBezTo>
                      <a:pt x="73" y="0"/>
                      <a:pt x="75" y="3"/>
                      <a:pt x="75" y="5"/>
                    </a:cubicBezTo>
                    <a:cubicBezTo>
                      <a:pt x="75" y="8"/>
                      <a:pt x="73" y="10"/>
                      <a:pt x="70" y="10"/>
                    </a:cubicBezTo>
                    <a:cubicBezTo>
                      <a:pt x="46" y="10"/>
                      <a:pt x="8" y="33"/>
                      <a:pt x="8" y="33"/>
                    </a:cubicBezTo>
                    <a:cubicBezTo>
                      <a:pt x="7" y="33"/>
                      <a:pt x="6" y="34"/>
                      <a:pt x="5" y="3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" name="Freeform 726"/>
              <p:cNvSpPr>
                <a:spLocks/>
              </p:cNvSpPr>
              <p:nvPr/>
            </p:nvSpPr>
            <p:spPr bwMode="auto">
              <a:xfrm>
                <a:off x="5858" y="3056"/>
                <a:ext cx="54" cy="26"/>
              </a:xfrm>
              <a:custGeom>
                <a:avLst/>
                <a:gdLst>
                  <a:gd name="T0" fmla="*/ 0 w 54"/>
                  <a:gd name="T1" fmla="*/ 26 h 26"/>
                  <a:gd name="T2" fmla="*/ 54 w 54"/>
                  <a:gd name="T3" fmla="*/ 0 h 26"/>
                  <a:gd name="T4" fmla="*/ 0 w 54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26">
                    <a:moveTo>
                      <a:pt x="0" y="26"/>
                    </a:moveTo>
                    <a:lnTo>
                      <a:pt x="54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" name="Line 727"/>
              <p:cNvSpPr>
                <a:spLocks noChangeShapeType="1"/>
              </p:cNvSpPr>
              <p:nvPr/>
            </p:nvSpPr>
            <p:spPr bwMode="auto">
              <a:xfrm flipV="1">
                <a:off x="5858" y="3056"/>
                <a:ext cx="54" cy="26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" name="Freeform 728"/>
              <p:cNvSpPr>
                <a:spLocks/>
              </p:cNvSpPr>
              <p:nvPr/>
            </p:nvSpPr>
            <p:spPr bwMode="auto">
              <a:xfrm>
                <a:off x="5851" y="3050"/>
                <a:ext cx="67" cy="38"/>
              </a:xfrm>
              <a:custGeom>
                <a:avLst/>
                <a:gdLst>
                  <a:gd name="T0" fmla="*/ 6 w 56"/>
                  <a:gd name="T1" fmla="*/ 32 h 32"/>
                  <a:gd name="T2" fmla="*/ 1 w 56"/>
                  <a:gd name="T3" fmla="*/ 30 h 32"/>
                  <a:gd name="T4" fmla="*/ 4 w 56"/>
                  <a:gd name="T5" fmla="*/ 23 h 32"/>
                  <a:gd name="T6" fmla="*/ 48 w 56"/>
                  <a:gd name="T7" fmla="*/ 1 h 32"/>
                  <a:gd name="T8" fmla="*/ 55 w 56"/>
                  <a:gd name="T9" fmla="*/ 3 h 32"/>
                  <a:gd name="T10" fmla="*/ 53 w 56"/>
                  <a:gd name="T11" fmla="*/ 9 h 32"/>
                  <a:gd name="T12" fmla="*/ 8 w 56"/>
                  <a:gd name="T13" fmla="*/ 32 h 32"/>
                  <a:gd name="T14" fmla="*/ 6 w 56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2">
                    <a:moveTo>
                      <a:pt x="6" y="32"/>
                    </a:moveTo>
                    <a:cubicBezTo>
                      <a:pt x="4" y="32"/>
                      <a:pt x="2" y="31"/>
                      <a:pt x="1" y="30"/>
                    </a:cubicBezTo>
                    <a:cubicBezTo>
                      <a:pt x="0" y="27"/>
                      <a:pt x="1" y="24"/>
                      <a:pt x="4" y="23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1" y="0"/>
                      <a:pt x="54" y="1"/>
                      <a:pt x="55" y="3"/>
                    </a:cubicBezTo>
                    <a:cubicBezTo>
                      <a:pt x="56" y="5"/>
                      <a:pt x="55" y="8"/>
                      <a:pt x="53" y="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2"/>
                      <a:pt x="6" y="32"/>
                      <a:pt x="6" y="3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" name="Freeform 729"/>
              <p:cNvSpPr>
                <a:spLocks/>
              </p:cNvSpPr>
              <p:nvPr/>
            </p:nvSpPr>
            <p:spPr bwMode="auto">
              <a:xfrm>
                <a:off x="5902" y="3082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0 w 33"/>
                  <a:gd name="T3" fmla="*/ 34 h 34"/>
                  <a:gd name="T4" fmla="*/ 33 w 3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4">
                    <a:moveTo>
                      <a:pt x="33" y="0"/>
                    </a:move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" name="Line 730"/>
              <p:cNvSpPr>
                <a:spLocks noChangeShapeType="1"/>
              </p:cNvSpPr>
              <p:nvPr/>
            </p:nvSpPr>
            <p:spPr bwMode="auto">
              <a:xfrm flipH="1">
                <a:off x="5902" y="3082"/>
                <a:ext cx="33" cy="3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" name="Freeform 731"/>
              <p:cNvSpPr>
                <a:spLocks/>
              </p:cNvSpPr>
              <p:nvPr/>
            </p:nvSpPr>
            <p:spPr bwMode="auto">
              <a:xfrm>
                <a:off x="5894" y="3076"/>
                <a:ext cx="47" cy="46"/>
              </a:xfrm>
              <a:custGeom>
                <a:avLst/>
                <a:gdLst>
                  <a:gd name="T0" fmla="*/ 6 w 39"/>
                  <a:gd name="T1" fmla="*/ 38 h 38"/>
                  <a:gd name="T2" fmla="*/ 2 w 39"/>
                  <a:gd name="T3" fmla="*/ 36 h 38"/>
                  <a:gd name="T4" fmla="*/ 2 w 39"/>
                  <a:gd name="T5" fmla="*/ 29 h 38"/>
                  <a:gd name="T6" fmla="*/ 31 w 39"/>
                  <a:gd name="T7" fmla="*/ 2 h 38"/>
                  <a:gd name="T8" fmla="*/ 38 w 39"/>
                  <a:gd name="T9" fmla="*/ 2 h 38"/>
                  <a:gd name="T10" fmla="*/ 37 w 39"/>
                  <a:gd name="T11" fmla="*/ 9 h 38"/>
                  <a:gd name="T12" fmla="*/ 9 w 39"/>
                  <a:gd name="T13" fmla="*/ 36 h 38"/>
                  <a:gd name="T14" fmla="*/ 6 w 39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6" y="38"/>
                    </a:moveTo>
                    <a:cubicBezTo>
                      <a:pt x="5" y="38"/>
                      <a:pt x="3" y="37"/>
                      <a:pt x="2" y="36"/>
                    </a:cubicBezTo>
                    <a:cubicBezTo>
                      <a:pt x="0" y="34"/>
                      <a:pt x="0" y="31"/>
                      <a:pt x="2" y="29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3" y="0"/>
                      <a:pt x="36" y="0"/>
                      <a:pt x="38" y="2"/>
                    </a:cubicBezTo>
                    <a:cubicBezTo>
                      <a:pt x="39" y="4"/>
                      <a:pt x="39" y="7"/>
                      <a:pt x="37" y="9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8" y="37"/>
                      <a:pt x="7" y="38"/>
                      <a:pt x="6" y="3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" name="Freeform 732"/>
              <p:cNvSpPr>
                <a:spLocks/>
              </p:cNvSpPr>
              <p:nvPr/>
            </p:nvSpPr>
            <p:spPr bwMode="auto">
              <a:xfrm>
                <a:off x="5947" y="3173"/>
                <a:ext cx="4" cy="40"/>
              </a:xfrm>
              <a:custGeom>
                <a:avLst/>
                <a:gdLst>
                  <a:gd name="T0" fmla="*/ 0 w 4"/>
                  <a:gd name="T1" fmla="*/ 0 h 40"/>
                  <a:gd name="T2" fmla="*/ 4 w 4"/>
                  <a:gd name="T3" fmla="*/ 40 h 40"/>
                  <a:gd name="T4" fmla="*/ 0 w 4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0">
                    <a:moveTo>
                      <a:pt x="0" y="0"/>
                    </a:moveTo>
                    <a:lnTo>
                      <a:pt x="4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" name="Line 733"/>
              <p:cNvSpPr>
                <a:spLocks noChangeShapeType="1"/>
              </p:cNvSpPr>
              <p:nvPr/>
            </p:nvSpPr>
            <p:spPr bwMode="auto">
              <a:xfrm>
                <a:off x="5947" y="3173"/>
                <a:ext cx="4" cy="4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" name="Freeform 734"/>
              <p:cNvSpPr>
                <a:spLocks/>
              </p:cNvSpPr>
              <p:nvPr/>
            </p:nvSpPr>
            <p:spPr bwMode="auto">
              <a:xfrm>
                <a:off x="5941" y="3167"/>
                <a:ext cx="16" cy="50"/>
              </a:xfrm>
              <a:custGeom>
                <a:avLst/>
                <a:gdLst>
                  <a:gd name="T0" fmla="*/ 8 w 13"/>
                  <a:gd name="T1" fmla="*/ 42 h 42"/>
                  <a:gd name="T2" fmla="*/ 3 w 13"/>
                  <a:gd name="T3" fmla="*/ 38 h 42"/>
                  <a:gd name="T4" fmla="*/ 1 w 13"/>
                  <a:gd name="T5" fmla="*/ 5 h 42"/>
                  <a:gd name="T6" fmla="*/ 5 w 13"/>
                  <a:gd name="T7" fmla="*/ 0 h 42"/>
                  <a:gd name="T8" fmla="*/ 10 w 13"/>
                  <a:gd name="T9" fmla="*/ 4 h 42"/>
                  <a:gd name="T10" fmla="*/ 13 w 13"/>
                  <a:gd name="T11" fmla="*/ 37 h 42"/>
                  <a:gd name="T12" fmla="*/ 8 w 13"/>
                  <a:gd name="T13" fmla="*/ 42 h 42"/>
                  <a:gd name="T14" fmla="*/ 8 w 13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2">
                    <a:moveTo>
                      <a:pt x="8" y="42"/>
                    </a:moveTo>
                    <a:cubicBezTo>
                      <a:pt x="5" y="42"/>
                      <a:pt x="3" y="40"/>
                      <a:pt x="3" y="3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0"/>
                      <a:pt x="11" y="42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" name="Freeform 735"/>
              <p:cNvSpPr>
                <a:spLocks/>
              </p:cNvSpPr>
              <p:nvPr/>
            </p:nvSpPr>
            <p:spPr bwMode="auto">
              <a:xfrm>
                <a:off x="5992" y="3173"/>
                <a:ext cx="10" cy="40"/>
              </a:xfrm>
              <a:custGeom>
                <a:avLst/>
                <a:gdLst>
                  <a:gd name="T0" fmla="*/ 0 w 10"/>
                  <a:gd name="T1" fmla="*/ 0 h 40"/>
                  <a:gd name="T2" fmla="*/ 10 w 10"/>
                  <a:gd name="T3" fmla="*/ 40 h 40"/>
                  <a:gd name="T4" fmla="*/ 0 w 10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0">
                    <a:moveTo>
                      <a:pt x="0" y="0"/>
                    </a:moveTo>
                    <a:lnTo>
                      <a:pt x="1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" name="Line 736"/>
              <p:cNvSpPr>
                <a:spLocks noChangeShapeType="1"/>
              </p:cNvSpPr>
              <p:nvPr/>
            </p:nvSpPr>
            <p:spPr bwMode="auto">
              <a:xfrm>
                <a:off x="5992" y="3173"/>
                <a:ext cx="10" cy="4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" name="Freeform 737"/>
              <p:cNvSpPr>
                <a:spLocks/>
              </p:cNvSpPr>
              <p:nvPr/>
            </p:nvSpPr>
            <p:spPr bwMode="auto">
              <a:xfrm>
                <a:off x="5986" y="3166"/>
                <a:ext cx="23" cy="51"/>
              </a:xfrm>
              <a:custGeom>
                <a:avLst/>
                <a:gdLst>
                  <a:gd name="T0" fmla="*/ 13 w 19"/>
                  <a:gd name="T1" fmla="*/ 43 h 43"/>
                  <a:gd name="T2" fmla="*/ 8 w 19"/>
                  <a:gd name="T3" fmla="*/ 40 h 43"/>
                  <a:gd name="T4" fmla="*/ 0 w 19"/>
                  <a:gd name="T5" fmla="*/ 7 h 43"/>
                  <a:gd name="T6" fmla="*/ 4 w 19"/>
                  <a:gd name="T7" fmla="*/ 1 h 43"/>
                  <a:gd name="T8" fmla="*/ 10 w 19"/>
                  <a:gd name="T9" fmla="*/ 5 h 43"/>
                  <a:gd name="T10" fmla="*/ 18 w 19"/>
                  <a:gd name="T11" fmla="*/ 37 h 43"/>
                  <a:gd name="T12" fmla="*/ 14 w 19"/>
                  <a:gd name="T13" fmla="*/ 43 h 43"/>
                  <a:gd name="T14" fmla="*/ 13 w 19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3">
                    <a:moveTo>
                      <a:pt x="13" y="43"/>
                    </a:moveTo>
                    <a:cubicBezTo>
                      <a:pt x="11" y="43"/>
                      <a:pt x="9" y="42"/>
                      <a:pt x="8" y="4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40"/>
                      <a:pt x="17" y="43"/>
                      <a:pt x="14" y="43"/>
                    </a:cubicBezTo>
                    <a:cubicBezTo>
                      <a:pt x="14" y="43"/>
                      <a:pt x="14" y="43"/>
                      <a:pt x="13" y="43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" name="Freeform 738"/>
              <p:cNvSpPr>
                <a:spLocks/>
              </p:cNvSpPr>
              <p:nvPr/>
            </p:nvSpPr>
            <p:spPr bwMode="auto">
              <a:xfrm>
                <a:off x="5454" y="2690"/>
                <a:ext cx="74" cy="174"/>
              </a:xfrm>
              <a:custGeom>
                <a:avLst/>
                <a:gdLst>
                  <a:gd name="T0" fmla="*/ 14 w 62"/>
                  <a:gd name="T1" fmla="*/ 14 h 145"/>
                  <a:gd name="T2" fmla="*/ 43 w 62"/>
                  <a:gd name="T3" fmla="*/ 145 h 145"/>
                  <a:gd name="T4" fmla="*/ 62 w 62"/>
                  <a:gd name="T5" fmla="*/ 0 h 145"/>
                  <a:gd name="T6" fmla="*/ 14 w 62"/>
                  <a:gd name="T7" fmla="*/ 1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45">
                    <a:moveTo>
                      <a:pt x="14" y="14"/>
                    </a:moveTo>
                    <a:cubicBezTo>
                      <a:pt x="14" y="14"/>
                      <a:pt x="0" y="99"/>
                      <a:pt x="43" y="145"/>
                    </a:cubicBezTo>
                    <a:cubicBezTo>
                      <a:pt x="43" y="145"/>
                      <a:pt x="45" y="45"/>
                      <a:pt x="62" y="0"/>
                    </a:cubicBez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" name="Freeform 739"/>
              <p:cNvSpPr>
                <a:spLocks/>
              </p:cNvSpPr>
              <p:nvPr/>
            </p:nvSpPr>
            <p:spPr bwMode="auto">
              <a:xfrm>
                <a:off x="6848" y="3370"/>
                <a:ext cx="211" cy="151"/>
              </a:xfrm>
              <a:custGeom>
                <a:avLst/>
                <a:gdLst>
                  <a:gd name="T0" fmla="*/ 0 w 175"/>
                  <a:gd name="T1" fmla="*/ 44 h 125"/>
                  <a:gd name="T2" fmla="*/ 92 w 175"/>
                  <a:gd name="T3" fmla="*/ 118 h 125"/>
                  <a:gd name="T4" fmla="*/ 175 w 175"/>
                  <a:gd name="T5" fmla="*/ 20 h 125"/>
                  <a:gd name="T6" fmla="*/ 0 w 175"/>
                  <a:gd name="T7" fmla="*/ 4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25">
                    <a:moveTo>
                      <a:pt x="0" y="44"/>
                    </a:moveTo>
                    <a:cubicBezTo>
                      <a:pt x="0" y="44"/>
                      <a:pt x="9" y="112"/>
                      <a:pt x="92" y="118"/>
                    </a:cubicBezTo>
                    <a:cubicBezTo>
                      <a:pt x="174" y="125"/>
                      <a:pt x="175" y="20"/>
                      <a:pt x="175" y="20"/>
                    </a:cubicBezTo>
                    <a:cubicBezTo>
                      <a:pt x="175" y="20"/>
                      <a:pt x="2" y="0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" name="Freeform 740"/>
              <p:cNvSpPr>
                <a:spLocks noEditPoints="1"/>
              </p:cNvSpPr>
              <p:nvPr/>
            </p:nvSpPr>
            <p:spPr bwMode="auto">
              <a:xfrm>
                <a:off x="6831" y="3361"/>
                <a:ext cx="244" cy="169"/>
              </a:xfrm>
              <a:custGeom>
                <a:avLst/>
                <a:gdLst>
                  <a:gd name="T0" fmla="*/ 113 w 202"/>
                  <a:gd name="T1" fmla="*/ 140 h 140"/>
                  <a:gd name="T2" fmla="*/ 104 w 202"/>
                  <a:gd name="T3" fmla="*/ 140 h 140"/>
                  <a:gd name="T4" fmla="*/ 0 w 202"/>
                  <a:gd name="T5" fmla="*/ 54 h 140"/>
                  <a:gd name="T6" fmla="*/ 0 w 202"/>
                  <a:gd name="T7" fmla="*/ 51 h 140"/>
                  <a:gd name="T8" fmla="*/ 12 w 202"/>
                  <a:gd name="T9" fmla="*/ 29 h 140"/>
                  <a:gd name="T10" fmla="*/ 190 w 202"/>
                  <a:gd name="T11" fmla="*/ 15 h 140"/>
                  <a:gd name="T12" fmla="*/ 202 w 202"/>
                  <a:gd name="T13" fmla="*/ 28 h 140"/>
                  <a:gd name="T14" fmla="*/ 167 w 202"/>
                  <a:gd name="T15" fmla="*/ 120 h 140"/>
                  <a:gd name="T16" fmla="*/ 113 w 202"/>
                  <a:gd name="T17" fmla="*/ 140 h 140"/>
                  <a:gd name="T18" fmla="*/ 27 w 202"/>
                  <a:gd name="T19" fmla="*/ 52 h 140"/>
                  <a:gd name="T20" fmla="*/ 107 w 202"/>
                  <a:gd name="T21" fmla="*/ 113 h 140"/>
                  <a:gd name="T22" fmla="*/ 148 w 202"/>
                  <a:gd name="T23" fmla="*/ 100 h 140"/>
                  <a:gd name="T24" fmla="*/ 174 w 202"/>
                  <a:gd name="T25" fmla="*/ 40 h 140"/>
                  <a:gd name="T26" fmla="*/ 29 w 202"/>
                  <a:gd name="T27" fmla="*/ 50 h 140"/>
                  <a:gd name="T28" fmla="*/ 27 w 202"/>
                  <a:gd name="T29" fmla="*/ 52 h 140"/>
                  <a:gd name="T30" fmla="*/ 14 w 202"/>
                  <a:gd name="T31" fmla="*/ 52 h 140"/>
                  <a:gd name="T32" fmla="*/ 14 w 202"/>
                  <a:gd name="T33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140">
                    <a:moveTo>
                      <a:pt x="113" y="140"/>
                    </a:moveTo>
                    <a:cubicBezTo>
                      <a:pt x="110" y="140"/>
                      <a:pt x="107" y="140"/>
                      <a:pt x="104" y="140"/>
                    </a:cubicBezTo>
                    <a:cubicBezTo>
                      <a:pt x="31" y="134"/>
                      <a:pt x="4" y="81"/>
                      <a:pt x="0" y="54"/>
                    </a:cubicBezTo>
                    <a:cubicBezTo>
                      <a:pt x="0" y="53"/>
                      <a:pt x="0" y="52"/>
                      <a:pt x="0" y="51"/>
                    </a:cubicBezTo>
                    <a:cubicBezTo>
                      <a:pt x="1" y="43"/>
                      <a:pt x="5" y="35"/>
                      <a:pt x="12" y="29"/>
                    </a:cubicBezTo>
                    <a:cubicBezTo>
                      <a:pt x="46" y="0"/>
                      <a:pt x="167" y="12"/>
                      <a:pt x="190" y="15"/>
                    </a:cubicBezTo>
                    <a:cubicBezTo>
                      <a:pt x="197" y="16"/>
                      <a:pt x="202" y="21"/>
                      <a:pt x="202" y="28"/>
                    </a:cubicBezTo>
                    <a:cubicBezTo>
                      <a:pt x="202" y="31"/>
                      <a:pt x="201" y="89"/>
                      <a:pt x="167" y="120"/>
                    </a:cubicBezTo>
                    <a:cubicBezTo>
                      <a:pt x="152" y="134"/>
                      <a:pt x="134" y="140"/>
                      <a:pt x="113" y="140"/>
                    </a:cubicBezTo>
                    <a:close/>
                    <a:moveTo>
                      <a:pt x="27" y="52"/>
                    </a:moveTo>
                    <a:cubicBezTo>
                      <a:pt x="30" y="62"/>
                      <a:pt x="43" y="108"/>
                      <a:pt x="107" y="113"/>
                    </a:cubicBezTo>
                    <a:cubicBezTo>
                      <a:pt x="124" y="114"/>
                      <a:pt x="137" y="110"/>
                      <a:pt x="148" y="100"/>
                    </a:cubicBezTo>
                    <a:cubicBezTo>
                      <a:pt x="166" y="84"/>
                      <a:pt x="172" y="56"/>
                      <a:pt x="174" y="40"/>
                    </a:cubicBezTo>
                    <a:cubicBezTo>
                      <a:pt x="120" y="35"/>
                      <a:pt x="47" y="35"/>
                      <a:pt x="29" y="50"/>
                    </a:cubicBezTo>
                    <a:cubicBezTo>
                      <a:pt x="28" y="51"/>
                      <a:pt x="28" y="51"/>
                      <a:pt x="27" y="52"/>
                    </a:cubicBezTo>
                    <a:close/>
                    <a:moveTo>
                      <a:pt x="14" y="52"/>
                    </a:moveTo>
                    <a:cubicBezTo>
                      <a:pt x="14" y="52"/>
                      <a:pt x="14" y="52"/>
                      <a:pt x="14" y="5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" name="Freeform 741"/>
              <p:cNvSpPr>
                <a:spLocks/>
              </p:cNvSpPr>
              <p:nvPr/>
            </p:nvSpPr>
            <p:spPr bwMode="auto">
              <a:xfrm>
                <a:off x="6067" y="3022"/>
                <a:ext cx="308" cy="254"/>
              </a:xfrm>
              <a:custGeom>
                <a:avLst/>
                <a:gdLst>
                  <a:gd name="T0" fmla="*/ 154 w 255"/>
                  <a:gd name="T1" fmla="*/ 211 h 211"/>
                  <a:gd name="T2" fmla="*/ 78 w 255"/>
                  <a:gd name="T3" fmla="*/ 200 h 211"/>
                  <a:gd name="T4" fmla="*/ 1 w 255"/>
                  <a:gd name="T5" fmla="*/ 133 h 211"/>
                  <a:gd name="T6" fmla="*/ 72 w 255"/>
                  <a:gd name="T7" fmla="*/ 82 h 211"/>
                  <a:gd name="T8" fmla="*/ 204 w 255"/>
                  <a:gd name="T9" fmla="*/ 6 h 211"/>
                  <a:gd name="T10" fmla="*/ 215 w 255"/>
                  <a:gd name="T11" fmla="*/ 0 h 211"/>
                  <a:gd name="T12" fmla="*/ 219 w 255"/>
                  <a:gd name="T13" fmla="*/ 1 h 211"/>
                  <a:gd name="T14" fmla="*/ 228 w 255"/>
                  <a:gd name="T15" fmla="*/ 14 h 211"/>
                  <a:gd name="T16" fmla="*/ 254 w 255"/>
                  <a:gd name="T17" fmla="*/ 184 h 211"/>
                  <a:gd name="T18" fmla="*/ 253 w 255"/>
                  <a:gd name="T19" fmla="*/ 194 h 211"/>
                  <a:gd name="T20" fmla="*/ 245 w 255"/>
                  <a:gd name="T21" fmla="*/ 201 h 211"/>
                  <a:gd name="T22" fmla="*/ 154 w 255"/>
                  <a:gd name="T23" fmla="*/ 211 h 211"/>
                  <a:gd name="T24" fmla="*/ 154 w 255"/>
                  <a:gd name="T25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211">
                    <a:moveTo>
                      <a:pt x="154" y="211"/>
                    </a:moveTo>
                    <a:cubicBezTo>
                      <a:pt x="125" y="211"/>
                      <a:pt x="100" y="207"/>
                      <a:pt x="78" y="200"/>
                    </a:cubicBezTo>
                    <a:cubicBezTo>
                      <a:pt x="29" y="184"/>
                      <a:pt x="0" y="159"/>
                      <a:pt x="1" y="133"/>
                    </a:cubicBezTo>
                    <a:cubicBezTo>
                      <a:pt x="2" y="110"/>
                      <a:pt x="26" y="92"/>
                      <a:pt x="72" y="82"/>
                    </a:cubicBezTo>
                    <a:cubicBezTo>
                      <a:pt x="163" y="60"/>
                      <a:pt x="203" y="6"/>
                      <a:pt x="204" y="6"/>
                    </a:cubicBezTo>
                    <a:cubicBezTo>
                      <a:pt x="206" y="2"/>
                      <a:pt x="210" y="0"/>
                      <a:pt x="215" y="0"/>
                    </a:cubicBezTo>
                    <a:cubicBezTo>
                      <a:pt x="216" y="0"/>
                      <a:pt x="218" y="0"/>
                      <a:pt x="219" y="1"/>
                    </a:cubicBezTo>
                    <a:cubicBezTo>
                      <a:pt x="225" y="3"/>
                      <a:pt x="228" y="8"/>
                      <a:pt x="228" y="14"/>
                    </a:cubicBezTo>
                    <a:cubicBezTo>
                      <a:pt x="226" y="88"/>
                      <a:pt x="254" y="183"/>
                      <a:pt x="254" y="184"/>
                    </a:cubicBezTo>
                    <a:cubicBezTo>
                      <a:pt x="255" y="187"/>
                      <a:pt x="255" y="191"/>
                      <a:pt x="253" y="194"/>
                    </a:cubicBezTo>
                    <a:cubicBezTo>
                      <a:pt x="251" y="197"/>
                      <a:pt x="248" y="200"/>
                      <a:pt x="245" y="201"/>
                    </a:cubicBezTo>
                    <a:cubicBezTo>
                      <a:pt x="243" y="201"/>
                      <a:pt x="203" y="211"/>
                      <a:pt x="154" y="211"/>
                    </a:cubicBezTo>
                    <a:cubicBezTo>
                      <a:pt x="154" y="211"/>
                      <a:pt x="154" y="211"/>
                      <a:pt x="154" y="211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" name="Freeform 742"/>
              <p:cNvSpPr>
                <a:spLocks noEditPoints="1"/>
              </p:cNvSpPr>
              <p:nvPr/>
            </p:nvSpPr>
            <p:spPr bwMode="auto">
              <a:xfrm>
                <a:off x="6040" y="3005"/>
                <a:ext cx="352" cy="287"/>
              </a:xfrm>
              <a:custGeom>
                <a:avLst/>
                <a:gdLst>
                  <a:gd name="T0" fmla="*/ 237 w 291"/>
                  <a:gd name="T1" fmla="*/ 28 h 238"/>
                  <a:gd name="T2" fmla="*/ 237 w 291"/>
                  <a:gd name="T3" fmla="*/ 28 h 238"/>
                  <a:gd name="T4" fmla="*/ 237 w 291"/>
                  <a:gd name="T5" fmla="*/ 28 h 238"/>
                  <a:gd name="T6" fmla="*/ 263 w 291"/>
                  <a:gd name="T7" fmla="*/ 201 h 238"/>
                  <a:gd name="T8" fmla="*/ 176 w 291"/>
                  <a:gd name="T9" fmla="*/ 211 h 238"/>
                  <a:gd name="T10" fmla="*/ 104 w 291"/>
                  <a:gd name="T11" fmla="*/ 201 h 238"/>
                  <a:gd name="T12" fmla="*/ 97 w 291"/>
                  <a:gd name="T13" fmla="*/ 109 h 238"/>
                  <a:gd name="T14" fmla="*/ 237 w 291"/>
                  <a:gd name="T15" fmla="*/ 28 h 238"/>
                  <a:gd name="T16" fmla="*/ 237 w 291"/>
                  <a:gd name="T17" fmla="*/ 0 h 238"/>
                  <a:gd name="T18" fmla="*/ 215 w 291"/>
                  <a:gd name="T19" fmla="*/ 12 h 238"/>
                  <a:gd name="T20" fmla="*/ 215 w 291"/>
                  <a:gd name="T21" fmla="*/ 12 h 238"/>
                  <a:gd name="T22" fmla="*/ 91 w 291"/>
                  <a:gd name="T23" fmla="*/ 82 h 238"/>
                  <a:gd name="T24" fmla="*/ 10 w 291"/>
                  <a:gd name="T25" fmla="*/ 147 h 238"/>
                  <a:gd name="T26" fmla="*/ 95 w 291"/>
                  <a:gd name="T27" fmla="*/ 227 h 238"/>
                  <a:gd name="T28" fmla="*/ 176 w 291"/>
                  <a:gd name="T29" fmla="*/ 238 h 238"/>
                  <a:gd name="T30" fmla="*/ 270 w 291"/>
                  <a:gd name="T31" fmla="*/ 228 h 238"/>
                  <a:gd name="T32" fmla="*/ 287 w 291"/>
                  <a:gd name="T33" fmla="*/ 215 h 238"/>
                  <a:gd name="T34" fmla="*/ 289 w 291"/>
                  <a:gd name="T35" fmla="*/ 194 h 238"/>
                  <a:gd name="T36" fmla="*/ 264 w 291"/>
                  <a:gd name="T37" fmla="*/ 29 h 238"/>
                  <a:gd name="T38" fmla="*/ 264 w 291"/>
                  <a:gd name="T39" fmla="*/ 28 h 238"/>
                  <a:gd name="T40" fmla="*/ 263 w 291"/>
                  <a:gd name="T41" fmla="*/ 22 h 238"/>
                  <a:gd name="T42" fmla="*/ 245 w 291"/>
                  <a:gd name="T43" fmla="*/ 2 h 238"/>
                  <a:gd name="T44" fmla="*/ 237 w 291"/>
                  <a:gd name="T45" fmla="*/ 0 h 238"/>
                  <a:gd name="T46" fmla="*/ 237 w 291"/>
                  <a:gd name="T47" fmla="*/ 55 h 238"/>
                  <a:gd name="T48" fmla="*/ 237 w 291"/>
                  <a:gd name="T49" fmla="*/ 55 h 238"/>
                  <a:gd name="T50" fmla="*/ 237 w 291"/>
                  <a:gd name="T51" fmla="*/ 5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1" h="238">
                    <a:moveTo>
                      <a:pt x="237" y="28"/>
                    </a:moveTo>
                    <a:cubicBezTo>
                      <a:pt x="237" y="28"/>
                      <a:pt x="237" y="28"/>
                      <a:pt x="237" y="28"/>
                    </a:cubicBezTo>
                    <a:moveTo>
                      <a:pt x="237" y="28"/>
                    </a:moveTo>
                    <a:cubicBezTo>
                      <a:pt x="234" y="104"/>
                      <a:pt x="263" y="201"/>
                      <a:pt x="263" y="201"/>
                    </a:cubicBezTo>
                    <a:cubicBezTo>
                      <a:pt x="263" y="201"/>
                      <a:pt x="223" y="211"/>
                      <a:pt x="176" y="211"/>
                    </a:cubicBezTo>
                    <a:cubicBezTo>
                      <a:pt x="152" y="211"/>
                      <a:pt x="127" y="209"/>
                      <a:pt x="104" y="201"/>
                    </a:cubicBezTo>
                    <a:cubicBezTo>
                      <a:pt x="34" y="179"/>
                      <a:pt x="0" y="131"/>
                      <a:pt x="97" y="109"/>
                    </a:cubicBezTo>
                    <a:cubicBezTo>
                      <a:pt x="194" y="86"/>
                      <a:pt x="237" y="28"/>
                      <a:pt x="237" y="28"/>
                    </a:cubicBezTo>
                    <a:moveTo>
                      <a:pt x="237" y="0"/>
                    </a:moveTo>
                    <a:cubicBezTo>
                      <a:pt x="228" y="0"/>
                      <a:pt x="220" y="4"/>
                      <a:pt x="215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2" y="15"/>
                      <a:pt x="175" y="63"/>
                      <a:pt x="91" y="82"/>
                    </a:cubicBezTo>
                    <a:cubicBezTo>
                      <a:pt x="38" y="95"/>
                      <a:pt x="11" y="116"/>
                      <a:pt x="10" y="147"/>
                    </a:cubicBezTo>
                    <a:cubicBezTo>
                      <a:pt x="8" y="179"/>
                      <a:pt x="40" y="209"/>
                      <a:pt x="95" y="227"/>
                    </a:cubicBezTo>
                    <a:cubicBezTo>
                      <a:pt x="119" y="235"/>
                      <a:pt x="146" y="238"/>
                      <a:pt x="176" y="238"/>
                    </a:cubicBezTo>
                    <a:cubicBezTo>
                      <a:pt x="226" y="238"/>
                      <a:pt x="268" y="228"/>
                      <a:pt x="270" y="228"/>
                    </a:cubicBezTo>
                    <a:cubicBezTo>
                      <a:pt x="277" y="226"/>
                      <a:pt x="283" y="221"/>
                      <a:pt x="287" y="215"/>
                    </a:cubicBezTo>
                    <a:cubicBezTo>
                      <a:pt x="291" y="208"/>
                      <a:pt x="291" y="201"/>
                      <a:pt x="289" y="194"/>
                    </a:cubicBezTo>
                    <a:cubicBezTo>
                      <a:pt x="289" y="193"/>
                      <a:pt x="262" y="100"/>
                      <a:pt x="264" y="29"/>
                    </a:cubicBezTo>
                    <a:cubicBezTo>
                      <a:pt x="264" y="29"/>
                      <a:pt x="264" y="28"/>
                      <a:pt x="264" y="28"/>
                    </a:cubicBezTo>
                    <a:cubicBezTo>
                      <a:pt x="264" y="26"/>
                      <a:pt x="264" y="24"/>
                      <a:pt x="263" y="22"/>
                    </a:cubicBezTo>
                    <a:cubicBezTo>
                      <a:pt x="261" y="13"/>
                      <a:pt x="255" y="5"/>
                      <a:pt x="245" y="2"/>
                    </a:cubicBezTo>
                    <a:cubicBezTo>
                      <a:pt x="242" y="1"/>
                      <a:pt x="240" y="0"/>
                      <a:pt x="237" y="0"/>
                    </a:cubicBezTo>
                    <a:close/>
                    <a:moveTo>
                      <a:pt x="237" y="55"/>
                    </a:moveTo>
                    <a:cubicBezTo>
                      <a:pt x="237" y="55"/>
                      <a:pt x="237" y="55"/>
                      <a:pt x="237" y="55"/>
                    </a:cubicBezTo>
                    <a:cubicBezTo>
                      <a:pt x="237" y="55"/>
                      <a:pt x="237" y="55"/>
                      <a:pt x="237" y="5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" name="Freeform 743"/>
              <p:cNvSpPr>
                <a:spLocks/>
              </p:cNvSpPr>
              <p:nvPr/>
            </p:nvSpPr>
            <p:spPr bwMode="auto">
              <a:xfrm>
                <a:off x="6285" y="1874"/>
                <a:ext cx="1407" cy="1537"/>
              </a:xfrm>
              <a:custGeom>
                <a:avLst/>
                <a:gdLst>
                  <a:gd name="T0" fmla="*/ 857 w 1165"/>
                  <a:gd name="T1" fmla="*/ 1276 h 1276"/>
                  <a:gd name="T2" fmla="*/ 856 w 1165"/>
                  <a:gd name="T3" fmla="*/ 1276 h 1276"/>
                  <a:gd name="T4" fmla="*/ 712 w 1165"/>
                  <a:gd name="T5" fmla="*/ 1221 h 1276"/>
                  <a:gd name="T6" fmla="*/ 704 w 1165"/>
                  <a:gd name="T7" fmla="*/ 1220 h 1276"/>
                  <a:gd name="T8" fmla="*/ 631 w 1165"/>
                  <a:gd name="T9" fmla="*/ 1249 h 1276"/>
                  <a:gd name="T10" fmla="*/ 528 w 1165"/>
                  <a:gd name="T11" fmla="*/ 1271 h 1276"/>
                  <a:gd name="T12" fmla="*/ 234 w 1165"/>
                  <a:gd name="T13" fmla="*/ 1197 h 1276"/>
                  <a:gd name="T14" fmla="*/ 176 w 1165"/>
                  <a:gd name="T15" fmla="*/ 1202 h 1276"/>
                  <a:gd name="T16" fmla="*/ 17 w 1165"/>
                  <a:gd name="T17" fmla="*/ 1112 h 1276"/>
                  <a:gd name="T18" fmla="*/ 48 w 1165"/>
                  <a:gd name="T19" fmla="*/ 951 h 1276"/>
                  <a:gd name="T20" fmla="*/ 171 w 1165"/>
                  <a:gd name="T21" fmla="*/ 876 h 1276"/>
                  <a:gd name="T22" fmla="*/ 178 w 1165"/>
                  <a:gd name="T23" fmla="*/ 864 h 1276"/>
                  <a:gd name="T24" fmla="*/ 153 w 1165"/>
                  <a:gd name="T25" fmla="*/ 816 h 1276"/>
                  <a:gd name="T26" fmla="*/ 138 w 1165"/>
                  <a:gd name="T27" fmla="*/ 375 h 1276"/>
                  <a:gd name="T28" fmla="*/ 472 w 1165"/>
                  <a:gd name="T29" fmla="*/ 106 h 1276"/>
                  <a:gd name="T30" fmla="*/ 522 w 1165"/>
                  <a:gd name="T31" fmla="*/ 4 h 1276"/>
                  <a:gd name="T32" fmla="*/ 531 w 1165"/>
                  <a:gd name="T33" fmla="*/ 0 h 1276"/>
                  <a:gd name="T34" fmla="*/ 532 w 1165"/>
                  <a:gd name="T35" fmla="*/ 1 h 1276"/>
                  <a:gd name="T36" fmla="*/ 542 w 1165"/>
                  <a:gd name="T37" fmla="*/ 5 h 1276"/>
                  <a:gd name="T38" fmla="*/ 592 w 1165"/>
                  <a:gd name="T39" fmla="*/ 102 h 1276"/>
                  <a:gd name="T40" fmla="*/ 878 w 1165"/>
                  <a:gd name="T41" fmla="*/ 171 h 1276"/>
                  <a:gd name="T42" fmla="*/ 981 w 1165"/>
                  <a:gd name="T43" fmla="*/ 115 h 1276"/>
                  <a:gd name="T44" fmla="*/ 987 w 1165"/>
                  <a:gd name="T45" fmla="*/ 113 h 1276"/>
                  <a:gd name="T46" fmla="*/ 991 w 1165"/>
                  <a:gd name="T47" fmla="*/ 114 h 1276"/>
                  <a:gd name="T48" fmla="*/ 999 w 1165"/>
                  <a:gd name="T49" fmla="*/ 121 h 1276"/>
                  <a:gd name="T50" fmla="*/ 1028 w 1165"/>
                  <a:gd name="T51" fmla="*/ 222 h 1276"/>
                  <a:gd name="T52" fmla="*/ 1154 w 1165"/>
                  <a:gd name="T53" fmla="*/ 579 h 1276"/>
                  <a:gd name="T54" fmla="*/ 1102 w 1165"/>
                  <a:gd name="T55" fmla="*/ 878 h 1276"/>
                  <a:gd name="T56" fmla="*/ 1084 w 1165"/>
                  <a:gd name="T57" fmla="*/ 952 h 1276"/>
                  <a:gd name="T58" fmla="*/ 1037 w 1165"/>
                  <a:gd name="T59" fmla="*/ 1135 h 1276"/>
                  <a:gd name="T60" fmla="*/ 858 w 1165"/>
                  <a:gd name="T61" fmla="*/ 1276 h 1276"/>
                  <a:gd name="T62" fmla="*/ 857 w 1165"/>
                  <a:gd name="T6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65" h="1276">
                    <a:moveTo>
                      <a:pt x="857" y="1276"/>
                    </a:moveTo>
                    <a:cubicBezTo>
                      <a:pt x="857" y="1276"/>
                      <a:pt x="856" y="1276"/>
                      <a:pt x="856" y="1276"/>
                    </a:cubicBezTo>
                    <a:cubicBezTo>
                      <a:pt x="852" y="1275"/>
                      <a:pt x="763" y="1267"/>
                      <a:pt x="712" y="1221"/>
                    </a:cubicBezTo>
                    <a:cubicBezTo>
                      <a:pt x="710" y="1221"/>
                      <a:pt x="708" y="1220"/>
                      <a:pt x="704" y="1220"/>
                    </a:cubicBezTo>
                    <a:cubicBezTo>
                      <a:pt x="690" y="1220"/>
                      <a:pt x="661" y="1224"/>
                      <a:pt x="631" y="1249"/>
                    </a:cubicBezTo>
                    <a:cubicBezTo>
                      <a:pt x="609" y="1267"/>
                      <a:pt x="563" y="1271"/>
                      <a:pt x="528" y="1271"/>
                    </a:cubicBezTo>
                    <a:cubicBezTo>
                      <a:pt x="434" y="1271"/>
                      <a:pt x="300" y="1243"/>
                      <a:pt x="234" y="1197"/>
                    </a:cubicBezTo>
                    <a:cubicBezTo>
                      <a:pt x="224" y="1199"/>
                      <a:pt x="203" y="1202"/>
                      <a:pt x="176" y="1202"/>
                    </a:cubicBezTo>
                    <a:cubicBezTo>
                      <a:pt x="90" y="1202"/>
                      <a:pt x="35" y="1171"/>
                      <a:pt x="17" y="1112"/>
                    </a:cubicBezTo>
                    <a:cubicBezTo>
                      <a:pt x="0" y="1059"/>
                      <a:pt x="12" y="1001"/>
                      <a:pt x="48" y="951"/>
                    </a:cubicBezTo>
                    <a:cubicBezTo>
                      <a:pt x="81" y="907"/>
                      <a:pt x="128" y="878"/>
                      <a:pt x="171" y="876"/>
                    </a:cubicBezTo>
                    <a:cubicBezTo>
                      <a:pt x="173" y="874"/>
                      <a:pt x="177" y="870"/>
                      <a:pt x="178" y="864"/>
                    </a:cubicBezTo>
                    <a:cubicBezTo>
                      <a:pt x="180" y="852"/>
                      <a:pt x="171" y="835"/>
                      <a:pt x="153" y="816"/>
                    </a:cubicBezTo>
                    <a:cubicBezTo>
                      <a:pt x="99" y="759"/>
                      <a:pt x="21" y="568"/>
                      <a:pt x="138" y="375"/>
                    </a:cubicBezTo>
                    <a:cubicBezTo>
                      <a:pt x="240" y="207"/>
                      <a:pt x="433" y="121"/>
                      <a:pt x="472" y="106"/>
                    </a:cubicBezTo>
                    <a:cubicBezTo>
                      <a:pt x="478" y="86"/>
                      <a:pt x="495" y="29"/>
                      <a:pt x="522" y="4"/>
                    </a:cubicBezTo>
                    <a:cubicBezTo>
                      <a:pt x="525" y="2"/>
                      <a:pt x="528" y="0"/>
                      <a:pt x="531" y="0"/>
                    </a:cubicBezTo>
                    <a:cubicBezTo>
                      <a:pt x="531" y="0"/>
                      <a:pt x="532" y="0"/>
                      <a:pt x="532" y="1"/>
                    </a:cubicBezTo>
                    <a:cubicBezTo>
                      <a:pt x="536" y="1"/>
                      <a:pt x="539" y="3"/>
                      <a:pt x="542" y="5"/>
                    </a:cubicBezTo>
                    <a:cubicBezTo>
                      <a:pt x="543" y="7"/>
                      <a:pt x="581" y="54"/>
                      <a:pt x="592" y="102"/>
                    </a:cubicBezTo>
                    <a:cubicBezTo>
                      <a:pt x="630" y="104"/>
                      <a:pt x="755" y="115"/>
                      <a:pt x="878" y="171"/>
                    </a:cubicBezTo>
                    <a:cubicBezTo>
                      <a:pt x="981" y="115"/>
                      <a:pt x="981" y="115"/>
                      <a:pt x="981" y="115"/>
                    </a:cubicBezTo>
                    <a:cubicBezTo>
                      <a:pt x="983" y="114"/>
                      <a:pt x="985" y="113"/>
                      <a:pt x="987" y="113"/>
                    </a:cubicBezTo>
                    <a:cubicBezTo>
                      <a:pt x="988" y="113"/>
                      <a:pt x="990" y="114"/>
                      <a:pt x="991" y="114"/>
                    </a:cubicBezTo>
                    <a:cubicBezTo>
                      <a:pt x="995" y="115"/>
                      <a:pt x="997" y="117"/>
                      <a:pt x="999" y="121"/>
                    </a:cubicBezTo>
                    <a:cubicBezTo>
                      <a:pt x="1000" y="123"/>
                      <a:pt x="1026" y="172"/>
                      <a:pt x="1028" y="222"/>
                    </a:cubicBezTo>
                    <a:cubicBezTo>
                      <a:pt x="1052" y="246"/>
                      <a:pt x="1165" y="366"/>
                      <a:pt x="1154" y="579"/>
                    </a:cubicBezTo>
                    <a:cubicBezTo>
                      <a:pt x="1146" y="734"/>
                      <a:pt x="1121" y="818"/>
                      <a:pt x="1102" y="878"/>
                    </a:cubicBezTo>
                    <a:cubicBezTo>
                      <a:pt x="1093" y="907"/>
                      <a:pt x="1086" y="930"/>
                      <a:pt x="1084" y="952"/>
                    </a:cubicBezTo>
                    <a:cubicBezTo>
                      <a:pt x="1081" y="983"/>
                      <a:pt x="1071" y="1062"/>
                      <a:pt x="1037" y="1135"/>
                    </a:cubicBezTo>
                    <a:cubicBezTo>
                      <a:pt x="996" y="1224"/>
                      <a:pt x="936" y="1271"/>
                      <a:pt x="858" y="1276"/>
                    </a:cubicBezTo>
                    <a:cubicBezTo>
                      <a:pt x="858" y="1276"/>
                      <a:pt x="858" y="1276"/>
                      <a:pt x="857" y="1276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" name="Freeform 744"/>
              <p:cNvSpPr>
                <a:spLocks noEditPoints="1"/>
              </p:cNvSpPr>
              <p:nvPr/>
            </p:nvSpPr>
            <p:spPr bwMode="auto">
              <a:xfrm>
                <a:off x="6269" y="1858"/>
                <a:ext cx="1434" cy="1569"/>
              </a:xfrm>
              <a:custGeom>
                <a:avLst/>
                <a:gdLst>
                  <a:gd name="T0" fmla="*/ 545 w 1188"/>
                  <a:gd name="T1" fmla="*/ 27 h 1302"/>
                  <a:gd name="T2" fmla="*/ 595 w 1188"/>
                  <a:gd name="T3" fmla="*/ 129 h 1302"/>
                  <a:gd name="T4" fmla="*/ 893 w 1188"/>
                  <a:gd name="T5" fmla="*/ 199 h 1302"/>
                  <a:gd name="T6" fmla="*/ 964 w 1188"/>
                  <a:gd name="T7" fmla="*/ 160 h 1302"/>
                  <a:gd name="T8" fmla="*/ 1001 w 1188"/>
                  <a:gd name="T9" fmla="*/ 140 h 1302"/>
                  <a:gd name="T10" fmla="*/ 1028 w 1188"/>
                  <a:gd name="T11" fmla="*/ 241 h 1302"/>
                  <a:gd name="T12" fmla="*/ 1155 w 1188"/>
                  <a:gd name="T13" fmla="*/ 591 h 1302"/>
                  <a:gd name="T14" fmla="*/ 1085 w 1188"/>
                  <a:gd name="T15" fmla="*/ 964 h 1302"/>
                  <a:gd name="T16" fmla="*/ 871 w 1188"/>
                  <a:gd name="T17" fmla="*/ 1275 h 1302"/>
                  <a:gd name="T18" fmla="*/ 733 w 1188"/>
                  <a:gd name="T19" fmla="*/ 1221 h 1302"/>
                  <a:gd name="T20" fmla="*/ 718 w 1188"/>
                  <a:gd name="T21" fmla="*/ 1220 h 1302"/>
                  <a:gd name="T22" fmla="*/ 636 w 1188"/>
                  <a:gd name="T23" fmla="*/ 1251 h 1302"/>
                  <a:gd name="T24" fmla="*/ 542 w 1188"/>
                  <a:gd name="T25" fmla="*/ 1270 h 1302"/>
                  <a:gd name="T26" fmla="*/ 252 w 1188"/>
                  <a:gd name="T27" fmla="*/ 1196 h 1302"/>
                  <a:gd name="T28" fmla="*/ 190 w 1188"/>
                  <a:gd name="T29" fmla="*/ 1201 h 1302"/>
                  <a:gd name="T30" fmla="*/ 44 w 1188"/>
                  <a:gd name="T31" fmla="*/ 1121 h 1302"/>
                  <a:gd name="T32" fmla="*/ 189 w 1188"/>
                  <a:gd name="T33" fmla="*/ 903 h 1302"/>
                  <a:gd name="T34" fmla="*/ 177 w 1188"/>
                  <a:gd name="T35" fmla="*/ 820 h 1302"/>
                  <a:gd name="T36" fmla="*/ 164 w 1188"/>
                  <a:gd name="T37" fmla="*/ 395 h 1302"/>
                  <a:gd name="T38" fmla="*/ 497 w 1188"/>
                  <a:gd name="T39" fmla="*/ 129 h 1302"/>
                  <a:gd name="T40" fmla="*/ 545 w 1188"/>
                  <a:gd name="T41" fmla="*/ 27 h 1302"/>
                  <a:gd name="T42" fmla="*/ 545 w 1188"/>
                  <a:gd name="T43" fmla="*/ 0 h 1302"/>
                  <a:gd name="T44" fmla="*/ 527 w 1188"/>
                  <a:gd name="T45" fmla="*/ 7 h 1302"/>
                  <a:gd name="T46" fmla="*/ 475 w 1188"/>
                  <a:gd name="T47" fmla="*/ 109 h 1302"/>
                  <a:gd name="T48" fmla="*/ 357 w 1188"/>
                  <a:gd name="T49" fmla="*/ 171 h 1302"/>
                  <a:gd name="T50" fmla="*/ 141 w 1188"/>
                  <a:gd name="T51" fmla="*/ 381 h 1302"/>
                  <a:gd name="T52" fmla="*/ 81 w 1188"/>
                  <a:gd name="T53" fmla="*/ 657 h 1302"/>
                  <a:gd name="T54" fmla="*/ 158 w 1188"/>
                  <a:gd name="T55" fmla="*/ 838 h 1302"/>
                  <a:gd name="T56" fmla="*/ 178 w 1188"/>
                  <a:gd name="T57" fmla="*/ 874 h 1302"/>
                  <a:gd name="T58" fmla="*/ 178 w 1188"/>
                  <a:gd name="T59" fmla="*/ 876 h 1302"/>
                  <a:gd name="T60" fmla="*/ 51 w 1188"/>
                  <a:gd name="T61" fmla="*/ 956 h 1302"/>
                  <a:gd name="T62" fmla="*/ 18 w 1188"/>
                  <a:gd name="T63" fmla="*/ 1129 h 1302"/>
                  <a:gd name="T64" fmla="*/ 190 w 1188"/>
                  <a:gd name="T65" fmla="*/ 1228 h 1302"/>
                  <a:gd name="T66" fmla="*/ 245 w 1188"/>
                  <a:gd name="T67" fmla="*/ 1224 h 1302"/>
                  <a:gd name="T68" fmla="*/ 542 w 1188"/>
                  <a:gd name="T69" fmla="*/ 1297 h 1302"/>
                  <a:gd name="T70" fmla="*/ 653 w 1188"/>
                  <a:gd name="T71" fmla="*/ 1272 h 1302"/>
                  <a:gd name="T72" fmla="*/ 718 w 1188"/>
                  <a:gd name="T73" fmla="*/ 1247 h 1302"/>
                  <a:gd name="T74" fmla="*/ 721 w 1188"/>
                  <a:gd name="T75" fmla="*/ 1247 h 1302"/>
                  <a:gd name="T76" fmla="*/ 869 w 1188"/>
                  <a:gd name="T77" fmla="*/ 1302 h 1302"/>
                  <a:gd name="T78" fmla="*/ 871 w 1188"/>
                  <a:gd name="T79" fmla="*/ 1302 h 1302"/>
                  <a:gd name="T80" fmla="*/ 873 w 1188"/>
                  <a:gd name="T81" fmla="*/ 1302 h 1302"/>
                  <a:gd name="T82" fmla="*/ 1063 w 1188"/>
                  <a:gd name="T83" fmla="*/ 1153 h 1302"/>
                  <a:gd name="T84" fmla="*/ 1112 w 1188"/>
                  <a:gd name="T85" fmla="*/ 966 h 1302"/>
                  <a:gd name="T86" fmla="*/ 1129 w 1188"/>
                  <a:gd name="T87" fmla="*/ 895 h 1302"/>
                  <a:gd name="T88" fmla="*/ 1182 w 1188"/>
                  <a:gd name="T89" fmla="*/ 593 h 1302"/>
                  <a:gd name="T90" fmla="*/ 1119 w 1188"/>
                  <a:gd name="T91" fmla="*/ 317 h 1302"/>
                  <a:gd name="T92" fmla="*/ 1055 w 1188"/>
                  <a:gd name="T93" fmla="*/ 230 h 1302"/>
                  <a:gd name="T94" fmla="*/ 1025 w 1188"/>
                  <a:gd name="T95" fmla="*/ 127 h 1302"/>
                  <a:gd name="T96" fmla="*/ 1009 w 1188"/>
                  <a:gd name="T97" fmla="*/ 114 h 1302"/>
                  <a:gd name="T98" fmla="*/ 1001 w 1188"/>
                  <a:gd name="T99" fmla="*/ 113 h 1302"/>
                  <a:gd name="T100" fmla="*/ 988 w 1188"/>
                  <a:gd name="T101" fmla="*/ 116 h 1302"/>
                  <a:gd name="T102" fmla="*/ 951 w 1188"/>
                  <a:gd name="T103" fmla="*/ 136 h 1302"/>
                  <a:gd name="T104" fmla="*/ 892 w 1188"/>
                  <a:gd name="T105" fmla="*/ 169 h 1302"/>
                  <a:gd name="T106" fmla="*/ 617 w 1188"/>
                  <a:gd name="T107" fmla="*/ 103 h 1302"/>
                  <a:gd name="T108" fmla="*/ 566 w 1188"/>
                  <a:gd name="T109" fmla="*/ 10 h 1302"/>
                  <a:gd name="T110" fmla="*/ 547 w 1188"/>
                  <a:gd name="T111" fmla="*/ 0 h 1302"/>
                  <a:gd name="T112" fmla="*/ 545 w 1188"/>
                  <a:gd name="T113" fmla="*/ 0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8" h="1302">
                    <a:moveTo>
                      <a:pt x="545" y="27"/>
                    </a:moveTo>
                    <a:cubicBezTo>
                      <a:pt x="545" y="27"/>
                      <a:pt x="588" y="79"/>
                      <a:pt x="595" y="129"/>
                    </a:cubicBezTo>
                    <a:cubicBezTo>
                      <a:pt x="595" y="129"/>
                      <a:pt x="748" y="131"/>
                      <a:pt x="893" y="199"/>
                    </a:cubicBezTo>
                    <a:cubicBezTo>
                      <a:pt x="964" y="160"/>
                      <a:pt x="964" y="160"/>
                      <a:pt x="964" y="160"/>
                    </a:cubicBezTo>
                    <a:cubicBezTo>
                      <a:pt x="1001" y="140"/>
                      <a:pt x="1001" y="140"/>
                      <a:pt x="1001" y="140"/>
                    </a:cubicBezTo>
                    <a:cubicBezTo>
                      <a:pt x="1001" y="140"/>
                      <a:pt x="1028" y="192"/>
                      <a:pt x="1028" y="241"/>
                    </a:cubicBezTo>
                    <a:cubicBezTo>
                      <a:pt x="1028" y="241"/>
                      <a:pt x="1166" y="361"/>
                      <a:pt x="1155" y="591"/>
                    </a:cubicBezTo>
                    <a:cubicBezTo>
                      <a:pt x="1143" y="822"/>
                      <a:pt x="1091" y="894"/>
                      <a:pt x="1085" y="964"/>
                    </a:cubicBezTo>
                    <a:cubicBezTo>
                      <a:pt x="1078" y="1034"/>
                      <a:pt x="1041" y="1265"/>
                      <a:pt x="871" y="1275"/>
                    </a:cubicBezTo>
                    <a:cubicBezTo>
                      <a:pt x="871" y="1275"/>
                      <a:pt x="780" y="1267"/>
                      <a:pt x="733" y="1221"/>
                    </a:cubicBezTo>
                    <a:cubicBezTo>
                      <a:pt x="733" y="1221"/>
                      <a:pt x="727" y="1220"/>
                      <a:pt x="718" y="1220"/>
                    </a:cubicBezTo>
                    <a:cubicBezTo>
                      <a:pt x="701" y="1220"/>
                      <a:pt x="669" y="1224"/>
                      <a:pt x="636" y="1251"/>
                    </a:cubicBezTo>
                    <a:cubicBezTo>
                      <a:pt x="621" y="1264"/>
                      <a:pt x="586" y="1270"/>
                      <a:pt x="542" y="1270"/>
                    </a:cubicBezTo>
                    <a:cubicBezTo>
                      <a:pt x="448" y="1270"/>
                      <a:pt x="313" y="1242"/>
                      <a:pt x="252" y="1196"/>
                    </a:cubicBezTo>
                    <a:cubicBezTo>
                      <a:pt x="252" y="1196"/>
                      <a:pt x="225" y="1201"/>
                      <a:pt x="190" y="1201"/>
                    </a:cubicBezTo>
                    <a:cubicBezTo>
                      <a:pt x="137" y="1201"/>
                      <a:pt x="64" y="1188"/>
                      <a:pt x="44" y="1121"/>
                    </a:cubicBezTo>
                    <a:cubicBezTo>
                      <a:pt x="10" y="1011"/>
                      <a:pt x="111" y="903"/>
                      <a:pt x="189" y="903"/>
                    </a:cubicBezTo>
                    <a:cubicBezTo>
                      <a:pt x="189" y="903"/>
                      <a:pt x="233" y="879"/>
                      <a:pt x="177" y="820"/>
                    </a:cubicBezTo>
                    <a:cubicBezTo>
                      <a:pt x="121" y="761"/>
                      <a:pt x="54" y="576"/>
                      <a:pt x="164" y="395"/>
                    </a:cubicBezTo>
                    <a:cubicBezTo>
                      <a:pt x="274" y="214"/>
                      <a:pt x="497" y="129"/>
                      <a:pt x="497" y="129"/>
                    </a:cubicBezTo>
                    <a:cubicBezTo>
                      <a:pt x="497" y="129"/>
                      <a:pt x="516" y="54"/>
                      <a:pt x="545" y="27"/>
                    </a:cubicBezTo>
                    <a:moveTo>
                      <a:pt x="545" y="0"/>
                    </a:moveTo>
                    <a:cubicBezTo>
                      <a:pt x="538" y="0"/>
                      <a:pt x="532" y="2"/>
                      <a:pt x="527" y="7"/>
                    </a:cubicBezTo>
                    <a:cubicBezTo>
                      <a:pt x="500" y="32"/>
                      <a:pt x="482" y="84"/>
                      <a:pt x="475" y="109"/>
                    </a:cubicBezTo>
                    <a:cubicBezTo>
                      <a:pt x="454" y="118"/>
                      <a:pt x="409" y="138"/>
                      <a:pt x="357" y="171"/>
                    </a:cubicBezTo>
                    <a:cubicBezTo>
                      <a:pt x="291" y="213"/>
                      <a:pt x="200" y="283"/>
                      <a:pt x="141" y="381"/>
                    </a:cubicBezTo>
                    <a:cubicBezTo>
                      <a:pt x="76" y="488"/>
                      <a:pt x="73" y="590"/>
                      <a:pt x="81" y="657"/>
                    </a:cubicBezTo>
                    <a:cubicBezTo>
                      <a:pt x="93" y="743"/>
                      <a:pt x="128" y="807"/>
                      <a:pt x="158" y="838"/>
                    </a:cubicBezTo>
                    <a:cubicBezTo>
                      <a:pt x="174" y="856"/>
                      <a:pt x="179" y="868"/>
                      <a:pt x="178" y="874"/>
                    </a:cubicBezTo>
                    <a:cubicBezTo>
                      <a:pt x="178" y="875"/>
                      <a:pt x="178" y="876"/>
                      <a:pt x="178" y="876"/>
                    </a:cubicBezTo>
                    <a:cubicBezTo>
                      <a:pt x="133" y="881"/>
                      <a:pt x="85" y="911"/>
                      <a:pt x="51" y="956"/>
                    </a:cubicBezTo>
                    <a:cubicBezTo>
                      <a:pt x="12" y="1009"/>
                      <a:pt x="0" y="1072"/>
                      <a:pt x="18" y="1129"/>
                    </a:cubicBezTo>
                    <a:cubicBezTo>
                      <a:pt x="37" y="1193"/>
                      <a:pt x="99" y="1228"/>
                      <a:pt x="190" y="1228"/>
                    </a:cubicBezTo>
                    <a:cubicBezTo>
                      <a:pt x="213" y="1228"/>
                      <a:pt x="233" y="1226"/>
                      <a:pt x="245" y="1224"/>
                    </a:cubicBezTo>
                    <a:cubicBezTo>
                      <a:pt x="317" y="1272"/>
                      <a:pt x="449" y="1297"/>
                      <a:pt x="542" y="1297"/>
                    </a:cubicBezTo>
                    <a:cubicBezTo>
                      <a:pt x="596" y="1297"/>
                      <a:pt x="633" y="1289"/>
                      <a:pt x="653" y="1272"/>
                    </a:cubicBezTo>
                    <a:cubicBezTo>
                      <a:pt x="680" y="1250"/>
                      <a:pt x="706" y="1247"/>
                      <a:pt x="718" y="1247"/>
                    </a:cubicBezTo>
                    <a:cubicBezTo>
                      <a:pt x="719" y="1247"/>
                      <a:pt x="720" y="1247"/>
                      <a:pt x="721" y="1247"/>
                    </a:cubicBezTo>
                    <a:cubicBezTo>
                      <a:pt x="776" y="1293"/>
                      <a:pt x="865" y="1302"/>
                      <a:pt x="869" y="1302"/>
                    </a:cubicBezTo>
                    <a:cubicBezTo>
                      <a:pt x="870" y="1302"/>
                      <a:pt x="870" y="1302"/>
                      <a:pt x="871" y="1302"/>
                    </a:cubicBezTo>
                    <a:cubicBezTo>
                      <a:pt x="872" y="1302"/>
                      <a:pt x="872" y="1302"/>
                      <a:pt x="873" y="1302"/>
                    </a:cubicBezTo>
                    <a:cubicBezTo>
                      <a:pt x="955" y="1297"/>
                      <a:pt x="1021" y="1246"/>
                      <a:pt x="1063" y="1153"/>
                    </a:cubicBezTo>
                    <a:cubicBezTo>
                      <a:pt x="1098" y="1079"/>
                      <a:pt x="1109" y="998"/>
                      <a:pt x="1112" y="966"/>
                    </a:cubicBezTo>
                    <a:cubicBezTo>
                      <a:pt x="1114" y="946"/>
                      <a:pt x="1120" y="924"/>
                      <a:pt x="1129" y="895"/>
                    </a:cubicBezTo>
                    <a:cubicBezTo>
                      <a:pt x="1148" y="834"/>
                      <a:pt x="1174" y="750"/>
                      <a:pt x="1182" y="593"/>
                    </a:cubicBezTo>
                    <a:cubicBezTo>
                      <a:pt x="1188" y="467"/>
                      <a:pt x="1151" y="373"/>
                      <a:pt x="1119" y="317"/>
                    </a:cubicBezTo>
                    <a:cubicBezTo>
                      <a:pt x="1094" y="272"/>
                      <a:pt x="1068" y="243"/>
                      <a:pt x="1055" y="230"/>
                    </a:cubicBezTo>
                    <a:cubicBezTo>
                      <a:pt x="1051" y="178"/>
                      <a:pt x="1026" y="130"/>
                      <a:pt x="1025" y="127"/>
                    </a:cubicBezTo>
                    <a:cubicBezTo>
                      <a:pt x="1022" y="121"/>
                      <a:pt x="1016" y="116"/>
                      <a:pt x="1009" y="114"/>
                    </a:cubicBezTo>
                    <a:cubicBezTo>
                      <a:pt x="1006" y="113"/>
                      <a:pt x="1004" y="113"/>
                      <a:pt x="1001" y="113"/>
                    </a:cubicBezTo>
                    <a:cubicBezTo>
                      <a:pt x="997" y="113"/>
                      <a:pt x="992" y="114"/>
                      <a:pt x="988" y="116"/>
                    </a:cubicBezTo>
                    <a:cubicBezTo>
                      <a:pt x="951" y="136"/>
                      <a:pt x="951" y="136"/>
                      <a:pt x="951" y="136"/>
                    </a:cubicBezTo>
                    <a:cubicBezTo>
                      <a:pt x="892" y="169"/>
                      <a:pt x="892" y="169"/>
                      <a:pt x="892" y="169"/>
                    </a:cubicBezTo>
                    <a:cubicBezTo>
                      <a:pt x="778" y="119"/>
                      <a:pt x="663" y="106"/>
                      <a:pt x="617" y="103"/>
                    </a:cubicBezTo>
                    <a:cubicBezTo>
                      <a:pt x="603" y="54"/>
                      <a:pt x="568" y="12"/>
                      <a:pt x="566" y="10"/>
                    </a:cubicBezTo>
                    <a:cubicBezTo>
                      <a:pt x="561" y="4"/>
                      <a:pt x="554" y="0"/>
                      <a:pt x="547" y="0"/>
                    </a:cubicBezTo>
                    <a:cubicBezTo>
                      <a:pt x="546" y="0"/>
                      <a:pt x="546" y="0"/>
                      <a:pt x="545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" name="Freeform 745"/>
              <p:cNvSpPr>
                <a:spLocks/>
              </p:cNvSpPr>
              <p:nvPr/>
            </p:nvSpPr>
            <p:spPr bwMode="auto">
              <a:xfrm>
                <a:off x="6388" y="2250"/>
                <a:ext cx="1183" cy="1047"/>
              </a:xfrm>
              <a:custGeom>
                <a:avLst/>
                <a:gdLst>
                  <a:gd name="T0" fmla="*/ 127 w 980"/>
                  <a:gd name="T1" fmla="*/ 18 h 869"/>
                  <a:gd name="T2" fmla="*/ 219 w 980"/>
                  <a:gd name="T3" fmla="*/ 68 h 869"/>
                  <a:gd name="T4" fmla="*/ 547 w 980"/>
                  <a:gd name="T5" fmla="*/ 237 h 869"/>
                  <a:gd name="T6" fmla="*/ 862 w 980"/>
                  <a:gd name="T7" fmla="*/ 237 h 869"/>
                  <a:gd name="T8" fmla="*/ 840 w 980"/>
                  <a:gd name="T9" fmla="*/ 411 h 869"/>
                  <a:gd name="T10" fmla="*/ 853 w 980"/>
                  <a:gd name="T11" fmla="*/ 453 h 869"/>
                  <a:gd name="T12" fmla="*/ 978 w 980"/>
                  <a:gd name="T13" fmla="*/ 537 h 869"/>
                  <a:gd name="T14" fmla="*/ 869 w 980"/>
                  <a:gd name="T15" fmla="*/ 686 h 869"/>
                  <a:gd name="T16" fmla="*/ 869 w 980"/>
                  <a:gd name="T17" fmla="*/ 719 h 869"/>
                  <a:gd name="T18" fmla="*/ 865 w 980"/>
                  <a:gd name="T19" fmla="*/ 836 h 869"/>
                  <a:gd name="T20" fmla="*/ 596 w 980"/>
                  <a:gd name="T21" fmla="*/ 780 h 869"/>
                  <a:gd name="T22" fmla="*/ 276 w 980"/>
                  <a:gd name="T23" fmla="*/ 735 h 869"/>
                  <a:gd name="T24" fmla="*/ 258 w 980"/>
                  <a:gd name="T25" fmla="*/ 634 h 869"/>
                  <a:gd name="T26" fmla="*/ 350 w 980"/>
                  <a:gd name="T27" fmla="*/ 642 h 869"/>
                  <a:gd name="T28" fmla="*/ 242 w 980"/>
                  <a:gd name="T29" fmla="*/ 603 h 869"/>
                  <a:gd name="T30" fmla="*/ 23 w 980"/>
                  <a:gd name="T31" fmla="*/ 355 h 869"/>
                  <a:gd name="T32" fmla="*/ 127 w 980"/>
                  <a:gd name="T33" fmla="*/ 1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0" h="869">
                    <a:moveTo>
                      <a:pt x="127" y="18"/>
                    </a:moveTo>
                    <a:cubicBezTo>
                      <a:pt x="127" y="18"/>
                      <a:pt x="212" y="0"/>
                      <a:pt x="219" y="68"/>
                    </a:cubicBezTo>
                    <a:cubicBezTo>
                      <a:pt x="226" y="136"/>
                      <a:pt x="183" y="310"/>
                      <a:pt x="547" y="237"/>
                    </a:cubicBezTo>
                    <a:cubicBezTo>
                      <a:pt x="547" y="237"/>
                      <a:pt x="738" y="402"/>
                      <a:pt x="862" y="237"/>
                    </a:cubicBezTo>
                    <a:cubicBezTo>
                      <a:pt x="862" y="237"/>
                      <a:pt x="939" y="341"/>
                      <a:pt x="840" y="411"/>
                    </a:cubicBezTo>
                    <a:cubicBezTo>
                      <a:pt x="840" y="411"/>
                      <a:pt x="815" y="453"/>
                      <a:pt x="853" y="453"/>
                    </a:cubicBezTo>
                    <a:cubicBezTo>
                      <a:pt x="892" y="453"/>
                      <a:pt x="975" y="466"/>
                      <a:pt x="978" y="537"/>
                    </a:cubicBezTo>
                    <a:cubicBezTo>
                      <a:pt x="980" y="607"/>
                      <a:pt x="960" y="678"/>
                      <a:pt x="869" y="686"/>
                    </a:cubicBezTo>
                    <a:cubicBezTo>
                      <a:pt x="869" y="686"/>
                      <a:pt x="847" y="691"/>
                      <a:pt x="869" y="719"/>
                    </a:cubicBezTo>
                    <a:cubicBezTo>
                      <a:pt x="892" y="748"/>
                      <a:pt x="928" y="803"/>
                      <a:pt x="865" y="836"/>
                    </a:cubicBezTo>
                    <a:cubicBezTo>
                      <a:pt x="802" y="869"/>
                      <a:pt x="695" y="764"/>
                      <a:pt x="596" y="780"/>
                    </a:cubicBezTo>
                    <a:cubicBezTo>
                      <a:pt x="497" y="796"/>
                      <a:pt x="325" y="770"/>
                      <a:pt x="276" y="735"/>
                    </a:cubicBezTo>
                    <a:cubicBezTo>
                      <a:pt x="226" y="700"/>
                      <a:pt x="185" y="607"/>
                      <a:pt x="258" y="634"/>
                    </a:cubicBezTo>
                    <a:cubicBezTo>
                      <a:pt x="258" y="634"/>
                      <a:pt x="332" y="660"/>
                      <a:pt x="350" y="642"/>
                    </a:cubicBezTo>
                    <a:cubicBezTo>
                      <a:pt x="368" y="625"/>
                      <a:pt x="258" y="623"/>
                      <a:pt x="242" y="603"/>
                    </a:cubicBezTo>
                    <a:cubicBezTo>
                      <a:pt x="226" y="583"/>
                      <a:pt x="45" y="477"/>
                      <a:pt x="23" y="355"/>
                    </a:cubicBezTo>
                    <a:cubicBezTo>
                      <a:pt x="0" y="233"/>
                      <a:pt x="36" y="109"/>
                      <a:pt x="127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" name="Oval 746"/>
              <p:cNvSpPr>
                <a:spLocks noChangeArrowheads="1"/>
              </p:cNvSpPr>
              <p:nvPr/>
            </p:nvSpPr>
            <p:spPr bwMode="auto">
              <a:xfrm>
                <a:off x="6707" y="2268"/>
                <a:ext cx="174" cy="1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" name="Freeform 747"/>
              <p:cNvSpPr>
                <a:spLocks/>
              </p:cNvSpPr>
              <p:nvPr/>
            </p:nvSpPr>
            <p:spPr bwMode="auto">
              <a:xfrm>
                <a:off x="6976" y="2062"/>
                <a:ext cx="147" cy="212"/>
              </a:xfrm>
              <a:custGeom>
                <a:avLst/>
                <a:gdLst>
                  <a:gd name="T0" fmla="*/ 0 w 122"/>
                  <a:gd name="T1" fmla="*/ 41 h 176"/>
                  <a:gd name="T2" fmla="*/ 12 w 122"/>
                  <a:gd name="T3" fmla="*/ 124 h 176"/>
                  <a:gd name="T4" fmla="*/ 68 w 122"/>
                  <a:gd name="T5" fmla="*/ 111 h 176"/>
                  <a:gd name="T6" fmla="*/ 115 w 122"/>
                  <a:gd name="T7" fmla="*/ 75 h 176"/>
                  <a:gd name="T8" fmla="*/ 41 w 122"/>
                  <a:gd name="T9" fmla="*/ 88 h 176"/>
                  <a:gd name="T10" fmla="*/ 0 w 122"/>
                  <a:gd name="T11" fmla="*/ 4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76">
                    <a:moveTo>
                      <a:pt x="0" y="41"/>
                    </a:moveTo>
                    <a:cubicBezTo>
                      <a:pt x="0" y="41"/>
                      <a:pt x="14" y="73"/>
                      <a:pt x="12" y="124"/>
                    </a:cubicBezTo>
                    <a:cubicBezTo>
                      <a:pt x="9" y="176"/>
                      <a:pt x="43" y="154"/>
                      <a:pt x="68" y="111"/>
                    </a:cubicBezTo>
                    <a:cubicBezTo>
                      <a:pt x="93" y="68"/>
                      <a:pt x="122" y="91"/>
                      <a:pt x="115" y="75"/>
                    </a:cubicBezTo>
                    <a:cubicBezTo>
                      <a:pt x="109" y="59"/>
                      <a:pt x="50" y="73"/>
                      <a:pt x="41" y="88"/>
                    </a:cubicBezTo>
                    <a:cubicBezTo>
                      <a:pt x="32" y="104"/>
                      <a:pt x="27" y="0"/>
                      <a:pt x="0" y="4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" name="Freeform 748"/>
              <p:cNvSpPr>
                <a:spLocks/>
              </p:cNvSpPr>
              <p:nvPr/>
            </p:nvSpPr>
            <p:spPr bwMode="auto">
              <a:xfrm>
                <a:off x="7067" y="2216"/>
                <a:ext cx="236" cy="200"/>
              </a:xfrm>
              <a:custGeom>
                <a:avLst/>
                <a:gdLst>
                  <a:gd name="T0" fmla="*/ 0 w 196"/>
                  <a:gd name="T1" fmla="*/ 121 h 166"/>
                  <a:gd name="T2" fmla="*/ 131 w 196"/>
                  <a:gd name="T3" fmla="*/ 26 h 166"/>
                  <a:gd name="T4" fmla="*/ 169 w 196"/>
                  <a:gd name="T5" fmla="*/ 98 h 166"/>
                  <a:gd name="T6" fmla="*/ 115 w 196"/>
                  <a:gd name="T7" fmla="*/ 72 h 166"/>
                  <a:gd name="T8" fmla="*/ 0 w 196"/>
                  <a:gd name="T9" fmla="*/ 12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66">
                    <a:moveTo>
                      <a:pt x="0" y="121"/>
                    </a:moveTo>
                    <a:cubicBezTo>
                      <a:pt x="0" y="121"/>
                      <a:pt x="25" y="0"/>
                      <a:pt x="131" y="26"/>
                    </a:cubicBezTo>
                    <a:cubicBezTo>
                      <a:pt x="131" y="26"/>
                      <a:pt x="196" y="66"/>
                      <a:pt x="169" y="98"/>
                    </a:cubicBezTo>
                    <a:cubicBezTo>
                      <a:pt x="142" y="130"/>
                      <a:pt x="153" y="72"/>
                      <a:pt x="115" y="72"/>
                    </a:cubicBezTo>
                    <a:cubicBezTo>
                      <a:pt x="76" y="71"/>
                      <a:pt x="22" y="166"/>
                      <a:pt x="0" y="121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" name="Freeform 749"/>
              <p:cNvSpPr>
                <a:spLocks/>
              </p:cNvSpPr>
              <p:nvPr/>
            </p:nvSpPr>
            <p:spPr bwMode="auto">
              <a:xfrm>
                <a:off x="6750" y="2187"/>
                <a:ext cx="183" cy="231"/>
              </a:xfrm>
              <a:custGeom>
                <a:avLst/>
                <a:gdLst>
                  <a:gd name="T0" fmla="*/ 140 w 151"/>
                  <a:gd name="T1" fmla="*/ 157 h 192"/>
                  <a:gd name="T2" fmla="*/ 149 w 151"/>
                  <a:gd name="T3" fmla="*/ 102 h 192"/>
                  <a:gd name="T4" fmla="*/ 88 w 151"/>
                  <a:gd name="T5" fmla="*/ 5 h 192"/>
                  <a:gd name="T6" fmla="*/ 29 w 151"/>
                  <a:gd name="T7" fmla="*/ 47 h 192"/>
                  <a:gd name="T8" fmla="*/ 113 w 151"/>
                  <a:gd name="T9" fmla="*/ 93 h 192"/>
                  <a:gd name="T10" fmla="*/ 140 w 151"/>
                  <a:gd name="T11" fmla="*/ 15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2">
                    <a:moveTo>
                      <a:pt x="140" y="157"/>
                    </a:moveTo>
                    <a:cubicBezTo>
                      <a:pt x="140" y="157"/>
                      <a:pt x="147" y="133"/>
                      <a:pt x="149" y="102"/>
                    </a:cubicBezTo>
                    <a:cubicBezTo>
                      <a:pt x="151" y="70"/>
                      <a:pt x="135" y="0"/>
                      <a:pt x="88" y="5"/>
                    </a:cubicBezTo>
                    <a:cubicBezTo>
                      <a:pt x="41" y="9"/>
                      <a:pt x="0" y="37"/>
                      <a:pt x="29" y="47"/>
                    </a:cubicBezTo>
                    <a:cubicBezTo>
                      <a:pt x="59" y="57"/>
                      <a:pt x="108" y="54"/>
                      <a:pt x="113" y="93"/>
                    </a:cubicBezTo>
                    <a:cubicBezTo>
                      <a:pt x="117" y="131"/>
                      <a:pt x="122" y="192"/>
                      <a:pt x="140" y="157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" name="Freeform 750"/>
              <p:cNvSpPr>
                <a:spLocks/>
              </p:cNvSpPr>
              <p:nvPr/>
            </p:nvSpPr>
            <p:spPr bwMode="auto">
              <a:xfrm>
                <a:off x="7079" y="2306"/>
                <a:ext cx="281" cy="245"/>
              </a:xfrm>
              <a:custGeom>
                <a:avLst/>
                <a:gdLst>
                  <a:gd name="T0" fmla="*/ 16 w 233"/>
                  <a:gd name="T1" fmla="*/ 95 h 203"/>
                  <a:gd name="T2" fmla="*/ 226 w 233"/>
                  <a:gd name="T3" fmla="*/ 107 h 203"/>
                  <a:gd name="T4" fmla="*/ 231 w 233"/>
                  <a:gd name="T5" fmla="*/ 134 h 203"/>
                  <a:gd name="T6" fmla="*/ 113 w 233"/>
                  <a:gd name="T7" fmla="*/ 193 h 203"/>
                  <a:gd name="T8" fmla="*/ 14 w 233"/>
                  <a:gd name="T9" fmla="*/ 144 h 203"/>
                  <a:gd name="T10" fmla="*/ 16 w 233"/>
                  <a:gd name="T11" fmla="*/ 9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" h="203">
                    <a:moveTo>
                      <a:pt x="16" y="95"/>
                    </a:moveTo>
                    <a:cubicBezTo>
                      <a:pt x="59" y="58"/>
                      <a:pt x="151" y="0"/>
                      <a:pt x="226" y="107"/>
                    </a:cubicBezTo>
                    <a:cubicBezTo>
                      <a:pt x="231" y="115"/>
                      <a:pt x="233" y="125"/>
                      <a:pt x="231" y="134"/>
                    </a:cubicBezTo>
                    <a:cubicBezTo>
                      <a:pt x="225" y="159"/>
                      <a:pt x="201" y="203"/>
                      <a:pt x="113" y="193"/>
                    </a:cubicBezTo>
                    <a:cubicBezTo>
                      <a:pt x="113" y="193"/>
                      <a:pt x="63" y="191"/>
                      <a:pt x="14" y="144"/>
                    </a:cubicBezTo>
                    <a:cubicBezTo>
                      <a:pt x="0" y="130"/>
                      <a:pt x="1" y="108"/>
                      <a:pt x="16" y="95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" name="Freeform 751"/>
              <p:cNvSpPr>
                <a:spLocks/>
              </p:cNvSpPr>
              <p:nvPr/>
            </p:nvSpPr>
            <p:spPr bwMode="auto">
              <a:xfrm>
                <a:off x="7091" y="2380"/>
                <a:ext cx="171" cy="158"/>
              </a:xfrm>
              <a:custGeom>
                <a:avLst/>
                <a:gdLst>
                  <a:gd name="T0" fmla="*/ 21 w 142"/>
                  <a:gd name="T1" fmla="*/ 61 h 131"/>
                  <a:gd name="T2" fmla="*/ 95 w 142"/>
                  <a:gd name="T3" fmla="*/ 7 h 131"/>
                  <a:gd name="T4" fmla="*/ 95 w 142"/>
                  <a:gd name="T5" fmla="*/ 34 h 131"/>
                  <a:gd name="T6" fmla="*/ 115 w 142"/>
                  <a:gd name="T7" fmla="*/ 52 h 131"/>
                  <a:gd name="T8" fmla="*/ 95 w 142"/>
                  <a:gd name="T9" fmla="*/ 102 h 131"/>
                  <a:gd name="T10" fmla="*/ 21 w 142"/>
                  <a:gd name="T11" fmla="*/ 6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31">
                    <a:moveTo>
                      <a:pt x="21" y="61"/>
                    </a:moveTo>
                    <a:cubicBezTo>
                      <a:pt x="21" y="61"/>
                      <a:pt x="81" y="0"/>
                      <a:pt x="95" y="7"/>
                    </a:cubicBezTo>
                    <a:cubicBezTo>
                      <a:pt x="108" y="14"/>
                      <a:pt x="79" y="31"/>
                      <a:pt x="95" y="34"/>
                    </a:cubicBezTo>
                    <a:cubicBezTo>
                      <a:pt x="111" y="37"/>
                      <a:pt x="142" y="48"/>
                      <a:pt x="115" y="52"/>
                    </a:cubicBezTo>
                    <a:cubicBezTo>
                      <a:pt x="88" y="57"/>
                      <a:pt x="72" y="73"/>
                      <a:pt x="95" y="102"/>
                    </a:cubicBezTo>
                    <a:cubicBezTo>
                      <a:pt x="117" y="131"/>
                      <a:pt x="0" y="82"/>
                      <a:pt x="2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" name="Freeform 752"/>
              <p:cNvSpPr>
                <a:spLocks/>
              </p:cNvSpPr>
              <p:nvPr/>
            </p:nvSpPr>
            <p:spPr bwMode="auto">
              <a:xfrm>
                <a:off x="6685" y="2241"/>
                <a:ext cx="181" cy="123"/>
              </a:xfrm>
              <a:custGeom>
                <a:avLst/>
                <a:gdLst>
                  <a:gd name="T0" fmla="*/ 138 w 150"/>
                  <a:gd name="T1" fmla="*/ 76 h 102"/>
                  <a:gd name="T2" fmla="*/ 49 w 150"/>
                  <a:gd name="T3" fmla="*/ 29 h 102"/>
                  <a:gd name="T4" fmla="*/ 16 w 150"/>
                  <a:gd name="T5" fmla="*/ 76 h 102"/>
                  <a:gd name="T6" fmla="*/ 104 w 150"/>
                  <a:gd name="T7" fmla="*/ 57 h 102"/>
                  <a:gd name="T8" fmla="*/ 138 w 150"/>
                  <a:gd name="T9" fmla="*/ 7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02">
                    <a:moveTo>
                      <a:pt x="138" y="76"/>
                    </a:moveTo>
                    <a:cubicBezTo>
                      <a:pt x="141" y="69"/>
                      <a:pt x="119" y="0"/>
                      <a:pt x="49" y="29"/>
                    </a:cubicBezTo>
                    <a:cubicBezTo>
                      <a:pt x="49" y="29"/>
                      <a:pt x="0" y="61"/>
                      <a:pt x="16" y="76"/>
                    </a:cubicBezTo>
                    <a:cubicBezTo>
                      <a:pt x="31" y="91"/>
                      <a:pt x="57" y="12"/>
                      <a:pt x="104" y="57"/>
                    </a:cubicBezTo>
                    <a:cubicBezTo>
                      <a:pt x="150" y="102"/>
                      <a:pt x="138" y="76"/>
                      <a:pt x="138" y="76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" name="Freeform 753"/>
              <p:cNvSpPr>
                <a:spLocks/>
              </p:cNvSpPr>
              <p:nvPr/>
            </p:nvSpPr>
            <p:spPr bwMode="auto">
              <a:xfrm>
                <a:off x="6694" y="2350"/>
                <a:ext cx="154" cy="102"/>
              </a:xfrm>
              <a:custGeom>
                <a:avLst/>
                <a:gdLst>
                  <a:gd name="T0" fmla="*/ 70 w 128"/>
                  <a:gd name="T1" fmla="*/ 85 h 85"/>
                  <a:gd name="T2" fmla="*/ 37 w 128"/>
                  <a:gd name="T3" fmla="*/ 76 h 85"/>
                  <a:gd name="T4" fmla="*/ 0 w 128"/>
                  <a:gd name="T5" fmla="*/ 6 h 85"/>
                  <a:gd name="T6" fmla="*/ 5 w 128"/>
                  <a:gd name="T7" fmla="*/ 0 h 85"/>
                  <a:gd name="T8" fmla="*/ 11 w 128"/>
                  <a:gd name="T9" fmla="*/ 5 h 85"/>
                  <a:gd name="T10" fmla="*/ 42 w 128"/>
                  <a:gd name="T11" fmla="*/ 67 h 85"/>
                  <a:gd name="T12" fmla="*/ 121 w 128"/>
                  <a:gd name="T13" fmla="*/ 62 h 85"/>
                  <a:gd name="T14" fmla="*/ 127 w 128"/>
                  <a:gd name="T15" fmla="*/ 64 h 85"/>
                  <a:gd name="T16" fmla="*/ 125 w 128"/>
                  <a:gd name="T17" fmla="*/ 71 h 85"/>
                  <a:gd name="T18" fmla="*/ 70 w 128"/>
                  <a:gd name="T1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85">
                    <a:moveTo>
                      <a:pt x="70" y="85"/>
                    </a:moveTo>
                    <a:cubicBezTo>
                      <a:pt x="58" y="85"/>
                      <a:pt x="47" y="82"/>
                      <a:pt x="37" y="76"/>
                    </a:cubicBezTo>
                    <a:cubicBezTo>
                      <a:pt x="3" y="56"/>
                      <a:pt x="1" y="8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2"/>
                      <a:pt x="11" y="5"/>
                    </a:cubicBezTo>
                    <a:cubicBezTo>
                      <a:pt x="11" y="5"/>
                      <a:pt x="13" y="50"/>
                      <a:pt x="42" y="67"/>
                    </a:cubicBezTo>
                    <a:cubicBezTo>
                      <a:pt x="61" y="79"/>
                      <a:pt x="88" y="77"/>
                      <a:pt x="121" y="62"/>
                    </a:cubicBezTo>
                    <a:cubicBezTo>
                      <a:pt x="123" y="60"/>
                      <a:pt x="126" y="61"/>
                      <a:pt x="127" y="64"/>
                    </a:cubicBezTo>
                    <a:cubicBezTo>
                      <a:pt x="128" y="67"/>
                      <a:pt x="127" y="70"/>
                      <a:pt x="125" y="71"/>
                    </a:cubicBezTo>
                    <a:cubicBezTo>
                      <a:pt x="105" y="80"/>
                      <a:pt x="86" y="85"/>
                      <a:pt x="70" y="85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" name="Freeform 754"/>
              <p:cNvSpPr>
                <a:spLocks noEditPoints="1"/>
              </p:cNvSpPr>
              <p:nvPr/>
            </p:nvSpPr>
            <p:spPr bwMode="auto">
              <a:xfrm>
                <a:off x="6744" y="2291"/>
                <a:ext cx="132" cy="131"/>
              </a:xfrm>
              <a:custGeom>
                <a:avLst/>
                <a:gdLst>
                  <a:gd name="T0" fmla="*/ 55 w 109"/>
                  <a:gd name="T1" fmla="*/ 0 h 109"/>
                  <a:gd name="T2" fmla="*/ 0 w 109"/>
                  <a:gd name="T3" fmla="*/ 54 h 109"/>
                  <a:gd name="T4" fmla="*/ 55 w 109"/>
                  <a:gd name="T5" fmla="*/ 109 h 109"/>
                  <a:gd name="T6" fmla="*/ 109 w 109"/>
                  <a:gd name="T7" fmla="*/ 54 h 109"/>
                  <a:gd name="T8" fmla="*/ 55 w 109"/>
                  <a:gd name="T9" fmla="*/ 0 h 109"/>
                  <a:gd name="T10" fmla="*/ 65 w 109"/>
                  <a:gd name="T11" fmla="*/ 53 h 109"/>
                  <a:gd name="T12" fmla="*/ 55 w 109"/>
                  <a:gd name="T13" fmla="*/ 42 h 109"/>
                  <a:gd name="T14" fmla="*/ 65 w 109"/>
                  <a:gd name="T15" fmla="*/ 32 h 109"/>
                  <a:gd name="T16" fmla="*/ 76 w 109"/>
                  <a:gd name="T17" fmla="*/ 42 h 109"/>
                  <a:gd name="T18" fmla="*/ 65 w 109"/>
                  <a:gd name="T19" fmla="*/ 5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109">
                    <a:moveTo>
                      <a:pt x="55" y="0"/>
                    </a:moveTo>
                    <a:cubicBezTo>
                      <a:pt x="25" y="0"/>
                      <a:pt x="0" y="24"/>
                      <a:pt x="0" y="54"/>
                    </a:cubicBezTo>
                    <a:cubicBezTo>
                      <a:pt x="0" y="84"/>
                      <a:pt x="25" y="109"/>
                      <a:pt x="55" y="109"/>
                    </a:cubicBezTo>
                    <a:cubicBezTo>
                      <a:pt x="85" y="109"/>
                      <a:pt x="109" y="84"/>
                      <a:pt x="109" y="54"/>
                    </a:cubicBezTo>
                    <a:cubicBezTo>
                      <a:pt x="109" y="24"/>
                      <a:pt x="85" y="0"/>
                      <a:pt x="55" y="0"/>
                    </a:cubicBezTo>
                    <a:close/>
                    <a:moveTo>
                      <a:pt x="65" y="53"/>
                    </a:moveTo>
                    <a:cubicBezTo>
                      <a:pt x="59" y="53"/>
                      <a:pt x="55" y="48"/>
                      <a:pt x="55" y="42"/>
                    </a:cubicBezTo>
                    <a:cubicBezTo>
                      <a:pt x="55" y="36"/>
                      <a:pt x="59" y="32"/>
                      <a:pt x="65" y="32"/>
                    </a:cubicBezTo>
                    <a:cubicBezTo>
                      <a:pt x="71" y="32"/>
                      <a:pt x="76" y="36"/>
                      <a:pt x="76" y="42"/>
                    </a:cubicBezTo>
                    <a:cubicBezTo>
                      <a:pt x="76" y="48"/>
                      <a:pt x="71" y="53"/>
                      <a:pt x="65" y="53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" name="Freeform 755"/>
              <p:cNvSpPr>
                <a:spLocks/>
              </p:cNvSpPr>
              <p:nvPr/>
            </p:nvSpPr>
            <p:spPr bwMode="auto">
              <a:xfrm>
                <a:off x="6473" y="2862"/>
                <a:ext cx="192" cy="169"/>
              </a:xfrm>
              <a:custGeom>
                <a:avLst/>
                <a:gdLst>
                  <a:gd name="T0" fmla="*/ 144 w 159"/>
                  <a:gd name="T1" fmla="*/ 140 h 140"/>
                  <a:gd name="T2" fmla="*/ 138 w 159"/>
                  <a:gd name="T3" fmla="*/ 139 h 140"/>
                  <a:gd name="T4" fmla="*/ 4 w 159"/>
                  <a:gd name="T5" fmla="*/ 23 h 140"/>
                  <a:gd name="T6" fmla="*/ 8 w 159"/>
                  <a:gd name="T7" fmla="*/ 4 h 140"/>
                  <a:gd name="T8" fmla="*/ 27 w 159"/>
                  <a:gd name="T9" fmla="*/ 9 h 140"/>
                  <a:gd name="T10" fmla="*/ 150 w 159"/>
                  <a:gd name="T11" fmla="*/ 114 h 140"/>
                  <a:gd name="T12" fmla="*/ 156 w 159"/>
                  <a:gd name="T13" fmla="*/ 132 h 140"/>
                  <a:gd name="T14" fmla="*/ 144 w 159"/>
                  <a:gd name="T1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40">
                    <a:moveTo>
                      <a:pt x="144" y="140"/>
                    </a:moveTo>
                    <a:cubicBezTo>
                      <a:pt x="142" y="140"/>
                      <a:pt x="140" y="139"/>
                      <a:pt x="138" y="139"/>
                    </a:cubicBezTo>
                    <a:cubicBezTo>
                      <a:pt x="50" y="97"/>
                      <a:pt x="5" y="26"/>
                      <a:pt x="4" y="23"/>
                    </a:cubicBezTo>
                    <a:cubicBezTo>
                      <a:pt x="0" y="16"/>
                      <a:pt x="2" y="8"/>
                      <a:pt x="8" y="4"/>
                    </a:cubicBezTo>
                    <a:cubicBezTo>
                      <a:pt x="15" y="0"/>
                      <a:pt x="23" y="2"/>
                      <a:pt x="27" y="9"/>
                    </a:cubicBezTo>
                    <a:cubicBezTo>
                      <a:pt x="27" y="10"/>
                      <a:pt x="69" y="76"/>
                      <a:pt x="150" y="114"/>
                    </a:cubicBezTo>
                    <a:cubicBezTo>
                      <a:pt x="156" y="117"/>
                      <a:pt x="159" y="125"/>
                      <a:pt x="156" y="132"/>
                    </a:cubicBezTo>
                    <a:cubicBezTo>
                      <a:pt x="154" y="137"/>
                      <a:pt x="149" y="140"/>
                      <a:pt x="144" y="14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" name="Freeform 756"/>
              <p:cNvSpPr>
                <a:spLocks/>
              </p:cNvSpPr>
              <p:nvPr/>
            </p:nvSpPr>
            <p:spPr bwMode="auto">
              <a:xfrm>
                <a:off x="6878" y="1910"/>
                <a:ext cx="40" cy="116"/>
              </a:xfrm>
              <a:custGeom>
                <a:avLst/>
                <a:gdLst>
                  <a:gd name="T0" fmla="*/ 23 w 33"/>
                  <a:gd name="T1" fmla="*/ 96 h 96"/>
                  <a:gd name="T2" fmla="*/ 18 w 33"/>
                  <a:gd name="T3" fmla="*/ 94 h 96"/>
                  <a:gd name="T4" fmla="*/ 4 w 33"/>
                  <a:gd name="T5" fmla="*/ 8 h 96"/>
                  <a:gd name="T6" fmla="*/ 13 w 33"/>
                  <a:gd name="T7" fmla="*/ 0 h 96"/>
                  <a:gd name="T8" fmla="*/ 21 w 33"/>
                  <a:gd name="T9" fmla="*/ 10 h 96"/>
                  <a:gd name="T10" fmla="*/ 29 w 33"/>
                  <a:gd name="T11" fmla="*/ 82 h 96"/>
                  <a:gd name="T12" fmla="*/ 30 w 33"/>
                  <a:gd name="T13" fmla="*/ 93 h 96"/>
                  <a:gd name="T14" fmla="*/ 23 w 3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96">
                    <a:moveTo>
                      <a:pt x="23" y="96"/>
                    </a:moveTo>
                    <a:cubicBezTo>
                      <a:pt x="21" y="96"/>
                      <a:pt x="19" y="96"/>
                      <a:pt x="18" y="94"/>
                    </a:cubicBezTo>
                    <a:cubicBezTo>
                      <a:pt x="0" y="79"/>
                      <a:pt x="3" y="20"/>
                      <a:pt x="4" y="8"/>
                    </a:cubicBezTo>
                    <a:cubicBezTo>
                      <a:pt x="4" y="4"/>
                      <a:pt x="9" y="0"/>
                      <a:pt x="13" y="0"/>
                    </a:cubicBezTo>
                    <a:cubicBezTo>
                      <a:pt x="18" y="1"/>
                      <a:pt x="21" y="5"/>
                      <a:pt x="21" y="10"/>
                    </a:cubicBezTo>
                    <a:cubicBezTo>
                      <a:pt x="19" y="39"/>
                      <a:pt x="21" y="75"/>
                      <a:pt x="29" y="82"/>
                    </a:cubicBezTo>
                    <a:cubicBezTo>
                      <a:pt x="32" y="85"/>
                      <a:pt x="33" y="90"/>
                      <a:pt x="30" y="93"/>
                    </a:cubicBezTo>
                    <a:cubicBezTo>
                      <a:pt x="28" y="95"/>
                      <a:pt x="26" y="96"/>
                      <a:pt x="23" y="96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" name="Freeform 757"/>
              <p:cNvSpPr>
                <a:spLocks/>
              </p:cNvSpPr>
              <p:nvPr/>
            </p:nvSpPr>
            <p:spPr bwMode="auto">
              <a:xfrm>
                <a:off x="7439" y="2079"/>
                <a:ext cx="26" cy="76"/>
              </a:xfrm>
              <a:custGeom>
                <a:avLst/>
                <a:gdLst>
                  <a:gd name="T0" fmla="*/ 0 w 26"/>
                  <a:gd name="T1" fmla="*/ 0 h 76"/>
                  <a:gd name="T2" fmla="*/ 0 w 26"/>
                  <a:gd name="T3" fmla="*/ 76 h 76"/>
                  <a:gd name="T4" fmla="*/ 26 w 26"/>
                  <a:gd name="T5" fmla="*/ 37 h 76"/>
                  <a:gd name="T6" fmla="*/ 0 w 26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6">
                    <a:moveTo>
                      <a:pt x="0" y="0"/>
                    </a:moveTo>
                    <a:lnTo>
                      <a:pt x="0" y="76"/>
                    </a:lnTo>
                    <a:lnTo>
                      <a:pt x="26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" name="Freeform 758"/>
              <p:cNvSpPr>
                <a:spLocks/>
              </p:cNvSpPr>
              <p:nvPr/>
            </p:nvSpPr>
            <p:spPr bwMode="auto">
              <a:xfrm>
                <a:off x="7439" y="2079"/>
                <a:ext cx="26" cy="76"/>
              </a:xfrm>
              <a:custGeom>
                <a:avLst/>
                <a:gdLst>
                  <a:gd name="T0" fmla="*/ 0 w 26"/>
                  <a:gd name="T1" fmla="*/ 0 h 76"/>
                  <a:gd name="T2" fmla="*/ 0 w 26"/>
                  <a:gd name="T3" fmla="*/ 76 h 76"/>
                  <a:gd name="T4" fmla="*/ 26 w 26"/>
                  <a:gd name="T5" fmla="*/ 3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6">
                    <a:moveTo>
                      <a:pt x="0" y="0"/>
                    </a:moveTo>
                    <a:lnTo>
                      <a:pt x="0" y="76"/>
                    </a:lnTo>
                    <a:lnTo>
                      <a:pt x="26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" name="Freeform 759"/>
              <p:cNvSpPr>
                <a:spLocks/>
              </p:cNvSpPr>
              <p:nvPr/>
            </p:nvSpPr>
            <p:spPr bwMode="auto">
              <a:xfrm>
                <a:off x="7428" y="2068"/>
                <a:ext cx="49" cy="97"/>
              </a:xfrm>
              <a:custGeom>
                <a:avLst/>
                <a:gdLst>
                  <a:gd name="T0" fmla="*/ 9 w 41"/>
                  <a:gd name="T1" fmla="*/ 81 h 81"/>
                  <a:gd name="T2" fmla="*/ 6 w 41"/>
                  <a:gd name="T3" fmla="*/ 80 h 81"/>
                  <a:gd name="T4" fmla="*/ 0 w 41"/>
                  <a:gd name="T5" fmla="*/ 72 h 81"/>
                  <a:gd name="T6" fmla="*/ 0 w 41"/>
                  <a:gd name="T7" fmla="*/ 9 h 81"/>
                  <a:gd name="T8" fmla="*/ 9 w 41"/>
                  <a:gd name="T9" fmla="*/ 0 h 81"/>
                  <a:gd name="T10" fmla="*/ 17 w 41"/>
                  <a:gd name="T11" fmla="*/ 9 h 81"/>
                  <a:gd name="T12" fmla="*/ 17 w 41"/>
                  <a:gd name="T13" fmla="*/ 46 h 81"/>
                  <a:gd name="T14" fmla="*/ 24 w 41"/>
                  <a:gd name="T15" fmla="*/ 36 h 81"/>
                  <a:gd name="T16" fmla="*/ 36 w 41"/>
                  <a:gd name="T17" fmla="*/ 34 h 81"/>
                  <a:gd name="T18" fmla="*/ 38 w 41"/>
                  <a:gd name="T19" fmla="*/ 45 h 81"/>
                  <a:gd name="T20" fmla="*/ 15 w 41"/>
                  <a:gd name="T21" fmla="*/ 77 h 81"/>
                  <a:gd name="T22" fmla="*/ 9 w 41"/>
                  <a:gd name="T2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81">
                    <a:moveTo>
                      <a:pt x="9" y="81"/>
                    </a:moveTo>
                    <a:cubicBezTo>
                      <a:pt x="8" y="81"/>
                      <a:pt x="7" y="80"/>
                      <a:pt x="6" y="80"/>
                    </a:cubicBezTo>
                    <a:cubicBezTo>
                      <a:pt x="2" y="79"/>
                      <a:pt x="0" y="76"/>
                      <a:pt x="0" y="7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7" y="32"/>
                      <a:pt x="32" y="31"/>
                      <a:pt x="36" y="34"/>
                    </a:cubicBezTo>
                    <a:cubicBezTo>
                      <a:pt x="40" y="36"/>
                      <a:pt x="41" y="42"/>
                      <a:pt x="38" y="45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4" y="79"/>
                      <a:pt x="11" y="81"/>
                      <a:pt x="9" y="8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" name="Freeform 760"/>
              <p:cNvSpPr>
                <a:spLocks/>
              </p:cNvSpPr>
              <p:nvPr/>
            </p:nvSpPr>
            <p:spPr bwMode="auto">
              <a:xfrm>
                <a:off x="6661" y="2605"/>
                <a:ext cx="356" cy="240"/>
              </a:xfrm>
              <a:custGeom>
                <a:avLst/>
                <a:gdLst>
                  <a:gd name="T0" fmla="*/ 172 w 295"/>
                  <a:gd name="T1" fmla="*/ 51 h 199"/>
                  <a:gd name="T2" fmla="*/ 212 w 295"/>
                  <a:gd name="T3" fmla="*/ 118 h 199"/>
                  <a:gd name="T4" fmla="*/ 270 w 295"/>
                  <a:gd name="T5" fmla="*/ 147 h 199"/>
                  <a:gd name="T6" fmla="*/ 0 w 295"/>
                  <a:gd name="T7" fmla="*/ 68 h 199"/>
                  <a:gd name="T8" fmla="*/ 49 w 295"/>
                  <a:gd name="T9" fmla="*/ 18 h 199"/>
                  <a:gd name="T10" fmla="*/ 172 w 295"/>
                  <a:gd name="T11" fmla="*/ 5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5" h="199">
                    <a:moveTo>
                      <a:pt x="172" y="51"/>
                    </a:moveTo>
                    <a:cubicBezTo>
                      <a:pt x="172" y="51"/>
                      <a:pt x="171" y="100"/>
                      <a:pt x="212" y="118"/>
                    </a:cubicBezTo>
                    <a:cubicBezTo>
                      <a:pt x="254" y="136"/>
                      <a:pt x="295" y="130"/>
                      <a:pt x="270" y="147"/>
                    </a:cubicBezTo>
                    <a:cubicBezTo>
                      <a:pt x="245" y="164"/>
                      <a:pt x="32" y="199"/>
                      <a:pt x="0" y="68"/>
                    </a:cubicBezTo>
                    <a:cubicBezTo>
                      <a:pt x="0" y="68"/>
                      <a:pt x="9" y="0"/>
                      <a:pt x="49" y="18"/>
                    </a:cubicBezTo>
                    <a:cubicBezTo>
                      <a:pt x="88" y="37"/>
                      <a:pt x="172" y="51"/>
                      <a:pt x="172" y="51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" name="Freeform 761"/>
              <p:cNvSpPr>
                <a:spLocks/>
              </p:cNvSpPr>
              <p:nvPr/>
            </p:nvSpPr>
            <p:spPr bwMode="auto">
              <a:xfrm>
                <a:off x="6660" y="2655"/>
                <a:ext cx="396" cy="127"/>
              </a:xfrm>
              <a:custGeom>
                <a:avLst/>
                <a:gdLst>
                  <a:gd name="T0" fmla="*/ 326 w 328"/>
                  <a:gd name="T1" fmla="*/ 60 h 106"/>
                  <a:gd name="T2" fmla="*/ 315 w 328"/>
                  <a:gd name="T3" fmla="*/ 56 h 106"/>
                  <a:gd name="T4" fmla="*/ 158 w 328"/>
                  <a:gd name="T5" fmla="*/ 88 h 106"/>
                  <a:gd name="T6" fmla="*/ 85 w 328"/>
                  <a:gd name="T7" fmla="*/ 48 h 106"/>
                  <a:gd name="T8" fmla="*/ 85 w 328"/>
                  <a:gd name="T9" fmla="*/ 47 h 106"/>
                  <a:gd name="T10" fmla="*/ 91 w 328"/>
                  <a:gd name="T11" fmla="*/ 25 h 106"/>
                  <a:gd name="T12" fmla="*/ 84 w 328"/>
                  <a:gd name="T13" fmla="*/ 14 h 106"/>
                  <a:gd name="T14" fmla="*/ 74 w 328"/>
                  <a:gd name="T15" fmla="*/ 21 h 106"/>
                  <a:gd name="T16" fmla="*/ 69 w 328"/>
                  <a:gd name="T17" fmla="*/ 43 h 106"/>
                  <a:gd name="T18" fmla="*/ 68 w 328"/>
                  <a:gd name="T19" fmla="*/ 45 h 106"/>
                  <a:gd name="T20" fmla="*/ 48 w 328"/>
                  <a:gd name="T21" fmla="*/ 44 h 106"/>
                  <a:gd name="T22" fmla="*/ 17 w 328"/>
                  <a:gd name="T23" fmla="*/ 6 h 106"/>
                  <a:gd name="T24" fmla="*/ 6 w 328"/>
                  <a:gd name="T25" fmla="*/ 3 h 106"/>
                  <a:gd name="T26" fmla="*/ 2 w 328"/>
                  <a:gd name="T27" fmla="*/ 14 h 106"/>
                  <a:gd name="T28" fmla="*/ 73 w 328"/>
                  <a:gd name="T29" fmla="*/ 82 h 106"/>
                  <a:gd name="T30" fmla="*/ 174 w 328"/>
                  <a:gd name="T31" fmla="*/ 106 h 106"/>
                  <a:gd name="T32" fmla="*/ 321 w 328"/>
                  <a:gd name="T33" fmla="*/ 72 h 106"/>
                  <a:gd name="T34" fmla="*/ 326 w 328"/>
                  <a:gd name="T35" fmla="*/ 6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106">
                    <a:moveTo>
                      <a:pt x="326" y="60"/>
                    </a:moveTo>
                    <a:cubicBezTo>
                      <a:pt x="324" y="56"/>
                      <a:pt x="319" y="54"/>
                      <a:pt x="315" y="56"/>
                    </a:cubicBezTo>
                    <a:cubicBezTo>
                      <a:pt x="257" y="81"/>
                      <a:pt x="204" y="92"/>
                      <a:pt x="158" y="88"/>
                    </a:cubicBezTo>
                    <a:cubicBezTo>
                      <a:pt x="146" y="78"/>
                      <a:pt x="119" y="57"/>
                      <a:pt x="85" y="48"/>
                    </a:cubicBezTo>
                    <a:cubicBezTo>
                      <a:pt x="85" y="48"/>
                      <a:pt x="85" y="47"/>
                      <a:pt x="85" y="47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2" y="20"/>
                      <a:pt x="89" y="16"/>
                      <a:pt x="84" y="14"/>
                    </a:cubicBezTo>
                    <a:cubicBezTo>
                      <a:pt x="80" y="13"/>
                      <a:pt x="75" y="16"/>
                      <a:pt x="74" y="21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8" y="44"/>
                      <a:pt x="68" y="44"/>
                      <a:pt x="68" y="45"/>
                    </a:cubicBezTo>
                    <a:cubicBezTo>
                      <a:pt x="62" y="44"/>
                      <a:pt x="55" y="44"/>
                      <a:pt x="48" y="44"/>
                    </a:cubicBezTo>
                    <a:cubicBezTo>
                      <a:pt x="27" y="25"/>
                      <a:pt x="17" y="7"/>
                      <a:pt x="17" y="6"/>
                    </a:cubicBezTo>
                    <a:cubicBezTo>
                      <a:pt x="15" y="2"/>
                      <a:pt x="10" y="0"/>
                      <a:pt x="6" y="3"/>
                    </a:cubicBezTo>
                    <a:cubicBezTo>
                      <a:pt x="2" y="5"/>
                      <a:pt x="0" y="10"/>
                      <a:pt x="2" y="14"/>
                    </a:cubicBezTo>
                    <a:cubicBezTo>
                      <a:pt x="3" y="16"/>
                      <a:pt x="23" y="55"/>
                      <a:pt x="73" y="82"/>
                    </a:cubicBezTo>
                    <a:cubicBezTo>
                      <a:pt x="97" y="95"/>
                      <a:pt x="130" y="106"/>
                      <a:pt x="174" y="106"/>
                    </a:cubicBezTo>
                    <a:cubicBezTo>
                      <a:pt x="214" y="106"/>
                      <a:pt x="263" y="97"/>
                      <a:pt x="321" y="72"/>
                    </a:cubicBezTo>
                    <a:cubicBezTo>
                      <a:pt x="326" y="70"/>
                      <a:pt x="328" y="65"/>
                      <a:pt x="326" y="60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" name="Freeform 762"/>
              <p:cNvSpPr>
                <a:spLocks noEditPoints="1"/>
              </p:cNvSpPr>
              <p:nvPr/>
            </p:nvSpPr>
            <p:spPr bwMode="auto">
              <a:xfrm>
                <a:off x="6632" y="2493"/>
                <a:ext cx="297" cy="215"/>
              </a:xfrm>
              <a:custGeom>
                <a:avLst/>
                <a:gdLst>
                  <a:gd name="T0" fmla="*/ 148 w 246"/>
                  <a:gd name="T1" fmla="*/ 17 h 178"/>
                  <a:gd name="T2" fmla="*/ 67 w 246"/>
                  <a:gd name="T3" fmla="*/ 29 h 178"/>
                  <a:gd name="T4" fmla="*/ 148 w 246"/>
                  <a:gd name="T5" fmla="*/ 168 h 178"/>
                  <a:gd name="T6" fmla="*/ 234 w 246"/>
                  <a:gd name="T7" fmla="*/ 84 h 178"/>
                  <a:gd name="T8" fmla="*/ 148 w 246"/>
                  <a:gd name="T9" fmla="*/ 17 h 178"/>
                  <a:gd name="T10" fmla="*/ 107 w 246"/>
                  <a:gd name="T11" fmla="*/ 111 h 178"/>
                  <a:gd name="T12" fmla="*/ 105 w 246"/>
                  <a:gd name="T13" fmla="*/ 111 h 178"/>
                  <a:gd name="T14" fmla="*/ 97 w 246"/>
                  <a:gd name="T15" fmla="*/ 105 h 178"/>
                  <a:gd name="T16" fmla="*/ 66 w 246"/>
                  <a:gd name="T17" fmla="*/ 80 h 178"/>
                  <a:gd name="T18" fmla="*/ 59 w 246"/>
                  <a:gd name="T19" fmla="*/ 71 h 178"/>
                  <a:gd name="T20" fmla="*/ 68 w 246"/>
                  <a:gd name="T21" fmla="*/ 64 h 178"/>
                  <a:gd name="T22" fmla="*/ 114 w 246"/>
                  <a:gd name="T23" fmla="*/ 101 h 178"/>
                  <a:gd name="T24" fmla="*/ 107 w 246"/>
                  <a:gd name="T25" fmla="*/ 111 h 178"/>
                  <a:gd name="T26" fmla="*/ 189 w 246"/>
                  <a:gd name="T27" fmla="*/ 108 h 178"/>
                  <a:gd name="T28" fmla="*/ 179 w 246"/>
                  <a:gd name="T29" fmla="*/ 114 h 178"/>
                  <a:gd name="T30" fmla="*/ 147 w 246"/>
                  <a:gd name="T31" fmla="*/ 117 h 178"/>
                  <a:gd name="T32" fmla="*/ 140 w 246"/>
                  <a:gd name="T33" fmla="*/ 113 h 178"/>
                  <a:gd name="T34" fmla="*/ 132 w 246"/>
                  <a:gd name="T35" fmla="*/ 108 h 178"/>
                  <a:gd name="T36" fmla="*/ 183 w 246"/>
                  <a:gd name="T37" fmla="*/ 98 h 178"/>
                  <a:gd name="T38" fmla="*/ 189 w 246"/>
                  <a:gd name="T39" fmla="*/ 10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6" h="178">
                    <a:moveTo>
                      <a:pt x="148" y="17"/>
                    </a:moveTo>
                    <a:cubicBezTo>
                      <a:pt x="88" y="0"/>
                      <a:pt x="67" y="29"/>
                      <a:pt x="67" y="29"/>
                    </a:cubicBezTo>
                    <a:cubicBezTo>
                      <a:pt x="0" y="111"/>
                      <a:pt x="85" y="159"/>
                      <a:pt x="148" y="168"/>
                    </a:cubicBezTo>
                    <a:cubicBezTo>
                      <a:pt x="211" y="178"/>
                      <a:pt x="222" y="118"/>
                      <a:pt x="234" y="84"/>
                    </a:cubicBezTo>
                    <a:cubicBezTo>
                      <a:pt x="246" y="51"/>
                      <a:pt x="209" y="34"/>
                      <a:pt x="148" y="17"/>
                    </a:cubicBezTo>
                    <a:close/>
                    <a:moveTo>
                      <a:pt x="107" y="111"/>
                    </a:moveTo>
                    <a:cubicBezTo>
                      <a:pt x="107" y="111"/>
                      <a:pt x="106" y="111"/>
                      <a:pt x="105" y="111"/>
                    </a:cubicBezTo>
                    <a:cubicBezTo>
                      <a:pt x="101" y="111"/>
                      <a:pt x="98" y="109"/>
                      <a:pt x="97" y="105"/>
                    </a:cubicBezTo>
                    <a:cubicBezTo>
                      <a:pt x="93" y="84"/>
                      <a:pt x="66" y="80"/>
                      <a:pt x="66" y="80"/>
                    </a:cubicBezTo>
                    <a:cubicBezTo>
                      <a:pt x="61" y="80"/>
                      <a:pt x="58" y="75"/>
                      <a:pt x="59" y="71"/>
                    </a:cubicBezTo>
                    <a:cubicBezTo>
                      <a:pt x="60" y="66"/>
                      <a:pt x="64" y="63"/>
                      <a:pt x="68" y="64"/>
                    </a:cubicBezTo>
                    <a:cubicBezTo>
                      <a:pt x="70" y="64"/>
                      <a:pt x="107" y="69"/>
                      <a:pt x="114" y="101"/>
                    </a:cubicBezTo>
                    <a:cubicBezTo>
                      <a:pt x="115" y="106"/>
                      <a:pt x="112" y="110"/>
                      <a:pt x="107" y="111"/>
                    </a:cubicBezTo>
                    <a:close/>
                    <a:moveTo>
                      <a:pt x="189" y="108"/>
                    </a:moveTo>
                    <a:cubicBezTo>
                      <a:pt x="188" y="113"/>
                      <a:pt x="183" y="115"/>
                      <a:pt x="179" y="114"/>
                    </a:cubicBezTo>
                    <a:cubicBezTo>
                      <a:pt x="154" y="107"/>
                      <a:pt x="147" y="117"/>
                      <a:pt x="147" y="117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33" y="108"/>
                      <a:pt x="145" y="87"/>
                      <a:pt x="183" y="98"/>
                    </a:cubicBezTo>
                    <a:cubicBezTo>
                      <a:pt x="188" y="99"/>
                      <a:pt x="190" y="104"/>
                      <a:pt x="189" y="108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" name="Oval 763"/>
              <p:cNvSpPr>
                <a:spLocks noChangeArrowheads="1"/>
              </p:cNvSpPr>
              <p:nvPr/>
            </p:nvSpPr>
            <p:spPr bwMode="auto">
              <a:xfrm>
                <a:off x="6959" y="2634"/>
                <a:ext cx="18" cy="1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" name="Oval 764"/>
              <p:cNvSpPr>
                <a:spLocks noChangeArrowheads="1"/>
              </p:cNvSpPr>
              <p:nvPr/>
            </p:nvSpPr>
            <p:spPr bwMode="auto">
              <a:xfrm>
                <a:off x="6987" y="2682"/>
                <a:ext cx="19" cy="2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" name="Oval 765"/>
              <p:cNvSpPr>
                <a:spLocks noChangeArrowheads="1"/>
              </p:cNvSpPr>
              <p:nvPr/>
            </p:nvSpPr>
            <p:spPr bwMode="auto">
              <a:xfrm>
                <a:off x="6928" y="2682"/>
                <a:ext cx="11" cy="1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" name="Oval 766"/>
              <p:cNvSpPr>
                <a:spLocks noChangeArrowheads="1"/>
              </p:cNvSpPr>
              <p:nvPr/>
            </p:nvSpPr>
            <p:spPr bwMode="auto">
              <a:xfrm>
                <a:off x="6671" y="2552"/>
                <a:ext cx="12" cy="1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" name="Oval 767"/>
              <p:cNvSpPr>
                <a:spLocks noChangeArrowheads="1"/>
              </p:cNvSpPr>
              <p:nvPr/>
            </p:nvSpPr>
            <p:spPr bwMode="auto">
              <a:xfrm>
                <a:off x="6661" y="2588"/>
                <a:ext cx="11" cy="1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" name="Oval 768"/>
              <p:cNvSpPr>
                <a:spLocks noChangeArrowheads="1"/>
              </p:cNvSpPr>
              <p:nvPr/>
            </p:nvSpPr>
            <p:spPr bwMode="auto">
              <a:xfrm>
                <a:off x="6661" y="2627"/>
                <a:ext cx="11" cy="11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" name="Freeform 769"/>
              <p:cNvSpPr>
                <a:spLocks/>
              </p:cNvSpPr>
              <p:nvPr/>
            </p:nvSpPr>
            <p:spPr bwMode="auto">
              <a:xfrm>
                <a:off x="6474" y="3132"/>
                <a:ext cx="117" cy="183"/>
              </a:xfrm>
              <a:custGeom>
                <a:avLst/>
                <a:gdLst>
                  <a:gd name="T0" fmla="*/ 82 w 97"/>
                  <a:gd name="T1" fmla="*/ 152 h 152"/>
                  <a:gd name="T2" fmla="*/ 75 w 97"/>
                  <a:gd name="T3" fmla="*/ 150 h 152"/>
                  <a:gd name="T4" fmla="*/ 1 w 97"/>
                  <a:gd name="T5" fmla="*/ 17 h 152"/>
                  <a:gd name="T6" fmla="*/ 12 w 97"/>
                  <a:gd name="T7" fmla="*/ 1 h 152"/>
                  <a:gd name="T8" fmla="*/ 28 w 97"/>
                  <a:gd name="T9" fmla="*/ 12 h 152"/>
                  <a:gd name="T10" fmla="*/ 28 w 97"/>
                  <a:gd name="T11" fmla="*/ 12 h 152"/>
                  <a:gd name="T12" fmla="*/ 88 w 97"/>
                  <a:gd name="T13" fmla="*/ 127 h 152"/>
                  <a:gd name="T14" fmla="*/ 94 w 97"/>
                  <a:gd name="T15" fmla="*/ 145 h 152"/>
                  <a:gd name="T16" fmla="*/ 82 w 97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52">
                    <a:moveTo>
                      <a:pt x="82" y="152"/>
                    </a:moveTo>
                    <a:cubicBezTo>
                      <a:pt x="80" y="152"/>
                      <a:pt x="77" y="152"/>
                      <a:pt x="75" y="150"/>
                    </a:cubicBezTo>
                    <a:cubicBezTo>
                      <a:pt x="19" y="119"/>
                      <a:pt x="2" y="21"/>
                      <a:pt x="1" y="17"/>
                    </a:cubicBezTo>
                    <a:cubicBezTo>
                      <a:pt x="0" y="9"/>
                      <a:pt x="5" y="2"/>
                      <a:pt x="12" y="1"/>
                    </a:cubicBezTo>
                    <a:cubicBezTo>
                      <a:pt x="19" y="0"/>
                      <a:pt x="26" y="5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3"/>
                      <a:pt x="43" y="102"/>
                      <a:pt x="88" y="127"/>
                    </a:cubicBezTo>
                    <a:cubicBezTo>
                      <a:pt x="95" y="130"/>
                      <a:pt x="97" y="139"/>
                      <a:pt x="94" y="145"/>
                    </a:cubicBezTo>
                    <a:cubicBezTo>
                      <a:pt x="91" y="150"/>
                      <a:pt x="87" y="152"/>
                      <a:pt x="82" y="15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" name="Freeform 770"/>
              <p:cNvSpPr>
                <a:spLocks/>
              </p:cNvSpPr>
              <p:nvPr/>
            </p:nvSpPr>
            <p:spPr bwMode="auto">
              <a:xfrm>
                <a:off x="6322" y="3209"/>
                <a:ext cx="230" cy="123"/>
              </a:xfrm>
              <a:custGeom>
                <a:avLst/>
                <a:gdLst>
                  <a:gd name="T0" fmla="*/ 0 w 191"/>
                  <a:gd name="T1" fmla="*/ 0 h 102"/>
                  <a:gd name="T2" fmla="*/ 140 w 191"/>
                  <a:gd name="T3" fmla="*/ 13 h 102"/>
                  <a:gd name="T4" fmla="*/ 191 w 191"/>
                  <a:gd name="T5" fmla="*/ 75 h 102"/>
                  <a:gd name="T6" fmla="*/ 3 w 191"/>
                  <a:gd name="T7" fmla="*/ 10 h 102"/>
                  <a:gd name="T8" fmla="*/ 0 w 191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02">
                    <a:moveTo>
                      <a:pt x="0" y="0"/>
                    </a:moveTo>
                    <a:cubicBezTo>
                      <a:pt x="0" y="0"/>
                      <a:pt x="89" y="36"/>
                      <a:pt x="140" y="13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50" y="102"/>
                      <a:pt x="3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" name="Freeform 771"/>
              <p:cNvSpPr>
                <a:spLocks/>
              </p:cNvSpPr>
              <p:nvPr/>
            </p:nvSpPr>
            <p:spPr bwMode="auto">
              <a:xfrm>
                <a:off x="6791" y="3154"/>
                <a:ext cx="309" cy="245"/>
              </a:xfrm>
              <a:custGeom>
                <a:avLst/>
                <a:gdLst>
                  <a:gd name="T0" fmla="*/ 37 w 256"/>
                  <a:gd name="T1" fmla="*/ 204 h 204"/>
                  <a:gd name="T2" fmla="*/ 26 w 256"/>
                  <a:gd name="T3" fmla="*/ 198 h 204"/>
                  <a:gd name="T4" fmla="*/ 14 w 256"/>
                  <a:gd name="T5" fmla="*/ 101 h 204"/>
                  <a:gd name="T6" fmla="*/ 241 w 256"/>
                  <a:gd name="T7" fmla="*/ 1 h 204"/>
                  <a:gd name="T8" fmla="*/ 256 w 256"/>
                  <a:gd name="T9" fmla="*/ 13 h 204"/>
                  <a:gd name="T10" fmla="*/ 244 w 256"/>
                  <a:gd name="T11" fmla="*/ 28 h 204"/>
                  <a:gd name="T12" fmla="*/ 39 w 256"/>
                  <a:gd name="T13" fmla="*/ 113 h 204"/>
                  <a:gd name="T14" fmla="*/ 49 w 256"/>
                  <a:gd name="T15" fmla="*/ 183 h 204"/>
                  <a:gd name="T16" fmla="*/ 44 w 256"/>
                  <a:gd name="T17" fmla="*/ 202 h 204"/>
                  <a:gd name="T18" fmla="*/ 37 w 256"/>
                  <a:gd name="T1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204">
                    <a:moveTo>
                      <a:pt x="37" y="204"/>
                    </a:moveTo>
                    <a:cubicBezTo>
                      <a:pt x="33" y="204"/>
                      <a:pt x="28" y="202"/>
                      <a:pt x="26" y="198"/>
                    </a:cubicBezTo>
                    <a:cubicBezTo>
                      <a:pt x="4" y="162"/>
                      <a:pt x="0" y="130"/>
                      <a:pt x="14" y="101"/>
                    </a:cubicBezTo>
                    <a:cubicBezTo>
                      <a:pt x="55" y="19"/>
                      <a:pt x="233" y="1"/>
                      <a:pt x="241" y="1"/>
                    </a:cubicBezTo>
                    <a:cubicBezTo>
                      <a:pt x="248" y="0"/>
                      <a:pt x="255" y="5"/>
                      <a:pt x="256" y="13"/>
                    </a:cubicBezTo>
                    <a:cubicBezTo>
                      <a:pt x="256" y="20"/>
                      <a:pt x="251" y="27"/>
                      <a:pt x="244" y="28"/>
                    </a:cubicBezTo>
                    <a:cubicBezTo>
                      <a:pt x="196" y="32"/>
                      <a:pt x="67" y="56"/>
                      <a:pt x="39" y="113"/>
                    </a:cubicBezTo>
                    <a:cubicBezTo>
                      <a:pt x="28" y="133"/>
                      <a:pt x="32" y="156"/>
                      <a:pt x="49" y="183"/>
                    </a:cubicBezTo>
                    <a:cubicBezTo>
                      <a:pt x="53" y="190"/>
                      <a:pt x="51" y="198"/>
                      <a:pt x="44" y="202"/>
                    </a:cubicBezTo>
                    <a:cubicBezTo>
                      <a:pt x="42" y="203"/>
                      <a:pt x="40" y="204"/>
                      <a:pt x="37" y="20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" name="Freeform 772"/>
              <p:cNvSpPr>
                <a:spLocks/>
              </p:cNvSpPr>
              <p:nvPr/>
            </p:nvSpPr>
            <p:spPr bwMode="auto">
              <a:xfrm>
                <a:off x="6696" y="3160"/>
                <a:ext cx="171" cy="74"/>
              </a:xfrm>
              <a:custGeom>
                <a:avLst/>
                <a:gdLst>
                  <a:gd name="T0" fmla="*/ 132 w 142"/>
                  <a:gd name="T1" fmla="*/ 62 h 62"/>
                  <a:gd name="T2" fmla="*/ 1 w 142"/>
                  <a:gd name="T3" fmla="*/ 11 h 62"/>
                  <a:gd name="T4" fmla="*/ 7 w 142"/>
                  <a:gd name="T5" fmla="*/ 1 h 62"/>
                  <a:gd name="T6" fmla="*/ 17 w 142"/>
                  <a:gd name="T7" fmla="*/ 7 h 62"/>
                  <a:gd name="T8" fmla="*/ 134 w 142"/>
                  <a:gd name="T9" fmla="*/ 45 h 62"/>
                  <a:gd name="T10" fmla="*/ 134 w 142"/>
                  <a:gd name="T11" fmla="*/ 45 h 62"/>
                  <a:gd name="T12" fmla="*/ 142 w 142"/>
                  <a:gd name="T13" fmla="*/ 54 h 62"/>
                  <a:gd name="T14" fmla="*/ 134 w 142"/>
                  <a:gd name="T15" fmla="*/ 62 h 62"/>
                  <a:gd name="T16" fmla="*/ 132 w 142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62">
                    <a:moveTo>
                      <a:pt x="132" y="62"/>
                    </a:moveTo>
                    <a:cubicBezTo>
                      <a:pt x="15" y="62"/>
                      <a:pt x="2" y="16"/>
                      <a:pt x="1" y="11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2" y="0"/>
                      <a:pt x="16" y="3"/>
                      <a:pt x="17" y="7"/>
                    </a:cubicBezTo>
                    <a:cubicBezTo>
                      <a:pt x="17" y="8"/>
                      <a:pt x="30" y="46"/>
                      <a:pt x="134" y="45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8" y="45"/>
                      <a:pt x="142" y="49"/>
                      <a:pt x="142" y="54"/>
                    </a:cubicBezTo>
                    <a:cubicBezTo>
                      <a:pt x="142" y="58"/>
                      <a:pt x="139" y="62"/>
                      <a:pt x="134" y="62"/>
                    </a:cubicBezTo>
                    <a:cubicBezTo>
                      <a:pt x="133" y="62"/>
                      <a:pt x="133" y="62"/>
                      <a:pt x="132" y="6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" name="Freeform 773"/>
              <p:cNvSpPr>
                <a:spLocks/>
              </p:cNvSpPr>
              <p:nvPr/>
            </p:nvSpPr>
            <p:spPr bwMode="auto">
              <a:xfrm>
                <a:off x="6450" y="3227"/>
                <a:ext cx="9" cy="72"/>
              </a:xfrm>
              <a:custGeom>
                <a:avLst/>
                <a:gdLst>
                  <a:gd name="T0" fmla="*/ 0 w 8"/>
                  <a:gd name="T1" fmla="*/ 16 h 60"/>
                  <a:gd name="T2" fmla="*/ 8 w 8"/>
                  <a:gd name="T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60">
                    <a:moveTo>
                      <a:pt x="0" y="16"/>
                    </a:moveTo>
                    <a:cubicBezTo>
                      <a:pt x="0" y="16"/>
                      <a:pt x="0" y="0"/>
                      <a:pt x="8" y="60"/>
                    </a:cubicBezTo>
                  </a:path>
                </a:pathLst>
              </a:custGeom>
              <a:solidFill>
                <a:srgbClr val="ECC166"/>
              </a:solidFill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" name="Freeform 774"/>
              <p:cNvSpPr>
                <a:spLocks/>
              </p:cNvSpPr>
              <p:nvPr/>
            </p:nvSpPr>
            <p:spPr bwMode="auto">
              <a:xfrm>
                <a:off x="6450" y="3227"/>
                <a:ext cx="9" cy="72"/>
              </a:xfrm>
              <a:custGeom>
                <a:avLst/>
                <a:gdLst>
                  <a:gd name="T0" fmla="*/ 0 w 8"/>
                  <a:gd name="T1" fmla="*/ 16 h 60"/>
                  <a:gd name="T2" fmla="*/ 8 w 8"/>
                  <a:gd name="T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60">
                    <a:moveTo>
                      <a:pt x="0" y="16"/>
                    </a:moveTo>
                    <a:cubicBezTo>
                      <a:pt x="0" y="16"/>
                      <a:pt x="0" y="0"/>
                      <a:pt x="8" y="60"/>
                    </a:cubicBezTo>
                  </a:path>
                </a:pathLst>
              </a:custGeom>
              <a:noFill/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" name="Freeform 775"/>
              <p:cNvSpPr>
                <a:spLocks/>
              </p:cNvSpPr>
              <p:nvPr/>
            </p:nvSpPr>
            <p:spPr bwMode="auto">
              <a:xfrm>
                <a:off x="6795" y="3204"/>
                <a:ext cx="244" cy="204"/>
              </a:xfrm>
              <a:custGeom>
                <a:avLst/>
                <a:gdLst>
                  <a:gd name="T0" fmla="*/ 124 w 202"/>
                  <a:gd name="T1" fmla="*/ 17 h 169"/>
                  <a:gd name="T2" fmla="*/ 133 w 202"/>
                  <a:gd name="T3" fmla="*/ 54 h 169"/>
                  <a:gd name="T4" fmla="*/ 170 w 202"/>
                  <a:gd name="T5" fmla="*/ 107 h 169"/>
                  <a:gd name="T6" fmla="*/ 202 w 202"/>
                  <a:gd name="T7" fmla="*/ 134 h 169"/>
                  <a:gd name="T8" fmla="*/ 72 w 202"/>
                  <a:gd name="T9" fmla="*/ 156 h 169"/>
                  <a:gd name="T10" fmla="*/ 34 w 202"/>
                  <a:gd name="T11" fmla="*/ 127 h 169"/>
                  <a:gd name="T12" fmla="*/ 124 w 202"/>
                  <a:gd name="T13" fmla="*/ 1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9">
                    <a:moveTo>
                      <a:pt x="124" y="17"/>
                    </a:moveTo>
                    <a:cubicBezTo>
                      <a:pt x="124" y="17"/>
                      <a:pt x="115" y="44"/>
                      <a:pt x="133" y="54"/>
                    </a:cubicBezTo>
                    <a:cubicBezTo>
                      <a:pt x="151" y="63"/>
                      <a:pt x="175" y="66"/>
                      <a:pt x="170" y="107"/>
                    </a:cubicBezTo>
                    <a:cubicBezTo>
                      <a:pt x="166" y="148"/>
                      <a:pt x="202" y="134"/>
                      <a:pt x="202" y="134"/>
                    </a:cubicBezTo>
                    <a:cubicBezTo>
                      <a:pt x="202" y="134"/>
                      <a:pt x="124" y="169"/>
                      <a:pt x="72" y="156"/>
                    </a:cubicBezTo>
                    <a:cubicBezTo>
                      <a:pt x="56" y="152"/>
                      <a:pt x="42" y="143"/>
                      <a:pt x="34" y="127"/>
                    </a:cubicBezTo>
                    <a:cubicBezTo>
                      <a:pt x="0" y="60"/>
                      <a:pt x="85" y="0"/>
                      <a:pt x="124" y="17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" name="Freeform 776"/>
              <p:cNvSpPr>
                <a:spLocks/>
              </p:cNvSpPr>
              <p:nvPr/>
            </p:nvSpPr>
            <p:spPr bwMode="auto">
              <a:xfrm>
                <a:off x="6811" y="3268"/>
                <a:ext cx="82" cy="31"/>
              </a:xfrm>
              <a:custGeom>
                <a:avLst/>
                <a:gdLst>
                  <a:gd name="T0" fmla="*/ 0 w 68"/>
                  <a:gd name="T1" fmla="*/ 26 h 26"/>
                  <a:gd name="T2" fmla="*/ 68 w 68"/>
                  <a:gd name="T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6">
                    <a:moveTo>
                      <a:pt x="0" y="26"/>
                    </a:moveTo>
                    <a:cubicBezTo>
                      <a:pt x="0" y="26"/>
                      <a:pt x="40" y="0"/>
                      <a:pt x="68" y="1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" name="Freeform 777"/>
              <p:cNvSpPr>
                <a:spLocks/>
              </p:cNvSpPr>
              <p:nvPr/>
            </p:nvSpPr>
            <p:spPr bwMode="auto">
              <a:xfrm>
                <a:off x="6803" y="3263"/>
                <a:ext cx="96" cy="42"/>
              </a:xfrm>
              <a:custGeom>
                <a:avLst/>
                <a:gdLst>
                  <a:gd name="T0" fmla="*/ 6 w 79"/>
                  <a:gd name="T1" fmla="*/ 35 h 35"/>
                  <a:gd name="T2" fmla="*/ 1 w 79"/>
                  <a:gd name="T3" fmla="*/ 32 h 35"/>
                  <a:gd name="T4" fmla="*/ 3 w 79"/>
                  <a:gd name="T5" fmla="*/ 25 h 35"/>
                  <a:gd name="T6" fmla="*/ 73 w 79"/>
                  <a:gd name="T7" fmla="*/ 0 h 35"/>
                  <a:gd name="T8" fmla="*/ 74 w 79"/>
                  <a:gd name="T9" fmla="*/ 0 h 35"/>
                  <a:gd name="T10" fmla="*/ 79 w 79"/>
                  <a:gd name="T11" fmla="*/ 5 h 35"/>
                  <a:gd name="T12" fmla="*/ 74 w 79"/>
                  <a:gd name="T13" fmla="*/ 10 h 35"/>
                  <a:gd name="T14" fmla="*/ 8 w 79"/>
                  <a:gd name="T15" fmla="*/ 34 h 35"/>
                  <a:gd name="T16" fmla="*/ 6 w 79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35">
                    <a:moveTo>
                      <a:pt x="6" y="35"/>
                    </a:moveTo>
                    <a:cubicBezTo>
                      <a:pt x="4" y="35"/>
                      <a:pt x="2" y="34"/>
                      <a:pt x="1" y="32"/>
                    </a:cubicBezTo>
                    <a:cubicBezTo>
                      <a:pt x="0" y="30"/>
                      <a:pt x="1" y="27"/>
                      <a:pt x="3" y="25"/>
                    </a:cubicBezTo>
                    <a:cubicBezTo>
                      <a:pt x="5" y="24"/>
                      <a:pt x="45" y="0"/>
                      <a:pt x="73" y="0"/>
                    </a:cubicBezTo>
                    <a:cubicBezTo>
                      <a:pt x="73" y="0"/>
                      <a:pt x="74" y="0"/>
                      <a:pt x="74" y="0"/>
                    </a:cubicBezTo>
                    <a:cubicBezTo>
                      <a:pt x="77" y="0"/>
                      <a:pt x="79" y="2"/>
                      <a:pt x="79" y="5"/>
                    </a:cubicBezTo>
                    <a:cubicBezTo>
                      <a:pt x="79" y="8"/>
                      <a:pt x="76" y="10"/>
                      <a:pt x="74" y="10"/>
                    </a:cubicBezTo>
                    <a:cubicBezTo>
                      <a:pt x="48" y="10"/>
                      <a:pt x="9" y="34"/>
                      <a:pt x="8" y="34"/>
                    </a:cubicBezTo>
                    <a:cubicBezTo>
                      <a:pt x="7" y="34"/>
                      <a:pt x="7" y="35"/>
                      <a:pt x="6" y="3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" name="Freeform 778"/>
              <p:cNvSpPr>
                <a:spLocks/>
              </p:cNvSpPr>
              <p:nvPr/>
            </p:nvSpPr>
            <p:spPr bwMode="auto">
              <a:xfrm>
                <a:off x="6836" y="3330"/>
                <a:ext cx="57" cy="27"/>
              </a:xfrm>
              <a:custGeom>
                <a:avLst/>
                <a:gdLst>
                  <a:gd name="T0" fmla="*/ 0 w 57"/>
                  <a:gd name="T1" fmla="*/ 27 h 27"/>
                  <a:gd name="T2" fmla="*/ 57 w 57"/>
                  <a:gd name="T3" fmla="*/ 0 h 27"/>
                  <a:gd name="T4" fmla="*/ 0 w 57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27">
                    <a:moveTo>
                      <a:pt x="0" y="27"/>
                    </a:moveTo>
                    <a:lnTo>
                      <a:pt x="5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" name="Line 779"/>
              <p:cNvSpPr>
                <a:spLocks noChangeShapeType="1"/>
              </p:cNvSpPr>
              <p:nvPr/>
            </p:nvSpPr>
            <p:spPr bwMode="auto">
              <a:xfrm flipV="1">
                <a:off x="6836" y="3330"/>
                <a:ext cx="57" cy="2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" name="Freeform 780"/>
              <p:cNvSpPr>
                <a:spLocks/>
              </p:cNvSpPr>
              <p:nvPr/>
            </p:nvSpPr>
            <p:spPr bwMode="auto">
              <a:xfrm>
                <a:off x="6829" y="3322"/>
                <a:ext cx="71" cy="41"/>
              </a:xfrm>
              <a:custGeom>
                <a:avLst/>
                <a:gdLst>
                  <a:gd name="T0" fmla="*/ 6 w 59"/>
                  <a:gd name="T1" fmla="*/ 34 h 34"/>
                  <a:gd name="T2" fmla="*/ 1 w 59"/>
                  <a:gd name="T3" fmla="*/ 32 h 34"/>
                  <a:gd name="T4" fmla="*/ 4 w 59"/>
                  <a:gd name="T5" fmla="*/ 25 h 34"/>
                  <a:gd name="T6" fmla="*/ 51 w 59"/>
                  <a:gd name="T7" fmla="*/ 2 h 34"/>
                  <a:gd name="T8" fmla="*/ 57 w 59"/>
                  <a:gd name="T9" fmla="*/ 4 h 34"/>
                  <a:gd name="T10" fmla="*/ 55 w 59"/>
                  <a:gd name="T11" fmla="*/ 11 h 34"/>
                  <a:gd name="T12" fmla="*/ 8 w 59"/>
                  <a:gd name="T13" fmla="*/ 34 h 34"/>
                  <a:gd name="T14" fmla="*/ 6 w 59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4">
                    <a:moveTo>
                      <a:pt x="6" y="34"/>
                    </a:moveTo>
                    <a:cubicBezTo>
                      <a:pt x="4" y="34"/>
                      <a:pt x="2" y="33"/>
                      <a:pt x="1" y="32"/>
                    </a:cubicBezTo>
                    <a:cubicBezTo>
                      <a:pt x="0" y="29"/>
                      <a:pt x="1" y="26"/>
                      <a:pt x="4" y="25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3" y="0"/>
                      <a:pt x="56" y="1"/>
                      <a:pt x="57" y="4"/>
                    </a:cubicBezTo>
                    <a:cubicBezTo>
                      <a:pt x="59" y="6"/>
                      <a:pt x="58" y="9"/>
                      <a:pt x="55" y="1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4"/>
                      <a:pt x="7" y="34"/>
                      <a:pt x="6" y="3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" name="Freeform 781"/>
              <p:cNvSpPr>
                <a:spLocks/>
              </p:cNvSpPr>
              <p:nvPr/>
            </p:nvSpPr>
            <p:spPr bwMode="auto">
              <a:xfrm>
                <a:off x="6882" y="3357"/>
                <a:ext cx="35" cy="35"/>
              </a:xfrm>
              <a:custGeom>
                <a:avLst/>
                <a:gdLst>
                  <a:gd name="T0" fmla="*/ 35 w 35"/>
                  <a:gd name="T1" fmla="*/ 0 h 35"/>
                  <a:gd name="T2" fmla="*/ 0 w 35"/>
                  <a:gd name="T3" fmla="*/ 35 h 35"/>
                  <a:gd name="T4" fmla="*/ 35 w 35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5">
                    <a:moveTo>
                      <a:pt x="35" y="0"/>
                    </a:move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" name="Line 782"/>
              <p:cNvSpPr>
                <a:spLocks noChangeShapeType="1"/>
              </p:cNvSpPr>
              <p:nvPr/>
            </p:nvSpPr>
            <p:spPr bwMode="auto">
              <a:xfrm flipH="1">
                <a:off x="6882" y="3357"/>
                <a:ext cx="35" cy="3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" name="Freeform 783"/>
              <p:cNvSpPr>
                <a:spLocks/>
              </p:cNvSpPr>
              <p:nvPr/>
            </p:nvSpPr>
            <p:spPr bwMode="auto">
              <a:xfrm>
                <a:off x="6875" y="3351"/>
                <a:ext cx="49" cy="47"/>
              </a:xfrm>
              <a:custGeom>
                <a:avLst/>
                <a:gdLst>
                  <a:gd name="T0" fmla="*/ 6 w 41"/>
                  <a:gd name="T1" fmla="*/ 39 h 39"/>
                  <a:gd name="T2" fmla="*/ 2 w 41"/>
                  <a:gd name="T3" fmla="*/ 38 h 39"/>
                  <a:gd name="T4" fmla="*/ 2 w 41"/>
                  <a:gd name="T5" fmla="*/ 31 h 39"/>
                  <a:gd name="T6" fmla="*/ 32 w 41"/>
                  <a:gd name="T7" fmla="*/ 2 h 39"/>
                  <a:gd name="T8" fmla="*/ 39 w 41"/>
                  <a:gd name="T9" fmla="*/ 2 h 39"/>
                  <a:gd name="T10" fmla="*/ 39 w 41"/>
                  <a:gd name="T11" fmla="*/ 9 h 39"/>
                  <a:gd name="T12" fmla="*/ 9 w 41"/>
                  <a:gd name="T13" fmla="*/ 38 h 39"/>
                  <a:gd name="T14" fmla="*/ 6 w 41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9">
                    <a:moveTo>
                      <a:pt x="6" y="39"/>
                    </a:moveTo>
                    <a:cubicBezTo>
                      <a:pt x="4" y="39"/>
                      <a:pt x="3" y="39"/>
                      <a:pt x="2" y="38"/>
                    </a:cubicBezTo>
                    <a:cubicBezTo>
                      <a:pt x="0" y="36"/>
                      <a:pt x="0" y="32"/>
                      <a:pt x="2" y="31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4" y="0"/>
                      <a:pt x="37" y="0"/>
                      <a:pt x="39" y="2"/>
                    </a:cubicBezTo>
                    <a:cubicBezTo>
                      <a:pt x="41" y="4"/>
                      <a:pt x="41" y="7"/>
                      <a:pt x="39" y="9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8" y="39"/>
                      <a:pt x="7" y="39"/>
                      <a:pt x="6" y="3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" name="Freeform 784"/>
              <p:cNvSpPr>
                <a:spLocks/>
              </p:cNvSpPr>
              <p:nvPr/>
            </p:nvSpPr>
            <p:spPr bwMode="auto">
              <a:xfrm>
                <a:off x="6930" y="3451"/>
                <a:ext cx="3" cy="42"/>
              </a:xfrm>
              <a:custGeom>
                <a:avLst/>
                <a:gdLst>
                  <a:gd name="T0" fmla="*/ 0 w 3"/>
                  <a:gd name="T1" fmla="*/ 0 h 42"/>
                  <a:gd name="T2" fmla="*/ 3 w 3"/>
                  <a:gd name="T3" fmla="*/ 42 h 42"/>
                  <a:gd name="T4" fmla="*/ 0 w 3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2">
                    <a:moveTo>
                      <a:pt x="0" y="0"/>
                    </a:moveTo>
                    <a:lnTo>
                      <a:pt x="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" name="Line 785"/>
              <p:cNvSpPr>
                <a:spLocks noChangeShapeType="1"/>
              </p:cNvSpPr>
              <p:nvPr/>
            </p:nvSpPr>
            <p:spPr bwMode="auto">
              <a:xfrm>
                <a:off x="6930" y="3451"/>
                <a:ext cx="3" cy="4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" name="Freeform 786"/>
              <p:cNvSpPr>
                <a:spLocks/>
              </p:cNvSpPr>
              <p:nvPr/>
            </p:nvSpPr>
            <p:spPr bwMode="auto">
              <a:xfrm>
                <a:off x="6924" y="3445"/>
                <a:ext cx="16" cy="54"/>
              </a:xfrm>
              <a:custGeom>
                <a:avLst/>
                <a:gdLst>
                  <a:gd name="T0" fmla="*/ 7 w 13"/>
                  <a:gd name="T1" fmla="*/ 45 h 45"/>
                  <a:gd name="T2" fmla="*/ 2 w 13"/>
                  <a:gd name="T3" fmla="*/ 40 h 45"/>
                  <a:gd name="T4" fmla="*/ 0 w 13"/>
                  <a:gd name="T5" fmla="*/ 5 h 45"/>
                  <a:gd name="T6" fmla="*/ 5 w 13"/>
                  <a:gd name="T7" fmla="*/ 0 h 45"/>
                  <a:gd name="T8" fmla="*/ 10 w 13"/>
                  <a:gd name="T9" fmla="*/ 5 h 45"/>
                  <a:gd name="T10" fmla="*/ 13 w 13"/>
                  <a:gd name="T11" fmla="*/ 39 h 45"/>
                  <a:gd name="T12" fmla="*/ 8 w 13"/>
                  <a:gd name="T13" fmla="*/ 45 h 45"/>
                  <a:gd name="T14" fmla="*/ 7 w 13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5">
                    <a:moveTo>
                      <a:pt x="7" y="45"/>
                    </a:moveTo>
                    <a:cubicBezTo>
                      <a:pt x="5" y="45"/>
                      <a:pt x="3" y="43"/>
                      <a:pt x="2" y="4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42"/>
                      <a:pt x="11" y="44"/>
                      <a:pt x="8" y="45"/>
                    </a:cubicBezTo>
                    <a:cubicBezTo>
                      <a:pt x="8" y="45"/>
                      <a:pt x="8" y="45"/>
                      <a:pt x="7" y="4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" name="Freeform 787"/>
              <p:cNvSpPr>
                <a:spLocks/>
              </p:cNvSpPr>
              <p:nvPr/>
            </p:nvSpPr>
            <p:spPr bwMode="auto">
              <a:xfrm>
                <a:off x="6976" y="3451"/>
                <a:ext cx="11" cy="42"/>
              </a:xfrm>
              <a:custGeom>
                <a:avLst/>
                <a:gdLst>
                  <a:gd name="T0" fmla="*/ 0 w 11"/>
                  <a:gd name="T1" fmla="*/ 0 h 42"/>
                  <a:gd name="T2" fmla="*/ 11 w 11"/>
                  <a:gd name="T3" fmla="*/ 42 h 42"/>
                  <a:gd name="T4" fmla="*/ 0 w 11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lnTo>
                      <a:pt x="1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" name="Line 788"/>
              <p:cNvSpPr>
                <a:spLocks noChangeShapeType="1"/>
              </p:cNvSpPr>
              <p:nvPr/>
            </p:nvSpPr>
            <p:spPr bwMode="auto">
              <a:xfrm>
                <a:off x="6976" y="3451"/>
                <a:ext cx="11" cy="4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" name="Freeform 789"/>
              <p:cNvSpPr>
                <a:spLocks/>
              </p:cNvSpPr>
              <p:nvPr/>
            </p:nvSpPr>
            <p:spPr bwMode="auto">
              <a:xfrm>
                <a:off x="6970" y="3445"/>
                <a:ext cx="23" cy="54"/>
              </a:xfrm>
              <a:custGeom>
                <a:avLst/>
                <a:gdLst>
                  <a:gd name="T0" fmla="*/ 14 w 19"/>
                  <a:gd name="T1" fmla="*/ 45 h 45"/>
                  <a:gd name="T2" fmla="*/ 9 w 19"/>
                  <a:gd name="T3" fmla="*/ 41 h 45"/>
                  <a:gd name="T4" fmla="*/ 0 w 19"/>
                  <a:gd name="T5" fmla="*/ 6 h 45"/>
                  <a:gd name="T6" fmla="*/ 4 w 19"/>
                  <a:gd name="T7" fmla="*/ 0 h 45"/>
                  <a:gd name="T8" fmla="*/ 10 w 19"/>
                  <a:gd name="T9" fmla="*/ 4 h 45"/>
                  <a:gd name="T10" fmla="*/ 19 w 19"/>
                  <a:gd name="T11" fmla="*/ 38 h 45"/>
                  <a:gd name="T12" fmla="*/ 15 w 19"/>
                  <a:gd name="T13" fmla="*/ 44 h 45"/>
                  <a:gd name="T14" fmla="*/ 14 w 19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5">
                    <a:moveTo>
                      <a:pt x="14" y="45"/>
                    </a:moveTo>
                    <a:cubicBezTo>
                      <a:pt x="12" y="45"/>
                      <a:pt x="10" y="43"/>
                      <a:pt x="9" y="4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41"/>
                      <a:pt x="18" y="44"/>
                      <a:pt x="15" y="44"/>
                    </a:cubicBezTo>
                    <a:cubicBezTo>
                      <a:pt x="15" y="45"/>
                      <a:pt x="14" y="45"/>
                      <a:pt x="14" y="4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" name="Freeform 790"/>
              <p:cNvSpPr>
                <a:spLocks/>
              </p:cNvSpPr>
              <p:nvPr/>
            </p:nvSpPr>
            <p:spPr bwMode="auto">
              <a:xfrm>
                <a:off x="6413" y="2946"/>
                <a:ext cx="79" cy="183"/>
              </a:xfrm>
              <a:custGeom>
                <a:avLst/>
                <a:gdLst>
                  <a:gd name="T0" fmla="*/ 15 w 65"/>
                  <a:gd name="T1" fmla="*/ 15 h 152"/>
                  <a:gd name="T2" fmla="*/ 44 w 65"/>
                  <a:gd name="T3" fmla="*/ 152 h 152"/>
                  <a:gd name="T4" fmla="*/ 65 w 65"/>
                  <a:gd name="T5" fmla="*/ 0 h 152"/>
                  <a:gd name="T6" fmla="*/ 15 w 65"/>
                  <a:gd name="T7" fmla="*/ 1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52">
                    <a:moveTo>
                      <a:pt x="15" y="15"/>
                    </a:moveTo>
                    <a:cubicBezTo>
                      <a:pt x="15" y="15"/>
                      <a:pt x="0" y="104"/>
                      <a:pt x="44" y="152"/>
                    </a:cubicBezTo>
                    <a:cubicBezTo>
                      <a:pt x="44" y="152"/>
                      <a:pt x="46" y="47"/>
                      <a:pt x="65" y="0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" name="Freeform 791"/>
              <p:cNvSpPr>
                <a:spLocks/>
              </p:cNvSpPr>
              <p:nvPr/>
            </p:nvSpPr>
            <p:spPr bwMode="auto">
              <a:xfrm>
                <a:off x="5224" y="4088"/>
                <a:ext cx="213" cy="150"/>
              </a:xfrm>
              <a:custGeom>
                <a:avLst/>
                <a:gdLst>
                  <a:gd name="T0" fmla="*/ 0 w 176"/>
                  <a:gd name="T1" fmla="*/ 44 h 125"/>
                  <a:gd name="T2" fmla="*/ 92 w 176"/>
                  <a:gd name="T3" fmla="*/ 119 h 125"/>
                  <a:gd name="T4" fmla="*/ 176 w 176"/>
                  <a:gd name="T5" fmla="*/ 20 h 125"/>
                  <a:gd name="T6" fmla="*/ 0 w 176"/>
                  <a:gd name="T7" fmla="*/ 4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25">
                    <a:moveTo>
                      <a:pt x="0" y="44"/>
                    </a:moveTo>
                    <a:cubicBezTo>
                      <a:pt x="0" y="44"/>
                      <a:pt x="10" y="112"/>
                      <a:pt x="92" y="119"/>
                    </a:cubicBezTo>
                    <a:cubicBezTo>
                      <a:pt x="174" y="125"/>
                      <a:pt x="176" y="20"/>
                      <a:pt x="176" y="20"/>
                    </a:cubicBezTo>
                    <a:cubicBezTo>
                      <a:pt x="176" y="20"/>
                      <a:pt x="3" y="0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" name="Freeform 792"/>
              <p:cNvSpPr>
                <a:spLocks noEditPoints="1"/>
              </p:cNvSpPr>
              <p:nvPr/>
            </p:nvSpPr>
            <p:spPr bwMode="auto">
              <a:xfrm>
                <a:off x="5208" y="4078"/>
                <a:ext cx="244" cy="169"/>
              </a:xfrm>
              <a:custGeom>
                <a:avLst/>
                <a:gdLst>
                  <a:gd name="T0" fmla="*/ 113 w 202"/>
                  <a:gd name="T1" fmla="*/ 140 h 140"/>
                  <a:gd name="T2" fmla="*/ 104 w 202"/>
                  <a:gd name="T3" fmla="*/ 140 h 140"/>
                  <a:gd name="T4" fmla="*/ 0 w 202"/>
                  <a:gd name="T5" fmla="*/ 54 h 140"/>
                  <a:gd name="T6" fmla="*/ 0 w 202"/>
                  <a:gd name="T7" fmla="*/ 51 h 140"/>
                  <a:gd name="T8" fmla="*/ 11 w 202"/>
                  <a:gd name="T9" fmla="*/ 29 h 140"/>
                  <a:gd name="T10" fmla="*/ 190 w 202"/>
                  <a:gd name="T11" fmla="*/ 15 h 140"/>
                  <a:gd name="T12" fmla="*/ 202 w 202"/>
                  <a:gd name="T13" fmla="*/ 28 h 140"/>
                  <a:gd name="T14" fmla="*/ 166 w 202"/>
                  <a:gd name="T15" fmla="*/ 121 h 140"/>
                  <a:gd name="T16" fmla="*/ 113 w 202"/>
                  <a:gd name="T17" fmla="*/ 140 h 140"/>
                  <a:gd name="T18" fmla="*/ 27 w 202"/>
                  <a:gd name="T19" fmla="*/ 52 h 140"/>
                  <a:gd name="T20" fmla="*/ 106 w 202"/>
                  <a:gd name="T21" fmla="*/ 113 h 140"/>
                  <a:gd name="T22" fmla="*/ 148 w 202"/>
                  <a:gd name="T23" fmla="*/ 101 h 140"/>
                  <a:gd name="T24" fmla="*/ 174 w 202"/>
                  <a:gd name="T25" fmla="*/ 40 h 140"/>
                  <a:gd name="T26" fmla="*/ 29 w 202"/>
                  <a:gd name="T27" fmla="*/ 50 h 140"/>
                  <a:gd name="T28" fmla="*/ 27 w 202"/>
                  <a:gd name="T29" fmla="*/ 52 h 140"/>
                  <a:gd name="T30" fmla="*/ 13 w 202"/>
                  <a:gd name="T31" fmla="*/ 52 h 140"/>
                  <a:gd name="T32" fmla="*/ 14 w 202"/>
                  <a:gd name="T33" fmla="*/ 52 h 140"/>
                  <a:gd name="T34" fmla="*/ 13 w 202"/>
                  <a:gd name="T35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140">
                    <a:moveTo>
                      <a:pt x="113" y="140"/>
                    </a:moveTo>
                    <a:cubicBezTo>
                      <a:pt x="110" y="140"/>
                      <a:pt x="107" y="140"/>
                      <a:pt x="104" y="140"/>
                    </a:cubicBezTo>
                    <a:cubicBezTo>
                      <a:pt x="31" y="134"/>
                      <a:pt x="4" y="81"/>
                      <a:pt x="0" y="54"/>
                    </a:cubicBezTo>
                    <a:cubicBezTo>
                      <a:pt x="0" y="53"/>
                      <a:pt x="0" y="52"/>
                      <a:pt x="0" y="51"/>
                    </a:cubicBezTo>
                    <a:cubicBezTo>
                      <a:pt x="0" y="43"/>
                      <a:pt x="4" y="35"/>
                      <a:pt x="11" y="29"/>
                    </a:cubicBezTo>
                    <a:cubicBezTo>
                      <a:pt x="46" y="0"/>
                      <a:pt x="166" y="12"/>
                      <a:pt x="190" y="15"/>
                    </a:cubicBezTo>
                    <a:cubicBezTo>
                      <a:pt x="197" y="16"/>
                      <a:pt x="202" y="21"/>
                      <a:pt x="202" y="28"/>
                    </a:cubicBezTo>
                    <a:cubicBezTo>
                      <a:pt x="202" y="31"/>
                      <a:pt x="201" y="89"/>
                      <a:pt x="166" y="121"/>
                    </a:cubicBezTo>
                    <a:cubicBezTo>
                      <a:pt x="152" y="134"/>
                      <a:pt x="134" y="140"/>
                      <a:pt x="113" y="140"/>
                    </a:cubicBezTo>
                    <a:close/>
                    <a:moveTo>
                      <a:pt x="27" y="52"/>
                    </a:moveTo>
                    <a:cubicBezTo>
                      <a:pt x="29" y="62"/>
                      <a:pt x="43" y="108"/>
                      <a:pt x="106" y="113"/>
                    </a:cubicBezTo>
                    <a:cubicBezTo>
                      <a:pt x="124" y="114"/>
                      <a:pt x="137" y="110"/>
                      <a:pt x="148" y="101"/>
                    </a:cubicBezTo>
                    <a:cubicBezTo>
                      <a:pt x="166" y="84"/>
                      <a:pt x="172" y="56"/>
                      <a:pt x="174" y="40"/>
                    </a:cubicBezTo>
                    <a:cubicBezTo>
                      <a:pt x="120" y="35"/>
                      <a:pt x="46" y="35"/>
                      <a:pt x="29" y="50"/>
                    </a:cubicBezTo>
                    <a:cubicBezTo>
                      <a:pt x="28" y="51"/>
                      <a:pt x="27" y="51"/>
                      <a:pt x="27" y="52"/>
                    </a:cubicBezTo>
                    <a:close/>
                    <a:moveTo>
                      <a:pt x="13" y="52"/>
                    </a:moveTo>
                    <a:cubicBezTo>
                      <a:pt x="14" y="52"/>
                      <a:pt x="14" y="52"/>
                      <a:pt x="14" y="52"/>
                    </a:cubicBez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" name="Freeform 793"/>
              <p:cNvSpPr>
                <a:spLocks/>
              </p:cNvSpPr>
              <p:nvPr/>
            </p:nvSpPr>
            <p:spPr bwMode="auto">
              <a:xfrm>
                <a:off x="4444" y="3739"/>
                <a:ext cx="308" cy="255"/>
              </a:xfrm>
              <a:custGeom>
                <a:avLst/>
                <a:gdLst>
                  <a:gd name="T0" fmla="*/ 154 w 255"/>
                  <a:gd name="T1" fmla="*/ 211 h 211"/>
                  <a:gd name="T2" fmla="*/ 77 w 255"/>
                  <a:gd name="T3" fmla="*/ 200 h 211"/>
                  <a:gd name="T4" fmla="*/ 1 w 255"/>
                  <a:gd name="T5" fmla="*/ 134 h 211"/>
                  <a:gd name="T6" fmla="*/ 72 w 255"/>
                  <a:gd name="T7" fmla="*/ 82 h 211"/>
                  <a:gd name="T8" fmla="*/ 203 w 255"/>
                  <a:gd name="T9" fmla="*/ 6 h 211"/>
                  <a:gd name="T10" fmla="*/ 214 w 255"/>
                  <a:gd name="T11" fmla="*/ 0 h 211"/>
                  <a:gd name="T12" fmla="*/ 219 w 255"/>
                  <a:gd name="T13" fmla="*/ 1 h 211"/>
                  <a:gd name="T14" fmla="*/ 228 w 255"/>
                  <a:gd name="T15" fmla="*/ 14 h 211"/>
                  <a:gd name="T16" fmla="*/ 254 w 255"/>
                  <a:gd name="T17" fmla="*/ 184 h 211"/>
                  <a:gd name="T18" fmla="*/ 253 w 255"/>
                  <a:gd name="T19" fmla="*/ 194 h 211"/>
                  <a:gd name="T20" fmla="*/ 244 w 255"/>
                  <a:gd name="T21" fmla="*/ 201 h 211"/>
                  <a:gd name="T22" fmla="*/ 154 w 255"/>
                  <a:gd name="T23" fmla="*/ 211 h 211"/>
                  <a:gd name="T24" fmla="*/ 154 w 255"/>
                  <a:gd name="T25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211">
                    <a:moveTo>
                      <a:pt x="154" y="211"/>
                    </a:moveTo>
                    <a:cubicBezTo>
                      <a:pt x="125" y="211"/>
                      <a:pt x="99" y="207"/>
                      <a:pt x="77" y="200"/>
                    </a:cubicBezTo>
                    <a:cubicBezTo>
                      <a:pt x="28" y="185"/>
                      <a:pt x="0" y="160"/>
                      <a:pt x="1" y="134"/>
                    </a:cubicBezTo>
                    <a:cubicBezTo>
                      <a:pt x="2" y="110"/>
                      <a:pt x="26" y="92"/>
                      <a:pt x="72" y="82"/>
                    </a:cubicBezTo>
                    <a:cubicBezTo>
                      <a:pt x="163" y="61"/>
                      <a:pt x="203" y="6"/>
                      <a:pt x="203" y="6"/>
                    </a:cubicBezTo>
                    <a:cubicBezTo>
                      <a:pt x="206" y="2"/>
                      <a:pt x="210" y="0"/>
                      <a:pt x="214" y="0"/>
                    </a:cubicBezTo>
                    <a:cubicBezTo>
                      <a:pt x="216" y="0"/>
                      <a:pt x="217" y="0"/>
                      <a:pt x="219" y="1"/>
                    </a:cubicBezTo>
                    <a:cubicBezTo>
                      <a:pt x="224" y="3"/>
                      <a:pt x="228" y="8"/>
                      <a:pt x="228" y="14"/>
                    </a:cubicBezTo>
                    <a:cubicBezTo>
                      <a:pt x="226" y="88"/>
                      <a:pt x="254" y="183"/>
                      <a:pt x="254" y="184"/>
                    </a:cubicBezTo>
                    <a:cubicBezTo>
                      <a:pt x="255" y="187"/>
                      <a:pt x="255" y="191"/>
                      <a:pt x="253" y="194"/>
                    </a:cubicBezTo>
                    <a:cubicBezTo>
                      <a:pt x="251" y="197"/>
                      <a:pt x="248" y="200"/>
                      <a:pt x="244" y="201"/>
                    </a:cubicBezTo>
                    <a:cubicBezTo>
                      <a:pt x="243" y="201"/>
                      <a:pt x="202" y="211"/>
                      <a:pt x="154" y="211"/>
                    </a:cubicBezTo>
                    <a:cubicBezTo>
                      <a:pt x="154" y="211"/>
                      <a:pt x="154" y="211"/>
                      <a:pt x="154" y="211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" name="Freeform 794"/>
              <p:cNvSpPr>
                <a:spLocks noEditPoints="1"/>
              </p:cNvSpPr>
              <p:nvPr/>
            </p:nvSpPr>
            <p:spPr bwMode="auto">
              <a:xfrm>
                <a:off x="4416" y="3722"/>
                <a:ext cx="353" cy="288"/>
              </a:xfrm>
              <a:custGeom>
                <a:avLst/>
                <a:gdLst>
                  <a:gd name="T0" fmla="*/ 237 w 292"/>
                  <a:gd name="T1" fmla="*/ 28 h 239"/>
                  <a:gd name="T2" fmla="*/ 237 w 292"/>
                  <a:gd name="T3" fmla="*/ 28 h 239"/>
                  <a:gd name="T4" fmla="*/ 237 w 292"/>
                  <a:gd name="T5" fmla="*/ 28 h 239"/>
                  <a:gd name="T6" fmla="*/ 264 w 292"/>
                  <a:gd name="T7" fmla="*/ 201 h 239"/>
                  <a:gd name="T8" fmla="*/ 177 w 292"/>
                  <a:gd name="T9" fmla="*/ 212 h 239"/>
                  <a:gd name="T10" fmla="*/ 105 w 292"/>
                  <a:gd name="T11" fmla="*/ 201 h 239"/>
                  <a:gd name="T12" fmla="*/ 98 w 292"/>
                  <a:gd name="T13" fmla="*/ 109 h 239"/>
                  <a:gd name="T14" fmla="*/ 237 w 292"/>
                  <a:gd name="T15" fmla="*/ 28 h 239"/>
                  <a:gd name="T16" fmla="*/ 237 w 292"/>
                  <a:gd name="T17" fmla="*/ 0 h 239"/>
                  <a:gd name="T18" fmla="*/ 216 w 292"/>
                  <a:gd name="T19" fmla="*/ 12 h 239"/>
                  <a:gd name="T20" fmla="*/ 215 w 292"/>
                  <a:gd name="T21" fmla="*/ 12 h 239"/>
                  <a:gd name="T22" fmla="*/ 92 w 292"/>
                  <a:gd name="T23" fmla="*/ 83 h 239"/>
                  <a:gd name="T24" fmla="*/ 11 w 292"/>
                  <a:gd name="T25" fmla="*/ 147 h 239"/>
                  <a:gd name="T26" fmla="*/ 96 w 292"/>
                  <a:gd name="T27" fmla="*/ 227 h 239"/>
                  <a:gd name="T28" fmla="*/ 177 w 292"/>
                  <a:gd name="T29" fmla="*/ 239 h 239"/>
                  <a:gd name="T30" fmla="*/ 271 w 292"/>
                  <a:gd name="T31" fmla="*/ 228 h 239"/>
                  <a:gd name="T32" fmla="*/ 288 w 292"/>
                  <a:gd name="T33" fmla="*/ 215 h 239"/>
                  <a:gd name="T34" fmla="*/ 290 w 292"/>
                  <a:gd name="T35" fmla="*/ 194 h 239"/>
                  <a:gd name="T36" fmla="*/ 264 w 292"/>
                  <a:gd name="T37" fmla="*/ 29 h 239"/>
                  <a:gd name="T38" fmla="*/ 265 w 292"/>
                  <a:gd name="T39" fmla="*/ 28 h 239"/>
                  <a:gd name="T40" fmla="*/ 264 w 292"/>
                  <a:gd name="T41" fmla="*/ 22 h 239"/>
                  <a:gd name="T42" fmla="*/ 246 w 292"/>
                  <a:gd name="T43" fmla="*/ 2 h 239"/>
                  <a:gd name="T44" fmla="*/ 237 w 292"/>
                  <a:gd name="T45" fmla="*/ 0 h 239"/>
                  <a:gd name="T46" fmla="*/ 237 w 292"/>
                  <a:gd name="T47" fmla="*/ 55 h 239"/>
                  <a:gd name="T48" fmla="*/ 237 w 292"/>
                  <a:gd name="T49" fmla="*/ 55 h 239"/>
                  <a:gd name="T50" fmla="*/ 237 w 292"/>
                  <a:gd name="T51" fmla="*/ 5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2" h="239">
                    <a:moveTo>
                      <a:pt x="237" y="28"/>
                    </a:moveTo>
                    <a:cubicBezTo>
                      <a:pt x="237" y="28"/>
                      <a:pt x="237" y="28"/>
                      <a:pt x="237" y="28"/>
                    </a:cubicBezTo>
                    <a:moveTo>
                      <a:pt x="237" y="28"/>
                    </a:moveTo>
                    <a:cubicBezTo>
                      <a:pt x="235" y="104"/>
                      <a:pt x="264" y="201"/>
                      <a:pt x="264" y="201"/>
                    </a:cubicBezTo>
                    <a:cubicBezTo>
                      <a:pt x="264" y="201"/>
                      <a:pt x="224" y="212"/>
                      <a:pt x="177" y="212"/>
                    </a:cubicBezTo>
                    <a:cubicBezTo>
                      <a:pt x="153" y="212"/>
                      <a:pt x="128" y="209"/>
                      <a:pt x="105" y="201"/>
                    </a:cubicBezTo>
                    <a:cubicBezTo>
                      <a:pt x="35" y="179"/>
                      <a:pt x="0" y="132"/>
                      <a:pt x="98" y="109"/>
                    </a:cubicBezTo>
                    <a:cubicBezTo>
                      <a:pt x="195" y="86"/>
                      <a:pt x="237" y="28"/>
                      <a:pt x="237" y="28"/>
                    </a:cubicBezTo>
                    <a:moveTo>
                      <a:pt x="237" y="0"/>
                    </a:moveTo>
                    <a:cubicBezTo>
                      <a:pt x="229" y="0"/>
                      <a:pt x="221" y="4"/>
                      <a:pt x="216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3" y="15"/>
                      <a:pt x="176" y="63"/>
                      <a:pt x="92" y="83"/>
                    </a:cubicBezTo>
                    <a:cubicBezTo>
                      <a:pt x="39" y="95"/>
                      <a:pt x="12" y="116"/>
                      <a:pt x="11" y="147"/>
                    </a:cubicBezTo>
                    <a:cubicBezTo>
                      <a:pt x="9" y="179"/>
                      <a:pt x="41" y="209"/>
                      <a:pt x="96" y="227"/>
                    </a:cubicBezTo>
                    <a:cubicBezTo>
                      <a:pt x="119" y="235"/>
                      <a:pt x="147" y="239"/>
                      <a:pt x="177" y="239"/>
                    </a:cubicBezTo>
                    <a:cubicBezTo>
                      <a:pt x="227" y="239"/>
                      <a:pt x="269" y="228"/>
                      <a:pt x="271" y="228"/>
                    </a:cubicBezTo>
                    <a:cubicBezTo>
                      <a:pt x="278" y="226"/>
                      <a:pt x="284" y="221"/>
                      <a:pt x="288" y="215"/>
                    </a:cubicBezTo>
                    <a:cubicBezTo>
                      <a:pt x="291" y="208"/>
                      <a:pt x="292" y="201"/>
                      <a:pt x="290" y="194"/>
                    </a:cubicBezTo>
                    <a:cubicBezTo>
                      <a:pt x="290" y="193"/>
                      <a:pt x="263" y="100"/>
                      <a:pt x="264" y="29"/>
                    </a:cubicBezTo>
                    <a:cubicBezTo>
                      <a:pt x="264" y="29"/>
                      <a:pt x="265" y="28"/>
                      <a:pt x="265" y="28"/>
                    </a:cubicBezTo>
                    <a:cubicBezTo>
                      <a:pt x="265" y="26"/>
                      <a:pt x="264" y="24"/>
                      <a:pt x="264" y="22"/>
                    </a:cubicBezTo>
                    <a:cubicBezTo>
                      <a:pt x="262" y="13"/>
                      <a:pt x="255" y="5"/>
                      <a:pt x="246" y="2"/>
                    </a:cubicBezTo>
                    <a:cubicBezTo>
                      <a:pt x="243" y="1"/>
                      <a:pt x="240" y="0"/>
                      <a:pt x="237" y="0"/>
                    </a:cubicBezTo>
                    <a:close/>
                    <a:moveTo>
                      <a:pt x="237" y="55"/>
                    </a:moveTo>
                    <a:cubicBezTo>
                      <a:pt x="237" y="55"/>
                      <a:pt x="237" y="55"/>
                      <a:pt x="237" y="55"/>
                    </a:cubicBezTo>
                    <a:cubicBezTo>
                      <a:pt x="237" y="55"/>
                      <a:pt x="237" y="55"/>
                      <a:pt x="237" y="5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" name="Freeform 795"/>
              <p:cNvSpPr>
                <a:spLocks/>
              </p:cNvSpPr>
              <p:nvPr/>
            </p:nvSpPr>
            <p:spPr bwMode="auto">
              <a:xfrm>
                <a:off x="4663" y="2592"/>
                <a:ext cx="1405" cy="1536"/>
              </a:xfrm>
              <a:custGeom>
                <a:avLst/>
                <a:gdLst>
                  <a:gd name="T0" fmla="*/ 857 w 1164"/>
                  <a:gd name="T1" fmla="*/ 1275 h 1275"/>
                  <a:gd name="T2" fmla="*/ 856 w 1164"/>
                  <a:gd name="T3" fmla="*/ 1275 h 1275"/>
                  <a:gd name="T4" fmla="*/ 712 w 1164"/>
                  <a:gd name="T5" fmla="*/ 1220 h 1275"/>
                  <a:gd name="T6" fmla="*/ 704 w 1164"/>
                  <a:gd name="T7" fmla="*/ 1220 h 1275"/>
                  <a:gd name="T8" fmla="*/ 630 w 1164"/>
                  <a:gd name="T9" fmla="*/ 1248 h 1275"/>
                  <a:gd name="T10" fmla="*/ 528 w 1164"/>
                  <a:gd name="T11" fmla="*/ 1270 h 1275"/>
                  <a:gd name="T12" fmla="*/ 234 w 1164"/>
                  <a:gd name="T13" fmla="*/ 1196 h 1275"/>
                  <a:gd name="T14" fmla="*/ 176 w 1164"/>
                  <a:gd name="T15" fmla="*/ 1201 h 1275"/>
                  <a:gd name="T16" fmla="*/ 16 w 1164"/>
                  <a:gd name="T17" fmla="*/ 1111 h 1275"/>
                  <a:gd name="T18" fmla="*/ 48 w 1164"/>
                  <a:gd name="T19" fmla="*/ 951 h 1275"/>
                  <a:gd name="T20" fmla="*/ 171 w 1164"/>
                  <a:gd name="T21" fmla="*/ 875 h 1275"/>
                  <a:gd name="T22" fmla="*/ 178 w 1164"/>
                  <a:gd name="T23" fmla="*/ 863 h 1275"/>
                  <a:gd name="T24" fmla="*/ 153 w 1164"/>
                  <a:gd name="T25" fmla="*/ 815 h 1275"/>
                  <a:gd name="T26" fmla="*/ 138 w 1164"/>
                  <a:gd name="T27" fmla="*/ 374 h 1275"/>
                  <a:gd name="T28" fmla="*/ 472 w 1164"/>
                  <a:gd name="T29" fmla="*/ 105 h 1275"/>
                  <a:gd name="T30" fmla="*/ 522 w 1164"/>
                  <a:gd name="T31" fmla="*/ 3 h 1275"/>
                  <a:gd name="T32" fmla="*/ 531 w 1164"/>
                  <a:gd name="T33" fmla="*/ 0 h 1275"/>
                  <a:gd name="T34" fmla="*/ 532 w 1164"/>
                  <a:gd name="T35" fmla="*/ 0 h 1275"/>
                  <a:gd name="T36" fmla="*/ 541 w 1164"/>
                  <a:gd name="T37" fmla="*/ 4 h 1275"/>
                  <a:gd name="T38" fmla="*/ 592 w 1164"/>
                  <a:gd name="T39" fmla="*/ 102 h 1275"/>
                  <a:gd name="T40" fmla="*/ 878 w 1164"/>
                  <a:gd name="T41" fmla="*/ 170 h 1275"/>
                  <a:gd name="T42" fmla="*/ 980 w 1164"/>
                  <a:gd name="T43" fmla="*/ 114 h 1275"/>
                  <a:gd name="T44" fmla="*/ 987 w 1164"/>
                  <a:gd name="T45" fmla="*/ 112 h 1275"/>
                  <a:gd name="T46" fmla="*/ 991 w 1164"/>
                  <a:gd name="T47" fmla="*/ 113 h 1275"/>
                  <a:gd name="T48" fmla="*/ 999 w 1164"/>
                  <a:gd name="T49" fmla="*/ 120 h 1275"/>
                  <a:gd name="T50" fmla="*/ 1027 w 1164"/>
                  <a:gd name="T51" fmla="*/ 221 h 1275"/>
                  <a:gd name="T52" fmla="*/ 1154 w 1164"/>
                  <a:gd name="T53" fmla="*/ 578 h 1275"/>
                  <a:gd name="T54" fmla="*/ 1102 w 1164"/>
                  <a:gd name="T55" fmla="*/ 878 h 1275"/>
                  <a:gd name="T56" fmla="*/ 1084 w 1164"/>
                  <a:gd name="T57" fmla="*/ 951 h 1275"/>
                  <a:gd name="T58" fmla="*/ 1037 w 1164"/>
                  <a:gd name="T59" fmla="*/ 1134 h 1275"/>
                  <a:gd name="T60" fmla="*/ 858 w 1164"/>
                  <a:gd name="T61" fmla="*/ 1275 h 1275"/>
                  <a:gd name="T62" fmla="*/ 857 w 1164"/>
                  <a:gd name="T63" fmla="*/ 1275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64" h="1275">
                    <a:moveTo>
                      <a:pt x="857" y="1275"/>
                    </a:moveTo>
                    <a:cubicBezTo>
                      <a:pt x="857" y="1275"/>
                      <a:pt x="856" y="1275"/>
                      <a:pt x="856" y="1275"/>
                    </a:cubicBezTo>
                    <a:cubicBezTo>
                      <a:pt x="852" y="1274"/>
                      <a:pt x="763" y="1266"/>
                      <a:pt x="712" y="1220"/>
                    </a:cubicBezTo>
                    <a:cubicBezTo>
                      <a:pt x="710" y="1220"/>
                      <a:pt x="708" y="1220"/>
                      <a:pt x="704" y="1220"/>
                    </a:cubicBezTo>
                    <a:cubicBezTo>
                      <a:pt x="689" y="1220"/>
                      <a:pt x="660" y="1223"/>
                      <a:pt x="630" y="1248"/>
                    </a:cubicBezTo>
                    <a:cubicBezTo>
                      <a:pt x="609" y="1266"/>
                      <a:pt x="563" y="1270"/>
                      <a:pt x="528" y="1270"/>
                    </a:cubicBezTo>
                    <a:cubicBezTo>
                      <a:pt x="434" y="1270"/>
                      <a:pt x="300" y="1242"/>
                      <a:pt x="234" y="1196"/>
                    </a:cubicBezTo>
                    <a:cubicBezTo>
                      <a:pt x="224" y="1198"/>
                      <a:pt x="202" y="1201"/>
                      <a:pt x="176" y="1201"/>
                    </a:cubicBezTo>
                    <a:cubicBezTo>
                      <a:pt x="90" y="1201"/>
                      <a:pt x="34" y="1170"/>
                      <a:pt x="16" y="1111"/>
                    </a:cubicBezTo>
                    <a:cubicBezTo>
                      <a:pt x="0" y="1058"/>
                      <a:pt x="12" y="1000"/>
                      <a:pt x="48" y="951"/>
                    </a:cubicBezTo>
                    <a:cubicBezTo>
                      <a:pt x="81" y="906"/>
                      <a:pt x="128" y="877"/>
                      <a:pt x="171" y="875"/>
                    </a:cubicBezTo>
                    <a:cubicBezTo>
                      <a:pt x="173" y="873"/>
                      <a:pt x="177" y="869"/>
                      <a:pt x="178" y="863"/>
                    </a:cubicBezTo>
                    <a:cubicBezTo>
                      <a:pt x="179" y="851"/>
                      <a:pt x="171" y="834"/>
                      <a:pt x="153" y="815"/>
                    </a:cubicBezTo>
                    <a:cubicBezTo>
                      <a:pt x="99" y="758"/>
                      <a:pt x="20" y="567"/>
                      <a:pt x="138" y="374"/>
                    </a:cubicBezTo>
                    <a:cubicBezTo>
                      <a:pt x="240" y="206"/>
                      <a:pt x="433" y="120"/>
                      <a:pt x="472" y="105"/>
                    </a:cubicBezTo>
                    <a:cubicBezTo>
                      <a:pt x="477" y="85"/>
                      <a:pt x="495" y="28"/>
                      <a:pt x="522" y="3"/>
                    </a:cubicBezTo>
                    <a:cubicBezTo>
                      <a:pt x="524" y="1"/>
                      <a:pt x="528" y="0"/>
                      <a:pt x="531" y="0"/>
                    </a:cubicBezTo>
                    <a:cubicBezTo>
                      <a:pt x="531" y="0"/>
                      <a:pt x="532" y="0"/>
                      <a:pt x="532" y="0"/>
                    </a:cubicBezTo>
                    <a:cubicBezTo>
                      <a:pt x="536" y="0"/>
                      <a:pt x="539" y="2"/>
                      <a:pt x="541" y="4"/>
                    </a:cubicBezTo>
                    <a:cubicBezTo>
                      <a:pt x="543" y="7"/>
                      <a:pt x="581" y="53"/>
                      <a:pt x="592" y="102"/>
                    </a:cubicBezTo>
                    <a:cubicBezTo>
                      <a:pt x="630" y="104"/>
                      <a:pt x="755" y="114"/>
                      <a:pt x="878" y="170"/>
                    </a:cubicBezTo>
                    <a:cubicBezTo>
                      <a:pt x="980" y="114"/>
                      <a:pt x="980" y="114"/>
                      <a:pt x="980" y="114"/>
                    </a:cubicBezTo>
                    <a:cubicBezTo>
                      <a:pt x="982" y="113"/>
                      <a:pt x="985" y="112"/>
                      <a:pt x="987" y="112"/>
                    </a:cubicBezTo>
                    <a:cubicBezTo>
                      <a:pt x="988" y="112"/>
                      <a:pt x="990" y="113"/>
                      <a:pt x="991" y="113"/>
                    </a:cubicBezTo>
                    <a:cubicBezTo>
                      <a:pt x="994" y="114"/>
                      <a:pt x="997" y="116"/>
                      <a:pt x="999" y="120"/>
                    </a:cubicBezTo>
                    <a:cubicBezTo>
                      <a:pt x="1000" y="122"/>
                      <a:pt x="1025" y="171"/>
                      <a:pt x="1027" y="221"/>
                    </a:cubicBezTo>
                    <a:cubicBezTo>
                      <a:pt x="1052" y="245"/>
                      <a:pt x="1164" y="365"/>
                      <a:pt x="1154" y="578"/>
                    </a:cubicBezTo>
                    <a:cubicBezTo>
                      <a:pt x="1146" y="733"/>
                      <a:pt x="1121" y="817"/>
                      <a:pt x="1102" y="878"/>
                    </a:cubicBezTo>
                    <a:cubicBezTo>
                      <a:pt x="1093" y="906"/>
                      <a:pt x="1086" y="929"/>
                      <a:pt x="1084" y="951"/>
                    </a:cubicBezTo>
                    <a:cubicBezTo>
                      <a:pt x="1081" y="982"/>
                      <a:pt x="1070" y="1061"/>
                      <a:pt x="1037" y="1134"/>
                    </a:cubicBezTo>
                    <a:cubicBezTo>
                      <a:pt x="996" y="1223"/>
                      <a:pt x="936" y="1270"/>
                      <a:pt x="858" y="1275"/>
                    </a:cubicBezTo>
                    <a:cubicBezTo>
                      <a:pt x="858" y="1275"/>
                      <a:pt x="857" y="1275"/>
                      <a:pt x="857" y="1275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" name="Freeform 796"/>
              <p:cNvSpPr>
                <a:spLocks noEditPoints="1"/>
              </p:cNvSpPr>
              <p:nvPr/>
            </p:nvSpPr>
            <p:spPr bwMode="auto">
              <a:xfrm>
                <a:off x="4646" y="2575"/>
                <a:ext cx="1434" cy="1569"/>
              </a:xfrm>
              <a:custGeom>
                <a:avLst/>
                <a:gdLst>
                  <a:gd name="T0" fmla="*/ 545 w 1188"/>
                  <a:gd name="T1" fmla="*/ 27 h 1302"/>
                  <a:gd name="T2" fmla="*/ 595 w 1188"/>
                  <a:gd name="T3" fmla="*/ 129 h 1302"/>
                  <a:gd name="T4" fmla="*/ 893 w 1188"/>
                  <a:gd name="T5" fmla="*/ 199 h 1302"/>
                  <a:gd name="T6" fmla="*/ 963 w 1188"/>
                  <a:gd name="T7" fmla="*/ 160 h 1302"/>
                  <a:gd name="T8" fmla="*/ 1001 w 1188"/>
                  <a:gd name="T9" fmla="*/ 140 h 1302"/>
                  <a:gd name="T10" fmla="*/ 1028 w 1188"/>
                  <a:gd name="T11" fmla="*/ 242 h 1302"/>
                  <a:gd name="T12" fmla="*/ 1154 w 1188"/>
                  <a:gd name="T13" fmla="*/ 591 h 1302"/>
                  <a:gd name="T14" fmla="*/ 1084 w 1188"/>
                  <a:gd name="T15" fmla="*/ 964 h 1302"/>
                  <a:gd name="T16" fmla="*/ 871 w 1188"/>
                  <a:gd name="T17" fmla="*/ 1275 h 1302"/>
                  <a:gd name="T18" fmla="*/ 732 w 1188"/>
                  <a:gd name="T19" fmla="*/ 1221 h 1302"/>
                  <a:gd name="T20" fmla="*/ 718 w 1188"/>
                  <a:gd name="T21" fmla="*/ 1220 h 1302"/>
                  <a:gd name="T22" fmla="*/ 636 w 1188"/>
                  <a:gd name="T23" fmla="*/ 1252 h 1302"/>
                  <a:gd name="T24" fmla="*/ 542 w 1188"/>
                  <a:gd name="T25" fmla="*/ 1270 h 1302"/>
                  <a:gd name="T26" fmla="*/ 252 w 1188"/>
                  <a:gd name="T27" fmla="*/ 1196 h 1302"/>
                  <a:gd name="T28" fmla="*/ 190 w 1188"/>
                  <a:gd name="T29" fmla="*/ 1201 h 1302"/>
                  <a:gd name="T30" fmla="*/ 43 w 1188"/>
                  <a:gd name="T31" fmla="*/ 1121 h 1302"/>
                  <a:gd name="T32" fmla="*/ 189 w 1188"/>
                  <a:gd name="T33" fmla="*/ 903 h 1302"/>
                  <a:gd name="T34" fmla="*/ 177 w 1188"/>
                  <a:gd name="T35" fmla="*/ 820 h 1302"/>
                  <a:gd name="T36" fmla="*/ 163 w 1188"/>
                  <a:gd name="T37" fmla="*/ 395 h 1302"/>
                  <a:gd name="T38" fmla="*/ 497 w 1188"/>
                  <a:gd name="T39" fmla="*/ 129 h 1302"/>
                  <a:gd name="T40" fmla="*/ 545 w 1188"/>
                  <a:gd name="T41" fmla="*/ 27 h 1302"/>
                  <a:gd name="T42" fmla="*/ 545 w 1188"/>
                  <a:gd name="T43" fmla="*/ 0 h 1302"/>
                  <a:gd name="T44" fmla="*/ 527 w 1188"/>
                  <a:gd name="T45" fmla="*/ 7 h 1302"/>
                  <a:gd name="T46" fmla="*/ 475 w 1188"/>
                  <a:gd name="T47" fmla="*/ 109 h 1302"/>
                  <a:gd name="T48" fmla="*/ 357 w 1188"/>
                  <a:gd name="T49" fmla="*/ 171 h 1302"/>
                  <a:gd name="T50" fmla="*/ 140 w 1188"/>
                  <a:gd name="T51" fmla="*/ 381 h 1302"/>
                  <a:gd name="T52" fmla="*/ 81 w 1188"/>
                  <a:gd name="T53" fmla="*/ 657 h 1302"/>
                  <a:gd name="T54" fmla="*/ 157 w 1188"/>
                  <a:gd name="T55" fmla="*/ 838 h 1302"/>
                  <a:gd name="T56" fmla="*/ 178 w 1188"/>
                  <a:gd name="T57" fmla="*/ 875 h 1302"/>
                  <a:gd name="T58" fmla="*/ 178 w 1188"/>
                  <a:gd name="T59" fmla="*/ 876 h 1302"/>
                  <a:gd name="T60" fmla="*/ 51 w 1188"/>
                  <a:gd name="T61" fmla="*/ 957 h 1302"/>
                  <a:gd name="T62" fmla="*/ 17 w 1188"/>
                  <a:gd name="T63" fmla="*/ 1129 h 1302"/>
                  <a:gd name="T64" fmla="*/ 190 w 1188"/>
                  <a:gd name="T65" fmla="*/ 1228 h 1302"/>
                  <a:gd name="T66" fmla="*/ 245 w 1188"/>
                  <a:gd name="T67" fmla="*/ 1224 h 1302"/>
                  <a:gd name="T68" fmla="*/ 542 w 1188"/>
                  <a:gd name="T69" fmla="*/ 1297 h 1302"/>
                  <a:gd name="T70" fmla="*/ 653 w 1188"/>
                  <a:gd name="T71" fmla="*/ 1272 h 1302"/>
                  <a:gd name="T72" fmla="*/ 718 w 1188"/>
                  <a:gd name="T73" fmla="*/ 1247 h 1302"/>
                  <a:gd name="T74" fmla="*/ 721 w 1188"/>
                  <a:gd name="T75" fmla="*/ 1247 h 1302"/>
                  <a:gd name="T76" fmla="*/ 869 w 1188"/>
                  <a:gd name="T77" fmla="*/ 1302 h 1302"/>
                  <a:gd name="T78" fmla="*/ 871 w 1188"/>
                  <a:gd name="T79" fmla="*/ 1302 h 1302"/>
                  <a:gd name="T80" fmla="*/ 873 w 1188"/>
                  <a:gd name="T81" fmla="*/ 1302 h 1302"/>
                  <a:gd name="T82" fmla="*/ 1063 w 1188"/>
                  <a:gd name="T83" fmla="*/ 1153 h 1302"/>
                  <a:gd name="T84" fmla="*/ 1111 w 1188"/>
                  <a:gd name="T85" fmla="*/ 966 h 1302"/>
                  <a:gd name="T86" fmla="*/ 1129 w 1188"/>
                  <a:gd name="T87" fmla="*/ 896 h 1302"/>
                  <a:gd name="T88" fmla="*/ 1181 w 1188"/>
                  <a:gd name="T89" fmla="*/ 593 h 1302"/>
                  <a:gd name="T90" fmla="*/ 1119 w 1188"/>
                  <a:gd name="T91" fmla="*/ 317 h 1302"/>
                  <a:gd name="T92" fmla="*/ 1055 w 1188"/>
                  <a:gd name="T93" fmla="*/ 230 h 1302"/>
                  <a:gd name="T94" fmla="*/ 1025 w 1188"/>
                  <a:gd name="T95" fmla="*/ 127 h 1302"/>
                  <a:gd name="T96" fmla="*/ 1009 w 1188"/>
                  <a:gd name="T97" fmla="*/ 114 h 1302"/>
                  <a:gd name="T98" fmla="*/ 1001 w 1188"/>
                  <a:gd name="T99" fmla="*/ 113 h 1302"/>
                  <a:gd name="T100" fmla="*/ 988 w 1188"/>
                  <a:gd name="T101" fmla="*/ 116 h 1302"/>
                  <a:gd name="T102" fmla="*/ 950 w 1188"/>
                  <a:gd name="T103" fmla="*/ 137 h 1302"/>
                  <a:gd name="T104" fmla="*/ 891 w 1188"/>
                  <a:gd name="T105" fmla="*/ 169 h 1302"/>
                  <a:gd name="T106" fmla="*/ 617 w 1188"/>
                  <a:gd name="T107" fmla="*/ 103 h 1302"/>
                  <a:gd name="T108" fmla="*/ 566 w 1188"/>
                  <a:gd name="T109" fmla="*/ 10 h 1302"/>
                  <a:gd name="T110" fmla="*/ 547 w 1188"/>
                  <a:gd name="T111" fmla="*/ 0 h 1302"/>
                  <a:gd name="T112" fmla="*/ 545 w 1188"/>
                  <a:gd name="T113" fmla="*/ 0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8" h="1302">
                    <a:moveTo>
                      <a:pt x="545" y="27"/>
                    </a:moveTo>
                    <a:cubicBezTo>
                      <a:pt x="545" y="27"/>
                      <a:pt x="588" y="79"/>
                      <a:pt x="595" y="129"/>
                    </a:cubicBezTo>
                    <a:cubicBezTo>
                      <a:pt x="595" y="129"/>
                      <a:pt x="748" y="132"/>
                      <a:pt x="893" y="199"/>
                    </a:cubicBezTo>
                    <a:cubicBezTo>
                      <a:pt x="963" y="160"/>
                      <a:pt x="963" y="160"/>
                      <a:pt x="963" y="160"/>
                    </a:cubicBezTo>
                    <a:cubicBezTo>
                      <a:pt x="1001" y="140"/>
                      <a:pt x="1001" y="140"/>
                      <a:pt x="1001" y="140"/>
                    </a:cubicBezTo>
                    <a:cubicBezTo>
                      <a:pt x="1001" y="140"/>
                      <a:pt x="1028" y="192"/>
                      <a:pt x="1028" y="242"/>
                    </a:cubicBezTo>
                    <a:cubicBezTo>
                      <a:pt x="1028" y="242"/>
                      <a:pt x="1166" y="361"/>
                      <a:pt x="1154" y="591"/>
                    </a:cubicBezTo>
                    <a:cubicBezTo>
                      <a:pt x="1143" y="822"/>
                      <a:pt x="1091" y="894"/>
                      <a:pt x="1084" y="964"/>
                    </a:cubicBezTo>
                    <a:cubicBezTo>
                      <a:pt x="1078" y="1034"/>
                      <a:pt x="1040" y="1265"/>
                      <a:pt x="871" y="1275"/>
                    </a:cubicBezTo>
                    <a:cubicBezTo>
                      <a:pt x="871" y="1275"/>
                      <a:pt x="780" y="1267"/>
                      <a:pt x="732" y="1221"/>
                    </a:cubicBezTo>
                    <a:cubicBezTo>
                      <a:pt x="732" y="1221"/>
                      <a:pt x="727" y="1220"/>
                      <a:pt x="718" y="1220"/>
                    </a:cubicBezTo>
                    <a:cubicBezTo>
                      <a:pt x="700" y="1220"/>
                      <a:pt x="669" y="1224"/>
                      <a:pt x="636" y="1252"/>
                    </a:cubicBezTo>
                    <a:cubicBezTo>
                      <a:pt x="620" y="1264"/>
                      <a:pt x="586" y="1270"/>
                      <a:pt x="542" y="1270"/>
                    </a:cubicBezTo>
                    <a:cubicBezTo>
                      <a:pt x="448" y="1270"/>
                      <a:pt x="313" y="1242"/>
                      <a:pt x="252" y="1196"/>
                    </a:cubicBezTo>
                    <a:cubicBezTo>
                      <a:pt x="252" y="1196"/>
                      <a:pt x="225" y="1201"/>
                      <a:pt x="190" y="1201"/>
                    </a:cubicBezTo>
                    <a:cubicBezTo>
                      <a:pt x="136" y="1201"/>
                      <a:pt x="64" y="1188"/>
                      <a:pt x="43" y="1121"/>
                    </a:cubicBezTo>
                    <a:cubicBezTo>
                      <a:pt x="9" y="1011"/>
                      <a:pt x="111" y="903"/>
                      <a:pt x="189" y="903"/>
                    </a:cubicBezTo>
                    <a:cubicBezTo>
                      <a:pt x="189" y="903"/>
                      <a:pt x="233" y="879"/>
                      <a:pt x="177" y="820"/>
                    </a:cubicBezTo>
                    <a:cubicBezTo>
                      <a:pt x="121" y="761"/>
                      <a:pt x="53" y="576"/>
                      <a:pt x="163" y="395"/>
                    </a:cubicBezTo>
                    <a:cubicBezTo>
                      <a:pt x="274" y="214"/>
                      <a:pt x="497" y="129"/>
                      <a:pt x="497" y="129"/>
                    </a:cubicBezTo>
                    <a:cubicBezTo>
                      <a:pt x="497" y="129"/>
                      <a:pt x="516" y="54"/>
                      <a:pt x="545" y="27"/>
                    </a:cubicBezTo>
                    <a:moveTo>
                      <a:pt x="545" y="0"/>
                    </a:moveTo>
                    <a:cubicBezTo>
                      <a:pt x="538" y="0"/>
                      <a:pt x="532" y="3"/>
                      <a:pt x="527" y="7"/>
                    </a:cubicBezTo>
                    <a:cubicBezTo>
                      <a:pt x="500" y="32"/>
                      <a:pt x="482" y="84"/>
                      <a:pt x="475" y="109"/>
                    </a:cubicBezTo>
                    <a:cubicBezTo>
                      <a:pt x="454" y="118"/>
                      <a:pt x="409" y="138"/>
                      <a:pt x="357" y="171"/>
                    </a:cubicBezTo>
                    <a:cubicBezTo>
                      <a:pt x="291" y="213"/>
                      <a:pt x="200" y="283"/>
                      <a:pt x="140" y="381"/>
                    </a:cubicBezTo>
                    <a:cubicBezTo>
                      <a:pt x="75" y="488"/>
                      <a:pt x="72" y="590"/>
                      <a:pt x="81" y="657"/>
                    </a:cubicBezTo>
                    <a:cubicBezTo>
                      <a:pt x="93" y="743"/>
                      <a:pt x="128" y="807"/>
                      <a:pt x="157" y="838"/>
                    </a:cubicBezTo>
                    <a:cubicBezTo>
                      <a:pt x="174" y="856"/>
                      <a:pt x="179" y="869"/>
                      <a:pt x="178" y="875"/>
                    </a:cubicBezTo>
                    <a:cubicBezTo>
                      <a:pt x="178" y="875"/>
                      <a:pt x="178" y="876"/>
                      <a:pt x="178" y="876"/>
                    </a:cubicBezTo>
                    <a:cubicBezTo>
                      <a:pt x="133" y="881"/>
                      <a:pt x="84" y="911"/>
                      <a:pt x="51" y="957"/>
                    </a:cubicBezTo>
                    <a:cubicBezTo>
                      <a:pt x="12" y="1009"/>
                      <a:pt x="0" y="1072"/>
                      <a:pt x="17" y="1129"/>
                    </a:cubicBezTo>
                    <a:cubicBezTo>
                      <a:pt x="37" y="1193"/>
                      <a:pt x="98" y="1228"/>
                      <a:pt x="190" y="1228"/>
                    </a:cubicBezTo>
                    <a:cubicBezTo>
                      <a:pt x="213" y="1228"/>
                      <a:pt x="233" y="1226"/>
                      <a:pt x="245" y="1224"/>
                    </a:cubicBezTo>
                    <a:cubicBezTo>
                      <a:pt x="317" y="1272"/>
                      <a:pt x="449" y="1297"/>
                      <a:pt x="542" y="1297"/>
                    </a:cubicBezTo>
                    <a:cubicBezTo>
                      <a:pt x="596" y="1297"/>
                      <a:pt x="633" y="1289"/>
                      <a:pt x="653" y="1272"/>
                    </a:cubicBezTo>
                    <a:cubicBezTo>
                      <a:pt x="680" y="1250"/>
                      <a:pt x="705" y="1247"/>
                      <a:pt x="718" y="1247"/>
                    </a:cubicBezTo>
                    <a:cubicBezTo>
                      <a:pt x="719" y="1247"/>
                      <a:pt x="720" y="1247"/>
                      <a:pt x="721" y="1247"/>
                    </a:cubicBezTo>
                    <a:cubicBezTo>
                      <a:pt x="775" y="1293"/>
                      <a:pt x="865" y="1302"/>
                      <a:pt x="869" y="1302"/>
                    </a:cubicBezTo>
                    <a:cubicBezTo>
                      <a:pt x="869" y="1302"/>
                      <a:pt x="870" y="1302"/>
                      <a:pt x="871" y="1302"/>
                    </a:cubicBezTo>
                    <a:cubicBezTo>
                      <a:pt x="872" y="1302"/>
                      <a:pt x="872" y="1302"/>
                      <a:pt x="873" y="1302"/>
                    </a:cubicBezTo>
                    <a:cubicBezTo>
                      <a:pt x="955" y="1297"/>
                      <a:pt x="1021" y="1246"/>
                      <a:pt x="1063" y="1153"/>
                    </a:cubicBezTo>
                    <a:cubicBezTo>
                      <a:pt x="1098" y="1079"/>
                      <a:pt x="1108" y="998"/>
                      <a:pt x="1111" y="966"/>
                    </a:cubicBezTo>
                    <a:cubicBezTo>
                      <a:pt x="1113" y="946"/>
                      <a:pt x="1120" y="924"/>
                      <a:pt x="1129" y="896"/>
                    </a:cubicBezTo>
                    <a:cubicBezTo>
                      <a:pt x="1148" y="834"/>
                      <a:pt x="1174" y="750"/>
                      <a:pt x="1181" y="593"/>
                    </a:cubicBezTo>
                    <a:cubicBezTo>
                      <a:pt x="1188" y="467"/>
                      <a:pt x="1151" y="373"/>
                      <a:pt x="1119" y="317"/>
                    </a:cubicBezTo>
                    <a:cubicBezTo>
                      <a:pt x="1094" y="272"/>
                      <a:pt x="1068" y="243"/>
                      <a:pt x="1055" y="230"/>
                    </a:cubicBezTo>
                    <a:cubicBezTo>
                      <a:pt x="1051" y="178"/>
                      <a:pt x="1026" y="130"/>
                      <a:pt x="1025" y="127"/>
                    </a:cubicBezTo>
                    <a:cubicBezTo>
                      <a:pt x="1022" y="121"/>
                      <a:pt x="1016" y="116"/>
                      <a:pt x="1009" y="114"/>
                    </a:cubicBezTo>
                    <a:cubicBezTo>
                      <a:pt x="1006" y="113"/>
                      <a:pt x="1004" y="113"/>
                      <a:pt x="1001" y="113"/>
                    </a:cubicBezTo>
                    <a:cubicBezTo>
                      <a:pt x="996" y="113"/>
                      <a:pt x="992" y="114"/>
                      <a:pt x="988" y="116"/>
                    </a:cubicBezTo>
                    <a:cubicBezTo>
                      <a:pt x="950" y="137"/>
                      <a:pt x="950" y="137"/>
                      <a:pt x="950" y="137"/>
                    </a:cubicBezTo>
                    <a:cubicBezTo>
                      <a:pt x="891" y="169"/>
                      <a:pt x="891" y="169"/>
                      <a:pt x="891" y="169"/>
                    </a:cubicBezTo>
                    <a:cubicBezTo>
                      <a:pt x="778" y="119"/>
                      <a:pt x="663" y="106"/>
                      <a:pt x="617" y="103"/>
                    </a:cubicBezTo>
                    <a:cubicBezTo>
                      <a:pt x="602" y="54"/>
                      <a:pt x="568" y="12"/>
                      <a:pt x="566" y="10"/>
                    </a:cubicBezTo>
                    <a:cubicBezTo>
                      <a:pt x="561" y="4"/>
                      <a:pt x="554" y="1"/>
                      <a:pt x="547" y="0"/>
                    </a:cubicBezTo>
                    <a:cubicBezTo>
                      <a:pt x="546" y="0"/>
                      <a:pt x="546" y="0"/>
                      <a:pt x="545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" name="Freeform 797"/>
              <p:cNvSpPr>
                <a:spLocks/>
              </p:cNvSpPr>
              <p:nvPr/>
            </p:nvSpPr>
            <p:spPr bwMode="auto">
              <a:xfrm>
                <a:off x="4765" y="2967"/>
                <a:ext cx="1184" cy="1047"/>
              </a:xfrm>
              <a:custGeom>
                <a:avLst/>
                <a:gdLst>
                  <a:gd name="T0" fmla="*/ 126 w 980"/>
                  <a:gd name="T1" fmla="*/ 18 h 869"/>
                  <a:gd name="T2" fmla="*/ 219 w 980"/>
                  <a:gd name="T3" fmla="*/ 68 h 869"/>
                  <a:gd name="T4" fmla="*/ 546 w 980"/>
                  <a:gd name="T5" fmla="*/ 237 h 869"/>
                  <a:gd name="T6" fmla="*/ 862 w 980"/>
                  <a:gd name="T7" fmla="*/ 237 h 869"/>
                  <a:gd name="T8" fmla="*/ 840 w 980"/>
                  <a:gd name="T9" fmla="*/ 411 h 869"/>
                  <a:gd name="T10" fmla="*/ 853 w 980"/>
                  <a:gd name="T11" fmla="*/ 453 h 869"/>
                  <a:gd name="T12" fmla="*/ 977 w 980"/>
                  <a:gd name="T13" fmla="*/ 537 h 869"/>
                  <a:gd name="T14" fmla="*/ 869 w 980"/>
                  <a:gd name="T15" fmla="*/ 686 h 869"/>
                  <a:gd name="T16" fmla="*/ 869 w 980"/>
                  <a:gd name="T17" fmla="*/ 719 h 869"/>
                  <a:gd name="T18" fmla="*/ 865 w 980"/>
                  <a:gd name="T19" fmla="*/ 836 h 869"/>
                  <a:gd name="T20" fmla="*/ 596 w 980"/>
                  <a:gd name="T21" fmla="*/ 780 h 869"/>
                  <a:gd name="T22" fmla="*/ 275 w 980"/>
                  <a:gd name="T23" fmla="*/ 735 h 869"/>
                  <a:gd name="T24" fmla="*/ 257 w 980"/>
                  <a:gd name="T25" fmla="*/ 634 h 869"/>
                  <a:gd name="T26" fmla="*/ 350 w 980"/>
                  <a:gd name="T27" fmla="*/ 642 h 869"/>
                  <a:gd name="T28" fmla="*/ 242 w 980"/>
                  <a:gd name="T29" fmla="*/ 603 h 869"/>
                  <a:gd name="T30" fmla="*/ 23 w 980"/>
                  <a:gd name="T31" fmla="*/ 355 h 869"/>
                  <a:gd name="T32" fmla="*/ 126 w 980"/>
                  <a:gd name="T33" fmla="*/ 1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0" h="869">
                    <a:moveTo>
                      <a:pt x="126" y="18"/>
                    </a:moveTo>
                    <a:cubicBezTo>
                      <a:pt x="126" y="18"/>
                      <a:pt x="212" y="0"/>
                      <a:pt x="219" y="68"/>
                    </a:cubicBezTo>
                    <a:cubicBezTo>
                      <a:pt x="226" y="136"/>
                      <a:pt x="183" y="310"/>
                      <a:pt x="546" y="237"/>
                    </a:cubicBezTo>
                    <a:cubicBezTo>
                      <a:pt x="546" y="237"/>
                      <a:pt x="738" y="403"/>
                      <a:pt x="862" y="237"/>
                    </a:cubicBezTo>
                    <a:cubicBezTo>
                      <a:pt x="862" y="237"/>
                      <a:pt x="939" y="341"/>
                      <a:pt x="840" y="411"/>
                    </a:cubicBezTo>
                    <a:cubicBezTo>
                      <a:pt x="840" y="411"/>
                      <a:pt x="815" y="453"/>
                      <a:pt x="853" y="453"/>
                    </a:cubicBezTo>
                    <a:cubicBezTo>
                      <a:pt x="892" y="453"/>
                      <a:pt x="975" y="466"/>
                      <a:pt x="977" y="537"/>
                    </a:cubicBezTo>
                    <a:cubicBezTo>
                      <a:pt x="980" y="607"/>
                      <a:pt x="959" y="678"/>
                      <a:pt x="869" y="686"/>
                    </a:cubicBezTo>
                    <a:cubicBezTo>
                      <a:pt x="869" y="686"/>
                      <a:pt x="846" y="691"/>
                      <a:pt x="869" y="719"/>
                    </a:cubicBezTo>
                    <a:cubicBezTo>
                      <a:pt x="892" y="748"/>
                      <a:pt x="928" y="803"/>
                      <a:pt x="865" y="836"/>
                    </a:cubicBezTo>
                    <a:cubicBezTo>
                      <a:pt x="801" y="869"/>
                      <a:pt x="695" y="764"/>
                      <a:pt x="596" y="780"/>
                    </a:cubicBezTo>
                    <a:cubicBezTo>
                      <a:pt x="497" y="797"/>
                      <a:pt x="325" y="770"/>
                      <a:pt x="275" y="735"/>
                    </a:cubicBezTo>
                    <a:cubicBezTo>
                      <a:pt x="226" y="700"/>
                      <a:pt x="185" y="607"/>
                      <a:pt x="257" y="634"/>
                    </a:cubicBezTo>
                    <a:cubicBezTo>
                      <a:pt x="257" y="634"/>
                      <a:pt x="332" y="660"/>
                      <a:pt x="350" y="642"/>
                    </a:cubicBezTo>
                    <a:cubicBezTo>
                      <a:pt x="368" y="625"/>
                      <a:pt x="257" y="623"/>
                      <a:pt x="242" y="603"/>
                    </a:cubicBezTo>
                    <a:cubicBezTo>
                      <a:pt x="226" y="583"/>
                      <a:pt x="45" y="477"/>
                      <a:pt x="23" y="355"/>
                    </a:cubicBezTo>
                    <a:cubicBezTo>
                      <a:pt x="0" y="233"/>
                      <a:pt x="36" y="109"/>
                      <a:pt x="12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" name="Oval 798"/>
              <p:cNvSpPr>
                <a:spLocks noChangeArrowheads="1"/>
              </p:cNvSpPr>
              <p:nvPr/>
            </p:nvSpPr>
            <p:spPr bwMode="auto">
              <a:xfrm>
                <a:off x="5084" y="2985"/>
                <a:ext cx="174" cy="1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" name="Freeform 799"/>
              <p:cNvSpPr>
                <a:spLocks/>
              </p:cNvSpPr>
              <p:nvPr/>
            </p:nvSpPr>
            <p:spPr bwMode="auto">
              <a:xfrm>
                <a:off x="5353" y="2779"/>
                <a:ext cx="148" cy="212"/>
              </a:xfrm>
              <a:custGeom>
                <a:avLst/>
                <a:gdLst>
                  <a:gd name="T0" fmla="*/ 0 w 122"/>
                  <a:gd name="T1" fmla="*/ 41 h 176"/>
                  <a:gd name="T2" fmla="*/ 11 w 122"/>
                  <a:gd name="T3" fmla="*/ 125 h 176"/>
                  <a:gd name="T4" fmla="*/ 68 w 122"/>
                  <a:gd name="T5" fmla="*/ 111 h 176"/>
                  <a:gd name="T6" fmla="*/ 115 w 122"/>
                  <a:gd name="T7" fmla="*/ 75 h 176"/>
                  <a:gd name="T8" fmla="*/ 41 w 122"/>
                  <a:gd name="T9" fmla="*/ 88 h 176"/>
                  <a:gd name="T10" fmla="*/ 0 w 122"/>
                  <a:gd name="T11" fmla="*/ 4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76">
                    <a:moveTo>
                      <a:pt x="0" y="41"/>
                    </a:moveTo>
                    <a:cubicBezTo>
                      <a:pt x="0" y="41"/>
                      <a:pt x="14" y="73"/>
                      <a:pt x="11" y="125"/>
                    </a:cubicBezTo>
                    <a:cubicBezTo>
                      <a:pt x="9" y="176"/>
                      <a:pt x="43" y="154"/>
                      <a:pt x="68" y="111"/>
                    </a:cubicBezTo>
                    <a:cubicBezTo>
                      <a:pt x="93" y="68"/>
                      <a:pt x="122" y="91"/>
                      <a:pt x="115" y="75"/>
                    </a:cubicBezTo>
                    <a:cubicBezTo>
                      <a:pt x="108" y="59"/>
                      <a:pt x="50" y="73"/>
                      <a:pt x="41" y="88"/>
                    </a:cubicBezTo>
                    <a:cubicBezTo>
                      <a:pt x="32" y="104"/>
                      <a:pt x="27" y="0"/>
                      <a:pt x="0" y="4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" name="Freeform 800"/>
              <p:cNvSpPr>
                <a:spLocks/>
              </p:cNvSpPr>
              <p:nvPr/>
            </p:nvSpPr>
            <p:spPr bwMode="auto">
              <a:xfrm>
                <a:off x="5443" y="2933"/>
                <a:ext cx="238" cy="200"/>
              </a:xfrm>
              <a:custGeom>
                <a:avLst/>
                <a:gdLst>
                  <a:gd name="T0" fmla="*/ 0 w 197"/>
                  <a:gd name="T1" fmla="*/ 121 h 166"/>
                  <a:gd name="T2" fmla="*/ 131 w 197"/>
                  <a:gd name="T3" fmla="*/ 27 h 166"/>
                  <a:gd name="T4" fmla="*/ 170 w 197"/>
                  <a:gd name="T5" fmla="*/ 98 h 166"/>
                  <a:gd name="T6" fmla="*/ 116 w 197"/>
                  <a:gd name="T7" fmla="*/ 72 h 166"/>
                  <a:gd name="T8" fmla="*/ 0 w 197"/>
                  <a:gd name="T9" fmla="*/ 12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66">
                    <a:moveTo>
                      <a:pt x="0" y="121"/>
                    </a:moveTo>
                    <a:cubicBezTo>
                      <a:pt x="0" y="121"/>
                      <a:pt x="25" y="0"/>
                      <a:pt x="131" y="27"/>
                    </a:cubicBezTo>
                    <a:cubicBezTo>
                      <a:pt x="131" y="27"/>
                      <a:pt x="197" y="67"/>
                      <a:pt x="170" y="98"/>
                    </a:cubicBezTo>
                    <a:cubicBezTo>
                      <a:pt x="143" y="130"/>
                      <a:pt x="154" y="72"/>
                      <a:pt x="116" y="72"/>
                    </a:cubicBezTo>
                    <a:cubicBezTo>
                      <a:pt x="77" y="71"/>
                      <a:pt x="23" y="166"/>
                      <a:pt x="0" y="121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" name="Freeform 801"/>
              <p:cNvSpPr>
                <a:spLocks/>
              </p:cNvSpPr>
              <p:nvPr/>
            </p:nvSpPr>
            <p:spPr bwMode="auto">
              <a:xfrm>
                <a:off x="5128" y="2904"/>
                <a:ext cx="182" cy="231"/>
              </a:xfrm>
              <a:custGeom>
                <a:avLst/>
                <a:gdLst>
                  <a:gd name="T0" fmla="*/ 140 w 151"/>
                  <a:gd name="T1" fmla="*/ 157 h 192"/>
                  <a:gd name="T2" fmla="*/ 149 w 151"/>
                  <a:gd name="T3" fmla="*/ 102 h 192"/>
                  <a:gd name="T4" fmla="*/ 88 w 151"/>
                  <a:gd name="T5" fmla="*/ 5 h 192"/>
                  <a:gd name="T6" fmla="*/ 29 w 151"/>
                  <a:gd name="T7" fmla="*/ 47 h 192"/>
                  <a:gd name="T8" fmla="*/ 113 w 151"/>
                  <a:gd name="T9" fmla="*/ 93 h 192"/>
                  <a:gd name="T10" fmla="*/ 140 w 151"/>
                  <a:gd name="T11" fmla="*/ 15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2">
                    <a:moveTo>
                      <a:pt x="140" y="157"/>
                    </a:moveTo>
                    <a:cubicBezTo>
                      <a:pt x="140" y="157"/>
                      <a:pt x="146" y="133"/>
                      <a:pt x="149" y="102"/>
                    </a:cubicBezTo>
                    <a:cubicBezTo>
                      <a:pt x="151" y="70"/>
                      <a:pt x="135" y="0"/>
                      <a:pt x="88" y="5"/>
                    </a:cubicBezTo>
                    <a:cubicBezTo>
                      <a:pt x="40" y="9"/>
                      <a:pt x="0" y="37"/>
                      <a:pt x="29" y="47"/>
                    </a:cubicBezTo>
                    <a:cubicBezTo>
                      <a:pt x="58" y="57"/>
                      <a:pt x="108" y="54"/>
                      <a:pt x="113" y="93"/>
                    </a:cubicBezTo>
                    <a:cubicBezTo>
                      <a:pt x="117" y="131"/>
                      <a:pt x="122" y="192"/>
                      <a:pt x="140" y="157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" name="Freeform 802"/>
              <p:cNvSpPr>
                <a:spLocks/>
              </p:cNvSpPr>
              <p:nvPr/>
            </p:nvSpPr>
            <p:spPr bwMode="auto">
              <a:xfrm>
                <a:off x="5456" y="3023"/>
                <a:ext cx="281" cy="245"/>
              </a:xfrm>
              <a:custGeom>
                <a:avLst/>
                <a:gdLst>
                  <a:gd name="T0" fmla="*/ 16 w 233"/>
                  <a:gd name="T1" fmla="*/ 95 h 203"/>
                  <a:gd name="T2" fmla="*/ 226 w 233"/>
                  <a:gd name="T3" fmla="*/ 107 h 203"/>
                  <a:gd name="T4" fmla="*/ 231 w 233"/>
                  <a:gd name="T5" fmla="*/ 134 h 203"/>
                  <a:gd name="T6" fmla="*/ 112 w 233"/>
                  <a:gd name="T7" fmla="*/ 193 h 203"/>
                  <a:gd name="T8" fmla="*/ 14 w 233"/>
                  <a:gd name="T9" fmla="*/ 144 h 203"/>
                  <a:gd name="T10" fmla="*/ 16 w 233"/>
                  <a:gd name="T11" fmla="*/ 9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" h="203">
                    <a:moveTo>
                      <a:pt x="16" y="95"/>
                    </a:moveTo>
                    <a:cubicBezTo>
                      <a:pt x="59" y="58"/>
                      <a:pt x="151" y="0"/>
                      <a:pt x="226" y="107"/>
                    </a:cubicBezTo>
                    <a:cubicBezTo>
                      <a:pt x="231" y="115"/>
                      <a:pt x="233" y="125"/>
                      <a:pt x="231" y="134"/>
                    </a:cubicBezTo>
                    <a:cubicBezTo>
                      <a:pt x="224" y="159"/>
                      <a:pt x="200" y="203"/>
                      <a:pt x="112" y="193"/>
                    </a:cubicBezTo>
                    <a:cubicBezTo>
                      <a:pt x="112" y="193"/>
                      <a:pt x="63" y="191"/>
                      <a:pt x="14" y="144"/>
                    </a:cubicBezTo>
                    <a:cubicBezTo>
                      <a:pt x="0" y="130"/>
                      <a:pt x="1" y="108"/>
                      <a:pt x="16" y="95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" name="Freeform 803"/>
              <p:cNvSpPr>
                <a:spLocks/>
              </p:cNvSpPr>
              <p:nvPr/>
            </p:nvSpPr>
            <p:spPr bwMode="auto">
              <a:xfrm>
                <a:off x="5468" y="3097"/>
                <a:ext cx="171" cy="158"/>
              </a:xfrm>
              <a:custGeom>
                <a:avLst/>
                <a:gdLst>
                  <a:gd name="T0" fmla="*/ 21 w 142"/>
                  <a:gd name="T1" fmla="*/ 61 h 131"/>
                  <a:gd name="T2" fmla="*/ 95 w 142"/>
                  <a:gd name="T3" fmla="*/ 7 h 131"/>
                  <a:gd name="T4" fmla="*/ 95 w 142"/>
                  <a:gd name="T5" fmla="*/ 34 h 131"/>
                  <a:gd name="T6" fmla="*/ 115 w 142"/>
                  <a:gd name="T7" fmla="*/ 52 h 131"/>
                  <a:gd name="T8" fmla="*/ 95 w 142"/>
                  <a:gd name="T9" fmla="*/ 102 h 131"/>
                  <a:gd name="T10" fmla="*/ 21 w 142"/>
                  <a:gd name="T11" fmla="*/ 6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31">
                    <a:moveTo>
                      <a:pt x="21" y="61"/>
                    </a:moveTo>
                    <a:cubicBezTo>
                      <a:pt x="21" y="61"/>
                      <a:pt x="81" y="0"/>
                      <a:pt x="95" y="7"/>
                    </a:cubicBezTo>
                    <a:cubicBezTo>
                      <a:pt x="108" y="14"/>
                      <a:pt x="79" y="32"/>
                      <a:pt x="95" y="34"/>
                    </a:cubicBezTo>
                    <a:cubicBezTo>
                      <a:pt x="110" y="37"/>
                      <a:pt x="142" y="48"/>
                      <a:pt x="115" y="52"/>
                    </a:cubicBezTo>
                    <a:cubicBezTo>
                      <a:pt x="88" y="57"/>
                      <a:pt x="72" y="73"/>
                      <a:pt x="95" y="102"/>
                    </a:cubicBezTo>
                    <a:cubicBezTo>
                      <a:pt x="117" y="131"/>
                      <a:pt x="0" y="82"/>
                      <a:pt x="2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" name="Freeform 804"/>
              <p:cNvSpPr>
                <a:spLocks/>
              </p:cNvSpPr>
              <p:nvPr/>
            </p:nvSpPr>
            <p:spPr bwMode="auto">
              <a:xfrm>
                <a:off x="5062" y="2958"/>
                <a:ext cx="181" cy="123"/>
              </a:xfrm>
              <a:custGeom>
                <a:avLst/>
                <a:gdLst>
                  <a:gd name="T0" fmla="*/ 138 w 150"/>
                  <a:gd name="T1" fmla="*/ 76 h 102"/>
                  <a:gd name="T2" fmla="*/ 49 w 150"/>
                  <a:gd name="T3" fmla="*/ 29 h 102"/>
                  <a:gd name="T4" fmla="*/ 15 w 150"/>
                  <a:gd name="T5" fmla="*/ 76 h 102"/>
                  <a:gd name="T6" fmla="*/ 103 w 150"/>
                  <a:gd name="T7" fmla="*/ 57 h 102"/>
                  <a:gd name="T8" fmla="*/ 138 w 150"/>
                  <a:gd name="T9" fmla="*/ 7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02">
                    <a:moveTo>
                      <a:pt x="138" y="76"/>
                    </a:moveTo>
                    <a:cubicBezTo>
                      <a:pt x="141" y="69"/>
                      <a:pt x="118" y="0"/>
                      <a:pt x="49" y="29"/>
                    </a:cubicBezTo>
                    <a:cubicBezTo>
                      <a:pt x="49" y="29"/>
                      <a:pt x="0" y="61"/>
                      <a:pt x="15" y="76"/>
                    </a:cubicBezTo>
                    <a:cubicBezTo>
                      <a:pt x="31" y="91"/>
                      <a:pt x="57" y="12"/>
                      <a:pt x="103" y="57"/>
                    </a:cubicBezTo>
                    <a:cubicBezTo>
                      <a:pt x="150" y="102"/>
                      <a:pt x="138" y="76"/>
                      <a:pt x="138" y="76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" name="Freeform 805"/>
              <p:cNvSpPr>
                <a:spLocks/>
              </p:cNvSpPr>
              <p:nvPr/>
            </p:nvSpPr>
            <p:spPr bwMode="auto">
              <a:xfrm>
                <a:off x="5071" y="3067"/>
                <a:ext cx="154" cy="102"/>
              </a:xfrm>
              <a:custGeom>
                <a:avLst/>
                <a:gdLst>
                  <a:gd name="T0" fmla="*/ 70 w 128"/>
                  <a:gd name="T1" fmla="*/ 85 h 85"/>
                  <a:gd name="T2" fmla="*/ 37 w 128"/>
                  <a:gd name="T3" fmla="*/ 76 h 85"/>
                  <a:gd name="T4" fmla="*/ 0 w 128"/>
                  <a:gd name="T5" fmla="*/ 6 h 85"/>
                  <a:gd name="T6" fmla="*/ 5 w 128"/>
                  <a:gd name="T7" fmla="*/ 0 h 85"/>
                  <a:gd name="T8" fmla="*/ 10 w 128"/>
                  <a:gd name="T9" fmla="*/ 5 h 85"/>
                  <a:gd name="T10" fmla="*/ 42 w 128"/>
                  <a:gd name="T11" fmla="*/ 68 h 85"/>
                  <a:gd name="T12" fmla="*/ 120 w 128"/>
                  <a:gd name="T13" fmla="*/ 62 h 85"/>
                  <a:gd name="T14" fmla="*/ 127 w 128"/>
                  <a:gd name="T15" fmla="*/ 64 h 85"/>
                  <a:gd name="T16" fmla="*/ 125 w 128"/>
                  <a:gd name="T17" fmla="*/ 71 h 85"/>
                  <a:gd name="T18" fmla="*/ 70 w 128"/>
                  <a:gd name="T1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85">
                    <a:moveTo>
                      <a:pt x="70" y="85"/>
                    </a:moveTo>
                    <a:cubicBezTo>
                      <a:pt x="58" y="85"/>
                      <a:pt x="46" y="82"/>
                      <a:pt x="37" y="76"/>
                    </a:cubicBezTo>
                    <a:cubicBezTo>
                      <a:pt x="3" y="56"/>
                      <a:pt x="0" y="8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6"/>
                      <a:pt x="13" y="50"/>
                      <a:pt x="42" y="68"/>
                    </a:cubicBezTo>
                    <a:cubicBezTo>
                      <a:pt x="61" y="79"/>
                      <a:pt x="87" y="77"/>
                      <a:pt x="120" y="62"/>
                    </a:cubicBezTo>
                    <a:cubicBezTo>
                      <a:pt x="123" y="60"/>
                      <a:pt x="126" y="62"/>
                      <a:pt x="127" y="64"/>
                    </a:cubicBezTo>
                    <a:cubicBezTo>
                      <a:pt x="128" y="67"/>
                      <a:pt x="127" y="70"/>
                      <a:pt x="125" y="71"/>
                    </a:cubicBezTo>
                    <a:cubicBezTo>
                      <a:pt x="104" y="80"/>
                      <a:pt x="86" y="85"/>
                      <a:pt x="70" y="85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" name="Freeform 806"/>
              <p:cNvSpPr>
                <a:spLocks noEditPoints="1"/>
              </p:cNvSpPr>
              <p:nvPr/>
            </p:nvSpPr>
            <p:spPr bwMode="auto">
              <a:xfrm>
                <a:off x="5121" y="3008"/>
                <a:ext cx="132" cy="131"/>
              </a:xfrm>
              <a:custGeom>
                <a:avLst/>
                <a:gdLst>
                  <a:gd name="T0" fmla="*/ 54 w 109"/>
                  <a:gd name="T1" fmla="*/ 0 h 109"/>
                  <a:gd name="T2" fmla="*/ 0 w 109"/>
                  <a:gd name="T3" fmla="*/ 54 h 109"/>
                  <a:gd name="T4" fmla="*/ 54 w 109"/>
                  <a:gd name="T5" fmla="*/ 109 h 109"/>
                  <a:gd name="T6" fmla="*/ 109 w 109"/>
                  <a:gd name="T7" fmla="*/ 54 h 109"/>
                  <a:gd name="T8" fmla="*/ 54 w 109"/>
                  <a:gd name="T9" fmla="*/ 0 h 109"/>
                  <a:gd name="T10" fmla="*/ 65 w 109"/>
                  <a:gd name="T11" fmla="*/ 53 h 109"/>
                  <a:gd name="T12" fmla="*/ 54 w 109"/>
                  <a:gd name="T13" fmla="*/ 42 h 109"/>
                  <a:gd name="T14" fmla="*/ 65 w 109"/>
                  <a:gd name="T15" fmla="*/ 32 h 109"/>
                  <a:gd name="T16" fmla="*/ 76 w 109"/>
                  <a:gd name="T17" fmla="*/ 42 h 109"/>
                  <a:gd name="T18" fmla="*/ 65 w 109"/>
                  <a:gd name="T19" fmla="*/ 5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lose/>
                    <a:moveTo>
                      <a:pt x="65" y="53"/>
                    </a:moveTo>
                    <a:cubicBezTo>
                      <a:pt x="59" y="53"/>
                      <a:pt x="54" y="48"/>
                      <a:pt x="54" y="42"/>
                    </a:cubicBezTo>
                    <a:cubicBezTo>
                      <a:pt x="54" y="37"/>
                      <a:pt x="59" y="32"/>
                      <a:pt x="65" y="32"/>
                    </a:cubicBezTo>
                    <a:cubicBezTo>
                      <a:pt x="71" y="32"/>
                      <a:pt x="76" y="37"/>
                      <a:pt x="76" y="42"/>
                    </a:cubicBezTo>
                    <a:cubicBezTo>
                      <a:pt x="76" y="48"/>
                      <a:pt x="71" y="53"/>
                      <a:pt x="65" y="53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" name="Freeform 807"/>
              <p:cNvSpPr>
                <a:spLocks/>
              </p:cNvSpPr>
              <p:nvPr/>
            </p:nvSpPr>
            <p:spPr bwMode="auto">
              <a:xfrm>
                <a:off x="4850" y="3579"/>
                <a:ext cx="192" cy="169"/>
              </a:xfrm>
              <a:custGeom>
                <a:avLst/>
                <a:gdLst>
                  <a:gd name="T0" fmla="*/ 144 w 159"/>
                  <a:gd name="T1" fmla="*/ 140 h 140"/>
                  <a:gd name="T2" fmla="*/ 138 w 159"/>
                  <a:gd name="T3" fmla="*/ 139 h 140"/>
                  <a:gd name="T4" fmla="*/ 3 w 159"/>
                  <a:gd name="T5" fmla="*/ 23 h 140"/>
                  <a:gd name="T6" fmla="*/ 8 w 159"/>
                  <a:gd name="T7" fmla="*/ 4 h 140"/>
                  <a:gd name="T8" fmla="*/ 27 w 159"/>
                  <a:gd name="T9" fmla="*/ 9 h 140"/>
                  <a:gd name="T10" fmla="*/ 149 w 159"/>
                  <a:gd name="T11" fmla="*/ 114 h 140"/>
                  <a:gd name="T12" fmla="*/ 156 w 159"/>
                  <a:gd name="T13" fmla="*/ 132 h 140"/>
                  <a:gd name="T14" fmla="*/ 144 w 159"/>
                  <a:gd name="T1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40">
                    <a:moveTo>
                      <a:pt x="144" y="140"/>
                    </a:moveTo>
                    <a:cubicBezTo>
                      <a:pt x="142" y="140"/>
                      <a:pt x="140" y="139"/>
                      <a:pt x="138" y="139"/>
                    </a:cubicBezTo>
                    <a:cubicBezTo>
                      <a:pt x="49" y="97"/>
                      <a:pt x="5" y="26"/>
                      <a:pt x="3" y="23"/>
                    </a:cubicBezTo>
                    <a:cubicBezTo>
                      <a:pt x="0" y="16"/>
                      <a:pt x="2" y="8"/>
                      <a:pt x="8" y="4"/>
                    </a:cubicBezTo>
                    <a:cubicBezTo>
                      <a:pt x="14" y="0"/>
                      <a:pt x="23" y="2"/>
                      <a:pt x="27" y="9"/>
                    </a:cubicBezTo>
                    <a:cubicBezTo>
                      <a:pt x="27" y="10"/>
                      <a:pt x="69" y="76"/>
                      <a:pt x="149" y="114"/>
                    </a:cubicBezTo>
                    <a:cubicBezTo>
                      <a:pt x="156" y="117"/>
                      <a:pt x="159" y="125"/>
                      <a:pt x="156" y="132"/>
                    </a:cubicBezTo>
                    <a:cubicBezTo>
                      <a:pt x="153" y="137"/>
                      <a:pt x="149" y="140"/>
                      <a:pt x="144" y="14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" name="Freeform 808"/>
              <p:cNvSpPr>
                <a:spLocks/>
              </p:cNvSpPr>
              <p:nvPr/>
            </p:nvSpPr>
            <p:spPr bwMode="auto">
              <a:xfrm>
                <a:off x="5256" y="2627"/>
                <a:ext cx="39" cy="116"/>
              </a:xfrm>
              <a:custGeom>
                <a:avLst/>
                <a:gdLst>
                  <a:gd name="T0" fmla="*/ 23 w 33"/>
                  <a:gd name="T1" fmla="*/ 96 h 96"/>
                  <a:gd name="T2" fmla="*/ 18 w 33"/>
                  <a:gd name="T3" fmla="*/ 94 h 96"/>
                  <a:gd name="T4" fmla="*/ 4 w 33"/>
                  <a:gd name="T5" fmla="*/ 8 h 96"/>
                  <a:gd name="T6" fmla="*/ 13 w 33"/>
                  <a:gd name="T7" fmla="*/ 1 h 96"/>
                  <a:gd name="T8" fmla="*/ 21 w 33"/>
                  <a:gd name="T9" fmla="*/ 10 h 96"/>
                  <a:gd name="T10" fmla="*/ 29 w 33"/>
                  <a:gd name="T11" fmla="*/ 82 h 96"/>
                  <a:gd name="T12" fmla="*/ 30 w 33"/>
                  <a:gd name="T13" fmla="*/ 94 h 96"/>
                  <a:gd name="T14" fmla="*/ 23 w 3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96">
                    <a:moveTo>
                      <a:pt x="23" y="96"/>
                    </a:moveTo>
                    <a:cubicBezTo>
                      <a:pt x="21" y="96"/>
                      <a:pt x="19" y="96"/>
                      <a:pt x="18" y="94"/>
                    </a:cubicBezTo>
                    <a:cubicBezTo>
                      <a:pt x="0" y="79"/>
                      <a:pt x="3" y="20"/>
                      <a:pt x="4" y="8"/>
                    </a:cubicBezTo>
                    <a:cubicBezTo>
                      <a:pt x="4" y="4"/>
                      <a:pt x="8" y="0"/>
                      <a:pt x="13" y="1"/>
                    </a:cubicBezTo>
                    <a:cubicBezTo>
                      <a:pt x="18" y="1"/>
                      <a:pt x="21" y="5"/>
                      <a:pt x="21" y="10"/>
                    </a:cubicBezTo>
                    <a:cubicBezTo>
                      <a:pt x="19" y="39"/>
                      <a:pt x="21" y="75"/>
                      <a:pt x="29" y="82"/>
                    </a:cubicBezTo>
                    <a:cubicBezTo>
                      <a:pt x="32" y="85"/>
                      <a:pt x="33" y="90"/>
                      <a:pt x="30" y="94"/>
                    </a:cubicBezTo>
                    <a:cubicBezTo>
                      <a:pt x="28" y="95"/>
                      <a:pt x="26" y="96"/>
                      <a:pt x="23" y="96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" name="Freeform 809"/>
              <p:cNvSpPr>
                <a:spLocks/>
              </p:cNvSpPr>
              <p:nvPr/>
            </p:nvSpPr>
            <p:spPr bwMode="auto">
              <a:xfrm>
                <a:off x="5815" y="2796"/>
                <a:ext cx="27" cy="76"/>
              </a:xfrm>
              <a:custGeom>
                <a:avLst/>
                <a:gdLst>
                  <a:gd name="T0" fmla="*/ 0 w 27"/>
                  <a:gd name="T1" fmla="*/ 0 h 76"/>
                  <a:gd name="T2" fmla="*/ 0 w 27"/>
                  <a:gd name="T3" fmla="*/ 76 h 76"/>
                  <a:gd name="T4" fmla="*/ 27 w 27"/>
                  <a:gd name="T5" fmla="*/ 38 h 76"/>
                  <a:gd name="T6" fmla="*/ 0 w 27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76">
                    <a:moveTo>
                      <a:pt x="0" y="0"/>
                    </a:moveTo>
                    <a:lnTo>
                      <a:pt x="0" y="76"/>
                    </a:lnTo>
                    <a:lnTo>
                      <a:pt x="2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" name="Freeform 810"/>
              <p:cNvSpPr>
                <a:spLocks/>
              </p:cNvSpPr>
              <p:nvPr/>
            </p:nvSpPr>
            <p:spPr bwMode="auto">
              <a:xfrm>
                <a:off x="5815" y="2796"/>
                <a:ext cx="27" cy="76"/>
              </a:xfrm>
              <a:custGeom>
                <a:avLst/>
                <a:gdLst>
                  <a:gd name="T0" fmla="*/ 0 w 27"/>
                  <a:gd name="T1" fmla="*/ 0 h 76"/>
                  <a:gd name="T2" fmla="*/ 0 w 27"/>
                  <a:gd name="T3" fmla="*/ 76 h 76"/>
                  <a:gd name="T4" fmla="*/ 27 w 27"/>
                  <a:gd name="T5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6">
                    <a:moveTo>
                      <a:pt x="0" y="0"/>
                    </a:moveTo>
                    <a:lnTo>
                      <a:pt x="0" y="76"/>
                    </a:lnTo>
                    <a:lnTo>
                      <a:pt x="27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" name="Freeform 811"/>
              <p:cNvSpPr>
                <a:spLocks/>
              </p:cNvSpPr>
              <p:nvPr/>
            </p:nvSpPr>
            <p:spPr bwMode="auto">
              <a:xfrm>
                <a:off x="5805" y="2785"/>
                <a:ext cx="48" cy="97"/>
              </a:xfrm>
              <a:custGeom>
                <a:avLst/>
                <a:gdLst>
                  <a:gd name="T0" fmla="*/ 8 w 40"/>
                  <a:gd name="T1" fmla="*/ 81 h 81"/>
                  <a:gd name="T2" fmla="*/ 6 w 40"/>
                  <a:gd name="T3" fmla="*/ 80 h 81"/>
                  <a:gd name="T4" fmla="*/ 0 w 40"/>
                  <a:gd name="T5" fmla="*/ 72 h 81"/>
                  <a:gd name="T6" fmla="*/ 0 w 40"/>
                  <a:gd name="T7" fmla="*/ 9 h 81"/>
                  <a:gd name="T8" fmla="*/ 8 w 40"/>
                  <a:gd name="T9" fmla="*/ 0 h 81"/>
                  <a:gd name="T10" fmla="*/ 17 w 40"/>
                  <a:gd name="T11" fmla="*/ 9 h 81"/>
                  <a:gd name="T12" fmla="*/ 17 w 40"/>
                  <a:gd name="T13" fmla="*/ 46 h 81"/>
                  <a:gd name="T14" fmla="*/ 24 w 40"/>
                  <a:gd name="T15" fmla="*/ 36 h 81"/>
                  <a:gd name="T16" fmla="*/ 36 w 40"/>
                  <a:gd name="T17" fmla="*/ 34 h 81"/>
                  <a:gd name="T18" fmla="*/ 38 w 40"/>
                  <a:gd name="T19" fmla="*/ 45 h 81"/>
                  <a:gd name="T20" fmla="*/ 15 w 40"/>
                  <a:gd name="T21" fmla="*/ 77 h 81"/>
                  <a:gd name="T22" fmla="*/ 8 w 40"/>
                  <a:gd name="T2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81">
                    <a:moveTo>
                      <a:pt x="8" y="81"/>
                    </a:moveTo>
                    <a:cubicBezTo>
                      <a:pt x="7" y="81"/>
                      <a:pt x="7" y="80"/>
                      <a:pt x="6" y="80"/>
                    </a:cubicBezTo>
                    <a:cubicBezTo>
                      <a:pt x="2" y="79"/>
                      <a:pt x="0" y="76"/>
                      <a:pt x="0" y="7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7" y="32"/>
                      <a:pt x="32" y="31"/>
                      <a:pt x="36" y="34"/>
                    </a:cubicBezTo>
                    <a:cubicBezTo>
                      <a:pt x="40" y="36"/>
                      <a:pt x="40" y="42"/>
                      <a:pt x="38" y="45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4" y="79"/>
                      <a:pt x="11" y="81"/>
                      <a:pt x="8" y="8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" name="Freeform 812"/>
              <p:cNvSpPr>
                <a:spLocks/>
              </p:cNvSpPr>
              <p:nvPr/>
            </p:nvSpPr>
            <p:spPr bwMode="auto">
              <a:xfrm>
                <a:off x="5038" y="3323"/>
                <a:ext cx="355" cy="239"/>
              </a:xfrm>
              <a:custGeom>
                <a:avLst/>
                <a:gdLst>
                  <a:gd name="T0" fmla="*/ 171 w 294"/>
                  <a:gd name="T1" fmla="*/ 50 h 198"/>
                  <a:gd name="T2" fmla="*/ 212 w 294"/>
                  <a:gd name="T3" fmla="*/ 117 h 198"/>
                  <a:gd name="T4" fmla="*/ 270 w 294"/>
                  <a:gd name="T5" fmla="*/ 146 h 198"/>
                  <a:gd name="T6" fmla="*/ 0 w 294"/>
                  <a:gd name="T7" fmla="*/ 67 h 198"/>
                  <a:gd name="T8" fmla="*/ 48 w 294"/>
                  <a:gd name="T9" fmla="*/ 18 h 198"/>
                  <a:gd name="T10" fmla="*/ 171 w 294"/>
                  <a:gd name="T11" fmla="*/ 5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198">
                    <a:moveTo>
                      <a:pt x="171" y="50"/>
                    </a:moveTo>
                    <a:cubicBezTo>
                      <a:pt x="171" y="50"/>
                      <a:pt x="171" y="99"/>
                      <a:pt x="212" y="117"/>
                    </a:cubicBezTo>
                    <a:cubicBezTo>
                      <a:pt x="253" y="135"/>
                      <a:pt x="294" y="129"/>
                      <a:pt x="270" y="146"/>
                    </a:cubicBezTo>
                    <a:cubicBezTo>
                      <a:pt x="245" y="163"/>
                      <a:pt x="32" y="198"/>
                      <a:pt x="0" y="67"/>
                    </a:cubicBezTo>
                    <a:cubicBezTo>
                      <a:pt x="0" y="67"/>
                      <a:pt x="9" y="0"/>
                      <a:pt x="48" y="18"/>
                    </a:cubicBezTo>
                    <a:cubicBezTo>
                      <a:pt x="88" y="36"/>
                      <a:pt x="171" y="50"/>
                      <a:pt x="171" y="50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" name="Freeform 813"/>
              <p:cNvSpPr>
                <a:spLocks/>
              </p:cNvSpPr>
              <p:nvPr/>
            </p:nvSpPr>
            <p:spPr bwMode="auto">
              <a:xfrm>
                <a:off x="5037" y="3373"/>
                <a:ext cx="395" cy="126"/>
              </a:xfrm>
              <a:custGeom>
                <a:avLst/>
                <a:gdLst>
                  <a:gd name="T0" fmla="*/ 326 w 327"/>
                  <a:gd name="T1" fmla="*/ 60 h 105"/>
                  <a:gd name="T2" fmla="*/ 314 w 327"/>
                  <a:gd name="T3" fmla="*/ 55 h 105"/>
                  <a:gd name="T4" fmla="*/ 158 w 327"/>
                  <a:gd name="T5" fmla="*/ 87 h 105"/>
                  <a:gd name="T6" fmla="*/ 85 w 327"/>
                  <a:gd name="T7" fmla="*/ 47 h 105"/>
                  <a:gd name="T8" fmla="*/ 85 w 327"/>
                  <a:gd name="T9" fmla="*/ 46 h 105"/>
                  <a:gd name="T10" fmla="*/ 90 w 327"/>
                  <a:gd name="T11" fmla="*/ 24 h 105"/>
                  <a:gd name="T12" fmla="*/ 84 w 327"/>
                  <a:gd name="T13" fmla="*/ 14 h 105"/>
                  <a:gd name="T14" fmla="*/ 74 w 327"/>
                  <a:gd name="T15" fmla="*/ 20 h 105"/>
                  <a:gd name="T16" fmla="*/ 68 w 327"/>
                  <a:gd name="T17" fmla="*/ 42 h 105"/>
                  <a:gd name="T18" fmla="*/ 68 w 327"/>
                  <a:gd name="T19" fmla="*/ 44 h 105"/>
                  <a:gd name="T20" fmla="*/ 48 w 327"/>
                  <a:gd name="T21" fmla="*/ 43 h 105"/>
                  <a:gd name="T22" fmla="*/ 17 w 327"/>
                  <a:gd name="T23" fmla="*/ 5 h 105"/>
                  <a:gd name="T24" fmla="*/ 6 w 327"/>
                  <a:gd name="T25" fmla="*/ 2 h 105"/>
                  <a:gd name="T26" fmla="*/ 2 w 327"/>
                  <a:gd name="T27" fmla="*/ 13 h 105"/>
                  <a:gd name="T28" fmla="*/ 73 w 327"/>
                  <a:gd name="T29" fmla="*/ 81 h 105"/>
                  <a:gd name="T30" fmla="*/ 174 w 327"/>
                  <a:gd name="T31" fmla="*/ 105 h 105"/>
                  <a:gd name="T32" fmla="*/ 321 w 327"/>
                  <a:gd name="T33" fmla="*/ 71 h 105"/>
                  <a:gd name="T34" fmla="*/ 326 w 327"/>
                  <a:gd name="T35" fmla="*/ 6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7" h="105">
                    <a:moveTo>
                      <a:pt x="326" y="60"/>
                    </a:moveTo>
                    <a:cubicBezTo>
                      <a:pt x="324" y="55"/>
                      <a:pt x="319" y="53"/>
                      <a:pt x="314" y="55"/>
                    </a:cubicBezTo>
                    <a:cubicBezTo>
                      <a:pt x="257" y="80"/>
                      <a:pt x="204" y="91"/>
                      <a:pt x="158" y="87"/>
                    </a:cubicBezTo>
                    <a:cubicBezTo>
                      <a:pt x="146" y="77"/>
                      <a:pt x="118" y="56"/>
                      <a:pt x="85" y="47"/>
                    </a:cubicBezTo>
                    <a:cubicBezTo>
                      <a:pt x="85" y="47"/>
                      <a:pt x="85" y="46"/>
                      <a:pt x="85" y="46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1" y="19"/>
                      <a:pt x="89" y="15"/>
                      <a:pt x="84" y="14"/>
                    </a:cubicBezTo>
                    <a:cubicBezTo>
                      <a:pt x="80" y="12"/>
                      <a:pt x="75" y="15"/>
                      <a:pt x="74" y="20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3"/>
                      <a:pt x="68" y="43"/>
                      <a:pt x="68" y="44"/>
                    </a:cubicBezTo>
                    <a:cubicBezTo>
                      <a:pt x="62" y="43"/>
                      <a:pt x="55" y="43"/>
                      <a:pt x="48" y="43"/>
                    </a:cubicBezTo>
                    <a:cubicBezTo>
                      <a:pt x="27" y="24"/>
                      <a:pt x="17" y="6"/>
                      <a:pt x="17" y="5"/>
                    </a:cubicBezTo>
                    <a:cubicBezTo>
                      <a:pt x="15" y="1"/>
                      <a:pt x="10" y="0"/>
                      <a:pt x="6" y="2"/>
                    </a:cubicBezTo>
                    <a:cubicBezTo>
                      <a:pt x="1" y="4"/>
                      <a:pt x="0" y="9"/>
                      <a:pt x="2" y="13"/>
                    </a:cubicBezTo>
                    <a:cubicBezTo>
                      <a:pt x="3" y="15"/>
                      <a:pt x="23" y="54"/>
                      <a:pt x="73" y="81"/>
                    </a:cubicBezTo>
                    <a:cubicBezTo>
                      <a:pt x="97" y="94"/>
                      <a:pt x="130" y="105"/>
                      <a:pt x="174" y="105"/>
                    </a:cubicBezTo>
                    <a:cubicBezTo>
                      <a:pt x="214" y="105"/>
                      <a:pt x="263" y="96"/>
                      <a:pt x="321" y="71"/>
                    </a:cubicBezTo>
                    <a:cubicBezTo>
                      <a:pt x="325" y="69"/>
                      <a:pt x="327" y="64"/>
                      <a:pt x="326" y="60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" name="Freeform 814"/>
              <p:cNvSpPr>
                <a:spLocks noEditPoints="1"/>
              </p:cNvSpPr>
              <p:nvPr/>
            </p:nvSpPr>
            <p:spPr bwMode="auto">
              <a:xfrm>
                <a:off x="5009" y="3210"/>
                <a:ext cx="297" cy="215"/>
              </a:xfrm>
              <a:custGeom>
                <a:avLst/>
                <a:gdLst>
                  <a:gd name="T0" fmla="*/ 148 w 246"/>
                  <a:gd name="T1" fmla="*/ 17 h 178"/>
                  <a:gd name="T2" fmla="*/ 67 w 246"/>
                  <a:gd name="T3" fmla="*/ 29 h 178"/>
                  <a:gd name="T4" fmla="*/ 148 w 246"/>
                  <a:gd name="T5" fmla="*/ 169 h 178"/>
                  <a:gd name="T6" fmla="*/ 234 w 246"/>
                  <a:gd name="T7" fmla="*/ 84 h 178"/>
                  <a:gd name="T8" fmla="*/ 148 w 246"/>
                  <a:gd name="T9" fmla="*/ 17 h 178"/>
                  <a:gd name="T10" fmla="*/ 107 w 246"/>
                  <a:gd name="T11" fmla="*/ 111 h 178"/>
                  <a:gd name="T12" fmla="*/ 105 w 246"/>
                  <a:gd name="T13" fmla="*/ 112 h 178"/>
                  <a:gd name="T14" fmla="*/ 97 w 246"/>
                  <a:gd name="T15" fmla="*/ 105 h 178"/>
                  <a:gd name="T16" fmla="*/ 66 w 246"/>
                  <a:gd name="T17" fmla="*/ 80 h 178"/>
                  <a:gd name="T18" fmla="*/ 59 w 246"/>
                  <a:gd name="T19" fmla="*/ 71 h 178"/>
                  <a:gd name="T20" fmla="*/ 68 w 246"/>
                  <a:gd name="T21" fmla="*/ 64 h 178"/>
                  <a:gd name="T22" fmla="*/ 113 w 246"/>
                  <a:gd name="T23" fmla="*/ 101 h 178"/>
                  <a:gd name="T24" fmla="*/ 107 w 246"/>
                  <a:gd name="T25" fmla="*/ 111 h 178"/>
                  <a:gd name="T26" fmla="*/ 189 w 246"/>
                  <a:gd name="T27" fmla="*/ 108 h 178"/>
                  <a:gd name="T28" fmla="*/ 179 w 246"/>
                  <a:gd name="T29" fmla="*/ 114 h 178"/>
                  <a:gd name="T30" fmla="*/ 147 w 246"/>
                  <a:gd name="T31" fmla="*/ 117 h 178"/>
                  <a:gd name="T32" fmla="*/ 139 w 246"/>
                  <a:gd name="T33" fmla="*/ 113 h 178"/>
                  <a:gd name="T34" fmla="*/ 132 w 246"/>
                  <a:gd name="T35" fmla="*/ 109 h 178"/>
                  <a:gd name="T36" fmla="*/ 183 w 246"/>
                  <a:gd name="T37" fmla="*/ 98 h 178"/>
                  <a:gd name="T38" fmla="*/ 189 w 246"/>
                  <a:gd name="T39" fmla="*/ 10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6" h="178">
                    <a:moveTo>
                      <a:pt x="148" y="17"/>
                    </a:moveTo>
                    <a:cubicBezTo>
                      <a:pt x="87" y="0"/>
                      <a:pt x="67" y="29"/>
                      <a:pt x="67" y="29"/>
                    </a:cubicBezTo>
                    <a:cubicBezTo>
                      <a:pt x="0" y="112"/>
                      <a:pt x="85" y="159"/>
                      <a:pt x="148" y="169"/>
                    </a:cubicBezTo>
                    <a:cubicBezTo>
                      <a:pt x="211" y="178"/>
                      <a:pt x="222" y="118"/>
                      <a:pt x="234" y="84"/>
                    </a:cubicBezTo>
                    <a:cubicBezTo>
                      <a:pt x="246" y="51"/>
                      <a:pt x="208" y="34"/>
                      <a:pt x="148" y="17"/>
                    </a:cubicBezTo>
                    <a:close/>
                    <a:moveTo>
                      <a:pt x="107" y="111"/>
                    </a:moveTo>
                    <a:cubicBezTo>
                      <a:pt x="106" y="112"/>
                      <a:pt x="106" y="112"/>
                      <a:pt x="105" y="112"/>
                    </a:cubicBezTo>
                    <a:cubicBezTo>
                      <a:pt x="101" y="112"/>
                      <a:pt x="98" y="109"/>
                      <a:pt x="97" y="105"/>
                    </a:cubicBezTo>
                    <a:cubicBezTo>
                      <a:pt x="92" y="84"/>
                      <a:pt x="66" y="80"/>
                      <a:pt x="66" y="80"/>
                    </a:cubicBezTo>
                    <a:cubicBezTo>
                      <a:pt x="61" y="80"/>
                      <a:pt x="58" y="75"/>
                      <a:pt x="59" y="71"/>
                    </a:cubicBezTo>
                    <a:cubicBezTo>
                      <a:pt x="59" y="66"/>
                      <a:pt x="64" y="63"/>
                      <a:pt x="68" y="64"/>
                    </a:cubicBezTo>
                    <a:cubicBezTo>
                      <a:pt x="70" y="64"/>
                      <a:pt x="106" y="69"/>
                      <a:pt x="113" y="101"/>
                    </a:cubicBezTo>
                    <a:cubicBezTo>
                      <a:pt x="114" y="106"/>
                      <a:pt x="111" y="110"/>
                      <a:pt x="107" y="111"/>
                    </a:cubicBezTo>
                    <a:close/>
                    <a:moveTo>
                      <a:pt x="189" y="108"/>
                    </a:moveTo>
                    <a:cubicBezTo>
                      <a:pt x="188" y="113"/>
                      <a:pt x="183" y="115"/>
                      <a:pt x="179" y="114"/>
                    </a:cubicBezTo>
                    <a:cubicBezTo>
                      <a:pt x="154" y="107"/>
                      <a:pt x="147" y="117"/>
                      <a:pt x="147" y="117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8"/>
                      <a:pt x="144" y="87"/>
                      <a:pt x="183" y="98"/>
                    </a:cubicBezTo>
                    <a:cubicBezTo>
                      <a:pt x="188" y="99"/>
                      <a:pt x="190" y="104"/>
                      <a:pt x="189" y="108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" name="Oval 815"/>
              <p:cNvSpPr>
                <a:spLocks noChangeArrowheads="1"/>
              </p:cNvSpPr>
              <p:nvPr/>
            </p:nvSpPr>
            <p:spPr bwMode="auto">
              <a:xfrm>
                <a:off x="5335" y="3351"/>
                <a:ext cx="18" cy="1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" name="Oval 816"/>
              <p:cNvSpPr>
                <a:spLocks noChangeArrowheads="1"/>
              </p:cNvSpPr>
              <p:nvPr/>
            </p:nvSpPr>
            <p:spPr bwMode="auto">
              <a:xfrm>
                <a:off x="5364" y="3399"/>
                <a:ext cx="20" cy="2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" name="Oval 817"/>
              <p:cNvSpPr>
                <a:spLocks noChangeArrowheads="1"/>
              </p:cNvSpPr>
              <p:nvPr/>
            </p:nvSpPr>
            <p:spPr bwMode="auto">
              <a:xfrm>
                <a:off x="5305" y="3399"/>
                <a:ext cx="10" cy="1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" name="Oval 818"/>
              <p:cNvSpPr>
                <a:spLocks noChangeArrowheads="1"/>
              </p:cNvSpPr>
              <p:nvPr/>
            </p:nvSpPr>
            <p:spPr bwMode="auto">
              <a:xfrm>
                <a:off x="5048" y="3269"/>
                <a:ext cx="12" cy="1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" name="Oval 819"/>
              <p:cNvSpPr>
                <a:spLocks noChangeArrowheads="1"/>
              </p:cNvSpPr>
              <p:nvPr/>
            </p:nvSpPr>
            <p:spPr bwMode="auto">
              <a:xfrm>
                <a:off x="5038" y="3305"/>
                <a:ext cx="11" cy="11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" name="Oval 820"/>
              <p:cNvSpPr>
                <a:spLocks noChangeArrowheads="1"/>
              </p:cNvSpPr>
              <p:nvPr/>
            </p:nvSpPr>
            <p:spPr bwMode="auto">
              <a:xfrm>
                <a:off x="5038" y="3345"/>
                <a:ext cx="11" cy="1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" name="Freeform 821"/>
              <p:cNvSpPr>
                <a:spLocks/>
              </p:cNvSpPr>
              <p:nvPr/>
            </p:nvSpPr>
            <p:spPr bwMode="auto">
              <a:xfrm>
                <a:off x="4850" y="3849"/>
                <a:ext cx="118" cy="183"/>
              </a:xfrm>
              <a:custGeom>
                <a:avLst/>
                <a:gdLst>
                  <a:gd name="T0" fmla="*/ 83 w 98"/>
                  <a:gd name="T1" fmla="*/ 152 h 152"/>
                  <a:gd name="T2" fmla="*/ 76 w 98"/>
                  <a:gd name="T3" fmla="*/ 151 h 152"/>
                  <a:gd name="T4" fmla="*/ 2 w 98"/>
                  <a:gd name="T5" fmla="*/ 17 h 152"/>
                  <a:gd name="T6" fmla="*/ 13 w 98"/>
                  <a:gd name="T7" fmla="*/ 1 h 152"/>
                  <a:gd name="T8" fmla="*/ 28 w 98"/>
                  <a:gd name="T9" fmla="*/ 12 h 152"/>
                  <a:gd name="T10" fmla="*/ 28 w 98"/>
                  <a:gd name="T11" fmla="*/ 12 h 152"/>
                  <a:gd name="T12" fmla="*/ 89 w 98"/>
                  <a:gd name="T13" fmla="*/ 127 h 152"/>
                  <a:gd name="T14" fmla="*/ 94 w 98"/>
                  <a:gd name="T15" fmla="*/ 145 h 152"/>
                  <a:gd name="T16" fmla="*/ 83 w 98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52">
                    <a:moveTo>
                      <a:pt x="83" y="152"/>
                    </a:moveTo>
                    <a:cubicBezTo>
                      <a:pt x="80" y="152"/>
                      <a:pt x="78" y="152"/>
                      <a:pt x="76" y="151"/>
                    </a:cubicBezTo>
                    <a:cubicBezTo>
                      <a:pt x="19" y="119"/>
                      <a:pt x="2" y="21"/>
                      <a:pt x="2" y="17"/>
                    </a:cubicBezTo>
                    <a:cubicBezTo>
                      <a:pt x="0" y="9"/>
                      <a:pt x="5" y="2"/>
                      <a:pt x="13" y="1"/>
                    </a:cubicBezTo>
                    <a:cubicBezTo>
                      <a:pt x="20" y="0"/>
                      <a:pt x="27" y="5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3"/>
                      <a:pt x="44" y="102"/>
                      <a:pt x="89" y="127"/>
                    </a:cubicBezTo>
                    <a:cubicBezTo>
                      <a:pt x="96" y="130"/>
                      <a:pt x="98" y="139"/>
                      <a:pt x="94" y="145"/>
                    </a:cubicBezTo>
                    <a:cubicBezTo>
                      <a:pt x="92" y="150"/>
                      <a:pt x="87" y="152"/>
                      <a:pt x="83" y="15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" name="Freeform 822"/>
              <p:cNvSpPr>
                <a:spLocks/>
              </p:cNvSpPr>
              <p:nvPr/>
            </p:nvSpPr>
            <p:spPr bwMode="auto">
              <a:xfrm>
                <a:off x="4698" y="3926"/>
                <a:ext cx="232" cy="123"/>
              </a:xfrm>
              <a:custGeom>
                <a:avLst/>
                <a:gdLst>
                  <a:gd name="T0" fmla="*/ 0 w 192"/>
                  <a:gd name="T1" fmla="*/ 0 h 102"/>
                  <a:gd name="T2" fmla="*/ 141 w 192"/>
                  <a:gd name="T3" fmla="*/ 13 h 102"/>
                  <a:gd name="T4" fmla="*/ 192 w 192"/>
                  <a:gd name="T5" fmla="*/ 75 h 102"/>
                  <a:gd name="T6" fmla="*/ 4 w 192"/>
                  <a:gd name="T7" fmla="*/ 10 h 102"/>
                  <a:gd name="T8" fmla="*/ 0 w 192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02">
                    <a:moveTo>
                      <a:pt x="0" y="0"/>
                    </a:moveTo>
                    <a:cubicBezTo>
                      <a:pt x="0" y="0"/>
                      <a:pt x="90" y="36"/>
                      <a:pt x="141" y="13"/>
                    </a:cubicBezTo>
                    <a:cubicBezTo>
                      <a:pt x="192" y="75"/>
                      <a:pt x="192" y="75"/>
                      <a:pt x="192" y="75"/>
                    </a:cubicBezTo>
                    <a:cubicBezTo>
                      <a:pt x="192" y="75"/>
                      <a:pt x="51" y="102"/>
                      <a:pt x="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" name="Freeform 823"/>
              <p:cNvSpPr>
                <a:spLocks/>
              </p:cNvSpPr>
              <p:nvPr/>
            </p:nvSpPr>
            <p:spPr bwMode="auto">
              <a:xfrm>
                <a:off x="5169" y="3871"/>
                <a:ext cx="309" cy="245"/>
              </a:xfrm>
              <a:custGeom>
                <a:avLst/>
                <a:gdLst>
                  <a:gd name="T0" fmla="*/ 37 w 256"/>
                  <a:gd name="T1" fmla="*/ 204 h 204"/>
                  <a:gd name="T2" fmla="*/ 25 w 256"/>
                  <a:gd name="T3" fmla="*/ 198 h 204"/>
                  <a:gd name="T4" fmla="*/ 14 w 256"/>
                  <a:gd name="T5" fmla="*/ 101 h 204"/>
                  <a:gd name="T6" fmla="*/ 241 w 256"/>
                  <a:gd name="T7" fmla="*/ 1 h 204"/>
                  <a:gd name="T8" fmla="*/ 256 w 256"/>
                  <a:gd name="T9" fmla="*/ 13 h 204"/>
                  <a:gd name="T10" fmla="*/ 243 w 256"/>
                  <a:gd name="T11" fmla="*/ 28 h 204"/>
                  <a:gd name="T12" fmla="*/ 38 w 256"/>
                  <a:gd name="T13" fmla="*/ 113 h 204"/>
                  <a:gd name="T14" fmla="*/ 48 w 256"/>
                  <a:gd name="T15" fmla="*/ 183 h 204"/>
                  <a:gd name="T16" fmla="*/ 44 w 256"/>
                  <a:gd name="T17" fmla="*/ 202 h 204"/>
                  <a:gd name="T18" fmla="*/ 37 w 256"/>
                  <a:gd name="T1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204">
                    <a:moveTo>
                      <a:pt x="37" y="204"/>
                    </a:moveTo>
                    <a:cubicBezTo>
                      <a:pt x="32" y="204"/>
                      <a:pt x="28" y="202"/>
                      <a:pt x="25" y="198"/>
                    </a:cubicBezTo>
                    <a:cubicBezTo>
                      <a:pt x="3" y="163"/>
                      <a:pt x="0" y="130"/>
                      <a:pt x="14" y="101"/>
                    </a:cubicBezTo>
                    <a:cubicBezTo>
                      <a:pt x="55" y="19"/>
                      <a:pt x="233" y="1"/>
                      <a:pt x="241" y="1"/>
                    </a:cubicBezTo>
                    <a:cubicBezTo>
                      <a:pt x="248" y="0"/>
                      <a:pt x="255" y="5"/>
                      <a:pt x="256" y="13"/>
                    </a:cubicBezTo>
                    <a:cubicBezTo>
                      <a:pt x="256" y="20"/>
                      <a:pt x="251" y="27"/>
                      <a:pt x="243" y="28"/>
                    </a:cubicBezTo>
                    <a:cubicBezTo>
                      <a:pt x="196" y="32"/>
                      <a:pt x="67" y="56"/>
                      <a:pt x="38" y="113"/>
                    </a:cubicBezTo>
                    <a:cubicBezTo>
                      <a:pt x="28" y="133"/>
                      <a:pt x="32" y="156"/>
                      <a:pt x="48" y="183"/>
                    </a:cubicBezTo>
                    <a:cubicBezTo>
                      <a:pt x="52" y="190"/>
                      <a:pt x="50" y="198"/>
                      <a:pt x="44" y="202"/>
                    </a:cubicBezTo>
                    <a:cubicBezTo>
                      <a:pt x="42" y="204"/>
                      <a:pt x="39" y="204"/>
                      <a:pt x="37" y="20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" name="Freeform 824"/>
              <p:cNvSpPr>
                <a:spLocks/>
              </p:cNvSpPr>
              <p:nvPr/>
            </p:nvSpPr>
            <p:spPr bwMode="auto">
              <a:xfrm>
                <a:off x="5072" y="3877"/>
                <a:ext cx="173" cy="74"/>
              </a:xfrm>
              <a:custGeom>
                <a:avLst/>
                <a:gdLst>
                  <a:gd name="T0" fmla="*/ 133 w 143"/>
                  <a:gd name="T1" fmla="*/ 62 h 62"/>
                  <a:gd name="T2" fmla="*/ 1 w 143"/>
                  <a:gd name="T3" fmla="*/ 11 h 62"/>
                  <a:gd name="T4" fmla="*/ 8 w 143"/>
                  <a:gd name="T5" fmla="*/ 1 h 62"/>
                  <a:gd name="T6" fmla="*/ 18 w 143"/>
                  <a:gd name="T7" fmla="*/ 7 h 62"/>
                  <a:gd name="T8" fmla="*/ 135 w 143"/>
                  <a:gd name="T9" fmla="*/ 45 h 62"/>
                  <a:gd name="T10" fmla="*/ 135 w 143"/>
                  <a:gd name="T11" fmla="*/ 45 h 62"/>
                  <a:gd name="T12" fmla="*/ 143 w 143"/>
                  <a:gd name="T13" fmla="*/ 54 h 62"/>
                  <a:gd name="T14" fmla="*/ 135 w 143"/>
                  <a:gd name="T15" fmla="*/ 62 h 62"/>
                  <a:gd name="T16" fmla="*/ 133 w 143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62">
                    <a:moveTo>
                      <a:pt x="133" y="62"/>
                    </a:moveTo>
                    <a:cubicBezTo>
                      <a:pt x="16" y="62"/>
                      <a:pt x="3" y="16"/>
                      <a:pt x="1" y="11"/>
                    </a:cubicBezTo>
                    <a:cubicBezTo>
                      <a:pt x="0" y="6"/>
                      <a:pt x="3" y="2"/>
                      <a:pt x="8" y="1"/>
                    </a:cubicBezTo>
                    <a:cubicBezTo>
                      <a:pt x="12" y="0"/>
                      <a:pt x="17" y="3"/>
                      <a:pt x="18" y="7"/>
                    </a:cubicBezTo>
                    <a:cubicBezTo>
                      <a:pt x="18" y="8"/>
                      <a:pt x="31" y="46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9" y="45"/>
                      <a:pt x="143" y="49"/>
                      <a:pt x="143" y="54"/>
                    </a:cubicBezTo>
                    <a:cubicBezTo>
                      <a:pt x="143" y="58"/>
                      <a:pt x="139" y="62"/>
                      <a:pt x="135" y="62"/>
                    </a:cubicBezTo>
                    <a:cubicBezTo>
                      <a:pt x="134" y="62"/>
                      <a:pt x="133" y="62"/>
                      <a:pt x="133" y="6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" name="Freeform 825"/>
              <p:cNvSpPr>
                <a:spLocks/>
              </p:cNvSpPr>
              <p:nvPr/>
            </p:nvSpPr>
            <p:spPr bwMode="auto">
              <a:xfrm>
                <a:off x="4827" y="3944"/>
                <a:ext cx="10" cy="72"/>
              </a:xfrm>
              <a:custGeom>
                <a:avLst/>
                <a:gdLst>
                  <a:gd name="T0" fmla="*/ 0 w 8"/>
                  <a:gd name="T1" fmla="*/ 17 h 60"/>
                  <a:gd name="T2" fmla="*/ 8 w 8"/>
                  <a:gd name="T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60">
                    <a:moveTo>
                      <a:pt x="0" y="17"/>
                    </a:moveTo>
                    <a:cubicBezTo>
                      <a:pt x="0" y="17"/>
                      <a:pt x="0" y="0"/>
                      <a:pt x="8" y="60"/>
                    </a:cubicBezTo>
                  </a:path>
                </a:pathLst>
              </a:custGeom>
              <a:solidFill>
                <a:srgbClr val="ECC166"/>
              </a:solidFill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" name="Freeform 826"/>
              <p:cNvSpPr>
                <a:spLocks/>
              </p:cNvSpPr>
              <p:nvPr/>
            </p:nvSpPr>
            <p:spPr bwMode="auto">
              <a:xfrm>
                <a:off x="4827" y="3944"/>
                <a:ext cx="10" cy="72"/>
              </a:xfrm>
              <a:custGeom>
                <a:avLst/>
                <a:gdLst>
                  <a:gd name="T0" fmla="*/ 0 w 8"/>
                  <a:gd name="T1" fmla="*/ 17 h 60"/>
                  <a:gd name="T2" fmla="*/ 8 w 8"/>
                  <a:gd name="T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60">
                    <a:moveTo>
                      <a:pt x="0" y="17"/>
                    </a:moveTo>
                    <a:cubicBezTo>
                      <a:pt x="0" y="17"/>
                      <a:pt x="0" y="0"/>
                      <a:pt x="8" y="60"/>
                    </a:cubicBezTo>
                  </a:path>
                </a:pathLst>
              </a:custGeom>
              <a:noFill/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" name="Freeform 827"/>
              <p:cNvSpPr>
                <a:spLocks/>
              </p:cNvSpPr>
              <p:nvPr/>
            </p:nvSpPr>
            <p:spPr bwMode="auto">
              <a:xfrm>
                <a:off x="5172" y="3921"/>
                <a:ext cx="244" cy="205"/>
              </a:xfrm>
              <a:custGeom>
                <a:avLst/>
                <a:gdLst>
                  <a:gd name="T0" fmla="*/ 124 w 202"/>
                  <a:gd name="T1" fmla="*/ 17 h 170"/>
                  <a:gd name="T2" fmla="*/ 133 w 202"/>
                  <a:gd name="T3" fmla="*/ 54 h 170"/>
                  <a:gd name="T4" fmla="*/ 170 w 202"/>
                  <a:gd name="T5" fmla="*/ 107 h 170"/>
                  <a:gd name="T6" fmla="*/ 202 w 202"/>
                  <a:gd name="T7" fmla="*/ 134 h 170"/>
                  <a:gd name="T8" fmla="*/ 71 w 202"/>
                  <a:gd name="T9" fmla="*/ 156 h 170"/>
                  <a:gd name="T10" fmla="*/ 34 w 202"/>
                  <a:gd name="T11" fmla="*/ 127 h 170"/>
                  <a:gd name="T12" fmla="*/ 124 w 202"/>
                  <a:gd name="T13" fmla="*/ 1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70">
                    <a:moveTo>
                      <a:pt x="124" y="17"/>
                    </a:moveTo>
                    <a:cubicBezTo>
                      <a:pt x="124" y="17"/>
                      <a:pt x="115" y="44"/>
                      <a:pt x="133" y="54"/>
                    </a:cubicBezTo>
                    <a:cubicBezTo>
                      <a:pt x="151" y="63"/>
                      <a:pt x="175" y="66"/>
                      <a:pt x="170" y="107"/>
                    </a:cubicBezTo>
                    <a:cubicBezTo>
                      <a:pt x="166" y="149"/>
                      <a:pt x="202" y="134"/>
                      <a:pt x="202" y="134"/>
                    </a:cubicBezTo>
                    <a:cubicBezTo>
                      <a:pt x="202" y="134"/>
                      <a:pt x="124" y="170"/>
                      <a:pt x="71" y="156"/>
                    </a:cubicBezTo>
                    <a:cubicBezTo>
                      <a:pt x="55" y="152"/>
                      <a:pt x="42" y="143"/>
                      <a:pt x="34" y="127"/>
                    </a:cubicBezTo>
                    <a:cubicBezTo>
                      <a:pt x="0" y="60"/>
                      <a:pt x="85" y="0"/>
                      <a:pt x="124" y="17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" name="Freeform 828"/>
              <p:cNvSpPr>
                <a:spLocks/>
              </p:cNvSpPr>
              <p:nvPr/>
            </p:nvSpPr>
            <p:spPr bwMode="auto">
              <a:xfrm>
                <a:off x="5187" y="3986"/>
                <a:ext cx="83" cy="30"/>
              </a:xfrm>
              <a:custGeom>
                <a:avLst/>
                <a:gdLst>
                  <a:gd name="T0" fmla="*/ 0 w 69"/>
                  <a:gd name="T1" fmla="*/ 25 h 25"/>
                  <a:gd name="T2" fmla="*/ 69 w 69"/>
                  <a:gd name="T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9" h="25">
                    <a:moveTo>
                      <a:pt x="0" y="25"/>
                    </a:moveTo>
                    <a:cubicBezTo>
                      <a:pt x="0" y="25"/>
                      <a:pt x="41" y="0"/>
                      <a:pt x="69" y="0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" name="Freeform 829"/>
              <p:cNvSpPr>
                <a:spLocks/>
              </p:cNvSpPr>
              <p:nvPr/>
            </p:nvSpPr>
            <p:spPr bwMode="auto">
              <a:xfrm>
                <a:off x="5181" y="3980"/>
                <a:ext cx="95" cy="42"/>
              </a:xfrm>
              <a:custGeom>
                <a:avLst/>
                <a:gdLst>
                  <a:gd name="T0" fmla="*/ 5 w 79"/>
                  <a:gd name="T1" fmla="*/ 35 h 35"/>
                  <a:gd name="T2" fmla="*/ 1 w 79"/>
                  <a:gd name="T3" fmla="*/ 32 h 35"/>
                  <a:gd name="T4" fmla="*/ 3 w 79"/>
                  <a:gd name="T5" fmla="*/ 25 h 35"/>
                  <a:gd name="T6" fmla="*/ 73 w 79"/>
                  <a:gd name="T7" fmla="*/ 0 h 35"/>
                  <a:gd name="T8" fmla="*/ 74 w 79"/>
                  <a:gd name="T9" fmla="*/ 0 h 35"/>
                  <a:gd name="T10" fmla="*/ 79 w 79"/>
                  <a:gd name="T11" fmla="*/ 5 h 35"/>
                  <a:gd name="T12" fmla="*/ 73 w 79"/>
                  <a:gd name="T13" fmla="*/ 10 h 35"/>
                  <a:gd name="T14" fmla="*/ 8 w 79"/>
                  <a:gd name="T15" fmla="*/ 34 h 35"/>
                  <a:gd name="T16" fmla="*/ 5 w 79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35">
                    <a:moveTo>
                      <a:pt x="5" y="35"/>
                    </a:moveTo>
                    <a:cubicBezTo>
                      <a:pt x="4" y="35"/>
                      <a:pt x="2" y="34"/>
                      <a:pt x="1" y="32"/>
                    </a:cubicBezTo>
                    <a:cubicBezTo>
                      <a:pt x="0" y="30"/>
                      <a:pt x="0" y="27"/>
                      <a:pt x="3" y="25"/>
                    </a:cubicBezTo>
                    <a:cubicBezTo>
                      <a:pt x="4" y="24"/>
                      <a:pt x="44" y="0"/>
                      <a:pt x="73" y="0"/>
                    </a:cubicBezTo>
                    <a:cubicBezTo>
                      <a:pt x="73" y="0"/>
                      <a:pt x="73" y="0"/>
                      <a:pt x="74" y="0"/>
                    </a:cubicBezTo>
                    <a:cubicBezTo>
                      <a:pt x="76" y="0"/>
                      <a:pt x="79" y="2"/>
                      <a:pt x="79" y="5"/>
                    </a:cubicBezTo>
                    <a:cubicBezTo>
                      <a:pt x="79" y="8"/>
                      <a:pt x="76" y="10"/>
                      <a:pt x="73" y="10"/>
                    </a:cubicBezTo>
                    <a:cubicBezTo>
                      <a:pt x="48" y="10"/>
                      <a:pt x="8" y="34"/>
                      <a:pt x="8" y="34"/>
                    </a:cubicBezTo>
                    <a:cubicBezTo>
                      <a:pt x="7" y="35"/>
                      <a:pt x="6" y="35"/>
                      <a:pt x="5" y="3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" name="Freeform 830"/>
              <p:cNvSpPr>
                <a:spLocks/>
              </p:cNvSpPr>
              <p:nvPr/>
            </p:nvSpPr>
            <p:spPr bwMode="auto">
              <a:xfrm>
                <a:off x="5213" y="4047"/>
                <a:ext cx="57" cy="27"/>
              </a:xfrm>
              <a:custGeom>
                <a:avLst/>
                <a:gdLst>
                  <a:gd name="T0" fmla="*/ 0 w 57"/>
                  <a:gd name="T1" fmla="*/ 27 h 27"/>
                  <a:gd name="T2" fmla="*/ 57 w 57"/>
                  <a:gd name="T3" fmla="*/ 0 h 27"/>
                  <a:gd name="T4" fmla="*/ 0 w 57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27">
                    <a:moveTo>
                      <a:pt x="0" y="27"/>
                    </a:moveTo>
                    <a:lnTo>
                      <a:pt x="5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" name="Line 831"/>
              <p:cNvSpPr>
                <a:spLocks noChangeShapeType="1"/>
              </p:cNvSpPr>
              <p:nvPr/>
            </p:nvSpPr>
            <p:spPr bwMode="auto">
              <a:xfrm flipV="1">
                <a:off x="5213" y="4047"/>
                <a:ext cx="57" cy="2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" name="Freeform 832"/>
              <p:cNvSpPr>
                <a:spLocks/>
              </p:cNvSpPr>
              <p:nvPr/>
            </p:nvSpPr>
            <p:spPr bwMode="auto">
              <a:xfrm>
                <a:off x="5206" y="4039"/>
                <a:ext cx="70" cy="42"/>
              </a:xfrm>
              <a:custGeom>
                <a:avLst/>
                <a:gdLst>
                  <a:gd name="T0" fmla="*/ 6 w 58"/>
                  <a:gd name="T1" fmla="*/ 35 h 35"/>
                  <a:gd name="T2" fmla="*/ 1 w 58"/>
                  <a:gd name="T3" fmla="*/ 32 h 35"/>
                  <a:gd name="T4" fmla="*/ 3 w 58"/>
                  <a:gd name="T5" fmla="*/ 25 h 35"/>
                  <a:gd name="T6" fmla="*/ 50 w 58"/>
                  <a:gd name="T7" fmla="*/ 2 h 35"/>
                  <a:gd name="T8" fmla="*/ 57 w 58"/>
                  <a:gd name="T9" fmla="*/ 4 h 35"/>
                  <a:gd name="T10" fmla="*/ 55 w 58"/>
                  <a:gd name="T11" fmla="*/ 11 h 35"/>
                  <a:gd name="T12" fmla="*/ 8 w 58"/>
                  <a:gd name="T13" fmla="*/ 34 h 35"/>
                  <a:gd name="T14" fmla="*/ 6 w 58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5">
                    <a:moveTo>
                      <a:pt x="6" y="35"/>
                    </a:moveTo>
                    <a:cubicBezTo>
                      <a:pt x="4" y="35"/>
                      <a:pt x="2" y="33"/>
                      <a:pt x="1" y="32"/>
                    </a:cubicBezTo>
                    <a:cubicBezTo>
                      <a:pt x="0" y="29"/>
                      <a:pt x="1" y="26"/>
                      <a:pt x="3" y="25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3" y="0"/>
                      <a:pt x="56" y="1"/>
                      <a:pt x="57" y="4"/>
                    </a:cubicBezTo>
                    <a:cubicBezTo>
                      <a:pt x="58" y="6"/>
                      <a:pt x="57" y="9"/>
                      <a:pt x="55" y="1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4"/>
                      <a:pt x="6" y="35"/>
                      <a:pt x="6" y="3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" name="Freeform 833"/>
              <p:cNvSpPr>
                <a:spLocks/>
              </p:cNvSpPr>
              <p:nvPr/>
            </p:nvSpPr>
            <p:spPr bwMode="auto">
              <a:xfrm>
                <a:off x="5258" y="4074"/>
                <a:ext cx="36" cy="35"/>
              </a:xfrm>
              <a:custGeom>
                <a:avLst/>
                <a:gdLst>
                  <a:gd name="T0" fmla="*/ 36 w 36"/>
                  <a:gd name="T1" fmla="*/ 0 h 35"/>
                  <a:gd name="T2" fmla="*/ 0 w 36"/>
                  <a:gd name="T3" fmla="*/ 35 h 35"/>
                  <a:gd name="T4" fmla="*/ 36 w 36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5">
                    <a:moveTo>
                      <a:pt x="36" y="0"/>
                    </a:moveTo>
                    <a:lnTo>
                      <a:pt x="0" y="3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" name="Line 834"/>
              <p:cNvSpPr>
                <a:spLocks noChangeShapeType="1"/>
              </p:cNvSpPr>
              <p:nvPr/>
            </p:nvSpPr>
            <p:spPr bwMode="auto">
              <a:xfrm flipH="1">
                <a:off x="5258" y="4074"/>
                <a:ext cx="36" cy="3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6" name="Freeform 835"/>
              <p:cNvSpPr>
                <a:spLocks/>
              </p:cNvSpPr>
              <p:nvPr/>
            </p:nvSpPr>
            <p:spPr bwMode="auto">
              <a:xfrm>
                <a:off x="5252" y="4068"/>
                <a:ext cx="49" cy="47"/>
              </a:xfrm>
              <a:custGeom>
                <a:avLst/>
                <a:gdLst>
                  <a:gd name="T0" fmla="*/ 5 w 41"/>
                  <a:gd name="T1" fmla="*/ 39 h 39"/>
                  <a:gd name="T2" fmla="*/ 2 w 41"/>
                  <a:gd name="T3" fmla="*/ 38 h 39"/>
                  <a:gd name="T4" fmla="*/ 2 w 41"/>
                  <a:gd name="T5" fmla="*/ 31 h 39"/>
                  <a:gd name="T6" fmla="*/ 31 w 41"/>
                  <a:gd name="T7" fmla="*/ 2 h 39"/>
                  <a:gd name="T8" fmla="*/ 39 w 41"/>
                  <a:gd name="T9" fmla="*/ 2 h 39"/>
                  <a:gd name="T10" fmla="*/ 39 w 41"/>
                  <a:gd name="T11" fmla="*/ 9 h 39"/>
                  <a:gd name="T12" fmla="*/ 9 w 41"/>
                  <a:gd name="T13" fmla="*/ 38 h 39"/>
                  <a:gd name="T14" fmla="*/ 5 w 41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9">
                    <a:moveTo>
                      <a:pt x="5" y="39"/>
                    </a:moveTo>
                    <a:cubicBezTo>
                      <a:pt x="4" y="39"/>
                      <a:pt x="3" y="39"/>
                      <a:pt x="2" y="38"/>
                    </a:cubicBezTo>
                    <a:cubicBezTo>
                      <a:pt x="0" y="36"/>
                      <a:pt x="0" y="33"/>
                      <a:pt x="2" y="3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3" y="0"/>
                      <a:pt x="37" y="0"/>
                      <a:pt x="39" y="2"/>
                    </a:cubicBezTo>
                    <a:cubicBezTo>
                      <a:pt x="41" y="4"/>
                      <a:pt x="41" y="7"/>
                      <a:pt x="39" y="9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8" y="39"/>
                      <a:pt x="7" y="39"/>
                      <a:pt x="5" y="3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7" name="Freeform 836"/>
              <p:cNvSpPr>
                <a:spLocks/>
              </p:cNvSpPr>
              <p:nvPr/>
            </p:nvSpPr>
            <p:spPr bwMode="auto">
              <a:xfrm>
                <a:off x="5307" y="4168"/>
                <a:ext cx="3" cy="42"/>
              </a:xfrm>
              <a:custGeom>
                <a:avLst/>
                <a:gdLst>
                  <a:gd name="T0" fmla="*/ 0 w 3"/>
                  <a:gd name="T1" fmla="*/ 0 h 42"/>
                  <a:gd name="T2" fmla="*/ 3 w 3"/>
                  <a:gd name="T3" fmla="*/ 42 h 42"/>
                  <a:gd name="T4" fmla="*/ 0 w 3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2">
                    <a:moveTo>
                      <a:pt x="0" y="0"/>
                    </a:moveTo>
                    <a:lnTo>
                      <a:pt x="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8" name="Line 837"/>
              <p:cNvSpPr>
                <a:spLocks noChangeShapeType="1"/>
              </p:cNvSpPr>
              <p:nvPr/>
            </p:nvSpPr>
            <p:spPr bwMode="auto">
              <a:xfrm>
                <a:off x="5307" y="4168"/>
                <a:ext cx="3" cy="4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9" name="Freeform 838"/>
              <p:cNvSpPr>
                <a:spLocks/>
              </p:cNvSpPr>
              <p:nvPr/>
            </p:nvSpPr>
            <p:spPr bwMode="auto">
              <a:xfrm>
                <a:off x="5301" y="4162"/>
                <a:ext cx="15" cy="54"/>
              </a:xfrm>
              <a:custGeom>
                <a:avLst/>
                <a:gdLst>
                  <a:gd name="T0" fmla="*/ 7 w 12"/>
                  <a:gd name="T1" fmla="*/ 45 h 45"/>
                  <a:gd name="T2" fmla="*/ 2 w 12"/>
                  <a:gd name="T3" fmla="*/ 40 h 45"/>
                  <a:gd name="T4" fmla="*/ 0 w 12"/>
                  <a:gd name="T5" fmla="*/ 6 h 45"/>
                  <a:gd name="T6" fmla="*/ 4 w 12"/>
                  <a:gd name="T7" fmla="*/ 0 h 45"/>
                  <a:gd name="T8" fmla="*/ 10 w 12"/>
                  <a:gd name="T9" fmla="*/ 5 h 45"/>
                  <a:gd name="T10" fmla="*/ 12 w 12"/>
                  <a:gd name="T11" fmla="*/ 39 h 45"/>
                  <a:gd name="T12" fmla="*/ 8 w 12"/>
                  <a:gd name="T13" fmla="*/ 45 h 45"/>
                  <a:gd name="T14" fmla="*/ 7 w 12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5">
                    <a:moveTo>
                      <a:pt x="7" y="45"/>
                    </a:moveTo>
                    <a:cubicBezTo>
                      <a:pt x="5" y="45"/>
                      <a:pt x="2" y="43"/>
                      <a:pt x="2" y="4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2"/>
                      <a:pt x="10" y="44"/>
                      <a:pt x="8" y="45"/>
                    </a:cubicBezTo>
                    <a:cubicBezTo>
                      <a:pt x="7" y="45"/>
                      <a:pt x="7" y="45"/>
                      <a:pt x="7" y="4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0" name="Freeform 839"/>
              <p:cNvSpPr>
                <a:spLocks/>
              </p:cNvSpPr>
              <p:nvPr/>
            </p:nvSpPr>
            <p:spPr bwMode="auto">
              <a:xfrm>
                <a:off x="5353" y="4168"/>
                <a:ext cx="11" cy="42"/>
              </a:xfrm>
              <a:custGeom>
                <a:avLst/>
                <a:gdLst>
                  <a:gd name="T0" fmla="*/ 0 w 11"/>
                  <a:gd name="T1" fmla="*/ 0 h 42"/>
                  <a:gd name="T2" fmla="*/ 11 w 11"/>
                  <a:gd name="T3" fmla="*/ 42 h 42"/>
                  <a:gd name="T4" fmla="*/ 0 w 11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lnTo>
                      <a:pt x="1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1" name="Line 840"/>
              <p:cNvSpPr>
                <a:spLocks noChangeShapeType="1"/>
              </p:cNvSpPr>
              <p:nvPr/>
            </p:nvSpPr>
            <p:spPr bwMode="auto">
              <a:xfrm>
                <a:off x="5353" y="4168"/>
                <a:ext cx="11" cy="4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2" name="Freeform 841"/>
              <p:cNvSpPr>
                <a:spLocks/>
              </p:cNvSpPr>
              <p:nvPr/>
            </p:nvSpPr>
            <p:spPr bwMode="auto">
              <a:xfrm>
                <a:off x="5346" y="4162"/>
                <a:ext cx="24" cy="54"/>
              </a:xfrm>
              <a:custGeom>
                <a:avLst/>
                <a:gdLst>
                  <a:gd name="T0" fmla="*/ 15 w 20"/>
                  <a:gd name="T1" fmla="*/ 45 h 45"/>
                  <a:gd name="T2" fmla="*/ 10 w 20"/>
                  <a:gd name="T3" fmla="*/ 41 h 45"/>
                  <a:gd name="T4" fmla="*/ 1 w 20"/>
                  <a:gd name="T5" fmla="*/ 6 h 45"/>
                  <a:gd name="T6" fmla="*/ 5 w 20"/>
                  <a:gd name="T7" fmla="*/ 0 h 45"/>
                  <a:gd name="T8" fmla="*/ 11 w 20"/>
                  <a:gd name="T9" fmla="*/ 4 h 45"/>
                  <a:gd name="T10" fmla="*/ 20 w 20"/>
                  <a:gd name="T11" fmla="*/ 38 h 45"/>
                  <a:gd name="T12" fmla="*/ 16 w 20"/>
                  <a:gd name="T13" fmla="*/ 45 h 45"/>
                  <a:gd name="T14" fmla="*/ 15 w 20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45">
                    <a:moveTo>
                      <a:pt x="15" y="45"/>
                    </a:moveTo>
                    <a:cubicBezTo>
                      <a:pt x="12" y="45"/>
                      <a:pt x="10" y="43"/>
                      <a:pt x="10" y="4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0"/>
                    </a:cubicBezTo>
                    <a:cubicBezTo>
                      <a:pt x="7" y="0"/>
                      <a:pt x="10" y="1"/>
                      <a:pt x="11" y="4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41"/>
                      <a:pt x="19" y="44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3" name="Freeform 842"/>
              <p:cNvSpPr>
                <a:spLocks/>
              </p:cNvSpPr>
              <p:nvPr/>
            </p:nvSpPr>
            <p:spPr bwMode="auto">
              <a:xfrm>
                <a:off x="4791" y="3663"/>
                <a:ext cx="78" cy="184"/>
              </a:xfrm>
              <a:custGeom>
                <a:avLst/>
                <a:gdLst>
                  <a:gd name="T0" fmla="*/ 15 w 65"/>
                  <a:gd name="T1" fmla="*/ 15 h 152"/>
                  <a:gd name="T2" fmla="*/ 44 w 65"/>
                  <a:gd name="T3" fmla="*/ 152 h 152"/>
                  <a:gd name="T4" fmla="*/ 65 w 65"/>
                  <a:gd name="T5" fmla="*/ 0 h 152"/>
                  <a:gd name="T6" fmla="*/ 15 w 65"/>
                  <a:gd name="T7" fmla="*/ 1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52">
                    <a:moveTo>
                      <a:pt x="15" y="15"/>
                    </a:moveTo>
                    <a:cubicBezTo>
                      <a:pt x="15" y="15"/>
                      <a:pt x="0" y="104"/>
                      <a:pt x="44" y="152"/>
                    </a:cubicBezTo>
                    <a:cubicBezTo>
                      <a:pt x="44" y="152"/>
                      <a:pt x="46" y="47"/>
                      <a:pt x="65" y="0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4" name="Freeform 843"/>
              <p:cNvSpPr>
                <a:spLocks/>
              </p:cNvSpPr>
              <p:nvPr/>
            </p:nvSpPr>
            <p:spPr bwMode="auto">
              <a:xfrm>
                <a:off x="5874" y="4302"/>
                <a:ext cx="211" cy="151"/>
              </a:xfrm>
              <a:custGeom>
                <a:avLst/>
                <a:gdLst>
                  <a:gd name="T0" fmla="*/ 0 w 175"/>
                  <a:gd name="T1" fmla="*/ 44 h 125"/>
                  <a:gd name="T2" fmla="*/ 92 w 175"/>
                  <a:gd name="T3" fmla="*/ 118 h 125"/>
                  <a:gd name="T4" fmla="*/ 175 w 175"/>
                  <a:gd name="T5" fmla="*/ 20 h 125"/>
                  <a:gd name="T6" fmla="*/ 0 w 175"/>
                  <a:gd name="T7" fmla="*/ 4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25">
                    <a:moveTo>
                      <a:pt x="0" y="44"/>
                    </a:moveTo>
                    <a:cubicBezTo>
                      <a:pt x="0" y="44"/>
                      <a:pt x="10" y="111"/>
                      <a:pt x="92" y="118"/>
                    </a:cubicBezTo>
                    <a:cubicBezTo>
                      <a:pt x="174" y="125"/>
                      <a:pt x="175" y="20"/>
                      <a:pt x="175" y="20"/>
                    </a:cubicBezTo>
                    <a:cubicBezTo>
                      <a:pt x="175" y="20"/>
                      <a:pt x="2" y="0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5" name="Freeform 844"/>
              <p:cNvSpPr>
                <a:spLocks noEditPoints="1"/>
              </p:cNvSpPr>
              <p:nvPr/>
            </p:nvSpPr>
            <p:spPr bwMode="auto">
              <a:xfrm>
                <a:off x="5858" y="4291"/>
                <a:ext cx="244" cy="170"/>
              </a:xfrm>
              <a:custGeom>
                <a:avLst/>
                <a:gdLst>
                  <a:gd name="T0" fmla="*/ 112 w 202"/>
                  <a:gd name="T1" fmla="*/ 141 h 141"/>
                  <a:gd name="T2" fmla="*/ 104 w 202"/>
                  <a:gd name="T3" fmla="*/ 141 h 141"/>
                  <a:gd name="T4" fmla="*/ 0 w 202"/>
                  <a:gd name="T5" fmla="*/ 55 h 141"/>
                  <a:gd name="T6" fmla="*/ 0 w 202"/>
                  <a:gd name="T7" fmla="*/ 52 h 141"/>
                  <a:gd name="T8" fmla="*/ 11 w 202"/>
                  <a:gd name="T9" fmla="*/ 30 h 141"/>
                  <a:gd name="T10" fmla="*/ 190 w 202"/>
                  <a:gd name="T11" fmla="*/ 15 h 141"/>
                  <a:gd name="T12" fmla="*/ 202 w 202"/>
                  <a:gd name="T13" fmla="*/ 29 h 141"/>
                  <a:gd name="T14" fmla="*/ 166 w 202"/>
                  <a:gd name="T15" fmla="*/ 121 h 141"/>
                  <a:gd name="T16" fmla="*/ 112 w 202"/>
                  <a:gd name="T17" fmla="*/ 141 h 141"/>
                  <a:gd name="T18" fmla="*/ 27 w 202"/>
                  <a:gd name="T19" fmla="*/ 53 h 141"/>
                  <a:gd name="T20" fmla="*/ 106 w 202"/>
                  <a:gd name="T21" fmla="*/ 114 h 141"/>
                  <a:gd name="T22" fmla="*/ 148 w 202"/>
                  <a:gd name="T23" fmla="*/ 101 h 141"/>
                  <a:gd name="T24" fmla="*/ 174 w 202"/>
                  <a:gd name="T25" fmla="*/ 41 h 141"/>
                  <a:gd name="T26" fmla="*/ 29 w 202"/>
                  <a:gd name="T27" fmla="*/ 51 h 141"/>
                  <a:gd name="T28" fmla="*/ 27 w 202"/>
                  <a:gd name="T29" fmla="*/ 53 h 141"/>
                  <a:gd name="T30" fmla="*/ 13 w 202"/>
                  <a:gd name="T31" fmla="*/ 53 h 141"/>
                  <a:gd name="T32" fmla="*/ 13 w 202"/>
                  <a:gd name="T33" fmla="*/ 5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141">
                    <a:moveTo>
                      <a:pt x="112" y="141"/>
                    </a:moveTo>
                    <a:cubicBezTo>
                      <a:pt x="110" y="141"/>
                      <a:pt x="107" y="141"/>
                      <a:pt x="104" y="141"/>
                    </a:cubicBezTo>
                    <a:cubicBezTo>
                      <a:pt x="30" y="135"/>
                      <a:pt x="4" y="82"/>
                      <a:pt x="0" y="55"/>
                    </a:cubicBezTo>
                    <a:cubicBezTo>
                      <a:pt x="0" y="54"/>
                      <a:pt x="0" y="53"/>
                      <a:pt x="0" y="52"/>
                    </a:cubicBezTo>
                    <a:cubicBezTo>
                      <a:pt x="0" y="44"/>
                      <a:pt x="4" y="36"/>
                      <a:pt x="11" y="30"/>
                    </a:cubicBezTo>
                    <a:cubicBezTo>
                      <a:pt x="46" y="0"/>
                      <a:pt x="166" y="13"/>
                      <a:pt x="190" y="15"/>
                    </a:cubicBezTo>
                    <a:cubicBezTo>
                      <a:pt x="197" y="16"/>
                      <a:pt x="202" y="22"/>
                      <a:pt x="202" y="29"/>
                    </a:cubicBezTo>
                    <a:cubicBezTo>
                      <a:pt x="202" y="32"/>
                      <a:pt x="201" y="90"/>
                      <a:pt x="166" y="121"/>
                    </a:cubicBezTo>
                    <a:cubicBezTo>
                      <a:pt x="151" y="134"/>
                      <a:pt x="133" y="141"/>
                      <a:pt x="112" y="141"/>
                    </a:cubicBezTo>
                    <a:close/>
                    <a:moveTo>
                      <a:pt x="27" y="53"/>
                    </a:moveTo>
                    <a:cubicBezTo>
                      <a:pt x="29" y="62"/>
                      <a:pt x="42" y="108"/>
                      <a:pt x="106" y="114"/>
                    </a:cubicBezTo>
                    <a:cubicBezTo>
                      <a:pt x="123" y="115"/>
                      <a:pt x="137" y="111"/>
                      <a:pt x="148" y="101"/>
                    </a:cubicBezTo>
                    <a:cubicBezTo>
                      <a:pt x="166" y="85"/>
                      <a:pt x="172" y="57"/>
                      <a:pt x="174" y="41"/>
                    </a:cubicBezTo>
                    <a:cubicBezTo>
                      <a:pt x="120" y="36"/>
                      <a:pt x="46" y="36"/>
                      <a:pt x="29" y="51"/>
                    </a:cubicBezTo>
                    <a:cubicBezTo>
                      <a:pt x="28" y="51"/>
                      <a:pt x="27" y="52"/>
                      <a:pt x="27" y="53"/>
                    </a:cubicBezTo>
                    <a:close/>
                    <a:moveTo>
                      <a:pt x="13" y="53"/>
                    </a:moveTo>
                    <a:cubicBezTo>
                      <a:pt x="13" y="53"/>
                      <a:pt x="13" y="53"/>
                      <a:pt x="13" y="53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6" name="Freeform 845"/>
              <p:cNvSpPr>
                <a:spLocks/>
              </p:cNvSpPr>
              <p:nvPr/>
            </p:nvSpPr>
            <p:spPr bwMode="auto">
              <a:xfrm>
                <a:off x="5094" y="3954"/>
                <a:ext cx="308" cy="254"/>
              </a:xfrm>
              <a:custGeom>
                <a:avLst/>
                <a:gdLst>
                  <a:gd name="T0" fmla="*/ 154 w 255"/>
                  <a:gd name="T1" fmla="*/ 211 h 211"/>
                  <a:gd name="T2" fmla="*/ 77 w 255"/>
                  <a:gd name="T3" fmla="*/ 200 h 211"/>
                  <a:gd name="T4" fmla="*/ 1 w 255"/>
                  <a:gd name="T5" fmla="*/ 133 h 211"/>
                  <a:gd name="T6" fmla="*/ 71 w 255"/>
                  <a:gd name="T7" fmla="*/ 81 h 211"/>
                  <a:gd name="T8" fmla="*/ 203 w 255"/>
                  <a:gd name="T9" fmla="*/ 5 h 211"/>
                  <a:gd name="T10" fmla="*/ 214 w 255"/>
                  <a:gd name="T11" fmla="*/ 0 h 211"/>
                  <a:gd name="T12" fmla="*/ 218 w 255"/>
                  <a:gd name="T13" fmla="*/ 1 h 211"/>
                  <a:gd name="T14" fmla="*/ 228 w 255"/>
                  <a:gd name="T15" fmla="*/ 14 h 211"/>
                  <a:gd name="T16" fmla="*/ 254 w 255"/>
                  <a:gd name="T17" fmla="*/ 183 h 211"/>
                  <a:gd name="T18" fmla="*/ 253 w 255"/>
                  <a:gd name="T19" fmla="*/ 194 h 211"/>
                  <a:gd name="T20" fmla="*/ 244 w 255"/>
                  <a:gd name="T21" fmla="*/ 200 h 211"/>
                  <a:gd name="T22" fmla="*/ 154 w 255"/>
                  <a:gd name="T23" fmla="*/ 211 h 211"/>
                  <a:gd name="T24" fmla="*/ 154 w 255"/>
                  <a:gd name="T25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211">
                    <a:moveTo>
                      <a:pt x="154" y="211"/>
                    </a:moveTo>
                    <a:cubicBezTo>
                      <a:pt x="125" y="211"/>
                      <a:pt x="99" y="207"/>
                      <a:pt x="77" y="200"/>
                    </a:cubicBezTo>
                    <a:cubicBezTo>
                      <a:pt x="28" y="184"/>
                      <a:pt x="0" y="159"/>
                      <a:pt x="1" y="133"/>
                    </a:cubicBezTo>
                    <a:cubicBezTo>
                      <a:pt x="2" y="109"/>
                      <a:pt x="25" y="92"/>
                      <a:pt x="71" y="81"/>
                    </a:cubicBezTo>
                    <a:cubicBezTo>
                      <a:pt x="163" y="60"/>
                      <a:pt x="203" y="6"/>
                      <a:pt x="203" y="5"/>
                    </a:cubicBezTo>
                    <a:cubicBezTo>
                      <a:pt x="206" y="2"/>
                      <a:pt x="210" y="0"/>
                      <a:pt x="214" y="0"/>
                    </a:cubicBezTo>
                    <a:cubicBezTo>
                      <a:pt x="215" y="0"/>
                      <a:pt x="217" y="0"/>
                      <a:pt x="218" y="1"/>
                    </a:cubicBezTo>
                    <a:cubicBezTo>
                      <a:pt x="224" y="2"/>
                      <a:pt x="228" y="8"/>
                      <a:pt x="228" y="14"/>
                    </a:cubicBezTo>
                    <a:cubicBezTo>
                      <a:pt x="225" y="87"/>
                      <a:pt x="253" y="182"/>
                      <a:pt x="254" y="183"/>
                    </a:cubicBezTo>
                    <a:cubicBezTo>
                      <a:pt x="255" y="187"/>
                      <a:pt x="254" y="191"/>
                      <a:pt x="253" y="194"/>
                    </a:cubicBezTo>
                    <a:cubicBezTo>
                      <a:pt x="251" y="197"/>
                      <a:pt x="248" y="199"/>
                      <a:pt x="244" y="200"/>
                    </a:cubicBezTo>
                    <a:cubicBezTo>
                      <a:pt x="242" y="201"/>
                      <a:pt x="202" y="211"/>
                      <a:pt x="154" y="211"/>
                    </a:cubicBezTo>
                    <a:cubicBezTo>
                      <a:pt x="154" y="211"/>
                      <a:pt x="154" y="211"/>
                      <a:pt x="154" y="211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7" name="Freeform 846"/>
              <p:cNvSpPr>
                <a:spLocks noEditPoints="1"/>
              </p:cNvSpPr>
              <p:nvPr/>
            </p:nvSpPr>
            <p:spPr bwMode="auto">
              <a:xfrm>
                <a:off x="5066" y="3937"/>
                <a:ext cx="353" cy="287"/>
              </a:xfrm>
              <a:custGeom>
                <a:avLst/>
                <a:gdLst>
                  <a:gd name="T0" fmla="*/ 237 w 292"/>
                  <a:gd name="T1" fmla="*/ 27 h 238"/>
                  <a:gd name="T2" fmla="*/ 237 w 292"/>
                  <a:gd name="T3" fmla="*/ 27 h 238"/>
                  <a:gd name="T4" fmla="*/ 237 w 292"/>
                  <a:gd name="T5" fmla="*/ 27 h 238"/>
                  <a:gd name="T6" fmla="*/ 264 w 292"/>
                  <a:gd name="T7" fmla="*/ 201 h 238"/>
                  <a:gd name="T8" fmla="*/ 177 w 292"/>
                  <a:gd name="T9" fmla="*/ 211 h 238"/>
                  <a:gd name="T10" fmla="*/ 104 w 292"/>
                  <a:gd name="T11" fmla="*/ 201 h 238"/>
                  <a:gd name="T12" fmla="*/ 97 w 292"/>
                  <a:gd name="T13" fmla="*/ 109 h 238"/>
                  <a:gd name="T14" fmla="*/ 237 w 292"/>
                  <a:gd name="T15" fmla="*/ 27 h 238"/>
                  <a:gd name="T16" fmla="*/ 237 w 292"/>
                  <a:gd name="T17" fmla="*/ 0 h 238"/>
                  <a:gd name="T18" fmla="*/ 215 w 292"/>
                  <a:gd name="T19" fmla="*/ 11 h 238"/>
                  <a:gd name="T20" fmla="*/ 215 w 292"/>
                  <a:gd name="T21" fmla="*/ 11 h 238"/>
                  <a:gd name="T22" fmla="*/ 91 w 292"/>
                  <a:gd name="T23" fmla="*/ 82 h 238"/>
                  <a:gd name="T24" fmla="*/ 10 w 292"/>
                  <a:gd name="T25" fmla="*/ 147 h 238"/>
                  <a:gd name="T26" fmla="*/ 96 w 292"/>
                  <a:gd name="T27" fmla="*/ 227 h 238"/>
                  <a:gd name="T28" fmla="*/ 177 w 292"/>
                  <a:gd name="T29" fmla="*/ 238 h 238"/>
                  <a:gd name="T30" fmla="*/ 270 w 292"/>
                  <a:gd name="T31" fmla="*/ 227 h 238"/>
                  <a:gd name="T32" fmla="*/ 287 w 292"/>
                  <a:gd name="T33" fmla="*/ 215 h 238"/>
                  <a:gd name="T34" fmla="*/ 290 w 292"/>
                  <a:gd name="T35" fmla="*/ 193 h 238"/>
                  <a:gd name="T36" fmla="*/ 264 w 292"/>
                  <a:gd name="T37" fmla="*/ 29 h 238"/>
                  <a:gd name="T38" fmla="*/ 264 w 292"/>
                  <a:gd name="T39" fmla="*/ 27 h 238"/>
                  <a:gd name="T40" fmla="*/ 264 w 292"/>
                  <a:gd name="T41" fmla="*/ 22 h 238"/>
                  <a:gd name="T42" fmla="*/ 246 w 292"/>
                  <a:gd name="T43" fmla="*/ 1 h 238"/>
                  <a:gd name="T44" fmla="*/ 237 w 292"/>
                  <a:gd name="T45" fmla="*/ 0 h 238"/>
                  <a:gd name="T46" fmla="*/ 237 w 292"/>
                  <a:gd name="T47" fmla="*/ 54 h 238"/>
                  <a:gd name="T48" fmla="*/ 237 w 292"/>
                  <a:gd name="T49" fmla="*/ 54 h 238"/>
                  <a:gd name="T50" fmla="*/ 237 w 292"/>
                  <a:gd name="T51" fmla="*/ 5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2" h="238">
                    <a:moveTo>
                      <a:pt x="237" y="27"/>
                    </a:moveTo>
                    <a:cubicBezTo>
                      <a:pt x="237" y="27"/>
                      <a:pt x="237" y="27"/>
                      <a:pt x="237" y="27"/>
                    </a:cubicBezTo>
                    <a:moveTo>
                      <a:pt x="237" y="27"/>
                    </a:moveTo>
                    <a:cubicBezTo>
                      <a:pt x="235" y="104"/>
                      <a:pt x="264" y="201"/>
                      <a:pt x="264" y="201"/>
                    </a:cubicBezTo>
                    <a:cubicBezTo>
                      <a:pt x="264" y="201"/>
                      <a:pt x="224" y="211"/>
                      <a:pt x="177" y="211"/>
                    </a:cubicBezTo>
                    <a:cubicBezTo>
                      <a:pt x="153" y="211"/>
                      <a:pt x="127" y="209"/>
                      <a:pt x="104" y="201"/>
                    </a:cubicBezTo>
                    <a:cubicBezTo>
                      <a:pt x="35" y="179"/>
                      <a:pt x="0" y="131"/>
                      <a:pt x="97" y="109"/>
                    </a:cubicBezTo>
                    <a:cubicBezTo>
                      <a:pt x="195" y="86"/>
                      <a:pt x="237" y="27"/>
                      <a:pt x="237" y="27"/>
                    </a:cubicBezTo>
                    <a:moveTo>
                      <a:pt x="237" y="0"/>
                    </a:moveTo>
                    <a:cubicBezTo>
                      <a:pt x="228" y="0"/>
                      <a:pt x="220" y="4"/>
                      <a:pt x="215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13" y="15"/>
                      <a:pt x="175" y="63"/>
                      <a:pt x="91" y="82"/>
                    </a:cubicBezTo>
                    <a:cubicBezTo>
                      <a:pt x="39" y="94"/>
                      <a:pt x="11" y="116"/>
                      <a:pt x="10" y="147"/>
                    </a:cubicBezTo>
                    <a:cubicBezTo>
                      <a:pt x="9" y="179"/>
                      <a:pt x="41" y="209"/>
                      <a:pt x="96" y="227"/>
                    </a:cubicBezTo>
                    <a:cubicBezTo>
                      <a:pt x="119" y="234"/>
                      <a:pt x="146" y="238"/>
                      <a:pt x="177" y="238"/>
                    </a:cubicBezTo>
                    <a:cubicBezTo>
                      <a:pt x="227" y="238"/>
                      <a:pt x="269" y="228"/>
                      <a:pt x="270" y="227"/>
                    </a:cubicBezTo>
                    <a:cubicBezTo>
                      <a:pt x="278" y="226"/>
                      <a:pt x="284" y="221"/>
                      <a:pt x="287" y="215"/>
                    </a:cubicBezTo>
                    <a:cubicBezTo>
                      <a:pt x="291" y="208"/>
                      <a:pt x="292" y="200"/>
                      <a:pt x="290" y="193"/>
                    </a:cubicBezTo>
                    <a:cubicBezTo>
                      <a:pt x="289" y="192"/>
                      <a:pt x="262" y="100"/>
                      <a:pt x="264" y="29"/>
                    </a:cubicBezTo>
                    <a:cubicBezTo>
                      <a:pt x="264" y="28"/>
                      <a:pt x="264" y="28"/>
                      <a:pt x="264" y="27"/>
                    </a:cubicBezTo>
                    <a:cubicBezTo>
                      <a:pt x="264" y="25"/>
                      <a:pt x="264" y="23"/>
                      <a:pt x="264" y="22"/>
                    </a:cubicBezTo>
                    <a:cubicBezTo>
                      <a:pt x="262" y="12"/>
                      <a:pt x="255" y="5"/>
                      <a:pt x="246" y="1"/>
                    </a:cubicBezTo>
                    <a:cubicBezTo>
                      <a:pt x="243" y="1"/>
                      <a:pt x="240" y="0"/>
                      <a:pt x="237" y="0"/>
                    </a:cubicBezTo>
                    <a:close/>
                    <a:moveTo>
                      <a:pt x="237" y="54"/>
                    </a:moveTo>
                    <a:cubicBezTo>
                      <a:pt x="237" y="54"/>
                      <a:pt x="237" y="54"/>
                      <a:pt x="237" y="54"/>
                    </a:cubicBezTo>
                    <a:cubicBezTo>
                      <a:pt x="237" y="54"/>
                      <a:pt x="237" y="54"/>
                      <a:pt x="237" y="5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8" name="Freeform 847"/>
              <p:cNvSpPr>
                <a:spLocks/>
              </p:cNvSpPr>
              <p:nvPr/>
            </p:nvSpPr>
            <p:spPr bwMode="auto">
              <a:xfrm>
                <a:off x="5312" y="2805"/>
                <a:ext cx="1406" cy="1537"/>
              </a:xfrm>
              <a:custGeom>
                <a:avLst/>
                <a:gdLst>
                  <a:gd name="T0" fmla="*/ 857 w 1164"/>
                  <a:gd name="T1" fmla="*/ 1275 h 1275"/>
                  <a:gd name="T2" fmla="*/ 855 w 1164"/>
                  <a:gd name="T3" fmla="*/ 1275 h 1275"/>
                  <a:gd name="T4" fmla="*/ 712 w 1164"/>
                  <a:gd name="T5" fmla="*/ 1221 h 1275"/>
                  <a:gd name="T6" fmla="*/ 704 w 1164"/>
                  <a:gd name="T7" fmla="*/ 1220 h 1275"/>
                  <a:gd name="T8" fmla="*/ 630 w 1164"/>
                  <a:gd name="T9" fmla="*/ 1249 h 1275"/>
                  <a:gd name="T10" fmla="*/ 528 w 1164"/>
                  <a:gd name="T11" fmla="*/ 1270 h 1275"/>
                  <a:gd name="T12" fmla="*/ 234 w 1164"/>
                  <a:gd name="T13" fmla="*/ 1197 h 1275"/>
                  <a:gd name="T14" fmla="*/ 176 w 1164"/>
                  <a:gd name="T15" fmla="*/ 1201 h 1275"/>
                  <a:gd name="T16" fmla="*/ 16 w 1164"/>
                  <a:gd name="T17" fmla="*/ 1112 h 1275"/>
                  <a:gd name="T18" fmla="*/ 48 w 1164"/>
                  <a:gd name="T19" fmla="*/ 951 h 1275"/>
                  <a:gd name="T20" fmla="*/ 170 w 1164"/>
                  <a:gd name="T21" fmla="*/ 876 h 1275"/>
                  <a:gd name="T22" fmla="*/ 177 w 1164"/>
                  <a:gd name="T23" fmla="*/ 863 h 1275"/>
                  <a:gd name="T24" fmla="*/ 153 w 1164"/>
                  <a:gd name="T25" fmla="*/ 816 h 1275"/>
                  <a:gd name="T26" fmla="*/ 138 w 1164"/>
                  <a:gd name="T27" fmla="*/ 375 h 1275"/>
                  <a:gd name="T28" fmla="*/ 472 w 1164"/>
                  <a:gd name="T29" fmla="*/ 105 h 1275"/>
                  <a:gd name="T30" fmla="*/ 521 w 1164"/>
                  <a:gd name="T31" fmla="*/ 4 h 1275"/>
                  <a:gd name="T32" fmla="*/ 531 w 1164"/>
                  <a:gd name="T33" fmla="*/ 0 h 1275"/>
                  <a:gd name="T34" fmla="*/ 531 w 1164"/>
                  <a:gd name="T35" fmla="*/ 0 h 1275"/>
                  <a:gd name="T36" fmla="*/ 541 w 1164"/>
                  <a:gd name="T37" fmla="*/ 5 h 1275"/>
                  <a:gd name="T38" fmla="*/ 592 w 1164"/>
                  <a:gd name="T39" fmla="*/ 102 h 1275"/>
                  <a:gd name="T40" fmla="*/ 878 w 1164"/>
                  <a:gd name="T41" fmla="*/ 170 h 1275"/>
                  <a:gd name="T42" fmla="*/ 980 w 1164"/>
                  <a:gd name="T43" fmla="*/ 115 h 1275"/>
                  <a:gd name="T44" fmla="*/ 986 w 1164"/>
                  <a:gd name="T45" fmla="*/ 113 h 1275"/>
                  <a:gd name="T46" fmla="*/ 990 w 1164"/>
                  <a:gd name="T47" fmla="*/ 114 h 1275"/>
                  <a:gd name="T48" fmla="*/ 998 w 1164"/>
                  <a:gd name="T49" fmla="*/ 120 h 1275"/>
                  <a:gd name="T50" fmla="*/ 1027 w 1164"/>
                  <a:gd name="T51" fmla="*/ 222 h 1275"/>
                  <a:gd name="T52" fmla="*/ 1153 w 1164"/>
                  <a:gd name="T53" fmla="*/ 579 h 1275"/>
                  <a:gd name="T54" fmla="*/ 1102 w 1164"/>
                  <a:gd name="T55" fmla="*/ 878 h 1275"/>
                  <a:gd name="T56" fmla="*/ 1083 w 1164"/>
                  <a:gd name="T57" fmla="*/ 952 h 1275"/>
                  <a:gd name="T58" fmla="*/ 1037 w 1164"/>
                  <a:gd name="T59" fmla="*/ 1134 h 1275"/>
                  <a:gd name="T60" fmla="*/ 858 w 1164"/>
                  <a:gd name="T61" fmla="*/ 1275 h 1275"/>
                  <a:gd name="T62" fmla="*/ 857 w 1164"/>
                  <a:gd name="T63" fmla="*/ 1275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64" h="1275">
                    <a:moveTo>
                      <a:pt x="857" y="1275"/>
                    </a:moveTo>
                    <a:cubicBezTo>
                      <a:pt x="856" y="1275"/>
                      <a:pt x="856" y="1275"/>
                      <a:pt x="855" y="1275"/>
                    </a:cubicBezTo>
                    <a:cubicBezTo>
                      <a:pt x="852" y="1275"/>
                      <a:pt x="763" y="1266"/>
                      <a:pt x="712" y="1221"/>
                    </a:cubicBezTo>
                    <a:cubicBezTo>
                      <a:pt x="710" y="1220"/>
                      <a:pt x="707" y="1220"/>
                      <a:pt x="704" y="1220"/>
                    </a:cubicBezTo>
                    <a:cubicBezTo>
                      <a:pt x="689" y="1220"/>
                      <a:pt x="660" y="1224"/>
                      <a:pt x="630" y="1249"/>
                    </a:cubicBezTo>
                    <a:cubicBezTo>
                      <a:pt x="608" y="1267"/>
                      <a:pt x="562" y="1270"/>
                      <a:pt x="528" y="1270"/>
                    </a:cubicBezTo>
                    <a:cubicBezTo>
                      <a:pt x="434" y="1270"/>
                      <a:pt x="300" y="1243"/>
                      <a:pt x="234" y="1197"/>
                    </a:cubicBezTo>
                    <a:cubicBezTo>
                      <a:pt x="224" y="1198"/>
                      <a:pt x="202" y="1201"/>
                      <a:pt x="176" y="1201"/>
                    </a:cubicBezTo>
                    <a:cubicBezTo>
                      <a:pt x="89" y="1201"/>
                      <a:pt x="34" y="1170"/>
                      <a:pt x="16" y="1112"/>
                    </a:cubicBezTo>
                    <a:cubicBezTo>
                      <a:pt x="0" y="1059"/>
                      <a:pt x="11" y="1000"/>
                      <a:pt x="48" y="951"/>
                    </a:cubicBezTo>
                    <a:cubicBezTo>
                      <a:pt x="80" y="907"/>
                      <a:pt x="128" y="878"/>
                      <a:pt x="170" y="876"/>
                    </a:cubicBezTo>
                    <a:cubicBezTo>
                      <a:pt x="173" y="874"/>
                      <a:pt x="176" y="870"/>
                      <a:pt x="177" y="863"/>
                    </a:cubicBezTo>
                    <a:cubicBezTo>
                      <a:pt x="179" y="851"/>
                      <a:pt x="170" y="834"/>
                      <a:pt x="153" y="816"/>
                    </a:cubicBezTo>
                    <a:cubicBezTo>
                      <a:pt x="99" y="759"/>
                      <a:pt x="20" y="568"/>
                      <a:pt x="138" y="375"/>
                    </a:cubicBezTo>
                    <a:cubicBezTo>
                      <a:pt x="239" y="207"/>
                      <a:pt x="433" y="121"/>
                      <a:pt x="472" y="105"/>
                    </a:cubicBezTo>
                    <a:cubicBezTo>
                      <a:pt x="477" y="85"/>
                      <a:pt x="495" y="29"/>
                      <a:pt x="521" y="4"/>
                    </a:cubicBezTo>
                    <a:cubicBezTo>
                      <a:pt x="524" y="2"/>
                      <a:pt x="527" y="0"/>
                      <a:pt x="531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535" y="1"/>
                      <a:pt x="539" y="2"/>
                      <a:pt x="541" y="5"/>
                    </a:cubicBezTo>
                    <a:cubicBezTo>
                      <a:pt x="543" y="7"/>
                      <a:pt x="580" y="53"/>
                      <a:pt x="592" y="102"/>
                    </a:cubicBezTo>
                    <a:cubicBezTo>
                      <a:pt x="629" y="104"/>
                      <a:pt x="755" y="115"/>
                      <a:pt x="878" y="170"/>
                    </a:cubicBezTo>
                    <a:cubicBezTo>
                      <a:pt x="980" y="115"/>
                      <a:pt x="980" y="115"/>
                      <a:pt x="980" y="115"/>
                    </a:cubicBezTo>
                    <a:cubicBezTo>
                      <a:pt x="982" y="114"/>
                      <a:pt x="984" y="113"/>
                      <a:pt x="986" y="113"/>
                    </a:cubicBezTo>
                    <a:cubicBezTo>
                      <a:pt x="988" y="113"/>
                      <a:pt x="989" y="113"/>
                      <a:pt x="990" y="114"/>
                    </a:cubicBezTo>
                    <a:cubicBezTo>
                      <a:pt x="994" y="115"/>
                      <a:pt x="997" y="117"/>
                      <a:pt x="998" y="120"/>
                    </a:cubicBezTo>
                    <a:cubicBezTo>
                      <a:pt x="1000" y="123"/>
                      <a:pt x="1025" y="172"/>
                      <a:pt x="1027" y="222"/>
                    </a:cubicBezTo>
                    <a:cubicBezTo>
                      <a:pt x="1052" y="246"/>
                      <a:pt x="1164" y="366"/>
                      <a:pt x="1153" y="579"/>
                    </a:cubicBezTo>
                    <a:cubicBezTo>
                      <a:pt x="1146" y="734"/>
                      <a:pt x="1120" y="817"/>
                      <a:pt x="1102" y="878"/>
                    </a:cubicBezTo>
                    <a:cubicBezTo>
                      <a:pt x="1093" y="907"/>
                      <a:pt x="1086" y="930"/>
                      <a:pt x="1083" y="952"/>
                    </a:cubicBezTo>
                    <a:cubicBezTo>
                      <a:pt x="1081" y="983"/>
                      <a:pt x="1070" y="1062"/>
                      <a:pt x="1037" y="1134"/>
                    </a:cubicBezTo>
                    <a:cubicBezTo>
                      <a:pt x="996" y="1223"/>
                      <a:pt x="935" y="1271"/>
                      <a:pt x="858" y="1275"/>
                    </a:cubicBezTo>
                    <a:cubicBezTo>
                      <a:pt x="857" y="1275"/>
                      <a:pt x="857" y="1275"/>
                      <a:pt x="857" y="1275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9" name="Freeform 848"/>
              <p:cNvSpPr>
                <a:spLocks noEditPoints="1"/>
              </p:cNvSpPr>
              <p:nvPr/>
            </p:nvSpPr>
            <p:spPr bwMode="auto">
              <a:xfrm>
                <a:off x="5295" y="2790"/>
                <a:ext cx="1434" cy="1569"/>
              </a:xfrm>
              <a:custGeom>
                <a:avLst/>
                <a:gdLst>
                  <a:gd name="T0" fmla="*/ 545 w 1187"/>
                  <a:gd name="T1" fmla="*/ 27 h 1302"/>
                  <a:gd name="T2" fmla="*/ 594 w 1187"/>
                  <a:gd name="T3" fmla="*/ 128 h 1302"/>
                  <a:gd name="T4" fmla="*/ 892 w 1187"/>
                  <a:gd name="T5" fmla="*/ 199 h 1302"/>
                  <a:gd name="T6" fmla="*/ 963 w 1187"/>
                  <a:gd name="T7" fmla="*/ 160 h 1302"/>
                  <a:gd name="T8" fmla="*/ 1000 w 1187"/>
                  <a:gd name="T9" fmla="*/ 140 h 1302"/>
                  <a:gd name="T10" fmla="*/ 1028 w 1187"/>
                  <a:gd name="T11" fmla="*/ 241 h 1302"/>
                  <a:gd name="T12" fmla="*/ 1154 w 1187"/>
                  <a:gd name="T13" fmla="*/ 591 h 1302"/>
                  <a:gd name="T14" fmla="*/ 1084 w 1187"/>
                  <a:gd name="T15" fmla="*/ 963 h 1302"/>
                  <a:gd name="T16" fmla="*/ 871 w 1187"/>
                  <a:gd name="T17" fmla="*/ 1275 h 1302"/>
                  <a:gd name="T18" fmla="*/ 732 w 1187"/>
                  <a:gd name="T19" fmla="*/ 1221 h 1302"/>
                  <a:gd name="T20" fmla="*/ 718 w 1187"/>
                  <a:gd name="T21" fmla="*/ 1220 h 1302"/>
                  <a:gd name="T22" fmla="*/ 635 w 1187"/>
                  <a:gd name="T23" fmla="*/ 1251 h 1302"/>
                  <a:gd name="T24" fmla="*/ 542 w 1187"/>
                  <a:gd name="T25" fmla="*/ 1270 h 1302"/>
                  <a:gd name="T26" fmla="*/ 251 w 1187"/>
                  <a:gd name="T27" fmla="*/ 1195 h 1302"/>
                  <a:gd name="T28" fmla="*/ 190 w 1187"/>
                  <a:gd name="T29" fmla="*/ 1201 h 1302"/>
                  <a:gd name="T30" fmla="*/ 43 w 1187"/>
                  <a:gd name="T31" fmla="*/ 1121 h 1302"/>
                  <a:gd name="T32" fmla="*/ 189 w 1187"/>
                  <a:gd name="T33" fmla="*/ 903 h 1302"/>
                  <a:gd name="T34" fmla="*/ 177 w 1187"/>
                  <a:gd name="T35" fmla="*/ 820 h 1302"/>
                  <a:gd name="T36" fmla="*/ 163 w 1187"/>
                  <a:gd name="T37" fmla="*/ 395 h 1302"/>
                  <a:gd name="T38" fmla="*/ 497 w 1187"/>
                  <a:gd name="T39" fmla="*/ 128 h 1302"/>
                  <a:gd name="T40" fmla="*/ 545 w 1187"/>
                  <a:gd name="T41" fmla="*/ 27 h 1302"/>
                  <a:gd name="T42" fmla="*/ 545 w 1187"/>
                  <a:gd name="T43" fmla="*/ 0 h 1302"/>
                  <a:gd name="T44" fmla="*/ 526 w 1187"/>
                  <a:gd name="T45" fmla="*/ 7 h 1302"/>
                  <a:gd name="T46" fmla="*/ 474 w 1187"/>
                  <a:gd name="T47" fmla="*/ 108 h 1302"/>
                  <a:gd name="T48" fmla="*/ 357 w 1187"/>
                  <a:gd name="T49" fmla="*/ 171 h 1302"/>
                  <a:gd name="T50" fmla="*/ 140 w 1187"/>
                  <a:gd name="T51" fmla="*/ 381 h 1302"/>
                  <a:gd name="T52" fmla="*/ 81 w 1187"/>
                  <a:gd name="T53" fmla="*/ 656 h 1302"/>
                  <a:gd name="T54" fmla="*/ 157 w 1187"/>
                  <a:gd name="T55" fmla="*/ 838 h 1302"/>
                  <a:gd name="T56" fmla="*/ 178 w 1187"/>
                  <a:gd name="T57" fmla="*/ 874 h 1302"/>
                  <a:gd name="T58" fmla="*/ 177 w 1187"/>
                  <a:gd name="T59" fmla="*/ 876 h 1302"/>
                  <a:gd name="T60" fmla="*/ 51 w 1187"/>
                  <a:gd name="T61" fmla="*/ 956 h 1302"/>
                  <a:gd name="T62" fmla="*/ 17 w 1187"/>
                  <a:gd name="T63" fmla="*/ 1129 h 1302"/>
                  <a:gd name="T64" fmla="*/ 190 w 1187"/>
                  <a:gd name="T65" fmla="*/ 1228 h 1302"/>
                  <a:gd name="T66" fmla="*/ 245 w 1187"/>
                  <a:gd name="T67" fmla="*/ 1224 h 1302"/>
                  <a:gd name="T68" fmla="*/ 542 w 1187"/>
                  <a:gd name="T69" fmla="*/ 1297 h 1302"/>
                  <a:gd name="T70" fmla="*/ 653 w 1187"/>
                  <a:gd name="T71" fmla="*/ 1272 h 1302"/>
                  <a:gd name="T72" fmla="*/ 718 w 1187"/>
                  <a:gd name="T73" fmla="*/ 1247 h 1302"/>
                  <a:gd name="T74" fmla="*/ 720 w 1187"/>
                  <a:gd name="T75" fmla="*/ 1247 h 1302"/>
                  <a:gd name="T76" fmla="*/ 868 w 1187"/>
                  <a:gd name="T77" fmla="*/ 1302 h 1302"/>
                  <a:gd name="T78" fmla="*/ 871 w 1187"/>
                  <a:gd name="T79" fmla="*/ 1302 h 1302"/>
                  <a:gd name="T80" fmla="*/ 872 w 1187"/>
                  <a:gd name="T81" fmla="*/ 1302 h 1302"/>
                  <a:gd name="T82" fmla="*/ 1063 w 1187"/>
                  <a:gd name="T83" fmla="*/ 1153 h 1302"/>
                  <a:gd name="T84" fmla="*/ 1111 w 1187"/>
                  <a:gd name="T85" fmla="*/ 966 h 1302"/>
                  <a:gd name="T86" fmla="*/ 1128 w 1187"/>
                  <a:gd name="T87" fmla="*/ 895 h 1302"/>
                  <a:gd name="T88" fmla="*/ 1181 w 1187"/>
                  <a:gd name="T89" fmla="*/ 592 h 1302"/>
                  <a:gd name="T90" fmla="*/ 1119 w 1187"/>
                  <a:gd name="T91" fmla="*/ 316 h 1302"/>
                  <a:gd name="T92" fmla="*/ 1054 w 1187"/>
                  <a:gd name="T93" fmla="*/ 229 h 1302"/>
                  <a:gd name="T94" fmla="*/ 1025 w 1187"/>
                  <a:gd name="T95" fmla="*/ 127 h 1302"/>
                  <a:gd name="T96" fmla="*/ 1008 w 1187"/>
                  <a:gd name="T97" fmla="*/ 114 h 1302"/>
                  <a:gd name="T98" fmla="*/ 1000 w 1187"/>
                  <a:gd name="T99" fmla="*/ 113 h 1302"/>
                  <a:gd name="T100" fmla="*/ 988 w 1187"/>
                  <a:gd name="T101" fmla="*/ 116 h 1302"/>
                  <a:gd name="T102" fmla="*/ 950 w 1187"/>
                  <a:gd name="T103" fmla="*/ 136 h 1302"/>
                  <a:gd name="T104" fmla="*/ 891 w 1187"/>
                  <a:gd name="T105" fmla="*/ 168 h 1302"/>
                  <a:gd name="T106" fmla="*/ 616 w 1187"/>
                  <a:gd name="T107" fmla="*/ 102 h 1302"/>
                  <a:gd name="T108" fmla="*/ 565 w 1187"/>
                  <a:gd name="T109" fmla="*/ 10 h 1302"/>
                  <a:gd name="T110" fmla="*/ 546 w 1187"/>
                  <a:gd name="T111" fmla="*/ 0 h 1302"/>
                  <a:gd name="T112" fmla="*/ 545 w 1187"/>
                  <a:gd name="T113" fmla="*/ 0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7" h="1302">
                    <a:moveTo>
                      <a:pt x="545" y="27"/>
                    </a:moveTo>
                    <a:cubicBezTo>
                      <a:pt x="545" y="27"/>
                      <a:pt x="587" y="79"/>
                      <a:pt x="594" y="128"/>
                    </a:cubicBezTo>
                    <a:cubicBezTo>
                      <a:pt x="594" y="128"/>
                      <a:pt x="748" y="131"/>
                      <a:pt x="892" y="199"/>
                    </a:cubicBezTo>
                    <a:cubicBezTo>
                      <a:pt x="963" y="160"/>
                      <a:pt x="963" y="160"/>
                      <a:pt x="963" y="160"/>
                    </a:cubicBezTo>
                    <a:cubicBezTo>
                      <a:pt x="1000" y="140"/>
                      <a:pt x="1000" y="140"/>
                      <a:pt x="1000" y="140"/>
                    </a:cubicBezTo>
                    <a:cubicBezTo>
                      <a:pt x="1000" y="140"/>
                      <a:pt x="1028" y="192"/>
                      <a:pt x="1028" y="241"/>
                    </a:cubicBezTo>
                    <a:cubicBezTo>
                      <a:pt x="1028" y="241"/>
                      <a:pt x="1165" y="361"/>
                      <a:pt x="1154" y="591"/>
                    </a:cubicBezTo>
                    <a:cubicBezTo>
                      <a:pt x="1143" y="821"/>
                      <a:pt x="1091" y="893"/>
                      <a:pt x="1084" y="963"/>
                    </a:cubicBezTo>
                    <a:cubicBezTo>
                      <a:pt x="1077" y="1033"/>
                      <a:pt x="1040" y="1265"/>
                      <a:pt x="871" y="1275"/>
                    </a:cubicBezTo>
                    <a:cubicBezTo>
                      <a:pt x="871" y="1275"/>
                      <a:pt x="779" y="1266"/>
                      <a:pt x="732" y="1221"/>
                    </a:cubicBezTo>
                    <a:cubicBezTo>
                      <a:pt x="732" y="1221"/>
                      <a:pt x="727" y="1220"/>
                      <a:pt x="718" y="1220"/>
                    </a:cubicBezTo>
                    <a:cubicBezTo>
                      <a:pt x="700" y="1220"/>
                      <a:pt x="668" y="1224"/>
                      <a:pt x="635" y="1251"/>
                    </a:cubicBezTo>
                    <a:cubicBezTo>
                      <a:pt x="620" y="1264"/>
                      <a:pt x="585" y="1270"/>
                      <a:pt x="542" y="1270"/>
                    </a:cubicBezTo>
                    <a:cubicBezTo>
                      <a:pt x="447" y="1270"/>
                      <a:pt x="313" y="1242"/>
                      <a:pt x="251" y="1195"/>
                    </a:cubicBezTo>
                    <a:cubicBezTo>
                      <a:pt x="251" y="1195"/>
                      <a:pt x="224" y="1201"/>
                      <a:pt x="190" y="1201"/>
                    </a:cubicBezTo>
                    <a:cubicBezTo>
                      <a:pt x="136" y="1201"/>
                      <a:pt x="64" y="1188"/>
                      <a:pt x="43" y="1121"/>
                    </a:cubicBezTo>
                    <a:cubicBezTo>
                      <a:pt x="9" y="1011"/>
                      <a:pt x="111" y="903"/>
                      <a:pt x="189" y="903"/>
                    </a:cubicBezTo>
                    <a:cubicBezTo>
                      <a:pt x="189" y="903"/>
                      <a:pt x="233" y="879"/>
                      <a:pt x="177" y="820"/>
                    </a:cubicBezTo>
                    <a:cubicBezTo>
                      <a:pt x="121" y="760"/>
                      <a:pt x="53" y="576"/>
                      <a:pt x="163" y="395"/>
                    </a:cubicBezTo>
                    <a:cubicBezTo>
                      <a:pt x="273" y="214"/>
                      <a:pt x="497" y="128"/>
                      <a:pt x="497" y="128"/>
                    </a:cubicBezTo>
                    <a:cubicBezTo>
                      <a:pt x="497" y="128"/>
                      <a:pt x="515" y="54"/>
                      <a:pt x="545" y="27"/>
                    </a:cubicBezTo>
                    <a:moveTo>
                      <a:pt x="545" y="0"/>
                    </a:moveTo>
                    <a:cubicBezTo>
                      <a:pt x="538" y="0"/>
                      <a:pt x="531" y="2"/>
                      <a:pt x="526" y="7"/>
                    </a:cubicBezTo>
                    <a:cubicBezTo>
                      <a:pt x="499" y="32"/>
                      <a:pt x="482" y="83"/>
                      <a:pt x="474" y="108"/>
                    </a:cubicBezTo>
                    <a:cubicBezTo>
                      <a:pt x="453" y="117"/>
                      <a:pt x="409" y="138"/>
                      <a:pt x="357" y="171"/>
                    </a:cubicBezTo>
                    <a:cubicBezTo>
                      <a:pt x="291" y="212"/>
                      <a:pt x="200" y="283"/>
                      <a:pt x="140" y="381"/>
                    </a:cubicBezTo>
                    <a:cubicBezTo>
                      <a:pt x="75" y="488"/>
                      <a:pt x="72" y="590"/>
                      <a:pt x="81" y="656"/>
                    </a:cubicBezTo>
                    <a:cubicBezTo>
                      <a:pt x="92" y="743"/>
                      <a:pt x="128" y="807"/>
                      <a:pt x="157" y="838"/>
                    </a:cubicBezTo>
                    <a:cubicBezTo>
                      <a:pt x="173" y="856"/>
                      <a:pt x="179" y="868"/>
                      <a:pt x="178" y="874"/>
                    </a:cubicBezTo>
                    <a:cubicBezTo>
                      <a:pt x="178" y="875"/>
                      <a:pt x="178" y="875"/>
                      <a:pt x="177" y="876"/>
                    </a:cubicBezTo>
                    <a:cubicBezTo>
                      <a:pt x="133" y="880"/>
                      <a:pt x="84" y="911"/>
                      <a:pt x="51" y="956"/>
                    </a:cubicBezTo>
                    <a:cubicBezTo>
                      <a:pt x="12" y="1009"/>
                      <a:pt x="0" y="1072"/>
                      <a:pt x="17" y="1129"/>
                    </a:cubicBezTo>
                    <a:cubicBezTo>
                      <a:pt x="37" y="1193"/>
                      <a:pt x="98" y="1228"/>
                      <a:pt x="190" y="1228"/>
                    </a:cubicBezTo>
                    <a:cubicBezTo>
                      <a:pt x="213" y="1228"/>
                      <a:pt x="233" y="1226"/>
                      <a:pt x="245" y="1224"/>
                    </a:cubicBezTo>
                    <a:cubicBezTo>
                      <a:pt x="316" y="1271"/>
                      <a:pt x="449" y="1297"/>
                      <a:pt x="542" y="1297"/>
                    </a:cubicBezTo>
                    <a:cubicBezTo>
                      <a:pt x="595" y="1297"/>
                      <a:pt x="633" y="1289"/>
                      <a:pt x="653" y="1272"/>
                    </a:cubicBezTo>
                    <a:cubicBezTo>
                      <a:pt x="679" y="1250"/>
                      <a:pt x="705" y="1247"/>
                      <a:pt x="718" y="1247"/>
                    </a:cubicBezTo>
                    <a:cubicBezTo>
                      <a:pt x="719" y="1247"/>
                      <a:pt x="720" y="1247"/>
                      <a:pt x="720" y="1247"/>
                    </a:cubicBezTo>
                    <a:cubicBezTo>
                      <a:pt x="775" y="1293"/>
                      <a:pt x="864" y="1302"/>
                      <a:pt x="868" y="1302"/>
                    </a:cubicBezTo>
                    <a:cubicBezTo>
                      <a:pt x="869" y="1302"/>
                      <a:pt x="870" y="1302"/>
                      <a:pt x="871" y="1302"/>
                    </a:cubicBezTo>
                    <a:cubicBezTo>
                      <a:pt x="871" y="1302"/>
                      <a:pt x="872" y="1302"/>
                      <a:pt x="872" y="1302"/>
                    </a:cubicBezTo>
                    <a:cubicBezTo>
                      <a:pt x="954" y="1297"/>
                      <a:pt x="1020" y="1246"/>
                      <a:pt x="1063" y="1153"/>
                    </a:cubicBezTo>
                    <a:cubicBezTo>
                      <a:pt x="1097" y="1079"/>
                      <a:pt x="1108" y="998"/>
                      <a:pt x="1111" y="966"/>
                    </a:cubicBezTo>
                    <a:cubicBezTo>
                      <a:pt x="1113" y="946"/>
                      <a:pt x="1120" y="923"/>
                      <a:pt x="1128" y="895"/>
                    </a:cubicBezTo>
                    <a:cubicBezTo>
                      <a:pt x="1147" y="834"/>
                      <a:pt x="1173" y="749"/>
                      <a:pt x="1181" y="592"/>
                    </a:cubicBezTo>
                    <a:cubicBezTo>
                      <a:pt x="1187" y="467"/>
                      <a:pt x="1150" y="373"/>
                      <a:pt x="1119" y="316"/>
                    </a:cubicBezTo>
                    <a:cubicBezTo>
                      <a:pt x="1094" y="272"/>
                      <a:pt x="1068" y="243"/>
                      <a:pt x="1054" y="229"/>
                    </a:cubicBezTo>
                    <a:cubicBezTo>
                      <a:pt x="1051" y="178"/>
                      <a:pt x="1026" y="129"/>
                      <a:pt x="1025" y="127"/>
                    </a:cubicBezTo>
                    <a:cubicBezTo>
                      <a:pt x="1021" y="121"/>
                      <a:pt x="1015" y="116"/>
                      <a:pt x="1008" y="114"/>
                    </a:cubicBezTo>
                    <a:cubicBezTo>
                      <a:pt x="1006" y="113"/>
                      <a:pt x="1003" y="113"/>
                      <a:pt x="1000" y="113"/>
                    </a:cubicBezTo>
                    <a:cubicBezTo>
                      <a:pt x="996" y="113"/>
                      <a:pt x="992" y="114"/>
                      <a:pt x="988" y="116"/>
                    </a:cubicBezTo>
                    <a:cubicBezTo>
                      <a:pt x="950" y="136"/>
                      <a:pt x="950" y="136"/>
                      <a:pt x="950" y="136"/>
                    </a:cubicBezTo>
                    <a:cubicBezTo>
                      <a:pt x="891" y="168"/>
                      <a:pt x="891" y="168"/>
                      <a:pt x="891" y="168"/>
                    </a:cubicBezTo>
                    <a:cubicBezTo>
                      <a:pt x="778" y="118"/>
                      <a:pt x="663" y="106"/>
                      <a:pt x="616" y="102"/>
                    </a:cubicBezTo>
                    <a:cubicBezTo>
                      <a:pt x="602" y="54"/>
                      <a:pt x="567" y="12"/>
                      <a:pt x="565" y="10"/>
                    </a:cubicBezTo>
                    <a:cubicBezTo>
                      <a:pt x="561" y="4"/>
                      <a:pt x="554" y="0"/>
                      <a:pt x="546" y="0"/>
                    </a:cubicBezTo>
                    <a:cubicBezTo>
                      <a:pt x="546" y="0"/>
                      <a:pt x="545" y="0"/>
                      <a:pt x="545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0" name="Freeform 849"/>
              <p:cNvSpPr>
                <a:spLocks/>
              </p:cNvSpPr>
              <p:nvPr/>
            </p:nvSpPr>
            <p:spPr bwMode="auto">
              <a:xfrm>
                <a:off x="5415" y="3180"/>
                <a:ext cx="1182" cy="1049"/>
              </a:xfrm>
              <a:custGeom>
                <a:avLst/>
                <a:gdLst>
                  <a:gd name="T0" fmla="*/ 126 w 979"/>
                  <a:gd name="T1" fmla="*/ 19 h 870"/>
                  <a:gd name="T2" fmla="*/ 219 w 979"/>
                  <a:gd name="T3" fmla="*/ 69 h 870"/>
                  <a:gd name="T4" fmla="*/ 546 w 979"/>
                  <a:gd name="T5" fmla="*/ 238 h 870"/>
                  <a:gd name="T6" fmla="*/ 862 w 979"/>
                  <a:gd name="T7" fmla="*/ 238 h 870"/>
                  <a:gd name="T8" fmla="*/ 839 w 979"/>
                  <a:gd name="T9" fmla="*/ 412 h 870"/>
                  <a:gd name="T10" fmla="*/ 853 w 979"/>
                  <a:gd name="T11" fmla="*/ 454 h 870"/>
                  <a:gd name="T12" fmla="*/ 977 w 979"/>
                  <a:gd name="T13" fmla="*/ 537 h 870"/>
                  <a:gd name="T14" fmla="*/ 869 w 979"/>
                  <a:gd name="T15" fmla="*/ 687 h 870"/>
                  <a:gd name="T16" fmla="*/ 869 w 979"/>
                  <a:gd name="T17" fmla="*/ 720 h 870"/>
                  <a:gd name="T18" fmla="*/ 864 w 979"/>
                  <a:gd name="T19" fmla="*/ 837 h 870"/>
                  <a:gd name="T20" fmla="*/ 596 w 979"/>
                  <a:gd name="T21" fmla="*/ 781 h 870"/>
                  <a:gd name="T22" fmla="*/ 275 w 979"/>
                  <a:gd name="T23" fmla="*/ 736 h 870"/>
                  <a:gd name="T24" fmla="*/ 257 w 979"/>
                  <a:gd name="T25" fmla="*/ 634 h 870"/>
                  <a:gd name="T26" fmla="*/ 350 w 979"/>
                  <a:gd name="T27" fmla="*/ 643 h 870"/>
                  <a:gd name="T28" fmla="*/ 241 w 979"/>
                  <a:gd name="T29" fmla="*/ 603 h 870"/>
                  <a:gd name="T30" fmla="*/ 22 w 979"/>
                  <a:gd name="T31" fmla="*/ 356 h 870"/>
                  <a:gd name="T32" fmla="*/ 126 w 979"/>
                  <a:gd name="T33" fmla="*/ 19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9" h="870">
                    <a:moveTo>
                      <a:pt x="126" y="19"/>
                    </a:moveTo>
                    <a:cubicBezTo>
                      <a:pt x="126" y="19"/>
                      <a:pt x="212" y="0"/>
                      <a:pt x="219" y="69"/>
                    </a:cubicBezTo>
                    <a:cubicBezTo>
                      <a:pt x="225" y="137"/>
                      <a:pt x="183" y="311"/>
                      <a:pt x="546" y="238"/>
                    </a:cubicBezTo>
                    <a:cubicBezTo>
                      <a:pt x="546" y="238"/>
                      <a:pt x="738" y="403"/>
                      <a:pt x="862" y="238"/>
                    </a:cubicBezTo>
                    <a:cubicBezTo>
                      <a:pt x="862" y="238"/>
                      <a:pt x="939" y="342"/>
                      <a:pt x="839" y="412"/>
                    </a:cubicBezTo>
                    <a:cubicBezTo>
                      <a:pt x="839" y="412"/>
                      <a:pt x="814" y="454"/>
                      <a:pt x="853" y="454"/>
                    </a:cubicBezTo>
                    <a:cubicBezTo>
                      <a:pt x="891" y="454"/>
                      <a:pt x="975" y="467"/>
                      <a:pt x="977" y="537"/>
                    </a:cubicBezTo>
                    <a:cubicBezTo>
                      <a:pt x="979" y="608"/>
                      <a:pt x="959" y="678"/>
                      <a:pt x="869" y="687"/>
                    </a:cubicBezTo>
                    <a:cubicBezTo>
                      <a:pt x="869" y="687"/>
                      <a:pt x="846" y="692"/>
                      <a:pt x="869" y="720"/>
                    </a:cubicBezTo>
                    <a:cubicBezTo>
                      <a:pt x="891" y="749"/>
                      <a:pt x="927" y="804"/>
                      <a:pt x="864" y="837"/>
                    </a:cubicBezTo>
                    <a:cubicBezTo>
                      <a:pt x="801" y="870"/>
                      <a:pt x="695" y="765"/>
                      <a:pt x="596" y="781"/>
                    </a:cubicBezTo>
                    <a:cubicBezTo>
                      <a:pt x="496" y="797"/>
                      <a:pt x="325" y="771"/>
                      <a:pt x="275" y="736"/>
                    </a:cubicBezTo>
                    <a:cubicBezTo>
                      <a:pt x="225" y="700"/>
                      <a:pt x="185" y="608"/>
                      <a:pt x="257" y="634"/>
                    </a:cubicBezTo>
                    <a:cubicBezTo>
                      <a:pt x="257" y="634"/>
                      <a:pt x="331" y="661"/>
                      <a:pt x="350" y="643"/>
                    </a:cubicBezTo>
                    <a:cubicBezTo>
                      <a:pt x="368" y="625"/>
                      <a:pt x="257" y="623"/>
                      <a:pt x="241" y="603"/>
                    </a:cubicBezTo>
                    <a:cubicBezTo>
                      <a:pt x="225" y="584"/>
                      <a:pt x="45" y="478"/>
                      <a:pt x="22" y="356"/>
                    </a:cubicBezTo>
                    <a:cubicBezTo>
                      <a:pt x="0" y="234"/>
                      <a:pt x="36" y="110"/>
                      <a:pt x="126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1" name="Oval 850"/>
              <p:cNvSpPr>
                <a:spLocks noChangeArrowheads="1"/>
              </p:cNvSpPr>
              <p:nvPr/>
            </p:nvSpPr>
            <p:spPr bwMode="auto">
              <a:xfrm>
                <a:off x="5732" y="3199"/>
                <a:ext cx="174" cy="19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2" name="Freeform 851"/>
              <p:cNvSpPr>
                <a:spLocks/>
              </p:cNvSpPr>
              <p:nvPr/>
            </p:nvSpPr>
            <p:spPr bwMode="auto">
              <a:xfrm>
                <a:off x="6003" y="2993"/>
                <a:ext cx="146" cy="212"/>
              </a:xfrm>
              <a:custGeom>
                <a:avLst/>
                <a:gdLst>
                  <a:gd name="T0" fmla="*/ 0 w 121"/>
                  <a:gd name="T1" fmla="*/ 41 h 176"/>
                  <a:gd name="T2" fmla="*/ 11 w 121"/>
                  <a:gd name="T3" fmla="*/ 124 h 176"/>
                  <a:gd name="T4" fmla="*/ 67 w 121"/>
                  <a:gd name="T5" fmla="*/ 111 h 176"/>
                  <a:gd name="T6" fmla="*/ 115 w 121"/>
                  <a:gd name="T7" fmla="*/ 75 h 176"/>
                  <a:gd name="T8" fmla="*/ 40 w 121"/>
                  <a:gd name="T9" fmla="*/ 88 h 176"/>
                  <a:gd name="T10" fmla="*/ 0 w 121"/>
                  <a:gd name="T11" fmla="*/ 4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76">
                    <a:moveTo>
                      <a:pt x="0" y="41"/>
                    </a:moveTo>
                    <a:cubicBezTo>
                      <a:pt x="0" y="41"/>
                      <a:pt x="13" y="72"/>
                      <a:pt x="11" y="124"/>
                    </a:cubicBezTo>
                    <a:cubicBezTo>
                      <a:pt x="9" y="176"/>
                      <a:pt x="42" y="154"/>
                      <a:pt x="67" y="111"/>
                    </a:cubicBezTo>
                    <a:cubicBezTo>
                      <a:pt x="92" y="68"/>
                      <a:pt x="121" y="90"/>
                      <a:pt x="115" y="75"/>
                    </a:cubicBezTo>
                    <a:cubicBezTo>
                      <a:pt x="108" y="59"/>
                      <a:pt x="49" y="72"/>
                      <a:pt x="40" y="88"/>
                    </a:cubicBezTo>
                    <a:cubicBezTo>
                      <a:pt x="31" y="104"/>
                      <a:pt x="27" y="0"/>
                      <a:pt x="0" y="4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3" name="Freeform 852"/>
              <p:cNvSpPr>
                <a:spLocks/>
              </p:cNvSpPr>
              <p:nvPr/>
            </p:nvSpPr>
            <p:spPr bwMode="auto">
              <a:xfrm>
                <a:off x="6092" y="3148"/>
                <a:ext cx="237" cy="198"/>
              </a:xfrm>
              <a:custGeom>
                <a:avLst/>
                <a:gdLst>
                  <a:gd name="T0" fmla="*/ 0 w 196"/>
                  <a:gd name="T1" fmla="*/ 120 h 165"/>
                  <a:gd name="T2" fmla="*/ 131 w 196"/>
                  <a:gd name="T3" fmla="*/ 26 h 165"/>
                  <a:gd name="T4" fmla="*/ 169 w 196"/>
                  <a:gd name="T5" fmla="*/ 98 h 165"/>
                  <a:gd name="T6" fmla="*/ 115 w 196"/>
                  <a:gd name="T7" fmla="*/ 71 h 165"/>
                  <a:gd name="T8" fmla="*/ 0 w 196"/>
                  <a:gd name="T9" fmla="*/ 12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65">
                    <a:moveTo>
                      <a:pt x="0" y="120"/>
                    </a:moveTo>
                    <a:cubicBezTo>
                      <a:pt x="0" y="120"/>
                      <a:pt x="25" y="0"/>
                      <a:pt x="131" y="26"/>
                    </a:cubicBezTo>
                    <a:cubicBezTo>
                      <a:pt x="131" y="26"/>
                      <a:pt x="196" y="66"/>
                      <a:pt x="169" y="98"/>
                    </a:cubicBezTo>
                    <a:cubicBezTo>
                      <a:pt x="142" y="129"/>
                      <a:pt x="154" y="72"/>
                      <a:pt x="115" y="71"/>
                    </a:cubicBezTo>
                    <a:cubicBezTo>
                      <a:pt x="77" y="71"/>
                      <a:pt x="23" y="165"/>
                      <a:pt x="0" y="120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4" name="Freeform 853"/>
              <p:cNvSpPr>
                <a:spLocks/>
              </p:cNvSpPr>
              <p:nvPr/>
            </p:nvSpPr>
            <p:spPr bwMode="auto">
              <a:xfrm>
                <a:off x="5776" y="3119"/>
                <a:ext cx="183" cy="230"/>
              </a:xfrm>
              <a:custGeom>
                <a:avLst/>
                <a:gdLst>
                  <a:gd name="T0" fmla="*/ 140 w 152"/>
                  <a:gd name="T1" fmla="*/ 157 h 191"/>
                  <a:gd name="T2" fmla="*/ 149 w 152"/>
                  <a:gd name="T3" fmla="*/ 101 h 191"/>
                  <a:gd name="T4" fmla="*/ 88 w 152"/>
                  <a:gd name="T5" fmla="*/ 4 h 191"/>
                  <a:gd name="T6" fmla="*/ 30 w 152"/>
                  <a:gd name="T7" fmla="*/ 46 h 191"/>
                  <a:gd name="T8" fmla="*/ 113 w 152"/>
                  <a:gd name="T9" fmla="*/ 92 h 191"/>
                  <a:gd name="T10" fmla="*/ 140 w 152"/>
                  <a:gd name="T11" fmla="*/ 15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91">
                    <a:moveTo>
                      <a:pt x="140" y="157"/>
                    </a:moveTo>
                    <a:cubicBezTo>
                      <a:pt x="140" y="157"/>
                      <a:pt x="147" y="133"/>
                      <a:pt x="149" y="101"/>
                    </a:cubicBezTo>
                    <a:cubicBezTo>
                      <a:pt x="152" y="70"/>
                      <a:pt x="136" y="0"/>
                      <a:pt x="88" y="4"/>
                    </a:cubicBezTo>
                    <a:cubicBezTo>
                      <a:pt x="41" y="9"/>
                      <a:pt x="0" y="37"/>
                      <a:pt x="30" y="46"/>
                    </a:cubicBezTo>
                    <a:cubicBezTo>
                      <a:pt x="59" y="56"/>
                      <a:pt x="109" y="54"/>
                      <a:pt x="113" y="92"/>
                    </a:cubicBezTo>
                    <a:cubicBezTo>
                      <a:pt x="118" y="131"/>
                      <a:pt x="122" y="191"/>
                      <a:pt x="140" y="157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5" name="Freeform 854"/>
              <p:cNvSpPr>
                <a:spLocks/>
              </p:cNvSpPr>
              <p:nvPr/>
            </p:nvSpPr>
            <p:spPr bwMode="auto">
              <a:xfrm>
                <a:off x="6106" y="3238"/>
                <a:ext cx="281" cy="243"/>
              </a:xfrm>
              <a:custGeom>
                <a:avLst/>
                <a:gdLst>
                  <a:gd name="T0" fmla="*/ 15 w 233"/>
                  <a:gd name="T1" fmla="*/ 95 h 202"/>
                  <a:gd name="T2" fmla="*/ 225 w 233"/>
                  <a:gd name="T3" fmla="*/ 107 h 202"/>
                  <a:gd name="T4" fmla="*/ 230 w 233"/>
                  <a:gd name="T5" fmla="*/ 134 h 202"/>
                  <a:gd name="T6" fmla="*/ 112 w 233"/>
                  <a:gd name="T7" fmla="*/ 192 h 202"/>
                  <a:gd name="T8" fmla="*/ 14 w 233"/>
                  <a:gd name="T9" fmla="*/ 143 h 202"/>
                  <a:gd name="T10" fmla="*/ 15 w 233"/>
                  <a:gd name="T11" fmla="*/ 9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" h="202">
                    <a:moveTo>
                      <a:pt x="15" y="95"/>
                    </a:moveTo>
                    <a:cubicBezTo>
                      <a:pt x="58" y="57"/>
                      <a:pt x="151" y="0"/>
                      <a:pt x="225" y="107"/>
                    </a:cubicBezTo>
                    <a:cubicBezTo>
                      <a:pt x="231" y="114"/>
                      <a:pt x="233" y="124"/>
                      <a:pt x="230" y="134"/>
                    </a:cubicBezTo>
                    <a:cubicBezTo>
                      <a:pt x="224" y="158"/>
                      <a:pt x="200" y="202"/>
                      <a:pt x="112" y="192"/>
                    </a:cubicBezTo>
                    <a:cubicBezTo>
                      <a:pt x="112" y="192"/>
                      <a:pt x="62" y="191"/>
                      <a:pt x="14" y="143"/>
                    </a:cubicBezTo>
                    <a:cubicBezTo>
                      <a:pt x="0" y="130"/>
                      <a:pt x="1" y="107"/>
                      <a:pt x="15" y="95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6" name="Freeform 855"/>
              <p:cNvSpPr>
                <a:spLocks/>
              </p:cNvSpPr>
              <p:nvPr/>
            </p:nvSpPr>
            <p:spPr bwMode="auto">
              <a:xfrm>
                <a:off x="6118" y="3311"/>
                <a:ext cx="171" cy="158"/>
              </a:xfrm>
              <a:custGeom>
                <a:avLst/>
                <a:gdLst>
                  <a:gd name="T0" fmla="*/ 21 w 142"/>
                  <a:gd name="T1" fmla="*/ 61 h 131"/>
                  <a:gd name="T2" fmla="*/ 94 w 142"/>
                  <a:gd name="T3" fmla="*/ 7 h 131"/>
                  <a:gd name="T4" fmla="*/ 94 w 142"/>
                  <a:gd name="T5" fmla="*/ 34 h 131"/>
                  <a:gd name="T6" fmla="*/ 115 w 142"/>
                  <a:gd name="T7" fmla="*/ 52 h 131"/>
                  <a:gd name="T8" fmla="*/ 94 w 142"/>
                  <a:gd name="T9" fmla="*/ 102 h 131"/>
                  <a:gd name="T10" fmla="*/ 21 w 142"/>
                  <a:gd name="T11" fmla="*/ 6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31">
                    <a:moveTo>
                      <a:pt x="21" y="61"/>
                    </a:moveTo>
                    <a:cubicBezTo>
                      <a:pt x="21" y="61"/>
                      <a:pt x="81" y="0"/>
                      <a:pt x="94" y="7"/>
                    </a:cubicBezTo>
                    <a:cubicBezTo>
                      <a:pt x="108" y="14"/>
                      <a:pt x="78" y="31"/>
                      <a:pt x="94" y="34"/>
                    </a:cubicBezTo>
                    <a:cubicBezTo>
                      <a:pt x="110" y="36"/>
                      <a:pt x="142" y="48"/>
                      <a:pt x="115" y="52"/>
                    </a:cubicBezTo>
                    <a:cubicBezTo>
                      <a:pt x="87" y="57"/>
                      <a:pt x="72" y="72"/>
                      <a:pt x="94" y="102"/>
                    </a:cubicBezTo>
                    <a:cubicBezTo>
                      <a:pt x="117" y="131"/>
                      <a:pt x="0" y="81"/>
                      <a:pt x="2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7" name="Freeform 856"/>
              <p:cNvSpPr>
                <a:spLocks/>
              </p:cNvSpPr>
              <p:nvPr/>
            </p:nvSpPr>
            <p:spPr bwMode="auto">
              <a:xfrm>
                <a:off x="5711" y="3173"/>
                <a:ext cx="181" cy="123"/>
              </a:xfrm>
              <a:custGeom>
                <a:avLst/>
                <a:gdLst>
                  <a:gd name="T0" fmla="*/ 139 w 150"/>
                  <a:gd name="T1" fmla="*/ 76 h 102"/>
                  <a:gd name="T2" fmla="*/ 50 w 150"/>
                  <a:gd name="T3" fmla="*/ 28 h 102"/>
                  <a:gd name="T4" fmla="*/ 16 w 150"/>
                  <a:gd name="T5" fmla="*/ 76 h 102"/>
                  <a:gd name="T6" fmla="*/ 104 w 150"/>
                  <a:gd name="T7" fmla="*/ 56 h 102"/>
                  <a:gd name="T8" fmla="*/ 139 w 150"/>
                  <a:gd name="T9" fmla="*/ 7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02">
                    <a:moveTo>
                      <a:pt x="139" y="76"/>
                    </a:moveTo>
                    <a:cubicBezTo>
                      <a:pt x="141" y="69"/>
                      <a:pt x="119" y="0"/>
                      <a:pt x="50" y="28"/>
                    </a:cubicBezTo>
                    <a:cubicBezTo>
                      <a:pt x="50" y="28"/>
                      <a:pt x="0" y="61"/>
                      <a:pt x="16" y="76"/>
                    </a:cubicBezTo>
                    <a:cubicBezTo>
                      <a:pt x="32" y="90"/>
                      <a:pt x="58" y="11"/>
                      <a:pt x="104" y="56"/>
                    </a:cubicBezTo>
                    <a:cubicBezTo>
                      <a:pt x="150" y="102"/>
                      <a:pt x="139" y="76"/>
                      <a:pt x="139" y="76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8" name="Freeform 857"/>
              <p:cNvSpPr>
                <a:spLocks/>
              </p:cNvSpPr>
              <p:nvPr/>
            </p:nvSpPr>
            <p:spPr bwMode="auto">
              <a:xfrm>
                <a:off x="5720" y="3281"/>
                <a:ext cx="155" cy="103"/>
              </a:xfrm>
              <a:custGeom>
                <a:avLst/>
                <a:gdLst>
                  <a:gd name="T0" fmla="*/ 70 w 128"/>
                  <a:gd name="T1" fmla="*/ 85 h 85"/>
                  <a:gd name="T2" fmla="*/ 36 w 128"/>
                  <a:gd name="T3" fmla="*/ 76 h 85"/>
                  <a:gd name="T4" fmla="*/ 0 w 128"/>
                  <a:gd name="T5" fmla="*/ 5 h 85"/>
                  <a:gd name="T6" fmla="*/ 5 w 128"/>
                  <a:gd name="T7" fmla="*/ 0 h 85"/>
                  <a:gd name="T8" fmla="*/ 10 w 128"/>
                  <a:gd name="T9" fmla="*/ 5 h 85"/>
                  <a:gd name="T10" fmla="*/ 42 w 128"/>
                  <a:gd name="T11" fmla="*/ 67 h 85"/>
                  <a:gd name="T12" fmla="*/ 120 w 128"/>
                  <a:gd name="T13" fmla="*/ 61 h 85"/>
                  <a:gd name="T14" fmla="*/ 127 w 128"/>
                  <a:gd name="T15" fmla="*/ 64 h 85"/>
                  <a:gd name="T16" fmla="*/ 124 w 128"/>
                  <a:gd name="T17" fmla="*/ 70 h 85"/>
                  <a:gd name="T18" fmla="*/ 70 w 128"/>
                  <a:gd name="T1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85">
                    <a:moveTo>
                      <a:pt x="70" y="85"/>
                    </a:moveTo>
                    <a:cubicBezTo>
                      <a:pt x="57" y="85"/>
                      <a:pt x="46" y="82"/>
                      <a:pt x="36" y="76"/>
                    </a:cubicBezTo>
                    <a:cubicBezTo>
                      <a:pt x="3" y="55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5"/>
                      <a:pt x="13" y="50"/>
                      <a:pt x="42" y="67"/>
                    </a:cubicBezTo>
                    <a:cubicBezTo>
                      <a:pt x="61" y="79"/>
                      <a:pt x="87" y="77"/>
                      <a:pt x="120" y="61"/>
                    </a:cubicBezTo>
                    <a:cubicBezTo>
                      <a:pt x="122" y="60"/>
                      <a:pt x="125" y="61"/>
                      <a:pt x="127" y="64"/>
                    </a:cubicBezTo>
                    <a:cubicBezTo>
                      <a:pt x="128" y="66"/>
                      <a:pt x="127" y="69"/>
                      <a:pt x="124" y="70"/>
                    </a:cubicBezTo>
                    <a:cubicBezTo>
                      <a:pt x="104" y="80"/>
                      <a:pt x="86" y="85"/>
                      <a:pt x="70" y="85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9" name="Freeform 858"/>
              <p:cNvSpPr>
                <a:spLocks noEditPoints="1"/>
              </p:cNvSpPr>
              <p:nvPr/>
            </p:nvSpPr>
            <p:spPr bwMode="auto">
              <a:xfrm>
                <a:off x="5771" y="3222"/>
                <a:ext cx="131" cy="130"/>
              </a:xfrm>
              <a:custGeom>
                <a:avLst/>
                <a:gdLst>
                  <a:gd name="T0" fmla="*/ 54 w 108"/>
                  <a:gd name="T1" fmla="*/ 0 h 108"/>
                  <a:gd name="T2" fmla="*/ 0 w 108"/>
                  <a:gd name="T3" fmla="*/ 54 h 108"/>
                  <a:gd name="T4" fmla="*/ 54 w 108"/>
                  <a:gd name="T5" fmla="*/ 108 h 108"/>
                  <a:gd name="T6" fmla="*/ 108 w 108"/>
                  <a:gd name="T7" fmla="*/ 54 h 108"/>
                  <a:gd name="T8" fmla="*/ 54 w 108"/>
                  <a:gd name="T9" fmla="*/ 0 h 108"/>
                  <a:gd name="T10" fmla="*/ 65 w 108"/>
                  <a:gd name="T11" fmla="*/ 53 h 108"/>
                  <a:gd name="T12" fmla="*/ 54 w 108"/>
                  <a:gd name="T13" fmla="*/ 42 h 108"/>
                  <a:gd name="T14" fmla="*/ 65 w 108"/>
                  <a:gd name="T15" fmla="*/ 31 h 108"/>
                  <a:gd name="T16" fmla="*/ 75 w 108"/>
                  <a:gd name="T17" fmla="*/ 42 h 108"/>
                  <a:gd name="T18" fmla="*/ 65 w 108"/>
                  <a:gd name="T19" fmla="*/ 5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08">
                    <a:moveTo>
                      <a:pt x="54" y="0"/>
                    </a:move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84" y="108"/>
                      <a:pt x="108" y="84"/>
                      <a:pt x="108" y="54"/>
                    </a:cubicBezTo>
                    <a:cubicBezTo>
                      <a:pt x="108" y="24"/>
                      <a:pt x="84" y="0"/>
                      <a:pt x="54" y="0"/>
                    </a:cubicBezTo>
                    <a:close/>
                    <a:moveTo>
                      <a:pt x="65" y="53"/>
                    </a:moveTo>
                    <a:cubicBezTo>
                      <a:pt x="59" y="53"/>
                      <a:pt x="54" y="48"/>
                      <a:pt x="54" y="42"/>
                    </a:cubicBezTo>
                    <a:cubicBezTo>
                      <a:pt x="54" y="36"/>
                      <a:pt x="59" y="31"/>
                      <a:pt x="65" y="31"/>
                    </a:cubicBezTo>
                    <a:cubicBezTo>
                      <a:pt x="71" y="31"/>
                      <a:pt x="75" y="36"/>
                      <a:pt x="75" y="42"/>
                    </a:cubicBezTo>
                    <a:cubicBezTo>
                      <a:pt x="75" y="48"/>
                      <a:pt x="71" y="53"/>
                      <a:pt x="65" y="53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0" name="Freeform 859"/>
              <p:cNvSpPr>
                <a:spLocks/>
              </p:cNvSpPr>
              <p:nvPr/>
            </p:nvSpPr>
            <p:spPr bwMode="auto">
              <a:xfrm>
                <a:off x="5498" y="3793"/>
                <a:ext cx="193" cy="169"/>
              </a:xfrm>
              <a:custGeom>
                <a:avLst/>
                <a:gdLst>
                  <a:gd name="T0" fmla="*/ 144 w 160"/>
                  <a:gd name="T1" fmla="*/ 140 h 140"/>
                  <a:gd name="T2" fmla="*/ 138 w 160"/>
                  <a:gd name="T3" fmla="*/ 138 h 140"/>
                  <a:gd name="T4" fmla="*/ 4 w 160"/>
                  <a:gd name="T5" fmla="*/ 22 h 140"/>
                  <a:gd name="T6" fmla="*/ 9 w 160"/>
                  <a:gd name="T7" fmla="*/ 4 h 140"/>
                  <a:gd name="T8" fmla="*/ 27 w 160"/>
                  <a:gd name="T9" fmla="*/ 8 h 140"/>
                  <a:gd name="T10" fmla="*/ 150 w 160"/>
                  <a:gd name="T11" fmla="*/ 114 h 140"/>
                  <a:gd name="T12" fmla="*/ 156 w 160"/>
                  <a:gd name="T13" fmla="*/ 132 h 140"/>
                  <a:gd name="T14" fmla="*/ 144 w 160"/>
                  <a:gd name="T1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140">
                    <a:moveTo>
                      <a:pt x="144" y="140"/>
                    </a:moveTo>
                    <a:cubicBezTo>
                      <a:pt x="142" y="140"/>
                      <a:pt x="140" y="139"/>
                      <a:pt x="138" y="138"/>
                    </a:cubicBezTo>
                    <a:cubicBezTo>
                      <a:pt x="50" y="96"/>
                      <a:pt x="6" y="25"/>
                      <a:pt x="4" y="22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cubicBezTo>
                      <a:pt x="28" y="9"/>
                      <a:pt x="69" y="76"/>
                      <a:pt x="150" y="114"/>
                    </a:cubicBezTo>
                    <a:cubicBezTo>
                      <a:pt x="157" y="117"/>
                      <a:pt x="160" y="125"/>
                      <a:pt x="156" y="132"/>
                    </a:cubicBezTo>
                    <a:cubicBezTo>
                      <a:pt x="154" y="137"/>
                      <a:pt x="149" y="140"/>
                      <a:pt x="144" y="14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1" name="Freeform 860"/>
              <p:cNvSpPr>
                <a:spLocks/>
              </p:cNvSpPr>
              <p:nvPr/>
            </p:nvSpPr>
            <p:spPr bwMode="auto">
              <a:xfrm>
                <a:off x="5904" y="2841"/>
                <a:ext cx="40" cy="116"/>
              </a:xfrm>
              <a:custGeom>
                <a:avLst/>
                <a:gdLst>
                  <a:gd name="T0" fmla="*/ 24 w 33"/>
                  <a:gd name="T1" fmla="*/ 96 h 96"/>
                  <a:gd name="T2" fmla="*/ 18 w 33"/>
                  <a:gd name="T3" fmla="*/ 94 h 96"/>
                  <a:gd name="T4" fmla="*/ 5 w 33"/>
                  <a:gd name="T5" fmla="*/ 8 h 96"/>
                  <a:gd name="T6" fmla="*/ 14 w 33"/>
                  <a:gd name="T7" fmla="*/ 0 h 96"/>
                  <a:gd name="T8" fmla="*/ 21 w 33"/>
                  <a:gd name="T9" fmla="*/ 9 h 96"/>
                  <a:gd name="T10" fmla="*/ 29 w 33"/>
                  <a:gd name="T11" fmla="*/ 81 h 96"/>
                  <a:gd name="T12" fmla="*/ 30 w 33"/>
                  <a:gd name="T13" fmla="*/ 93 h 96"/>
                  <a:gd name="T14" fmla="*/ 24 w 3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96">
                    <a:moveTo>
                      <a:pt x="24" y="96"/>
                    </a:moveTo>
                    <a:cubicBezTo>
                      <a:pt x="22" y="96"/>
                      <a:pt x="20" y="95"/>
                      <a:pt x="18" y="94"/>
                    </a:cubicBezTo>
                    <a:cubicBezTo>
                      <a:pt x="0" y="79"/>
                      <a:pt x="4" y="20"/>
                      <a:pt x="5" y="8"/>
                    </a:cubicBezTo>
                    <a:cubicBezTo>
                      <a:pt x="5" y="3"/>
                      <a:pt x="9" y="0"/>
                      <a:pt x="14" y="0"/>
                    </a:cubicBezTo>
                    <a:cubicBezTo>
                      <a:pt x="18" y="1"/>
                      <a:pt x="22" y="5"/>
                      <a:pt x="21" y="9"/>
                    </a:cubicBezTo>
                    <a:cubicBezTo>
                      <a:pt x="19" y="39"/>
                      <a:pt x="22" y="75"/>
                      <a:pt x="29" y="81"/>
                    </a:cubicBezTo>
                    <a:cubicBezTo>
                      <a:pt x="33" y="84"/>
                      <a:pt x="33" y="90"/>
                      <a:pt x="30" y="93"/>
                    </a:cubicBezTo>
                    <a:cubicBezTo>
                      <a:pt x="29" y="95"/>
                      <a:pt x="26" y="96"/>
                      <a:pt x="24" y="96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2" name="Freeform 861"/>
              <p:cNvSpPr>
                <a:spLocks/>
              </p:cNvSpPr>
              <p:nvPr/>
            </p:nvSpPr>
            <p:spPr bwMode="auto">
              <a:xfrm>
                <a:off x="6464" y="3010"/>
                <a:ext cx="28" cy="76"/>
              </a:xfrm>
              <a:custGeom>
                <a:avLst/>
                <a:gdLst>
                  <a:gd name="T0" fmla="*/ 0 w 28"/>
                  <a:gd name="T1" fmla="*/ 0 h 76"/>
                  <a:gd name="T2" fmla="*/ 0 w 28"/>
                  <a:gd name="T3" fmla="*/ 76 h 76"/>
                  <a:gd name="T4" fmla="*/ 28 w 28"/>
                  <a:gd name="T5" fmla="*/ 38 h 76"/>
                  <a:gd name="T6" fmla="*/ 0 w 28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76">
                    <a:moveTo>
                      <a:pt x="0" y="0"/>
                    </a:moveTo>
                    <a:lnTo>
                      <a:pt x="0" y="76"/>
                    </a:lnTo>
                    <a:lnTo>
                      <a:pt x="28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3" name="Freeform 862"/>
              <p:cNvSpPr>
                <a:spLocks/>
              </p:cNvSpPr>
              <p:nvPr/>
            </p:nvSpPr>
            <p:spPr bwMode="auto">
              <a:xfrm>
                <a:off x="6464" y="3010"/>
                <a:ext cx="28" cy="76"/>
              </a:xfrm>
              <a:custGeom>
                <a:avLst/>
                <a:gdLst>
                  <a:gd name="T0" fmla="*/ 0 w 28"/>
                  <a:gd name="T1" fmla="*/ 0 h 76"/>
                  <a:gd name="T2" fmla="*/ 0 w 28"/>
                  <a:gd name="T3" fmla="*/ 76 h 76"/>
                  <a:gd name="T4" fmla="*/ 28 w 28"/>
                  <a:gd name="T5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76">
                    <a:moveTo>
                      <a:pt x="0" y="0"/>
                    </a:moveTo>
                    <a:lnTo>
                      <a:pt x="0" y="76"/>
                    </a:lnTo>
                    <a:lnTo>
                      <a:pt x="28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4" name="Freeform 863"/>
              <p:cNvSpPr>
                <a:spLocks/>
              </p:cNvSpPr>
              <p:nvPr/>
            </p:nvSpPr>
            <p:spPr bwMode="auto">
              <a:xfrm>
                <a:off x="6453" y="2999"/>
                <a:ext cx="50" cy="97"/>
              </a:xfrm>
              <a:custGeom>
                <a:avLst/>
                <a:gdLst>
                  <a:gd name="T0" fmla="*/ 9 w 41"/>
                  <a:gd name="T1" fmla="*/ 80 h 80"/>
                  <a:gd name="T2" fmla="*/ 6 w 41"/>
                  <a:gd name="T3" fmla="*/ 80 h 80"/>
                  <a:gd name="T4" fmla="*/ 0 w 41"/>
                  <a:gd name="T5" fmla="*/ 72 h 80"/>
                  <a:gd name="T6" fmla="*/ 0 w 41"/>
                  <a:gd name="T7" fmla="*/ 9 h 80"/>
                  <a:gd name="T8" fmla="*/ 9 w 41"/>
                  <a:gd name="T9" fmla="*/ 0 h 80"/>
                  <a:gd name="T10" fmla="*/ 17 w 41"/>
                  <a:gd name="T11" fmla="*/ 9 h 80"/>
                  <a:gd name="T12" fmla="*/ 17 w 41"/>
                  <a:gd name="T13" fmla="*/ 45 h 80"/>
                  <a:gd name="T14" fmla="*/ 25 w 41"/>
                  <a:gd name="T15" fmla="*/ 35 h 80"/>
                  <a:gd name="T16" fmla="*/ 36 w 41"/>
                  <a:gd name="T17" fmla="*/ 33 h 80"/>
                  <a:gd name="T18" fmla="*/ 38 w 41"/>
                  <a:gd name="T19" fmla="*/ 45 h 80"/>
                  <a:gd name="T20" fmla="*/ 16 w 41"/>
                  <a:gd name="T21" fmla="*/ 77 h 80"/>
                  <a:gd name="T22" fmla="*/ 9 w 41"/>
                  <a:gd name="T2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80">
                    <a:moveTo>
                      <a:pt x="9" y="80"/>
                    </a:moveTo>
                    <a:cubicBezTo>
                      <a:pt x="8" y="80"/>
                      <a:pt x="7" y="80"/>
                      <a:pt x="6" y="80"/>
                    </a:cubicBezTo>
                    <a:cubicBezTo>
                      <a:pt x="3" y="79"/>
                      <a:pt x="0" y="75"/>
                      <a:pt x="0" y="7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7" y="4"/>
                      <a:pt x="17" y="9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7" y="31"/>
                      <a:pt x="33" y="31"/>
                      <a:pt x="36" y="33"/>
                    </a:cubicBezTo>
                    <a:cubicBezTo>
                      <a:pt x="40" y="36"/>
                      <a:pt x="41" y="41"/>
                      <a:pt x="38" y="45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4" y="79"/>
                      <a:pt x="12" y="80"/>
                      <a:pt x="9" y="8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5" name="Freeform 864"/>
              <p:cNvSpPr>
                <a:spLocks/>
              </p:cNvSpPr>
              <p:nvPr/>
            </p:nvSpPr>
            <p:spPr bwMode="auto">
              <a:xfrm>
                <a:off x="5688" y="3537"/>
                <a:ext cx="355" cy="240"/>
              </a:xfrm>
              <a:custGeom>
                <a:avLst/>
                <a:gdLst>
                  <a:gd name="T0" fmla="*/ 171 w 294"/>
                  <a:gd name="T1" fmla="*/ 51 h 199"/>
                  <a:gd name="T2" fmla="*/ 212 w 294"/>
                  <a:gd name="T3" fmla="*/ 118 h 199"/>
                  <a:gd name="T4" fmla="*/ 269 w 294"/>
                  <a:gd name="T5" fmla="*/ 147 h 199"/>
                  <a:gd name="T6" fmla="*/ 0 w 294"/>
                  <a:gd name="T7" fmla="*/ 67 h 199"/>
                  <a:gd name="T8" fmla="*/ 48 w 294"/>
                  <a:gd name="T9" fmla="*/ 18 h 199"/>
                  <a:gd name="T10" fmla="*/ 171 w 294"/>
                  <a:gd name="T11" fmla="*/ 5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199">
                    <a:moveTo>
                      <a:pt x="171" y="51"/>
                    </a:moveTo>
                    <a:cubicBezTo>
                      <a:pt x="171" y="51"/>
                      <a:pt x="170" y="99"/>
                      <a:pt x="212" y="118"/>
                    </a:cubicBezTo>
                    <a:cubicBezTo>
                      <a:pt x="253" y="136"/>
                      <a:pt x="294" y="129"/>
                      <a:pt x="269" y="147"/>
                    </a:cubicBezTo>
                    <a:cubicBezTo>
                      <a:pt x="244" y="164"/>
                      <a:pt x="31" y="199"/>
                      <a:pt x="0" y="67"/>
                    </a:cubicBezTo>
                    <a:cubicBezTo>
                      <a:pt x="0" y="67"/>
                      <a:pt x="9" y="0"/>
                      <a:pt x="48" y="18"/>
                    </a:cubicBezTo>
                    <a:cubicBezTo>
                      <a:pt x="88" y="36"/>
                      <a:pt x="171" y="51"/>
                      <a:pt x="171" y="51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6" name="Freeform 865"/>
              <p:cNvSpPr>
                <a:spLocks/>
              </p:cNvSpPr>
              <p:nvPr/>
            </p:nvSpPr>
            <p:spPr bwMode="auto">
              <a:xfrm>
                <a:off x="5685" y="3586"/>
                <a:ext cx="396" cy="128"/>
              </a:xfrm>
              <a:custGeom>
                <a:avLst/>
                <a:gdLst>
                  <a:gd name="T0" fmla="*/ 326 w 328"/>
                  <a:gd name="T1" fmla="*/ 60 h 106"/>
                  <a:gd name="T2" fmla="*/ 315 w 328"/>
                  <a:gd name="T3" fmla="*/ 56 h 106"/>
                  <a:gd name="T4" fmla="*/ 158 w 328"/>
                  <a:gd name="T5" fmla="*/ 88 h 106"/>
                  <a:gd name="T6" fmla="*/ 85 w 328"/>
                  <a:gd name="T7" fmla="*/ 47 h 106"/>
                  <a:gd name="T8" fmla="*/ 85 w 328"/>
                  <a:gd name="T9" fmla="*/ 47 h 106"/>
                  <a:gd name="T10" fmla="*/ 91 w 328"/>
                  <a:gd name="T11" fmla="*/ 24 h 106"/>
                  <a:gd name="T12" fmla="*/ 85 w 328"/>
                  <a:gd name="T13" fmla="*/ 14 h 106"/>
                  <a:gd name="T14" fmla="*/ 75 w 328"/>
                  <a:gd name="T15" fmla="*/ 20 h 106"/>
                  <a:gd name="T16" fmla="*/ 69 w 328"/>
                  <a:gd name="T17" fmla="*/ 43 h 106"/>
                  <a:gd name="T18" fmla="*/ 69 w 328"/>
                  <a:gd name="T19" fmla="*/ 44 h 106"/>
                  <a:gd name="T20" fmla="*/ 49 w 328"/>
                  <a:gd name="T21" fmla="*/ 44 h 106"/>
                  <a:gd name="T22" fmla="*/ 18 w 328"/>
                  <a:gd name="T23" fmla="*/ 6 h 106"/>
                  <a:gd name="T24" fmla="*/ 6 w 328"/>
                  <a:gd name="T25" fmla="*/ 2 h 106"/>
                  <a:gd name="T26" fmla="*/ 2 w 328"/>
                  <a:gd name="T27" fmla="*/ 14 h 106"/>
                  <a:gd name="T28" fmla="*/ 73 w 328"/>
                  <a:gd name="T29" fmla="*/ 82 h 106"/>
                  <a:gd name="T30" fmla="*/ 175 w 328"/>
                  <a:gd name="T31" fmla="*/ 106 h 106"/>
                  <a:gd name="T32" fmla="*/ 322 w 328"/>
                  <a:gd name="T33" fmla="*/ 71 h 106"/>
                  <a:gd name="T34" fmla="*/ 326 w 328"/>
                  <a:gd name="T35" fmla="*/ 6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106">
                    <a:moveTo>
                      <a:pt x="326" y="60"/>
                    </a:moveTo>
                    <a:cubicBezTo>
                      <a:pt x="324" y="56"/>
                      <a:pt x="319" y="54"/>
                      <a:pt x="315" y="56"/>
                    </a:cubicBezTo>
                    <a:cubicBezTo>
                      <a:pt x="258" y="80"/>
                      <a:pt x="205" y="91"/>
                      <a:pt x="158" y="88"/>
                    </a:cubicBezTo>
                    <a:cubicBezTo>
                      <a:pt x="147" y="78"/>
                      <a:pt x="119" y="56"/>
                      <a:pt x="85" y="47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2" y="20"/>
                      <a:pt x="89" y="15"/>
                      <a:pt x="85" y="14"/>
                    </a:cubicBezTo>
                    <a:cubicBezTo>
                      <a:pt x="80" y="13"/>
                      <a:pt x="76" y="16"/>
                      <a:pt x="75" y="20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4"/>
                      <a:pt x="69" y="44"/>
                    </a:cubicBezTo>
                    <a:cubicBezTo>
                      <a:pt x="62" y="43"/>
                      <a:pt x="56" y="43"/>
                      <a:pt x="49" y="44"/>
                    </a:cubicBezTo>
                    <a:cubicBezTo>
                      <a:pt x="27" y="25"/>
                      <a:pt x="18" y="6"/>
                      <a:pt x="18" y="6"/>
                    </a:cubicBezTo>
                    <a:cubicBezTo>
                      <a:pt x="15" y="2"/>
                      <a:pt x="10" y="0"/>
                      <a:pt x="6" y="2"/>
                    </a:cubicBezTo>
                    <a:cubicBezTo>
                      <a:pt x="2" y="4"/>
                      <a:pt x="0" y="9"/>
                      <a:pt x="2" y="14"/>
                    </a:cubicBezTo>
                    <a:cubicBezTo>
                      <a:pt x="3" y="15"/>
                      <a:pt x="23" y="55"/>
                      <a:pt x="73" y="82"/>
                    </a:cubicBezTo>
                    <a:cubicBezTo>
                      <a:pt x="97" y="94"/>
                      <a:pt x="131" y="106"/>
                      <a:pt x="175" y="106"/>
                    </a:cubicBezTo>
                    <a:cubicBezTo>
                      <a:pt x="215" y="106"/>
                      <a:pt x="263" y="96"/>
                      <a:pt x="322" y="71"/>
                    </a:cubicBezTo>
                    <a:cubicBezTo>
                      <a:pt x="326" y="69"/>
                      <a:pt x="328" y="64"/>
                      <a:pt x="326" y="60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7" name="Freeform 866"/>
              <p:cNvSpPr>
                <a:spLocks noEditPoints="1"/>
              </p:cNvSpPr>
              <p:nvPr/>
            </p:nvSpPr>
            <p:spPr bwMode="auto">
              <a:xfrm>
                <a:off x="5659" y="3424"/>
                <a:ext cx="296" cy="215"/>
              </a:xfrm>
              <a:custGeom>
                <a:avLst/>
                <a:gdLst>
                  <a:gd name="T0" fmla="*/ 148 w 245"/>
                  <a:gd name="T1" fmla="*/ 17 h 179"/>
                  <a:gd name="T2" fmla="*/ 67 w 245"/>
                  <a:gd name="T3" fmla="*/ 29 h 179"/>
                  <a:gd name="T4" fmla="*/ 148 w 245"/>
                  <a:gd name="T5" fmla="*/ 169 h 179"/>
                  <a:gd name="T6" fmla="*/ 233 w 245"/>
                  <a:gd name="T7" fmla="*/ 85 h 179"/>
                  <a:gd name="T8" fmla="*/ 148 w 245"/>
                  <a:gd name="T9" fmla="*/ 17 h 179"/>
                  <a:gd name="T10" fmla="*/ 107 w 245"/>
                  <a:gd name="T11" fmla="*/ 112 h 179"/>
                  <a:gd name="T12" fmla="*/ 105 w 245"/>
                  <a:gd name="T13" fmla="*/ 112 h 179"/>
                  <a:gd name="T14" fmla="*/ 96 w 245"/>
                  <a:gd name="T15" fmla="*/ 106 h 179"/>
                  <a:gd name="T16" fmla="*/ 65 w 245"/>
                  <a:gd name="T17" fmla="*/ 81 h 179"/>
                  <a:gd name="T18" fmla="*/ 58 w 245"/>
                  <a:gd name="T19" fmla="*/ 72 h 179"/>
                  <a:gd name="T20" fmla="*/ 68 w 245"/>
                  <a:gd name="T21" fmla="*/ 64 h 179"/>
                  <a:gd name="T22" fmla="*/ 113 w 245"/>
                  <a:gd name="T23" fmla="*/ 102 h 179"/>
                  <a:gd name="T24" fmla="*/ 107 w 245"/>
                  <a:gd name="T25" fmla="*/ 112 h 179"/>
                  <a:gd name="T26" fmla="*/ 189 w 245"/>
                  <a:gd name="T27" fmla="*/ 109 h 179"/>
                  <a:gd name="T28" fmla="*/ 178 w 245"/>
                  <a:gd name="T29" fmla="*/ 115 h 179"/>
                  <a:gd name="T30" fmla="*/ 146 w 245"/>
                  <a:gd name="T31" fmla="*/ 118 h 179"/>
                  <a:gd name="T32" fmla="*/ 139 w 245"/>
                  <a:gd name="T33" fmla="*/ 113 h 179"/>
                  <a:gd name="T34" fmla="*/ 132 w 245"/>
                  <a:gd name="T35" fmla="*/ 109 h 179"/>
                  <a:gd name="T36" fmla="*/ 183 w 245"/>
                  <a:gd name="T37" fmla="*/ 98 h 179"/>
                  <a:gd name="T38" fmla="*/ 189 w 245"/>
                  <a:gd name="T39" fmla="*/ 10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5" h="179">
                    <a:moveTo>
                      <a:pt x="148" y="17"/>
                    </a:moveTo>
                    <a:cubicBezTo>
                      <a:pt x="87" y="0"/>
                      <a:pt x="67" y="29"/>
                      <a:pt x="67" y="29"/>
                    </a:cubicBezTo>
                    <a:cubicBezTo>
                      <a:pt x="0" y="112"/>
                      <a:pt x="84" y="160"/>
                      <a:pt x="148" y="169"/>
                    </a:cubicBezTo>
                    <a:cubicBezTo>
                      <a:pt x="211" y="179"/>
                      <a:pt x="222" y="119"/>
                      <a:pt x="233" y="85"/>
                    </a:cubicBezTo>
                    <a:cubicBezTo>
                      <a:pt x="245" y="51"/>
                      <a:pt x="208" y="34"/>
                      <a:pt x="148" y="17"/>
                    </a:cubicBezTo>
                    <a:close/>
                    <a:moveTo>
                      <a:pt x="107" y="112"/>
                    </a:moveTo>
                    <a:cubicBezTo>
                      <a:pt x="106" y="112"/>
                      <a:pt x="105" y="112"/>
                      <a:pt x="105" y="112"/>
                    </a:cubicBezTo>
                    <a:cubicBezTo>
                      <a:pt x="101" y="112"/>
                      <a:pt x="97" y="110"/>
                      <a:pt x="96" y="106"/>
                    </a:cubicBezTo>
                    <a:cubicBezTo>
                      <a:pt x="92" y="85"/>
                      <a:pt x="66" y="81"/>
                      <a:pt x="65" y="81"/>
                    </a:cubicBezTo>
                    <a:cubicBezTo>
                      <a:pt x="61" y="80"/>
                      <a:pt x="58" y="76"/>
                      <a:pt x="58" y="72"/>
                    </a:cubicBezTo>
                    <a:cubicBezTo>
                      <a:pt x="59" y="67"/>
                      <a:pt x="63" y="64"/>
                      <a:pt x="68" y="64"/>
                    </a:cubicBezTo>
                    <a:cubicBezTo>
                      <a:pt x="69" y="65"/>
                      <a:pt x="106" y="70"/>
                      <a:pt x="113" y="102"/>
                    </a:cubicBezTo>
                    <a:cubicBezTo>
                      <a:pt x="114" y="107"/>
                      <a:pt x="111" y="111"/>
                      <a:pt x="107" y="112"/>
                    </a:cubicBezTo>
                    <a:close/>
                    <a:moveTo>
                      <a:pt x="189" y="109"/>
                    </a:moveTo>
                    <a:cubicBezTo>
                      <a:pt x="187" y="113"/>
                      <a:pt x="183" y="116"/>
                      <a:pt x="178" y="115"/>
                    </a:cubicBezTo>
                    <a:cubicBezTo>
                      <a:pt x="153" y="108"/>
                      <a:pt x="146" y="117"/>
                      <a:pt x="146" y="118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8"/>
                      <a:pt x="144" y="88"/>
                      <a:pt x="183" y="98"/>
                    </a:cubicBezTo>
                    <a:cubicBezTo>
                      <a:pt x="187" y="100"/>
                      <a:pt x="190" y="104"/>
                      <a:pt x="189" y="109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8" name="Oval 867"/>
              <p:cNvSpPr>
                <a:spLocks noChangeArrowheads="1"/>
              </p:cNvSpPr>
              <p:nvPr/>
            </p:nvSpPr>
            <p:spPr bwMode="auto">
              <a:xfrm>
                <a:off x="5985" y="3566"/>
                <a:ext cx="18" cy="1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9" name="Oval 868"/>
              <p:cNvSpPr>
                <a:spLocks noChangeArrowheads="1"/>
              </p:cNvSpPr>
              <p:nvPr/>
            </p:nvSpPr>
            <p:spPr bwMode="auto">
              <a:xfrm>
                <a:off x="6013" y="3613"/>
                <a:ext cx="20" cy="2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0" name="Oval 869"/>
              <p:cNvSpPr>
                <a:spLocks noChangeArrowheads="1"/>
              </p:cNvSpPr>
              <p:nvPr/>
            </p:nvSpPr>
            <p:spPr bwMode="auto">
              <a:xfrm>
                <a:off x="5955" y="3613"/>
                <a:ext cx="9" cy="11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1" name="Oval 870"/>
              <p:cNvSpPr>
                <a:spLocks noChangeArrowheads="1"/>
              </p:cNvSpPr>
              <p:nvPr/>
            </p:nvSpPr>
            <p:spPr bwMode="auto">
              <a:xfrm>
                <a:off x="5696" y="3484"/>
                <a:ext cx="12" cy="1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2" name="Oval 871"/>
              <p:cNvSpPr>
                <a:spLocks noChangeArrowheads="1"/>
              </p:cNvSpPr>
              <p:nvPr/>
            </p:nvSpPr>
            <p:spPr bwMode="auto">
              <a:xfrm>
                <a:off x="5688" y="3519"/>
                <a:ext cx="9" cy="11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3" name="Oval 872"/>
              <p:cNvSpPr>
                <a:spLocks noChangeArrowheads="1"/>
              </p:cNvSpPr>
              <p:nvPr/>
            </p:nvSpPr>
            <p:spPr bwMode="auto">
              <a:xfrm>
                <a:off x="5688" y="3558"/>
                <a:ext cx="9" cy="11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4" name="Freeform 873"/>
              <p:cNvSpPr>
                <a:spLocks/>
              </p:cNvSpPr>
              <p:nvPr/>
            </p:nvSpPr>
            <p:spPr bwMode="auto">
              <a:xfrm>
                <a:off x="5499" y="4063"/>
                <a:ext cx="119" cy="184"/>
              </a:xfrm>
              <a:custGeom>
                <a:avLst/>
                <a:gdLst>
                  <a:gd name="T0" fmla="*/ 82 w 98"/>
                  <a:gd name="T1" fmla="*/ 152 h 152"/>
                  <a:gd name="T2" fmla="*/ 76 w 98"/>
                  <a:gd name="T3" fmla="*/ 150 h 152"/>
                  <a:gd name="T4" fmla="*/ 1 w 98"/>
                  <a:gd name="T5" fmla="*/ 16 h 152"/>
                  <a:gd name="T6" fmla="*/ 12 w 98"/>
                  <a:gd name="T7" fmla="*/ 1 h 152"/>
                  <a:gd name="T8" fmla="*/ 28 w 98"/>
                  <a:gd name="T9" fmla="*/ 12 h 152"/>
                  <a:gd name="T10" fmla="*/ 28 w 98"/>
                  <a:gd name="T11" fmla="*/ 12 h 152"/>
                  <a:gd name="T12" fmla="*/ 89 w 98"/>
                  <a:gd name="T13" fmla="*/ 127 h 152"/>
                  <a:gd name="T14" fmla="*/ 94 w 98"/>
                  <a:gd name="T15" fmla="*/ 145 h 152"/>
                  <a:gd name="T16" fmla="*/ 82 w 98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52">
                    <a:moveTo>
                      <a:pt x="82" y="152"/>
                    </a:moveTo>
                    <a:cubicBezTo>
                      <a:pt x="80" y="152"/>
                      <a:pt x="78" y="151"/>
                      <a:pt x="76" y="150"/>
                    </a:cubicBezTo>
                    <a:cubicBezTo>
                      <a:pt x="19" y="119"/>
                      <a:pt x="2" y="21"/>
                      <a:pt x="1" y="16"/>
                    </a:cubicBezTo>
                    <a:cubicBezTo>
                      <a:pt x="0" y="9"/>
                      <a:pt x="5" y="2"/>
                      <a:pt x="12" y="1"/>
                    </a:cubicBezTo>
                    <a:cubicBezTo>
                      <a:pt x="20" y="0"/>
                      <a:pt x="27" y="5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3"/>
                      <a:pt x="44" y="102"/>
                      <a:pt x="89" y="127"/>
                    </a:cubicBezTo>
                    <a:cubicBezTo>
                      <a:pt x="95" y="130"/>
                      <a:pt x="98" y="138"/>
                      <a:pt x="94" y="145"/>
                    </a:cubicBezTo>
                    <a:cubicBezTo>
                      <a:pt x="92" y="149"/>
                      <a:pt x="87" y="152"/>
                      <a:pt x="82" y="15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5" name="Freeform 874"/>
              <p:cNvSpPr>
                <a:spLocks/>
              </p:cNvSpPr>
              <p:nvPr/>
            </p:nvSpPr>
            <p:spPr bwMode="auto">
              <a:xfrm>
                <a:off x="5347" y="4141"/>
                <a:ext cx="232" cy="122"/>
              </a:xfrm>
              <a:custGeom>
                <a:avLst/>
                <a:gdLst>
                  <a:gd name="T0" fmla="*/ 0 w 192"/>
                  <a:gd name="T1" fmla="*/ 0 h 102"/>
                  <a:gd name="T2" fmla="*/ 141 w 192"/>
                  <a:gd name="T3" fmla="*/ 12 h 102"/>
                  <a:gd name="T4" fmla="*/ 192 w 192"/>
                  <a:gd name="T5" fmla="*/ 74 h 102"/>
                  <a:gd name="T6" fmla="*/ 3 w 192"/>
                  <a:gd name="T7" fmla="*/ 10 h 102"/>
                  <a:gd name="T8" fmla="*/ 0 w 192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02">
                    <a:moveTo>
                      <a:pt x="0" y="0"/>
                    </a:moveTo>
                    <a:cubicBezTo>
                      <a:pt x="0" y="0"/>
                      <a:pt x="90" y="35"/>
                      <a:pt x="141" y="12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50" y="102"/>
                      <a:pt x="3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6" name="Freeform 875"/>
              <p:cNvSpPr>
                <a:spLocks/>
              </p:cNvSpPr>
              <p:nvPr/>
            </p:nvSpPr>
            <p:spPr bwMode="auto">
              <a:xfrm>
                <a:off x="5817" y="4085"/>
                <a:ext cx="310" cy="246"/>
              </a:xfrm>
              <a:custGeom>
                <a:avLst/>
                <a:gdLst>
                  <a:gd name="T0" fmla="*/ 37 w 257"/>
                  <a:gd name="T1" fmla="*/ 204 h 204"/>
                  <a:gd name="T2" fmla="*/ 26 w 257"/>
                  <a:gd name="T3" fmla="*/ 197 h 204"/>
                  <a:gd name="T4" fmla="*/ 15 w 257"/>
                  <a:gd name="T5" fmla="*/ 101 h 204"/>
                  <a:gd name="T6" fmla="*/ 241 w 257"/>
                  <a:gd name="T7" fmla="*/ 0 h 204"/>
                  <a:gd name="T8" fmla="*/ 256 w 257"/>
                  <a:gd name="T9" fmla="*/ 13 h 204"/>
                  <a:gd name="T10" fmla="*/ 244 w 257"/>
                  <a:gd name="T11" fmla="*/ 27 h 204"/>
                  <a:gd name="T12" fmla="*/ 39 w 257"/>
                  <a:gd name="T13" fmla="*/ 113 h 204"/>
                  <a:gd name="T14" fmla="*/ 49 w 257"/>
                  <a:gd name="T15" fmla="*/ 183 h 204"/>
                  <a:gd name="T16" fmla="*/ 45 w 257"/>
                  <a:gd name="T17" fmla="*/ 202 h 204"/>
                  <a:gd name="T18" fmla="*/ 37 w 257"/>
                  <a:gd name="T1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7" h="204">
                    <a:moveTo>
                      <a:pt x="37" y="204"/>
                    </a:moveTo>
                    <a:cubicBezTo>
                      <a:pt x="33" y="204"/>
                      <a:pt x="29" y="202"/>
                      <a:pt x="26" y="197"/>
                    </a:cubicBezTo>
                    <a:cubicBezTo>
                      <a:pt x="4" y="162"/>
                      <a:pt x="0" y="130"/>
                      <a:pt x="15" y="101"/>
                    </a:cubicBezTo>
                    <a:cubicBezTo>
                      <a:pt x="55" y="19"/>
                      <a:pt x="234" y="1"/>
                      <a:pt x="241" y="0"/>
                    </a:cubicBezTo>
                    <a:cubicBezTo>
                      <a:pt x="249" y="0"/>
                      <a:pt x="255" y="5"/>
                      <a:pt x="256" y="13"/>
                    </a:cubicBezTo>
                    <a:cubicBezTo>
                      <a:pt x="257" y="20"/>
                      <a:pt x="251" y="27"/>
                      <a:pt x="244" y="27"/>
                    </a:cubicBezTo>
                    <a:cubicBezTo>
                      <a:pt x="197" y="32"/>
                      <a:pt x="67" y="56"/>
                      <a:pt x="39" y="113"/>
                    </a:cubicBezTo>
                    <a:cubicBezTo>
                      <a:pt x="29" y="133"/>
                      <a:pt x="32" y="156"/>
                      <a:pt x="49" y="183"/>
                    </a:cubicBezTo>
                    <a:cubicBezTo>
                      <a:pt x="53" y="189"/>
                      <a:pt x="51" y="198"/>
                      <a:pt x="45" y="202"/>
                    </a:cubicBezTo>
                    <a:cubicBezTo>
                      <a:pt x="42" y="203"/>
                      <a:pt x="40" y="204"/>
                      <a:pt x="37" y="20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7" name="Freeform 876"/>
              <p:cNvSpPr>
                <a:spLocks/>
              </p:cNvSpPr>
              <p:nvPr/>
            </p:nvSpPr>
            <p:spPr bwMode="auto">
              <a:xfrm>
                <a:off x="5722" y="4091"/>
                <a:ext cx="172" cy="75"/>
              </a:xfrm>
              <a:custGeom>
                <a:avLst/>
                <a:gdLst>
                  <a:gd name="T0" fmla="*/ 132 w 143"/>
                  <a:gd name="T1" fmla="*/ 62 h 62"/>
                  <a:gd name="T2" fmla="*/ 1 w 143"/>
                  <a:gd name="T3" fmla="*/ 11 h 62"/>
                  <a:gd name="T4" fmla="*/ 8 w 143"/>
                  <a:gd name="T5" fmla="*/ 1 h 62"/>
                  <a:gd name="T6" fmla="*/ 18 w 143"/>
                  <a:gd name="T7" fmla="*/ 7 h 62"/>
                  <a:gd name="T8" fmla="*/ 134 w 143"/>
                  <a:gd name="T9" fmla="*/ 45 h 62"/>
                  <a:gd name="T10" fmla="*/ 134 w 143"/>
                  <a:gd name="T11" fmla="*/ 45 h 62"/>
                  <a:gd name="T12" fmla="*/ 143 w 143"/>
                  <a:gd name="T13" fmla="*/ 53 h 62"/>
                  <a:gd name="T14" fmla="*/ 134 w 143"/>
                  <a:gd name="T15" fmla="*/ 62 h 62"/>
                  <a:gd name="T16" fmla="*/ 132 w 143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62">
                    <a:moveTo>
                      <a:pt x="132" y="62"/>
                    </a:moveTo>
                    <a:cubicBezTo>
                      <a:pt x="16" y="62"/>
                      <a:pt x="2" y="16"/>
                      <a:pt x="1" y="11"/>
                    </a:cubicBezTo>
                    <a:cubicBezTo>
                      <a:pt x="0" y="6"/>
                      <a:pt x="3" y="2"/>
                      <a:pt x="8" y="1"/>
                    </a:cubicBezTo>
                    <a:cubicBezTo>
                      <a:pt x="12" y="0"/>
                      <a:pt x="16" y="2"/>
                      <a:pt x="18" y="7"/>
                    </a:cubicBezTo>
                    <a:cubicBezTo>
                      <a:pt x="18" y="8"/>
                      <a:pt x="30" y="45"/>
                      <a:pt x="134" y="45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9" y="45"/>
                      <a:pt x="143" y="49"/>
                      <a:pt x="143" y="53"/>
                    </a:cubicBezTo>
                    <a:cubicBezTo>
                      <a:pt x="143" y="58"/>
                      <a:pt x="139" y="62"/>
                      <a:pt x="134" y="62"/>
                    </a:cubicBezTo>
                    <a:cubicBezTo>
                      <a:pt x="134" y="62"/>
                      <a:pt x="133" y="62"/>
                      <a:pt x="132" y="6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8" name="Freeform 877"/>
              <p:cNvSpPr>
                <a:spLocks/>
              </p:cNvSpPr>
              <p:nvPr/>
            </p:nvSpPr>
            <p:spPr bwMode="auto">
              <a:xfrm>
                <a:off x="5475" y="4159"/>
                <a:ext cx="10" cy="71"/>
              </a:xfrm>
              <a:custGeom>
                <a:avLst/>
                <a:gdLst>
                  <a:gd name="T0" fmla="*/ 1 w 8"/>
                  <a:gd name="T1" fmla="*/ 16 h 59"/>
                  <a:gd name="T2" fmla="*/ 8 w 8"/>
                  <a:gd name="T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9">
                    <a:moveTo>
                      <a:pt x="1" y="16"/>
                    </a:moveTo>
                    <a:cubicBezTo>
                      <a:pt x="1" y="16"/>
                      <a:pt x="0" y="0"/>
                      <a:pt x="8" y="59"/>
                    </a:cubicBezTo>
                  </a:path>
                </a:pathLst>
              </a:custGeom>
              <a:solidFill>
                <a:srgbClr val="ECC166"/>
              </a:solidFill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9" name="Freeform 878"/>
              <p:cNvSpPr>
                <a:spLocks/>
              </p:cNvSpPr>
              <p:nvPr/>
            </p:nvSpPr>
            <p:spPr bwMode="auto">
              <a:xfrm>
                <a:off x="5475" y="4159"/>
                <a:ext cx="10" cy="71"/>
              </a:xfrm>
              <a:custGeom>
                <a:avLst/>
                <a:gdLst>
                  <a:gd name="T0" fmla="*/ 1 w 8"/>
                  <a:gd name="T1" fmla="*/ 16 h 59"/>
                  <a:gd name="T2" fmla="*/ 8 w 8"/>
                  <a:gd name="T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9">
                    <a:moveTo>
                      <a:pt x="1" y="16"/>
                    </a:moveTo>
                    <a:cubicBezTo>
                      <a:pt x="1" y="16"/>
                      <a:pt x="0" y="0"/>
                      <a:pt x="8" y="59"/>
                    </a:cubicBezTo>
                  </a:path>
                </a:pathLst>
              </a:custGeom>
              <a:noFill/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44" name="组合 1843"/>
            <p:cNvGrpSpPr/>
            <p:nvPr/>
          </p:nvGrpSpPr>
          <p:grpSpPr>
            <a:xfrm>
              <a:off x="8636000" y="4760912"/>
              <a:ext cx="3992563" cy="3381375"/>
              <a:chOff x="8636000" y="4760912"/>
              <a:chExt cx="3992563" cy="3381375"/>
            </a:xfrm>
          </p:grpSpPr>
          <p:sp>
            <p:nvSpPr>
              <p:cNvPr id="1152" name="Freeform 880"/>
              <p:cNvSpPr>
                <a:spLocks/>
              </p:cNvSpPr>
              <p:nvPr/>
            </p:nvSpPr>
            <p:spPr bwMode="auto">
              <a:xfrm>
                <a:off x="9240838" y="6565900"/>
                <a:ext cx="387350" cy="322263"/>
              </a:xfrm>
              <a:custGeom>
                <a:avLst/>
                <a:gdLst>
                  <a:gd name="T0" fmla="*/ 125 w 202"/>
                  <a:gd name="T1" fmla="*/ 16 h 169"/>
                  <a:gd name="T2" fmla="*/ 134 w 202"/>
                  <a:gd name="T3" fmla="*/ 54 h 169"/>
                  <a:gd name="T4" fmla="*/ 171 w 202"/>
                  <a:gd name="T5" fmla="*/ 107 h 169"/>
                  <a:gd name="T6" fmla="*/ 202 w 202"/>
                  <a:gd name="T7" fmla="*/ 134 h 169"/>
                  <a:gd name="T8" fmla="*/ 72 w 202"/>
                  <a:gd name="T9" fmla="*/ 156 h 169"/>
                  <a:gd name="T10" fmla="*/ 34 w 202"/>
                  <a:gd name="T11" fmla="*/ 127 h 169"/>
                  <a:gd name="T12" fmla="*/ 125 w 202"/>
                  <a:gd name="T13" fmla="*/ 1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9">
                    <a:moveTo>
                      <a:pt x="125" y="16"/>
                    </a:moveTo>
                    <a:cubicBezTo>
                      <a:pt x="125" y="16"/>
                      <a:pt x="116" y="44"/>
                      <a:pt x="134" y="54"/>
                    </a:cubicBezTo>
                    <a:cubicBezTo>
                      <a:pt x="151" y="63"/>
                      <a:pt x="176" y="66"/>
                      <a:pt x="171" y="107"/>
                    </a:cubicBezTo>
                    <a:cubicBezTo>
                      <a:pt x="166" y="148"/>
                      <a:pt x="202" y="134"/>
                      <a:pt x="202" y="134"/>
                    </a:cubicBezTo>
                    <a:cubicBezTo>
                      <a:pt x="202" y="134"/>
                      <a:pt x="124" y="169"/>
                      <a:pt x="72" y="156"/>
                    </a:cubicBezTo>
                    <a:cubicBezTo>
                      <a:pt x="56" y="152"/>
                      <a:pt x="42" y="143"/>
                      <a:pt x="34" y="127"/>
                    </a:cubicBezTo>
                    <a:cubicBezTo>
                      <a:pt x="0" y="60"/>
                      <a:pt x="85" y="0"/>
                      <a:pt x="125" y="16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" name="Freeform 881"/>
              <p:cNvSpPr>
                <a:spLocks/>
              </p:cNvSpPr>
              <p:nvPr/>
            </p:nvSpPr>
            <p:spPr bwMode="auto">
              <a:xfrm>
                <a:off x="9264650" y="6667500"/>
                <a:ext cx="130175" cy="47625"/>
              </a:xfrm>
              <a:custGeom>
                <a:avLst/>
                <a:gdLst>
                  <a:gd name="T0" fmla="*/ 0 w 68"/>
                  <a:gd name="T1" fmla="*/ 25 h 25"/>
                  <a:gd name="T2" fmla="*/ 68 w 68"/>
                  <a:gd name="T3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5">
                    <a:moveTo>
                      <a:pt x="0" y="25"/>
                    </a:moveTo>
                    <a:cubicBezTo>
                      <a:pt x="0" y="25"/>
                      <a:pt x="41" y="0"/>
                      <a:pt x="68" y="1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" name="Freeform 882"/>
              <p:cNvSpPr>
                <a:spLocks/>
              </p:cNvSpPr>
              <p:nvPr/>
            </p:nvSpPr>
            <p:spPr bwMode="auto">
              <a:xfrm>
                <a:off x="9253538" y="6659562"/>
                <a:ext cx="150813" cy="65088"/>
              </a:xfrm>
              <a:custGeom>
                <a:avLst/>
                <a:gdLst>
                  <a:gd name="T0" fmla="*/ 6 w 79"/>
                  <a:gd name="T1" fmla="*/ 34 h 34"/>
                  <a:gd name="T2" fmla="*/ 2 w 79"/>
                  <a:gd name="T3" fmla="*/ 32 h 34"/>
                  <a:gd name="T4" fmla="*/ 3 w 79"/>
                  <a:gd name="T5" fmla="*/ 25 h 34"/>
                  <a:gd name="T6" fmla="*/ 73 w 79"/>
                  <a:gd name="T7" fmla="*/ 0 h 34"/>
                  <a:gd name="T8" fmla="*/ 74 w 79"/>
                  <a:gd name="T9" fmla="*/ 0 h 34"/>
                  <a:gd name="T10" fmla="*/ 79 w 79"/>
                  <a:gd name="T11" fmla="*/ 5 h 34"/>
                  <a:gd name="T12" fmla="*/ 74 w 79"/>
                  <a:gd name="T13" fmla="*/ 10 h 34"/>
                  <a:gd name="T14" fmla="*/ 9 w 79"/>
                  <a:gd name="T15" fmla="*/ 34 h 34"/>
                  <a:gd name="T16" fmla="*/ 6 w 79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34">
                    <a:moveTo>
                      <a:pt x="6" y="34"/>
                    </a:moveTo>
                    <a:cubicBezTo>
                      <a:pt x="4" y="34"/>
                      <a:pt x="3" y="34"/>
                      <a:pt x="2" y="32"/>
                    </a:cubicBezTo>
                    <a:cubicBezTo>
                      <a:pt x="0" y="30"/>
                      <a:pt x="1" y="27"/>
                      <a:pt x="3" y="25"/>
                    </a:cubicBezTo>
                    <a:cubicBezTo>
                      <a:pt x="5" y="24"/>
                      <a:pt x="45" y="0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7" y="0"/>
                      <a:pt x="79" y="2"/>
                      <a:pt x="79" y="5"/>
                    </a:cubicBezTo>
                    <a:cubicBezTo>
                      <a:pt x="79" y="8"/>
                      <a:pt x="77" y="10"/>
                      <a:pt x="74" y="10"/>
                    </a:cubicBezTo>
                    <a:cubicBezTo>
                      <a:pt x="48" y="9"/>
                      <a:pt x="9" y="33"/>
                      <a:pt x="9" y="34"/>
                    </a:cubicBezTo>
                    <a:cubicBezTo>
                      <a:pt x="8" y="34"/>
                      <a:pt x="7" y="34"/>
                      <a:pt x="6" y="3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" name="Freeform 883"/>
              <p:cNvSpPr>
                <a:spLocks/>
              </p:cNvSpPr>
              <p:nvPr/>
            </p:nvSpPr>
            <p:spPr bwMode="auto">
              <a:xfrm>
                <a:off x="9305925" y="6764337"/>
                <a:ext cx="88900" cy="44450"/>
              </a:xfrm>
              <a:custGeom>
                <a:avLst/>
                <a:gdLst>
                  <a:gd name="T0" fmla="*/ 0 w 56"/>
                  <a:gd name="T1" fmla="*/ 28 h 28"/>
                  <a:gd name="T2" fmla="*/ 56 w 56"/>
                  <a:gd name="T3" fmla="*/ 0 h 28"/>
                  <a:gd name="T4" fmla="*/ 0 w 56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28">
                    <a:moveTo>
                      <a:pt x="0" y="28"/>
                    </a:moveTo>
                    <a:lnTo>
                      <a:pt x="5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" name="Line 884"/>
              <p:cNvSpPr>
                <a:spLocks noChangeShapeType="1"/>
              </p:cNvSpPr>
              <p:nvPr/>
            </p:nvSpPr>
            <p:spPr bwMode="auto">
              <a:xfrm flipV="1">
                <a:off x="9305925" y="6764337"/>
                <a:ext cx="88900" cy="444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" name="Freeform 885"/>
              <p:cNvSpPr>
                <a:spLocks/>
              </p:cNvSpPr>
              <p:nvPr/>
            </p:nvSpPr>
            <p:spPr bwMode="auto">
              <a:xfrm>
                <a:off x="9296400" y="6753225"/>
                <a:ext cx="111125" cy="65088"/>
              </a:xfrm>
              <a:custGeom>
                <a:avLst/>
                <a:gdLst>
                  <a:gd name="T0" fmla="*/ 5 w 58"/>
                  <a:gd name="T1" fmla="*/ 34 h 34"/>
                  <a:gd name="T2" fmla="*/ 1 w 58"/>
                  <a:gd name="T3" fmla="*/ 31 h 34"/>
                  <a:gd name="T4" fmla="*/ 3 w 58"/>
                  <a:gd name="T5" fmla="*/ 25 h 34"/>
                  <a:gd name="T6" fmla="*/ 50 w 58"/>
                  <a:gd name="T7" fmla="*/ 1 h 34"/>
                  <a:gd name="T8" fmla="*/ 57 w 58"/>
                  <a:gd name="T9" fmla="*/ 4 h 34"/>
                  <a:gd name="T10" fmla="*/ 54 w 58"/>
                  <a:gd name="T11" fmla="*/ 10 h 34"/>
                  <a:gd name="T12" fmla="*/ 8 w 58"/>
                  <a:gd name="T13" fmla="*/ 34 h 34"/>
                  <a:gd name="T14" fmla="*/ 5 w 5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4">
                    <a:moveTo>
                      <a:pt x="5" y="34"/>
                    </a:moveTo>
                    <a:cubicBezTo>
                      <a:pt x="3" y="34"/>
                      <a:pt x="2" y="33"/>
                      <a:pt x="1" y="31"/>
                    </a:cubicBezTo>
                    <a:cubicBezTo>
                      <a:pt x="0" y="29"/>
                      <a:pt x="1" y="26"/>
                      <a:pt x="3" y="25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2" y="0"/>
                      <a:pt x="56" y="1"/>
                      <a:pt x="57" y="4"/>
                    </a:cubicBezTo>
                    <a:cubicBezTo>
                      <a:pt x="58" y="6"/>
                      <a:pt x="57" y="9"/>
                      <a:pt x="54" y="10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4"/>
                      <a:pt x="6" y="34"/>
                      <a:pt x="5" y="3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" name="Freeform 886"/>
              <p:cNvSpPr>
                <a:spLocks/>
              </p:cNvSpPr>
              <p:nvPr/>
            </p:nvSpPr>
            <p:spPr bwMode="auto">
              <a:xfrm>
                <a:off x="9378950" y="6808787"/>
                <a:ext cx="57150" cy="55563"/>
              </a:xfrm>
              <a:custGeom>
                <a:avLst/>
                <a:gdLst>
                  <a:gd name="T0" fmla="*/ 36 w 36"/>
                  <a:gd name="T1" fmla="*/ 0 h 35"/>
                  <a:gd name="T2" fmla="*/ 0 w 36"/>
                  <a:gd name="T3" fmla="*/ 35 h 35"/>
                  <a:gd name="T4" fmla="*/ 36 w 36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5">
                    <a:moveTo>
                      <a:pt x="36" y="0"/>
                    </a:moveTo>
                    <a:lnTo>
                      <a:pt x="0" y="3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" name="Line 887"/>
              <p:cNvSpPr>
                <a:spLocks noChangeShapeType="1"/>
              </p:cNvSpPr>
              <p:nvPr/>
            </p:nvSpPr>
            <p:spPr bwMode="auto">
              <a:xfrm flipH="1">
                <a:off x="9378950" y="6808787"/>
                <a:ext cx="57150" cy="5556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" name="Freeform 888"/>
              <p:cNvSpPr>
                <a:spLocks/>
              </p:cNvSpPr>
              <p:nvPr/>
            </p:nvSpPr>
            <p:spPr bwMode="auto">
              <a:xfrm>
                <a:off x="9366250" y="6797675"/>
                <a:ext cx="79375" cy="76200"/>
              </a:xfrm>
              <a:custGeom>
                <a:avLst/>
                <a:gdLst>
                  <a:gd name="T0" fmla="*/ 6 w 41"/>
                  <a:gd name="T1" fmla="*/ 40 h 40"/>
                  <a:gd name="T2" fmla="*/ 2 w 41"/>
                  <a:gd name="T3" fmla="*/ 38 h 40"/>
                  <a:gd name="T4" fmla="*/ 3 w 41"/>
                  <a:gd name="T5" fmla="*/ 31 h 40"/>
                  <a:gd name="T6" fmla="*/ 32 w 41"/>
                  <a:gd name="T7" fmla="*/ 2 h 40"/>
                  <a:gd name="T8" fmla="*/ 39 w 41"/>
                  <a:gd name="T9" fmla="*/ 3 h 40"/>
                  <a:gd name="T10" fmla="*/ 39 w 41"/>
                  <a:gd name="T11" fmla="*/ 10 h 40"/>
                  <a:gd name="T12" fmla="*/ 10 w 41"/>
                  <a:gd name="T13" fmla="*/ 39 h 40"/>
                  <a:gd name="T14" fmla="*/ 6 w 41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0">
                    <a:moveTo>
                      <a:pt x="6" y="40"/>
                    </a:moveTo>
                    <a:cubicBezTo>
                      <a:pt x="5" y="40"/>
                      <a:pt x="3" y="39"/>
                      <a:pt x="2" y="38"/>
                    </a:cubicBezTo>
                    <a:cubicBezTo>
                      <a:pt x="0" y="36"/>
                      <a:pt x="1" y="33"/>
                      <a:pt x="3" y="31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4" y="0"/>
                      <a:pt x="37" y="1"/>
                      <a:pt x="39" y="3"/>
                    </a:cubicBezTo>
                    <a:cubicBezTo>
                      <a:pt x="41" y="5"/>
                      <a:pt x="41" y="8"/>
                      <a:pt x="39" y="1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9"/>
                      <a:pt x="7" y="40"/>
                      <a:pt x="6" y="4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" name="Freeform 889"/>
              <p:cNvSpPr>
                <a:spLocks/>
              </p:cNvSpPr>
              <p:nvPr/>
            </p:nvSpPr>
            <p:spPr bwMode="auto">
              <a:xfrm>
                <a:off x="9455150" y="6958012"/>
                <a:ext cx="4763" cy="65088"/>
              </a:xfrm>
              <a:custGeom>
                <a:avLst/>
                <a:gdLst>
                  <a:gd name="T0" fmla="*/ 0 w 3"/>
                  <a:gd name="T1" fmla="*/ 0 h 41"/>
                  <a:gd name="T2" fmla="*/ 3 w 3"/>
                  <a:gd name="T3" fmla="*/ 41 h 41"/>
                  <a:gd name="T4" fmla="*/ 0 w 3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1">
                    <a:moveTo>
                      <a:pt x="0" y="0"/>
                    </a:moveTo>
                    <a:lnTo>
                      <a:pt x="3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" name="Line 890"/>
              <p:cNvSpPr>
                <a:spLocks noChangeShapeType="1"/>
              </p:cNvSpPr>
              <p:nvPr/>
            </p:nvSpPr>
            <p:spPr bwMode="auto">
              <a:xfrm>
                <a:off x="9455150" y="6958012"/>
                <a:ext cx="4763" cy="650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" name="Freeform 891"/>
              <p:cNvSpPr>
                <a:spLocks/>
              </p:cNvSpPr>
              <p:nvPr/>
            </p:nvSpPr>
            <p:spPr bwMode="auto">
              <a:xfrm>
                <a:off x="9445625" y="6948487"/>
                <a:ext cx="23813" cy="84138"/>
              </a:xfrm>
              <a:custGeom>
                <a:avLst/>
                <a:gdLst>
                  <a:gd name="T0" fmla="*/ 8 w 13"/>
                  <a:gd name="T1" fmla="*/ 44 h 44"/>
                  <a:gd name="T2" fmla="*/ 3 w 13"/>
                  <a:gd name="T3" fmla="*/ 40 h 44"/>
                  <a:gd name="T4" fmla="*/ 0 w 13"/>
                  <a:gd name="T5" fmla="*/ 5 h 44"/>
                  <a:gd name="T6" fmla="*/ 5 w 13"/>
                  <a:gd name="T7" fmla="*/ 0 h 44"/>
                  <a:gd name="T8" fmla="*/ 11 w 13"/>
                  <a:gd name="T9" fmla="*/ 5 h 44"/>
                  <a:gd name="T10" fmla="*/ 13 w 13"/>
                  <a:gd name="T11" fmla="*/ 39 h 44"/>
                  <a:gd name="T12" fmla="*/ 8 w 13"/>
                  <a:gd name="T13" fmla="*/ 44 h 44"/>
                  <a:gd name="T14" fmla="*/ 8 w 13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4">
                    <a:moveTo>
                      <a:pt x="8" y="44"/>
                    </a:moveTo>
                    <a:cubicBezTo>
                      <a:pt x="5" y="44"/>
                      <a:pt x="3" y="42"/>
                      <a:pt x="3" y="4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1" y="5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42"/>
                      <a:pt x="11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" name="Freeform 892"/>
              <p:cNvSpPr>
                <a:spLocks/>
              </p:cNvSpPr>
              <p:nvPr/>
            </p:nvSpPr>
            <p:spPr bwMode="auto">
              <a:xfrm>
                <a:off x="9529763" y="6958012"/>
                <a:ext cx="15875" cy="65088"/>
              </a:xfrm>
              <a:custGeom>
                <a:avLst/>
                <a:gdLst>
                  <a:gd name="T0" fmla="*/ 0 w 10"/>
                  <a:gd name="T1" fmla="*/ 0 h 41"/>
                  <a:gd name="T2" fmla="*/ 10 w 10"/>
                  <a:gd name="T3" fmla="*/ 41 h 41"/>
                  <a:gd name="T4" fmla="*/ 0 w 10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1">
                    <a:moveTo>
                      <a:pt x="0" y="0"/>
                    </a:moveTo>
                    <a:lnTo>
                      <a:pt x="1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" name="Line 893"/>
              <p:cNvSpPr>
                <a:spLocks noChangeShapeType="1"/>
              </p:cNvSpPr>
              <p:nvPr/>
            </p:nvSpPr>
            <p:spPr bwMode="auto">
              <a:xfrm>
                <a:off x="9529763" y="6958012"/>
                <a:ext cx="15875" cy="650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" name="Freeform 894"/>
              <p:cNvSpPr>
                <a:spLocks/>
              </p:cNvSpPr>
              <p:nvPr/>
            </p:nvSpPr>
            <p:spPr bwMode="auto">
              <a:xfrm>
                <a:off x="9518650" y="6946900"/>
                <a:ext cx="38100" cy="85725"/>
              </a:xfrm>
              <a:custGeom>
                <a:avLst/>
                <a:gdLst>
                  <a:gd name="T0" fmla="*/ 14 w 20"/>
                  <a:gd name="T1" fmla="*/ 45 h 45"/>
                  <a:gd name="T2" fmla="*/ 9 w 20"/>
                  <a:gd name="T3" fmla="*/ 42 h 45"/>
                  <a:gd name="T4" fmla="*/ 1 w 20"/>
                  <a:gd name="T5" fmla="*/ 7 h 45"/>
                  <a:gd name="T6" fmla="*/ 4 w 20"/>
                  <a:gd name="T7" fmla="*/ 1 h 45"/>
                  <a:gd name="T8" fmla="*/ 11 w 20"/>
                  <a:gd name="T9" fmla="*/ 5 h 45"/>
                  <a:gd name="T10" fmla="*/ 19 w 20"/>
                  <a:gd name="T11" fmla="*/ 39 h 45"/>
                  <a:gd name="T12" fmla="*/ 16 w 20"/>
                  <a:gd name="T13" fmla="*/ 45 h 45"/>
                  <a:gd name="T14" fmla="*/ 14 w 20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45">
                    <a:moveTo>
                      <a:pt x="14" y="45"/>
                    </a:moveTo>
                    <a:cubicBezTo>
                      <a:pt x="12" y="45"/>
                      <a:pt x="10" y="44"/>
                      <a:pt x="9" y="4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4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0" y="42"/>
                      <a:pt x="18" y="45"/>
                      <a:pt x="16" y="45"/>
                    </a:cubicBezTo>
                    <a:cubicBezTo>
                      <a:pt x="15" y="45"/>
                      <a:pt x="15" y="45"/>
                      <a:pt x="14" y="4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" name="Freeform 895"/>
              <p:cNvSpPr>
                <a:spLocks/>
              </p:cNvSpPr>
              <p:nvPr/>
            </p:nvSpPr>
            <p:spPr bwMode="auto">
              <a:xfrm>
                <a:off x="8636000" y="6156325"/>
                <a:ext cx="123825" cy="290513"/>
              </a:xfrm>
              <a:custGeom>
                <a:avLst/>
                <a:gdLst>
                  <a:gd name="T0" fmla="*/ 14 w 64"/>
                  <a:gd name="T1" fmla="*/ 15 h 152"/>
                  <a:gd name="T2" fmla="*/ 44 w 64"/>
                  <a:gd name="T3" fmla="*/ 152 h 152"/>
                  <a:gd name="T4" fmla="*/ 64 w 64"/>
                  <a:gd name="T5" fmla="*/ 0 h 152"/>
                  <a:gd name="T6" fmla="*/ 14 w 64"/>
                  <a:gd name="T7" fmla="*/ 1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52">
                    <a:moveTo>
                      <a:pt x="14" y="15"/>
                    </a:moveTo>
                    <a:cubicBezTo>
                      <a:pt x="14" y="15"/>
                      <a:pt x="0" y="104"/>
                      <a:pt x="44" y="152"/>
                    </a:cubicBezTo>
                    <a:cubicBezTo>
                      <a:pt x="44" y="152"/>
                      <a:pt x="46" y="47"/>
                      <a:pt x="64" y="0"/>
                    </a:cubicBez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" name="Freeform 896"/>
              <p:cNvSpPr>
                <a:spLocks/>
              </p:cNvSpPr>
              <p:nvPr/>
            </p:nvSpPr>
            <p:spPr bwMode="auto">
              <a:xfrm>
                <a:off x="10901363" y="7820025"/>
                <a:ext cx="428625" cy="304800"/>
              </a:xfrm>
              <a:custGeom>
                <a:avLst/>
                <a:gdLst>
                  <a:gd name="T0" fmla="*/ 0 w 223"/>
                  <a:gd name="T1" fmla="*/ 56 h 159"/>
                  <a:gd name="T2" fmla="*/ 117 w 223"/>
                  <a:gd name="T3" fmla="*/ 151 h 159"/>
                  <a:gd name="T4" fmla="*/ 223 w 223"/>
                  <a:gd name="T5" fmla="*/ 25 h 159"/>
                  <a:gd name="T6" fmla="*/ 0 w 223"/>
                  <a:gd name="T7" fmla="*/ 5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59">
                    <a:moveTo>
                      <a:pt x="0" y="56"/>
                    </a:moveTo>
                    <a:cubicBezTo>
                      <a:pt x="0" y="56"/>
                      <a:pt x="12" y="142"/>
                      <a:pt x="117" y="151"/>
                    </a:cubicBezTo>
                    <a:cubicBezTo>
                      <a:pt x="221" y="159"/>
                      <a:pt x="223" y="25"/>
                      <a:pt x="223" y="25"/>
                    </a:cubicBezTo>
                    <a:cubicBezTo>
                      <a:pt x="223" y="25"/>
                      <a:pt x="2" y="0"/>
                      <a:pt x="0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" name="Freeform 897"/>
              <p:cNvSpPr>
                <a:spLocks noEditPoints="1"/>
              </p:cNvSpPr>
              <p:nvPr/>
            </p:nvSpPr>
            <p:spPr bwMode="auto">
              <a:xfrm>
                <a:off x="10868025" y="7799387"/>
                <a:ext cx="493713" cy="342900"/>
              </a:xfrm>
              <a:custGeom>
                <a:avLst/>
                <a:gdLst>
                  <a:gd name="T0" fmla="*/ 144 w 258"/>
                  <a:gd name="T1" fmla="*/ 179 h 179"/>
                  <a:gd name="T2" fmla="*/ 133 w 258"/>
                  <a:gd name="T3" fmla="*/ 179 h 179"/>
                  <a:gd name="T4" fmla="*/ 1 w 258"/>
                  <a:gd name="T5" fmla="*/ 69 h 179"/>
                  <a:gd name="T6" fmla="*/ 0 w 258"/>
                  <a:gd name="T7" fmla="*/ 66 h 179"/>
                  <a:gd name="T8" fmla="*/ 15 w 258"/>
                  <a:gd name="T9" fmla="*/ 38 h 179"/>
                  <a:gd name="T10" fmla="*/ 243 w 258"/>
                  <a:gd name="T11" fmla="*/ 19 h 179"/>
                  <a:gd name="T12" fmla="*/ 258 w 258"/>
                  <a:gd name="T13" fmla="*/ 37 h 179"/>
                  <a:gd name="T14" fmla="*/ 212 w 258"/>
                  <a:gd name="T15" fmla="*/ 154 h 179"/>
                  <a:gd name="T16" fmla="*/ 144 w 258"/>
                  <a:gd name="T17" fmla="*/ 179 h 179"/>
                  <a:gd name="T18" fmla="*/ 35 w 258"/>
                  <a:gd name="T19" fmla="*/ 66 h 179"/>
                  <a:gd name="T20" fmla="*/ 136 w 258"/>
                  <a:gd name="T21" fmla="*/ 144 h 179"/>
                  <a:gd name="T22" fmla="*/ 189 w 258"/>
                  <a:gd name="T23" fmla="*/ 128 h 179"/>
                  <a:gd name="T24" fmla="*/ 222 w 258"/>
                  <a:gd name="T25" fmla="*/ 52 h 179"/>
                  <a:gd name="T26" fmla="*/ 37 w 258"/>
                  <a:gd name="T27" fmla="*/ 64 h 179"/>
                  <a:gd name="T28" fmla="*/ 35 w 258"/>
                  <a:gd name="T29" fmla="*/ 66 h 179"/>
                  <a:gd name="T30" fmla="*/ 18 w 258"/>
                  <a:gd name="T31" fmla="*/ 67 h 179"/>
                  <a:gd name="T32" fmla="*/ 18 w 258"/>
                  <a:gd name="T33" fmla="*/ 6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8" h="179">
                    <a:moveTo>
                      <a:pt x="144" y="179"/>
                    </a:moveTo>
                    <a:cubicBezTo>
                      <a:pt x="141" y="179"/>
                      <a:pt x="137" y="179"/>
                      <a:pt x="133" y="179"/>
                    </a:cubicBezTo>
                    <a:cubicBezTo>
                      <a:pt x="40" y="171"/>
                      <a:pt x="5" y="104"/>
                      <a:pt x="1" y="69"/>
                    </a:cubicBezTo>
                    <a:cubicBezTo>
                      <a:pt x="0" y="68"/>
                      <a:pt x="0" y="67"/>
                      <a:pt x="0" y="66"/>
                    </a:cubicBezTo>
                    <a:cubicBezTo>
                      <a:pt x="1" y="55"/>
                      <a:pt x="6" y="45"/>
                      <a:pt x="15" y="38"/>
                    </a:cubicBezTo>
                    <a:cubicBezTo>
                      <a:pt x="59" y="0"/>
                      <a:pt x="212" y="16"/>
                      <a:pt x="243" y="19"/>
                    </a:cubicBezTo>
                    <a:cubicBezTo>
                      <a:pt x="251" y="20"/>
                      <a:pt x="258" y="28"/>
                      <a:pt x="258" y="37"/>
                    </a:cubicBezTo>
                    <a:cubicBezTo>
                      <a:pt x="258" y="40"/>
                      <a:pt x="257" y="114"/>
                      <a:pt x="212" y="154"/>
                    </a:cubicBezTo>
                    <a:cubicBezTo>
                      <a:pt x="194" y="171"/>
                      <a:pt x="171" y="179"/>
                      <a:pt x="144" y="179"/>
                    </a:cubicBezTo>
                    <a:close/>
                    <a:moveTo>
                      <a:pt x="35" y="66"/>
                    </a:moveTo>
                    <a:cubicBezTo>
                      <a:pt x="38" y="79"/>
                      <a:pt x="55" y="138"/>
                      <a:pt x="136" y="144"/>
                    </a:cubicBezTo>
                    <a:cubicBezTo>
                      <a:pt x="158" y="146"/>
                      <a:pt x="175" y="141"/>
                      <a:pt x="189" y="128"/>
                    </a:cubicBezTo>
                    <a:cubicBezTo>
                      <a:pt x="212" y="108"/>
                      <a:pt x="219" y="72"/>
                      <a:pt x="222" y="52"/>
                    </a:cubicBezTo>
                    <a:cubicBezTo>
                      <a:pt x="153" y="45"/>
                      <a:pt x="60" y="45"/>
                      <a:pt x="37" y="64"/>
                    </a:cubicBezTo>
                    <a:cubicBezTo>
                      <a:pt x="36" y="65"/>
                      <a:pt x="35" y="66"/>
                      <a:pt x="35" y="66"/>
                    </a:cubicBezTo>
                    <a:close/>
                    <a:moveTo>
                      <a:pt x="18" y="67"/>
                    </a:moveTo>
                    <a:cubicBezTo>
                      <a:pt x="18" y="67"/>
                      <a:pt x="18" y="67"/>
                      <a:pt x="18" y="6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" name="Freeform 898"/>
              <p:cNvSpPr>
                <a:spLocks/>
              </p:cNvSpPr>
              <p:nvPr/>
            </p:nvSpPr>
            <p:spPr bwMode="auto">
              <a:xfrm>
                <a:off x="9323388" y="7116762"/>
                <a:ext cx="622300" cy="512763"/>
              </a:xfrm>
              <a:custGeom>
                <a:avLst/>
                <a:gdLst>
                  <a:gd name="T0" fmla="*/ 196 w 325"/>
                  <a:gd name="T1" fmla="*/ 268 h 268"/>
                  <a:gd name="T2" fmla="*/ 99 w 325"/>
                  <a:gd name="T3" fmla="*/ 255 h 268"/>
                  <a:gd name="T4" fmla="*/ 2 w 325"/>
                  <a:gd name="T5" fmla="*/ 170 h 268"/>
                  <a:gd name="T6" fmla="*/ 92 w 325"/>
                  <a:gd name="T7" fmla="*/ 104 h 268"/>
                  <a:gd name="T8" fmla="*/ 259 w 325"/>
                  <a:gd name="T9" fmla="*/ 7 h 268"/>
                  <a:gd name="T10" fmla="*/ 273 w 325"/>
                  <a:gd name="T11" fmla="*/ 0 h 268"/>
                  <a:gd name="T12" fmla="*/ 279 w 325"/>
                  <a:gd name="T13" fmla="*/ 1 h 268"/>
                  <a:gd name="T14" fmla="*/ 291 w 325"/>
                  <a:gd name="T15" fmla="*/ 17 h 268"/>
                  <a:gd name="T16" fmla="*/ 324 w 325"/>
                  <a:gd name="T17" fmla="*/ 233 h 268"/>
                  <a:gd name="T18" fmla="*/ 322 w 325"/>
                  <a:gd name="T19" fmla="*/ 247 h 268"/>
                  <a:gd name="T20" fmla="*/ 312 w 325"/>
                  <a:gd name="T21" fmla="*/ 255 h 268"/>
                  <a:gd name="T22" fmla="*/ 196 w 325"/>
                  <a:gd name="T23" fmla="*/ 268 h 268"/>
                  <a:gd name="T24" fmla="*/ 196 w 325"/>
                  <a:gd name="T25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268">
                    <a:moveTo>
                      <a:pt x="196" y="268"/>
                    </a:moveTo>
                    <a:cubicBezTo>
                      <a:pt x="159" y="268"/>
                      <a:pt x="127" y="264"/>
                      <a:pt x="99" y="255"/>
                    </a:cubicBezTo>
                    <a:cubicBezTo>
                      <a:pt x="37" y="235"/>
                      <a:pt x="0" y="203"/>
                      <a:pt x="2" y="170"/>
                    </a:cubicBezTo>
                    <a:cubicBezTo>
                      <a:pt x="3" y="139"/>
                      <a:pt x="33" y="117"/>
                      <a:pt x="92" y="104"/>
                    </a:cubicBezTo>
                    <a:cubicBezTo>
                      <a:pt x="208" y="77"/>
                      <a:pt x="259" y="8"/>
                      <a:pt x="259" y="7"/>
                    </a:cubicBezTo>
                    <a:cubicBezTo>
                      <a:pt x="263" y="2"/>
                      <a:pt x="268" y="0"/>
                      <a:pt x="273" y="0"/>
                    </a:cubicBezTo>
                    <a:cubicBezTo>
                      <a:pt x="275" y="0"/>
                      <a:pt x="277" y="0"/>
                      <a:pt x="279" y="1"/>
                    </a:cubicBezTo>
                    <a:cubicBezTo>
                      <a:pt x="286" y="3"/>
                      <a:pt x="291" y="10"/>
                      <a:pt x="291" y="17"/>
                    </a:cubicBezTo>
                    <a:cubicBezTo>
                      <a:pt x="288" y="111"/>
                      <a:pt x="324" y="232"/>
                      <a:pt x="324" y="233"/>
                    </a:cubicBezTo>
                    <a:cubicBezTo>
                      <a:pt x="325" y="238"/>
                      <a:pt x="325" y="243"/>
                      <a:pt x="322" y="247"/>
                    </a:cubicBezTo>
                    <a:cubicBezTo>
                      <a:pt x="320" y="251"/>
                      <a:pt x="316" y="254"/>
                      <a:pt x="312" y="255"/>
                    </a:cubicBezTo>
                    <a:cubicBezTo>
                      <a:pt x="309" y="256"/>
                      <a:pt x="258" y="268"/>
                      <a:pt x="196" y="268"/>
                    </a:cubicBezTo>
                    <a:cubicBezTo>
                      <a:pt x="196" y="268"/>
                      <a:pt x="196" y="268"/>
                      <a:pt x="196" y="268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" name="Freeform 899"/>
              <p:cNvSpPr>
                <a:spLocks noEditPoints="1"/>
              </p:cNvSpPr>
              <p:nvPr/>
            </p:nvSpPr>
            <p:spPr bwMode="auto">
              <a:xfrm>
                <a:off x="9267825" y="7081837"/>
                <a:ext cx="712788" cy="581025"/>
              </a:xfrm>
              <a:custGeom>
                <a:avLst/>
                <a:gdLst>
                  <a:gd name="T0" fmla="*/ 302 w 372"/>
                  <a:gd name="T1" fmla="*/ 35 h 304"/>
                  <a:gd name="T2" fmla="*/ 302 w 372"/>
                  <a:gd name="T3" fmla="*/ 35 h 304"/>
                  <a:gd name="T4" fmla="*/ 302 w 372"/>
                  <a:gd name="T5" fmla="*/ 35 h 304"/>
                  <a:gd name="T6" fmla="*/ 336 w 372"/>
                  <a:gd name="T7" fmla="*/ 256 h 304"/>
                  <a:gd name="T8" fmla="*/ 225 w 372"/>
                  <a:gd name="T9" fmla="*/ 269 h 304"/>
                  <a:gd name="T10" fmla="*/ 133 w 372"/>
                  <a:gd name="T11" fmla="*/ 256 h 304"/>
                  <a:gd name="T12" fmla="*/ 124 w 372"/>
                  <a:gd name="T13" fmla="*/ 138 h 304"/>
                  <a:gd name="T14" fmla="*/ 302 w 372"/>
                  <a:gd name="T15" fmla="*/ 35 h 304"/>
                  <a:gd name="T16" fmla="*/ 302 w 372"/>
                  <a:gd name="T17" fmla="*/ 0 h 304"/>
                  <a:gd name="T18" fmla="*/ 274 w 372"/>
                  <a:gd name="T19" fmla="*/ 15 h 304"/>
                  <a:gd name="T20" fmla="*/ 274 w 372"/>
                  <a:gd name="T21" fmla="*/ 15 h 304"/>
                  <a:gd name="T22" fmla="*/ 117 w 372"/>
                  <a:gd name="T23" fmla="*/ 105 h 304"/>
                  <a:gd name="T24" fmla="*/ 13 w 372"/>
                  <a:gd name="T25" fmla="*/ 187 h 304"/>
                  <a:gd name="T26" fmla="*/ 122 w 372"/>
                  <a:gd name="T27" fmla="*/ 289 h 304"/>
                  <a:gd name="T28" fmla="*/ 225 w 372"/>
                  <a:gd name="T29" fmla="*/ 304 h 304"/>
                  <a:gd name="T30" fmla="*/ 345 w 372"/>
                  <a:gd name="T31" fmla="*/ 290 h 304"/>
                  <a:gd name="T32" fmla="*/ 366 w 372"/>
                  <a:gd name="T33" fmla="*/ 273 h 304"/>
                  <a:gd name="T34" fmla="*/ 369 w 372"/>
                  <a:gd name="T35" fmla="*/ 246 h 304"/>
                  <a:gd name="T36" fmla="*/ 337 w 372"/>
                  <a:gd name="T37" fmla="*/ 37 h 304"/>
                  <a:gd name="T38" fmla="*/ 337 w 372"/>
                  <a:gd name="T39" fmla="*/ 35 h 304"/>
                  <a:gd name="T40" fmla="*/ 336 w 372"/>
                  <a:gd name="T41" fmla="*/ 28 h 304"/>
                  <a:gd name="T42" fmla="*/ 313 w 372"/>
                  <a:gd name="T43" fmla="*/ 2 h 304"/>
                  <a:gd name="T44" fmla="*/ 302 w 372"/>
                  <a:gd name="T45" fmla="*/ 0 h 304"/>
                  <a:gd name="T46" fmla="*/ 302 w 372"/>
                  <a:gd name="T47" fmla="*/ 69 h 304"/>
                  <a:gd name="T48" fmla="*/ 302 w 372"/>
                  <a:gd name="T49" fmla="*/ 69 h 304"/>
                  <a:gd name="T50" fmla="*/ 302 w 372"/>
                  <a:gd name="T51" fmla="*/ 69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2" h="304">
                    <a:moveTo>
                      <a:pt x="302" y="35"/>
                    </a:moveTo>
                    <a:cubicBezTo>
                      <a:pt x="302" y="35"/>
                      <a:pt x="302" y="35"/>
                      <a:pt x="302" y="35"/>
                    </a:cubicBezTo>
                    <a:moveTo>
                      <a:pt x="302" y="35"/>
                    </a:moveTo>
                    <a:cubicBezTo>
                      <a:pt x="299" y="133"/>
                      <a:pt x="336" y="256"/>
                      <a:pt x="336" y="256"/>
                    </a:cubicBezTo>
                    <a:cubicBezTo>
                      <a:pt x="336" y="256"/>
                      <a:pt x="285" y="269"/>
                      <a:pt x="225" y="269"/>
                    </a:cubicBezTo>
                    <a:cubicBezTo>
                      <a:pt x="195" y="269"/>
                      <a:pt x="163" y="266"/>
                      <a:pt x="133" y="256"/>
                    </a:cubicBezTo>
                    <a:cubicBezTo>
                      <a:pt x="44" y="228"/>
                      <a:pt x="0" y="167"/>
                      <a:pt x="124" y="138"/>
                    </a:cubicBezTo>
                    <a:cubicBezTo>
                      <a:pt x="248" y="110"/>
                      <a:pt x="302" y="35"/>
                      <a:pt x="302" y="35"/>
                    </a:cubicBezTo>
                    <a:moveTo>
                      <a:pt x="302" y="0"/>
                    </a:moveTo>
                    <a:cubicBezTo>
                      <a:pt x="291" y="0"/>
                      <a:pt x="281" y="5"/>
                      <a:pt x="274" y="15"/>
                    </a:cubicBezTo>
                    <a:cubicBezTo>
                      <a:pt x="274" y="15"/>
                      <a:pt x="274" y="15"/>
                      <a:pt x="274" y="15"/>
                    </a:cubicBezTo>
                    <a:cubicBezTo>
                      <a:pt x="271" y="19"/>
                      <a:pt x="224" y="80"/>
                      <a:pt x="117" y="105"/>
                    </a:cubicBezTo>
                    <a:cubicBezTo>
                      <a:pt x="50" y="120"/>
                      <a:pt x="15" y="148"/>
                      <a:pt x="13" y="187"/>
                    </a:cubicBezTo>
                    <a:cubicBezTo>
                      <a:pt x="12" y="228"/>
                      <a:pt x="52" y="266"/>
                      <a:pt x="122" y="289"/>
                    </a:cubicBezTo>
                    <a:cubicBezTo>
                      <a:pt x="152" y="299"/>
                      <a:pt x="187" y="304"/>
                      <a:pt x="225" y="304"/>
                    </a:cubicBezTo>
                    <a:cubicBezTo>
                      <a:pt x="289" y="304"/>
                      <a:pt x="343" y="290"/>
                      <a:pt x="345" y="290"/>
                    </a:cubicBezTo>
                    <a:cubicBezTo>
                      <a:pt x="354" y="287"/>
                      <a:pt x="362" y="282"/>
                      <a:pt x="366" y="273"/>
                    </a:cubicBezTo>
                    <a:cubicBezTo>
                      <a:pt x="371" y="265"/>
                      <a:pt x="372" y="255"/>
                      <a:pt x="369" y="246"/>
                    </a:cubicBezTo>
                    <a:cubicBezTo>
                      <a:pt x="369" y="245"/>
                      <a:pt x="334" y="128"/>
                      <a:pt x="337" y="37"/>
                    </a:cubicBezTo>
                    <a:cubicBezTo>
                      <a:pt x="337" y="36"/>
                      <a:pt x="337" y="36"/>
                      <a:pt x="337" y="35"/>
                    </a:cubicBezTo>
                    <a:cubicBezTo>
                      <a:pt x="337" y="32"/>
                      <a:pt x="337" y="30"/>
                      <a:pt x="336" y="28"/>
                    </a:cubicBezTo>
                    <a:cubicBezTo>
                      <a:pt x="334" y="16"/>
                      <a:pt x="325" y="6"/>
                      <a:pt x="313" y="2"/>
                    </a:cubicBezTo>
                    <a:cubicBezTo>
                      <a:pt x="310" y="1"/>
                      <a:pt x="306" y="0"/>
                      <a:pt x="302" y="0"/>
                    </a:cubicBezTo>
                    <a:close/>
                    <a:moveTo>
                      <a:pt x="302" y="69"/>
                    </a:moveTo>
                    <a:cubicBezTo>
                      <a:pt x="302" y="69"/>
                      <a:pt x="302" y="69"/>
                      <a:pt x="302" y="69"/>
                    </a:cubicBezTo>
                    <a:cubicBezTo>
                      <a:pt x="302" y="69"/>
                      <a:pt x="302" y="69"/>
                      <a:pt x="302" y="6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" name="Freeform 900"/>
              <p:cNvSpPr>
                <a:spLocks/>
              </p:cNvSpPr>
              <p:nvPr/>
            </p:nvSpPr>
            <p:spPr bwMode="auto">
              <a:xfrm>
                <a:off x="9764713" y="4794250"/>
                <a:ext cx="2843213" cy="3108325"/>
              </a:xfrm>
              <a:custGeom>
                <a:avLst/>
                <a:gdLst>
                  <a:gd name="T0" fmla="*/ 1091 w 1483"/>
                  <a:gd name="T1" fmla="*/ 1625 h 1625"/>
                  <a:gd name="T2" fmla="*/ 1090 w 1483"/>
                  <a:gd name="T3" fmla="*/ 1625 h 1625"/>
                  <a:gd name="T4" fmla="*/ 907 w 1483"/>
                  <a:gd name="T5" fmla="*/ 1555 h 1625"/>
                  <a:gd name="T6" fmla="*/ 897 w 1483"/>
                  <a:gd name="T7" fmla="*/ 1554 h 1625"/>
                  <a:gd name="T8" fmla="*/ 803 w 1483"/>
                  <a:gd name="T9" fmla="*/ 1590 h 1625"/>
                  <a:gd name="T10" fmla="*/ 672 w 1483"/>
                  <a:gd name="T11" fmla="*/ 1618 h 1625"/>
                  <a:gd name="T12" fmla="*/ 298 w 1483"/>
                  <a:gd name="T13" fmla="*/ 1524 h 1625"/>
                  <a:gd name="T14" fmla="*/ 224 w 1483"/>
                  <a:gd name="T15" fmla="*/ 1530 h 1625"/>
                  <a:gd name="T16" fmla="*/ 21 w 1483"/>
                  <a:gd name="T17" fmla="*/ 1416 h 1625"/>
                  <a:gd name="T18" fmla="*/ 61 w 1483"/>
                  <a:gd name="T19" fmla="*/ 1212 h 1625"/>
                  <a:gd name="T20" fmla="*/ 217 w 1483"/>
                  <a:gd name="T21" fmla="*/ 1116 h 1625"/>
                  <a:gd name="T22" fmla="*/ 226 w 1483"/>
                  <a:gd name="T23" fmla="*/ 1100 h 1625"/>
                  <a:gd name="T24" fmla="*/ 195 w 1483"/>
                  <a:gd name="T25" fmla="*/ 1039 h 1625"/>
                  <a:gd name="T26" fmla="*/ 175 w 1483"/>
                  <a:gd name="T27" fmla="*/ 477 h 1625"/>
                  <a:gd name="T28" fmla="*/ 601 w 1483"/>
                  <a:gd name="T29" fmla="*/ 134 h 1625"/>
                  <a:gd name="T30" fmla="*/ 664 w 1483"/>
                  <a:gd name="T31" fmla="*/ 5 h 1625"/>
                  <a:gd name="T32" fmla="*/ 676 w 1483"/>
                  <a:gd name="T33" fmla="*/ 0 h 1625"/>
                  <a:gd name="T34" fmla="*/ 677 w 1483"/>
                  <a:gd name="T35" fmla="*/ 1 h 1625"/>
                  <a:gd name="T36" fmla="*/ 689 w 1483"/>
                  <a:gd name="T37" fmla="*/ 7 h 1625"/>
                  <a:gd name="T38" fmla="*/ 754 w 1483"/>
                  <a:gd name="T39" fmla="*/ 130 h 1625"/>
                  <a:gd name="T40" fmla="*/ 1118 w 1483"/>
                  <a:gd name="T41" fmla="*/ 217 h 1625"/>
                  <a:gd name="T42" fmla="*/ 1248 w 1483"/>
                  <a:gd name="T43" fmla="*/ 146 h 1625"/>
                  <a:gd name="T44" fmla="*/ 1257 w 1483"/>
                  <a:gd name="T45" fmla="*/ 144 h 1625"/>
                  <a:gd name="T46" fmla="*/ 1262 w 1483"/>
                  <a:gd name="T47" fmla="*/ 145 h 1625"/>
                  <a:gd name="T48" fmla="*/ 1272 w 1483"/>
                  <a:gd name="T49" fmla="*/ 153 h 1625"/>
                  <a:gd name="T50" fmla="*/ 1308 w 1483"/>
                  <a:gd name="T51" fmla="*/ 283 h 1625"/>
                  <a:gd name="T52" fmla="*/ 1469 w 1483"/>
                  <a:gd name="T53" fmla="*/ 737 h 1625"/>
                  <a:gd name="T54" fmla="*/ 1403 w 1483"/>
                  <a:gd name="T55" fmla="*/ 1119 h 1625"/>
                  <a:gd name="T56" fmla="*/ 1380 w 1483"/>
                  <a:gd name="T57" fmla="*/ 1212 h 1625"/>
                  <a:gd name="T58" fmla="*/ 1320 w 1483"/>
                  <a:gd name="T59" fmla="*/ 1445 h 1625"/>
                  <a:gd name="T60" fmla="*/ 1092 w 1483"/>
                  <a:gd name="T61" fmla="*/ 1625 h 1625"/>
                  <a:gd name="T62" fmla="*/ 1091 w 1483"/>
                  <a:gd name="T63" fmla="*/ 1625 h 1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83" h="1625">
                    <a:moveTo>
                      <a:pt x="1091" y="1625"/>
                    </a:moveTo>
                    <a:cubicBezTo>
                      <a:pt x="1091" y="1625"/>
                      <a:pt x="1090" y="1625"/>
                      <a:pt x="1090" y="1625"/>
                    </a:cubicBezTo>
                    <a:cubicBezTo>
                      <a:pt x="1085" y="1624"/>
                      <a:pt x="972" y="1613"/>
                      <a:pt x="907" y="1555"/>
                    </a:cubicBezTo>
                    <a:cubicBezTo>
                      <a:pt x="904" y="1554"/>
                      <a:pt x="901" y="1554"/>
                      <a:pt x="897" y="1554"/>
                    </a:cubicBezTo>
                    <a:cubicBezTo>
                      <a:pt x="878" y="1554"/>
                      <a:pt x="841" y="1559"/>
                      <a:pt x="803" y="1590"/>
                    </a:cubicBezTo>
                    <a:cubicBezTo>
                      <a:pt x="775" y="1613"/>
                      <a:pt x="717" y="1618"/>
                      <a:pt x="672" y="1618"/>
                    </a:cubicBezTo>
                    <a:cubicBezTo>
                      <a:pt x="553" y="1618"/>
                      <a:pt x="382" y="1583"/>
                      <a:pt x="298" y="1524"/>
                    </a:cubicBezTo>
                    <a:cubicBezTo>
                      <a:pt x="285" y="1526"/>
                      <a:pt x="257" y="1530"/>
                      <a:pt x="224" y="1530"/>
                    </a:cubicBezTo>
                    <a:cubicBezTo>
                      <a:pt x="114" y="1530"/>
                      <a:pt x="44" y="1491"/>
                      <a:pt x="21" y="1416"/>
                    </a:cubicBezTo>
                    <a:cubicBezTo>
                      <a:pt x="0" y="1349"/>
                      <a:pt x="15" y="1274"/>
                      <a:pt x="61" y="1212"/>
                    </a:cubicBezTo>
                    <a:cubicBezTo>
                      <a:pt x="102" y="1155"/>
                      <a:pt x="163" y="1118"/>
                      <a:pt x="217" y="1116"/>
                    </a:cubicBezTo>
                    <a:cubicBezTo>
                      <a:pt x="220" y="1113"/>
                      <a:pt x="225" y="1108"/>
                      <a:pt x="226" y="1100"/>
                    </a:cubicBezTo>
                    <a:cubicBezTo>
                      <a:pt x="228" y="1084"/>
                      <a:pt x="217" y="1063"/>
                      <a:pt x="195" y="1039"/>
                    </a:cubicBezTo>
                    <a:cubicBezTo>
                      <a:pt x="126" y="966"/>
                      <a:pt x="26" y="724"/>
                      <a:pt x="175" y="477"/>
                    </a:cubicBezTo>
                    <a:cubicBezTo>
                      <a:pt x="305" y="264"/>
                      <a:pt x="552" y="154"/>
                      <a:pt x="601" y="134"/>
                    </a:cubicBezTo>
                    <a:cubicBezTo>
                      <a:pt x="608" y="109"/>
                      <a:pt x="630" y="36"/>
                      <a:pt x="664" y="5"/>
                    </a:cubicBezTo>
                    <a:cubicBezTo>
                      <a:pt x="667" y="2"/>
                      <a:pt x="672" y="0"/>
                      <a:pt x="676" y="0"/>
                    </a:cubicBezTo>
                    <a:cubicBezTo>
                      <a:pt x="676" y="0"/>
                      <a:pt x="677" y="0"/>
                      <a:pt x="677" y="1"/>
                    </a:cubicBezTo>
                    <a:cubicBezTo>
                      <a:pt x="682" y="1"/>
                      <a:pt x="686" y="3"/>
                      <a:pt x="689" y="7"/>
                    </a:cubicBezTo>
                    <a:cubicBezTo>
                      <a:pt x="691" y="9"/>
                      <a:pt x="739" y="68"/>
                      <a:pt x="754" y="130"/>
                    </a:cubicBezTo>
                    <a:cubicBezTo>
                      <a:pt x="802" y="133"/>
                      <a:pt x="962" y="146"/>
                      <a:pt x="1118" y="217"/>
                    </a:cubicBezTo>
                    <a:cubicBezTo>
                      <a:pt x="1248" y="146"/>
                      <a:pt x="1248" y="146"/>
                      <a:pt x="1248" y="146"/>
                    </a:cubicBezTo>
                    <a:cubicBezTo>
                      <a:pt x="1251" y="145"/>
                      <a:pt x="1254" y="144"/>
                      <a:pt x="1257" y="144"/>
                    </a:cubicBezTo>
                    <a:cubicBezTo>
                      <a:pt x="1258" y="144"/>
                      <a:pt x="1260" y="144"/>
                      <a:pt x="1262" y="145"/>
                    </a:cubicBezTo>
                    <a:cubicBezTo>
                      <a:pt x="1266" y="146"/>
                      <a:pt x="1270" y="149"/>
                      <a:pt x="1272" y="153"/>
                    </a:cubicBezTo>
                    <a:cubicBezTo>
                      <a:pt x="1273" y="156"/>
                      <a:pt x="1306" y="219"/>
                      <a:pt x="1308" y="283"/>
                    </a:cubicBezTo>
                    <a:cubicBezTo>
                      <a:pt x="1340" y="313"/>
                      <a:pt x="1483" y="466"/>
                      <a:pt x="1469" y="737"/>
                    </a:cubicBezTo>
                    <a:cubicBezTo>
                      <a:pt x="1460" y="935"/>
                      <a:pt x="1427" y="1041"/>
                      <a:pt x="1403" y="1119"/>
                    </a:cubicBezTo>
                    <a:cubicBezTo>
                      <a:pt x="1392" y="1155"/>
                      <a:pt x="1383" y="1184"/>
                      <a:pt x="1380" y="1212"/>
                    </a:cubicBezTo>
                    <a:cubicBezTo>
                      <a:pt x="1376" y="1252"/>
                      <a:pt x="1363" y="1353"/>
                      <a:pt x="1320" y="1445"/>
                    </a:cubicBezTo>
                    <a:cubicBezTo>
                      <a:pt x="1268" y="1558"/>
                      <a:pt x="1191" y="1619"/>
                      <a:pt x="1092" y="1625"/>
                    </a:cubicBezTo>
                    <a:cubicBezTo>
                      <a:pt x="1092" y="1625"/>
                      <a:pt x="1092" y="1625"/>
                      <a:pt x="1091" y="1625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" name="Freeform 901"/>
              <p:cNvSpPr>
                <a:spLocks noEditPoints="1"/>
              </p:cNvSpPr>
              <p:nvPr/>
            </p:nvSpPr>
            <p:spPr bwMode="auto">
              <a:xfrm>
                <a:off x="9731375" y="4760912"/>
                <a:ext cx="2897188" cy="3175000"/>
              </a:xfrm>
              <a:custGeom>
                <a:avLst/>
                <a:gdLst>
                  <a:gd name="T0" fmla="*/ 694 w 1512"/>
                  <a:gd name="T1" fmla="*/ 35 h 1659"/>
                  <a:gd name="T2" fmla="*/ 757 w 1512"/>
                  <a:gd name="T3" fmla="*/ 164 h 1659"/>
                  <a:gd name="T4" fmla="*/ 1137 w 1512"/>
                  <a:gd name="T5" fmla="*/ 254 h 1659"/>
                  <a:gd name="T6" fmla="*/ 1227 w 1512"/>
                  <a:gd name="T7" fmla="*/ 204 h 1659"/>
                  <a:gd name="T8" fmla="*/ 1275 w 1512"/>
                  <a:gd name="T9" fmla="*/ 178 h 1659"/>
                  <a:gd name="T10" fmla="*/ 1309 w 1512"/>
                  <a:gd name="T11" fmla="*/ 308 h 1659"/>
                  <a:gd name="T12" fmla="*/ 1470 w 1512"/>
                  <a:gd name="T13" fmla="*/ 753 h 1659"/>
                  <a:gd name="T14" fmla="*/ 1381 w 1512"/>
                  <a:gd name="T15" fmla="*/ 1228 h 1659"/>
                  <a:gd name="T16" fmla="*/ 1109 w 1512"/>
                  <a:gd name="T17" fmla="*/ 1624 h 1659"/>
                  <a:gd name="T18" fmla="*/ 933 w 1512"/>
                  <a:gd name="T19" fmla="*/ 1555 h 1659"/>
                  <a:gd name="T20" fmla="*/ 915 w 1512"/>
                  <a:gd name="T21" fmla="*/ 1554 h 1659"/>
                  <a:gd name="T22" fmla="*/ 810 w 1512"/>
                  <a:gd name="T23" fmla="*/ 1594 h 1659"/>
                  <a:gd name="T24" fmla="*/ 690 w 1512"/>
                  <a:gd name="T25" fmla="*/ 1618 h 1659"/>
                  <a:gd name="T26" fmla="*/ 320 w 1512"/>
                  <a:gd name="T27" fmla="*/ 1523 h 1659"/>
                  <a:gd name="T28" fmla="*/ 242 w 1512"/>
                  <a:gd name="T29" fmla="*/ 1530 h 1659"/>
                  <a:gd name="T30" fmla="*/ 55 w 1512"/>
                  <a:gd name="T31" fmla="*/ 1428 h 1659"/>
                  <a:gd name="T32" fmla="*/ 240 w 1512"/>
                  <a:gd name="T33" fmla="*/ 1150 h 1659"/>
                  <a:gd name="T34" fmla="*/ 225 w 1512"/>
                  <a:gd name="T35" fmla="*/ 1044 h 1659"/>
                  <a:gd name="T36" fmla="*/ 208 w 1512"/>
                  <a:gd name="T37" fmla="*/ 503 h 1659"/>
                  <a:gd name="T38" fmla="*/ 633 w 1512"/>
                  <a:gd name="T39" fmla="*/ 164 h 1659"/>
                  <a:gd name="T40" fmla="*/ 694 w 1512"/>
                  <a:gd name="T41" fmla="*/ 35 h 1659"/>
                  <a:gd name="T42" fmla="*/ 694 w 1512"/>
                  <a:gd name="T43" fmla="*/ 0 h 1659"/>
                  <a:gd name="T44" fmla="*/ 671 w 1512"/>
                  <a:gd name="T45" fmla="*/ 9 h 1659"/>
                  <a:gd name="T46" fmla="*/ 604 w 1512"/>
                  <a:gd name="T47" fmla="*/ 139 h 1659"/>
                  <a:gd name="T48" fmla="*/ 455 w 1512"/>
                  <a:gd name="T49" fmla="*/ 218 h 1659"/>
                  <a:gd name="T50" fmla="*/ 179 w 1512"/>
                  <a:gd name="T51" fmla="*/ 485 h 1659"/>
                  <a:gd name="T52" fmla="*/ 103 w 1512"/>
                  <a:gd name="T53" fmla="*/ 837 h 1659"/>
                  <a:gd name="T54" fmla="*/ 200 w 1512"/>
                  <a:gd name="T55" fmla="*/ 1068 h 1659"/>
                  <a:gd name="T56" fmla="*/ 227 w 1512"/>
                  <a:gd name="T57" fmla="*/ 1114 h 1659"/>
                  <a:gd name="T58" fmla="*/ 226 w 1512"/>
                  <a:gd name="T59" fmla="*/ 1116 h 1659"/>
                  <a:gd name="T60" fmla="*/ 65 w 1512"/>
                  <a:gd name="T61" fmla="*/ 1218 h 1659"/>
                  <a:gd name="T62" fmla="*/ 22 w 1512"/>
                  <a:gd name="T63" fmla="*/ 1438 h 1659"/>
                  <a:gd name="T64" fmla="*/ 242 w 1512"/>
                  <a:gd name="T65" fmla="*/ 1565 h 1659"/>
                  <a:gd name="T66" fmla="*/ 312 w 1512"/>
                  <a:gd name="T67" fmla="*/ 1559 h 1659"/>
                  <a:gd name="T68" fmla="*/ 690 w 1512"/>
                  <a:gd name="T69" fmla="*/ 1652 h 1659"/>
                  <a:gd name="T70" fmla="*/ 832 w 1512"/>
                  <a:gd name="T71" fmla="*/ 1621 h 1659"/>
                  <a:gd name="T72" fmla="*/ 915 w 1512"/>
                  <a:gd name="T73" fmla="*/ 1588 h 1659"/>
                  <a:gd name="T74" fmla="*/ 918 w 1512"/>
                  <a:gd name="T75" fmla="*/ 1588 h 1659"/>
                  <a:gd name="T76" fmla="*/ 1106 w 1512"/>
                  <a:gd name="T77" fmla="*/ 1659 h 1659"/>
                  <a:gd name="T78" fmla="*/ 1109 w 1512"/>
                  <a:gd name="T79" fmla="*/ 1659 h 1659"/>
                  <a:gd name="T80" fmla="*/ 1111 w 1512"/>
                  <a:gd name="T81" fmla="*/ 1659 h 1659"/>
                  <a:gd name="T82" fmla="*/ 1354 w 1512"/>
                  <a:gd name="T83" fmla="*/ 1469 h 1659"/>
                  <a:gd name="T84" fmla="*/ 1415 w 1512"/>
                  <a:gd name="T85" fmla="*/ 1231 h 1659"/>
                  <a:gd name="T86" fmla="*/ 1438 w 1512"/>
                  <a:gd name="T87" fmla="*/ 1141 h 1659"/>
                  <a:gd name="T88" fmla="*/ 1505 w 1512"/>
                  <a:gd name="T89" fmla="*/ 755 h 1659"/>
                  <a:gd name="T90" fmla="*/ 1425 w 1512"/>
                  <a:gd name="T91" fmla="*/ 404 h 1659"/>
                  <a:gd name="T92" fmla="*/ 1343 w 1512"/>
                  <a:gd name="T93" fmla="*/ 293 h 1659"/>
                  <a:gd name="T94" fmla="*/ 1305 w 1512"/>
                  <a:gd name="T95" fmla="*/ 162 h 1659"/>
                  <a:gd name="T96" fmla="*/ 1285 w 1512"/>
                  <a:gd name="T97" fmla="*/ 145 h 1659"/>
                  <a:gd name="T98" fmla="*/ 1275 w 1512"/>
                  <a:gd name="T99" fmla="*/ 144 h 1659"/>
                  <a:gd name="T100" fmla="*/ 1258 w 1512"/>
                  <a:gd name="T101" fmla="*/ 148 h 1659"/>
                  <a:gd name="T102" fmla="*/ 1210 w 1512"/>
                  <a:gd name="T103" fmla="*/ 174 h 1659"/>
                  <a:gd name="T104" fmla="*/ 1135 w 1512"/>
                  <a:gd name="T105" fmla="*/ 215 h 1659"/>
                  <a:gd name="T106" fmla="*/ 785 w 1512"/>
                  <a:gd name="T107" fmla="*/ 131 h 1659"/>
                  <a:gd name="T108" fmla="*/ 721 w 1512"/>
                  <a:gd name="T109" fmla="*/ 13 h 1659"/>
                  <a:gd name="T110" fmla="*/ 696 w 1512"/>
                  <a:gd name="T111" fmla="*/ 0 h 1659"/>
                  <a:gd name="T112" fmla="*/ 694 w 1512"/>
                  <a:gd name="T113" fmla="*/ 0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12" h="1659">
                    <a:moveTo>
                      <a:pt x="694" y="35"/>
                    </a:moveTo>
                    <a:cubicBezTo>
                      <a:pt x="694" y="35"/>
                      <a:pt x="749" y="101"/>
                      <a:pt x="757" y="164"/>
                    </a:cubicBezTo>
                    <a:cubicBezTo>
                      <a:pt x="757" y="164"/>
                      <a:pt x="953" y="168"/>
                      <a:pt x="1137" y="254"/>
                    </a:cubicBezTo>
                    <a:cubicBezTo>
                      <a:pt x="1227" y="204"/>
                      <a:pt x="1227" y="204"/>
                      <a:pt x="1227" y="204"/>
                    </a:cubicBezTo>
                    <a:cubicBezTo>
                      <a:pt x="1275" y="178"/>
                      <a:pt x="1275" y="178"/>
                      <a:pt x="1275" y="178"/>
                    </a:cubicBezTo>
                    <a:cubicBezTo>
                      <a:pt x="1275" y="178"/>
                      <a:pt x="1309" y="245"/>
                      <a:pt x="1309" y="308"/>
                    </a:cubicBezTo>
                    <a:cubicBezTo>
                      <a:pt x="1309" y="308"/>
                      <a:pt x="1484" y="460"/>
                      <a:pt x="1470" y="753"/>
                    </a:cubicBezTo>
                    <a:cubicBezTo>
                      <a:pt x="1456" y="1047"/>
                      <a:pt x="1390" y="1139"/>
                      <a:pt x="1381" y="1228"/>
                    </a:cubicBezTo>
                    <a:cubicBezTo>
                      <a:pt x="1372" y="1317"/>
                      <a:pt x="1325" y="1611"/>
                      <a:pt x="1109" y="1624"/>
                    </a:cubicBezTo>
                    <a:cubicBezTo>
                      <a:pt x="1109" y="1624"/>
                      <a:pt x="993" y="1614"/>
                      <a:pt x="933" y="1555"/>
                    </a:cubicBezTo>
                    <a:cubicBezTo>
                      <a:pt x="933" y="1555"/>
                      <a:pt x="926" y="1554"/>
                      <a:pt x="915" y="1554"/>
                    </a:cubicBezTo>
                    <a:cubicBezTo>
                      <a:pt x="892" y="1554"/>
                      <a:pt x="851" y="1560"/>
                      <a:pt x="810" y="1594"/>
                    </a:cubicBezTo>
                    <a:cubicBezTo>
                      <a:pt x="790" y="1610"/>
                      <a:pt x="746" y="1618"/>
                      <a:pt x="690" y="1618"/>
                    </a:cubicBezTo>
                    <a:cubicBezTo>
                      <a:pt x="570" y="1618"/>
                      <a:pt x="399" y="1582"/>
                      <a:pt x="320" y="1523"/>
                    </a:cubicBezTo>
                    <a:cubicBezTo>
                      <a:pt x="320" y="1523"/>
                      <a:pt x="286" y="1530"/>
                      <a:pt x="242" y="1530"/>
                    </a:cubicBezTo>
                    <a:cubicBezTo>
                      <a:pt x="174" y="1530"/>
                      <a:pt x="81" y="1513"/>
                      <a:pt x="55" y="1428"/>
                    </a:cubicBezTo>
                    <a:cubicBezTo>
                      <a:pt x="12" y="1288"/>
                      <a:pt x="141" y="1150"/>
                      <a:pt x="240" y="1150"/>
                    </a:cubicBezTo>
                    <a:cubicBezTo>
                      <a:pt x="240" y="1150"/>
                      <a:pt x="297" y="1120"/>
                      <a:pt x="225" y="1044"/>
                    </a:cubicBezTo>
                    <a:cubicBezTo>
                      <a:pt x="154" y="969"/>
                      <a:pt x="68" y="734"/>
                      <a:pt x="208" y="503"/>
                    </a:cubicBezTo>
                    <a:cubicBezTo>
                      <a:pt x="348" y="273"/>
                      <a:pt x="633" y="164"/>
                      <a:pt x="633" y="164"/>
                    </a:cubicBezTo>
                    <a:cubicBezTo>
                      <a:pt x="633" y="164"/>
                      <a:pt x="657" y="69"/>
                      <a:pt x="694" y="35"/>
                    </a:cubicBezTo>
                    <a:moveTo>
                      <a:pt x="694" y="0"/>
                    </a:moveTo>
                    <a:cubicBezTo>
                      <a:pt x="685" y="0"/>
                      <a:pt x="677" y="3"/>
                      <a:pt x="671" y="9"/>
                    </a:cubicBezTo>
                    <a:cubicBezTo>
                      <a:pt x="636" y="41"/>
                      <a:pt x="614" y="107"/>
                      <a:pt x="604" y="139"/>
                    </a:cubicBezTo>
                    <a:cubicBezTo>
                      <a:pt x="578" y="150"/>
                      <a:pt x="521" y="176"/>
                      <a:pt x="455" y="218"/>
                    </a:cubicBezTo>
                    <a:cubicBezTo>
                      <a:pt x="371" y="271"/>
                      <a:pt x="255" y="360"/>
                      <a:pt x="179" y="485"/>
                    </a:cubicBezTo>
                    <a:cubicBezTo>
                      <a:pt x="96" y="622"/>
                      <a:pt x="92" y="752"/>
                      <a:pt x="103" y="837"/>
                    </a:cubicBezTo>
                    <a:cubicBezTo>
                      <a:pt x="118" y="947"/>
                      <a:pt x="163" y="1029"/>
                      <a:pt x="200" y="1068"/>
                    </a:cubicBezTo>
                    <a:cubicBezTo>
                      <a:pt x="221" y="1090"/>
                      <a:pt x="228" y="1106"/>
                      <a:pt x="227" y="1114"/>
                    </a:cubicBezTo>
                    <a:cubicBezTo>
                      <a:pt x="227" y="1115"/>
                      <a:pt x="227" y="1116"/>
                      <a:pt x="226" y="1116"/>
                    </a:cubicBezTo>
                    <a:cubicBezTo>
                      <a:pt x="169" y="1122"/>
                      <a:pt x="108" y="1161"/>
                      <a:pt x="65" y="1218"/>
                    </a:cubicBezTo>
                    <a:cubicBezTo>
                      <a:pt x="15" y="1286"/>
                      <a:pt x="0" y="1366"/>
                      <a:pt x="22" y="1438"/>
                    </a:cubicBezTo>
                    <a:cubicBezTo>
                      <a:pt x="47" y="1520"/>
                      <a:pt x="125" y="1565"/>
                      <a:pt x="242" y="1565"/>
                    </a:cubicBezTo>
                    <a:cubicBezTo>
                      <a:pt x="271" y="1565"/>
                      <a:pt x="297" y="1562"/>
                      <a:pt x="312" y="1559"/>
                    </a:cubicBezTo>
                    <a:cubicBezTo>
                      <a:pt x="403" y="1620"/>
                      <a:pt x="572" y="1652"/>
                      <a:pt x="690" y="1652"/>
                    </a:cubicBezTo>
                    <a:cubicBezTo>
                      <a:pt x="759" y="1652"/>
                      <a:pt x="806" y="1642"/>
                      <a:pt x="832" y="1621"/>
                    </a:cubicBezTo>
                    <a:cubicBezTo>
                      <a:pt x="866" y="1593"/>
                      <a:pt x="898" y="1588"/>
                      <a:pt x="915" y="1588"/>
                    </a:cubicBezTo>
                    <a:cubicBezTo>
                      <a:pt x="916" y="1588"/>
                      <a:pt x="917" y="1588"/>
                      <a:pt x="918" y="1588"/>
                    </a:cubicBezTo>
                    <a:cubicBezTo>
                      <a:pt x="987" y="1647"/>
                      <a:pt x="1101" y="1658"/>
                      <a:pt x="1106" y="1659"/>
                    </a:cubicBezTo>
                    <a:cubicBezTo>
                      <a:pt x="1107" y="1659"/>
                      <a:pt x="1108" y="1659"/>
                      <a:pt x="1109" y="1659"/>
                    </a:cubicBezTo>
                    <a:cubicBezTo>
                      <a:pt x="1110" y="1659"/>
                      <a:pt x="1111" y="1659"/>
                      <a:pt x="1111" y="1659"/>
                    </a:cubicBezTo>
                    <a:cubicBezTo>
                      <a:pt x="1216" y="1653"/>
                      <a:pt x="1300" y="1587"/>
                      <a:pt x="1354" y="1469"/>
                    </a:cubicBezTo>
                    <a:cubicBezTo>
                      <a:pt x="1398" y="1375"/>
                      <a:pt x="1411" y="1271"/>
                      <a:pt x="1415" y="1231"/>
                    </a:cubicBezTo>
                    <a:cubicBezTo>
                      <a:pt x="1418" y="1205"/>
                      <a:pt x="1427" y="1177"/>
                      <a:pt x="1438" y="1141"/>
                    </a:cubicBezTo>
                    <a:cubicBezTo>
                      <a:pt x="1462" y="1062"/>
                      <a:pt x="1495" y="955"/>
                      <a:pt x="1505" y="755"/>
                    </a:cubicBezTo>
                    <a:cubicBezTo>
                      <a:pt x="1512" y="595"/>
                      <a:pt x="1466" y="476"/>
                      <a:pt x="1425" y="404"/>
                    </a:cubicBezTo>
                    <a:cubicBezTo>
                      <a:pt x="1393" y="347"/>
                      <a:pt x="1360" y="310"/>
                      <a:pt x="1343" y="293"/>
                    </a:cubicBezTo>
                    <a:cubicBezTo>
                      <a:pt x="1339" y="227"/>
                      <a:pt x="1307" y="165"/>
                      <a:pt x="1305" y="162"/>
                    </a:cubicBezTo>
                    <a:cubicBezTo>
                      <a:pt x="1301" y="154"/>
                      <a:pt x="1294" y="148"/>
                      <a:pt x="1285" y="145"/>
                    </a:cubicBezTo>
                    <a:cubicBezTo>
                      <a:pt x="1281" y="144"/>
                      <a:pt x="1278" y="144"/>
                      <a:pt x="1275" y="144"/>
                    </a:cubicBezTo>
                    <a:cubicBezTo>
                      <a:pt x="1269" y="144"/>
                      <a:pt x="1263" y="145"/>
                      <a:pt x="1258" y="148"/>
                    </a:cubicBezTo>
                    <a:cubicBezTo>
                      <a:pt x="1210" y="174"/>
                      <a:pt x="1210" y="174"/>
                      <a:pt x="1210" y="174"/>
                    </a:cubicBezTo>
                    <a:cubicBezTo>
                      <a:pt x="1135" y="215"/>
                      <a:pt x="1135" y="215"/>
                      <a:pt x="1135" y="215"/>
                    </a:cubicBezTo>
                    <a:cubicBezTo>
                      <a:pt x="991" y="151"/>
                      <a:pt x="844" y="135"/>
                      <a:pt x="785" y="131"/>
                    </a:cubicBezTo>
                    <a:cubicBezTo>
                      <a:pt x="767" y="70"/>
                      <a:pt x="723" y="15"/>
                      <a:pt x="721" y="13"/>
                    </a:cubicBezTo>
                    <a:cubicBezTo>
                      <a:pt x="715" y="5"/>
                      <a:pt x="706" y="1"/>
                      <a:pt x="696" y="0"/>
                    </a:cubicBezTo>
                    <a:cubicBezTo>
                      <a:pt x="696" y="0"/>
                      <a:pt x="695" y="0"/>
                      <a:pt x="694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" name="Freeform 902"/>
              <p:cNvSpPr>
                <a:spLocks/>
              </p:cNvSpPr>
              <p:nvPr/>
            </p:nvSpPr>
            <p:spPr bwMode="auto">
              <a:xfrm>
                <a:off x="9972675" y="5553075"/>
                <a:ext cx="2392363" cy="2117725"/>
              </a:xfrm>
              <a:custGeom>
                <a:avLst/>
                <a:gdLst>
                  <a:gd name="T0" fmla="*/ 161 w 1248"/>
                  <a:gd name="T1" fmla="*/ 23 h 1107"/>
                  <a:gd name="T2" fmla="*/ 279 w 1248"/>
                  <a:gd name="T3" fmla="*/ 87 h 1107"/>
                  <a:gd name="T4" fmla="*/ 696 w 1248"/>
                  <a:gd name="T5" fmla="*/ 302 h 1107"/>
                  <a:gd name="T6" fmla="*/ 1098 w 1248"/>
                  <a:gd name="T7" fmla="*/ 302 h 1107"/>
                  <a:gd name="T8" fmla="*/ 1069 w 1248"/>
                  <a:gd name="T9" fmla="*/ 524 h 1107"/>
                  <a:gd name="T10" fmla="*/ 1087 w 1248"/>
                  <a:gd name="T11" fmla="*/ 577 h 1107"/>
                  <a:gd name="T12" fmla="*/ 1245 w 1248"/>
                  <a:gd name="T13" fmla="*/ 684 h 1107"/>
                  <a:gd name="T14" fmla="*/ 1107 w 1248"/>
                  <a:gd name="T15" fmla="*/ 874 h 1107"/>
                  <a:gd name="T16" fmla="*/ 1107 w 1248"/>
                  <a:gd name="T17" fmla="*/ 916 h 1107"/>
                  <a:gd name="T18" fmla="*/ 1101 w 1248"/>
                  <a:gd name="T19" fmla="*/ 1065 h 1107"/>
                  <a:gd name="T20" fmla="*/ 759 w 1248"/>
                  <a:gd name="T21" fmla="*/ 994 h 1107"/>
                  <a:gd name="T22" fmla="*/ 351 w 1248"/>
                  <a:gd name="T23" fmla="*/ 936 h 1107"/>
                  <a:gd name="T24" fmla="*/ 328 w 1248"/>
                  <a:gd name="T25" fmla="*/ 807 h 1107"/>
                  <a:gd name="T26" fmla="*/ 446 w 1248"/>
                  <a:gd name="T27" fmla="*/ 818 h 1107"/>
                  <a:gd name="T28" fmla="*/ 308 w 1248"/>
                  <a:gd name="T29" fmla="*/ 768 h 1107"/>
                  <a:gd name="T30" fmla="*/ 29 w 1248"/>
                  <a:gd name="T31" fmla="*/ 452 h 1107"/>
                  <a:gd name="T32" fmla="*/ 161 w 1248"/>
                  <a:gd name="T33" fmla="*/ 23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8" h="1107">
                    <a:moveTo>
                      <a:pt x="161" y="23"/>
                    </a:moveTo>
                    <a:cubicBezTo>
                      <a:pt x="161" y="23"/>
                      <a:pt x="270" y="0"/>
                      <a:pt x="279" y="87"/>
                    </a:cubicBezTo>
                    <a:cubicBezTo>
                      <a:pt x="288" y="174"/>
                      <a:pt x="233" y="395"/>
                      <a:pt x="696" y="302"/>
                    </a:cubicBezTo>
                    <a:cubicBezTo>
                      <a:pt x="696" y="302"/>
                      <a:pt x="940" y="513"/>
                      <a:pt x="1098" y="302"/>
                    </a:cubicBezTo>
                    <a:cubicBezTo>
                      <a:pt x="1098" y="302"/>
                      <a:pt x="1196" y="434"/>
                      <a:pt x="1069" y="524"/>
                    </a:cubicBezTo>
                    <a:cubicBezTo>
                      <a:pt x="1069" y="524"/>
                      <a:pt x="1038" y="577"/>
                      <a:pt x="1087" y="577"/>
                    </a:cubicBezTo>
                    <a:cubicBezTo>
                      <a:pt x="1136" y="577"/>
                      <a:pt x="1242" y="594"/>
                      <a:pt x="1245" y="684"/>
                    </a:cubicBezTo>
                    <a:cubicBezTo>
                      <a:pt x="1248" y="773"/>
                      <a:pt x="1222" y="863"/>
                      <a:pt x="1107" y="874"/>
                    </a:cubicBezTo>
                    <a:cubicBezTo>
                      <a:pt x="1107" y="874"/>
                      <a:pt x="1078" y="880"/>
                      <a:pt x="1107" y="916"/>
                    </a:cubicBezTo>
                    <a:cubicBezTo>
                      <a:pt x="1136" y="953"/>
                      <a:pt x="1182" y="1023"/>
                      <a:pt x="1101" y="1065"/>
                    </a:cubicBezTo>
                    <a:cubicBezTo>
                      <a:pt x="1021" y="1107"/>
                      <a:pt x="885" y="973"/>
                      <a:pt x="759" y="994"/>
                    </a:cubicBezTo>
                    <a:cubicBezTo>
                      <a:pt x="633" y="1015"/>
                      <a:pt x="414" y="981"/>
                      <a:pt x="351" y="936"/>
                    </a:cubicBezTo>
                    <a:cubicBezTo>
                      <a:pt x="288" y="891"/>
                      <a:pt x="236" y="773"/>
                      <a:pt x="328" y="807"/>
                    </a:cubicBezTo>
                    <a:cubicBezTo>
                      <a:pt x="328" y="807"/>
                      <a:pt x="423" y="841"/>
                      <a:pt x="446" y="818"/>
                    </a:cubicBezTo>
                    <a:cubicBezTo>
                      <a:pt x="469" y="796"/>
                      <a:pt x="328" y="793"/>
                      <a:pt x="308" y="768"/>
                    </a:cubicBezTo>
                    <a:cubicBezTo>
                      <a:pt x="288" y="743"/>
                      <a:pt x="58" y="608"/>
                      <a:pt x="29" y="452"/>
                    </a:cubicBezTo>
                    <a:cubicBezTo>
                      <a:pt x="0" y="297"/>
                      <a:pt x="46" y="139"/>
                      <a:pt x="16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" name="Oval 903"/>
              <p:cNvSpPr>
                <a:spLocks noChangeArrowheads="1"/>
              </p:cNvSpPr>
              <p:nvPr/>
            </p:nvSpPr>
            <p:spPr bwMode="auto">
              <a:xfrm>
                <a:off x="10617200" y="5589587"/>
                <a:ext cx="350838" cy="384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" name="Freeform 904"/>
              <p:cNvSpPr>
                <a:spLocks/>
              </p:cNvSpPr>
              <p:nvPr/>
            </p:nvSpPr>
            <p:spPr bwMode="auto">
              <a:xfrm>
                <a:off x="11160125" y="5175250"/>
                <a:ext cx="298450" cy="428625"/>
              </a:xfrm>
              <a:custGeom>
                <a:avLst/>
                <a:gdLst>
                  <a:gd name="T0" fmla="*/ 0 w 155"/>
                  <a:gd name="T1" fmla="*/ 52 h 224"/>
                  <a:gd name="T2" fmla="*/ 15 w 155"/>
                  <a:gd name="T3" fmla="*/ 158 h 224"/>
                  <a:gd name="T4" fmla="*/ 86 w 155"/>
                  <a:gd name="T5" fmla="*/ 141 h 224"/>
                  <a:gd name="T6" fmla="*/ 147 w 155"/>
                  <a:gd name="T7" fmla="*/ 95 h 224"/>
                  <a:gd name="T8" fmla="*/ 52 w 155"/>
                  <a:gd name="T9" fmla="*/ 112 h 224"/>
                  <a:gd name="T10" fmla="*/ 0 w 155"/>
                  <a:gd name="T11" fmla="*/ 5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24">
                    <a:moveTo>
                      <a:pt x="0" y="52"/>
                    </a:moveTo>
                    <a:cubicBezTo>
                      <a:pt x="0" y="52"/>
                      <a:pt x="17" y="92"/>
                      <a:pt x="15" y="158"/>
                    </a:cubicBezTo>
                    <a:cubicBezTo>
                      <a:pt x="12" y="224"/>
                      <a:pt x="55" y="195"/>
                      <a:pt x="86" y="141"/>
                    </a:cubicBezTo>
                    <a:cubicBezTo>
                      <a:pt x="118" y="86"/>
                      <a:pt x="155" y="115"/>
                      <a:pt x="147" y="95"/>
                    </a:cubicBezTo>
                    <a:cubicBezTo>
                      <a:pt x="138" y="75"/>
                      <a:pt x="63" y="92"/>
                      <a:pt x="52" y="112"/>
                    </a:cubicBezTo>
                    <a:cubicBezTo>
                      <a:pt x="40" y="132"/>
                      <a:pt x="35" y="0"/>
                      <a:pt x="0" y="5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" name="Freeform 905"/>
              <p:cNvSpPr>
                <a:spLocks/>
              </p:cNvSpPr>
              <p:nvPr/>
            </p:nvSpPr>
            <p:spPr bwMode="auto">
              <a:xfrm>
                <a:off x="11342688" y="5486400"/>
                <a:ext cx="479425" cy="403225"/>
              </a:xfrm>
              <a:custGeom>
                <a:avLst/>
                <a:gdLst>
                  <a:gd name="T0" fmla="*/ 0 w 250"/>
                  <a:gd name="T1" fmla="*/ 153 h 211"/>
                  <a:gd name="T2" fmla="*/ 167 w 250"/>
                  <a:gd name="T3" fmla="*/ 33 h 211"/>
                  <a:gd name="T4" fmla="*/ 216 w 250"/>
                  <a:gd name="T5" fmla="*/ 124 h 211"/>
                  <a:gd name="T6" fmla="*/ 147 w 250"/>
                  <a:gd name="T7" fmla="*/ 91 h 211"/>
                  <a:gd name="T8" fmla="*/ 0 w 250"/>
                  <a:gd name="T9" fmla="*/ 15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11">
                    <a:moveTo>
                      <a:pt x="0" y="153"/>
                    </a:moveTo>
                    <a:cubicBezTo>
                      <a:pt x="0" y="153"/>
                      <a:pt x="32" y="0"/>
                      <a:pt x="167" y="33"/>
                    </a:cubicBezTo>
                    <a:cubicBezTo>
                      <a:pt x="167" y="33"/>
                      <a:pt x="250" y="84"/>
                      <a:pt x="216" y="124"/>
                    </a:cubicBezTo>
                    <a:cubicBezTo>
                      <a:pt x="181" y="165"/>
                      <a:pt x="196" y="92"/>
                      <a:pt x="147" y="91"/>
                    </a:cubicBezTo>
                    <a:cubicBezTo>
                      <a:pt x="98" y="90"/>
                      <a:pt x="29" y="211"/>
                      <a:pt x="0" y="153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" name="Freeform 906"/>
              <p:cNvSpPr>
                <a:spLocks/>
              </p:cNvSpPr>
              <p:nvPr/>
            </p:nvSpPr>
            <p:spPr bwMode="auto">
              <a:xfrm>
                <a:off x="10704513" y="5427662"/>
                <a:ext cx="368300" cy="466725"/>
              </a:xfrm>
              <a:custGeom>
                <a:avLst/>
                <a:gdLst>
                  <a:gd name="T0" fmla="*/ 178 w 192"/>
                  <a:gd name="T1" fmla="*/ 200 h 244"/>
                  <a:gd name="T2" fmla="*/ 189 w 192"/>
                  <a:gd name="T3" fmla="*/ 130 h 244"/>
                  <a:gd name="T4" fmla="*/ 112 w 192"/>
                  <a:gd name="T5" fmla="*/ 6 h 244"/>
                  <a:gd name="T6" fmla="*/ 37 w 192"/>
                  <a:gd name="T7" fmla="*/ 59 h 244"/>
                  <a:gd name="T8" fmla="*/ 143 w 192"/>
                  <a:gd name="T9" fmla="*/ 118 h 244"/>
                  <a:gd name="T10" fmla="*/ 178 w 192"/>
                  <a:gd name="T11" fmla="*/ 20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244">
                    <a:moveTo>
                      <a:pt x="178" y="200"/>
                    </a:moveTo>
                    <a:cubicBezTo>
                      <a:pt x="178" y="200"/>
                      <a:pt x="186" y="170"/>
                      <a:pt x="189" y="130"/>
                    </a:cubicBezTo>
                    <a:cubicBezTo>
                      <a:pt x="192" y="89"/>
                      <a:pt x="172" y="0"/>
                      <a:pt x="112" y="6"/>
                    </a:cubicBezTo>
                    <a:cubicBezTo>
                      <a:pt x="51" y="12"/>
                      <a:pt x="0" y="47"/>
                      <a:pt x="37" y="59"/>
                    </a:cubicBezTo>
                    <a:cubicBezTo>
                      <a:pt x="74" y="72"/>
                      <a:pt x="138" y="69"/>
                      <a:pt x="143" y="118"/>
                    </a:cubicBezTo>
                    <a:cubicBezTo>
                      <a:pt x="149" y="167"/>
                      <a:pt x="155" y="244"/>
                      <a:pt x="178" y="200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" name="Freeform 907"/>
              <p:cNvSpPr>
                <a:spLocks/>
              </p:cNvSpPr>
              <p:nvPr/>
            </p:nvSpPr>
            <p:spPr bwMode="auto">
              <a:xfrm>
                <a:off x="11369675" y="5668962"/>
                <a:ext cx="569913" cy="492125"/>
              </a:xfrm>
              <a:custGeom>
                <a:avLst/>
                <a:gdLst>
                  <a:gd name="T0" fmla="*/ 19 w 297"/>
                  <a:gd name="T1" fmla="*/ 121 h 258"/>
                  <a:gd name="T2" fmla="*/ 287 w 297"/>
                  <a:gd name="T3" fmla="*/ 136 h 258"/>
                  <a:gd name="T4" fmla="*/ 293 w 297"/>
                  <a:gd name="T5" fmla="*/ 171 h 258"/>
                  <a:gd name="T6" fmla="*/ 143 w 297"/>
                  <a:gd name="T7" fmla="*/ 245 h 258"/>
                  <a:gd name="T8" fmla="*/ 17 w 297"/>
                  <a:gd name="T9" fmla="*/ 183 h 258"/>
                  <a:gd name="T10" fmla="*/ 19 w 297"/>
                  <a:gd name="T11" fmla="*/ 121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58">
                    <a:moveTo>
                      <a:pt x="19" y="121"/>
                    </a:moveTo>
                    <a:cubicBezTo>
                      <a:pt x="74" y="74"/>
                      <a:pt x="192" y="0"/>
                      <a:pt x="287" y="136"/>
                    </a:cubicBezTo>
                    <a:cubicBezTo>
                      <a:pt x="294" y="146"/>
                      <a:pt x="297" y="159"/>
                      <a:pt x="293" y="171"/>
                    </a:cubicBezTo>
                    <a:cubicBezTo>
                      <a:pt x="285" y="202"/>
                      <a:pt x="255" y="258"/>
                      <a:pt x="143" y="245"/>
                    </a:cubicBezTo>
                    <a:cubicBezTo>
                      <a:pt x="143" y="245"/>
                      <a:pt x="79" y="243"/>
                      <a:pt x="17" y="183"/>
                    </a:cubicBezTo>
                    <a:cubicBezTo>
                      <a:pt x="0" y="166"/>
                      <a:pt x="1" y="137"/>
                      <a:pt x="19" y="121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" name="Freeform 908"/>
              <p:cNvSpPr>
                <a:spLocks/>
              </p:cNvSpPr>
              <p:nvPr/>
            </p:nvSpPr>
            <p:spPr bwMode="auto">
              <a:xfrm>
                <a:off x="11393488" y="5818187"/>
                <a:ext cx="346075" cy="319088"/>
              </a:xfrm>
              <a:custGeom>
                <a:avLst/>
                <a:gdLst>
                  <a:gd name="T0" fmla="*/ 27 w 181"/>
                  <a:gd name="T1" fmla="*/ 78 h 167"/>
                  <a:gd name="T2" fmla="*/ 121 w 181"/>
                  <a:gd name="T3" fmla="*/ 9 h 167"/>
                  <a:gd name="T4" fmla="*/ 121 w 181"/>
                  <a:gd name="T5" fmla="*/ 43 h 167"/>
                  <a:gd name="T6" fmla="*/ 147 w 181"/>
                  <a:gd name="T7" fmla="*/ 66 h 167"/>
                  <a:gd name="T8" fmla="*/ 121 w 181"/>
                  <a:gd name="T9" fmla="*/ 130 h 167"/>
                  <a:gd name="T10" fmla="*/ 27 w 181"/>
                  <a:gd name="T11" fmla="*/ 7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67">
                    <a:moveTo>
                      <a:pt x="27" y="78"/>
                    </a:moveTo>
                    <a:cubicBezTo>
                      <a:pt x="27" y="78"/>
                      <a:pt x="103" y="0"/>
                      <a:pt x="121" y="9"/>
                    </a:cubicBezTo>
                    <a:cubicBezTo>
                      <a:pt x="138" y="18"/>
                      <a:pt x="101" y="40"/>
                      <a:pt x="121" y="43"/>
                    </a:cubicBezTo>
                    <a:cubicBezTo>
                      <a:pt x="141" y="46"/>
                      <a:pt x="181" y="61"/>
                      <a:pt x="147" y="66"/>
                    </a:cubicBezTo>
                    <a:cubicBezTo>
                      <a:pt x="112" y="72"/>
                      <a:pt x="92" y="92"/>
                      <a:pt x="121" y="130"/>
                    </a:cubicBezTo>
                    <a:cubicBezTo>
                      <a:pt x="149" y="167"/>
                      <a:pt x="0" y="104"/>
                      <a:pt x="27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" name="Freeform 909"/>
              <p:cNvSpPr>
                <a:spLocks/>
              </p:cNvSpPr>
              <p:nvPr/>
            </p:nvSpPr>
            <p:spPr bwMode="auto">
              <a:xfrm>
                <a:off x="10572750" y="5538787"/>
                <a:ext cx="365125" cy="246063"/>
              </a:xfrm>
              <a:custGeom>
                <a:avLst/>
                <a:gdLst>
                  <a:gd name="T0" fmla="*/ 176 w 191"/>
                  <a:gd name="T1" fmla="*/ 96 h 129"/>
                  <a:gd name="T2" fmla="*/ 63 w 191"/>
                  <a:gd name="T3" fmla="*/ 36 h 129"/>
                  <a:gd name="T4" fmla="*/ 20 w 191"/>
                  <a:gd name="T5" fmla="*/ 96 h 129"/>
                  <a:gd name="T6" fmla="*/ 132 w 191"/>
                  <a:gd name="T7" fmla="*/ 72 h 129"/>
                  <a:gd name="T8" fmla="*/ 176 w 191"/>
                  <a:gd name="T9" fmla="*/ 9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29">
                    <a:moveTo>
                      <a:pt x="176" y="96"/>
                    </a:moveTo>
                    <a:cubicBezTo>
                      <a:pt x="180" y="87"/>
                      <a:pt x="151" y="0"/>
                      <a:pt x="63" y="36"/>
                    </a:cubicBezTo>
                    <a:cubicBezTo>
                      <a:pt x="63" y="36"/>
                      <a:pt x="0" y="77"/>
                      <a:pt x="20" y="96"/>
                    </a:cubicBezTo>
                    <a:cubicBezTo>
                      <a:pt x="40" y="115"/>
                      <a:pt x="73" y="14"/>
                      <a:pt x="132" y="72"/>
                    </a:cubicBezTo>
                    <a:cubicBezTo>
                      <a:pt x="191" y="129"/>
                      <a:pt x="176" y="96"/>
                      <a:pt x="176" y="96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" name="Freeform 910"/>
              <p:cNvSpPr>
                <a:spLocks/>
              </p:cNvSpPr>
              <p:nvPr/>
            </p:nvSpPr>
            <p:spPr bwMode="auto">
              <a:xfrm>
                <a:off x="10590213" y="5756275"/>
                <a:ext cx="314325" cy="206375"/>
              </a:xfrm>
              <a:custGeom>
                <a:avLst/>
                <a:gdLst>
                  <a:gd name="T0" fmla="*/ 90 w 164"/>
                  <a:gd name="T1" fmla="*/ 108 h 108"/>
                  <a:gd name="T2" fmla="*/ 47 w 164"/>
                  <a:gd name="T3" fmla="*/ 97 h 108"/>
                  <a:gd name="T4" fmla="*/ 1 w 164"/>
                  <a:gd name="T5" fmla="*/ 7 h 108"/>
                  <a:gd name="T6" fmla="*/ 7 w 164"/>
                  <a:gd name="T7" fmla="*/ 0 h 108"/>
                  <a:gd name="T8" fmla="*/ 13 w 164"/>
                  <a:gd name="T9" fmla="*/ 6 h 108"/>
                  <a:gd name="T10" fmla="*/ 54 w 164"/>
                  <a:gd name="T11" fmla="*/ 86 h 108"/>
                  <a:gd name="T12" fmla="*/ 153 w 164"/>
                  <a:gd name="T13" fmla="*/ 78 h 108"/>
                  <a:gd name="T14" fmla="*/ 162 w 164"/>
                  <a:gd name="T15" fmla="*/ 81 h 108"/>
                  <a:gd name="T16" fmla="*/ 159 w 164"/>
                  <a:gd name="T17" fmla="*/ 90 h 108"/>
                  <a:gd name="T18" fmla="*/ 90 w 164"/>
                  <a:gd name="T1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108">
                    <a:moveTo>
                      <a:pt x="90" y="108"/>
                    </a:moveTo>
                    <a:cubicBezTo>
                      <a:pt x="74" y="108"/>
                      <a:pt x="59" y="104"/>
                      <a:pt x="47" y="97"/>
                    </a:cubicBezTo>
                    <a:cubicBezTo>
                      <a:pt x="4" y="71"/>
                      <a:pt x="1" y="10"/>
                      <a:pt x="1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7"/>
                      <a:pt x="17" y="63"/>
                      <a:pt x="54" y="86"/>
                    </a:cubicBezTo>
                    <a:cubicBezTo>
                      <a:pt x="78" y="100"/>
                      <a:pt x="111" y="98"/>
                      <a:pt x="153" y="78"/>
                    </a:cubicBezTo>
                    <a:cubicBezTo>
                      <a:pt x="157" y="77"/>
                      <a:pt x="160" y="78"/>
                      <a:pt x="162" y="81"/>
                    </a:cubicBezTo>
                    <a:cubicBezTo>
                      <a:pt x="164" y="85"/>
                      <a:pt x="162" y="88"/>
                      <a:pt x="159" y="90"/>
                    </a:cubicBezTo>
                    <a:cubicBezTo>
                      <a:pt x="133" y="102"/>
                      <a:pt x="110" y="108"/>
                      <a:pt x="90" y="108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" name="Freeform 911"/>
              <p:cNvSpPr>
                <a:spLocks noEditPoints="1"/>
              </p:cNvSpPr>
              <p:nvPr/>
            </p:nvSpPr>
            <p:spPr bwMode="auto">
              <a:xfrm>
                <a:off x="10693400" y="5635625"/>
                <a:ext cx="263525" cy="266700"/>
              </a:xfrm>
              <a:custGeom>
                <a:avLst/>
                <a:gdLst>
                  <a:gd name="T0" fmla="*/ 69 w 138"/>
                  <a:gd name="T1" fmla="*/ 0 h 139"/>
                  <a:gd name="T2" fmla="*/ 0 w 138"/>
                  <a:gd name="T3" fmla="*/ 70 h 139"/>
                  <a:gd name="T4" fmla="*/ 69 w 138"/>
                  <a:gd name="T5" fmla="*/ 139 h 139"/>
                  <a:gd name="T6" fmla="*/ 138 w 138"/>
                  <a:gd name="T7" fmla="*/ 70 h 139"/>
                  <a:gd name="T8" fmla="*/ 69 w 138"/>
                  <a:gd name="T9" fmla="*/ 0 h 139"/>
                  <a:gd name="T10" fmla="*/ 83 w 138"/>
                  <a:gd name="T11" fmla="*/ 68 h 139"/>
                  <a:gd name="T12" fmla="*/ 69 w 138"/>
                  <a:gd name="T13" fmla="*/ 54 h 139"/>
                  <a:gd name="T14" fmla="*/ 83 w 138"/>
                  <a:gd name="T15" fmla="*/ 41 h 139"/>
                  <a:gd name="T16" fmla="*/ 96 w 138"/>
                  <a:gd name="T17" fmla="*/ 54 h 139"/>
                  <a:gd name="T18" fmla="*/ 83 w 138"/>
                  <a:gd name="T19" fmla="*/ 6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39">
                    <a:moveTo>
                      <a:pt x="69" y="0"/>
                    </a:move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39"/>
                      <a:pt x="69" y="139"/>
                    </a:cubicBezTo>
                    <a:cubicBezTo>
                      <a:pt x="107" y="139"/>
                      <a:pt x="138" y="108"/>
                      <a:pt x="138" y="70"/>
                    </a:cubicBezTo>
                    <a:cubicBezTo>
                      <a:pt x="138" y="31"/>
                      <a:pt x="107" y="0"/>
                      <a:pt x="69" y="0"/>
                    </a:cubicBezTo>
                    <a:close/>
                    <a:moveTo>
                      <a:pt x="83" y="68"/>
                    </a:moveTo>
                    <a:cubicBezTo>
                      <a:pt x="75" y="68"/>
                      <a:pt x="69" y="62"/>
                      <a:pt x="69" y="54"/>
                    </a:cubicBezTo>
                    <a:cubicBezTo>
                      <a:pt x="69" y="47"/>
                      <a:pt x="75" y="41"/>
                      <a:pt x="83" y="41"/>
                    </a:cubicBezTo>
                    <a:cubicBezTo>
                      <a:pt x="90" y="41"/>
                      <a:pt x="96" y="47"/>
                      <a:pt x="96" y="54"/>
                    </a:cubicBezTo>
                    <a:cubicBezTo>
                      <a:pt x="96" y="62"/>
                      <a:pt x="90" y="68"/>
                      <a:pt x="83" y="68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" name="Freeform 912"/>
              <p:cNvSpPr>
                <a:spLocks/>
              </p:cNvSpPr>
              <p:nvPr/>
            </p:nvSpPr>
            <p:spPr bwMode="auto">
              <a:xfrm>
                <a:off x="10142538" y="6792912"/>
                <a:ext cx="388938" cy="338138"/>
              </a:xfrm>
              <a:custGeom>
                <a:avLst/>
                <a:gdLst>
                  <a:gd name="T0" fmla="*/ 183 w 203"/>
                  <a:gd name="T1" fmla="*/ 177 h 177"/>
                  <a:gd name="T2" fmla="*/ 176 w 203"/>
                  <a:gd name="T3" fmla="*/ 176 h 177"/>
                  <a:gd name="T4" fmla="*/ 4 w 203"/>
                  <a:gd name="T5" fmla="*/ 28 h 177"/>
                  <a:gd name="T6" fmla="*/ 10 w 203"/>
                  <a:gd name="T7" fmla="*/ 4 h 177"/>
                  <a:gd name="T8" fmla="*/ 34 w 203"/>
                  <a:gd name="T9" fmla="*/ 10 h 177"/>
                  <a:gd name="T10" fmla="*/ 190 w 203"/>
                  <a:gd name="T11" fmla="*/ 144 h 177"/>
                  <a:gd name="T12" fmla="*/ 199 w 203"/>
                  <a:gd name="T13" fmla="*/ 167 h 177"/>
                  <a:gd name="T14" fmla="*/ 183 w 203"/>
                  <a:gd name="T1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177">
                    <a:moveTo>
                      <a:pt x="183" y="177"/>
                    </a:moveTo>
                    <a:cubicBezTo>
                      <a:pt x="180" y="177"/>
                      <a:pt x="178" y="177"/>
                      <a:pt x="176" y="176"/>
                    </a:cubicBezTo>
                    <a:cubicBezTo>
                      <a:pt x="63" y="122"/>
                      <a:pt x="7" y="32"/>
                      <a:pt x="4" y="28"/>
                    </a:cubicBezTo>
                    <a:cubicBezTo>
                      <a:pt x="0" y="20"/>
                      <a:pt x="2" y="9"/>
                      <a:pt x="10" y="4"/>
                    </a:cubicBezTo>
                    <a:cubicBezTo>
                      <a:pt x="18" y="0"/>
                      <a:pt x="29" y="2"/>
                      <a:pt x="34" y="10"/>
                    </a:cubicBezTo>
                    <a:cubicBezTo>
                      <a:pt x="35" y="12"/>
                      <a:pt x="88" y="96"/>
                      <a:pt x="190" y="144"/>
                    </a:cubicBezTo>
                    <a:cubicBezTo>
                      <a:pt x="199" y="149"/>
                      <a:pt x="203" y="159"/>
                      <a:pt x="199" y="167"/>
                    </a:cubicBezTo>
                    <a:cubicBezTo>
                      <a:pt x="196" y="174"/>
                      <a:pt x="189" y="177"/>
                      <a:pt x="183" y="17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" name="Freeform 913"/>
              <p:cNvSpPr>
                <a:spLocks/>
              </p:cNvSpPr>
              <p:nvPr/>
            </p:nvSpPr>
            <p:spPr bwMode="auto">
              <a:xfrm>
                <a:off x="10961688" y="4867275"/>
                <a:ext cx="82550" cy="234950"/>
              </a:xfrm>
              <a:custGeom>
                <a:avLst/>
                <a:gdLst>
                  <a:gd name="T0" fmla="*/ 31 w 43"/>
                  <a:gd name="T1" fmla="*/ 123 h 123"/>
                  <a:gd name="T2" fmla="*/ 24 w 43"/>
                  <a:gd name="T3" fmla="*/ 120 h 123"/>
                  <a:gd name="T4" fmla="*/ 6 w 43"/>
                  <a:gd name="T5" fmla="*/ 11 h 123"/>
                  <a:gd name="T6" fmla="*/ 18 w 43"/>
                  <a:gd name="T7" fmla="*/ 1 h 123"/>
                  <a:gd name="T8" fmla="*/ 28 w 43"/>
                  <a:gd name="T9" fmla="*/ 12 h 123"/>
                  <a:gd name="T10" fmla="*/ 38 w 43"/>
                  <a:gd name="T11" fmla="*/ 104 h 123"/>
                  <a:gd name="T12" fmla="*/ 39 w 43"/>
                  <a:gd name="T13" fmla="*/ 119 h 123"/>
                  <a:gd name="T14" fmla="*/ 31 w 43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23">
                    <a:moveTo>
                      <a:pt x="31" y="123"/>
                    </a:moveTo>
                    <a:cubicBezTo>
                      <a:pt x="28" y="123"/>
                      <a:pt x="26" y="122"/>
                      <a:pt x="24" y="120"/>
                    </a:cubicBezTo>
                    <a:cubicBezTo>
                      <a:pt x="0" y="100"/>
                      <a:pt x="5" y="25"/>
                      <a:pt x="6" y="11"/>
                    </a:cubicBezTo>
                    <a:cubicBezTo>
                      <a:pt x="6" y="5"/>
                      <a:pt x="12" y="0"/>
                      <a:pt x="18" y="1"/>
                    </a:cubicBezTo>
                    <a:cubicBezTo>
                      <a:pt x="24" y="1"/>
                      <a:pt x="28" y="6"/>
                      <a:pt x="28" y="12"/>
                    </a:cubicBezTo>
                    <a:cubicBezTo>
                      <a:pt x="25" y="50"/>
                      <a:pt x="28" y="95"/>
                      <a:pt x="38" y="104"/>
                    </a:cubicBezTo>
                    <a:cubicBezTo>
                      <a:pt x="42" y="108"/>
                      <a:pt x="43" y="115"/>
                      <a:pt x="39" y="119"/>
                    </a:cubicBezTo>
                    <a:cubicBezTo>
                      <a:pt x="37" y="122"/>
                      <a:pt x="34" y="123"/>
                      <a:pt x="31" y="123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" name="Freeform 914"/>
              <p:cNvSpPr>
                <a:spLocks/>
              </p:cNvSpPr>
              <p:nvPr/>
            </p:nvSpPr>
            <p:spPr bwMode="auto">
              <a:xfrm>
                <a:off x="12093575" y="5207000"/>
                <a:ext cx="57150" cy="155575"/>
              </a:xfrm>
              <a:custGeom>
                <a:avLst/>
                <a:gdLst>
                  <a:gd name="T0" fmla="*/ 0 w 36"/>
                  <a:gd name="T1" fmla="*/ 0 h 98"/>
                  <a:gd name="T2" fmla="*/ 0 w 36"/>
                  <a:gd name="T3" fmla="*/ 98 h 98"/>
                  <a:gd name="T4" fmla="*/ 36 w 36"/>
                  <a:gd name="T5" fmla="*/ 48 h 98"/>
                  <a:gd name="T6" fmla="*/ 0 w 36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98">
                    <a:moveTo>
                      <a:pt x="0" y="0"/>
                    </a:moveTo>
                    <a:lnTo>
                      <a:pt x="0" y="98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" name="Freeform 915"/>
              <p:cNvSpPr>
                <a:spLocks/>
              </p:cNvSpPr>
              <p:nvPr/>
            </p:nvSpPr>
            <p:spPr bwMode="auto">
              <a:xfrm>
                <a:off x="12093575" y="5207000"/>
                <a:ext cx="57150" cy="155575"/>
              </a:xfrm>
              <a:custGeom>
                <a:avLst/>
                <a:gdLst>
                  <a:gd name="T0" fmla="*/ 0 w 36"/>
                  <a:gd name="T1" fmla="*/ 0 h 98"/>
                  <a:gd name="T2" fmla="*/ 0 w 36"/>
                  <a:gd name="T3" fmla="*/ 98 h 98"/>
                  <a:gd name="T4" fmla="*/ 36 w 36"/>
                  <a:gd name="T5" fmla="*/ 4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98">
                    <a:moveTo>
                      <a:pt x="0" y="0"/>
                    </a:moveTo>
                    <a:lnTo>
                      <a:pt x="0" y="98"/>
                    </a:lnTo>
                    <a:lnTo>
                      <a:pt x="36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" name="Freeform 916"/>
              <p:cNvSpPr>
                <a:spLocks/>
              </p:cNvSpPr>
              <p:nvPr/>
            </p:nvSpPr>
            <p:spPr bwMode="auto">
              <a:xfrm>
                <a:off x="12072938" y="5186362"/>
                <a:ext cx="100013" cy="195263"/>
              </a:xfrm>
              <a:custGeom>
                <a:avLst/>
                <a:gdLst>
                  <a:gd name="T0" fmla="*/ 11 w 52"/>
                  <a:gd name="T1" fmla="*/ 102 h 102"/>
                  <a:gd name="T2" fmla="*/ 8 w 52"/>
                  <a:gd name="T3" fmla="*/ 102 h 102"/>
                  <a:gd name="T4" fmla="*/ 0 w 52"/>
                  <a:gd name="T5" fmla="*/ 92 h 102"/>
                  <a:gd name="T6" fmla="*/ 0 w 52"/>
                  <a:gd name="T7" fmla="*/ 11 h 102"/>
                  <a:gd name="T8" fmla="*/ 11 w 52"/>
                  <a:gd name="T9" fmla="*/ 0 h 102"/>
                  <a:gd name="T10" fmla="*/ 22 w 52"/>
                  <a:gd name="T11" fmla="*/ 11 h 102"/>
                  <a:gd name="T12" fmla="*/ 22 w 52"/>
                  <a:gd name="T13" fmla="*/ 58 h 102"/>
                  <a:gd name="T14" fmla="*/ 31 w 52"/>
                  <a:gd name="T15" fmla="*/ 45 h 102"/>
                  <a:gd name="T16" fmla="*/ 46 w 52"/>
                  <a:gd name="T17" fmla="*/ 43 h 102"/>
                  <a:gd name="T18" fmla="*/ 49 w 52"/>
                  <a:gd name="T19" fmla="*/ 58 h 102"/>
                  <a:gd name="T20" fmla="*/ 20 w 52"/>
                  <a:gd name="T21" fmla="*/ 98 h 102"/>
                  <a:gd name="T22" fmla="*/ 11 w 52"/>
                  <a:gd name="T2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102">
                    <a:moveTo>
                      <a:pt x="11" y="102"/>
                    </a:moveTo>
                    <a:cubicBezTo>
                      <a:pt x="10" y="102"/>
                      <a:pt x="9" y="102"/>
                      <a:pt x="8" y="102"/>
                    </a:cubicBezTo>
                    <a:cubicBezTo>
                      <a:pt x="3" y="101"/>
                      <a:pt x="0" y="96"/>
                      <a:pt x="0" y="9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5" y="40"/>
                      <a:pt x="41" y="39"/>
                      <a:pt x="46" y="43"/>
                    </a:cubicBezTo>
                    <a:cubicBezTo>
                      <a:pt x="51" y="46"/>
                      <a:pt x="52" y="53"/>
                      <a:pt x="49" y="5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18" y="101"/>
                      <a:pt x="15" y="102"/>
                      <a:pt x="11" y="10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" name="Freeform 917"/>
              <p:cNvSpPr>
                <a:spLocks/>
              </p:cNvSpPr>
              <p:nvPr/>
            </p:nvSpPr>
            <p:spPr bwMode="auto">
              <a:xfrm>
                <a:off x="10525125" y="6275387"/>
                <a:ext cx="717550" cy="482600"/>
              </a:xfrm>
              <a:custGeom>
                <a:avLst/>
                <a:gdLst>
                  <a:gd name="T0" fmla="*/ 218 w 375"/>
                  <a:gd name="T1" fmla="*/ 64 h 253"/>
                  <a:gd name="T2" fmla="*/ 270 w 375"/>
                  <a:gd name="T3" fmla="*/ 149 h 253"/>
                  <a:gd name="T4" fmla="*/ 343 w 375"/>
                  <a:gd name="T5" fmla="*/ 186 h 253"/>
                  <a:gd name="T6" fmla="*/ 0 w 375"/>
                  <a:gd name="T7" fmla="*/ 85 h 253"/>
                  <a:gd name="T8" fmla="*/ 62 w 375"/>
                  <a:gd name="T9" fmla="*/ 22 h 253"/>
                  <a:gd name="T10" fmla="*/ 218 w 375"/>
                  <a:gd name="T11" fmla="*/ 6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253">
                    <a:moveTo>
                      <a:pt x="218" y="64"/>
                    </a:moveTo>
                    <a:cubicBezTo>
                      <a:pt x="218" y="64"/>
                      <a:pt x="217" y="126"/>
                      <a:pt x="270" y="149"/>
                    </a:cubicBezTo>
                    <a:cubicBezTo>
                      <a:pt x="323" y="172"/>
                      <a:pt x="375" y="164"/>
                      <a:pt x="343" y="186"/>
                    </a:cubicBezTo>
                    <a:cubicBezTo>
                      <a:pt x="312" y="208"/>
                      <a:pt x="40" y="253"/>
                      <a:pt x="0" y="85"/>
                    </a:cubicBezTo>
                    <a:cubicBezTo>
                      <a:pt x="0" y="85"/>
                      <a:pt x="11" y="0"/>
                      <a:pt x="62" y="22"/>
                    </a:cubicBezTo>
                    <a:cubicBezTo>
                      <a:pt x="112" y="45"/>
                      <a:pt x="218" y="64"/>
                      <a:pt x="218" y="64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" name="Freeform 918"/>
              <p:cNvSpPr>
                <a:spLocks/>
              </p:cNvSpPr>
              <p:nvPr/>
            </p:nvSpPr>
            <p:spPr bwMode="auto">
              <a:xfrm>
                <a:off x="10520363" y="6373812"/>
                <a:ext cx="801688" cy="257175"/>
              </a:xfrm>
              <a:custGeom>
                <a:avLst/>
                <a:gdLst>
                  <a:gd name="T0" fmla="*/ 415 w 418"/>
                  <a:gd name="T1" fmla="*/ 76 h 134"/>
                  <a:gd name="T2" fmla="*/ 401 w 418"/>
                  <a:gd name="T3" fmla="*/ 70 h 134"/>
                  <a:gd name="T4" fmla="*/ 201 w 418"/>
                  <a:gd name="T5" fmla="*/ 112 h 134"/>
                  <a:gd name="T6" fmla="*/ 108 w 418"/>
                  <a:gd name="T7" fmla="*/ 60 h 134"/>
                  <a:gd name="T8" fmla="*/ 109 w 418"/>
                  <a:gd name="T9" fmla="*/ 59 h 134"/>
                  <a:gd name="T10" fmla="*/ 116 w 418"/>
                  <a:gd name="T11" fmla="*/ 31 h 134"/>
                  <a:gd name="T12" fmla="*/ 108 w 418"/>
                  <a:gd name="T13" fmla="*/ 18 h 134"/>
                  <a:gd name="T14" fmla="*/ 95 w 418"/>
                  <a:gd name="T15" fmla="*/ 25 h 134"/>
                  <a:gd name="T16" fmla="*/ 88 w 418"/>
                  <a:gd name="T17" fmla="*/ 54 h 134"/>
                  <a:gd name="T18" fmla="*/ 87 w 418"/>
                  <a:gd name="T19" fmla="*/ 56 h 134"/>
                  <a:gd name="T20" fmla="*/ 62 w 418"/>
                  <a:gd name="T21" fmla="*/ 55 h 134"/>
                  <a:gd name="T22" fmla="*/ 22 w 418"/>
                  <a:gd name="T23" fmla="*/ 7 h 134"/>
                  <a:gd name="T24" fmla="*/ 8 w 418"/>
                  <a:gd name="T25" fmla="*/ 2 h 134"/>
                  <a:gd name="T26" fmla="*/ 3 w 418"/>
                  <a:gd name="T27" fmla="*/ 17 h 134"/>
                  <a:gd name="T28" fmla="*/ 93 w 418"/>
                  <a:gd name="T29" fmla="*/ 103 h 134"/>
                  <a:gd name="T30" fmla="*/ 222 w 418"/>
                  <a:gd name="T31" fmla="*/ 134 h 134"/>
                  <a:gd name="T32" fmla="*/ 410 w 418"/>
                  <a:gd name="T33" fmla="*/ 90 h 134"/>
                  <a:gd name="T34" fmla="*/ 415 w 418"/>
                  <a:gd name="T35" fmla="*/ 7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8" h="134">
                    <a:moveTo>
                      <a:pt x="415" y="76"/>
                    </a:moveTo>
                    <a:cubicBezTo>
                      <a:pt x="413" y="71"/>
                      <a:pt x="407" y="68"/>
                      <a:pt x="401" y="70"/>
                    </a:cubicBezTo>
                    <a:cubicBezTo>
                      <a:pt x="328" y="102"/>
                      <a:pt x="261" y="116"/>
                      <a:pt x="201" y="112"/>
                    </a:cubicBezTo>
                    <a:cubicBezTo>
                      <a:pt x="187" y="99"/>
                      <a:pt x="151" y="71"/>
                      <a:pt x="108" y="60"/>
                    </a:cubicBezTo>
                    <a:cubicBezTo>
                      <a:pt x="108" y="60"/>
                      <a:pt x="108" y="59"/>
                      <a:pt x="109" y="59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7" y="25"/>
                      <a:pt x="113" y="19"/>
                      <a:pt x="108" y="18"/>
                    </a:cubicBezTo>
                    <a:cubicBezTo>
                      <a:pt x="102" y="16"/>
                      <a:pt x="96" y="20"/>
                      <a:pt x="95" y="2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7" y="55"/>
                      <a:pt x="87" y="55"/>
                      <a:pt x="87" y="56"/>
                    </a:cubicBezTo>
                    <a:cubicBezTo>
                      <a:pt x="79" y="55"/>
                      <a:pt x="71" y="55"/>
                      <a:pt x="62" y="55"/>
                    </a:cubicBezTo>
                    <a:cubicBezTo>
                      <a:pt x="35" y="31"/>
                      <a:pt x="22" y="8"/>
                      <a:pt x="22" y="7"/>
                    </a:cubicBezTo>
                    <a:cubicBezTo>
                      <a:pt x="20" y="2"/>
                      <a:pt x="13" y="0"/>
                      <a:pt x="8" y="2"/>
                    </a:cubicBezTo>
                    <a:cubicBezTo>
                      <a:pt x="2" y="5"/>
                      <a:pt x="0" y="12"/>
                      <a:pt x="3" y="17"/>
                    </a:cubicBezTo>
                    <a:cubicBezTo>
                      <a:pt x="4" y="19"/>
                      <a:pt x="30" y="69"/>
                      <a:pt x="93" y="103"/>
                    </a:cubicBezTo>
                    <a:cubicBezTo>
                      <a:pt x="124" y="120"/>
                      <a:pt x="166" y="134"/>
                      <a:pt x="222" y="134"/>
                    </a:cubicBezTo>
                    <a:cubicBezTo>
                      <a:pt x="273" y="134"/>
                      <a:pt x="335" y="122"/>
                      <a:pt x="410" y="90"/>
                    </a:cubicBezTo>
                    <a:cubicBezTo>
                      <a:pt x="415" y="88"/>
                      <a:pt x="418" y="82"/>
                      <a:pt x="415" y="76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" name="Freeform 919"/>
              <p:cNvSpPr>
                <a:spLocks noEditPoints="1"/>
              </p:cNvSpPr>
              <p:nvPr/>
            </p:nvSpPr>
            <p:spPr bwMode="auto">
              <a:xfrm>
                <a:off x="10464800" y="6045200"/>
                <a:ext cx="600075" cy="433388"/>
              </a:xfrm>
              <a:custGeom>
                <a:avLst/>
                <a:gdLst>
                  <a:gd name="T0" fmla="*/ 189 w 313"/>
                  <a:gd name="T1" fmla="*/ 22 h 227"/>
                  <a:gd name="T2" fmla="*/ 86 w 313"/>
                  <a:gd name="T3" fmla="*/ 37 h 227"/>
                  <a:gd name="T4" fmla="*/ 189 w 313"/>
                  <a:gd name="T5" fmla="*/ 215 h 227"/>
                  <a:gd name="T6" fmla="*/ 298 w 313"/>
                  <a:gd name="T7" fmla="*/ 108 h 227"/>
                  <a:gd name="T8" fmla="*/ 189 w 313"/>
                  <a:gd name="T9" fmla="*/ 22 h 227"/>
                  <a:gd name="T10" fmla="*/ 136 w 313"/>
                  <a:gd name="T11" fmla="*/ 142 h 227"/>
                  <a:gd name="T12" fmla="*/ 134 w 313"/>
                  <a:gd name="T13" fmla="*/ 142 h 227"/>
                  <a:gd name="T14" fmla="*/ 124 w 313"/>
                  <a:gd name="T15" fmla="*/ 134 h 227"/>
                  <a:gd name="T16" fmla="*/ 84 w 313"/>
                  <a:gd name="T17" fmla="*/ 103 h 227"/>
                  <a:gd name="T18" fmla="*/ 75 w 313"/>
                  <a:gd name="T19" fmla="*/ 91 h 227"/>
                  <a:gd name="T20" fmla="*/ 87 w 313"/>
                  <a:gd name="T21" fmla="*/ 81 h 227"/>
                  <a:gd name="T22" fmla="*/ 145 w 313"/>
                  <a:gd name="T23" fmla="*/ 129 h 227"/>
                  <a:gd name="T24" fmla="*/ 136 w 313"/>
                  <a:gd name="T25" fmla="*/ 142 h 227"/>
                  <a:gd name="T26" fmla="*/ 241 w 313"/>
                  <a:gd name="T27" fmla="*/ 138 h 227"/>
                  <a:gd name="T28" fmla="*/ 228 w 313"/>
                  <a:gd name="T29" fmla="*/ 146 h 227"/>
                  <a:gd name="T30" fmla="*/ 187 w 313"/>
                  <a:gd name="T31" fmla="*/ 149 h 227"/>
                  <a:gd name="T32" fmla="*/ 178 w 313"/>
                  <a:gd name="T33" fmla="*/ 144 h 227"/>
                  <a:gd name="T34" fmla="*/ 168 w 313"/>
                  <a:gd name="T35" fmla="*/ 139 h 227"/>
                  <a:gd name="T36" fmla="*/ 233 w 313"/>
                  <a:gd name="T37" fmla="*/ 125 h 227"/>
                  <a:gd name="T38" fmla="*/ 241 w 313"/>
                  <a:gd name="T39" fmla="*/ 13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227">
                    <a:moveTo>
                      <a:pt x="189" y="22"/>
                    </a:moveTo>
                    <a:cubicBezTo>
                      <a:pt x="112" y="0"/>
                      <a:pt x="86" y="37"/>
                      <a:pt x="86" y="37"/>
                    </a:cubicBezTo>
                    <a:cubicBezTo>
                      <a:pt x="0" y="142"/>
                      <a:pt x="108" y="203"/>
                      <a:pt x="189" y="215"/>
                    </a:cubicBezTo>
                    <a:cubicBezTo>
                      <a:pt x="269" y="227"/>
                      <a:pt x="283" y="151"/>
                      <a:pt x="298" y="108"/>
                    </a:cubicBezTo>
                    <a:cubicBezTo>
                      <a:pt x="313" y="65"/>
                      <a:pt x="266" y="43"/>
                      <a:pt x="189" y="22"/>
                    </a:cubicBezTo>
                    <a:close/>
                    <a:moveTo>
                      <a:pt x="136" y="142"/>
                    </a:moveTo>
                    <a:cubicBezTo>
                      <a:pt x="136" y="142"/>
                      <a:pt x="135" y="142"/>
                      <a:pt x="134" y="142"/>
                    </a:cubicBezTo>
                    <a:cubicBezTo>
                      <a:pt x="129" y="142"/>
                      <a:pt x="125" y="139"/>
                      <a:pt x="124" y="134"/>
                    </a:cubicBezTo>
                    <a:cubicBezTo>
                      <a:pt x="118" y="108"/>
                      <a:pt x="84" y="103"/>
                      <a:pt x="84" y="103"/>
                    </a:cubicBezTo>
                    <a:cubicBezTo>
                      <a:pt x="78" y="102"/>
                      <a:pt x="74" y="97"/>
                      <a:pt x="75" y="91"/>
                    </a:cubicBezTo>
                    <a:cubicBezTo>
                      <a:pt x="76" y="85"/>
                      <a:pt x="81" y="81"/>
                      <a:pt x="87" y="81"/>
                    </a:cubicBezTo>
                    <a:cubicBezTo>
                      <a:pt x="89" y="82"/>
                      <a:pt x="136" y="89"/>
                      <a:pt x="145" y="129"/>
                    </a:cubicBezTo>
                    <a:cubicBezTo>
                      <a:pt x="146" y="135"/>
                      <a:pt x="142" y="141"/>
                      <a:pt x="136" y="142"/>
                    </a:cubicBezTo>
                    <a:close/>
                    <a:moveTo>
                      <a:pt x="241" y="138"/>
                    </a:moveTo>
                    <a:cubicBezTo>
                      <a:pt x="239" y="144"/>
                      <a:pt x="233" y="147"/>
                      <a:pt x="228" y="146"/>
                    </a:cubicBezTo>
                    <a:cubicBezTo>
                      <a:pt x="196" y="137"/>
                      <a:pt x="187" y="149"/>
                      <a:pt x="187" y="149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9" y="138"/>
                      <a:pt x="184" y="111"/>
                      <a:pt x="233" y="125"/>
                    </a:cubicBezTo>
                    <a:cubicBezTo>
                      <a:pt x="239" y="126"/>
                      <a:pt x="243" y="132"/>
                      <a:pt x="241" y="138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" name="Oval 920"/>
              <p:cNvSpPr>
                <a:spLocks noChangeArrowheads="1"/>
              </p:cNvSpPr>
              <p:nvPr/>
            </p:nvSpPr>
            <p:spPr bwMode="auto">
              <a:xfrm>
                <a:off x="11126788" y="6330950"/>
                <a:ext cx="36513" cy="3810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" name="Oval 921"/>
              <p:cNvSpPr>
                <a:spLocks noChangeArrowheads="1"/>
              </p:cNvSpPr>
              <p:nvPr/>
            </p:nvSpPr>
            <p:spPr bwMode="auto">
              <a:xfrm>
                <a:off x="11182350" y="6427787"/>
                <a:ext cx="39688" cy="3968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" name="Oval 922"/>
              <p:cNvSpPr>
                <a:spLocks noChangeArrowheads="1"/>
              </p:cNvSpPr>
              <p:nvPr/>
            </p:nvSpPr>
            <p:spPr bwMode="auto">
              <a:xfrm>
                <a:off x="11063288" y="6427787"/>
                <a:ext cx="20638" cy="1905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" name="Oval 923"/>
              <p:cNvSpPr>
                <a:spLocks noChangeArrowheads="1"/>
              </p:cNvSpPr>
              <p:nvPr/>
            </p:nvSpPr>
            <p:spPr bwMode="auto">
              <a:xfrm>
                <a:off x="10544175" y="6165850"/>
                <a:ext cx="22225" cy="2540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" name="Oval 924"/>
              <p:cNvSpPr>
                <a:spLocks noChangeArrowheads="1"/>
              </p:cNvSpPr>
              <p:nvPr/>
            </p:nvSpPr>
            <p:spPr bwMode="auto">
              <a:xfrm>
                <a:off x="10525125" y="6238875"/>
                <a:ext cx="20638" cy="20638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" name="Oval 925"/>
              <p:cNvSpPr>
                <a:spLocks noChangeArrowheads="1"/>
              </p:cNvSpPr>
              <p:nvPr/>
            </p:nvSpPr>
            <p:spPr bwMode="auto">
              <a:xfrm>
                <a:off x="10525125" y="6316662"/>
                <a:ext cx="20638" cy="23813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" name="Freeform 926"/>
              <p:cNvSpPr>
                <a:spLocks/>
              </p:cNvSpPr>
              <p:nvPr/>
            </p:nvSpPr>
            <p:spPr bwMode="auto">
              <a:xfrm>
                <a:off x="10145713" y="7335837"/>
                <a:ext cx="236538" cy="371475"/>
              </a:xfrm>
              <a:custGeom>
                <a:avLst/>
                <a:gdLst>
                  <a:gd name="T0" fmla="*/ 104 w 124"/>
                  <a:gd name="T1" fmla="*/ 194 h 194"/>
                  <a:gd name="T2" fmla="*/ 96 w 124"/>
                  <a:gd name="T3" fmla="*/ 192 h 194"/>
                  <a:gd name="T4" fmla="*/ 1 w 124"/>
                  <a:gd name="T5" fmla="*/ 22 h 194"/>
                  <a:gd name="T6" fmla="*/ 15 w 124"/>
                  <a:gd name="T7" fmla="*/ 2 h 194"/>
                  <a:gd name="T8" fmla="*/ 35 w 124"/>
                  <a:gd name="T9" fmla="*/ 16 h 194"/>
                  <a:gd name="T10" fmla="*/ 35 w 124"/>
                  <a:gd name="T11" fmla="*/ 16 h 194"/>
                  <a:gd name="T12" fmla="*/ 113 w 124"/>
                  <a:gd name="T13" fmla="*/ 162 h 194"/>
                  <a:gd name="T14" fmla="*/ 119 w 124"/>
                  <a:gd name="T15" fmla="*/ 185 h 194"/>
                  <a:gd name="T16" fmla="*/ 104 w 124"/>
                  <a:gd name="T1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94">
                    <a:moveTo>
                      <a:pt x="104" y="194"/>
                    </a:moveTo>
                    <a:cubicBezTo>
                      <a:pt x="101" y="194"/>
                      <a:pt x="99" y="194"/>
                      <a:pt x="96" y="192"/>
                    </a:cubicBezTo>
                    <a:cubicBezTo>
                      <a:pt x="24" y="152"/>
                      <a:pt x="2" y="27"/>
                      <a:pt x="1" y="22"/>
                    </a:cubicBezTo>
                    <a:cubicBezTo>
                      <a:pt x="0" y="12"/>
                      <a:pt x="6" y="4"/>
                      <a:pt x="15" y="2"/>
                    </a:cubicBezTo>
                    <a:cubicBezTo>
                      <a:pt x="25" y="0"/>
                      <a:pt x="34" y="7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55" y="130"/>
                      <a:pt x="113" y="162"/>
                    </a:cubicBezTo>
                    <a:cubicBezTo>
                      <a:pt x="121" y="167"/>
                      <a:pt x="124" y="177"/>
                      <a:pt x="119" y="185"/>
                    </a:cubicBezTo>
                    <a:cubicBezTo>
                      <a:pt x="116" y="191"/>
                      <a:pt x="110" y="194"/>
                      <a:pt x="104" y="19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" name="Freeform 927"/>
              <p:cNvSpPr>
                <a:spLocks/>
              </p:cNvSpPr>
              <p:nvPr/>
            </p:nvSpPr>
            <p:spPr bwMode="auto">
              <a:xfrm>
                <a:off x="9836150" y="7493000"/>
                <a:ext cx="469900" cy="249238"/>
              </a:xfrm>
              <a:custGeom>
                <a:avLst/>
                <a:gdLst>
                  <a:gd name="T0" fmla="*/ 0 w 245"/>
                  <a:gd name="T1" fmla="*/ 0 h 130"/>
                  <a:gd name="T2" fmla="*/ 179 w 245"/>
                  <a:gd name="T3" fmla="*/ 16 h 130"/>
                  <a:gd name="T4" fmla="*/ 245 w 245"/>
                  <a:gd name="T5" fmla="*/ 95 h 130"/>
                  <a:gd name="T6" fmla="*/ 5 w 245"/>
                  <a:gd name="T7" fmla="*/ 13 h 130"/>
                  <a:gd name="T8" fmla="*/ 0 w 245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130">
                    <a:moveTo>
                      <a:pt x="0" y="0"/>
                    </a:moveTo>
                    <a:cubicBezTo>
                      <a:pt x="0" y="0"/>
                      <a:pt x="115" y="45"/>
                      <a:pt x="179" y="16"/>
                    </a:cubicBezTo>
                    <a:cubicBezTo>
                      <a:pt x="245" y="95"/>
                      <a:pt x="245" y="95"/>
                      <a:pt x="245" y="95"/>
                    </a:cubicBezTo>
                    <a:cubicBezTo>
                      <a:pt x="245" y="95"/>
                      <a:pt x="64" y="130"/>
                      <a:pt x="5" y="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" name="Freeform 928"/>
              <p:cNvSpPr>
                <a:spLocks/>
              </p:cNvSpPr>
              <p:nvPr/>
            </p:nvSpPr>
            <p:spPr bwMode="auto">
              <a:xfrm>
                <a:off x="10787063" y="7380287"/>
                <a:ext cx="627063" cy="496888"/>
              </a:xfrm>
              <a:custGeom>
                <a:avLst/>
                <a:gdLst>
                  <a:gd name="T0" fmla="*/ 47 w 327"/>
                  <a:gd name="T1" fmla="*/ 260 h 260"/>
                  <a:gd name="T2" fmla="*/ 33 w 327"/>
                  <a:gd name="T3" fmla="*/ 252 h 260"/>
                  <a:gd name="T4" fmla="*/ 18 w 327"/>
                  <a:gd name="T5" fmla="*/ 129 h 260"/>
                  <a:gd name="T6" fmla="*/ 307 w 327"/>
                  <a:gd name="T7" fmla="*/ 1 h 260"/>
                  <a:gd name="T8" fmla="*/ 326 w 327"/>
                  <a:gd name="T9" fmla="*/ 17 h 260"/>
                  <a:gd name="T10" fmla="*/ 310 w 327"/>
                  <a:gd name="T11" fmla="*/ 36 h 260"/>
                  <a:gd name="T12" fmla="*/ 49 w 327"/>
                  <a:gd name="T13" fmla="*/ 145 h 260"/>
                  <a:gd name="T14" fmla="*/ 62 w 327"/>
                  <a:gd name="T15" fmla="*/ 234 h 260"/>
                  <a:gd name="T16" fmla="*/ 56 w 327"/>
                  <a:gd name="T17" fmla="*/ 258 h 260"/>
                  <a:gd name="T18" fmla="*/ 47 w 327"/>
                  <a:gd name="T1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260">
                    <a:moveTo>
                      <a:pt x="47" y="260"/>
                    </a:moveTo>
                    <a:cubicBezTo>
                      <a:pt x="42" y="260"/>
                      <a:pt x="36" y="257"/>
                      <a:pt x="33" y="252"/>
                    </a:cubicBezTo>
                    <a:cubicBezTo>
                      <a:pt x="5" y="207"/>
                      <a:pt x="0" y="166"/>
                      <a:pt x="18" y="129"/>
                    </a:cubicBezTo>
                    <a:cubicBezTo>
                      <a:pt x="70" y="25"/>
                      <a:pt x="297" y="2"/>
                      <a:pt x="307" y="1"/>
                    </a:cubicBezTo>
                    <a:cubicBezTo>
                      <a:pt x="317" y="0"/>
                      <a:pt x="325" y="7"/>
                      <a:pt x="326" y="17"/>
                    </a:cubicBezTo>
                    <a:cubicBezTo>
                      <a:pt x="327" y="26"/>
                      <a:pt x="320" y="35"/>
                      <a:pt x="310" y="36"/>
                    </a:cubicBezTo>
                    <a:cubicBezTo>
                      <a:pt x="250" y="41"/>
                      <a:pt x="85" y="72"/>
                      <a:pt x="49" y="145"/>
                    </a:cubicBezTo>
                    <a:cubicBezTo>
                      <a:pt x="36" y="170"/>
                      <a:pt x="41" y="200"/>
                      <a:pt x="62" y="234"/>
                    </a:cubicBezTo>
                    <a:cubicBezTo>
                      <a:pt x="67" y="242"/>
                      <a:pt x="64" y="253"/>
                      <a:pt x="56" y="258"/>
                    </a:cubicBezTo>
                    <a:cubicBezTo>
                      <a:pt x="54" y="260"/>
                      <a:pt x="50" y="260"/>
                      <a:pt x="47" y="26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" name="Freeform 929"/>
              <p:cNvSpPr>
                <a:spLocks/>
              </p:cNvSpPr>
              <p:nvPr/>
            </p:nvSpPr>
            <p:spPr bwMode="auto">
              <a:xfrm>
                <a:off x="10593388" y="7394575"/>
                <a:ext cx="349250" cy="150813"/>
              </a:xfrm>
              <a:custGeom>
                <a:avLst/>
                <a:gdLst>
                  <a:gd name="T0" fmla="*/ 169 w 182"/>
                  <a:gd name="T1" fmla="*/ 79 h 79"/>
                  <a:gd name="T2" fmla="*/ 1 w 182"/>
                  <a:gd name="T3" fmla="*/ 14 h 79"/>
                  <a:gd name="T4" fmla="*/ 10 w 182"/>
                  <a:gd name="T5" fmla="*/ 1 h 79"/>
                  <a:gd name="T6" fmla="*/ 22 w 182"/>
                  <a:gd name="T7" fmla="*/ 9 h 79"/>
                  <a:gd name="T8" fmla="*/ 171 w 182"/>
                  <a:gd name="T9" fmla="*/ 57 h 79"/>
                  <a:gd name="T10" fmla="*/ 171 w 182"/>
                  <a:gd name="T11" fmla="*/ 57 h 79"/>
                  <a:gd name="T12" fmla="*/ 182 w 182"/>
                  <a:gd name="T13" fmla="*/ 68 h 79"/>
                  <a:gd name="T14" fmla="*/ 171 w 182"/>
                  <a:gd name="T15" fmla="*/ 79 h 79"/>
                  <a:gd name="T16" fmla="*/ 169 w 182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79">
                    <a:moveTo>
                      <a:pt x="169" y="79"/>
                    </a:moveTo>
                    <a:cubicBezTo>
                      <a:pt x="20" y="79"/>
                      <a:pt x="3" y="20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3" y="10"/>
                      <a:pt x="38" y="58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7" y="57"/>
                      <a:pt x="182" y="62"/>
                      <a:pt x="182" y="68"/>
                    </a:cubicBezTo>
                    <a:cubicBezTo>
                      <a:pt x="182" y="74"/>
                      <a:pt x="177" y="79"/>
                      <a:pt x="171" y="79"/>
                    </a:cubicBezTo>
                    <a:cubicBezTo>
                      <a:pt x="170" y="79"/>
                      <a:pt x="169" y="79"/>
                      <a:pt x="169" y="7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" name="Freeform 930"/>
              <p:cNvSpPr>
                <a:spLocks/>
              </p:cNvSpPr>
              <p:nvPr/>
            </p:nvSpPr>
            <p:spPr bwMode="auto">
              <a:xfrm>
                <a:off x="10096500" y="7529512"/>
                <a:ext cx="19050" cy="146050"/>
              </a:xfrm>
              <a:custGeom>
                <a:avLst/>
                <a:gdLst>
                  <a:gd name="T0" fmla="*/ 0 w 10"/>
                  <a:gd name="T1" fmla="*/ 21 h 76"/>
                  <a:gd name="T2" fmla="*/ 10 w 10"/>
                  <a:gd name="T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76">
                    <a:moveTo>
                      <a:pt x="0" y="21"/>
                    </a:moveTo>
                    <a:cubicBezTo>
                      <a:pt x="0" y="21"/>
                      <a:pt x="0" y="0"/>
                      <a:pt x="10" y="76"/>
                    </a:cubicBezTo>
                  </a:path>
                </a:pathLst>
              </a:custGeom>
              <a:solidFill>
                <a:srgbClr val="ECC166"/>
              </a:solidFill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" name="Freeform 931"/>
              <p:cNvSpPr>
                <a:spLocks/>
              </p:cNvSpPr>
              <p:nvPr/>
            </p:nvSpPr>
            <p:spPr bwMode="auto">
              <a:xfrm>
                <a:off x="10096500" y="7529512"/>
                <a:ext cx="19050" cy="146050"/>
              </a:xfrm>
              <a:custGeom>
                <a:avLst/>
                <a:gdLst>
                  <a:gd name="T0" fmla="*/ 0 w 10"/>
                  <a:gd name="T1" fmla="*/ 21 h 76"/>
                  <a:gd name="T2" fmla="*/ 10 w 10"/>
                  <a:gd name="T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76">
                    <a:moveTo>
                      <a:pt x="0" y="21"/>
                    </a:moveTo>
                    <a:cubicBezTo>
                      <a:pt x="0" y="21"/>
                      <a:pt x="0" y="0"/>
                      <a:pt x="10" y="76"/>
                    </a:cubicBezTo>
                  </a:path>
                </a:pathLst>
              </a:custGeom>
              <a:noFill/>
              <a:ln w="23813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" name="Freeform 932"/>
              <p:cNvSpPr>
                <a:spLocks/>
              </p:cNvSpPr>
              <p:nvPr/>
            </p:nvSpPr>
            <p:spPr bwMode="auto">
              <a:xfrm>
                <a:off x="10795000" y="7483475"/>
                <a:ext cx="492125" cy="412750"/>
              </a:xfrm>
              <a:custGeom>
                <a:avLst/>
                <a:gdLst>
                  <a:gd name="T0" fmla="*/ 158 w 257"/>
                  <a:gd name="T1" fmla="*/ 21 h 216"/>
                  <a:gd name="T2" fmla="*/ 170 w 257"/>
                  <a:gd name="T3" fmla="*/ 68 h 216"/>
                  <a:gd name="T4" fmla="*/ 217 w 257"/>
                  <a:gd name="T5" fmla="*/ 136 h 216"/>
                  <a:gd name="T6" fmla="*/ 257 w 257"/>
                  <a:gd name="T7" fmla="*/ 171 h 216"/>
                  <a:gd name="T8" fmla="*/ 91 w 257"/>
                  <a:gd name="T9" fmla="*/ 199 h 216"/>
                  <a:gd name="T10" fmla="*/ 43 w 257"/>
                  <a:gd name="T11" fmla="*/ 162 h 216"/>
                  <a:gd name="T12" fmla="*/ 158 w 257"/>
                  <a:gd name="T13" fmla="*/ 2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" h="216">
                    <a:moveTo>
                      <a:pt x="158" y="21"/>
                    </a:moveTo>
                    <a:cubicBezTo>
                      <a:pt x="158" y="21"/>
                      <a:pt x="147" y="56"/>
                      <a:pt x="170" y="68"/>
                    </a:cubicBezTo>
                    <a:cubicBezTo>
                      <a:pt x="192" y="81"/>
                      <a:pt x="223" y="84"/>
                      <a:pt x="217" y="136"/>
                    </a:cubicBezTo>
                    <a:cubicBezTo>
                      <a:pt x="211" y="189"/>
                      <a:pt x="257" y="171"/>
                      <a:pt x="257" y="171"/>
                    </a:cubicBezTo>
                    <a:cubicBezTo>
                      <a:pt x="257" y="171"/>
                      <a:pt x="158" y="216"/>
                      <a:pt x="91" y="199"/>
                    </a:cubicBezTo>
                    <a:cubicBezTo>
                      <a:pt x="71" y="194"/>
                      <a:pt x="53" y="182"/>
                      <a:pt x="43" y="162"/>
                    </a:cubicBezTo>
                    <a:cubicBezTo>
                      <a:pt x="0" y="76"/>
                      <a:pt x="108" y="0"/>
                      <a:pt x="158" y="21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" name="Freeform 933"/>
              <p:cNvSpPr>
                <a:spLocks/>
              </p:cNvSpPr>
              <p:nvPr/>
            </p:nvSpPr>
            <p:spPr bwMode="auto">
              <a:xfrm>
                <a:off x="10825163" y="7613650"/>
                <a:ext cx="166688" cy="61913"/>
              </a:xfrm>
              <a:custGeom>
                <a:avLst/>
                <a:gdLst>
                  <a:gd name="T0" fmla="*/ 0 w 87"/>
                  <a:gd name="T1" fmla="*/ 32 h 32"/>
                  <a:gd name="T2" fmla="*/ 87 w 87"/>
                  <a:gd name="T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7" h="32">
                    <a:moveTo>
                      <a:pt x="0" y="32"/>
                    </a:moveTo>
                    <a:cubicBezTo>
                      <a:pt x="0" y="32"/>
                      <a:pt x="52" y="0"/>
                      <a:pt x="87" y="1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" name="Freeform 934"/>
              <p:cNvSpPr>
                <a:spLocks/>
              </p:cNvSpPr>
              <p:nvPr/>
            </p:nvSpPr>
            <p:spPr bwMode="auto">
              <a:xfrm>
                <a:off x="10812463" y="7602537"/>
                <a:ext cx="190500" cy="85725"/>
              </a:xfrm>
              <a:custGeom>
                <a:avLst/>
                <a:gdLst>
                  <a:gd name="T0" fmla="*/ 7 w 100"/>
                  <a:gd name="T1" fmla="*/ 45 h 45"/>
                  <a:gd name="T2" fmla="*/ 1 w 100"/>
                  <a:gd name="T3" fmla="*/ 41 h 45"/>
                  <a:gd name="T4" fmla="*/ 4 w 100"/>
                  <a:gd name="T5" fmla="*/ 33 h 45"/>
                  <a:gd name="T6" fmla="*/ 93 w 100"/>
                  <a:gd name="T7" fmla="*/ 0 h 45"/>
                  <a:gd name="T8" fmla="*/ 94 w 100"/>
                  <a:gd name="T9" fmla="*/ 0 h 45"/>
                  <a:gd name="T10" fmla="*/ 100 w 100"/>
                  <a:gd name="T11" fmla="*/ 7 h 45"/>
                  <a:gd name="T12" fmla="*/ 94 w 100"/>
                  <a:gd name="T13" fmla="*/ 13 h 45"/>
                  <a:gd name="T14" fmla="*/ 10 w 100"/>
                  <a:gd name="T15" fmla="*/ 44 h 45"/>
                  <a:gd name="T16" fmla="*/ 7 w 100"/>
                  <a:gd name="T1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45">
                    <a:moveTo>
                      <a:pt x="7" y="45"/>
                    </a:moveTo>
                    <a:cubicBezTo>
                      <a:pt x="5" y="45"/>
                      <a:pt x="3" y="43"/>
                      <a:pt x="1" y="41"/>
                    </a:cubicBezTo>
                    <a:cubicBezTo>
                      <a:pt x="0" y="38"/>
                      <a:pt x="1" y="34"/>
                      <a:pt x="4" y="33"/>
                    </a:cubicBezTo>
                    <a:cubicBezTo>
                      <a:pt x="6" y="31"/>
                      <a:pt x="57" y="0"/>
                      <a:pt x="93" y="0"/>
                    </a:cubicBezTo>
                    <a:cubicBezTo>
                      <a:pt x="93" y="0"/>
                      <a:pt x="94" y="0"/>
                      <a:pt x="94" y="0"/>
                    </a:cubicBezTo>
                    <a:cubicBezTo>
                      <a:pt x="98" y="0"/>
                      <a:pt x="100" y="3"/>
                      <a:pt x="100" y="7"/>
                    </a:cubicBezTo>
                    <a:cubicBezTo>
                      <a:pt x="100" y="10"/>
                      <a:pt x="97" y="13"/>
                      <a:pt x="94" y="13"/>
                    </a:cubicBezTo>
                    <a:cubicBezTo>
                      <a:pt x="61" y="13"/>
                      <a:pt x="11" y="43"/>
                      <a:pt x="10" y="44"/>
                    </a:cubicBezTo>
                    <a:cubicBezTo>
                      <a:pt x="9" y="44"/>
                      <a:pt x="8" y="45"/>
                      <a:pt x="7" y="4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" name="Freeform 935"/>
              <p:cNvSpPr>
                <a:spLocks/>
              </p:cNvSpPr>
              <p:nvPr/>
            </p:nvSpPr>
            <p:spPr bwMode="auto">
              <a:xfrm>
                <a:off x="10877550" y="7737475"/>
                <a:ext cx="114300" cy="55563"/>
              </a:xfrm>
              <a:custGeom>
                <a:avLst/>
                <a:gdLst>
                  <a:gd name="T0" fmla="*/ 0 w 72"/>
                  <a:gd name="T1" fmla="*/ 35 h 35"/>
                  <a:gd name="T2" fmla="*/ 72 w 72"/>
                  <a:gd name="T3" fmla="*/ 0 h 35"/>
                  <a:gd name="T4" fmla="*/ 0 w 72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35">
                    <a:moveTo>
                      <a:pt x="0" y="35"/>
                    </a:moveTo>
                    <a:lnTo>
                      <a:pt x="7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" name="Line 936"/>
              <p:cNvSpPr>
                <a:spLocks noChangeShapeType="1"/>
              </p:cNvSpPr>
              <p:nvPr/>
            </p:nvSpPr>
            <p:spPr bwMode="auto">
              <a:xfrm flipV="1">
                <a:off x="10877550" y="7737475"/>
                <a:ext cx="114300" cy="5556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" name="Freeform 937"/>
              <p:cNvSpPr>
                <a:spLocks/>
              </p:cNvSpPr>
              <p:nvPr/>
            </p:nvSpPr>
            <p:spPr bwMode="auto">
              <a:xfrm>
                <a:off x="10863263" y="7723187"/>
                <a:ext cx="142875" cy="84138"/>
              </a:xfrm>
              <a:custGeom>
                <a:avLst/>
                <a:gdLst>
                  <a:gd name="T0" fmla="*/ 7 w 74"/>
                  <a:gd name="T1" fmla="*/ 44 h 44"/>
                  <a:gd name="T2" fmla="*/ 1 w 74"/>
                  <a:gd name="T3" fmla="*/ 40 h 44"/>
                  <a:gd name="T4" fmla="*/ 4 w 74"/>
                  <a:gd name="T5" fmla="*/ 31 h 44"/>
                  <a:gd name="T6" fmla="*/ 64 w 74"/>
                  <a:gd name="T7" fmla="*/ 2 h 44"/>
                  <a:gd name="T8" fmla="*/ 73 w 74"/>
                  <a:gd name="T9" fmla="*/ 5 h 44"/>
                  <a:gd name="T10" fmla="*/ 70 w 74"/>
                  <a:gd name="T11" fmla="*/ 13 h 44"/>
                  <a:gd name="T12" fmla="*/ 10 w 74"/>
                  <a:gd name="T13" fmla="*/ 43 h 44"/>
                  <a:gd name="T14" fmla="*/ 7 w 7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44">
                    <a:moveTo>
                      <a:pt x="7" y="44"/>
                    </a:moveTo>
                    <a:cubicBezTo>
                      <a:pt x="5" y="44"/>
                      <a:pt x="2" y="42"/>
                      <a:pt x="1" y="40"/>
                    </a:cubicBezTo>
                    <a:cubicBezTo>
                      <a:pt x="0" y="37"/>
                      <a:pt x="1" y="33"/>
                      <a:pt x="4" y="31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7" y="0"/>
                      <a:pt x="71" y="1"/>
                      <a:pt x="73" y="5"/>
                    </a:cubicBezTo>
                    <a:cubicBezTo>
                      <a:pt x="74" y="8"/>
                      <a:pt x="73" y="12"/>
                      <a:pt x="70" y="1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3"/>
                      <a:pt x="8" y="44"/>
                      <a:pt x="7" y="4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" name="Freeform 938"/>
              <p:cNvSpPr>
                <a:spLocks/>
              </p:cNvSpPr>
              <p:nvPr/>
            </p:nvSpPr>
            <p:spPr bwMode="auto">
              <a:xfrm>
                <a:off x="10969625" y="7793037"/>
                <a:ext cx="73025" cy="71438"/>
              </a:xfrm>
              <a:custGeom>
                <a:avLst/>
                <a:gdLst>
                  <a:gd name="T0" fmla="*/ 46 w 46"/>
                  <a:gd name="T1" fmla="*/ 0 h 45"/>
                  <a:gd name="T2" fmla="*/ 0 w 46"/>
                  <a:gd name="T3" fmla="*/ 45 h 45"/>
                  <a:gd name="T4" fmla="*/ 46 w 46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5">
                    <a:moveTo>
                      <a:pt x="46" y="0"/>
                    </a:moveTo>
                    <a:lnTo>
                      <a:pt x="0" y="4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" name="Line 939"/>
              <p:cNvSpPr>
                <a:spLocks noChangeShapeType="1"/>
              </p:cNvSpPr>
              <p:nvPr/>
            </p:nvSpPr>
            <p:spPr bwMode="auto">
              <a:xfrm flipH="1">
                <a:off x="10969625" y="7793037"/>
                <a:ext cx="73025" cy="7143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" name="Freeform 940"/>
              <p:cNvSpPr>
                <a:spLocks/>
              </p:cNvSpPr>
              <p:nvPr/>
            </p:nvSpPr>
            <p:spPr bwMode="auto">
              <a:xfrm>
                <a:off x="10955338" y="7780337"/>
                <a:ext cx="100013" cy="95250"/>
              </a:xfrm>
              <a:custGeom>
                <a:avLst/>
                <a:gdLst>
                  <a:gd name="T0" fmla="*/ 7 w 52"/>
                  <a:gd name="T1" fmla="*/ 50 h 50"/>
                  <a:gd name="T2" fmla="*/ 3 w 52"/>
                  <a:gd name="T3" fmla="*/ 48 h 50"/>
                  <a:gd name="T4" fmla="*/ 3 w 52"/>
                  <a:gd name="T5" fmla="*/ 39 h 50"/>
                  <a:gd name="T6" fmla="*/ 40 w 52"/>
                  <a:gd name="T7" fmla="*/ 2 h 50"/>
                  <a:gd name="T8" fmla="*/ 50 w 52"/>
                  <a:gd name="T9" fmla="*/ 3 h 50"/>
                  <a:gd name="T10" fmla="*/ 49 w 52"/>
                  <a:gd name="T11" fmla="*/ 12 h 50"/>
                  <a:gd name="T12" fmla="*/ 12 w 52"/>
                  <a:gd name="T13" fmla="*/ 48 h 50"/>
                  <a:gd name="T14" fmla="*/ 7 w 52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50">
                    <a:moveTo>
                      <a:pt x="7" y="50"/>
                    </a:moveTo>
                    <a:cubicBezTo>
                      <a:pt x="6" y="50"/>
                      <a:pt x="4" y="50"/>
                      <a:pt x="3" y="48"/>
                    </a:cubicBezTo>
                    <a:cubicBezTo>
                      <a:pt x="0" y="46"/>
                      <a:pt x="0" y="42"/>
                      <a:pt x="3" y="39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3" y="0"/>
                      <a:pt x="47" y="0"/>
                      <a:pt x="50" y="3"/>
                    </a:cubicBezTo>
                    <a:cubicBezTo>
                      <a:pt x="52" y="5"/>
                      <a:pt x="52" y="9"/>
                      <a:pt x="49" y="12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0" y="50"/>
                      <a:pt x="9" y="50"/>
                      <a:pt x="7" y="5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" name="Freeform 941"/>
              <p:cNvSpPr>
                <a:spLocks/>
              </p:cNvSpPr>
              <p:nvPr/>
            </p:nvSpPr>
            <p:spPr bwMode="auto">
              <a:xfrm>
                <a:off x="11069638" y="7983537"/>
                <a:ext cx="4763" cy="84138"/>
              </a:xfrm>
              <a:custGeom>
                <a:avLst/>
                <a:gdLst>
                  <a:gd name="T0" fmla="*/ 0 w 3"/>
                  <a:gd name="T1" fmla="*/ 0 h 53"/>
                  <a:gd name="T2" fmla="*/ 3 w 3"/>
                  <a:gd name="T3" fmla="*/ 53 h 53"/>
                  <a:gd name="T4" fmla="*/ 0 w 3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3">
                    <a:moveTo>
                      <a:pt x="0" y="0"/>
                    </a:moveTo>
                    <a:lnTo>
                      <a:pt x="3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" name="Line 942"/>
              <p:cNvSpPr>
                <a:spLocks noChangeShapeType="1"/>
              </p:cNvSpPr>
              <p:nvPr/>
            </p:nvSpPr>
            <p:spPr bwMode="auto">
              <a:xfrm>
                <a:off x="11069638" y="7983537"/>
                <a:ext cx="4763" cy="8413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" name="Freeform 943"/>
              <p:cNvSpPr>
                <a:spLocks/>
              </p:cNvSpPr>
              <p:nvPr/>
            </p:nvSpPr>
            <p:spPr bwMode="auto">
              <a:xfrm>
                <a:off x="11055350" y="7970837"/>
                <a:ext cx="30163" cy="107950"/>
              </a:xfrm>
              <a:custGeom>
                <a:avLst/>
                <a:gdLst>
                  <a:gd name="T0" fmla="*/ 10 w 16"/>
                  <a:gd name="T1" fmla="*/ 56 h 56"/>
                  <a:gd name="T2" fmla="*/ 3 w 16"/>
                  <a:gd name="T3" fmla="*/ 50 h 56"/>
                  <a:gd name="T4" fmla="*/ 0 w 16"/>
                  <a:gd name="T5" fmla="*/ 7 h 56"/>
                  <a:gd name="T6" fmla="*/ 6 w 16"/>
                  <a:gd name="T7" fmla="*/ 0 h 56"/>
                  <a:gd name="T8" fmla="*/ 13 w 16"/>
                  <a:gd name="T9" fmla="*/ 6 h 56"/>
                  <a:gd name="T10" fmla="*/ 16 w 16"/>
                  <a:gd name="T11" fmla="*/ 50 h 56"/>
                  <a:gd name="T12" fmla="*/ 10 w 16"/>
                  <a:gd name="T13" fmla="*/ 56 h 56"/>
                  <a:gd name="T14" fmla="*/ 10 w 16"/>
                  <a:gd name="T1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6">
                    <a:moveTo>
                      <a:pt x="10" y="56"/>
                    </a:moveTo>
                    <a:cubicBezTo>
                      <a:pt x="6" y="56"/>
                      <a:pt x="3" y="54"/>
                      <a:pt x="3" y="5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3" y="2"/>
                      <a:pt x="13" y="6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3"/>
                      <a:pt x="14" y="56"/>
                      <a:pt x="10" y="56"/>
                    </a:cubicBezTo>
                    <a:cubicBezTo>
                      <a:pt x="10" y="56"/>
                      <a:pt x="10" y="56"/>
                      <a:pt x="10" y="56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" name="Freeform 944"/>
              <p:cNvSpPr>
                <a:spLocks/>
              </p:cNvSpPr>
              <p:nvPr/>
            </p:nvSpPr>
            <p:spPr bwMode="auto">
              <a:xfrm>
                <a:off x="11160125" y="7983537"/>
                <a:ext cx="22225" cy="84138"/>
              </a:xfrm>
              <a:custGeom>
                <a:avLst/>
                <a:gdLst>
                  <a:gd name="T0" fmla="*/ 0 w 14"/>
                  <a:gd name="T1" fmla="*/ 0 h 53"/>
                  <a:gd name="T2" fmla="*/ 14 w 14"/>
                  <a:gd name="T3" fmla="*/ 53 h 53"/>
                  <a:gd name="T4" fmla="*/ 0 w 14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14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" name="Line 945"/>
              <p:cNvSpPr>
                <a:spLocks noChangeShapeType="1"/>
              </p:cNvSpPr>
              <p:nvPr/>
            </p:nvSpPr>
            <p:spPr bwMode="auto">
              <a:xfrm>
                <a:off x="11160125" y="7983537"/>
                <a:ext cx="22225" cy="8413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" name="Freeform 946"/>
              <p:cNvSpPr>
                <a:spLocks/>
              </p:cNvSpPr>
              <p:nvPr/>
            </p:nvSpPr>
            <p:spPr bwMode="auto">
              <a:xfrm>
                <a:off x="11147425" y="7969250"/>
                <a:ext cx="47625" cy="109538"/>
              </a:xfrm>
              <a:custGeom>
                <a:avLst/>
                <a:gdLst>
                  <a:gd name="T0" fmla="*/ 18 w 25"/>
                  <a:gd name="T1" fmla="*/ 57 h 57"/>
                  <a:gd name="T2" fmla="*/ 12 w 25"/>
                  <a:gd name="T3" fmla="*/ 53 h 57"/>
                  <a:gd name="T4" fmla="*/ 1 w 25"/>
                  <a:gd name="T5" fmla="*/ 9 h 57"/>
                  <a:gd name="T6" fmla="*/ 6 w 25"/>
                  <a:gd name="T7" fmla="*/ 1 h 57"/>
                  <a:gd name="T8" fmla="*/ 14 w 25"/>
                  <a:gd name="T9" fmla="*/ 6 h 57"/>
                  <a:gd name="T10" fmla="*/ 25 w 25"/>
                  <a:gd name="T11" fmla="*/ 49 h 57"/>
                  <a:gd name="T12" fmla="*/ 20 w 25"/>
                  <a:gd name="T13" fmla="*/ 57 h 57"/>
                  <a:gd name="T14" fmla="*/ 18 w 25"/>
                  <a:gd name="T1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57">
                    <a:moveTo>
                      <a:pt x="18" y="57"/>
                    </a:moveTo>
                    <a:cubicBezTo>
                      <a:pt x="15" y="57"/>
                      <a:pt x="13" y="55"/>
                      <a:pt x="12" y="5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5"/>
                      <a:pt x="2" y="2"/>
                      <a:pt x="6" y="1"/>
                    </a:cubicBezTo>
                    <a:cubicBezTo>
                      <a:pt x="9" y="0"/>
                      <a:pt x="13" y="2"/>
                      <a:pt x="14" y="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53"/>
                      <a:pt x="23" y="56"/>
                      <a:pt x="20" y="57"/>
                    </a:cubicBezTo>
                    <a:cubicBezTo>
                      <a:pt x="19" y="57"/>
                      <a:pt x="19" y="57"/>
                      <a:pt x="18" y="5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" name="Freeform 947"/>
              <p:cNvSpPr>
                <a:spLocks/>
              </p:cNvSpPr>
              <p:nvPr/>
            </p:nvSpPr>
            <p:spPr bwMode="auto">
              <a:xfrm>
                <a:off x="10023475" y="6961187"/>
                <a:ext cx="157163" cy="371475"/>
              </a:xfrm>
              <a:custGeom>
                <a:avLst/>
                <a:gdLst>
                  <a:gd name="T0" fmla="*/ 18 w 82"/>
                  <a:gd name="T1" fmla="*/ 19 h 194"/>
                  <a:gd name="T2" fmla="*/ 56 w 82"/>
                  <a:gd name="T3" fmla="*/ 194 h 194"/>
                  <a:gd name="T4" fmla="*/ 82 w 82"/>
                  <a:gd name="T5" fmla="*/ 0 h 194"/>
                  <a:gd name="T6" fmla="*/ 18 w 82"/>
                  <a:gd name="T7" fmla="*/ 1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194">
                    <a:moveTo>
                      <a:pt x="18" y="19"/>
                    </a:moveTo>
                    <a:cubicBezTo>
                      <a:pt x="18" y="19"/>
                      <a:pt x="0" y="133"/>
                      <a:pt x="56" y="194"/>
                    </a:cubicBezTo>
                    <a:cubicBezTo>
                      <a:pt x="56" y="194"/>
                      <a:pt x="59" y="60"/>
                      <a:pt x="82" y="0"/>
                    </a:cubicBezTo>
                    <a:lnTo>
                      <a:pt x="18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048" name="文本框 2047"/>
          <p:cNvSpPr txBox="1"/>
          <p:nvPr/>
        </p:nvSpPr>
        <p:spPr>
          <a:xfrm rot="19933863">
            <a:off x="1526715" y="618253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SINGLE DOG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52" name="Freeform 970"/>
          <p:cNvSpPr>
            <a:spLocks/>
          </p:cNvSpPr>
          <p:nvPr/>
        </p:nvSpPr>
        <p:spPr bwMode="auto">
          <a:xfrm>
            <a:off x="5252132" y="395794"/>
            <a:ext cx="741380" cy="492752"/>
          </a:xfrm>
          <a:custGeom>
            <a:avLst/>
            <a:gdLst>
              <a:gd name="T0" fmla="*/ 356 w 394"/>
              <a:gd name="T1" fmla="*/ 178 h 261"/>
              <a:gd name="T2" fmla="*/ 385 w 394"/>
              <a:gd name="T3" fmla="*/ 147 h 261"/>
              <a:gd name="T4" fmla="*/ 351 w 394"/>
              <a:gd name="T5" fmla="*/ 82 h 261"/>
              <a:gd name="T6" fmla="*/ 293 w 394"/>
              <a:gd name="T7" fmla="*/ 106 h 261"/>
              <a:gd name="T8" fmla="*/ 293 w 394"/>
              <a:gd name="T9" fmla="*/ 106 h 261"/>
              <a:gd name="T10" fmla="*/ 131 w 394"/>
              <a:gd name="T11" fmla="*/ 57 h 261"/>
              <a:gd name="T12" fmla="*/ 131 w 394"/>
              <a:gd name="T13" fmla="*/ 57 h 261"/>
              <a:gd name="T14" fmla="*/ 87 w 394"/>
              <a:gd name="T15" fmla="*/ 3 h 261"/>
              <a:gd name="T16" fmla="*/ 34 w 394"/>
              <a:gd name="T17" fmla="*/ 31 h 261"/>
              <a:gd name="T18" fmla="*/ 38 w 394"/>
              <a:gd name="T19" fmla="*/ 82 h 261"/>
              <a:gd name="T20" fmla="*/ 38 w 394"/>
              <a:gd name="T21" fmla="*/ 82 h 261"/>
              <a:gd name="T22" fmla="*/ 9 w 394"/>
              <a:gd name="T23" fmla="*/ 113 h 261"/>
              <a:gd name="T24" fmla="*/ 43 w 394"/>
              <a:gd name="T25" fmla="*/ 178 h 261"/>
              <a:gd name="T26" fmla="*/ 101 w 394"/>
              <a:gd name="T27" fmla="*/ 155 h 261"/>
              <a:gd name="T28" fmla="*/ 101 w 394"/>
              <a:gd name="T29" fmla="*/ 155 h 261"/>
              <a:gd name="T30" fmla="*/ 263 w 394"/>
              <a:gd name="T31" fmla="*/ 204 h 261"/>
              <a:gd name="T32" fmla="*/ 263 w 394"/>
              <a:gd name="T33" fmla="*/ 204 h 261"/>
              <a:gd name="T34" fmla="*/ 307 w 394"/>
              <a:gd name="T35" fmla="*/ 258 h 261"/>
              <a:gd name="T36" fmla="*/ 360 w 394"/>
              <a:gd name="T37" fmla="*/ 229 h 261"/>
              <a:gd name="T38" fmla="*/ 356 w 394"/>
              <a:gd name="T39" fmla="*/ 17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4" h="261">
                <a:moveTo>
                  <a:pt x="356" y="178"/>
                </a:moveTo>
                <a:cubicBezTo>
                  <a:pt x="369" y="173"/>
                  <a:pt x="380" y="162"/>
                  <a:pt x="385" y="147"/>
                </a:cubicBezTo>
                <a:cubicBezTo>
                  <a:pt x="394" y="120"/>
                  <a:pt x="379" y="90"/>
                  <a:pt x="351" y="82"/>
                </a:cubicBezTo>
                <a:cubicBezTo>
                  <a:pt x="328" y="75"/>
                  <a:pt x="304" y="86"/>
                  <a:pt x="293" y="106"/>
                </a:cubicBezTo>
                <a:cubicBezTo>
                  <a:pt x="293" y="106"/>
                  <a:pt x="293" y="106"/>
                  <a:pt x="293" y="106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3" y="31"/>
                  <a:pt x="115" y="7"/>
                  <a:pt x="87" y="3"/>
                </a:cubicBezTo>
                <a:cubicBezTo>
                  <a:pt x="65" y="0"/>
                  <a:pt x="44" y="11"/>
                  <a:pt x="34" y="31"/>
                </a:cubicBezTo>
                <a:cubicBezTo>
                  <a:pt x="26" y="49"/>
                  <a:pt x="28" y="68"/>
                  <a:pt x="38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25" y="88"/>
                  <a:pt x="14" y="99"/>
                  <a:pt x="9" y="113"/>
                </a:cubicBezTo>
                <a:cubicBezTo>
                  <a:pt x="0" y="140"/>
                  <a:pt x="15" y="170"/>
                  <a:pt x="43" y="178"/>
                </a:cubicBezTo>
                <a:cubicBezTo>
                  <a:pt x="66" y="185"/>
                  <a:pt x="90" y="175"/>
                  <a:pt x="101" y="155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263" y="204"/>
                  <a:pt x="263" y="204"/>
                  <a:pt x="263" y="204"/>
                </a:cubicBezTo>
                <a:cubicBezTo>
                  <a:pt x="263" y="204"/>
                  <a:pt x="263" y="204"/>
                  <a:pt x="263" y="204"/>
                </a:cubicBezTo>
                <a:cubicBezTo>
                  <a:pt x="261" y="229"/>
                  <a:pt x="279" y="253"/>
                  <a:pt x="307" y="258"/>
                </a:cubicBezTo>
                <a:cubicBezTo>
                  <a:pt x="329" y="261"/>
                  <a:pt x="350" y="249"/>
                  <a:pt x="360" y="229"/>
                </a:cubicBezTo>
                <a:cubicBezTo>
                  <a:pt x="368" y="212"/>
                  <a:pt x="366" y="193"/>
                  <a:pt x="356" y="1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3" name="Freeform 970"/>
          <p:cNvSpPr>
            <a:spLocks/>
          </p:cNvSpPr>
          <p:nvPr/>
        </p:nvSpPr>
        <p:spPr bwMode="auto">
          <a:xfrm rot="6927850">
            <a:off x="681579" y="4724043"/>
            <a:ext cx="936709" cy="622576"/>
          </a:xfrm>
          <a:custGeom>
            <a:avLst/>
            <a:gdLst>
              <a:gd name="T0" fmla="*/ 356 w 394"/>
              <a:gd name="T1" fmla="*/ 178 h 261"/>
              <a:gd name="T2" fmla="*/ 385 w 394"/>
              <a:gd name="T3" fmla="*/ 147 h 261"/>
              <a:gd name="T4" fmla="*/ 351 w 394"/>
              <a:gd name="T5" fmla="*/ 82 h 261"/>
              <a:gd name="T6" fmla="*/ 293 w 394"/>
              <a:gd name="T7" fmla="*/ 106 h 261"/>
              <a:gd name="T8" fmla="*/ 293 w 394"/>
              <a:gd name="T9" fmla="*/ 106 h 261"/>
              <a:gd name="T10" fmla="*/ 131 w 394"/>
              <a:gd name="T11" fmla="*/ 57 h 261"/>
              <a:gd name="T12" fmla="*/ 131 w 394"/>
              <a:gd name="T13" fmla="*/ 57 h 261"/>
              <a:gd name="T14" fmla="*/ 87 w 394"/>
              <a:gd name="T15" fmla="*/ 3 h 261"/>
              <a:gd name="T16" fmla="*/ 34 w 394"/>
              <a:gd name="T17" fmla="*/ 31 h 261"/>
              <a:gd name="T18" fmla="*/ 38 w 394"/>
              <a:gd name="T19" fmla="*/ 82 h 261"/>
              <a:gd name="T20" fmla="*/ 38 w 394"/>
              <a:gd name="T21" fmla="*/ 82 h 261"/>
              <a:gd name="T22" fmla="*/ 9 w 394"/>
              <a:gd name="T23" fmla="*/ 113 h 261"/>
              <a:gd name="T24" fmla="*/ 43 w 394"/>
              <a:gd name="T25" fmla="*/ 178 h 261"/>
              <a:gd name="T26" fmla="*/ 101 w 394"/>
              <a:gd name="T27" fmla="*/ 155 h 261"/>
              <a:gd name="T28" fmla="*/ 101 w 394"/>
              <a:gd name="T29" fmla="*/ 155 h 261"/>
              <a:gd name="T30" fmla="*/ 263 w 394"/>
              <a:gd name="T31" fmla="*/ 204 h 261"/>
              <a:gd name="T32" fmla="*/ 263 w 394"/>
              <a:gd name="T33" fmla="*/ 204 h 261"/>
              <a:gd name="T34" fmla="*/ 307 w 394"/>
              <a:gd name="T35" fmla="*/ 258 h 261"/>
              <a:gd name="T36" fmla="*/ 360 w 394"/>
              <a:gd name="T37" fmla="*/ 229 h 261"/>
              <a:gd name="T38" fmla="*/ 356 w 394"/>
              <a:gd name="T39" fmla="*/ 17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4" h="261">
                <a:moveTo>
                  <a:pt x="356" y="178"/>
                </a:moveTo>
                <a:cubicBezTo>
                  <a:pt x="369" y="173"/>
                  <a:pt x="380" y="162"/>
                  <a:pt x="385" y="147"/>
                </a:cubicBezTo>
                <a:cubicBezTo>
                  <a:pt x="394" y="120"/>
                  <a:pt x="379" y="90"/>
                  <a:pt x="351" y="82"/>
                </a:cubicBezTo>
                <a:cubicBezTo>
                  <a:pt x="328" y="75"/>
                  <a:pt x="304" y="86"/>
                  <a:pt x="293" y="106"/>
                </a:cubicBezTo>
                <a:cubicBezTo>
                  <a:pt x="293" y="106"/>
                  <a:pt x="293" y="106"/>
                  <a:pt x="293" y="106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3" y="31"/>
                  <a:pt x="115" y="7"/>
                  <a:pt x="87" y="3"/>
                </a:cubicBezTo>
                <a:cubicBezTo>
                  <a:pt x="65" y="0"/>
                  <a:pt x="44" y="11"/>
                  <a:pt x="34" y="31"/>
                </a:cubicBezTo>
                <a:cubicBezTo>
                  <a:pt x="26" y="49"/>
                  <a:pt x="28" y="68"/>
                  <a:pt x="38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25" y="88"/>
                  <a:pt x="14" y="99"/>
                  <a:pt x="9" y="113"/>
                </a:cubicBezTo>
                <a:cubicBezTo>
                  <a:pt x="0" y="140"/>
                  <a:pt x="15" y="170"/>
                  <a:pt x="43" y="178"/>
                </a:cubicBezTo>
                <a:cubicBezTo>
                  <a:pt x="66" y="185"/>
                  <a:pt x="90" y="175"/>
                  <a:pt x="101" y="155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263" y="204"/>
                  <a:pt x="263" y="204"/>
                  <a:pt x="263" y="204"/>
                </a:cubicBezTo>
                <a:cubicBezTo>
                  <a:pt x="263" y="204"/>
                  <a:pt x="263" y="204"/>
                  <a:pt x="263" y="204"/>
                </a:cubicBezTo>
                <a:cubicBezTo>
                  <a:pt x="261" y="229"/>
                  <a:pt x="279" y="253"/>
                  <a:pt x="307" y="258"/>
                </a:cubicBezTo>
                <a:cubicBezTo>
                  <a:pt x="329" y="261"/>
                  <a:pt x="350" y="249"/>
                  <a:pt x="360" y="229"/>
                </a:cubicBezTo>
                <a:cubicBezTo>
                  <a:pt x="368" y="212"/>
                  <a:pt x="366" y="193"/>
                  <a:pt x="356" y="1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4" name="Freeform 970"/>
          <p:cNvSpPr>
            <a:spLocks/>
          </p:cNvSpPr>
          <p:nvPr/>
        </p:nvSpPr>
        <p:spPr bwMode="auto">
          <a:xfrm rot="20013381">
            <a:off x="6136239" y="3327097"/>
            <a:ext cx="741380" cy="492752"/>
          </a:xfrm>
          <a:custGeom>
            <a:avLst/>
            <a:gdLst>
              <a:gd name="T0" fmla="*/ 356 w 394"/>
              <a:gd name="T1" fmla="*/ 178 h 261"/>
              <a:gd name="T2" fmla="*/ 385 w 394"/>
              <a:gd name="T3" fmla="*/ 147 h 261"/>
              <a:gd name="T4" fmla="*/ 351 w 394"/>
              <a:gd name="T5" fmla="*/ 82 h 261"/>
              <a:gd name="T6" fmla="*/ 293 w 394"/>
              <a:gd name="T7" fmla="*/ 106 h 261"/>
              <a:gd name="T8" fmla="*/ 293 w 394"/>
              <a:gd name="T9" fmla="*/ 106 h 261"/>
              <a:gd name="T10" fmla="*/ 131 w 394"/>
              <a:gd name="T11" fmla="*/ 57 h 261"/>
              <a:gd name="T12" fmla="*/ 131 w 394"/>
              <a:gd name="T13" fmla="*/ 57 h 261"/>
              <a:gd name="T14" fmla="*/ 87 w 394"/>
              <a:gd name="T15" fmla="*/ 3 h 261"/>
              <a:gd name="T16" fmla="*/ 34 w 394"/>
              <a:gd name="T17" fmla="*/ 31 h 261"/>
              <a:gd name="T18" fmla="*/ 38 w 394"/>
              <a:gd name="T19" fmla="*/ 82 h 261"/>
              <a:gd name="T20" fmla="*/ 38 w 394"/>
              <a:gd name="T21" fmla="*/ 82 h 261"/>
              <a:gd name="T22" fmla="*/ 9 w 394"/>
              <a:gd name="T23" fmla="*/ 113 h 261"/>
              <a:gd name="T24" fmla="*/ 43 w 394"/>
              <a:gd name="T25" fmla="*/ 178 h 261"/>
              <a:gd name="T26" fmla="*/ 101 w 394"/>
              <a:gd name="T27" fmla="*/ 155 h 261"/>
              <a:gd name="T28" fmla="*/ 101 w 394"/>
              <a:gd name="T29" fmla="*/ 155 h 261"/>
              <a:gd name="T30" fmla="*/ 263 w 394"/>
              <a:gd name="T31" fmla="*/ 204 h 261"/>
              <a:gd name="T32" fmla="*/ 263 w 394"/>
              <a:gd name="T33" fmla="*/ 204 h 261"/>
              <a:gd name="T34" fmla="*/ 307 w 394"/>
              <a:gd name="T35" fmla="*/ 258 h 261"/>
              <a:gd name="T36" fmla="*/ 360 w 394"/>
              <a:gd name="T37" fmla="*/ 229 h 261"/>
              <a:gd name="T38" fmla="*/ 356 w 394"/>
              <a:gd name="T39" fmla="*/ 17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4" h="261">
                <a:moveTo>
                  <a:pt x="356" y="178"/>
                </a:moveTo>
                <a:cubicBezTo>
                  <a:pt x="369" y="173"/>
                  <a:pt x="380" y="162"/>
                  <a:pt x="385" y="147"/>
                </a:cubicBezTo>
                <a:cubicBezTo>
                  <a:pt x="394" y="120"/>
                  <a:pt x="379" y="90"/>
                  <a:pt x="351" y="82"/>
                </a:cubicBezTo>
                <a:cubicBezTo>
                  <a:pt x="328" y="75"/>
                  <a:pt x="304" y="86"/>
                  <a:pt x="293" y="106"/>
                </a:cubicBezTo>
                <a:cubicBezTo>
                  <a:pt x="293" y="106"/>
                  <a:pt x="293" y="106"/>
                  <a:pt x="293" y="106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3" y="31"/>
                  <a:pt x="115" y="7"/>
                  <a:pt x="87" y="3"/>
                </a:cubicBezTo>
                <a:cubicBezTo>
                  <a:pt x="65" y="0"/>
                  <a:pt x="44" y="11"/>
                  <a:pt x="34" y="31"/>
                </a:cubicBezTo>
                <a:cubicBezTo>
                  <a:pt x="26" y="49"/>
                  <a:pt x="28" y="68"/>
                  <a:pt x="38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25" y="88"/>
                  <a:pt x="14" y="99"/>
                  <a:pt x="9" y="113"/>
                </a:cubicBezTo>
                <a:cubicBezTo>
                  <a:pt x="0" y="140"/>
                  <a:pt x="15" y="170"/>
                  <a:pt x="43" y="178"/>
                </a:cubicBezTo>
                <a:cubicBezTo>
                  <a:pt x="66" y="185"/>
                  <a:pt x="90" y="175"/>
                  <a:pt x="101" y="155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263" y="204"/>
                  <a:pt x="263" y="204"/>
                  <a:pt x="263" y="204"/>
                </a:cubicBezTo>
                <a:cubicBezTo>
                  <a:pt x="263" y="204"/>
                  <a:pt x="263" y="204"/>
                  <a:pt x="263" y="204"/>
                </a:cubicBezTo>
                <a:cubicBezTo>
                  <a:pt x="261" y="229"/>
                  <a:pt x="279" y="253"/>
                  <a:pt x="307" y="258"/>
                </a:cubicBezTo>
                <a:cubicBezTo>
                  <a:pt x="329" y="261"/>
                  <a:pt x="350" y="249"/>
                  <a:pt x="360" y="229"/>
                </a:cubicBezTo>
                <a:cubicBezTo>
                  <a:pt x="368" y="212"/>
                  <a:pt x="366" y="193"/>
                  <a:pt x="356" y="1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6" name="任意多边形: 形状 2055"/>
          <p:cNvSpPr/>
          <p:nvPr/>
        </p:nvSpPr>
        <p:spPr>
          <a:xfrm>
            <a:off x="4966195" y="801837"/>
            <a:ext cx="3403600" cy="1206500"/>
          </a:xfrm>
          <a:custGeom>
            <a:avLst/>
            <a:gdLst>
              <a:gd name="connsiteX0" fmla="*/ 279400 w 3403600"/>
              <a:gd name="connsiteY0" fmla="*/ 1206500 h 1206500"/>
              <a:gd name="connsiteX1" fmla="*/ 0 w 3403600"/>
              <a:gd name="connsiteY1" fmla="*/ 685800 h 1206500"/>
              <a:gd name="connsiteX2" fmla="*/ 2667000 w 3403600"/>
              <a:gd name="connsiteY2" fmla="*/ 0 h 1206500"/>
              <a:gd name="connsiteX3" fmla="*/ 3403600 w 3403600"/>
              <a:gd name="connsiteY3" fmla="*/ 177800 h 1206500"/>
              <a:gd name="connsiteX4" fmla="*/ 3136900 w 3403600"/>
              <a:gd name="connsiteY4" fmla="*/ 812800 h 1206500"/>
              <a:gd name="connsiteX5" fmla="*/ 279400 w 3403600"/>
              <a:gd name="connsiteY5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3600" h="1206500">
                <a:moveTo>
                  <a:pt x="279400" y="1206500"/>
                </a:moveTo>
                <a:lnTo>
                  <a:pt x="0" y="685800"/>
                </a:lnTo>
                <a:lnTo>
                  <a:pt x="2667000" y="0"/>
                </a:lnTo>
                <a:lnTo>
                  <a:pt x="3403600" y="177800"/>
                </a:lnTo>
                <a:lnTo>
                  <a:pt x="3136900" y="812800"/>
                </a:lnTo>
                <a:lnTo>
                  <a:pt x="279400" y="1206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Rectangle 23"/>
          <p:cNvSpPr>
            <a:spLocks noChangeArrowheads="1"/>
          </p:cNvSpPr>
          <p:nvPr/>
        </p:nvSpPr>
        <p:spPr bwMode="auto">
          <a:xfrm rot="20940000">
            <a:off x="5202229" y="1127936"/>
            <a:ext cx="29505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中国第四次</a:t>
            </a:r>
            <a:endParaRPr kumimoji="0" lang="zh-CN" altLang="zh-CN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04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55562" y="-96726375"/>
            <a:ext cx="10109795" cy="88900"/>
          </a:xfrm>
          <a:custGeom>
            <a:avLst/>
            <a:gdLst>
              <a:gd name="T0" fmla="*/ 3227 w 3257"/>
              <a:gd name="T1" fmla="*/ 47 h 56"/>
              <a:gd name="T2" fmla="*/ 3181 w 3257"/>
              <a:gd name="T3" fmla="*/ 54 h 56"/>
              <a:gd name="T4" fmla="*/ 3181 w 3257"/>
              <a:gd name="T5" fmla="*/ 46 h 56"/>
              <a:gd name="T6" fmla="*/ 3043 w 3257"/>
              <a:gd name="T7" fmla="*/ 52 h 56"/>
              <a:gd name="T8" fmla="*/ 3089 w 3257"/>
              <a:gd name="T9" fmla="*/ 53 h 56"/>
              <a:gd name="T10" fmla="*/ 2950 w 3257"/>
              <a:gd name="T11" fmla="*/ 43 h 56"/>
              <a:gd name="T12" fmla="*/ 2904 w 3257"/>
              <a:gd name="T13" fmla="*/ 50 h 56"/>
              <a:gd name="T14" fmla="*/ 2904 w 3257"/>
              <a:gd name="T15" fmla="*/ 42 h 56"/>
              <a:gd name="T16" fmla="*/ 2766 w 3257"/>
              <a:gd name="T17" fmla="*/ 48 h 56"/>
              <a:gd name="T18" fmla="*/ 2812 w 3257"/>
              <a:gd name="T19" fmla="*/ 49 h 56"/>
              <a:gd name="T20" fmla="*/ 2674 w 3257"/>
              <a:gd name="T21" fmla="*/ 39 h 56"/>
              <a:gd name="T22" fmla="*/ 2628 w 3257"/>
              <a:gd name="T23" fmla="*/ 46 h 56"/>
              <a:gd name="T24" fmla="*/ 2628 w 3257"/>
              <a:gd name="T25" fmla="*/ 38 h 56"/>
              <a:gd name="T26" fmla="*/ 2489 w 3257"/>
              <a:gd name="T27" fmla="*/ 44 h 56"/>
              <a:gd name="T28" fmla="*/ 2535 w 3257"/>
              <a:gd name="T29" fmla="*/ 44 h 56"/>
              <a:gd name="T30" fmla="*/ 2397 w 3257"/>
              <a:gd name="T31" fmla="*/ 35 h 56"/>
              <a:gd name="T32" fmla="*/ 2351 w 3257"/>
              <a:gd name="T33" fmla="*/ 42 h 56"/>
              <a:gd name="T34" fmla="*/ 2351 w 3257"/>
              <a:gd name="T35" fmla="*/ 35 h 56"/>
              <a:gd name="T36" fmla="*/ 2213 w 3257"/>
              <a:gd name="T37" fmla="*/ 40 h 56"/>
              <a:gd name="T38" fmla="*/ 2259 w 3257"/>
              <a:gd name="T39" fmla="*/ 40 h 56"/>
              <a:gd name="T40" fmla="*/ 2120 w 3257"/>
              <a:gd name="T41" fmla="*/ 31 h 56"/>
              <a:gd name="T42" fmla="*/ 2074 w 3257"/>
              <a:gd name="T43" fmla="*/ 37 h 56"/>
              <a:gd name="T44" fmla="*/ 2074 w 3257"/>
              <a:gd name="T45" fmla="*/ 30 h 56"/>
              <a:gd name="T46" fmla="*/ 1936 w 3257"/>
              <a:gd name="T47" fmla="*/ 35 h 56"/>
              <a:gd name="T48" fmla="*/ 1982 w 3257"/>
              <a:gd name="T49" fmla="*/ 36 h 56"/>
              <a:gd name="T50" fmla="*/ 1844 w 3257"/>
              <a:gd name="T51" fmla="*/ 27 h 56"/>
              <a:gd name="T52" fmla="*/ 1798 w 3257"/>
              <a:gd name="T53" fmla="*/ 34 h 56"/>
              <a:gd name="T54" fmla="*/ 1798 w 3257"/>
              <a:gd name="T55" fmla="*/ 26 h 56"/>
              <a:gd name="T56" fmla="*/ 1659 w 3257"/>
              <a:gd name="T57" fmla="*/ 32 h 56"/>
              <a:gd name="T58" fmla="*/ 1706 w 3257"/>
              <a:gd name="T59" fmla="*/ 33 h 56"/>
              <a:gd name="T60" fmla="*/ 1567 w 3257"/>
              <a:gd name="T61" fmla="*/ 23 h 56"/>
              <a:gd name="T62" fmla="*/ 1521 w 3257"/>
              <a:gd name="T63" fmla="*/ 30 h 56"/>
              <a:gd name="T64" fmla="*/ 1521 w 3257"/>
              <a:gd name="T65" fmla="*/ 22 h 56"/>
              <a:gd name="T66" fmla="*/ 1383 w 3257"/>
              <a:gd name="T67" fmla="*/ 28 h 56"/>
              <a:gd name="T68" fmla="*/ 1429 w 3257"/>
              <a:gd name="T69" fmla="*/ 28 h 56"/>
              <a:gd name="T70" fmla="*/ 1291 w 3257"/>
              <a:gd name="T71" fmla="*/ 18 h 56"/>
              <a:gd name="T72" fmla="*/ 1244 w 3257"/>
              <a:gd name="T73" fmla="*/ 26 h 56"/>
              <a:gd name="T74" fmla="*/ 1244 w 3257"/>
              <a:gd name="T75" fmla="*/ 18 h 56"/>
              <a:gd name="T76" fmla="*/ 1106 w 3257"/>
              <a:gd name="T77" fmla="*/ 24 h 56"/>
              <a:gd name="T78" fmla="*/ 1152 w 3257"/>
              <a:gd name="T79" fmla="*/ 24 h 56"/>
              <a:gd name="T80" fmla="*/ 1014 w 3257"/>
              <a:gd name="T81" fmla="*/ 14 h 56"/>
              <a:gd name="T82" fmla="*/ 968 w 3257"/>
              <a:gd name="T83" fmla="*/ 21 h 56"/>
              <a:gd name="T84" fmla="*/ 968 w 3257"/>
              <a:gd name="T85" fmla="*/ 13 h 56"/>
              <a:gd name="T86" fmla="*/ 829 w 3257"/>
              <a:gd name="T87" fmla="*/ 19 h 56"/>
              <a:gd name="T88" fmla="*/ 876 w 3257"/>
              <a:gd name="T89" fmla="*/ 20 h 56"/>
              <a:gd name="T90" fmla="*/ 737 w 3257"/>
              <a:gd name="T91" fmla="*/ 10 h 56"/>
              <a:gd name="T92" fmla="*/ 691 w 3257"/>
              <a:gd name="T93" fmla="*/ 17 h 56"/>
              <a:gd name="T94" fmla="*/ 691 w 3257"/>
              <a:gd name="T95" fmla="*/ 9 h 56"/>
              <a:gd name="T96" fmla="*/ 553 w 3257"/>
              <a:gd name="T97" fmla="*/ 15 h 56"/>
              <a:gd name="T98" fmla="*/ 599 w 3257"/>
              <a:gd name="T99" fmla="*/ 16 h 56"/>
              <a:gd name="T100" fmla="*/ 461 w 3257"/>
              <a:gd name="T101" fmla="*/ 7 h 56"/>
              <a:gd name="T102" fmla="*/ 415 w 3257"/>
              <a:gd name="T103" fmla="*/ 13 h 56"/>
              <a:gd name="T104" fmla="*/ 415 w 3257"/>
              <a:gd name="T105" fmla="*/ 6 h 56"/>
              <a:gd name="T106" fmla="*/ 276 w 3257"/>
              <a:gd name="T107" fmla="*/ 11 h 56"/>
              <a:gd name="T108" fmla="*/ 322 w 3257"/>
              <a:gd name="T109" fmla="*/ 12 h 56"/>
              <a:gd name="T110" fmla="*/ 184 w 3257"/>
              <a:gd name="T111" fmla="*/ 2 h 56"/>
              <a:gd name="T112" fmla="*/ 138 w 3257"/>
              <a:gd name="T113" fmla="*/ 9 h 56"/>
              <a:gd name="T114" fmla="*/ 138 w 3257"/>
              <a:gd name="T115" fmla="*/ 2 h 56"/>
              <a:gd name="T116" fmla="*/ 0 w 3257"/>
              <a:gd name="T117" fmla="*/ 7 h 56"/>
              <a:gd name="T118" fmla="*/ 46 w 3257"/>
              <a:gd name="T119" fmla="*/ 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57" h="56">
                <a:moveTo>
                  <a:pt x="3257" y="56"/>
                </a:moveTo>
                <a:lnTo>
                  <a:pt x="3227" y="55"/>
                </a:lnTo>
                <a:lnTo>
                  <a:pt x="3227" y="47"/>
                </a:lnTo>
                <a:lnTo>
                  <a:pt x="3257" y="48"/>
                </a:lnTo>
                <a:lnTo>
                  <a:pt x="3257" y="56"/>
                </a:lnTo>
                <a:close/>
                <a:moveTo>
                  <a:pt x="3181" y="54"/>
                </a:moveTo>
                <a:lnTo>
                  <a:pt x="3135" y="54"/>
                </a:lnTo>
                <a:lnTo>
                  <a:pt x="3135" y="46"/>
                </a:lnTo>
                <a:lnTo>
                  <a:pt x="3181" y="46"/>
                </a:lnTo>
                <a:lnTo>
                  <a:pt x="3181" y="54"/>
                </a:lnTo>
                <a:close/>
                <a:moveTo>
                  <a:pt x="3089" y="53"/>
                </a:moveTo>
                <a:lnTo>
                  <a:pt x="3043" y="52"/>
                </a:lnTo>
                <a:lnTo>
                  <a:pt x="3043" y="44"/>
                </a:lnTo>
                <a:lnTo>
                  <a:pt x="3089" y="45"/>
                </a:lnTo>
                <a:lnTo>
                  <a:pt x="3089" y="53"/>
                </a:lnTo>
                <a:close/>
                <a:moveTo>
                  <a:pt x="2996" y="52"/>
                </a:moveTo>
                <a:lnTo>
                  <a:pt x="2950" y="51"/>
                </a:lnTo>
                <a:lnTo>
                  <a:pt x="2950" y="43"/>
                </a:lnTo>
                <a:lnTo>
                  <a:pt x="2996" y="44"/>
                </a:lnTo>
                <a:lnTo>
                  <a:pt x="2996" y="52"/>
                </a:lnTo>
                <a:close/>
                <a:moveTo>
                  <a:pt x="2904" y="50"/>
                </a:moveTo>
                <a:lnTo>
                  <a:pt x="2858" y="49"/>
                </a:lnTo>
                <a:lnTo>
                  <a:pt x="2858" y="41"/>
                </a:lnTo>
                <a:lnTo>
                  <a:pt x="2904" y="42"/>
                </a:lnTo>
                <a:lnTo>
                  <a:pt x="2904" y="50"/>
                </a:lnTo>
                <a:close/>
                <a:moveTo>
                  <a:pt x="2812" y="49"/>
                </a:moveTo>
                <a:lnTo>
                  <a:pt x="2766" y="48"/>
                </a:lnTo>
                <a:lnTo>
                  <a:pt x="2766" y="40"/>
                </a:lnTo>
                <a:lnTo>
                  <a:pt x="2812" y="41"/>
                </a:lnTo>
                <a:lnTo>
                  <a:pt x="2812" y="49"/>
                </a:lnTo>
                <a:close/>
                <a:moveTo>
                  <a:pt x="2720" y="47"/>
                </a:moveTo>
                <a:lnTo>
                  <a:pt x="2674" y="47"/>
                </a:lnTo>
                <a:lnTo>
                  <a:pt x="2674" y="39"/>
                </a:lnTo>
                <a:lnTo>
                  <a:pt x="2720" y="39"/>
                </a:lnTo>
                <a:lnTo>
                  <a:pt x="2720" y="47"/>
                </a:lnTo>
                <a:close/>
                <a:moveTo>
                  <a:pt x="2628" y="46"/>
                </a:moveTo>
                <a:lnTo>
                  <a:pt x="2582" y="45"/>
                </a:lnTo>
                <a:lnTo>
                  <a:pt x="2582" y="37"/>
                </a:lnTo>
                <a:lnTo>
                  <a:pt x="2628" y="38"/>
                </a:lnTo>
                <a:lnTo>
                  <a:pt x="2628" y="46"/>
                </a:lnTo>
                <a:close/>
                <a:moveTo>
                  <a:pt x="2535" y="44"/>
                </a:moveTo>
                <a:lnTo>
                  <a:pt x="2489" y="44"/>
                </a:lnTo>
                <a:lnTo>
                  <a:pt x="2489" y="36"/>
                </a:lnTo>
                <a:lnTo>
                  <a:pt x="2535" y="36"/>
                </a:lnTo>
                <a:lnTo>
                  <a:pt x="2535" y="44"/>
                </a:lnTo>
                <a:close/>
                <a:moveTo>
                  <a:pt x="2443" y="43"/>
                </a:moveTo>
                <a:lnTo>
                  <a:pt x="2397" y="42"/>
                </a:lnTo>
                <a:lnTo>
                  <a:pt x="2397" y="35"/>
                </a:lnTo>
                <a:lnTo>
                  <a:pt x="2443" y="35"/>
                </a:lnTo>
                <a:lnTo>
                  <a:pt x="2443" y="43"/>
                </a:lnTo>
                <a:close/>
                <a:moveTo>
                  <a:pt x="2351" y="42"/>
                </a:moveTo>
                <a:lnTo>
                  <a:pt x="2305" y="41"/>
                </a:lnTo>
                <a:lnTo>
                  <a:pt x="2305" y="34"/>
                </a:lnTo>
                <a:lnTo>
                  <a:pt x="2351" y="35"/>
                </a:lnTo>
                <a:lnTo>
                  <a:pt x="2351" y="42"/>
                </a:lnTo>
                <a:close/>
                <a:moveTo>
                  <a:pt x="2259" y="40"/>
                </a:moveTo>
                <a:lnTo>
                  <a:pt x="2213" y="40"/>
                </a:lnTo>
                <a:lnTo>
                  <a:pt x="2213" y="33"/>
                </a:lnTo>
                <a:lnTo>
                  <a:pt x="2259" y="33"/>
                </a:lnTo>
                <a:lnTo>
                  <a:pt x="2259" y="40"/>
                </a:lnTo>
                <a:close/>
                <a:moveTo>
                  <a:pt x="2167" y="39"/>
                </a:moveTo>
                <a:lnTo>
                  <a:pt x="2120" y="38"/>
                </a:lnTo>
                <a:lnTo>
                  <a:pt x="2120" y="31"/>
                </a:lnTo>
                <a:lnTo>
                  <a:pt x="2167" y="32"/>
                </a:lnTo>
                <a:lnTo>
                  <a:pt x="2167" y="39"/>
                </a:lnTo>
                <a:close/>
                <a:moveTo>
                  <a:pt x="2074" y="37"/>
                </a:moveTo>
                <a:lnTo>
                  <a:pt x="2028" y="37"/>
                </a:lnTo>
                <a:lnTo>
                  <a:pt x="2028" y="30"/>
                </a:lnTo>
                <a:lnTo>
                  <a:pt x="2074" y="30"/>
                </a:lnTo>
                <a:lnTo>
                  <a:pt x="2074" y="37"/>
                </a:lnTo>
                <a:close/>
                <a:moveTo>
                  <a:pt x="1982" y="36"/>
                </a:moveTo>
                <a:lnTo>
                  <a:pt x="1936" y="35"/>
                </a:lnTo>
                <a:lnTo>
                  <a:pt x="1936" y="28"/>
                </a:lnTo>
                <a:lnTo>
                  <a:pt x="1982" y="29"/>
                </a:lnTo>
                <a:lnTo>
                  <a:pt x="1982" y="36"/>
                </a:lnTo>
                <a:close/>
                <a:moveTo>
                  <a:pt x="1890" y="35"/>
                </a:moveTo>
                <a:lnTo>
                  <a:pt x="1844" y="35"/>
                </a:lnTo>
                <a:lnTo>
                  <a:pt x="1844" y="27"/>
                </a:lnTo>
                <a:lnTo>
                  <a:pt x="1890" y="28"/>
                </a:lnTo>
                <a:lnTo>
                  <a:pt x="1890" y="35"/>
                </a:lnTo>
                <a:close/>
                <a:moveTo>
                  <a:pt x="1798" y="34"/>
                </a:moveTo>
                <a:lnTo>
                  <a:pt x="1752" y="33"/>
                </a:lnTo>
                <a:lnTo>
                  <a:pt x="1752" y="25"/>
                </a:lnTo>
                <a:lnTo>
                  <a:pt x="1798" y="26"/>
                </a:lnTo>
                <a:lnTo>
                  <a:pt x="1798" y="34"/>
                </a:lnTo>
                <a:close/>
                <a:moveTo>
                  <a:pt x="1706" y="33"/>
                </a:moveTo>
                <a:lnTo>
                  <a:pt x="1659" y="32"/>
                </a:lnTo>
                <a:lnTo>
                  <a:pt x="1659" y="24"/>
                </a:lnTo>
                <a:lnTo>
                  <a:pt x="1706" y="25"/>
                </a:lnTo>
                <a:lnTo>
                  <a:pt x="1706" y="33"/>
                </a:lnTo>
                <a:close/>
                <a:moveTo>
                  <a:pt x="1613" y="31"/>
                </a:moveTo>
                <a:lnTo>
                  <a:pt x="1567" y="31"/>
                </a:lnTo>
                <a:lnTo>
                  <a:pt x="1567" y="23"/>
                </a:lnTo>
                <a:lnTo>
                  <a:pt x="1613" y="23"/>
                </a:lnTo>
                <a:lnTo>
                  <a:pt x="1613" y="31"/>
                </a:lnTo>
                <a:close/>
                <a:moveTo>
                  <a:pt x="1521" y="30"/>
                </a:moveTo>
                <a:lnTo>
                  <a:pt x="1475" y="29"/>
                </a:lnTo>
                <a:lnTo>
                  <a:pt x="1475" y="21"/>
                </a:lnTo>
                <a:lnTo>
                  <a:pt x="1521" y="22"/>
                </a:lnTo>
                <a:lnTo>
                  <a:pt x="1521" y="30"/>
                </a:lnTo>
                <a:close/>
                <a:moveTo>
                  <a:pt x="1429" y="28"/>
                </a:moveTo>
                <a:lnTo>
                  <a:pt x="1383" y="28"/>
                </a:lnTo>
                <a:lnTo>
                  <a:pt x="1383" y="20"/>
                </a:lnTo>
                <a:lnTo>
                  <a:pt x="1429" y="20"/>
                </a:lnTo>
                <a:lnTo>
                  <a:pt x="1429" y="28"/>
                </a:lnTo>
                <a:close/>
                <a:moveTo>
                  <a:pt x="1337" y="27"/>
                </a:moveTo>
                <a:lnTo>
                  <a:pt x="1291" y="26"/>
                </a:lnTo>
                <a:lnTo>
                  <a:pt x="1291" y="18"/>
                </a:lnTo>
                <a:lnTo>
                  <a:pt x="1337" y="19"/>
                </a:lnTo>
                <a:lnTo>
                  <a:pt x="1337" y="27"/>
                </a:lnTo>
                <a:close/>
                <a:moveTo>
                  <a:pt x="1244" y="26"/>
                </a:moveTo>
                <a:lnTo>
                  <a:pt x="1198" y="25"/>
                </a:lnTo>
                <a:lnTo>
                  <a:pt x="1198" y="17"/>
                </a:lnTo>
                <a:lnTo>
                  <a:pt x="1244" y="18"/>
                </a:lnTo>
                <a:lnTo>
                  <a:pt x="1244" y="26"/>
                </a:lnTo>
                <a:close/>
                <a:moveTo>
                  <a:pt x="1152" y="24"/>
                </a:moveTo>
                <a:lnTo>
                  <a:pt x="1106" y="24"/>
                </a:lnTo>
                <a:lnTo>
                  <a:pt x="1106" y="16"/>
                </a:lnTo>
                <a:lnTo>
                  <a:pt x="1152" y="16"/>
                </a:lnTo>
                <a:lnTo>
                  <a:pt x="1152" y="24"/>
                </a:lnTo>
                <a:close/>
                <a:moveTo>
                  <a:pt x="1060" y="23"/>
                </a:moveTo>
                <a:lnTo>
                  <a:pt x="1014" y="22"/>
                </a:lnTo>
                <a:lnTo>
                  <a:pt x="1014" y="14"/>
                </a:lnTo>
                <a:lnTo>
                  <a:pt x="1060" y="15"/>
                </a:lnTo>
                <a:lnTo>
                  <a:pt x="1060" y="23"/>
                </a:lnTo>
                <a:close/>
                <a:moveTo>
                  <a:pt x="968" y="21"/>
                </a:moveTo>
                <a:lnTo>
                  <a:pt x="922" y="21"/>
                </a:lnTo>
                <a:lnTo>
                  <a:pt x="922" y="13"/>
                </a:lnTo>
                <a:lnTo>
                  <a:pt x="968" y="13"/>
                </a:lnTo>
                <a:lnTo>
                  <a:pt x="968" y="21"/>
                </a:lnTo>
                <a:close/>
                <a:moveTo>
                  <a:pt x="876" y="20"/>
                </a:moveTo>
                <a:lnTo>
                  <a:pt x="829" y="19"/>
                </a:lnTo>
                <a:lnTo>
                  <a:pt x="829" y="11"/>
                </a:lnTo>
                <a:lnTo>
                  <a:pt x="876" y="12"/>
                </a:lnTo>
                <a:lnTo>
                  <a:pt x="876" y="20"/>
                </a:lnTo>
                <a:close/>
                <a:moveTo>
                  <a:pt x="783" y="19"/>
                </a:moveTo>
                <a:lnTo>
                  <a:pt x="737" y="18"/>
                </a:lnTo>
                <a:lnTo>
                  <a:pt x="737" y="10"/>
                </a:lnTo>
                <a:lnTo>
                  <a:pt x="783" y="11"/>
                </a:lnTo>
                <a:lnTo>
                  <a:pt x="783" y="19"/>
                </a:lnTo>
                <a:close/>
                <a:moveTo>
                  <a:pt x="691" y="17"/>
                </a:moveTo>
                <a:lnTo>
                  <a:pt x="645" y="16"/>
                </a:lnTo>
                <a:lnTo>
                  <a:pt x="645" y="8"/>
                </a:lnTo>
                <a:lnTo>
                  <a:pt x="691" y="9"/>
                </a:lnTo>
                <a:lnTo>
                  <a:pt x="691" y="17"/>
                </a:lnTo>
                <a:close/>
                <a:moveTo>
                  <a:pt x="599" y="16"/>
                </a:moveTo>
                <a:lnTo>
                  <a:pt x="553" y="15"/>
                </a:lnTo>
                <a:lnTo>
                  <a:pt x="553" y="7"/>
                </a:lnTo>
                <a:lnTo>
                  <a:pt x="599" y="8"/>
                </a:lnTo>
                <a:lnTo>
                  <a:pt x="599" y="16"/>
                </a:lnTo>
                <a:close/>
                <a:moveTo>
                  <a:pt x="507" y="14"/>
                </a:moveTo>
                <a:lnTo>
                  <a:pt x="461" y="14"/>
                </a:lnTo>
                <a:lnTo>
                  <a:pt x="461" y="7"/>
                </a:lnTo>
                <a:lnTo>
                  <a:pt x="507" y="7"/>
                </a:lnTo>
                <a:lnTo>
                  <a:pt x="507" y="14"/>
                </a:lnTo>
                <a:close/>
                <a:moveTo>
                  <a:pt x="415" y="13"/>
                </a:moveTo>
                <a:lnTo>
                  <a:pt x="368" y="12"/>
                </a:lnTo>
                <a:lnTo>
                  <a:pt x="368" y="5"/>
                </a:lnTo>
                <a:lnTo>
                  <a:pt x="415" y="6"/>
                </a:lnTo>
                <a:lnTo>
                  <a:pt x="415" y="13"/>
                </a:lnTo>
                <a:close/>
                <a:moveTo>
                  <a:pt x="322" y="12"/>
                </a:moveTo>
                <a:lnTo>
                  <a:pt x="276" y="11"/>
                </a:lnTo>
                <a:lnTo>
                  <a:pt x="276" y="4"/>
                </a:lnTo>
                <a:lnTo>
                  <a:pt x="322" y="5"/>
                </a:lnTo>
                <a:lnTo>
                  <a:pt x="322" y="12"/>
                </a:lnTo>
                <a:close/>
                <a:moveTo>
                  <a:pt x="230" y="10"/>
                </a:moveTo>
                <a:lnTo>
                  <a:pt x="184" y="9"/>
                </a:lnTo>
                <a:lnTo>
                  <a:pt x="184" y="2"/>
                </a:lnTo>
                <a:lnTo>
                  <a:pt x="230" y="3"/>
                </a:lnTo>
                <a:lnTo>
                  <a:pt x="230" y="10"/>
                </a:lnTo>
                <a:close/>
                <a:moveTo>
                  <a:pt x="138" y="9"/>
                </a:moveTo>
                <a:lnTo>
                  <a:pt x="92" y="8"/>
                </a:lnTo>
                <a:lnTo>
                  <a:pt x="92" y="1"/>
                </a:lnTo>
                <a:lnTo>
                  <a:pt x="138" y="2"/>
                </a:lnTo>
                <a:lnTo>
                  <a:pt x="138" y="9"/>
                </a:lnTo>
                <a:close/>
                <a:moveTo>
                  <a:pt x="46" y="7"/>
                </a:moveTo>
                <a:lnTo>
                  <a:pt x="0" y="7"/>
                </a:lnTo>
                <a:lnTo>
                  <a:pt x="0" y="0"/>
                </a:lnTo>
                <a:lnTo>
                  <a:pt x="46" y="0"/>
                </a:lnTo>
                <a:lnTo>
                  <a:pt x="46" y="7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1588" y="-96388238"/>
            <a:ext cx="6440843" cy="61913"/>
          </a:xfrm>
          <a:custGeom>
            <a:avLst/>
            <a:gdLst>
              <a:gd name="T0" fmla="*/ 2029 w 2075"/>
              <a:gd name="T1" fmla="*/ 38 h 39"/>
              <a:gd name="T2" fmla="*/ 2075 w 2075"/>
              <a:gd name="T3" fmla="*/ 31 h 39"/>
              <a:gd name="T4" fmla="*/ 1983 w 2075"/>
              <a:gd name="T5" fmla="*/ 37 h 39"/>
              <a:gd name="T6" fmla="*/ 1936 w 2075"/>
              <a:gd name="T7" fmla="*/ 28 h 39"/>
              <a:gd name="T8" fmla="*/ 1983 w 2075"/>
              <a:gd name="T9" fmla="*/ 37 h 39"/>
              <a:gd name="T10" fmla="*/ 1844 w 2075"/>
              <a:gd name="T11" fmla="*/ 35 h 39"/>
              <a:gd name="T12" fmla="*/ 1890 w 2075"/>
              <a:gd name="T13" fmla="*/ 28 h 39"/>
              <a:gd name="T14" fmla="*/ 1798 w 2075"/>
              <a:gd name="T15" fmla="*/ 34 h 39"/>
              <a:gd name="T16" fmla="*/ 1752 w 2075"/>
              <a:gd name="T17" fmla="*/ 26 h 39"/>
              <a:gd name="T18" fmla="*/ 1798 w 2075"/>
              <a:gd name="T19" fmla="*/ 34 h 39"/>
              <a:gd name="T20" fmla="*/ 1660 w 2075"/>
              <a:gd name="T21" fmla="*/ 32 h 39"/>
              <a:gd name="T22" fmla="*/ 1706 w 2075"/>
              <a:gd name="T23" fmla="*/ 25 h 39"/>
              <a:gd name="T24" fmla="*/ 1614 w 2075"/>
              <a:gd name="T25" fmla="*/ 31 h 39"/>
              <a:gd name="T26" fmla="*/ 1568 w 2075"/>
              <a:gd name="T27" fmla="*/ 23 h 39"/>
              <a:gd name="T28" fmla="*/ 1614 w 2075"/>
              <a:gd name="T29" fmla="*/ 31 h 39"/>
              <a:gd name="T30" fmla="*/ 1475 w 2075"/>
              <a:gd name="T31" fmla="*/ 29 h 39"/>
              <a:gd name="T32" fmla="*/ 1521 w 2075"/>
              <a:gd name="T33" fmla="*/ 22 h 39"/>
              <a:gd name="T34" fmla="*/ 1429 w 2075"/>
              <a:gd name="T35" fmla="*/ 29 h 39"/>
              <a:gd name="T36" fmla="*/ 1383 w 2075"/>
              <a:gd name="T37" fmla="*/ 21 h 39"/>
              <a:gd name="T38" fmla="*/ 1429 w 2075"/>
              <a:gd name="T39" fmla="*/ 29 h 39"/>
              <a:gd name="T40" fmla="*/ 1291 w 2075"/>
              <a:gd name="T41" fmla="*/ 27 h 39"/>
              <a:gd name="T42" fmla="*/ 1337 w 2075"/>
              <a:gd name="T43" fmla="*/ 20 h 39"/>
              <a:gd name="T44" fmla="*/ 1245 w 2075"/>
              <a:gd name="T45" fmla="*/ 26 h 39"/>
              <a:gd name="T46" fmla="*/ 1199 w 2075"/>
              <a:gd name="T47" fmla="*/ 18 h 39"/>
              <a:gd name="T48" fmla="*/ 1245 w 2075"/>
              <a:gd name="T49" fmla="*/ 26 h 39"/>
              <a:gd name="T50" fmla="*/ 1107 w 2075"/>
              <a:gd name="T51" fmla="*/ 24 h 39"/>
              <a:gd name="T52" fmla="*/ 1153 w 2075"/>
              <a:gd name="T53" fmla="*/ 17 h 39"/>
              <a:gd name="T54" fmla="*/ 1060 w 2075"/>
              <a:gd name="T55" fmla="*/ 23 h 39"/>
              <a:gd name="T56" fmla="*/ 1014 w 2075"/>
              <a:gd name="T57" fmla="*/ 15 h 39"/>
              <a:gd name="T58" fmla="*/ 1060 w 2075"/>
              <a:gd name="T59" fmla="*/ 23 h 39"/>
              <a:gd name="T60" fmla="*/ 922 w 2075"/>
              <a:gd name="T61" fmla="*/ 22 h 39"/>
              <a:gd name="T62" fmla="*/ 968 w 2075"/>
              <a:gd name="T63" fmla="*/ 15 h 39"/>
              <a:gd name="T64" fmla="*/ 876 w 2075"/>
              <a:gd name="T65" fmla="*/ 21 h 39"/>
              <a:gd name="T66" fmla="*/ 830 w 2075"/>
              <a:gd name="T67" fmla="*/ 12 h 39"/>
              <a:gd name="T68" fmla="*/ 876 w 2075"/>
              <a:gd name="T69" fmla="*/ 21 h 39"/>
              <a:gd name="T70" fmla="*/ 738 w 2075"/>
              <a:gd name="T71" fmla="*/ 19 h 39"/>
              <a:gd name="T72" fmla="*/ 784 w 2075"/>
              <a:gd name="T73" fmla="*/ 12 h 39"/>
              <a:gd name="T74" fmla="*/ 692 w 2075"/>
              <a:gd name="T75" fmla="*/ 18 h 39"/>
              <a:gd name="T76" fmla="*/ 645 w 2075"/>
              <a:gd name="T77" fmla="*/ 10 h 39"/>
              <a:gd name="T78" fmla="*/ 692 w 2075"/>
              <a:gd name="T79" fmla="*/ 18 h 39"/>
              <a:gd name="T80" fmla="*/ 553 w 2075"/>
              <a:gd name="T81" fmla="*/ 16 h 39"/>
              <a:gd name="T82" fmla="*/ 599 w 2075"/>
              <a:gd name="T83" fmla="*/ 9 h 39"/>
              <a:gd name="T84" fmla="*/ 507 w 2075"/>
              <a:gd name="T85" fmla="*/ 15 h 39"/>
              <a:gd name="T86" fmla="*/ 461 w 2075"/>
              <a:gd name="T87" fmla="*/ 7 h 39"/>
              <a:gd name="T88" fmla="*/ 507 w 2075"/>
              <a:gd name="T89" fmla="*/ 15 h 39"/>
              <a:gd name="T90" fmla="*/ 369 w 2075"/>
              <a:gd name="T91" fmla="*/ 13 h 39"/>
              <a:gd name="T92" fmla="*/ 415 w 2075"/>
              <a:gd name="T93" fmla="*/ 6 h 39"/>
              <a:gd name="T94" fmla="*/ 323 w 2075"/>
              <a:gd name="T95" fmla="*/ 13 h 39"/>
              <a:gd name="T96" fmla="*/ 277 w 2075"/>
              <a:gd name="T97" fmla="*/ 4 h 39"/>
              <a:gd name="T98" fmla="*/ 323 w 2075"/>
              <a:gd name="T99" fmla="*/ 13 h 39"/>
              <a:gd name="T100" fmla="*/ 184 w 2075"/>
              <a:gd name="T101" fmla="*/ 11 h 39"/>
              <a:gd name="T102" fmla="*/ 230 w 2075"/>
              <a:gd name="T103" fmla="*/ 3 h 39"/>
              <a:gd name="T104" fmla="*/ 138 w 2075"/>
              <a:gd name="T105" fmla="*/ 10 h 39"/>
              <a:gd name="T106" fmla="*/ 92 w 2075"/>
              <a:gd name="T107" fmla="*/ 1 h 39"/>
              <a:gd name="T108" fmla="*/ 138 w 2075"/>
              <a:gd name="T109" fmla="*/ 10 h 39"/>
              <a:gd name="T110" fmla="*/ 0 w 2075"/>
              <a:gd name="T111" fmla="*/ 8 h 39"/>
              <a:gd name="T112" fmla="*/ 46 w 2075"/>
              <a:gd name="T11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75" h="39">
                <a:moveTo>
                  <a:pt x="2075" y="39"/>
                </a:moveTo>
                <a:lnTo>
                  <a:pt x="2029" y="38"/>
                </a:lnTo>
                <a:lnTo>
                  <a:pt x="2029" y="30"/>
                </a:lnTo>
                <a:lnTo>
                  <a:pt x="2075" y="31"/>
                </a:lnTo>
                <a:lnTo>
                  <a:pt x="2075" y="39"/>
                </a:lnTo>
                <a:close/>
                <a:moveTo>
                  <a:pt x="1983" y="37"/>
                </a:moveTo>
                <a:lnTo>
                  <a:pt x="1936" y="36"/>
                </a:lnTo>
                <a:lnTo>
                  <a:pt x="1936" y="28"/>
                </a:lnTo>
                <a:lnTo>
                  <a:pt x="1983" y="29"/>
                </a:lnTo>
                <a:lnTo>
                  <a:pt x="1983" y="37"/>
                </a:lnTo>
                <a:close/>
                <a:moveTo>
                  <a:pt x="1890" y="36"/>
                </a:moveTo>
                <a:lnTo>
                  <a:pt x="1844" y="35"/>
                </a:lnTo>
                <a:lnTo>
                  <a:pt x="1844" y="27"/>
                </a:lnTo>
                <a:lnTo>
                  <a:pt x="1890" y="28"/>
                </a:lnTo>
                <a:lnTo>
                  <a:pt x="1890" y="36"/>
                </a:lnTo>
                <a:close/>
                <a:moveTo>
                  <a:pt x="1798" y="34"/>
                </a:moveTo>
                <a:lnTo>
                  <a:pt x="1752" y="34"/>
                </a:lnTo>
                <a:lnTo>
                  <a:pt x="1752" y="26"/>
                </a:lnTo>
                <a:lnTo>
                  <a:pt x="1798" y="26"/>
                </a:lnTo>
                <a:lnTo>
                  <a:pt x="1798" y="34"/>
                </a:lnTo>
                <a:close/>
                <a:moveTo>
                  <a:pt x="1706" y="33"/>
                </a:moveTo>
                <a:lnTo>
                  <a:pt x="1660" y="32"/>
                </a:lnTo>
                <a:lnTo>
                  <a:pt x="1660" y="24"/>
                </a:lnTo>
                <a:lnTo>
                  <a:pt x="1706" y="25"/>
                </a:lnTo>
                <a:lnTo>
                  <a:pt x="1706" y="33"/>
                </a:lnTo>
                <a:close/>
                <a:moveTo>
                  <a:pt x="1614" y="31"/>
                </a:moveTo>
                <a:lnTo>
                  <a:pt x="1568" y="31"/>
                </a:lnTo>
                <a:lnTo>
                  <a:pt x="1568" y="23"/>
                </a:lnTo>
                <a:lnTo>
                  <a:pt x="1614" y="23"/>
                </a:lnTo>
                <a:lnTo>
                  <a:pt x="1614" y="31"/>
                </a:lnTo>
                <a:close/>
                <a:moveTo>
                  <a:pt x="1521" y="30"/>
                </a:moveTo>
                <a:lnTo>
                  <a:pt x="1475" y="29"/>
                </a:lnTo>
                <a:lnTo>
                  <a:pt x="1475" y="22"/>
                </a:lnTo>
                <a:lnTo>
                  <a:pt x="1521" y="22"/>
                </a:lnTo>
                <a:lnTo>
                  <a:pt x="1521" y="30"/>
                </a:lnTo>
                <a:close/>
                <a:moveTo>
                  <a:pt x="1429" y="29"/>
                </a:moveTo>
                <a:lnTo>
                  <a:pt x="1383" y="28"/>
                </a:lnTo>
                <a:lnTo>
                  <a:pt x="1383" y="21"/>
                </a:lnTo>
                <a:lnTo>
                  <a:pt x="1429" y="22"/>
                </a:lnTo>
                <a:lnTo>
                  <a:pt x="1429" y="29"/>
                </a:lnTo>
                <a:close/>
                <a:moveTo>
                  <a:pt x="1337" y="27"/>
                </a:moveTo>
                <a:lnTo>
                  <a:pt x="1291" y="27"/>
                </a:lnTo>
                <a:lnTo>
                  <a:pt x="1291" y="20"/>
                </a:lnTo>
                <a:lnTo>
                  <a:pt x="1337" y="20"/>
                </a:lnTo>
                <a:lnTo>
                  <a:pt x="1337" y="27"/>
                </a:lnTo>
                <a:close/>
                <a:moveTo>
                  <a:pt x="1245" y="26"/>
                </a:moveTo>
                <a:lnTo>
                  <a:pt x="1199" y="25"/>
                </a:lnTo>
                <a:lnTo>
                  <a:pt x="1199" y="18"/>
                </a:lnTo>
                <a:lnTo>
                  <a:pt x="1245" y="19"/>
                </a:lnTo>
                <a:lnTo>
                  <a:pt x="1245" y="26"/>
                </a:lnTo>
                <a:close/>
                <a:moveTo>
                  <a:pt x="1153" y="24"/>
                </a:moveTo>
                <a:lnTo>
                  <a:pt x="1107" y="24"/>
                </a:lnTo>
                <a:lnTo>
                  <a:pt x="1107" y="17"/>
                </a:lnTo>
                <a:lnTo>
                  <a:pt x="1153" y="17"/>
                </a:lnTo>
                <a:lnTo>
                  <a:pt x="1153" y="24"/>
                </a:lnTo>
                <a:close/>
                <a:moveTo>
                  <a:pt x="1060" y="23"/>
                </a:moveTo>
                <a:lnTo>
                  <a:pt x="1014" y="22"/>
                </a:lnTo>
                <a:lnTo>
                  <a:pt x="1014" y="15"/>
                </a:lnTo>
                <a:lnTo>
                  <a:pt x="1060" y="16"/>
                </a:lnTo>
                <a:lnTo>
                  <a:pt x="1060" y="23"/>
                </a:lnTo>
                <a:close/>
                <a:moveTo>
                  <a:pt x="968" y="22"/>
                </a:moveTo>
                <a:lnTo>
                  <a:pt x="922" y="22"/>
                </a:lnTo>
                <a:lnTo>
                  <a:pt x="922" y="14"/>
                </a:lnTo>
                <a:lnTo>
                  <a:pt x="968" y="15"/>
                </a:lnTo>
                <a:lnTo>
                  <a:pt x="968" y="22"/>
                </a:lnTo>
                <a:close/>
                <a:moveTo>
                  <a:pt x="876" y="21"/>
                </a:moveTo>
                <a:lnTo>
                  <a:pt x="830" y="20"/>
                </a:lnTo>
                <a:lnTo>
                  <a:pt x="830" y="12"/>
                </a:lnTo>
                <a:lnTo>
                  <a:pt x="876" y="13"/>
                </a:lnTo>
                <a:lnTo>
                  <a:pt x="876" y="21"/>
                </a:lnTo>
                <a:close/>
                <a:moveTo>
                  <a:pt x="784" y="20"/>
                </a:moveTo>
                <a:lnTo>
                  <a:pt x="738" y="19"/>
                </a:lnTo>
                <a:lnTo>
                  <a:pt x="738" y="11"/>
                </a:lnTo>
                <a:lnTo>
                  <a:pt x="784" y="12"/>
                </a:lnTo>
                <a:lnTo>
                  <a:pt x="784" y="20"/>
                </a:lnTo>
                <a:close/>
                <a:moveTo>
                  <a:pt x="692" y="18"/>
                </a:moveTo>
                <a:lnTo>
                  <a:pt x="645" y="18"/>
                </a:lnTo>
                <a:lnTo>
                  <a:pt x="645" y="10"/>
                </a:lnTo>
                <a:lnTo>
                  <a:pt x="692" y="10"/>
                </a:lnTo>
                <a:lnTo>
                  <a:pt x="692" y="18"/>
                </a:lnTo>
                <a:close/>
                <a:moveTo>
                  <a:pt x="599" y="17"/>
                </a:moveTo>
                <a:lnTo>
                  <a:pt x="553" y="16"/>
                </a:lnTo>
                <a:lnTo>
                  <a:pt x="553" y="8"/>
                </a:lnTo>
                <a:lnTo>
                  <a:pt x="599" y="9"/>
                </a:lnTo>
                <a:lnTo>
                  <a:pt x="599" y="17"/>
                </a:lnTo>
                <a:close/>
                <a:moveTo>
                  <a:pt x="507" y="15"/>
                </a:moveTo>
                <a:lnTo>
                  <a:pt x="461" y="15"/>
                </a:lnTo>
                <a:lnTo>
                  <a:pt x="461" y="7"/>
                </a:lnTo>
                <a:lnTo>
                  <a:pt x="507" y="7"/>
                </a:lnTo>
                <a:lnTo>
                  <a:pt x="507" y="15"/>
                </a:lnTo>
                <a:close/>
                <a:moveTo>
                  <a:pt x="415" y="14"/>
                </a:moveTo>
                <a:lnTo>
                  <a:pt x="369" y="13"/>
                </a:lnTo>
                <a:lnTo>
                  <a:pt x="369" y="5"/>
                </a:lnTo>
                <a:lnTo>
                  <a:pt x="415" y="6"/>
                </a:lnTo>
                <a:lnTo>
                  <a:pt x="415" y="14"/>
                </a:lnTo>
                <a:close/>
                <a:moveTo>
                  <a:pt x="323" y="13"/>
                </a:moveTo>
                <a:lnTo>
                  <a:pt x="277" y="12"/>
                </a:lnTo>
                <a:lnTo>
                  <a:pt x="277" y="4"/>
                </a:lnTo>
                <a:lnTo>
                  <a:pt x="323" y="5"/>
                </a:lnTo>
                <a:lnTo>
                  <a:pt x="323" y="13"/>
                </a:lnTo>
                <a:close/>
                <a:moveTo>
                  <a:pt x="230" y="11"/>
                </a:moveTo>
                <a:lnTo>
                  <a:pt x="184" y="11"/>
                </a:lnTo>
                <a:lnTo>
                  <a:pt x="184" y="3"/>
                </a:lnTo>
                <a:lnTo>
                  <a:pt x="230" y="3"/>
                </a:lnTo>
                <a:lnTo>
                  <a:pt x="230" y="11"/>
                </a:lnTo>
                <a:close/>
                <a:moveTo>
                  <a:pt x="138" y="10"/>
                </a:moveTo>
                <a:lnTo>
                  <a:pt x="92" y="9"/>
                </a:lnTo>
                <a:lnTo>
                  <a:pt x="92" y="1"/>
                </a:lnTo>
                <a:lnTo>
                  <a:pt x="138" y="2"/>
                </a:lnTo>
                <a:lnTo>
                  <a:pt x="138" y="10"/>
                </a:lnTo>
                <a:close/>
                <a:moveTo>
                  <a:pt x="46" y="8"/>
                </a:moveTo>
                <a:lnTo>
                  <a:pt x="0" y="8"/>
                </a:lnTo>
                <a:lnTo>
                  <a:pt x="0" y="0"/>
                </a:lnTo>
                <a:lnTo>
                  <a:pt x="46" y="0"/>
                </a:lnTo>
                <a:lnTo>
                  <a:pt x="46" y="8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720850" y="2047875"/>
            <a:ext cx="2079625" cy="1527175"/>
          </a:xfrm>
          <a:custGeom>
            <a:avLst/>
            <a:gdLst>
              <a:gd name="T0" fmla="*/ 0 w 1310"/>
              <a:gd name="T1" fmla="*/ 208 h 962"/>
              <a:gd name="T2" fmla="*/ 842 w 1310"/>
              <a:gd name="T3" fmla="*/ 0 h 962"/>
              <a:gd name="T4" fmla="*/ 1310 w 1310"/>
              <a:gd name="T5" fmla="*/ 329 h 962"/>
              <a:gd name="T6" fmla="*/ 962 w 1310"/>
              <a:gd name="T7" fmla="*/ 901 h 962"/>
              <a:gd name="T8" fmla="*/ 347 w 1310"/>
              <a:gd name="T9" fmla="*/ 962 h 962"/>
              <a:gd name="T10" fmla="*/ 0 w 1310"/>
              <a:gd name="T11" fmla="*/ 208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0" h="962">
                <a:moveTo>
                  <a:pt x="0" y="208"/>
                </a:moveTo>
                <a:lnTo>
                  <a:pt x="842" y="0"/>
                </a:lnTo>
                <a:lnTo>
                  <a:pt x="1310" y="329"/>
                </a:lnTo>
                <a:lnTo>
                  <a:pt x="962" y="901"/>
                </a:lnTo>
                <a:lnTo>
                  <a:pt x="347" y="962"/>
                </a:lnTo>
                <a:lnTo>
                  <a:pt x="0" y="208"/>
                </a:lnTo>
                <a:close/>
              </a:path>
            </a:pathLst>
          </a:custGeom>
          <a:solidFill>
            <a:srgbClr val="F4E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1608138" y="2262188"/>
            <a:ext cx="2195512" cy="1135063"/>
          </a:xfrm>
          <a:custGeom>
            <a:avLst/>
            <a:gdLst>
              <a:gd name="T0" fmla="*/ 598 w 1169"/>
              <a:gd name="T1" fmla="*/ 604 h 604"/>
              <a:gd name="T2" fmla="*/ 494 w 1169"/>
              <a:gd name="T3" fmla="*/ 142 h 604"/>
              <a:gd name="T4" fmla="*/ 672 w 1169"/>
              <a:gd name="T5" fmla="*/ 437 h 604"/>
              <a:gd name="T6" fmla="*/ 600 w 1169"/>
              <a:gd name="T7" fmla="*/ 553 h 604"/>
              <a:gd name="T8" fmla="*/ 560 w 1169"/>
              <a:gd name="T9" fmla="*/ 515 h 604"/>
              <a:gd name="T10" fmla="*/ 504 w 1169"/>
              <a:gd name="T11" fmla="*/ 450 h 604"/>
              <a:gd name="T12" fmla="*/ 610 w 1169"/>
              <a:gd name="T13" fmla="*/ 443 h 604"/>
              <a:gd name="T14" fmla="*/ 494 w 1169"/>
              <a:gd name="T15" fmla="*/ 334 h 604"/>
              <a:gd name="T16" fmla="*/ 562 w 1169"/>
              <a:gd name="T17" fmla="*/ 224 h 604"/>
              <a:gd name="T18" fmla="*/ 602 w 1169"/>
              <a:gd name="T19" fmla="*/ 259 h 604"/>
              <a:gd name="T20" fmla="*/ 649 w 1169"/>
              <a:gd name="T21" fmla="*/ 318 h 604"/>
              <a:gd name="T22" fmla="*/ 556 w 1169"/>
              <a:gd name="T23" fmla="*/ 327 h 604"/>
              <a:gd name="T24" fmla="*/ 602 w 1169"/>
              <a:gd name="T25" fmla="*/ 100 h 604"/>
              <a:gd name="T26" fmla="*/ 475 w 1169"/>
              <a:gd name="T27" fmla="*/ 33 h 604"/>
              <a:gd name="T28" fmla="*/ 467 w 1169"/>
              <a:gd name="T29" fmla="*/ 39 h 604"/>
              <a:gd name="T30" fmla="*/ 495 w 1169"/>
              <a:gd name="T31" fmla="*/ 120 h 604"/>
              <a:gd name="T32" fmla="*/ 345 w 1169"/>
              <a:gd name="T33" fmla="*/ 407 h 604"/>
              <a:gd name="T34" fmla="*/ 254 w 1169"/>
              <a:gd name="T35" fmla="*/ 379 h 604"/>
              <a:gd name="T36" fmla="*/ 291 w 1169"/>
              <a:gd name="T37" fmla="*/ 315 h 604"/>
              <a:gd name="T38" fmla="*/ 258 w 1169"/>
              <a:gd name="T39" fmla="*/ 280 h 604"/>
              <a:gd name="T40" fmla="*/ 282 w 1169"/>
              <a:gd name="T41" fmla="*/ 252 h 604"/>
              <a:gd name="T42" fmla="*/ 400 w 1169"/>
              <a:gd name="T43" fmla="*/ 189 h 604"/>
              <a:gd name="T44" fmla="*/ 363 w 1169"/>
              <a:gd name="T45" fmla="*/ 222 h 604"/>
              <a:gd name="T46" fmla="*/ 334 w 1169"/>
              <a:gd name="T47" fmla="*/ 280 h 604"/>
              <a:gd name="T48" fmla="*/ 381 w 1169"/>
              <a:gd name="T49" fmla="*/ 281 h 604"/>
              <a:gd name="T50" fmla="*/ 358 w 1169"/>
              <a:gd name="T51" fmla="*/ 95 h 604"/>
              <a:gd name="T52" fmla="*/ 347 w 1169"/>
              <a:gd name="T53" fmla="*/ 472 h 604"/>
              <a:gd name="T54" fmla="*/ 335 w 1169"/>
              <a:gd name="T55" fmla="*/ 340 h 604"/>
              <a:gd name="T56" fmla="*/ 319 w 1169"/>
              <a:gd name="T57" fmla="*/ 365 h 604"/>
              <a:gd name="T58" fmla="*/ 367 w 1169"/>
              <a:gd name="T59" fmla="*/ 315 h 604"/>
              <a:gd name="T60" fmla="*/ 335 w 1169"/>
              <a:gd name="T61" fmla="*/ 340 h 604"/>
              <a:gd name="T62" fmla="*/ 348 w 1169"/>
              <a:gd name="T63" fmla="*/ 3 h 604"/>
              <a:gd name="T64" fmla="*/ 278 w 1169"/>
              <a:gd name="T65" fmla="*/ 54 h 604"/>
              <a:gd name="T66" fmla="*/ 233 w 1169"/>
              <a:gd name="T67" fmla="*/ 43 h 604"/>
              <a:gd name="T68" fmla="*/ 352 w 1169"/>
              <a:gd name="T69" fmla="*/ 78 h 604"/>
              <a:gd name="T70" fmla="*/ 744 w 1169"/>
              <a:gd name="T71" fmla="*/ 112 h 604"/>
              <a:gd name="T72" fmla="*/ 737 w 1169"/>
              <a:gd name="T73" fmla="*/ 241 h 604"/>
              <a:gd name="T74" fmla="*/ 828 w 1169"/>
              <a:gd name="T75" fmla="*/ 189 h 604"/>
              <a:gd name="T76" fmla="*/ 870 w 1169"/>
              <a:gd name="T77" fmla="*/ 238 h 604"/>
              <a:gd name="T78" fmla="*/ 790 w 1169"/>
              <a:gd name="T79" fmla="*/ 249 h 604"/>
              <a:gd name="T80" fmla="*/ 864 w 1169"/>
              <a:gd name="T81" fmla="*/ 271 h 604"/>
              <a:gd name="T82" fmla="*/ 769 w 1169"/>
              <a:gd name="T83" fmla="*/ 295 h 604"/>
              <a:gd name="T84" fmla="*/ 864 w 1169"/>
              <a:gd name="T85" fmla="*/ 311 h 604"/>
              <a:gd name="T86" fmla="*/ 790 w 1169"/>
              <a:gd name="T87" fmla="*/ 335 h 604"/>
              <a:gd name="T88" fmla="*/ 804 w 1169"/>
              <a:gd name="T89" fmla="*/ 370 h 604"/>
              <a:gd name="T90" fmla="*/ 873 w 1169"/>
              <a:gd name="T91" fmla="*/ 368 h 604"/>
              <a:gd name="T92" fmla="*/ 827 w 1169"/>
              <a:gd name="T93" fmla="*/ 419 h 604"/>
              <a:gd name="T94" fmla="*/ 817 w 1169"/>
              <a:gd name="T95" fmla="*/ 472 h 604"/>
              <a:gd name="T96" fmla="*/ 834 w 1169"/>
              <a:gd name="T97" fmla="*/ 95 h 604"/>
              <a:gd name="T98" fmla="*/ 825 w 1169"/>
              <a:gd name="T99" fmla="*/ 3 h 604"/>
              <a:gd name="T100" fmla="*/ 754 w 1169"/>
              <a:gd name="T101" fmla="*/ 54 h 604"/>
              <a:gd name="T102" fmla="*/ 710 w 1169"/>
              <a:gd name="T103" fmla="*/ 43 h 604"/>
              <a:gd name="T104" fmla="*/ 829 w 1169"/>
              <a:gd name="T105" fmla="*/ 78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69" h="604">
                <a:moveTo>
                  <a:pt x="494" y="142"/>
                </a:moveTo>
                <a:cubicBezTo>
                  <a:pt x="494" y="142"/>
                  <a:pt x="149" y="594"/>
                  <a:pt x="598" y="604"/>
                </a:cubicBezTo>
                <a:cubicBezTo>
                  <a:pt x="598" y="604"/>
                  <a:pt x="1037" y="604"/>
                  <a:pt x="609" y="121"/>
                </a:cubicBezTo>
                <a:cubicBezTo>
                  <a:pt x="529" y="114"/>
                  <a:pt x="494" y="142"/>
                  <a:pt x="494" y="142"/>
                </a:cubicBezTo>
                <a:close/>
                <a:moveTo>
                  <a:pt x="605" y="362"/>
                </a:moveTo>
                <a:cubicBezTo>
                  <a:pt x="653" y="379"/>
                  <a:pt x="672" y="401"/>
                  <a:pt x="672" y="437"/>
                </a:cubicBezTo>
                <a:cubicBezTo>
                  <a:pt x="672" y="473"/>
                  <a:pt x="647" y="504"/>
                  <a:pt x="600" y="512"/>
                </a:cubicBezTo>
                <a:cubicBezTo>
                  <a:pt x="600" y="553"/>
                  <a:pt x="600" y="553"/>
                  <a:pt x="600" y="553"/>
                </a:cubicBezTo>
                <a:cubicBezTo>
                  <a:pt x="560" y="553"/>
                  <a:pt x="560" y="553"/>
                  <a:pt x="560" y="553"/>
                </a:cubicBezTo>
                <a:cubicBezTo>
                  <a:pt x="560" y="515"/>
                  <a:pt x="560" y="515"/>
                  <a:pt x="560" y="515"/>
                </a:cubicBezTo>
                <a:cubicBezTo>
                  <a:pt x="533" y="514"/>
                  <a:pt x="507" y="507"/>
                  <a:pt x="492" y="498"/>
                </a:cubicBezTo>
                <a:cubicBezTo>
                  <a:pt x="504" y="450"/>
                  <a:pt x="504" y="450"/>
                  <a:pt x="504" y="450"/>
                </a:cubicBezTo>
                <a:cubicBezTo>
                  <a:pt x="521" y="460"/>
                  <a:pt x="545" y="468"/>
                  <a:pt x="571" y="468"/>
                </a:cubicBezTo>
                <a:cubicBezTo>
                  <a:pt x="594" y="468"/>
                  <a:pt x="610" y="459"/>
                  <a:pt x="610" y="443"/>
                </a:cubicBezTo>
                <a:cubicBezTo>
                  <a:pt x="610" y="428"/>
                  <a:pt x="597" y="418"/>
                  <a:pt x="567" y="408"/>
                </a:cubicBezTo>
                <a:cubicBezTo>
                  <a:pt x="524" y="393"/>
                  <a:pt x="494" y="373"/>
                  <a:pt x="494" y="334"/>
                </a:cubicBezTo>
                <a:cubicBezTo>
                  <a:pt x="494" y="298"/>
                  <a:pt x="519" y="270"/>
                  <a:pt x="562" y="262"/>
                </a:cubicBezTo>
                <a:cubicBezTo>
                  <a:pt x="562" y="224"/>
                  <a:pt x="562" y="224"/>
                  <a:pt x="562" y="224"/>
                </a:cubicBezTo>
                <a:cubicBezTo>
                  <a:pt x="602" y="224"/>
                  <a:pt x="602" y="224"/>
                  <a:pt x="602" y="224"/>
                </a:cubicBezTo>
                <a:cubicBezTo>
                  <a:pt x="602" y="259"/>
                  <a:pt x="602" y="259"/>
                  <a:pt x="602" y="259"/>
                </a:cubicBezTo>
                <a:cubicBezTo>
                  <a:pt x="629" y="260"/>
                  <a:pt x="647" y="266"/>
                  <a:pt x="661" y="272"/>
                </a:cubicBezTo>
                <a:cubicBezTo>
                  <a:pt x="649" y="318"/>
                  <a:pt x="649" y="318"/>
                  <a:pt x="649" y="318"/>
                </a:cubicBezTo>
                <a:cubicBezTo>
                  <a:pt x="638" y="314"/>
                  <a:pt x="620" y="304"/>
                  <a:pt x="591" y="304"/>
                </a:cubicBezTo>
                <a:cubicBezTo>
                  <a:pt x="564" y="304"/>
                  <a:pt x="556" y="316"/>
                  <a:pt x="556" y="327"/>
                </a:cubicBezTo>
                <a:cubicBezTo>
                  <a:pt x="556" y="340"/>
                  <a:pt x="570" y="349"/>
                  <a:pt x="605" y="362"/>
                </a:cubicBezTo>
                <a:close/>
                <a:moveTo>
                  <a:pt x="602" y="100"/>
                </a:moveTo>
                <a:cubicBezTo>
                  <a:pt x="602" y="100"/>
                  <a:pt x="631" y="7"/>
                  <a:pt x="596" y="3"/>
                </a:cubicBezTo>
                <a:cubicBezTo>
                  <a:pt x="567" y="0"/>
                  <a:pt x="522" y="1"/>
                  <a:pt x="475" y="33"/>
                </a:cubicBezTo>
                <a:cubicBezTo>
                  <a:pt x="490" y="51"/>
                  <a:pt x="506" y="69"/>
                  <a:pt x="506" y="69"/>
                </a:cubicBezTo>
                <a:cubicBezTo>
                  <a:pt x="467" y="39"/>
                  <a:pt x="467" y="39"/>
                  <a:pt x="467" y="39"/>
                </a:cubicBezTo>
                <a:cubicBezTo>
                  <a:pt x="461" y="43"/>
                  <a:pt x="455" y="48"/>
                  <a:pt x="449" y="54"/>
                </a:cubicBezTo>
                <a:cubicBezTo>
                  <a:pt x="495" y="120"/>
                  <a:pt x="495" y="120"/>
                  <a:pt x="495" y="120"/>
                </a:cubicBezTo>
                <a:cubicBezTo>
                  <a:pt x="495" y="120"/>
                  <a:pt x="548" y="92"/>
                  <a:pt x="602" y="100"/>
                </a:cubicBezTo>
                <a:close/>
                <a:moveTo>
                  <a:pt x="345" y="407"/>
                </a:moveTo>
                <a:cubicBezTo>
                  <a:pt x="254" y="407"/>
                  <a:pt x="254" y="407"/>
                  <a:pt x="254" y="407"/>
                </a:cubicBezTo>
                <a:cubicBezTo>
                  <a:pt x="254" y="379"/>
                  <a:pt x="254" y="379"/>
                  <a:pt x="254" y="379"/>
                </a:cubicBezTo>
                <a:cubicBezTo>
                  <a:pt x="272" y="372"/>
                  <a:pt x="292" y="352"/>
                  <a:pt x="292" y="329"/>
                </a:cubicBezTo>
                <a:cubicBezTo>
                  <a:pt x="292" y="324"/>
                  <a:pt x="292" y="320"/>
                  <a:pt x="291" y="315"/>
                </a:cubicBezTo>
                <a:cubicBezTo>
                  <a:pt x="258" y="315"/>
                  <a:pt x="258" y="315"/>
                  <a:pt x="258" y="315"/>
                </a:cubicBezTo>
                <a:cubicBezTo>
                  <a:pt x="258" y="280"/>
                  <a:pt x="258" y="280"/>
                  <a:pt x="258" y="280"/>
                </a:cubicBezTo>
                <a:cubicBezTo>
                  <a:pt x="285" y="280"/>
                  <a:pt x="285" y="280"/>
                  <a:pt x="285" y="280"/>
                </a:cubicBezTo>
                <a:cubicBezTo>
                  <a:pt x="283" y="272"/>
                  <a:pt x="282" y="262"/>
                  <a:pt x="282" y="252"/>
                </a:cubicBezTo>
                <a:cubicBezTo>
                  <a:pt x="282" y="209"/>
                  <a:pt x="314" y="181"/>
                  <a:pt x="360" y="181"/>
                </a:cubicBezTo>
                <a:cubicBezTo>
                  <a:pt x="379" y="181"/>
                  <a:pt x="393" y="185"/>
                  <a:pt x="400" y="189"/>
                </a:cubicBezTo>
                <a:cubicBezTo>
                  <a:pt x="391" y="229"/>
                  <a:pt x="391" y="229"/>
                  <a:pt x="391" y="229"/>
                </a:cubicBezTo>
                <a:cubicBezTo>
                  <a:pt x="385" y="225"/>
                  <a:pt x="375" y="222"/>
                  <a:pt x="363" y="222"/>
                </a:cubicBezTo>
                <a:cubicBezTo>
                  <a:pt x="339" y="222"/>
                  <a:pt x="331" y="238"/>
                  <a:pt x="331" y="255"/>
                </a:cubicBezTo>
                <a:cubicBezTo>
                  <a:pt x="331" y="263"/>
                  <a:pt x="332" y="272"/>
                  <a:pt x="334" y="280"/>
                </a:cubicBezTo>
                <a:cubicBezTo>
                  <a:pt x="381" y="280"/>
                  <a:pt x="381" y="280"/>
                  <a:pt x="381" y="280"/>
                </a:cubicBezTo>
                <a:cubicBezTo>
                  <a:pt x="381" y="281"/>
                  <a:pt x="381" y="281"/>
                  <a:pt x="381" y="281"/>
                </a:cubicBezTo>
                <a:cubicBezTo>
                  <a:pt x="396" y="245"/>
                  <a:pt x="415" y="212"/>
                  <a:pt x="431" y="186"/>
                </a:cubicBezTo>
                <a:cubicBezTo>
                  <a:pt x="411" y="158"/>
                  <a:pt x="387" y="128"/>
                  <a:pt x="358" y="95"/>
                </a:cubicBezTo>
                <a:cubicBezTo>
                  <a:pt x="295" y="89"/>
                  <a:pt x="268" y="112"/>
                  <a:pt x="268" y="112"/>
                </a:cubicBezTo>
                <a:cubicBezTo>
                  <a:pt x="268" y="112"/>
                  <a:pt x="0" y="463"/>
                  <a:pt x="347" y="472"/>
                </a:cubicBezTo>
                <a:cubicBezTo>
                  <a:pt x="343" y="451"/>
                  <a:pt x="343" y="429"/>
                  <a:pt x="345" y="407"/>
                </a:cubicBezTo>
                <a:close/>
                <a:moveTo>
                  <a:pt x="335" y="340"/>
                </a:moveTo>
                <a:cubicBezTo>
                  <a:pt x="332" y="348"/>
                  <a:pt x="327" y="357"/>
                  <a:pt x="319" y="364"/>
                </a:cubicBezTo>
                <a:cubicBezTo>
                  <a:pt x="319" y="365"/>
                  <a:pt x="319" y="365"/>
                  <a:pt x="319" y="365"/>
                </a:cubicBezTo>
                <a:cubicBezTo>
                  <a:pt x="352" y="365"/>
                  <a:pt x="352" y="365"/>
                  <a:pt x="352" y="365"/>
                </a:cubicBezTo>
                <a:cubicBezTo>
                  <a:pt x="356" y="348"/>
                  <a:pt x="361" y="332"/>
                  <a:pt x="367" y="315"/>
                </a:cubicBezTo>
                <a:cubicBezTo>
                  <a:pt x="339" y="315"/>
                  <a:pt x="339" y="315"/>
                  <a:pt x="339" y="315"/>
                </a:cubicBezTo>
                <a:cubicBezTo>
                  <a:pt x="339" y="324"/>
                  <a:pt x="338" y="332"/>
                  <a:pt x="335" y="340"/>
                </a:cubicBezTo>
                <a:close/>
                <a:moveTo>
                  <a:pt x="352" y="78"/>
                </a:moveTo>
                <a:cubicBezTo>
                  <a:pt x="352" y="78"/>
                  <a:pt x="376" y="6"/>
                  <a:pt x="348" y="3"/>
                </a:cubicBezTo>
                <a:cubicBezTo>
                  <a:pt x="325" y="1"/>
                  <a:pt x="290" y="1"/>
                  <a:pt x="254" y="26"/>
                </a:cubicBezTo>
                <a:cubicBezTo>
                  <a:pt x="265" y="40"/>
                  <a:pt x="278" y="54"/>
                  <a:pt x="278" y="54"/>
                </a:cubicBezTo>
                <a:cubicBezTo>
                  <a:pt x="247" y="31"/>
                  <a:pt x="247" y="31"/>
                  <a:pt x="247" y="31"/>
                </a:cubicBezTo>
                <a:cubicBezTo>
                  <a:pt x="242" y="34"/>
                  <a:pt x="238" y="38"/>
                  <a:pt x="233" y="43"/>
                </a:cubicBezTo>
                <a:cubicBezTo>
                  <a:pt x="269" y="94"/>
                  <a:pt x="269" y="94"/>
                  <a:pt x="269" y="94"/>
                </a:cubicBezTo>
                <a:cubicBezTo>
                  <a:pt x="269" y="94"/>
                  <a:pt x="310" y="72"/>
                  <a:pt x="352" y="78"/>
                </a:cubicBezTo>
                <a:close/>
                <a:moveTo>
                  <a:pt x="834" y="95"/>
                </a:moveTo>
                <a:cubicBezTo>
                  <a:pt x="772" y="89"/>
                  <a:pt x="744" y="112"/>
                  <a:pt x="744" y="112"/>
                </a:cubicBezTo>
                <a:cubicBezTo>
                  <a:pt x="744" y="112"/>
                  <a:pt x="721" y="142"/>
                  <a:pt x="697" y="186"/>
                </a:cubicBezTo>
                <a:cubicBezTo>
                  <a:pt x="712" y="205"/>
                  <a:pt x="725" y="223"/>
                  <a:pt x="737" y="241"/>
                </a:cubicBezTo>
                <a:cubicBezTo>
                  <a:pt x="741" y="235"/>
                  <a:pt x="745" y="229"/>
                  <a:pt x="749" y="224"/>
                </a:cubicBezTo>
                <a:cubicBezTo>
                  <a:pt x="769" y="202"/>
                  <a:pt x="796" y="189"/>
                  <a:pt x="828" y="189"/>
                </a:cubicBezTo>
                <a:cubicBezTo>
                  <a:pt x="849" y="189"/>
                  <a:pt x="867" y="194"/>
                  <a:pt x="879" y="199"/>
                </a:cubicBezTo>
                <a:cubicBezTo>
                  <a:pt x="870" y="238"/>
                  <a:pt x="870" y="238"/>
                  <a:pt x="870" y="238"/>
                </a:cubicBezTo>
                <a:cubicBezTo>
                  <a:pt x="861" y="235"/>
                  <a:pt x="847" y="230"/>
                  <a:pt x="832" y="230"/>
                </a:cubicBezTo>
                <a:cubicBezTo>
                  <a:pt x="815" y="230"/>
                  <a:pt x="800" y="236"/>
                  <a:pt x="790" y="249"/>
                </a:cubicBezTo>
                <a:cubicBezTo>
                  <a:pt x="785" y="254"/>
                  <a:pt x="781" y="262"/>
                  <a:pt x="779" y="271"/>
                </a:cubicBezTo>
                <a:cubicBezTo>
                  <a:pt x="864" y="271"/>
                  <a:pt x="864" y="271"/>
                  <a:pt x="864" y="271"/>
                </a:cubicBezTo>
                <a:cubicBezTo>
                  <a:pt x="864" y="295"/>
                  <a:pt x="864" y="295"/>
                  <a:pt x="864" y="295"/>
                </a:cubicBezTo>
                <a:cubicBezTo>
                  <a:pt x="769" y="295"/>
                  <a:pt x="769" y="295"/>
                  <a:pt x="769" y="295"/>
                </a:cubicBezTo>
                <a:cubicBezTo>
                  <a:pt x="771" y="298"/>
                  <a:pt x="777" y="308"/>
                  <a:pt x="779" y="311"/>
                </a:cubicBezTo>
                <a:cubicBezTo>
                  <a:pt x="864" y="311"/>
                  <a:pt x="864" y="311"/>
                  <a:pt x="864" y="311"/>
                </a:cubicBezTo>
                <a:cubicBezTo>
                  <a:pt x="864" y="335"/>
                  <a:pt x="864" y="335"/>
                  <a:pt x="864" y="335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2" y="341"/>
                  <a:pt x="795" y="346"/>
                  <a:pt x="797" y="351"/>
                </a:cubicBezTo>
                <a:cubicBezTo>
                  <a:pt x="799" y="357"/>
                  <a:pt x="802" y="364"/>
                  <a:pt x="804" y="370"/>
                </a:cubicBezTo>
                <a:cubicBezTo>
                  <a:pt x="813" y="375"/>
                  <a:pt x="823" y="377"/>
                  <a:pt x="834" y="377"/>
                </a:cubicBezTo>
                <a:cubicBezTo>
                  <a:pt x="849" y="377"/>
                  <a:pt x="865" y="372"/>
                  <a:pt x="873" y="368"/>
                </a:cubicBezTo>
                <a:cubicBezTo>
                  <a:pt x="881" y="406"/>
                  <a:pt x="881" y="406"/>
                  <a:pt x="881" y="406"/>
                </a:cubicBezTo>
                <a:cubicBezTo>
                  <a:pt x="869" y="412"/>
                  <a:pt x="849" y="419"/>
                  <a:pt x="827" y="419"/>
                </a:cubicBezTo>
                <a:cubicBezTo>
                  <a:pt x="824" y="419"/>
                  <a:pt x="820" y="419"/>
                  <a:pt x="816" y="418"/>
                </a:cubicBezTo>
                <a:cubicBezTo>
                  <a:pt x="819" y="437"/>
                  <a:pt x="819" y="455"/>
                  <a:pt x="817" y="472"/>
                </a:cubicBezTo>
                <a:cubicBezTo>
                  <a:pt x="820" y="472"/>
                  <a:pt x="823" y="472"/>
                  <a:pt x="826" y="472"/>
                </a:cubicBezTo>
                <a:cubicBezTo>
                  <a:pt x="826" y="472"/>
                  <a:pt x="1169" y="472"/>
                  <a:pt x="834" y="95"/>
                </a:cubicBezTo>
                <a:close/>
                <a:moveTo>
                  <a:pt x="829" y="78"/>
                </a:moveTo>
                <a:cubicBezTo>
                  <a:pt x="829" y="78"/>
                  <a:pt x="852" y="6"/>
                  <a:pt x="825" y="3"/>
                </a:cubicBezTo>
                <a:cubicBezTo>
                  <a:pt x="801" y="1"/>
                  <a:pt x="766" y="1"/>
                  <a:pt x="730" y="26"/>
                </a:cubicBezTo>
                <a:cubicBezTo>
                  <a:pt x="741" y="40"/>
                  <a:pt x="754" y="54"/>
                  <a:pt x="754" y="54"/>
                </a:cubicBezTo>
                <a:cubicBezTo>
                  <a:pt x="723" y="31"/>
                  <a:pt x="723" y="31"/>
                  <a:pt x="723" y="31"/>
                </a:cubicBezTo>
                <a:cubicBezTo>
                  <a:pt x="719" y="34"/>
                  <a:pt x="714" y="38"/>
                  <a:pt x="710" y="43"/>
                </a:cubicBezTo>
                <a:cubicBezTo>
                  <a:pt x="745" y="94"/>
                  <a:pt x="745" y="94"/>
                  <a:pt x="745" y="94"/>
                </a:cubicBezTo>
                <a:cubicBezTo>
                  <a:pt x="745" y="94"/>
                  <a:pt x="787" y="72"/>
                  <a:pt x="829" y="78"/>
                </a:cubicBezTo>
                <a:close/>
              </a:path>
            </a:pathLst>
          </a:custGeom>
          <a:solidFill>
            <a:srgbClr val="9C6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25638" y="3632200"/>
            <a:ext cx="1660525" cy="441325"/>
          </a:xfrm>
          <a:prstGeom prst="rect">
            <a:avLst/>
          </a:prstGeom>
          <a:solidFill>
            <a:srgbClr val="9C6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925638" y="3632200"/>
            <a:ext cx="16605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3511550" y="2538413"/>
            <a:ext cx="654050" cy="409575"/>
          </a:xfrm>
          <a:custGeom>
            <a:avLst/>
            <a:gdLst>
              <a:gd name="T0" fmla="*/ 0 w 412"/>
              <a:gd name="T1" fmla="*/ 258 h 258"/>
              <a:gd name="T2" fmla="*/ 377 w 412"/>
              <a:gd name="T3" fmla="*/ 0 h 258"/>
              <a:gd name="T4" fmla="*/ 412 w 412"/>
              <a:gd name="T5" fmla="*/ 78 h 258"/>
              <a:gd name="T6" fmla="*/ 0 w 412"/>
              <a:gd name="T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258">
                <a:moveTo>
                  <a:pt x="0" y="258"/>
                </a:moveTo>
                <a:lnTo>
                  <a:pt x="377" y="0"/>
                </a:lnTo>
                <a:lnTo>
                  <a:pt x="412" y="78"/>
                </a:lnTo>
                <a:lnTo>
                  <a:pt x="0" y="258"/>
                </a:lnTo>
                <a:close/>
              </a:path>
            </a:pathLst>
          </a:custGeom>
          <a:solidFill>
            <a:srgbClr val="9C6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511550" y="2974975"/>
            <a:ext cx="687387" cy="152400"/>
          </a:xfrm>
          <a:custGeom>
            <a:avLst/>
            <a:gdLst>
              <a:gd name="T0" fmla="*/ 0 w 433"/>
              <a:gd name="T1" fmla="*/ 57 h 96"/>
              <a:gd name="T2" fmla="*/ 433 w 433"/>
              <a:gd name="T3" fmla="*/ 0 h 96"/>
              <a:gd name="T4" fmla="*/ 421 w 433"/>
              <a:gd name="T5" fmla="*/ 96 h 96"/>
              <a:gd name="T6" fmla="*/ 0 w 433"/>
              <a:gd name="T7" fmla="*/ 5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96">
                <a:moveTo>
                  <a:pt x="0" y="57"/>
                </a:moveTo>
                <a:lnTo>
                  <a:pt x="433" y="0"/>
                </a:lnTo>
                <a:lnTo>
                  <a:pt x="421" y="96"/>
                </a:lnTo>
                <a:lnTo>
                  <a:pt x="0" y="57"/>
                </a:lnTo>
                <a:close/>
              </a:path>
            </a:pathLst>
          </a:custGeom>
          <a:solidFill>
            <a:srgbClr val="9C6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1803400" y="3094038"/>
            <a:ext cx="214312" cy="1076325"/>
          </a:xfrm>
          <a:custGeom>
            <a:avLst/>
            <a:gdLst>
              <a:gd name="T0" fmla="*/ 63 w 114"/>
              <a:gd name="T1" fmla="*/ 550 h 573"/>
              <a:gd name="T2" fmla="*/ 90 w 114"/>
              <a:gd name="T3" fmla="*/ 572 h 573"/>
              <a:gd name="T4" fmla="*/ 112 w 114"/>
              <a:gd name="T5" fmla="*/ 544 h 573"/>
              <a:gd name="T6" fmla="*/ 51 w 114"/>
              <a:gd name="T7" fmla="*/ 23 h 573"/>
              <a:gd name="T8" fmla="*/ 24 w 114"/>
              <a:gd name="T9" fmla="*/ 1 h 573"/>
              <a:gd name="T10" fmla="*/ 2 w 114"/>
              <a:gd name="T11" fmla="*/ 29 h 573"/>
              <a:gd name="T12" fmla="*/ 63 w 114"/>
              <a:gd name="T13" fmla="*/ 55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573">
                <a:moveTo>
                  <a:pt x="63" y="550"/>
                </a:moveTo>
                <a:cubicBezTo>
                  <a:pt x="64" y="564"/>
                  <a:pt x="77" y="573"/>
                  <a:pt x="90" y="572"/>
                </a:cubicBezTo>
                <a:cubicBezTo>
                  <a:pt x="104" y="570"/>
                  <a:pt x="114" y="558"/>
                  <a:pt x="112" y="544"/>
                </a:cubicBezTo>
                <a:cubicBezTo>
                  <a:pt x="51" y="23"/>
                  <a:pt x="51" y="23"/>
                  <a:pt x="51" y="23"/>
                </a:cubicBezTo>
                <a:cubicBezTo>
                  <a:pt x="50" y="9"/>
                  <a:pt x="37" y="0"/>
                  <a:pt x="24" y="1"/>
                </a:cubicBezTo>
                <a:cubicBezTo>
                  <a:pt x="10" y="3"/>
                  <a:pt x="0" y="15"/>
                  <a:pt x="2" y="29"/>
                </a:cubicBezTo>
                <a:cubicBezTo>
                  <a:pt x="63" y="550"/>
                  <a:pt x="63" y="550"/>
                  <a:pt x="63" y="550"/>
                </a:cubicBezTo>
              </a:path>
            </a:pathLst>
          </a:custGeom>
          <a:solidFill>
            <a:srgbClr val="D49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1049338" y="3121025"/>
            <a:ext cx="817562" cy="771525"/>
          </a:xfrm>
          <a:custGeom>
            <a:avLst/>
            <a:gdLst>
              <a:gd name="T0" fmla="*/ 0 w 436"/>
              <a:gd name="T1" fmla="*/ 410 h 410"/>
              <a:gd name="T2" fmla="*/ 78 w 436"/>
              <a:gd name="T3" fmla="*/ 400 h 410"/>
              <a:gd name="T4" fmla="*/ 224 w 436"/>
              <a:gd name="T5" fmla="*/ 356 h 410"/>
              <a:gd name="T6" fmla="*/ 269 w 436"/>
              <a:gd name="T7" fmla="*/ 334 h 410"/>
              <a:gd name="T8" fmla="*/ 436 w 436"/>
              <a:gd name="T9" fmla="*/ 335 h 410"/>
              <a:gd name="T10" fmla="*/ 383 w 436"/>
              <a:gd name="T11" fmla="*/ 0 h 410"/>
              <a:gd name="T12" fmla="*/ 204 w 436"/>
              <a:gd name="T13" fmla="*/ 88 h 410"/>
              <a:gd name="T14" fmla="*/ 36 w 436"/>
              <a:gd name="T15" fmla="*/ 142 h 410"/>
              <a:gd name="T16" fmla="*/ 24 w 436"/>
              <a:gd name="T17" fmla="*/ 176 h 410"/>
              <a:gd name="T18" fmla="*/ 0 w 436"/>
              <a:gd name="T19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6" h="410">
                <a:moveTo>
                  <a:pt x="0" y="410"/>
                </a:moveTo>
                <a:cubicBezTo>
                  <a:pt x="78" y="400"/>
                  <a:pt x="78" y="400"/>
                  <a:pt x="78" y="400"/>
                </a:cubicBezTo>
                <a:cubicBezTo>
                  <a:pt x="196" y="402"/>
                  <a:pt x="216" y="406"/>
                  <a:pt x="224" y="356"/>
                </a:cubicBezTo>
                <a:cubicBezTo>
                  <a:pt x="232" y="306"/>
                  <a:pt x="269" y="334"/>
                  <a:pt x="269" y="334"/>
                </a:cubicBezTo>
                <a:cubicBezTo>
                  <a:pt x="399" y="354"/>
                  <a:pt x="436" y="335"/>
                  <a:pt x="436" y="335"/>
                </a:cubicBezTo>
                <a:cubicBezTo>
                  <a:pt x="353" y="251"/>
                  <a:pt x="383" y="0"/>
                  <a:pt x="383" y="0"/>
                </a:cubicBezTo>
                <a:cubicBezTo>
                  <a:pt x="189" y="21"/>
                  <a:pt x="204" y="88"/>
                  <a:pt x="204" y="88"/>
                </a:cubicBezTo>
                <a:cubicBezTo>
                  <a:pt x="134" y="145"/>
                  <a:pt x="36" y="142"/>
                  <a:pt x="36" y="142"/>
                </a:cubicBezTo>
                <a:cubicBezTo>
                  <a:pt x="24" y="176"/>
                  <a:pt x="24" y="176"/>
                  <a:pt x="24" y="176"/>
                </a:cubicBezTo>
                <a:lnTo>
                  <a:pt x="0" y="410"/>
                </a:lnTo>
                <a:close/>
              </a:path>
            </a:pathLst>
          </a:cu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2009775" y="4073525"/>
            <a:ext cx="4762" cy="47625"/>
          </a:xfrm>
          <a:prstGeom prst="rect">
            <a:avLst/>
          </a:prstGeom>
          <a:solidFill>
            <a:srgbClr val="E3CB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2003425" y="4014788"/>
            <a:ext cx="6350" cy="58738"/>
          </a:xfrm>
          <a:custGeom>
            <a:avLst/>
            <a:gdLst>
              <a:gd name="T0" fmla="*/ 0 w 4"/>
              <a:gd name="T1" fmla="*/ 0 h 37"/>
              <a:gd name="T2" fmla="*/ 4 w 4"/>
              <a:gd name="T3" fmla="*/ 37 h 37"/>
              <a:gd name="T4" fmla="*/ 4 w 4"/>
              <a:gd name="T5" fmla="*/ 37 h 37"/>
              <a:gd name="T6" fmla="*/ 0 w 4"/>
              <a:gd name="T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7">
                <a:moveTo>
                  <a:pt x="0" y="0"/>
                </a:moveTo>
                <a:lnTo>
                  <a:pt x="4" y="37"/>
                </a:lnTo>
                <a:lnTo>
                  <a:pt x="4" y="37"/>
                </a:lnTo>
                <a:lnTo>
                  <a:pt x="0" y="0"/>
                </a:lnTo>
                <a:close/>
              </a:path>
            </a:pathLst>
          </a:custGeom>
          <a:solidFill>
            <a:srgbClr val="A16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2003425" y="4014788"/>
            <a:ext cx="6350" cy="58738"/>
          </a:xfrm>
          <a:custGeom>
            <a:avLst/>
            <a:gdLst>
              <a:gd name="T0" fmla="*/ 0 w 4"/>
              <a:gd name="T1" fmla="*/ 0 h 37"/>
              <a:gd name="T2" fmla="*/ 4 w 4"/>
              <a:gd name="T3" fmla="*/ 37 h 37"/>
              <a:gd name="T4" fmla="*/ 4 w 4"/>
              <a:gd name="T5" fmla="*/ 37 h 37"/>
              <a:gd name="T6" fmla="*/ 0 w 4"/>
              <a:gd name="T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7">
                <a:moveTo>
                  <a:pt x="0" y="0"/>
                </a:moveTo>
                <a:lnTo>
                  <a:pt x="4" y="37"/>
                </a:lnTo>
                <a:lnTo>
                  <a:pt x="4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>
            <a:off x="1855788" y="3095625"/>
            <a:ext cx="158750" cy="1073150"/>
          </a:xfrm>
          <a:custGeom>
            <a:avLst/>
            <a:gdLst>
              <a:gd name="T0" fmla="*/ 0 w 84"/>
              <a:gd name="T1" fmla="*/ 0 h 571"/>
              <a:gd name="T2" fmla="*/ 9 w 84"/>
              <a:gd name="T3" fmla="*/ 16 h 571"/>
              <a:gd name="T4" fmla="*/ 70 w 84"/>
              <a:gd name="T5" fmla="*/ 538 h 571"/>
              <a:gd name="T6" fmla="*/ 48 w 84"/>
              <a:gd name="T7" fmla="*/ 565 h 571"/>
              <a:gd name="T8" fmla="*/ 45 w 84"/>
              <a:gd name="T9" fmla="*/ 565 h 571"/>
              <a:gd name="T10" fmla="*/ 44 w 84"/>
              <a:gd name="T11" fmla="*/ 565 h 571"/>
              <a:gd name="T12" fmla="*/ 59 w 84"/>
              <a:gd name="T13" fmla="*/ 571 h 571"/>
              <a:gd name="T14" fmla="*/ 62 w 84"/>
              <a:gd name="T15" fmla="*/ 571 h 571"/>
              <a:gd name="T16" fmla="*/ 84 w 84"/>
              <a:gd name="T17" fmla="*/ 546 h 571"/>
              <a:gd name="T18" fmla="*/ 84 w 84"/>
              <a:gd name="T19" fmla="*/ 543 h 571"/>
              <a:gd name="T20" fmla="*/ 82 w 84"/>
              <a:gd name="T21" fmla="*/ 521 h 571"/>
              <a:gd name="T22" fmla="*/ 78 w 84"/>
              <a:gd name="T23" fmla="*/ 489 h 571"/>
              <a:gd name="T24" fmla="*/ 23 w 84"/>
              <a:gd name="T25" fmla="*/ 22 h 571"/>
              <a:gd name="T26" fmla="*/ 0 w 84"/>
              <a:gd name="T2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571">
                <a:moveTo>
                  <a:pt x="0" y="0"/>
                </a:moveTo>
                <a:cubicBezTo>
                  <a:pt x="5" y="4"/>
                  <a:pt x="8" y="10"/>
                  <a:pt x="9" y="16"/>
                </a:cubicBezTo>
                <a:cubicBezTo>
                  <a:pt x="70" y="538"/>
                  <a:pt x="70" y="538"/>
                  <a:pt x="70" y="538"/>
                </a:cubicBezTo>
                <a:cubicBezTo>
                  <a:pt x="71" y="551"/>
                  <a:pt x="61" y="564"/>
                  <a:pt x="48" y="565"/>
                </a:cubicBezTo>
                <a:cubicBezTo>
                  <a:pt x="47" y="565"/>
                  <a:pt x="46" y="565"/>
                  <a:pt x="45" y="565"/>
                </a:cubicBezTo>
                <a:cubicBezTo>
                  <a:pt x="45" y="565"/>
                  <a:pt x="44" y="565"/>
                  <a:pt x="44" y="565"/>
                </a:cubicBezTo>
                <a:cubicBezTo>
                  <a:pt x="48" y="569"/>
                  <a:pt x="53" y="571"/>
                  <a:pt x="59" y="571"/>
                </a:cubicBezTo>
                <a:cubicBezTo>
                  <a:pt x="60" y="571"/>
                  <a:pt x="61" y="571"/>
                  <a:pt x="62" y="571"/>
                </a:cubicBezTo>
                <a:cubicBezTo>
                  <a:pt x="75" y="569"/>
                  <a:pt x="84" y="559"/>
                  <a:pt x="84" y="546"/>
                </a:cubicBezTo>
                <a:cubicBezTo>
                  <a:pt x="84" y="545"/>
                  <a:pt x="84" y="544"/>
                  <a:pt x="84" y="543"/>
                </a:cubicBezTo>
                <a:cubicBezTo>
                  <a:pt x="82" y="521"/>
                  <a:pt x="82" y="521"/>
                  <a:pt x="82" y="521"/>
                </a:cubicBezTo>
                <a:cubicBezTo>
                  <a:pt x="78" y="489"/>
                  <a:pt x="78" y="489"/>
                  <a:pt x="78" y="489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10"/>
                  <a:pt x="12" y="1"/>
                  <a:pt x="0" y="0"/>
                </a:cubicBezTo>
              </a:path>
            </a:pathLst>
          </a:custGeom>
          <a:solidFill>
            <a:srgbClr val="C68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Rectangle 91"/>
          <p:cNvSpPr>
            <a:spLocks noChangeArrowheads="1"/>
          </p:cNvSpPr>
          <p:nvPr/>
        </p:nvSpPr>
        <p:spPr bwMode="auto">
          <a:xfrm rot="1320000">
            <a:off x="7311697" y="2817020"/>
            <a:ext cx="1019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300" b="0" i="0" u="none" strike="noStrike" cap="none" normalizeH="0" baseline="0" dirty="0">
                <a:ln>
                  <a:noFill/>
                </a:ln>
                <a:solidFill>
                  <a:srgbClr val="2567A3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!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Freeform 115"/>
          <p:cNvSpPr>
            <a:spLocks noEditPoints="1"/>
          </p:cNvSpPr>
          <p:nvPr/>
        </p:nvSpPr>
        <p:spPr bwMode="auto">
          <a:xfrm>
            <a:off x="1370013" y="1009650"/>
            <a:ext cx="6367462" cy="109538"/>
          </a:xfrm>
          <a:custGeom>
            <a:avLst/>
            <a:gdLst>
              <a:gd name="T0" fmla="*/ 3975 w 4011"/>
              <a:gd name="T1" fmla="*/ 59 h 69"/>
              <a:gd name="T2" fmla="*/ 3918 w 4011"/>
              <a:gd name="T3" fmla="*/ 67 h 69"/>
              <a:gd name="T4" fmla="*/ 3918 w 4011"/>
              <a:gd name="T5" fmla="*/ 58 h 69"/>
              <a:gd name="T6" fmla="*/ 3748 w 4011"/>
              <a:gd name="T7" fmla="*/ 65 h 69"/>
              <a:gd name="T8" fmla="*/ 3804 w 4011"/>
              <a:gd name="T9" fmla="*/ 66 h 69"/>
              <a:gd name="T10" fmla="*/ 3634 w 4011"/>
              <a:gd name="T11" fmla="*/ 54 h 69"/>
              <a:gd name="T12" fmla="*/ 3577 w 4011"/>
              <a:gd name="T13" fmla="*/ 63 h 69"/>
              <a:gd name="T14" fmla="*/ 3577 w 4011"/>
              <a:gd name="T15" fmla="*/ 53 h 69"/>
              <a:gd name="T16" fmla="*/ 3407 w 4011"/>
              <a:gd name="T17" fmla="*/ 60 h 69"/>
              <a:gd name="T18" fmla="*/ 3464 w 4011"/>
              <a:gd name="T19" fmla="*/ 60 h 69"/>
              <a:gd name="T20" fmla="*/ 3293 w 4011"/>
              <a:gd name="T21" fmla="*/ 48 h 69"/>
              <a:gd name="T22" fmla="*/ 3237 w 4011"/>
              <a:gd name="T23" fmla="*/ 58 h 69"/>
              <a:gd name="T24" fmla="*/ 3237 w 4011"/>
              <a:gd name="T25" fmla="*/ 48 h 69"/>
              <a:gd name="T26" fmla="*/ 3066 w 4011"/>
              <a:gd name="T27" fmla="*/ 54 h 69"/>
              <a:gd name="T28" fmla="*/ 3123 w 4011"/>
              <a:gd name="T29" fmla="*/ 56 h 69"/>
              <a:gd name="T30" fmla="*/ 2953 w 4011"/>
              <a:gd name="T31" fmla="*/ 44 h 69"/>
              <a:gd name="T32" fmla="*/ 2896 w 4011"/>
              <a:gd name="T33" fmla="*/ 52 h 69"/>
              <a:gd name="T34" fmla="*/ 2896 w 4011"/>
              <a:gd name="T35" fmla="*/ 43 h 69"/>
              <a:gd name="T36" fmla="*/ 2725 w 4011"/>
              <a:gd name="T37" fmla="*/ 50 h 69"/>
              <a:gd name="T38" fmla="*/ 2782 w 4011"/>
              <a:gd name="T39" fmla="*/ 51 h 69"/>
              <a:gd name="T40" fmla="*/ 2612 w 4011"/>
              <a:gd name="T41" fmla="*/ 39 h 69"/>
              <a:gd name="T42" fmla="*/ 2555 w 4011"/>
              <a:gd name="T43" fmla="*/ 47 h 69"/>
              <a:gd name="T44" fmla="*/ 2555 w 4011"/>
              <a:gd name="T45" fmla="*/ 38 h 69"/>
              <a:gd name="T46" fmla="*/ 2385 w 4011"/>
              <a:gd name="T47" fmla="*/ 45 h 69"/>
              <a:gd name="T48" fmla="*/ 2442 w 4011"/>
              <a:gd name="T49" fmla="*/ 46 h 69"/>
              <a:gd name="T50" fmla="*/ 2271 w 4011"/>
              <a:gd name="T51" fmla="*/ 34 h 69"/>
              <a:gd name="T52" fmla="*/ 2214 w 4011"/>
              <a:gd name="T53" fmla="*/ 43 h 69"/>
              <a:gd name="T54" fmla="*/ 2214 w 4011"/>
              <a:gd name="T55" fmla="*/ 33 h 69"/>
              <a:gd name="T56" fmla="*/ 2044 w 4011"/>
              <a:gd name="T57" fmla="*/ 40 h 69"/>
              <a:gd name="T58" fmla="*/ 2101 w 4011"/>
              <a:gd name="T59" fmla="*/ 40 h 69"/>
              <a:gd name="T60" fmla="*/ 1931 w 4011"/>
              <a:gd name="T61" fmla="*/ 28 h 69"/>
              <a:gd name="T62" fmla="*/ 1874 w 4011"/>
              <a:gd name="T63" fmla="*/ 38 h 69"/>
              <a:gd name="T64" fmla="*/ 1874 w 4011"/>
              <a:gd name="T65" fmla="*/ 28 h 69"/>
              <a:gd name="T66" fmla="*/ 1703 w 4011"/>
              <a:gd name="T67" fmla="*/ 35 h 69"/>
              <a:gd name="T68" fmla="*/ 1760 w 4011"/>
              <a:gd name="T69" fmla="*/ 35 h 69"/>
              <a:gd name="T70" fmla="*/ 1590 w 4011"/>
              <a:gd name="T71" fmla="*/ 24 h 69"/>
              <a:gd name="T72" fmla="*/ 1533 w 4011"/>
              <a:gd name="T73" fmla="*/ 32 h 69"/>
              <a:gd name="T74" fmla="*/ 1533 w 4011"/>
              <a:gd name="T75" fmla="*/ 22 h 69"/>
              <a:gd name="T76" fmla="*/ 1363 w 4011"/>
              <a:gd name="T77" fmla="*/ 29 h 69"/>
              <a:gd name="T78" fmla="*/ 1420 w 4011"/>
              <a:gd name="T79" fmla="*/ 31 h 69"/>
              <a:gd name="T80" fmla="*/ 1249 w 4011"/>
              <a:gd name="T81" fmla="*/ 19 h 69"/>
              <a:gd name="T82" fmla="*/ 1192 w 4011"/>
              <a:gd name="T83" fmla="*/ 27 h 69"/>
              <a:gd name="T84" fmla="*/ 1192 w 4011"/>
              <a:gd name="T85" fmla="*/ 18 h 69"/>
              <a:gd name="T86" fmla="*/ 1022 w 4011"/>
              <a:gd name="T87" fmla="*/ 25 h 69"/>
              <a:gd name="T88" fmla="*/ 1079 w 4011"/>
              <a:gd name="T89" fmla="*/ 26 h 69"/>
              <a:gd name="T90" fmla="*/ 909 w 4011"/>
              <a:gd name="T91" fmla="*/ 14 h 69"/>
              <a:gd name="T92" fmla="*/ 852 w 4011"/>
              <a:gd name="T93" fmla="*/ 22 h 69"/>
              <a:gd name="T94" fmla="*/ 852 w 4011"/>
              <a:gd name="T95" fmla="*/ 13 h 69"/>
              <a:gd name="T96" fmla="*/ 681 w 4011"/>
              <a:gd name="T97" fmla="*/ 20 h 69"/>
              <a:gd name="T98" fmla="*/ 738 w 4011"/>
              <a:gd name="T99" fmla="*/ 20 h 69"/>
              <a:gd name="T100" fmla="*/ 568 w 4011"/>
              <a:gd name="T101" fmla="*/ 8 h 69"/>
              <a:gd name="T102" fmla="*/ 511 w 4011"/>
              <a:gd name="T103" fmla="*/ 18 h 69"/>
              <a:gd name="T104" fmla="*/ 511 w 4011"/>
              <a:gd name="T105" fmla="*/ 8 h 69"/>
              <a:gd name="T106" fmla="*/ 341 w 4011"/>
              <a:gd name="T107" fmla="*/ 15 h 69"/>
              <a:gd name="T108" fmla="*/ 397 w 4011"/>
              <a:gd name="T109" fmla="*/ 15 h 69"/>
              <a:gd name="T110" fmla="*/ 227 w 4011"/>
              <a:gd name="T111" fmla="*/ 3 h 69"/>
              <a:gd name="T112" fmla="*/ 170 w 4011"/>
              <a:gd name="T113" fmla="*/ 12 h 69"/>
              <a:gd name="T114" fmla="*/ 170 w 4011"/>
              <a:gd name="T115" fmla="*/ 2 h 69"/>
              <a:gd name="T116" fmla="*/ 0 w 4011"/>
              <a:gd name="T117" fmla="*/ 9 h 69"/>
              <a:gd name="T118" fmla="*/ 57 w 4011"/>
              <a:gd name="T119" fmla="*/ 1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11" h="69">
                <a:moveTo>
                  <a:pt x="4011" y="69"/>
                </a:moveTo>
                <a:lnTo>
                  <a:pt x="3975" y="69"/>
                </a:lnTo>
                <a:lnTo>
                  <a:pt x="3975" y="59"/>
                </a:lnTo>
                <a:lnTo>
                  <a:pt x="4011" y="59"/>
                </a:lnTo>
                <a:lnTo>
                  <a:pt x="4011" y="69"/>
                </a:lnTo>
                <a:close/>
                <a:moveTo>
                  <a:pt x="3918" y="67"/>
                </a:moveTo>
                <a:lnTo>
                  <a:pt x="3861" y="66"/>
                </a:lnTo>
                <a:lnTo>
                  <a:pt x="3861" y="57"/>
                </a:lnTo>
                <a:lnTo>
                  <a:pt x="3918" y="58"/>
                </a:lnTo>
                <a:lnTo>
                  <a:pt x="3918" y="67"/>
                </a:lnTo>
                <a:close/>
                <a:moveTo>
                  <a:pt x="3804" y="66"/>
                </a:moveTo>
                <a:lnTo>
                  <a:pt x="3748" y="65"/>
                </a:lnTo>
                <a:lnTo>
                  <a:pt x="3748" y="56"/>
                </a:lnTo>
                <a:lnTo>
                  <a:pt x="3804" y="57"/>
                </a:lnTo>
                <a:lnTo>
                  <a:pt x="3804" y="66"/>
                </a:lnTo>
                <a:close/>
                <a:moveTo>
                  <a:pt x="3691" y="64"/>
                </a:moveTo>
                <a:lnTo>
                  <a:pt x="3634" y="64"/>
                </a:lnTo>
                <a:lnTo>
                  <a:pt x="3634" y="54"/>
                </a:lnTo>
                <a:lnTo>
                  <a:pt x="3691" y="54"/>
                </a:lnTo>
                <a:lnTo>
                  <a:pt x="3691" y="64"/>
                </a:lnTo>
                <a:close/>
                <a:moveTo>
                  <a:pt x="3577" y="63"/>
                </a:moveTo>
                <a:lnTo>
                  <a:pt x="3520" y="61"/>
                </a:lnTo>
                <a:lnTo>
                  <a:pt x="3520" y="52"/>
                </a:lnTo>
                <a:lnTo>
                  <a:pt x="3577" y="53"/>
                </a:lnTo>
                <a:lnTo>
                  <a:pt x="3577" y="63"/>
                </a:lnTo>
                <a:close/>
                <a:moveTo>
                  <a:pt x="3464" y="60"/>
                </a:moveTo>
                <a:lnTo>
                  <a:pt x="3407" y="60"/>
                </a:lnTo>
                <a:lnTo>
                  <a:pt x="3407" y="51"/>
                </a:lnTo>
                <a:lnTo>
                  <a:pt x="3464" y="51"/>
                </a:lnTo>
                <a:lnTo>
                  <a:pt x="3464" y="60"/>
                </a:lnTo>
                <a:close/>
                <a:moveTo>
                  <a:pt x="3350" y="59"/>
                </a:moveTo>
                <a:lnTo>
                  <a:pt x="3293" y="58"/>
                </a:lnTo>
                <a:lnTo>
                  <a:pt x="3293" y="48"/>
                </a:lnTo>
                <a:lnTo>
                  <a:pt x="3350" y="50"/>
                </a:lnTo>
                <a:lnTo>
                  <a:pt x="3350" y="59"/>
                </a:lnTo>
                <a:close/>
                <a:moveTo>
                  <a:pt x="3237" y="58"/>
                </a:moveTo>
                <a:lnTo>
                  <a:pt x="3180" y="57"/>
                </a:lnTo>
                <a:lnTo>
                  <a:pt x="3180" y="47"/>
                </a:lnTo>
                <a:lnTo>
                  <a:pt x="3237" y="48"/>
                </a:lnTo>
                <a:lnTo>
                  <a:pt x="3237" y="58"/>
                </a:lnTo>
                <a:close/>
                <a:moveTo>
                  <a:pt x="3123" y="56"/>
                </a:moveTo>
                <a:lnTo>
                  <a:pt x="3066" y="54"/>
                </a:lnTo>
                <a:lnTo>
                  <a:pt x="3066" y="45"/>
                </a:lnTo>
                <a:lnTo>
                  <a:pt x="3123" y="46"/>
                </a:lnTo>
                <a:lnTo>
                  <a:pt x="3123" y="56"/>
                </a:lnTo>
                <a:close/>
                <a:moveTo>
                  <a:pt x="3009" y="54"/>
                </a:moveTo>
                <a:lnTo>
                  <a:pt x="2953" y="53"/>
                </a:lnTo>
                <a:lnTo>
                  <a:pt x="2953" y="44"/>
                </a:lnTo>
                <a:lnTo>
                  <a:pt x="3009" y="45"/>
                </a:lnTo>
                <a:lnTo>
                  <a:pt x="3009" y="54"/>
                </a:lnTo>
                <a:close/>
                <a:moveTo>
                  <a:pt x="2896" y="52"/>
                </a:moveTo>
                <a:lnTo>
                  <a:pt x="2839" y="52"/>
                </a:lnTo>
                <a:lnTo>
                  <a:pt x="2839" y="43"/>
                </a:lnTo>
                <a:lnTo>
                  <a:pt x="2896" y="43"/>
                </a:lnTo>
                <a:lnTo>
                  <a:pt x="2896" y="52"/>
                </a:lnTo>
                <a:close/>
                <a:moveTo>
                  <a:pt x="2782" y="51"/>
                </a:moveTo>
                <a:lnTo>
                  <a:pt x="2725" y="50"/>
                </a:lnTo>
                <a:lnTo>
                  <a:pt x="2725" y="40"/>
                </a:lnTo>
                <a:lnTo>
                  <a:pt x="2782" y="41"/>
                </a:lnTo>
                <a:lnTo>
                  <a:pt x="2782" y="51"/>
                </a:lnTo>
                <a:close/>
                <a:moveTo>
                  <a:pt x="2669" y="50"/>
                </a:moveTo>
                <a:lnTo>
                  <a:pt x="2612" y="48"/>
                </a:lnTo>
                <a:lnTo>
                  <a:pt x="2612" y="39"/>
                </a:lnTo>
                <a:lnTo>
                  <a:pt x="2669" y="40"/>
                </a:lnTo>
                <a:lnTo>
                  <a:pt x="2669" y="50"/>
                </a:lnTo>
                <a:close/>
                <a:moveTo>
                  <a:pt x="2555" y="47"/>
                </a:moveTo>
                <a:lnTo>
                  <a:pt x="2498" y="46"/>
                </a:lnTo>
                <a:lnTo>
                  <a:pt x="2498" y="37"/>
                </a:lnTo>
                <a:lnTo>
                  <a:pt x="2555" y="38"/>
                </a:lnTo>
                <a:lnTo>
                  <a:pt x="2555" y="47"/>
                </a:lnTo>
                <a:close/>
                <a:moveTo>
                  <a:pt x="2442" y="46"/>
                </a:moveTo>
                <a:lnTo>
                  <a:pt x="2385" y="45"/>
                </a:lnTo>
                <a:lnTo>
                  <a:pt x="2385" y="35"/>
                </a:lnTo>
                <a:lnTo>
                  <a:pt x="2442" y="37"/>
                </a:lnTo>
                <a:lnTo>
                  <a:pt x="2442" y="46"/>
                </a:lnTo>
                <a:close/>
                <a:moveTo>
                  <a:pt x="2328" y="44"/>
                </a:moveTo>
                <a:lnTo>
                  <a:pt x="2271" y="44"/>
                </a:lnTo>
                <a:lnTo>
                  <a:pt x="2271" y="34"/>
                </a:lnTo>
                <a:lnTo>
                  <a:pt x="2328" y="34"/>
                </a:lnTo>
                <a:lnTo>
                  <a:pt x="2328" y="44"/>
                </a:lnTo>
                <a:close/>
                <a:moveTo>
                  <a:pt x="2214" y="43"/>
                </a:moveTo>
                <a:lnTo>
                  <a:pt x="2158" y="41"/>
                </a:lnTo>
                <a:lnTo>
                  <a:pt x="2158" y="32"/>
                </a:lnTo>
                <a:lnTo>
                  <a:pt x="2214" y="33"/>
                </a:lnTo>
                <a:lnTo>
                  <a:pt x="2214" y="43"/>
                </a:lnTo>
                <a:close/>
                <a:moveTo>
                  <a:pt x="2101" y="40"/>
                </a:moveTo>
                <a:lnTo>
                  <a:pt x="2044" y="40"/>
                </a:lnTo>
                <a:lnTo>
                  <a:pt x="2044" y="31"/>
                </a:lnTo>
                <a:lnTo>
                  <a:pt x="2101" y="31"/>
                </a:lnTo>
                <a:lnTo>
                  <a:pt x="2101" y="40"/>
                </a:lnTo>
                <a:close/>
                <a:moveTo>
                  <a:pt x="1987" y="39"/>
                </a:moveTo>
                <a:lnTo>
                  <a:pt x="1931" y="38"/>
                </a:lnTo>
                <a:lnTo>
                  <a:pt x="1931" y="28"/>
                </a:lnTo>
                <a:lnTo>
                  <a:pt x="1987" y="29"/>
                </a:lnTo>
                <a:lnTo>
                  <a:pt x="1987" y="39"/>
                </a:lnTo>
                <a:close/>
                <a:moveTo>
                  <a:pt x="1874" y="38"/>
                </a:moveTo>
                <a:lnTo>
                  <a:pt x="1817" y="37"/>
                </a:lnTo>
                <a:lnTo>
                  <a:pt x="1817" y="27"/>
                </a:lnTo>
                <a:lnTo>
                  <a:pt x="1874" y="28"/>
                </a:lnTo>
                <a:lnTo>
                  <a:pt x="1874" y="38"/>
                </a:lnTo>
                <a:close/>
                <a:moveTo>
                  <a:pt x="1760" y="35"/>
                </a:moveTo>
                <a:lnTo>
                  <a:pt x="1703" y="35"/>
                </a:lnTo>
                <a:lnTo>
                  <a:pt x="1703" y="26"/>
                </a:lnTo>
                <a:lnTo>
                  <a:pt x="1760" y="26"/>
                </a:lnTo>
                <a:lnTo>
                  <a:pt x="1760" y="35"/>
                </a:lnTo>
                <a:close/>
                <a:moveTo>
                  <a:pt x="1647" y="34"/>
                </a:moveTo>
                <a:lnTo>
                  <a:pt x="1590" y="33"/>
                </a:lnTo>
                <a:lnTo>
                  <a:pt x="1590" y="24"/>
                </a:lnTo>
                <a:lnTo>
                  <a:pt x="1647" y="25"/>
                </a:lnTo>
                <a:lnTo>
                  <a:pt x="1647" y="34"/>
                </a:lnTo>
                <a:close/>
                <a:moveTo>
                  <a:pt x="1533" y="32"/>
                </a:moveTo>
                <a:lnTo>
                  <a:pt x="1476" y="32"/>
                </a:lnTo>
                <a:lnTo>
                  <a:pt x="1476" y="22"/>
                </a:lnTo>
                <a:lnTo>
                  <a:pt x="1533" y="22"/>
                </a:lnTo>
                <a:lnTo>
                  <a:pt x="1533" y="32"/>
                </a:lnTo>
                <a:close/>
                <a:moveTo>
                  <a:pt x="1420" y="31"/>
                </a:moveTo>
                <a:lnTo>
                  <a:pt x="1363" y="29"/>
                </a:lnTo>
                <a:lnTo>
                  <a:pt x="1363" y="20"/>
                </a:lnTo>
                <a:lnTo>
                  <a:pt x="1420" y="21"/>
                </a:lnTo>
                <a:lnTo>
                  <a:pt x="1420" y="31"/>
                </a:lnTo>
                <a:close/>
                <a:moveTo>
                  <a:pt x="1306" y="29"/>
                </a:moveTo>
                <a:lnTo>
                  <a:pt x="1249" y="28"/>
                </a:lnTo>
                <a:lnTo>
                  <a:pt x="1249" y="19"/>
                </a:lnTo>
                <a:lnTo>
                  <a:pt x="1306" y="20"/>
                </a:lnTo>
                <a:lnTo>
                  <a:pt x="1306" y="29"/>
                </a:lnTo>
                <a:close/>
                <a:moveTo>
                  <a:pt x="1192" y="27"/>
                </a:moveTo>
                <a:lnTo>
                  <a:pt x="1136" y="26"/>
                </a:lnTo>
                <a:lnTo>
                  <a:pt x="1136" y="16"/>
                </a:lnTo>
                <a:lnTo>
                  <a:pt x="1192" y="18"/>
                </a:lnTo>
                <a:lnTo>
                  <a:pt x="1192" y="27"/>
                </a:lnTo>
                <a:close/>
                <a:moveTo>
                  <a:pt x="1079" y="26"/>
                </a:moveTo>
                <a:lnTo>
                  <a:pt x="1022" y="25"/>
                </a:lnTo>
                <a:lnTo>
                  <a:pt x="1022" y="15"/>
                </a:lnTo>
                <a:lnTo>
                  <a:pt x="1079" y="16"/>
                </a:lnTo>
                <a:lnTo>
                  <a:pt x="1079" y="26"/>
                </a:lnTo>
                <a:close/>
                <a:moveTo>
                  <a:pt x="965" y="24"/>
                </a:moveTo>
                <a:lnTo>
                  <a:pt x="909" y="24"/>
                </a:lnTo>
                <a:lnTo>
                  <a:pt x="909" y="14"/>
                </a:lnTo>
                <a:lnTo>
                  <a:pt x="965" y="14"/>
                </a:lnTo>
                <a:lnTo>
                  <a:pt x="965" y="24"/>
                </a:lnTo>
                <a:close/>
                <a:moveTo>
                  <a:pt x="852" y="22"/>
                </a:moveTo>
                <a:lnTo>
                  <a:pt x="795" y="21"/>
                </a:lnTo>
                <a:lnTo>
                  <a:pt x="795" y="12"/>
                </a:lnTo>
                <a:lnTo>
                  <a:pt x="852" y="13"/>
                </a:lnTo>
                <a:lnTo>
                  <a:pt x="852" y="22"/>
                </a:lnTo>
                <a:close/>
                <a:moveTo>
                  <a:pt x="738" y="20"/>
                </a:moveTo>
                <a:lnTo>
                  <a:pt x="681" y="20"/>
                </a:lnTo>
                <a:lnTo>
                  <a:pt x="681" y="11"/>
                </a:lnTo>
                <a:lnTo>
                  <a:pt x="738" y="11"/>
                </a:lnTo>
                <a:lnTo>
                  <a:pt x="738" y="20"/>
                </a:lnTo>
                <a:close/>
                <a:moveTo>
                  <a:pt x="625" y="19"/>
                </a:moveTo>
                <a:lnTo>
                  <a:pt x="568" y="18"/>
                </a:lnTo>
                <a:lnTo>
                  <a:pt x="568" y="8"/>
                </a:lnTo>
                <a:lnTo>
                  <a:pt x="625" y="9"/>
                </a:lnTo>
                <a:lnTo>
                  <a:pt x="625" y="19"/>
                </a:lnTo>
                <a:close/>
                <a:moveTo>
                  <a:pt x="511" y="18"/>
                </a:moveTo>
                <a:lnTo>
                  <a:pt x="454" y="16"/>
                </a:lnTo>
                <a:lnTo>
                  <a:pt x="454" y="7"/>
                </a:lnTo>
                <a:lnTo>
                  <a:pt x="511" y="8"/>
                </a:lnTo>
                <a:lnTo>
                  <a:pt x="511" y="18"/>
                </a:lnTo>
                <a:close/>
                <a:moveTo>
                  <a:pt x="397" y="15"/>
                </a:moveTo>
                <a:lnTo>
                  <a:pt x="341" y="15"/>
                </a:lnTo>
                <a:lnTo>
                  <a:pt x="341" y="6"/>
                </a:lnTo>
                <a:lnTo>
                  <a:pt x="397" y="6"/>
                </a:lnTo>
                <a:lnTo>
                  <a:pt x="397" y="15"/>
                </a:lnTo>
                <a:close/>
                <a:moveTo>
                  <a:pt x="284" y="14"/>
                </a:moveTo>
                <a:lnTo>
                  <a:pt x="227" y="13"/>
                </a:lnTo>
                <a:lnTo>
                  <a:pt x="227" y="3"/>
                </a:lnTo>
                <a:lnTo>
                  <a:pt x="284" y="5"/>
                </a:lnTo>
                <a:lnTo>
                  <a:pt x="284" y="14"/>
                </a:lnTo>
                <a:close/>
                <a:moveTo>
                  <a:pt x="170" y="12"/>
                </a:moveTo>
                <a:lnTo>
                  <a:pt x="114" y="12"/>
                </a:lnTo>
                <a:lnTo>
                  <a:pt x="114" y="2"/>
                </a:lnTo>
                <a:lnTo>
                  <a:pt x="170" y="2"/>
                </a:lnTo>
                <a:lnTo>
                  <a:pt x="170" y="12"/>
                </a:lnTo>
                <a:close/>
                <a:moveTo>
                  <a:pt x="57" y="11"/>
                </a:moveTo>
                <a:lnTo>
                  <a:pt x="0" y="9"/>
                </a:lnTo>
                <a:lnTo>
                  <a:pt x="0" y="0"/>
                </a:lnTo>
                <a:lnTo>
                  <a:pt x="57" y="1"/>
                </a:lnTo>
                <a:lnTo>
                  <a:pt x="57" y="11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16"/>
          <p:cNvSpPr>
            <a:spLocks noEditPoints="1"/>
          </p:cNvSpPr>
          <p:nvPr/>
        </p:nvSpPr>
        <p:spPr bwMode="auto">
          <a:xfrm>
            <a:off x="1304925" y="1423988"/>
            <a:ext cx="4056062" cy="76200"/>
          </a:xfrm>
          <a:custGeom>
            <a:avLst/>
            <a:gdLst>
              <a:gd name="T0" fmla="*/ 2498 w 2555"/>
              <a:gd name="T1" fmla="*/ 48 h 48"/>
              <a:gd name="T2" fmla="*/ 2555 w 2555"/>
              <a:gd name="T3" fmla="*/ 38 h 48"/>
              <a:gd name="T4" fmla="*/ 2441 w 2555"/>
              <a:gd name="T5" fmla="*/ 47 h 48"/>
              <a:gd name="T6" fmla="*/ 2384 w 2555"/>
              <a:gd name="T7" fmla="*/ 36 h 48"/>
              <a:gd name="T8" fmla="*/ 2441 w 2555"/>
              <a:gd name="T9" fmla="*/ 47 h 48"/>
              <a:gd name="T10" fmla="*/ 2271 w 2555"/>
              <a:gd name="T11" fmla="*/ 44 h 48"/>
              <a:gd name="T12" fmla="*/ 2328 w 2555"/>
              <a:gd name="T13" fmla="*/ 35 h 48"/>
              <a:gd name="T14" fmla="*/ 2214 w 2555"/>
              <a:gd name="T15" fmla="*/ 43 h 48"/>
              <a:gd name="T16" fmla="*/ 2157 w 2555"/>
              <a:gd name="T17" fmla="*/ 32 h 48"/>
              <a:gd name="T18" fmla="*/ 2214 w 2555"/>
              <a:gd name="T19" fmla="*/ 43 h 48"/>
              <a:gd name="T20" fmla="*/ 2044 w 2555"/>
              <a:gd name="T21" fmla="*/ 41 h 48"/>
              <a:gd name="T22" fmla="*/ 2101 w 2555"/>
              <a:gd name="T23" fmla="*/ 32 h 48"/>
              <a:gd name="T24" fmla="*/ 1987 w 2555"/>
              <a:gd name="T25" fmla="*/ 40 h 48"/>
              <a:gd name="T26" fmla="*/ 1930 w 2555"/>
              <a:gd name="T27" fmla="*/ 29 h 48"/>
              <a:gd name="T28" fmla="*/ 1987 w 2555"/>
              <a:gd name="T29" fmla="*/ 40 h 48"/>
              <a:gd name="T30" fmla="*/ 1817 w 2555"/>
              <a:gd name="T31" fmla="*/ 37 h 48"/>
              <a:gd name="T32" fmla="*/ 1873 w 2555"/>
              <a:gd name="T33" fmla="*/ 29 h 48"/>
              <a:gd name="T34" fmla="*/ 1760 w 2555"/>
              <a:gd name="T35" fmla="*/ 36 h 48"/>
              <a:gd name="T36" fmla="*/ 1703 w 2555"/>
              <a:gd name="T37" fmla="*/ 27 h 48"/>
              <a:gd name="T38" fmla="*/ 1760 w 2555"/>
              <a:gd name="T39" fmla="*/ 36 h 48"/>
              <a:gd name="T40" fmla="*/ 1589 w 2555"/>
              <a:gd name="T41" fmla="*/ 34 h 48"/>
              <a:gd name="T42" fmla="*/ 1646 w 2555"/>
              <a:gd name="T43" fmla="*/ 25 h 48"/>
              <a:gd name="T44" fmla="*/ 1533 w 2555"/>
              <a:gd name="T45" fmla="*/ 34 h 48"/>
              <a:gd name="T46" fmla="*/ 1476 w 2555"/>
              <a:gd name="T47" fmla="*/ 23 h 48"/>
              <a:gd name="T48" fmla="*/ 1533 w 2555"/>
              <a:gd name="T49" fmla="*/ 34 h 48"/>
              <a:gd name="T50" fmla="*/ 1362 w 2555"/>
              <a:gd name="T51" fmla="*/ 30 h 48"/>
              <a:gd name="T52" fmla="*/ 1419 w 2555"/>
              <a:gd name="T53" fmla="*/ 22 h 48"/>
              <a:gd name="T54" fmla="*/ 1306 w 2555"/>
              <a:gd name="T55" fmla="*/ 30 h 48"/>
              <a:gd name="T56" fmla="*/ 1249 w 2555"/>
              <a:gd name="T57" fmla="*/ 19 h 48"/>
              <a:gd name="T58" fmla="*/ 1306 w 2555"/>
              <a:gd name="T59" fmla="*/ 30 h 48"/>
              <a:gd name="T60" fmla="*/ 1135 w 2555"/>
              <a:gd name="T61" fmla="*/ 28 h 48"/>
              <a:gd name="T62" fmla="*/ 1192 w 2555"/>
              <a:gd name="T63" fmla="*/ 18 h 48"/>
              <a:gd name="T64" fmla="*/ 1078 w 2555"/>
              <a:gd name="T65" fmla="*/ 27 h 48"/>
              <a:gd name="T66" fmla="*/ 1022 w 2555"/>
              <a:gd name="T67" fmla="*/ 16 h 48"/>
              <a:gd name="T68" fmla="*/ 1078 w 2555"/>
              <a:gd name="T69" fmla="*/ 27 h 48"/>
              <a:gd name="T70" fmla="*/ 908 w 2555"/>
              <a:gd name="T71" fmla="*/ 24 h 48"/>
              <a:gd name="T72" fmla="*/ 965 w 2555"/>
              <a:gd name="T73" fmla="*/ 15 h 48"/>
              <a:gd name="T74" fmla="*/ 851 w 2555"/>
              <a:gd name="T75" fmla="*/ 23 h 48"/>
              <a:gd name="T76" fmla="*/ 795 w 2555"/>
              <a:gd name="T77" fmla="*/ 12 h 48"/>
              <a:gd name="T78" fmla="*/ 851 w 2555"/>
              <a:gd name="T79" fmla="*/ 23 h 48"/>
              <a:gd name="T80" fmla="*/ 681 w 2555"/>
              <a:gd name="T81" fmla="*/ 21 h 48"/>
              <a:gd name="T82" fmla="*/ 738 w 2555"/>
              <a:gd name="T83" fmla="*/ 12 h 48"/>
              <a:gd name="T84" fmla="*/ 624 w 2555"/>
              <a:gd name="T85" fmla="*/ 19 h 48"/>
              <a:gd name="T86" fmla="*/ 567 w 2555"/>
              <a:gd name="T87" fmla="*/ 10 h 48"/>
              <a:gd name="T88" fmla="*/ 624 w 2555"/>
              <a:gd name="T89" fmla="*/ 19 h 48"/>
              <a:gd name="T90" fmla="*/ 454 w 2555"/>
              <a:gd name="T91" fmla="*/ 17 h 48"/>
              <a:gd name="T92" fmla="*/ 511 w 2555"/>
              <a:gd name="T93" fmla="*/ 9 h 48"/>
              <a:gd name="T94" fmla="*/ 397 w 2555"/>
              <a:gd name="T95" fmla="*/ 16 h 48"/>
              <a:gd name="T96" fmla="*/ 340 w 2555"/>
              <a:gd name="T97" fmla="*/ 6 h 48"/>
              <a:gd name="T98" fmla="*/ 397 w 2555"/>
              <a:gd name="T99" fmla="*/ 16 h 48"/>
              <a:gd name="T100" fmla="*/ 227 w 2555"/>
              <a:gd name="T101" fmla="*/ 13 h 48"/>
              <a:gd name="T102" fmla="*/ 284 w 2555"/>
              <a:gd name="T103" fmla="*/ 5 h 48"/>
              <a:gd name="T104" fmla="*/ 170 w 2555"/>
              <a:gd name="T105" fmla="*/ 13 h 48"/>
              <a:gd name="T106" fmla="*/ 113 w 2555"/>
              <a:gd name="T107" fmla="*/ 3 h 48"/>
              <a:gd name="T108" fmla="*/ 170 w 2555"/>
              <a:gd name="T109" fmla="*/ 13 h 48"/>
              <a:gd name="T110" fmla="*/ 0 w 2555"/>
              <a:gd name="T111" fmla="*/ 10 h 48"/>
              <a:gd name="T112" fmla="*/ 56 w 2555"/>
              <a:gd name="T11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55" h="48">
                <a:moveTo>
                  <a:pt x="2555" y="48"/>
                </a:moveTo>
                <a:lnTo>
                  <a:pt x="2498" y="48"/>
                </a:lnTo>
                <a:lnTo>
                  <a:pt x="2498" y="38"/>
                </a:lnTo>
                <a:lnTo>
                  <a:pt x="2555" y="38"/>
                </a:lnTo>
                <a:lnTo>
                  <a:pt x="2555" y="48"/>
                </a:lnTo>
                <a:close/>
                <a:moveTo>
                  <a:pt x="2441" y="47"/>
                </a:moveTo>
                <a:lnTo>
                  <a:pt x="2384" y="45"/>
                </a:lnTo>
                <a:lnTo>
                  <a:pt x="2384" y="36"/>
                </a:lnTo>
                <a:lnTo>
                  <a:pt x="2441" y="37"/>
                </a:lnTo>
                <a:lnTo>
                  <a:pt x="2441" y="47"/>
                </a:lnTo>
                <a:close/>
                <a:moveTo>
                  <a:pt x="2328" y="44"/>
                </a:moveTo>
                <a:lnTo>
                  <a:pt x="2271" y="44"/>
                </a:lnTo>
                <a:lnTo>
                  <a:pt x="2271" y="35"/>
                </a:lnTo>
                <a:lnTo>
                  <a:pt x="2328" y="35"/>
                </a:lnTo>
                <a:lnTo>
                  <a:pt x="2328" y="44"/>
                </a:lnTo>
                <a:close/>
                <a:moveTo>
                  <a:pt x="2214" y="43"/>
                </a:moveTo>
                <a:lnTo>
                  <a:pt x="2157" y="42"/>
                </a:lnTo>
                <a:lnTo>
                  <a:pt x="2157" y="32"/>
                </a:lnTo>
                <a:lnTo>
                  <a:pt x="2214" y="34"/>
                </a:lnTo>
                <a:lnTo>
                  <a:pt x="2214" y="43"/>
                </a:lnTo>
                <a:close/>
                <a:moveTo>
                  <a:pt x="2101" y="42"/>
                </a:moveTo>
                <a:lnTo>
                  <a:pt x="2044" y="41"/>
                </a:lnTo>
                <a:lnTo>
                  <a:pt x="2044" y="31"/>
                </a:lnTo>
                <a:lnTo>
                  <a:pt x="2101" y="32"/>
                </a:lnTo>
                <a:lnTo>
                  <a:pt x="2101" y="42"/>
                </a:lnTo>
                <a:close/>
                <a:moveTo>
                  <a:pt x="1987" y="40"/>
                </a:moveTo>
                <a:lnTo>
                  <a:pt x="1930" y="38"/>
                </a:lnTo>
                <a:lnTo>
                  <a:pt x="1930" y="29"/>
                </a:lnTo>
                <a:lnTo>
                  <a:pt x="1987" y="30"/>
                </a:lnTo>
                <a:lnTo>
                  <a:pt x="1987" y="40"/>
                </a:lnTo>
                <a:close/>
                <a:moveTo>
                  <a:pt x="1873" y="38"/>
                </a:moveTo>
                <a:lnTo>
                  <a:pt x="1817" y="37"/>
                </a:lnTo>
                <a:lnTo>
                  <a:pt x="1817" y="28"/>
                </a:lnTo>
                <a:lnTo>
                  <a:pt x="1873" y="29"/>
                </a:lnTo>
                <a:lnTo>
                  <a:pt x="1873" y="38"/>
                </a:lnTo>
                <a:close/>
                <a:moveTo>
                  <a:pt x="1760" y="36"/>
                </a:moveTo>
                <a:lnTo>
                  <a:pt x="1703" y="36"/>
                </a:lnTo>
                <a:lnTo>
                  <a:pt x="1703" y="27"/>
                </a:lnTo>
                <a:lnTo>
                  <a:pt x="1760" y="27"/>
                </a:lnTo>
                <a:lnTo>
                  <a:pt x="1760" y="36"/>
                </a:lnTo>
                <a:close/>
                <a:moveTo>
                  <a:pt x="1646" y="35"/>
                </a:moveTo>
                <a:lnTo>
                  <a:pt x="1589" y="34"/>
                </a:lnTo>
                <a:lnTo>
                  <a:pt x="1589" y="24"/>
                </a:lnTo>
                <a:lnTo>
                  <a:pt x="1646" y="25"/>
                </a:lnTo>
                <a:lnTo>
                  <a:pt x="1646" y="35"/>
                </a:lnTo>
                <a:close/>
                <a:moveTo>
                  <a:pt x="1533" y="34"/>
                </a:moveTo>
                <a:lnTo>
                  <a:pt x="1476" y="32"/>
                </a:lnTo>
                <a:lnTo>
                  <a:pt x="1476" y="23"/>
                </a:lnTo>
                <a:lnTo>
                  <a:pt x="1533" y="24"/>
                </a:lnTo>
                <a:lnTo>
                  <a:pt x="1533" y="34"/>
                </a:lnTo>
                <a:close/>
                <a:moveTo>
                  <a:pt x="1419" y="31"/>
                </a:moveTo>
                <a:lnTo>
                  <a:pt x="1362" y="30"/>
                </a:lnTo>
                <a:lnTo>
                  <a:pt x="1362" y="21"/>
                </a:lnTo>
                <a:lnTo>
                  <a:pt x="1419" y="22"/>
                </a:lnTo>
                <a:lnTo>
                  <a:pt x="1419" y="31"/>
                </a:lnTo>
                <a:close/>
                <a:moveTo>
                  <a:pt x="1306" y="30"/>
                </a:moveTo>
                <a:lnTo>
                  <a:pt x="1249" y="29"/>
                </a:lnTo>
                <a:lnTo>
                  <a:pt x="1249" y="19"/>
                </a:lnTo>
                <a:lnTo>
                  <a:pt x="1306" y="21"/>
                </a:lnTo>
                <a:lnTo>
                  <a:pt x="1306" y="30"/>
                </a:lnTo>
                <a:close/>
                <a:moveTo>
                  <a:pt x="1192" y="28"/>
                </a:moveTo>
                <a:lnTo>
                  <a:pt x="1135" y="28"/>
                </a:lnTo>
                <a:lnTo>
                  <a:pt x="1135" y="18"/>
                </a:lnTo>
                <a:lnTo>
                  <a:pt x="1192" y="18"/>
                </a:lnTo>
                <a:lnTo>
                  <a:pt x="1192" y="28"/>
                </a:lnTo>
                <a:close/>
                <a:moveTo>
                  <a:pt x="1078" y="27"/>
                </a:moveTo>
                <a:lnTo>
                  <a:pt x="1022" y="25"/>
                </a:lnTo>
                <a:lnTo>
                  <a:pt x="1022" y="16"/>
                </a:lnTo>
                <a:lnTo>
                  <a:pt x="1078" y="17"/>
                </a:lnTo>
                <a:lnTo>
                  <a:pt x="1078" y="27"/>
                </a:lnTo>
                <a:close/>
                <a:moveTo>
                  <a:pt x="965" y="24"/>
                </a:moveTo>
                <a:lnTo>
                  <a:pt x="908" y="24"/>
                </a:lnTo>
                <a:lnTo>
                  <a:pt x="908" y="15"/>
                </a:lnTo>
                <a:lnTo>
                  <a:pt x="965" y="15"/>
                </a:lnTo>
                <a:lnTo>
                  <a:pt x="965" y="24"/>
                </a:lnTo>
                <a:close/>
                <a:moveTo>
                  <a:pt x="851" y="23"/>
                </a:moveTo>
                <a:lnTo>
                  <a:pt x="795" y="22"/>
                </a:lnTo>
                <a:lnTo>
                  <a:pt x="795" y="12"/>
                </a:lnTo>
                <a:lnTo>
                  <a:pt x="851" y="13"/>
                </a:lnTo>
                <a:lnTo>
                  <a:pt x="851" y="23"/>
                </a:lnTo>
                <a:close/>
                <a:moveTo>
                  <a:pt x="738" y="22"/>
                </a:moveTo>
                <a:lnTo>
                  <a:pt x="681" y="21"/>
                </a:lnTo>
                <a:lnTo>
                  <a:pt x="681" y="11"/>
                </a:lnTo>
                <a:lnTo>
                  <a:pt x="738" y="12"/>
                </a:lnTo>
                <a:lnTo>
                  <a:pt x="738" y="22"/>
                </a:lnTo>
                <a:close/>
                <a:moveTo>
                  <a:pt x="624" y="19"/>
                </a:moveTo>
                <a:lnTo>
                  <a:pt x="567" y="19"/>
                </a:lnTo>
                <a:lnTo>
                  <a:pt x="567" y="10"/>
                </a:lnTo>
                <a:lnTo>
                  <a:pt x="624" y="10"/>
                </a:lnTo>
                <a:lnTo>
                  <a:pt x="624" y="19"/>
                </a:lnTo>
                <a:close/>
                <a:moveTo>
                  <a:pt x="511" y="18"/>
                </a:moveTo>
                <a:lnTo>
                  <a:pt x="454" y="17"/>
                </a:lnTo>
                <a:lnTo>
                  <a:pt x="454" y="8"/>
                </a:lnTo>
                <a:lnTo>
                  <a:pt x="511" y="9"/>
                </a:lnTo>
                <a:lnTo>
                  <a:pt x="511" y="18"/>
                </a:lnTo>
                <a:close/>
                <a:moveTo>
                  <a:pt x="397" y="16"/>
                </a:moveTo>
                <a:lnTo>
                  <a:pt x="340" y="16"/>
                </a:lnTo>
                <a:lnTo>
                  <a:pt x="340" y="6"/>
                </a:lnTo>
                <a:lnTo>
                  <a:pt x="397" y="6"/>
                </a:lnTo>
                <a:lnTo>
                  <a:pt x="397" y="16"/>
                </a:lnTo>
                <a:close/>
                <a:moveTo>
                  <a:pt x="284" y="15"/>
                </a:moveTo>
                <a:lnTo>
                  <a:pt x="227" y="13"/>
                </a:lnTo>
                <a:lnTo>
                  <a:pt x="227" y="4"/>
                </a:lnTo>
                <a:lnTo>
                  <a:pt x="284" y="5"/>
                </a:lnTo>
                <a:lnTo>
                  <a:pt x="284" y="15"/>
                </a:lnTo>
                <a:close/>
                <a:moveTo>
                  <a:pt x="170" y="13"/>
                </a:moveTo>
                <a:lnTo>
                  <a:pt x="113" y="12"/>
                </a:lnTo>
                <a:lnTo>
                  <a:pt x="113" y="3"/>
                </a:lnTo>
                <a:lnTo>
                  <a:pt x="170" y="4"/>
                </a:lnTo>
                <a:lnTo>
                  <a:pt x="170" y="13"/>
                </a:lnTo>
                <a:close/>
                <a:moveTo>
                  <a:pt x="56" y="11"/>
                </a:moveTo>
                <a:lnTo>
                  <a:pt x="0" y="10"/>
                </a:lnTo>
                <a:lnTo>
                  <a:pt x="0" y="0"/>
                </a:lnTo>
                <a:lnTo>
                  <a:pt x="56" y="2"/>
                </a:lnTo>
                <a:lnTo>
                  <a:pt x="56" y="11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Rectangle 117"/>
          <p:cNvSpPr>
            <a:spLocks noChangeArrowheads="1"/>
          </p:cNvSpPr>
          <p:nvPr/>
        </p:nvSpPr>
        <p:spPr bwMode="auto">
          <a:xfrm>
            <a:off x="1787525" y="4375150"/>
            <a:ext cx="636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发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9"/>
          <p:cNvSpPr>
            <a:spLocks noChangeArrowheads="1"/>
          </p:cNvSpPr>
          <p:nvPr/>
        </p:nvSpPr>
        <p:spPr bwMode="auto">
          <a:xfrm>
            <a:off x="1787525" y="4710113"/>
            <a:ext cx="1440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组织相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亲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0"/>
          <p:cNvSpPr>
            <a:spLocks noChangeArrowheads="1"/>
          </p:cNvSpPr>
          <p:nvPr/>
        </p:nvSpPr>
        <p:spPr bwMode="auto">
          <a:xfrm>
            <a:off x="2635250" y="47101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5507925" y="4996130"/>
            <a:ext cx="1804319" cy="481267"/>
          </a:xfrm>
          <a:prstGeom prst="rect">
            <a:avLst/>
          </a:prstGeom>
          <a:solidFill>
            <a:srgbClr val="9C6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5507925" y="4996130"/>
            <a:ext cx="1804319" cy="48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552292" y="4409640"/>
            <a:ext cx="1053956" cy="1171255"/>
            <a:chOff x="4552292" y="4409640"/>
            <a:chExt cx="1053956" cy="1171255"/>
          </a:xfrm>
        </p:grpSpPr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75102" y="4409640"/>
              <a:ext cx="231146" cy="1171255"/>
            </a:xfrm>
            <a:custGeom>
              <a:avLst/>
              <a:gdLst>
                <a:gd name="T0" fmla="*/ 62 w 113"/>
                <a:gd name="T1" fmla="*/ 551 h 574"/>
                <a:gd name="T2" fmla="*/ 90 w 113"/>
                <a:gd name="T3" fmla="*/ 572 h 574"/>
                <a:gd name="T4" fmla="*/ 112 w 113"/>
                <a:gd name="T5" fmla="*/ 545 h 574"/>
                <a:gd name="T6" fmla="*/ 51 w 113"/>
                <a:gd name="T7" fmla="*/ 24 h 574"/>
                <a:gd name="T8" fmla="*/ 23 w 113"/>
                <a:gd name="T9" fmla="*/ 2 h 574"/>
                <a:gd name="T10" fmla="*/ 1 w 113"/>
                <a:gd name="T11" fmla="*/ 29 h 574"/>
                <a:gd name="T12" fmla="*/ 62 w 113"/>
                <a:gd name="T13" fmla="*/ 55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74">
                  <a:moveTo>
                    <a:pt x="62" y="551"/>
                  </a:moveTo>
                  <a:cubicBezTo>
                    <a:pt x="64" y="564"/>
                    <a:pt x="76" y="574"/>
                    <a:pt x="90" y="572"/>
                  </a:cubicBezTo>
                  <a:cubicBezTo>
                    <a:pt x="103" y="571"/>
                    <a:pt x="113" y="558"/>
                    <a:pt x="112" y="54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49" y="10"/>
                    <a:pt x="37" y="0"/>
                    <a:pt x="23" y="2"/>
                  </a:cubicBezTo>
                  <a:cubicBezTo>
                    <a:pt x="9" y="3"/>
                    <a:pt x="0" y="16"/>
                    <a:pt x="1" y="29"/>
                  </a:cubicBezTo>
                  <a:cubicBezTo>
                    <a:pt x="62" y="551"/>
                    <a:pt x="62" y="551"/>
                    <a:pt x="62" y="551"/>
                  </a:cubicBezTo>
                </a:path>
              </a:pathLst>
            </a:custGeom>
            <a:solidFill>
              <a:srgbClr val="D49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552292" y="4440690"/>
              <a:ext cx="891809" cy="838335"/>
            </a:xfrm>
            <a:custGeom>
              <a:avLst/>
              <a:gdLst>
                <a:gd name="T0" fmla="*/ 0 w 437"/>
                <a:gd name="T1" fmla="*/ 411 h 411"/>
                <a:gd name="T2" fmla="*/ 79 w 437"/>
                <a:gd name="T3" fmla="*/ 400 h 411"/>
                <a:gd name="T4" fmla="*/ 224 w 437"/>
                <a:gd name="T5" fmla="*/ 357 h 411"/>
                <a:gd name="T6" fmla="*/ 269 w 437"/>
                <a:gd name="T7" fmla="*/ 335 h 411"/>
                <a:gd name="T8" fmla="*/ 437 w 437"/>
                <a:gd name="T9" fmla="*/ 336 h 411"/>
                <a:gd name="T10" fmla="*/ 384 w 437"/>
                <a:gd name="T11" fmla="*/ 0 h 411"/>
                <a:gd name="T12" fmla="*/ 204 w 437"/>
                <a:gd name="T13" fmla="*/ 88 h 411"/>
                <a:gd name="T14" fmla="*/ 36 w 437"/>
                <a:gd name="T15" fmla="*/ 143 h 411"/>
                <a:gd name="T16" fmla="*/ 25 w 437"/>
                <a:gd name="T17" fmla="*/ 176 h 411"/>
                <a:gd name="T18" fmla="*/ 0 w 437"/>
                <a:gd name="T1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411">
                  <a:moveTo>
                    <a:pt x="0" y="411"/>
                  </a:moveTo>
                  <a:cubicBezTo>
                    <a:pt x="79" y="400"/>
                    <a:pt x="79" y="400"/>
                    <a:pt x="79" y="400"/>
                  </a:cubicBezTo>
                  <a:cubicBezTo>
                    <a:pt x="196" y="403"/>
                    <a:pt x="217" y="407"/>
                    <a:pt x="224" y="357"/>
                  </a:cubicBezTo>
                  <a:cubicBezTo>
                    <a:pt x="232" y="306"/>
                    <a:pt x="269" y="335"/>
                    <a:pt x="269" y="335"/>
                  </a:cubicBezTo>
                  <a:cubicBezTo>
                    <a:pt x="399" y="354"/>
                    <a:pt x="437" y="336"/>
                    <a:pt x="437" y="336"/>
                  </a:cubicBezTo>
                  <a:cubicBezTo>
                    <a:pt x="354" y="252"/>
                    <a:pt x="384" y="0"/>
                    <a:pt x="384" y="0"/>
                  </a:cubicBezTo>
                  <a:cubicBezTo>
                    <a:pt x="190" y="21"/>
                    <a:pt x="204" y="88"/>
                    <a:pt x="204" y="88"/>
                  </a:cubicBezTo>
                  <a:cubicBezTo>
                    <a:pt x="135" y="146"/>
                    <a:pt x="36" y="143"/>
                    <a:pt x="36" y="143"/>
                  </a:cubicBezTo>
                  <a:cubicBezTo>
                    <a:pt x="25" y="176"/>
                    <a:pt x="25" y="176"/>
                    <a:pt x="25" y="176"/>
                  </a:cubicBezTo>
                  <a:lnTo>
                    <a:pt x="0" y="411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5540699" y="4989230"/>
              <a:ext cx="63823" cy="539916"/>
            </a:xfrm>
            <a:custGeom>
              <a:avLst/>
              <a:gdLst>
                <a:gd name="T0" fmla="*/ 28 w 31"/>
                <a:gd name="T1" fmla="*/ 239 h 264"/>
                <a:gd name="T2" fmla="*/ 28 w 31"/>
                <a:gd name="T3" fmla="*/ 239 h 264"/>
                <a:gd name="T4" fmla="*/ 31 w 31"/>
                <a:gd name="T5" fmla="*/ 261 h 264"/>
                <a:gd name="T6" fmla="*/ 31 w 31"/>
                <a:gd name="T7" fmla="*/ 264 h 264"/>
                <a:gd name="T8" fmla="*/ 31 w 31"/>
                <a:gd name="T9" fmla="*/ 261 h 264"/>
                <a:gd name="T10" fmla="*/ 28 w 31"/>
                <a:gd name="T11" fmla="*/ 239 h 264"/>
                <a:gd name="T12" fmla="*/ 0 w 31"/>
                <a:gd name="T13" fmla="*/ 0 h 264"/>
                <a:gd name="T14" fmla="*/ 1 w 31"/>
                <a:gd name="T15" fmla="*/ 3 h 264"/>
                <a:gd name="T16" fmla="*/ 0 w 31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4">
                  <a:moveTo>
                    <a:pt x="28" y="239"/>
                  </a:moveTo>
                  <a:cubicBezTo>
                    <a:pt x="28" y="239"/>
                    <a:pt x="28" y="239"/>
                    <a:pt x="28" y="239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2"/>
                    <a:pt x="31" y="263"/>
                    <a:pt x="31" y="264"/>
                  </a:cubicBezTo>
                  <a:cubicBezTo>
                    <a:pt x="31" y="263"/>
                    <a:pt x="31" y="262"/>
                    <a:pt x="31" y="261"/>
                  </a:cubicBezTo>
                  <a:cubicBezTo>
                    <a:pt x="28" y="239"/>
                    <a:pt x="28" y="239"/>
                    <a:pt x="28" y="239"/>
                  </a:cubicBezTo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542425" y="4996130"/>
              <a:ext cx="55199" cy="481267"/>
            </a:xfrm>
            <a:custGeom>
              <a:avLst/>
              <a:gdLst>
                <a:gd name="T0" fmla="*/ 0 w 32"/>
                <a:gd name="T1" fmla="*/ 0 h 279"/>
                <a:gd name="T2" fmla="*/ 0 w 32"/>
                <a:gd name="T3" fmla="*/ 0 h 279"/>
                <a:gd name="T4" fmla="*/ 32 w 32"/>
                <a:gd name="T5" fmla="*/ 279 h 279"/>
                <a:gd name="T6" fmla="*/ 32 w 32"/>
                <a:gd name="T7" fmla="*/ 279 h 279"/>
                <a:gd name="T8" fmla="*/ 0 w 32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9">
                  <a:moveTo>
                    <a:pt x="0" y="0"/>
                  </a:moveTo>
                  <a:lnTo>
                    <a:pt x="0" y="0"/>
                  </a:lnTo>
                  <a:lnTo>
                    <a:pt x="32" y="279"/>
                  </a:lnTo>
                  <a:lnTo>
                    <a:pt x="32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6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5542425" y="4996130"/>
              <a:ext cx="55199" cy="481267"/>
            </a:xfrm>
            <a:custGeom>
              <a:avLst/>
              <a:gdLst>
                <a:gd name="T0" fmla="*/ 0 w 32"/>
                <a:gd name="T1" fmla="*/ 0 h 279"/>
                <a:gd name="T2" fmla="*/ 0 w 32"/>
                <a:gd name="T3" fmla="*/ 0 h 279"/>
                <a:gd name="T4" fmla="*/ 32 w 32"/>
                <a:gd name="T5" fmla="*/ 279 h 279"/>
                <a:gd name="T6" fmla="*/ 32 w 32"/>
                <a:gd name="T7" fmla="*/ 279 h 279"/>
                <a:gd name="T8" fmla="*/ 0 w 32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9">
                  <a:moveTo>
                    <a:pt x="0" y="0"/>
                  </a:moveTo>
                  <a:lnTo>
                    <a:pt x="0" y="0"/>
                  </a:lnTo>
                  <a:lnTo>
                    <a:pt x="32" y="279"/>
                  </a:lnTo>
                  <a:lnTo>
                    <a:pt x="32" y="2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5430301" y="4413090"/>
              <a:ext cx="174221" cy="1166080"/>
            </a:xfrm>
            <a:custGeom>
              <a:avLst/>
              <a:gdLst>
                <a:gd name="T0" fmla="*/ 0 w 85"/>
                <a:gd name="T1" fmla="*/ 0 h 571"/>
                <a:gd name="T2" fmla="*/ 9 w 85"/>
                <a:gd name="T3" fmla="*/ 16 h 571"/>
                <a:gd name="T4" fmla="*/ 70 w 85"/>
                <a:gd name="T5" fmla="*/ 537 h 571"/>
                <a:gd name="T6" fmla="*/ 48 w 85"/>
                <a:gd name="T7" fmla="*/ 565 h 571"/>
                <a:gd name="T8" fmla="*/ 45 w 85"/>
                <a:gd name="T9" fmla="*/ 565 h 571"/>
                <a:gd name="T10" fmla="*/ 44 w 85"/>
                <a:gd name="T11" fmla="*/ 565 h 571"/>
                <a:gd name="T12" fmla="*/ 60 w 85"/>
                <a:gd name="T13" fmla="*/ 571 h 571"/>
                <a:gd name="T14" fmla="*/ 63 w 85"/>
                <a:gd name="T15" fmla="*/ 570 h 571"/>
                <a:gd name="T16" fmla="*/ 85 w 85"/>
                <a:gd name="T17" fmla="*/ 546 h 571"/>
                <a:gd name="T18" fmla="*/ 85 w 85"/>
                <a:gd name="T19" fmla="*/ 543 h 571"/>
                <a:gd name="T20" fmla="*/ 82 w 85"/>
                <a:gd name="T21" fmla="*/ 521 h 571"/>
                <a:gd name="T22" fmla="*/ 55 w 85"/>
                <a:gd name="T23" fmla="*/ 285 h 571"/>
                <a:gd name="T24" fmla="*/ 54 w 85"/>
                <a:gd name="T25" fmla="*/ 282 h 571"/>
                <a:gd name="T26" fmla="*/ 24 w 85"/>
                <a:gd name="T27" fmla="*/ 22 h 571"/>
                <a:gd name="T28" fmla="*/ 0 w 85"/>
                <a:gd name="T2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71">
                  <a:moveTo>
                    <a:pt x="0" y="0"/>
                  </a:moveTo>
                  <a:cubicBezTo>
                    <a:pt x="5" y="4"/>
                    <a:pt x="8" y="9"/>
                    <a:pt x="9" y="16"/>
                  </a:cubicBezTo>
                  <a:cubicBezTo>
                    <a:pt x="70" y="537"/>
                    <a:pt x="70" y="537"/>
                    <a:pt x="70" y="537"/>
                  </a:cubicBezTo>
                  <a:cubicBezTo>
                    <a:pt x="72" y="551"/>
                    <a:pt x="62" y="563"/>
                    <a:pt x="48" y="565"/>
                  </a:cubicBezTo>
                  <a:cubicBezTo>
                    <a:pt x="47" y="565"/>
                    <a:pt x="46" y="565"/>
                    <a:pt x="45" y="565"/>
                  </a:cubicBezTo>
                  <a:cubicBezTo>
                    <a:pt x="45" y="565"/>
                    <a:pt x="44" y="565"/>
                    <a:pt x="44" y="565"/>
                  </a:cubicBezTo>
                  <a:cubicBezTo>
                    <a:pt x="48" y="568"/>
                    <a:pt x="54" y="571"/>
                    <a:pt x="60" y="571"/>
                  </a:cubicBezTo>
                  <a:cubicBezTo>
                    <a:pt x="61" y="571"/>
                    <a:pt x="62" y="571"/>
                    <a:pt x="63" y="570"/>
                  </a:cubicBezTo>
                  <a:cubicBezTo>
                    <a:pt x="75" y="569"/>
                    <a:pt x="85" y="558"/>
                    <a:pt x="85" y="546"/>
                  </a:cubicBezTo>
                  <a:cubicBezTo>
                    <a:pt x="85" y="545"/>
                    <a:pt x="85" y="544"/>
                    <a:pt x="85" y="543"/>
                  </a:cubicBezTo>
                  <a:cubicBezTo>
                    <a:pt x="82" y="521"/>
                    <a:pt x="82" y="521"/>
                    <a:pt x="82" y="521"/>
                  </a:cubicBezTo>
                  <a:cubicBezTo>
                    <a:pt x="55" y="285"/>
                    <a:pt x="55" y="285"/>
                    <a:pt x="55" y="285"/>
                  </a:cubicBezTo>
                  <a:cubicBezTo>
                    <a:pt x="54" y="282"/>
                    <a:pt x="54" y="282"/>
                    <a:pt x="54" y="28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2" y="9"/>
                    <a:pt x="12" y="0"/>
                    <a:pt x="0" y="0"/>
                  </a:cubicBezTo>
                </a:path>
              </a:pathLst>
            </a:custGeom>
            <a:solidFill>
              <a:srgbClr val="C68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4786888" y="4695985"/>
              <a:ext cx="379493" cy="384669"/>
            </a:xfrm>
            <a:custGeom>
              <a:avLst/>
              <a:gdLst>
                <a:gd name="T0" fmla="*/ 126 w 186"/>
                <a:gd name="T1" fmla="*/ 8 h 189"/>
                <a:gd name="T2" fmla="*/ 71 w 186"/>
                <a:gd name="T3" fmla="*/ 23 h 189"/>
                <a:gd name="T4" fmla="*/ 6 w 186"/>
                <a:gd name="T5" fmla="*/ 71 h 189"/>
                <a:gd name="T6" fmla="*/ 71 w 186"/>
                <a:gd name="T7" fmla="*/ 166 h 189"/>
                <a:gd name="T8" fmla="*/ 126 w 186"/>
                <a:gd name="T9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89">
                  <a:moveTo>
                    <a:pt x="126" y="8"/>
                  </a:moveTo>
                  <a:cubicBezTo>
                    <a:pt x="126" y="8"/>
                    <a:pt x="87" y="0"/>
                    <a:pt x="71" y="23"/>
                  </a:cubicBezTo>
                  <a:cubicBezTo>
                    <a:pt x="56" y="46"/>
                    <a:pt x="12" y="38"/>
                    <a:pt x="6" y="71"/>
                  </a:cubicBezTo>
                  <a:cubicBezTo>
                    <a:pt x="0" y="103"/>
                    <a:pt x="7" y="189"/>
                    <a:pt x="71" y="166"/>
                  </a:cubicBezTo>
                  <a:cubicBezTo>
                    <a:pt x="135" y="144"/>
                    <a:pt x="186" y="61"/>
                    <a:pt x="126" y="8"/>
                  </a:cubicBezTo>
                  <a:close/>
                </a:path>
              </a:pathLst>
            </a:custGeom>
            <a:solidFill>
              <a:srgbClr val="35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4793788" y="4695985"/>
              <a:ext cx="312219" cy="260471"/>
            </a:xfrm>
            <a:custGeom>
              <a:avLst/>
              <a:gdLst>
                <a:gd name="T0" fmla="*/ 123 w 153"/>
                <a:gd name="T1" fmla="*/ 8 h 128"/>
                <a:gd name="T2" fmla="*/ 68 w 153"/>
                <a:gd name="T3" fmla="*/ 23 h 128"/>
                <a:gd name="T4" fmla="*/ 3 w 153"/>
                <a:gd name="T5" fmla="*/ 71 h 128"/>
                <a:gd name="T6" fmla="*/ 5 w 153"/>
                <a:gd name="T7" fmla="*/ 124 h 128"/>
                <a:gd name="T8" fmla="*/ 60 w 153"/>
                <a:gd name="T9" fmla="*/ 97 h 128"/>
                <a:gd name="T10" fmla="*/ 149 w 153"/>
                <a:gd name="T11" fmla="*/ 79 h 128"/>
                <a:gd name="T12" fmla="*/ 123 w 153"/>
                <a:gd name="T1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28">
                  <a:moveTo>
                    <a:pt x="123" y="8"/>
                  </a:moveTo>
                  <a:cubicBezTo>
                    <a:pt x="123" y="8"/>
                    <a:pt x="84" y="0"/>
                    <a:pt x="68" y="23"/>
                  </a:cubicBezTo>
                  <a:cubicBezTo>
                    <a:pt x="53" y="46"/>
                    <a:pt x="9" y="38"/>
                    <a:pt x="3" y="71"/>
                  </a:cubicBezTo>
                  <a:cubicBezTo>
                    <a:pt x="1" y="84"/>
                    <a:pt x="0" y="105"/>
                    <a:pt x="5" y="124"/>
                  </a:cubicBezTo>
                  <a:cubicBezTo>
                    <a:pt x="22" y="128"/>
                    <a:pt x="45" y="126"/>
                    <a:pt x="60" y="97"/>
                  </a:cubicBezTo>
                  <a:cubicBezTo>
                    <a:pt x="82" y="54"/>
                    <a:pt x="126" y="65"/>
                    <a:pt x="149" y="79"/>
                  </a:cubicBezTo>
                  <a:cubicBezTo>
                    <a:pt x="153" y="54"/>
                    <a:pt x="147" y="29"/>
                    <a:pt x="123" y="8"/>
                  </a:cubicBezTo>
                  <a:close/>
                </a:path>
              </a:pathLst>
            </a:custGeom>
            <a:solidFill>
              <a:srgbClr val="D0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4638540" y="4758084"/>
              <a:ext cx="65549" cy="101774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38 w 38"/>
                <a:gd name="T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lnTo>
                    <a:pt x="0" y="5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>
              <a:off x="4638540" y="4758084"/>
              <a:ext cx="65549" cy="10177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4633365" y="4752910"/>
              <a:ext cx="79349" cy="113848"/>
            </a:xfrm>
            <a:custGeom>
              <a:avLst/>
              <a:gdLst>
                <a:gd name="T0" fmla="*/ 33 w 39"/>
                <a:gd name="T1" fmla="*/ 1 h 56"/>
                <a:gd name="T2" fmla="*/ 1 w 39"/>
                <a:gd name="T3" fmla="*/ 51 h 56"/>
                <a:gd name="T4" fmla="*/ 2 w 39"/>
                <a:gd name="T5" fmla="*/ 55 h 56"/>
                <a:gd name="T6" fmla="*/ 6 w 39"/>
                <a:gd name="T7" fmla="*/ 54 h 56"/>
                <a:gd name="T8" fmla="*/ 38 w 39"/>
                <a:gd name="T9" fmla="*/ 5 h 56"/>
                <a:gd name="T10" fmla="*/ 37 w 39"/>
                <a:gd name="T11" fmla="*/ 0 h 56"/>
                <a:gd name="T12" fmla="*/ 33 w 39"/>
                <a:gd name="T1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6">
                  <a:moveTo>
                    <a:pt x="33" y="1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0" y="54"/>
                    <a:pt x="2" y="55"/>
                  </a:cubicBezTo>
                  <a:cubicBezTo>
                    <a:pt x="3" y="56"/>
                    <a:pt x="5" y="56"/>
                    <a:pt x="6" y="5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3"/>
                    <a:pt x="38" y="1"/>
                    <a:pt x="37" y="0"/>
                  </a:cubicBezTo>
                  <a:cubicBezTo>
                    <a:pt x="35" y="0"/>
                    <a:pt x="34" y="0"/>
                    <a:pt x="33" y="1"/>
                  </a:cubicBezTo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4660965" y="4758084"/>
              <a:ext cx="81073" cy="117298"/>
            </a:xfrm>
            <a:custGeom>
              <a:avLst/>
              <a:gdLst>
                <a:gd name="T0" fmla="*/ 47 w 47"/>
                <a:gd name="T1" fmla="*/ 0 h 68"/>
                <a:gd name="T2" fmla="*/ 0 w 47"/>
                <a:gd name="T3" fmla="*/ 68 h 68"/>
                <a:gd name="T4" fmla="*/ 47 w 47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8">
                  <a:moveTo>
                    <a:pt x="47" y="0"/>
                  </a:moveTo>
                  <a:lnTo>
                    <a:pt x="0" y="6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H="1">
              <a:off x="4660965" y="4758084"/>
              <a:ext cx="81073" cy="11729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4652340" y="4752910"/>
              <a:ext cx="96598" cy="129373"/>
            </a:xfrm>
            <a:custGeom>
              <a:avLst/>
              <a:gdLst>
                <a:gd name="T0" fmla="*/ 41 w 47"/>
                <a:gd name="T1" fmla="*/ 1 h 64"/>
                <a:gd name="T2" fmla="*/ 1 w 47"/>
                <a:gd name="T3" fmla="*/ 59 h 64"/>
                <a:gd name="T4" fmla="*/ 2 w 47"/>
                <a:gd name="T5" fmla="*/ 63 h 64"/>
                <a:gd name="T6" fmla="*/ 6 w 47"/>
                <a:gd name="T7" fmla="*/ 62 h 64"/>
                <a:gd name="T8" fmla="*/ 46 w 47"/>
                <a:gd name="T9" fmla="*/ 5 h 64"/>
                <a:gd name="T10" fmla="*/ 46 w 47"/>
                <a:gd name="T11" fmla="*/ 1 h 64"/>
                <a:gd name="T12" fmla="*/ 41 w 47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4">
                  <a:moveTo>
                    <a:pt x="41" y="1"/>
                  </a:moveTo>
                  <a:cubicBezTo>
                    <a:pt x="1" y="59"/>
                    <a:pt x="1" y="59"/>
                    <a:pt x="1" y="59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5" y="63"/>
                    <a:pt x="6" y="62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1"/>
                    <a:pt x="46" y="1"/>
                  </a:cubicBezTo>
                  <a:cubicBezTo>
                    <a:pt x="44" y="0"/>
                    <a:pt x="42" y="0"/>
                    <a:pt x="41" y="1"/>
                  </a:cubicBezTo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4692014" y="4773610"/>
              <a:ext cx="81073" cy="115574"/>
            </a:xfrm>
            <a:custGeom>
              <a:avLst/>
              <a:gdLst>
                <a:gd name="T0" fmla="*/ 47 w 47"/>
                <a:gd name="T1" fmla="*/ 0 h 67"/>
                <a:gd name="T2" fmla="*/ 0 w 47"/>
                <a:gd name="T3" fmla="*/ 67 h 67"/>
                <a:gd name="T4" fmla="*/ 47 w 47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7">
                  <a:moveTo>
                    <a:pt x="47" y="0"/>
                  </a:moveTo>
                  <a:lnTo>
                    <a:pt x="0" y="6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4683390" y="4764984"/>
              <a:ext cx="96598" cy="131098"/>
            </a:xfrm>
            <a:custGeom>
              <a:avLst/>
              <a:gdLst>
                <a:gd name="T0" fmla="*/ 44 w 47"/>
                <a:gd name="T1" fmla="*/ 4 h 64"/>
                <a:gd name="T2" fmla="*/ 41 w 47"/>
                <a:gd name="T3" fmla="*/ 2 h 64"/>
                <a:gd name="T4" fmla="*/ 1 w 47"/>
                <a:gd name="T5" fmla="*/ 59 h 64"/>
                <a:gd name="T6" fmla="*/ 1 w 47"/>
                <a:gd name="T7" fmla="*/ 61 h 64"/>
                <a:gd name="T8" fmla="*/ 2 w 47"/>
                <a:gd name="T9" fmla="*/ 63 h 64"/>
                <a:gd name="T10" fmla="*/ 4 w 47"/>
                <a:gd name="T11" fmla="*/ 64 h 64"/>
                <a:gd name="T12" fmla="*/ 6 w 47"/>
                <a:gd name="T13" fmla="*/ 63 h 64"/>
                <a:gd name="T14" fmla="*/ 46 w 47"/>
                <a:gd name="T15" fmla="*/ 5 h 64"/>
                <a:gd name="T16" fmla="*/ 45 w 47"/>
                <a:gd name="T17" fmla="*/ 1 h 64"/>
                <a:gd name="T18" fmla="*/ 41 w 47"/>
                <a:gd name="T19" fmla="*/ 2 h 64"/>
                <a:gd name="T20" fmla="*/ 44 w 47"/>
                <a:gd name="T21" fmla="*/ 4 h 64"/>
                <a:gd name="T22" fmla="*/ 41 w 47"/>
                <a:gd name="T23" fmla="*/ 2 h 64"/>
                <a:gd name="T24" fmla="*/ 1 w 47"/>
                <a:gd name="T25" fmla="*/ 59 h 64"/>
                <a:gd name="T26" fmla="*/ 1 w 47"/>
                <a:gd name="T27" fmla="*/ 61 h 64"/>
                <a:gd name="T28" fmla="*/ 2 w 47"/>
                <a:gd name="T29" fmla="*/ 63 h 64"/>
                <a:gd name="T30" fmla="*/ 4 w 47"/>
                <a:gd name="T31" fmla="*/ 64 h 64"/>
                <a:gd name="T32" fmla="*/ 6 w 47"/>
                <a:gd name="T33" fmla="*/ 63 h 64"/>
                <a:gd name="T34" fmla="*/ 46 w 47"/>
                <a:gd name="T35" fmla="*/ 5 h 64"/>
                <a:gd name="T36" fmla="*/ 45 w 47"/>
                <a:gd name="T37" fmla="*/ 1 h 64"/>
                <a:gd name="T38" fmla="*/ 41 w 47"/>
                <a:gd name="T39" fmla="*/ 2 h 64"/>
                <a:gd name="T40" fmla="*/ 44 w 47"/>
                <a:gd name="T41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64">
                  <a:moveTo>
                    <a:pt x="44" y="4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0"/>
                    <a:pt x="0" y="61"/>
                    <a:pt x="1" y="61"/>
                  </a:cubicBezTo>
                  <a:cubicBezTo>
                    <a:pt x="1" y="62"/>
                    <a:pt x="1" y="63"/>
                    <a:pt x="2" y="63"/>
                  </a:cubicBezTo>
                  <a:cubicBezTo>
                    <a:pt x="2" y="64"/>
                    <a:pt x="3" y="64"/>
                    <a:pt x="4" y="64"/>
                  </a:cubicBezTo>
                  <a:cubicBezTo>
                    <a:pt x="5" y="64"/>
                    <a:pt x="6" y="63"/>
                    <a:pt x="6" y="63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4"/>
                    <a:pt x="47" y="2"/>
                    <a:pt x="45" y="1"/>
                  </a:cubicBezTo>
                  <a:cubicBezTo>
                    <a:pt x="44" y="0"/>
                    <a:pt x="42" y="0"/>
                    <a:pt x="41" y="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0"/>
                    <a:pt x="0" y="61"/>
                    <a:pt x="1" y="61"/>
                  </a:cubicBezTo>
                  <a:cubicBezTo>
                    <a:pt x="1" y="62"/>
                    <a:pt x="1" y="63"/>
                    <a:pt x="2" y="63"/>
                  </a:cubicBezTo>
                  <a:cubicBezTo>
                    <a:pt x="2" y="64"/>
                    <a:pt x="3" y="64"/>
                    <a:pt x="4" y="64"/>
                  </a:cubicBezTo>
                  <a:cubicBezTo>
                    <a:pt x="5" y="64"/>
                    <a:pt x="6" y="63"/>
                    <a:pt x="6" y="63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4"/>
                    <a:pt x="47" y="2"/>
                    <a:pt x="45" y="1"/>
                  </a:cubicBezTo>
                  <a:cubicBezTo>
                    <a:pt x="44" y="0"/>
                    <a:pt x="42" y="0"/>
                    <a:pt x="41" y="2"/>
                  </a:cubicBezTo>
                  <a:lnTo>
                    <a:pt x="44" y="4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5166381" y="4544188"/>
              <a:ext cx="41399" cy="32775"/>
            </a:xfrm>
            <a:custGeom>
              <a:avLst/>
              <a:gdLst>
                <a:gd name="T0" fmla="*/ 0 w 24"/>
                <a:gd name="T1" fmla="*/ 0 h 19"/>
                <a:gd name="T2" fmla="*/ 24 w 24"/>
                <a:gd name="T3" fmla="*/ 19 h 19"/>
                <a:gd name="T4" fmla="*/ 0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lnTo>
                    <a:pt x="2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5166381" y="4544188"/>
              <a:ext cx="41399" cy="327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5159481" y="4537288"/>
              <a:ext cx="56923" cy="48299"/>
            </a:xfrm>
            <a:custGeom>
              <a:avLst/>
              <a:gdLst>
                <a:gd name="T0" fmla="*/ 2 w 28"/>
                <a:gd name="T1" fmla="*/ 6 h 23"/>
                <a:gd name="T2" fmla="*/ 22 w 28"/>
                <a:gd name="T3" fmla="*/ 22 h 23"/>
                <a:gd name="T4" fmla="*/ 27 w 28"/>
                <a:gd name="T5" fmla="*/ 21 h 23"/>
                <a:gd name="T6" fmla="*/ 26 w 28"/>
                <a:gd name="T7" fmla="*/ 17 h 23"/>
                <a:gd name="T8" fmla="*/ 6 w 28"/>
                <a:gd name="T9" fmla="*/ 1 h 23"/>
                <a:gd name="T10" fmla="*/ 1 w 28"/>
                <a:gd name="T11" fmla="*/ 2 h 23"/>
                <a:gd name="T12" fmla="*/ 2 w 28"/>
                <a:gd name="T1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3">
                  <a:moveTo>
                    <a:pt x="2" y="6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4" y="23"/>
                    <a:pt x="26" y="23"/>
                    <a:pt x="27" y="21"/>
                  </a:cubicBezTo>
                  <a:cubicBezTo>
                    <a:pt x="28" y="20"/>
                    <a:pt x="27" y="18"/>
                    <a:pt x="26" y="1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5226755" y="4599387"/>
              <a:ext cx="36224" cy="34499"/>
            </a:xfrm>
            <a:custGeom>
              <a:avLst/>
              <a:gdLst>
                <a:gd name="T0" fmla="*/ 0 w 21"/>
                <a:gd name="T1" fmla="*/ 0 h 20"/>
                <a:gd name="T2" fmla="*/ 21 w 21"/>
                <a:gd name="T3" fmla="*/ 20 h 20"/>
                <a:gd name="T4" fmla="*/ 0 w 2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21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5219855" y="4590763"/>
              <a:ext cx="50024" cy="50025"/>
            </a:xfrm>
            <a:custGeom>
              <a:avLst/>
              <a:gdLst>
                <a:gd name="T0" fmla="*/ 3 w 24"/>
                <a:gd name="T1" fmla="*/ 4 h 24"/>
                <a:gd name="T2" fmla="*/ 1 w 24"/>
                <a:gd name="T3" fmla="*/ 6 h 24"/>
                <a:gd name="T4" fmla="*/ 19 w 24"/>
                <a:gd name="T5" fmla="*/ 23 h 24"/>
                <a:gd name="T6" fmla="*/ 21 w 24"/>
                <a:gd name="T7" fmla="*/ 24 h 24"/>
                <a:gd name="T8" fmla="*/ 23 w 24"/>
                <a:gd name="T9" fmla="*/ 23 h 24"/>
                <a:gd name="T10" fmla="*/ 24 w 24"/>
                <a:gd name="T11" fmla="*/ 21 h 24"/>
                <a:gd name="T12" fmla="*/ 23 w 24"/>
                <a:gd name="T13" fmla="*/ 19 h 24"/>
                <a:gd name="T14" fmla="*/ 5 w 24"/>
                <a:gd name="T15" fmla="*/ 2 h 24"/>
                <a:gd name="T16" fmla="*/ 1 w 24"/>
                <a:gd name="T17" fmla="*/ 2 h 24"/>
                <a:gd name="T18" fmla="*/ 1 w 24"/>
                <a:gd name="T19" fmla="*/ 6 h 24"/>
                <a:gd name="T20" fmla="*/ 3 w 24"/>
                <a:gd name="T21" fmla="*/ 4 h 24"/>
                <a:gd name="T22" fmla="*/ 1 w 24"/>
                <a:gd name="T23" fmla="*/ 6 h 24"/>
                <a:gd name="T24" fmla="*/ 19 w 24"/>
                <a:gd name="T25" fmla="*/ 23 h 24"/>
                <a:gd name="T26" fmla="*/ 21 w 24"/>
                <a:gd name="T27" fmla="*/ 24 h 24"/>
                <a:gd name="T28" fmla="*/ 23 w 24"/>
                <a:gd name="T29" fmla="*/ 23 h 24"/>
                <a:gd name="T30" fmla="*/ 24 w 24"/>
                <a:gd name="T31" fmla="*/ 21 h 24"/>
                <a:gd name="T32" fmla="*/ 23 w 24"/>
                <a:gd name="T33" fmla="*/ 19 h 24"/>
                <a:gd name="T34" fmla="*/ 5 w 24"/>
                <a:gd name="T35" fmla="*/ 2 h 24"/>
                <a:gd name="T36" fmla="*/ 1 w 24"/>
                <a:gd name="T37" fmla="*/ 2 h 24"/>
                <a:gd name="T38" fmla="*/ 1 w 24"/>
                <a:gd name="T39" fmla="*/ 6 h 24"/>
                <a:gd name="T40" fmla="*/ 3 w 24"/>
                <a:gd name="T4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24">
                  <a:moveTo>
                    <a:pt x="3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20" y="24"/>
                    <a:pt x="21" y="24"/>
                  </a:cubicBezTo>
                  <a:cubicBezTo>
                    <a:pt x="21" y="24"/>
                    <a:pt x="22" y="24"/>
                    <a:pt x="23" y="23"/>
                  </a:cubicBezTo>
                  <a:cubicBezTo>
                    <a:pt x="23" y="23"/>
                    <a:pt x="24" y="22"/>
                    <a:pt x="24" y="21"/>
                  </a:cubicBezTo>
                  <a:cubicBezTo>
                    <a:pt x="24" y="20"/>
                    <a:pt x="23" y="20"/>
                    <a:pt x="2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20" y="24"/>
                    <a:pt x="21" y="24"/>
                  </a:cubicBezTo>
                  <a:cubicBezTo>
                    <a:pt x="21" y="24"/>
                    <a:pt x="22" y="24"/>
                    <a:pt x="23" y="23"/>
                  </a:cubicBezTo>
                  <a:cubicBezTo>
                    <a:pt x="23" y="23"/>
                    <a:pt x="24" y="22"/>
                    <a:pt x="24" y="21"/>
                  </a:cubicBezTo>
                  <a:cubicBezTo>
                    <a:pt x="24" y="20"/>
                    <a:pt x="23" y="20"/>
                    <a:pt x="2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5128432" y="4590763"/>
              <a:ext cx="41399" cy="32775"/>
            </a:xfrm>
            <a:custGeom>
              <a:avLst/>
              <a:gdLst>
                <a:gd name="T0" fmla="*/ 0 w 24"/>
                <a:gd name="T1" fmla="*/ 0 h 19"/>
                <a:gd name="T2" fmla="*/ 24 w 24"/>
                <a:gd name="T3" fmla="*/ 19 h 19"/>
                <a:gd name="T4" fmla="*/ 0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lnTo>
                    <a:pt x="2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>
              <a:off x="5128432" y="4590763"/>
              <a:ext cx="41399" cy="327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5119807" y="4582137"/>
              <a:ext cx="56923" cy="48299"/>
            </a:xfrm>
            <a:custGeom>
              <a:avLst/>
              <a:gdLst>
                <a:gd name="T0" fmla="*/ 2 w 28"/>
                <a:gd name="T1" fmla="*/ 6 h 23"/>
                <a:gd name="T2" fmla="*/ 22 w 28"/>
                <a:gd name="T3" fmla="*/ 22 h 23"/>
                <a:gd name="T4" fmla="*/ 27 w 28"/>
                <a:gd name="T5" fmla="*/ 21 h 23"/>
                <a:gd name="T6" fmla="*/ 26 w 28"/>
                <a:gd name="T7" fmla="*/ 17 h 23"/>
                <a:gd name="T8" fmla="*/ 6 w 28"/>
                <a:gd name="T9" fmla="*/ 1 h 23"/>
                <a:gd name="T10" fmla="*/ 1 w 28"/>
                <a:gd name="T11" fmla="*/ 2 h 23"/>
                <a:gd name="T12" fmla="*/ 2 w 28"/>
                <a:gd name="T1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3">
                  <a:moveTo>
                    <a:pt x="2" y="6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4" y="23"/>
                    <a:pt x="26" y="23"/>
                    <a:pt x="27" y="21"/>
                  </a:cubicBezTo>
                  <a:cubicBezTo>
                    <a:pt x="28" y="20"/>
                    <a:pt x="27" y="18"/>
                    <a:pt x="26" y="1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5187081" y="4644236"/>
              <a:ext cx="37949" cy="34499"/>
            </a:xfrm>
            <a:custGeom>
              <a:avLst/>
              <a:gdLst>
                <a:gd name="T0" fmla="*/ 0 w 22"/>
                <a:gd name="T1" fmla="*/ 0 h 20"/>
                <a:gd name="T2" fmla="*/ 22 w 22"/>
                <a:gd name="T3" fmla="*/ 20 h 20"/>
                <a:gd name="T4" fmla="*/ 0 w 22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2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5181905" y="4635612"/>
              <a:ext cx="48299" cy="50025"/>
            </a:xfrm>
            <a:custGeom>
              <a:avLst/>
              <a:gdLst>
                <a:gd name="T0" fmla="*/ 3 w 24"/>
                <a:gd name="T1" fmla="*/ 4 h 24"/>
                <a:gd name="T2" fmla="*/ 1 w 24"/>
                <a:gd name="T3" fmla="*/ 6 h 24"/>
                <a:gd name="T4" fmla="*/ 19 w 24"/>
                <a:gd name="T5" fmla="*/ 23 h 24"/>
                <a:gd name="T6" fmla="*/ 21 w 24"/>
                <a:gd name="T7" fmla="*/ 24 h 24"/>
                <a:gd name="T8" fmla="*/ 23 w 24"/>
                <a:gd name="T9" fmla="*/ 23 h 24"/>
                <a:gd name="T10" fmla="*/ 24 w 24"/>
                <a:gd name="T11" fmla="*/ 21 h 24"/>
                <a:gd name="T12" fmla="*/ 23 w 24"/>
                <a:gd name="T13" fmla="*/ 19 h 24"/>
                <a:gd name="T14" fmla="*/ 5 w 24"/>
                <a:gd name="T15" fmla="*/ 2 h 24"/>
                <a:gd name="T16" fmla="*/ 1 w 24"/>
                <a:gd name="T17" fmla="*/ 2 h 24"/>
                <a:gd name="T18" fmla="*/ 1 w 24"/>
                <a:gd name="T19" fmla="*/ 6 h 24"/>
                <a:gd name="T20" fmla="*/ 3 w 24"/>
                <a:gd name="T21" fmla="*/ 4 h 24"/>
                <a:gd name="T22" fmla="*/ 1 w 24"/>
                <a:gd name="T23" fmla="*/ 6 h 24"/>
                <a:gd name="T24" fmla="*/ 19 w 24"/>
                <a:gd name="T25" fmla="*/ 23 h 24"/>
                <a:gd name="T26" fmla="*/ 21 w 24"/>
                <a:gd name="T27" fmla="*/ 24 h 24"/>
                <a:gd name="T28" fmla="*/ 23 w 24"/>
                <a:gd name="T29" fmla="*/ 23 h 24"/>
                <a:gd name="T30" fmla="*/ 24 w 24"/>
                <a:gd name="T31" fmla="*/ 21 h 24"/>
                <a:gd name="T32" fmla="*/ 23 w 24"/>
                <a:gd name="T33" fmla="*/ 19 h 24"/>
                <a:gd name="T34" fmla="*/ 5 w 24"/>
                <a:gd name="T35" fmla="*/ 2 h 24"/>
                <a:gd name="T36" fmla="*/ 1 w 24"/>
                <a:gd name="T37" fmla="*/ 2 h 24"/>
                <a:gd name="T38" fmla="*/ 1 w 24"/>
                <a:gd name="T39" fmla="*/ 6 h 24"/>
                <a:gd name="T40" fmla="*/ 3 w 24"/>
                <a:gd name="T4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24">
                  <a:moveTo>
                    <a:pt x="3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20" y="24"/>
                    <a:pt x="21" y="24"/>
                  </a:cubicBezTo>
                  <a:cubicBezTo>
                    <a:pt x="21" y="24"/>
                    <a:pt x="22" y="24"/>
                    <a:pt x="23" y="23"/>
                  </a:cubicBezTo>
                  <a:cubicBezTo>
                    <a:pt x="23" y="23"/>
                    <a:pt x="24" y="22"/>
                    <a:pt x="24" y="21"/>
                  </a:cubicBezTo>
                  <a:cubicBezTo>
                    <a:pt x="24" y="20"/>
                    <a:pt x="23" y="20"/>
                    <a:pt x="2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20" y="24"/>
                    <a:pt x="21" y="24"/>
                  </a:cubicBezTo>
                  <a:cubicBezTo>
                    <a:pt x="21" y="24"/>
                    <a:pt x="22" y="24"/>
                    <a:pt x="23" y="23"/>
                  </a:cubicBezTo>
                  <a:cubicBezTo>
                    <a:pt x="23" y="23"/>
                    <a:pt x="24" y="22"/>
                    <a:pt x="24" y="21"/>
                  </a:cubicBezTo>
                  <a:cubicBezTo>
                    <a:pt x="24" y="20"/>
                    <a:pt x="23" y="20"/>
                    <a:pt x="2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5149132" y="4559713"/>
              <a:ext cx="94873" cy="98324"/>
            </a:xfrm>
            <a:custGeom>
              <a:avLst/>
              <a:gdLst>
                <a:gd name="T0" fmla="*/ 0 w 55"/>
                <a:gd name="T1" fmla="*/ 0 h 57"/>
                <a:gd name="T2" fmla="*/ 55 w 55"/>
                <a:gd name="T3" fmla="*/ 57 h 57"/>
                <a:gd name="T4" fmla="*/ 0 w 55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0" y="0"/>
                  </a:moveTo>
                  <a:lnTo>
                    <a:pt x="5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>
              <a:off x="5149132" y="4559713"/>
              <a:ext cx="94873" cy="983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5140506" y="4554538"/>
              <a:ext cx="110398" cy="110398"/>
            </a:xfrm>
            <a:custGeom>
              <a:avLst/>
              <a:gdLst>
                <a:gd name="T0" fmla="*/ 1 w 54"/>
                <a:gd name="T1" fmla="*/ 6 h 54"/>
                <a:gd name="T2" fmla="*/ 49 w 54"/>
                <a:gd name="T3" fmla="*/ 53 h 54"/>
                <a:gd name="T4" fmla="*/ 53 w 54"/>
                <a:gd name="T5" fmla="*/ 53 h 54"/>
                <a:gd name="T6" fmla="*/ 53 w 54"/>
                <a:gd name="T7" fmla="*/ 49 h 54"/>
                <a:gd name="T8" fmla="*/ 6 w 54"/>
                <a:gd name="T9" fmla="*/ 1 h 54"/>
                <a:gd name="T10" fmla="*/ 1 w 54"/>
                <a:gd name="T11" fmla="*/ 1 h 54"/>
                <a:gd name="T12" fmla="*/ 1 w 54"/>
                <a:gd name="T13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1" y="6"/>
                  </a:moveTo>
                  <a:cubicBezTo>
                    <a:pt x="49" y="53"/>
                    <a:pt x="49" y="53"/>
                    <a:pt x="49" y="53"/>
                  </a:cubicBezTo>
                  <a:cubicBezTo>
                    <a:pt x="50" y="54"/>
                    <a:pt x="52" y="54"/>
                    <a:pt x="53" y="53"/>
                  </a:cubicBezTo>
                  <a:cubicBezTo>
                    <a:pt x="54" y="52"/>
                    <a:pt x="54" y="50"/>
                    <a:pt x="53" y="4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1" y="6"/>
                  </a:cubicBezTo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4686840" y="5073754"/>
              <a:ext cx="39674" cy="29325"/>
            </a:xfrm>
            <a:custGeom>
              <a:avLst/>
              <a:gdLst>
                <a:gd name="T0" fmla="*/ 0 w 23"/>
                <a:gd name="T1" fmla="*/ 0 h 17"/>
                <a:gd name="T2" fmla="*/ 23 w 23"/>
                <a:gd name="T3" fmla="*/ 17 h 17"/>
                <a:gd name="T4" fmla="*/ 0 w 2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7">
                  <a:moveTo>
                    <a:pt x="0" y="0"/>
                  </a:moveTo>
                  <a:lnTo>
                    <a:pt x="2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4686840" y="5073754"/>
              <a:ext cx="39674" cy="29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4681664" y="5066854"/>
              <a:ext cx="51749" cy="43125"/>
            </a:xfrm>
            <a:custGeom>
              <a:avLst/>
              <a:gdLst>
                <a:gd name="T0" fmla="*/ 2 w 25"/>
                <a:gd name="T1" fmla="*/ 6 h 21"/>
                <a:gd name="T2" fmla="*/ 20 w 25"/>
                <a:gd name="T3" fmla="*/ 20 h 21"/>
                <a:gd name="T4" fmla="*/ 24 w 25"/>
                <a:gd name="T5" fmla="*/ 20 h 21"/>
                <a:gd name="T6" fmla="*/ 24 w 25"/>
                <a:gd name="T7" fmla="*/ 16 h 21"/>
                <a:gd name="T8" fmla="*/ 5 w 25"/>
                <a:gd name="T9" fmla="*/ 1 h 21"/>
                <a:gd name="T10" fmla="*/ 1 w 25"/>
                <a:gd name="T11" fmla="*/ 2 h 21"/>
                <a:gd name="T12" fmla="*/ 2 w 25"/>
                <a:gd name="T1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1">
                  <a:moveTo>
                    <a:pt x="2" y="6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2" y="21"/>
                    <a:pt x="23" y="21"/>
                    <a:pt x="24" y="20"/>
                  </a:cubicBezTo>
                  <a:cubicBezTo>
                    <a:pt x="25" y="18"/>
                    <a:pt x="25" y="17"/>
                    <a:pt x="24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2" y="6"/>
                  </a:cubicBezTo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4742039" y="5122053"/>
              <a:ext cx="32774" cy="32775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4736863" y="5115154"/>
              <a:ext cx="44849" cy="44849"/>
            </a:xfrm>
            <a:custGeom>
              <a:avLst/>
              <a:gdLst>
                <a:gd name="T0" fmla="*/ 3 w 22"/>
                <a:gd name="T1" fmla="*/ 3 h 22"/>
                <a:gd name="T2" fmla="*/ 1 w 22"/>
                <a:gd name="T3" fmla="*/ 5 h 22"/>
                <a:gd name="T4" fmla="*/ 17 w 22"/>
                <a:gd name="T5" fmla="*/ 21 h 22"/>
                <a:gd name="T6" fmla="*/ 19 w 22"/>
                <a:gd name="T7" fmla="*/ 22 h 22"/>
                <a:gd name="T8" fmla="*/ 21 w 22"/>
                <a:gd name="T9" fmla="*/ 21 h 22"/>
                <a:gd name="T10" fmla="*/ 22 w 22"/>
                <a:gd name="T11" fmla="*/ 19 h 22"/>
                <a:gd name="T12" fmla="*/ 21 w 22"/>
                <a:gd name="T13" fmla="*/ 17 h 22"/>
                <a:gd name="T14" fmla="*/ 5 w 22"/>
                <a:gd name="T15" fmla="*/ 1 h 22"/>
                <a:gd name="T16" fmla="*/ 1 w 22"/>
                <a:gd name="T17" fmla="*/ 1 h 22"/>
                <a:gd name="T18" fmla="*/ 1 w 22"/>
                <a:gd name="T19" fmla="*/ 5 h 22"/>
                <a:gd name="T20" fmla="*/ 3 w 22"/>
                <a:gd name="T21" fmla="*/ 3 h 22"/>
                <a:gd name="T22" fmla="*/ 1 w 22"/>
                <a:gd name="T23" fmla="*/ 5 h 22"/>
                <a:gd name="T24" fmla="*/ 17 w 22"/>
                <a:gd name="T25" fmla="*/ 21 h 22"/>
                <a:gd name="T26" fmla="*/ 19 w 22"/>
                <a:gd name="T27" fmla="*/ 22 h 22"/>
                <a:gd name="T28" fmla="*/ 21 w 22"/>
                <a:gd name="T29" fmla="*/ 21 h 22"/>
                <a:gd name="T30" fmla="*/ 22 w 22"/>
                <a:gd name="T31" fmla="*/ 19 h 22"/>
                <a:gd name="T32" fmla="*/ 21 w 22"/>
                <a:gd name="T33" fmla="*/ 17 h 22"/>
                <a:gd name="T34" fmla="*/ 5 w 22"/>
                <a:gd name="T35" fmla="*/ 1 h 22"/>
                <a:gd name="T36" fmla="*/ 1 w 22"/>
                <a:gd name="T37" fmla="*/ 1 h 22"/>
                <a:gd name="T38" fmla="*/ 1 w 22"/>
                <a:gd name="T39" fmla="*/ 5 h 22"/>
                <a:gd name="T40" fmla="*/ 3 w 22"/>
                <a:gd name="T4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2">
                  <a:moveTo>
                    <a:pt x="3" y="3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20" y="22"/>
                    <a:pt x="21" y="22"/>
                    <a:pt x="21" y="21"/>
                  </a:cubicBezTo>
                  <a:cubicBezTo>
                    <a:pt x="22" y="21"/>
                    <a:pt x="22" y="20"/>
                    <a:pt x="22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20" y="22"/>
                    <a:pt x="21" y="22"/>
                    <a:pt x="21" y="21"/>
                  </a:cubicBezTo>
                  <a:cubicBezTo>
                    <a:pt x="22" y="21"/>
                    <a:pt x="22" y="20"/>
                    <a:pt x="22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5228480" y="5025455"/>
              <a:ext cx="32774" cy="32775"/>
            </a:xfrm>
            <a:custGeom>
              <a:avLst/>
              <a:gdLst>
                <a:gd name="T0" fmla="*/ 19 w 19"/>
                <a:gd name="T1" fmla="*/ 0 h 19"/>
                <a:gd name="T2" fmla="*/ 0 w 19"/>
                <a:gd name="T3" fmla="*/ 19 h 19"/>
                <a:gd name="T4" fmla="*/ 19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5221580" y="5020280"/>
              <a:ext cx="44849" cy="44849"/>
            </a:xfrm>
            <a:custGeom>
              <a:avLst/>
              <a:gdLst>
                <a:gd name="T0" fmla="*/ 19 w 22"/>
                <a:gd name="T1" fmla="*/ 3 h 22"/>
                <a:gd name="T2" fmla="*/ 17 w 22"/>
                <a:gd name="T3" fmla="*/ 1 h 22"/>
                <a:gd name="T4" fmla="*/ 1 w 22"/>
                <a:gd name="T5" fmla="*/ 17 h 22"/>
                <a:gd name="T6" fmla="*/ 0 w 22"/>
                <a:gd name="T7" fmla="*/ 19 h 22"/>
                <a:gd name="T8" fmla="*/ 1 w 22"/>
                <a:gd name="T9" fmla="*/ 21 h 22"/>
                <a:gd name="T10" fmla="*/ 3 w 22"/>
                <a:gd name="T11" fmla="*/ 22 h 22"/>
                <a:gd name="T12" fmla="*/ 5 w 22"/>
                <a:gd name="T13" fmla="*/ 21 h 22"/>
                <a:gd name="T14" fmla="*/ 21 w 22"/>
                <a:gd name="T15" fmla="*/ 5 h 22"/>
                <a:gd name="T16" fmla="*/ 22 w 22"/>
                <a:gd name="T17" fmla="*/ 3 h 22"/>
                <a:gd name="T18" fmla="*/ 21 w 22"/>
                <a:gd name="T19" fmla="*/ 1 h 22"/>
                <a:gd name="T20" fmla="*/ 19 w 22"/>
                <a:gd name="T21" fmla="*/ 0 h 22"/>
                <a:gd name="T22" fmla="*/ 17 w 22"/>
                <a:gd name="T23" fmla="*/ 1 h 22"/>
                <a:gd name="T24" fmla="*/ 19 w 22"/>
                <a:gd name="T25" fmla="*/ 3 h 22"/>
                <a:gd name="T26" fmla="*/ 17 w 22"/>
                <a:gd name="T27" fmla="*/ 1 h 22"/>
                <a:gd name="T28" fmla="*/ 1 w 22"/>
                <a:gd name="T29" fmla="*/ 17 h 22"/>
                <a:gd name="T30" fmla="*/ 0 w 22"/>
                <a:gd name="T31" fmla="*/ 19 h 22"/>
                <a:gd name="T32" fmla="*/ 1 w 22"/>
                <a:gd name="T33" fmla="*/ 21 h 22"/>
                <a:gd name="T34" fmla="*/ 3 w 22"/>
                <a:gd name="T35" fmla="*/ 22 h 22"/>
                <a:gd name="T36" fmla="*/ 5 w 22"/>
                <a:gd name="T37" fmla="*/ 21 h 22"/>
                <a:gd name="T38" fmla="*/ 21 w 22"/>
                <a:gd name="T39" fmla="*/ 5 h 22"/>
                <a:gd name="T40" fmla="*/ 22 w 22"/>
                <a:gd name="T41" fmla="*/ 3 h 22"/>
                <a:gd name="T42" fmla="*/ 21 w 22"/>
                <a:gd name="T43" fmla="*/ 1 h 22"/>
                <a:gd name="T44" fmla="*/ 19 w 22"/>
                <a:gd name="T45" fmla="*/ 0 h 22"/>
                <a:gd name="T46" fmla="*/ 17 w 22"/>
                <a:gd name="T47" fmla="*/ 1 h 22"/>
                <a:gd name="T48" fmla="*/ 19 w 22"/>
                <a:gd name="T4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9" y="3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2"/>
                    <a:pt x="2" y="22"/>
                    <a:pt x="3" y="22"/>
                  </a:cubicBezTo>
                  <a:cubicBezTo>
                    <a:pt x="4" y="22"/>
                    <a:pt x="5" y="22"/>
                    <a:pt x="5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2"/>
                    <a:pt x="22" y="2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2"/>
                    <a:pt x="2" y="22"/>
                    <a:pt x="3" y="22"/>
                  </a:cubicBezTo>
                  <a:cubicBezTo>
                    <a:pt x="4" y="22"/>
                    <a:pt x="5" y="22"/>
                    <a:pt x="5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2"/>
                    <a:pt x="22" y="2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7" y="0"/>
                    <a:pt x="17" y="1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5273329" y="4978880"/>
              <a:ext cx="32774" cy="32775"/>
            </a:xfrm>
            <a:custGeom>
              <a:avLst/>
              <a:gdLst>
                <a:gd name="T0" fmla="*/ 19 w 19"/>
                <a:gd name="T1" fmla="*/ 0 h 19"/>
                <a:gd name="T2" fmla="*/ 0 w 19"/>
                <a:gd name="T3" fmla="*/ 19 h 19"/>
                <a:gd name="T4" fmla="*/ 19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5266430" y="4973706"/>
              <a:ext cx="44849" cy="44849"/>
            </a:xfrm>
            <a:custGeom>
              <a:avLst/>
              <a:gdLst>
                <a:gd name="T0" fmla="*/ 19 w 22"/>
                <a:gd name="T1" fmla="*/ 3 h 22"/>
                <a:gd name="T2" fmla="*/ 17 w 22"/>
                <a:gd name="T3" fmla="*/ 1 h 22"/>
                <a:gd name="T4" fmla="*/ 1 w 22"/>
                <a:gd name="T5" fmla="*/ 17 h 22"/>
                <a:gd name="T6" fmla="*/ 0 w 22"/>
                <a:gd name="T7" fmla="*/ 19 h 22"/>
                <a:gd name="T8" fmla="*/ 1 w 22"/>
                <a:gd name="T9" fmla="*/ 21 h 22"/>
                <a:gd name="T10" fmla="*/ 3 w 22"/>
                <a:gd name="T11" fmla="*/ 22 h 22"/>
                <a:gd name="T12" fmla="*/ 6 w 22"/>
                <a:gd name="T13" fmla="*/ 21 h 22"/>
                <a:gd name="T14" fmla="*/ 21 w 22"/>
                <a:gd name="T15" fmla="*/ 5 h 22"/>
                <a:gd name="T16" fmla="*/ 22 w 22"/>
                <a:gd name="T17" fmla="*/ 3 h 22"/>
                <a:gd name="T18" fmla="*/ 21 w 22"/>
                <a:gd name="T19" fmla="*/ 1 h 22"/>
                <a:gd name="T20" fmla="*/ 19 w 22"/>
                <a:gd name="T21" fmla="*/ 0 h 22"/>
                <a:gd name="T22" fmla="*/ 17 w 22"/>
                <a:gd name="T23" fmla="*/ 1 h 22"/>
                <a:gd name="T24" fmla="*/ 19 w 22"/>
                <a:gd name="T25" fmla="*/ 3 h 22"/>
                <a:gd name="T26" fmla="*/ 17 w 22"/>
                <a:gd name="T27" fmla="*/ 1 h 22"/>
                <a:gd name="T28" fmla="*/ 1 w 22"/>
                <a:gd name="T29" fmla="*/ 17 h 22"/>
                <a:gd name="T30" fmla="*/ 0 w 22"/>
                <a:gd name="T31" fmla="*/ 19 h 22"/>
                <a:gd name="T32" fmla="*/ 1 w 22"/>
                <a:gd name="T33" fmla="*/ 21 h 22"/>
                <a:gd name="T34" fmla="*/ 3 w 22"/>
                <a:gd name="T35" fmla="*/ 22 h 22"/>
                <a:gd name="T36" fmla="*/ 6 w 22"/>
                <a:gd name="T37" fmla="*/ 21 h 22"/>
                <a:gd name="T38" fmla="*/ 21 w 22"/>
                <a:gd name="T39" fmla="*/ 5 h 22"/>
                <a:gd name="T40" fmla="*/ 22 w 22"/>
                <a:gd name="T41" fmla="*/ 3 h 22"/>
                <a:gd name="T42" fmla="*/ 21 w 22"/>
                <a:gd name="T43" fmla="*/ 1 h 22"/>
                <a:gd name="T44" fmla="*/ 19 w 22"/>
                <a:gd name="T45" fmla="*/ 0 h 22"/>
                <a:gd name="T46" fmla="*/ 17 w 22"/>
                <a:gd name="T47" fmla="*/ 1 h 22"/>
                <a:gd name="T48" fmla="*/ 19 w 22"/>
                <a:gd name="T4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9" y="3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8"/>
                    <a:pt x="0" y="19"/>
                  </a:cubicBezTo>
                  <a:cubicBezTo>
                    <a:pt x="0" y="20"/>
                    <a:pt x="1" y="21"/>
                    <a:pt x="1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2"/>
                    <a:pt x="22" y="2"/>
                    <a:pt x="21" y="1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8"/>
                    <a:pt x="0" y="19"/>
                  </a:cubicBezTo>
                  <a:cubicBezTo>
                    <a:pt x="0" y="20"/>
                    <a:pt x="1" y="21"/>
                    <a:pt x="1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2"/>
                    <a:pt x="22" y="2"/>
                    <a:pt x="21" y="1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9" y="0"/>
                    <a:pt x="18" y="1"/>
                    <a:pt x="17" y="1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5250904" y="5051329"/>
              <a:ext cx="32774" cy="31049"/>
            </a:xfrm>
            <a:custGeom>
              <a:avLst/>
              <a:gdLst>
                <a:gd name="T0" fmla="*/ 19 w 19"/>
                <a:gd name="T1" fmla="*/ 0 h 18"/>
                <a:gd name="T2" fmla="*/ 0 w 19"/>
                <a:gd name="T3" fmla="*/ 18 h 18"/>
                <a:gd name="T4" fmla="*/ 19 w 19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19" y="0"/>
                  </a:move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5244004" y="5044429"/>
              <a:ext cx="44849" cy="44849"/>
            </a:xfrm>
            <a:custGeom>
              <a:avLst/>
              <a:gdLst>
                <a:gd name="T0" fmla="*/ 19 w 22"/>
                <a:gd name="T1" fmla="*/ 3 h 22"/>
                <a:gd name="T2" fmla="*/ 17 w 22"/>
                <a:gd name="T3" fmla="*/ 1 h 22"/>
                <a:gd name="T4" fmla="*/ 1 w 22"/>
                <a:gd name="T5" fmla="*/ 16 h 22"/>
                <a:gd name="T6" fmla="*/ 0 w 22"/>
                <a:gd name="T7" fmla="*/ 19 h 22"/>
                <a:gd name="T8" fmla="*/ 1 w 22"/>
                <a:gd name="T9" fmla="*/ 21 h 22"/>
                <a:gd name="T10" fmla="*/ 3 w 22"/>
                <a:gd name="T11" fmla="*/ 22 h 22"/>
                <a:gd name="T12" fmla="*/ 5 w 22"/>
                <a:gd name="T13" fmla="*/ 21 h 22"/>
                <a:gd name="T14" fmla="*/ 21 w 22"/>
                <a:gd name="T15" fmla="*/ 5 h 22"/>
                <a:gd name="T16" fmla="*/ 22 w 22"/>
                <a:gd name="T17" fmla="*/ 3 h 22"/>
                <a:gd name="T18" fmla="*/ 21 w 22"/>
                <a:gd name="T19" fmla="*/ 1 h 22"/>
                <a:gd name="T20" fmla="*/ 19 w 22"/>
                <a:gd name="T21" fmla="*/ 0 h 22"/>
                <a:gd name="T22" fmla="*/ 17 w 22"/>
                <a:gd name="T23" fmla="*/ 1 h 22"/>
                <a:gd name="T24" fmla="*/ 19 w 22"/>
                <a:gd name="T25" fmla="*/ 3 h 22"/>
                <a:gd name="T26" fmla="*/ 17 w 22"/>
                <a:gd name="T27" fmla="*/ 1 h 22"/>
                <a:gd name="T28" fmla="*/ 1 w 22"/>
                <a:gd name="T29" fmla="*/ 16 h 22"/>
                <a:gd name="T30" fmla="*/ 0 w 22"/>
                <a:gd name="T31" fmla="*/ 19 h 22"/>
                <a:gd name="T32" fmla="*/ 1 w 22"/>
                <a:gd name="T33" fmla="*/ 21 h 22"/>
                <a:gd name="T34" fmla="*/ 3 w 22"/>
                <a:gd name="T35" fmla="*/ 22 h 22"/>
                <a:gd name="T36" fmla="*/ 5 w 22"/>
                <a:gd name="T37" fmla="*/ 21 h 22"/>
                <a:gd name="T38" fmla="*/ 21 w 22"/>
                <a:gd name="T39" fmla="*/ 5 h 22"/>
                <a:gd name="T40" fmla="*/ 22 w 22"/>
                <a:gd name="T41" fmla="*/ 3 h 22"/>
                <a:gd name="T42" fmla="*/ 21 w 22"/>
                <a:gd name="T43" fmla="*/ 1 h 22"/>
                <a:gd name="T44" fmla="*/ 19 w 22"/>
                <a:gd name="T45" fmla="*/ 0 h 22"/>
                <a:gd name="T46" fmla="*/ 17 w 22"/>
                <a:gd name="T47" fmla="*/ 1 h 22"/>
                <a:gd name="T48" fmla="*/ 19 w 22"/>
                <a:gd name="T4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9" y="3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5297479" y="5003030"/>
              <a:ext cx="32774" cy="32775"/>
            </a:xfrm>
            <a:custGeom>
              <a:avLst/>
              <a:gdLst>
                <a:gd name="T0" fmla="*/ 19 w 19"/>
                <a:gd name="T1" fmla="*/ 0 h 19"/>
                <a:gd name="T2" fmla="*/ 0 w 19"/>
                <a:gd name="T3" fmla="*/ 19 h 19"/>
                <a:gd name="T4" fmla="*/ 19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5292304" y="4997856"/>
              <a:ext cx="44849" cy="44849"/>
            </a:xfrm>
            <a:custGeom>
              <a:avLst/>
              <a:gdLst>
                <a:gd name="T0" fmla="*/ 19 w 22"/>
                <a:gd name="T1" fmla="*/ 3 h 22"/>
                <a:gd name="T2" fmla="*/ 16 w 22"/>
                <a:gd name="T3" fmla="*/ 1 h 22"/>
                <a:gd name="T4" fmla="*/ 1 w 22"/>
                <a:gd name="T5" fmla="*/ 16 h 22"/>
                <a:gd name="T6" fmla="*/ 0 w 22"/>
                <a:gd name="T7" fmla="*/ 19 h 22"/>
                <a:gd name="T8" fmla="*/ 1 w 22"/>
                <a:gd name="T9" fmla="*/ 21 h 22"/>
                <a:gd name="T10" fmla="*/ 3 w 22"/>
                <a:gd name="T11" fmla="*/ 22 h 22"/>
                <a:gd name="T12" fmla="*/ 5 w 22"/>
                <a:gd name="T13" fmla="*/ 21 h 22"/>
                <a:gd name="T14" fmla="*/ 21 w 22"/>
                <a:gd name="T15" fmla="*/ 5 h 22"/>
                <a:gd name="T16" fmla="*/ 22 w 22"/>
                <a:gd name="T17" fmla="*/ 3 h 22"/>
                <a:gd name="T18" fmla="*/ 21 w 22"/>
                <a:gd name="T19" fmla="*/ 1 h 22"/>
                <a:gd name="T20" fmla="*/ 19 w 22"/>
                <a:gd name="T21" fmla="*/ 0 h 22"/>
                <a:gd name="T22" fmla="*/ 16 w 22"/>
                <a:gd name="T23" fmla="*/ 1 h 22"/>
                <a:gd name="T24" fmla="*/ 19 w 22"/>
                <a:gd name="T25" fmla="*/ 3 h 22"/>
                <a:gd name="T26" fmla="*/ 16 w 22"/>
                <a:gd name="T27" fmla="*/ 1 h 22"/>
                <a:gd name="T28" fmla="*/ 1 w 22"/>
                <a:gd name="T29" fmla="*/ 16 h 22"/>
                <a:gd name="T30" fmla="*/ 0 w 22"/>
                <a:gd name="T31" fmla="*/ 19 h 22"/>
                <a:gd name="T32" fmla="*/ 1 w 22"/>
                <a:gd name="T33" fmla="*/ 21 h 22"/>
                <a:gd name="T34" fmla="*/ 3 w 22"/>
                <a:gd name="T35" fmla="*/ 22 h 22"/>
                <a:gd name="T36" fmla="*/ 5 w 22"/>
                <a:gd name="T37" fmla="*/ 21 h 22"/>
                <a:gd name="T38" fmla="*/ 21 w 22"/>
                <a:gd name="T39" fmla="*/ 5 h 22"/>
                <a:gd name="T40" fmla="*/ 22 w 22"/>
                <a:gd name="T41" fmla="*/ 3 h 22"/>
                <a:gd name="T42" fmla="*/ 21 w 22"/>
                <a:gd name="T43" fmla="*/ 1 h 22"/>
                <a:gd name="T44" fmla="*/ 19 w 22"/>
                <a:gd name="T45" fmla="*/ 0 h 22"/>
                <a:gd name="T46" fmla="*/ 16 w 22"/>
                <a:gd name="T47" fmla="*/ 1 h 22"/>
                <a:gd name="T48" fmla="*/ 19 w 22"/>
                <a:gd name="T4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9" y="3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2" y="22"/>
                    <a:pt x="3" y="22"/>
                  </a:cubicBezTo>
                  <a:cubicBezTo>
                    <a:pt x="4" y="22"/>
                    <a:pt x="4" y="21"/>
                    <a:pt x="5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7" y="0"/>
                    <a:pt x="16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2" y="22"/>
                    <a:pt x="3" y="22"/>
                  </a:cubicBezTo>
                  <a:cubicBezTo>
                    <a:pt x="4" y="22"/>
                    <a:pt x="4" y="21"/>
                    <a:pt x="5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7" y="0"/>
                    <a:pt x="16" y="1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5206055" y="5003030"/>
              <a:ext cx="32774" cy="32775"/>
            </a:xfrm>
            <a:custGeom>
              <a:avLst/>
              <a:gdLst>
                <a:gd name="T0" fmla="*/ 19 w 19"/>
                <a:gd name="T1" fmla="*/ 0 h 19"/>
                <a:gd name="T2" fmla="*/ 0 w 19"/>
                <a:gd name="T3" fmla="*/ 19 h 19"/>
                <a:gd name="T4" fmla="*/ 19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5199155" y="4997856"/>
              <a:ext cx="44849" cy="44849"/>
            </a:xfrm>
            <a:custGeom>
              <a:avLst/>
              <a:gdLst>
                <a:gd name="T0" fmla="*/ 19 w 22"/>
                <a:gd name="T1" fmla="*/ 3 h 22"/>
                <a:gd name="T2" fmla="*/ 16 w 22"/>
                <a:gd name="T3" fmla="*/ 1 h 22"/>
                <a:gd name="T4" fmla="*/ 1 w 22"/>
                <a:gd name="T5" fmla="*/ 16 h 22"/>
                <a:gd name="T6" fmla="*/ 0 w 22"/>
                <a:gd name="T7" fmla="*/ 19 h 22"/>
                <a:gd name="T8" fmla="*/ 1 w 22"/>
                <a:gd name="T9" fmla="*/ 21 h 22"/>
                <a:gd name="T10" fmla="*/ 3 w 22"/>
                <a:gd name="T11" fmla="*/ 22 h 22"/>
                <a:gd name="T12" fmla="*/ 5 w 22"/>
                <a:gd name="T13" fmla="*/ 21 h 22"/>
                <a:gd name="T14" fmla="*/ 21 w 22"/>
                <a:gd name="T15" fmla="*/ 5 h 22"/>
                <a:gd name="T16" fmla="*/ 22 w 22"/>
                <a:gd name="T17" fmla="*/ 3 h 22"/>
                <a:gd name="T18" fmla="*/ 21 w 22"/>
                <a:gd name="T19" fmla="*/ 1 h 22"/>
                <a:gd name="T20" fmla="*/ 19 w 22"/>
                <a:gd name="T21" fmla="*/ 0 h 22"/>
                <a:gd name="T22" fmla="*/ 16 w 22"/>
                <a:gd name="T23" fmla="*/ 1 h 22"/>
                <a:gd name="T24" fmla="*/ 19 w 22"/>
                <a:gd name="T25" fmla="*/ 3 h 22"/>
                <a:gd name="T26" fmla="*/ 16 w 22"/>
                <a:gd name="T27" fmla="*/ 1 h 22"/>
                <a:gd name="T28" fmla="*/ 1 w 22"/>
                <a:gd name="T29" fmla="*/ 16 h 22"/>
                <a:gd name="T30" fmla="*/ 0 w 22"/>
                <a:gd name="T31" fmla="*/ 19 h 22"/>
                <a:gd name="T32" fmla="*/ 1 w 22"/>
                <a:gd name="T33" fmla="*/ 21 h 22"/>
                <a:gd name="T34" fmla="*/ 3 w 22"/>
                <a:gd name="T35" fmla="*/ 22 h 22"/>
                <a:gd name="T36" fmla="*/ 5 w 22"/>
                <a:gd name="T37" fmla="*/ 21 h 22"/>
                <a:gd name="T38" fmla="*/ 21 w 22"/>
                <a:gd name="T39" fmla="*/ 5 h 22"/>
                <a:gd name="T40" fmla="*/ 22 w 22"/>
                <a:gd name="T41" fmla="*/ 3 h 22"/>
                <a:gd name="T42" fmla="*/ 21 w 22"/>
                <a:gd name="T43" fmla="*/ 1 h 22"/>
                <a:gd name="T44" fmla="*/ 19 w 22"/>
                <a:gd name="T45" fmla="*/ 0 h 22"/>
                <a:gd name="T46" fmla="*/ 16 w 22"/>
                <a:gd name="T47" fmla="*/ 1 h 22"/>
                <a:gd name="T48" fmla="*/ 19 w 22"/>
                <a:gd name="T4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9" y="3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2" y="22"/>
                    <a:pt x="3" y="22"/>
                  </a:cubicBezTo>
                  <a:cubicBezTo>
                    <a:pt x="4" y="22"/>
                    <a:pt x="4" y="21"/>
                    <a:pt x="5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7" y="0"/>
                    <a:pt x="16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2" y="22"/>
                    <a:pt x="3" y="22"/>
                  </a:cubicBezTo>
                  <a:cubicBezTo>
                    <a:pt x="4" y="22"/>
                    <a:pt x="4" y="21"/>
                    <a:pt x="5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7" y="0"/>
                    <a:pt x="16" y="1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5250904" y="4956456"/>
              <a:ext cx="32774" cy="32775"/>
            </a:xfrm>
            <a:custGeom>
              <a:avLst/>
              <a:gdLst>
                <a:gd name="T0" fmla="*/ 19 w 19"/>
                <a:gd name="T1" fmla="*/ 0 h 19"/>
                <a:gd name="T2" fmla="*/ 0 w 19"/>
                <a:gd name="T3" fmla="*/ 19 h 19"/>
                <a:gd name="T4" fmla="*/ 19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244004" y="4951281"/>
              <a:ext cx="44849" cy="44849"/>
            </a:xfrm>
            <a:custGeom>
              <a:avLst/>
              <a:gdLst>
                <a:gd name="T0" fmla="*/ 19 w 22"/>
                <a:gd name="T1" fmla="*/ 3 h 22"/>
                <a:gd name="T2" fmla="*/ 17 w 22"/>
                <a:gd name="T3" fmla="*/ 1 h 22"/>
                <a:gd name="T4" fmla="*/ 1 w 22"/>
                <a:gd name="T5" fmla="*/ 16 h 22"/>
                <a:gd name="T6" fmla="*/ 0 w 22"/>
                <a:gd name="T7" fmla="*/ 19 h 22"/>
                <a:gd name="T8" fmla="*/ 1 w 22"/>
                <a:gd name="T9" fmla="*/ 21 h 22"/>
                <a:gd name="T10" fmla="*/ 3 w 22"/>
                <a:gd name="T11" fmla="*/ 22 h 22"/>
                <a:gd name="T12" fmla="*/ 5 w 22"/>
                <a:gd name="T13" fmla="*/ 21 h 22"/>
                <a:gd name="T14" fmla="*/ 21 w 22"/>
                <a:gd name="T15" fmla="*/ 5 h 22"/>
                <a:gd name="T16" fmla="*/ 22 w 22"/>
                <a:gd name="T17" fmla="*/ 3 h 22"/>
                <a:gd name="T18" fmla="*/ 21 w 22"/>
                <a:gd name="T19" fmla="*/ 1 h 22"/>
                <a:gd name="T20" fmla="*/ 19 w 22"/>
                <a:gd name="T21" fmla="*/ 0 h 22"/>
                <a:gd name="T22" fmla="*/ 17 w 22"/>
                <a:gd name="T23" fmla="*/ 1 h 22"/>
                <a:gd name="T24" fmla="*/ 19 w 22"/>
                <a:gd name="T25" fmla="*/ 3 h 22"/>
                <a:gd name="T26" fmla="*/ 17 w 22"/>
                <a:gd name="T27" fmla="*/ 1 h 22"/>
                <a:gd name="T28" fmla="*/ 1 w 22"/>
                <a:gd name="T29" fmla="*/ 16 h 22"/>
                <a:gd name="T30" fmla="*/ 0 w 22"/>
                <a:gd name="T31" fmla="*/ 19 h 22"/>
                <a:gd name="T32" fmla="*/ 1 w 22"/>
                <a:gd name="T33" fmla="*/ 21 h 22"/>
                <a:gd name="T34" fmla="*/ 3 w 22"/>
                <a:gd name="T35" fmla="*/ 22 h 22"/>
                <a:gd name="T36" fmla="*/ 5 w 22"/>
                <a:gd name="T37" fmla="*/ 21 h 22"/>
                <a:gd name="T38" fmla="*/ 21 w 22"/>
                <a:gd name="T39" fmla="*/ 5 h 22"/>
                <a:gd name="T40" fmla="*/ 22 w 22"/>
                <a:gd name="T41" fmla="*/ 3 h 22"/>
                <a:gd name="T42" fmla="*/ 21 w 22"/>
                <a:gd name="T43" fmla="*/ 1 h 22"/>
                <a:gd name="T44" fmla="*/ 19 w 22"/>
                <a:gd name="T45" fmla="*/ 0 h 22"/>
                <a:gd name="T46" fmla="*/ 17 w 22"/>
                <a:gd name="T47" fmla="*/ 1 h 22"/>
                <a:gd name="T48" fmla="*/ 19 w 22"/>
                <a:gd name="T4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9" y="3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4652340" y="5113428"/>
              <a:ext cx="39674" cy="31049"/>
            </a:xfrm>
            <a:custGeom>
              <a:avLst/>
              <a:gdLst>
                <a:gd name="T0" fmla="*/ 0 w 23"/>
                <a:gd name="T1" fmla="*/ 0 h 18"/>
                <a:gd name="T2" fmla="*/ 23 w 23"/>
                <a:gd name="T3" fmla="*/ 18 h 18"/>
                <a:gd name="T4" fmla="*/ 0 w 2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8">
                  <a:moveTo>
                    <a:pt x="0" y="0"/>
                  </a:moveTo>
                  <a:lnTo>
                    <a:pt x="2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>
              <a:off x="4652340" y="5113428"/>
              <a:ext cx="39674" cy="3104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4647165" y="5108254"/>
              <a:ext cx="50024" cy="43125"/>
            </a:xfrm>
            <a:custGeom>
              <a:avLst/>
              <a:gdLst>
                <a:gd name="T0" fmla="*/ 1 w 25"/>
                <a:gd name="T1" fmla="*/ 6 h 21"/>
                <a:gd name="T2" fmla="*/ 20 w 25"/>
                <a:gd name="T3" fmla="*/ 20 h 21"/>
                <a:gd name="T4" fmla="*/ 24 w 25"/>
                <a:gd name="T5" fmla="*/ 20 h 21"/>
                <a:gd name="T6" fmla="*/ 24 w 25"/>
                <a:gd name="T7" fmla="*/ 15 h 21"/>
                <a:gd name="T8" fmla="*/ 5 w 25"/>
                <a:gd name="T9" fmla="*/ 1 h 21"/>
                <a:gd name="T10" fmla="*/ 1 w 25"/>
                <a:gd name="T11" fmla="*/ 2 h 21"/>
                <a:gd name="T12" fmla="*/ 1 w 25"/>
                <a:gd name="T1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1">
                  <a:moveTo>
                    <a:pt x="1" y="6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3" y="21"/>
                    <a:pt x="24" y="20"/>
                  </a:cubicBezTo>
                  <a:cubicBezTo>
                    <a:pt x="25" y="18"/>
                    <a:pt x="25" y="17"/>
                    <a:pt x="24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4707539" y="5163453"/>
              <a:ext cx="32774" cy="32775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4702364" y="5156553"/>
              <a:ext cx="44849" cy="44849"/>
            </a:xfrm>
            <a:custGeom>
              <a:avLst/>
              <a:gdLst>
                <a:gd name="T0" fmla="*/ 3 w 22"/>
                <a:gd name="T1" fmla="*/ 3 h 22"/>
                <a:gd name="T2" fmla="*/ 1 w 22"/>
                <a:gd name="T3" fmla="*/ 5 h 22"/>
                <a:gd name="T4" fmla="*/ 17 w 22"/>
                <a:gd name="T5" fmla="*/ 21 h 22"/>
                <a:gd name="T6" fmla="*/ 19 w 22"/>
                <a:gd name="T7" fmla="*/ 22 h 22"/>
                <a:gd name="T8" fmla="*/ 21 w 22"/>
                <a:gd name="T9" fmla="*/ 21 h 22"/>
                <a:gd name="T10" fmla="*/ 22 w 22"/>
                <a:gd name="T11" fmla="*/ 19 h 22"/>
                <a:gd name="T12" fmla="*/ 21 w 22"/>
                <a:gd name="T13" fmla="*/ 17 h 22"/>
                <a:gd name="T14" fmla="*/ 5 w 22"/>
                <a:gd name="T15" fmla="*/ 1 h 22"/>
                <a:gd name="T16" fmla="*/ 1 w 22"/>
                <a:gd name="T17" fmla="*/ 1 h 22"/>
                <a:gd name="T18" fmla="*/ 1 w 22"/>
                <a:gd name="T19" fmla="*/ 5 h 22"/>
                <a:gd name="T20" fmla="*/ 3 w 22"/>
                <a:gd name="T21" fmla="*/ 3 h 22"/>
                <a:gd name="T22" fmla="*/ 1 w 22"/>
                <a:gd name="T23" fmla="*/ 5 h 22"/>
                <a:gd name="T24" fmla="*/ 17 w 22"/>
                <a:gd name="T25" fmla="*/ 21 h 22"/>
                <a:gd name="T26" fmla="*/ 19 w 22"/>
                <a:gd name="T27" fmla="*/ 22 h 22"/>
                <a:gd name="T28" fmla="*/ 21 w 22"/>
                <a:gd name="T29" fmla="*/ 21 h 22"/>
                <a:gd name="T30" fmla="*/ 22 w 22"/>
                <a:gd name="T31" fmla="*/ 19 h 22"/>
                <a:gd name="T32" fmla="*/ 21 w 22"/>
                <a:gd name="T33" fmla="*/ 17 h 22"/>
                <a:gd name="T34" fmla="*/ 5 w 22"/>
                <a:gd name="T35" fmla="*/ 1 h 22"/>
                <a:gd name="T36" fmla="*/ 1 w 22"/>
                <a:gd name="T37" fmla="*/ 1 h 22"/>
                <a:gd name="T38" fmla="*/ 1 w 22"/>
                <a:gd name="T39" fmla="*/ 5 h 22"/>
                <a:gd name="T40" fmla="*/ 3 w 22"/>
                <a:gd name="T4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2">
                  <a:moveTo>
                    <a:pt x="3" y="3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1" y="21"/>
                    <a:pt x="22" y="20"/>
                    <a:pt x="22" y="19"/>
                  </a:cubicBezTo>
                  <a:cubicBezTo>
                    <a:pt x="22" y="18"/>
                    <a:pt x="21" y="17"/>
                    <a:pt x="21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1" y="21"/>
                    <a:pt x="22" y="20"/>
                    <a:pt x="22" y="19"/>
                  </a:cubicBezTo>
                  <a:cubicBezTo>
                    <a:pt x="22" y="18"/>
                    <a:pt x="21" y="17"/>
                    <a:pt x="21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4671314" y="5089278"/>
              <a:ext cx="87973" cy="87974"/>
            </a:xfrm>
            <a:custGeom>
              <a:avLst/>
              <a:gdLst>
                <a:gd name="T0" fmla="*/ 0 w 51"/>
                <a:gd name="T1" fmla="*/ 0 h 51"/>
                <a:gd name="T2" fmla="*/ 51 w 51"/>
                <a:gd name="T3" fmla="*/ 51 h 51"/>
                <a:gd name="T4" fmla="*/ 0 w 51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5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>
              <a:off x="4671314" y="5089278"/>
              <a:ext cx="87973" cy="8797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4664415" y="5080654"/>
              <a:ext cx="100048" cy="101774"/>
            </a:xfrm>
            <a:custGeom>
              <a:avLst/>
              <a:gdLst>
                <a:gd name="T0" fmla="*/ 1 w 49"/>
                <a:gd name="T1" fmla="*/ 6 h 50"/>
                <a:gd name="T2" fmla="*/ 44 w 49"/>
                <a:gd name="T3" fmla="*/ 49 h 50"/>
                <a:gd name="T4" fmla="*/ 48 w 49"/>
                <a:gd name="T5" fmla="*/ 49 h 50"/>
                <a:gd name="T6" fmla="*/ 48 w 49"/>
                <a:gd name="T7" fmla="*/ 45 h 50"/>
                <a:gd name="T8" fmla="*/ 5 w 49"/>
                <a:gd name="T9" fmla="*/ 2 h 50"/>
                <a:gd name="T10" fmla="*/ 1 w 49"/>
                <a:gd name="T11" fmla="*/ 1 h 50"/>
                <a:gd name="T12" fmla="*/ 1 w 49"/>
                <a:gd name="T1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1" y="6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5" y="50"/>
                    <a:pt x="47" y="50"/>
                    <a:pt x="48" y="49"/>
                  </a:cubicBezTo>
                  <a:cubicBezTo>
                    <a:pt x="49" y="48"/>
                    <a:pt x="49" y="46"/>
                    <a:pt x="48" y="4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5"/>
                    <a:pt x="1" y="6"/>
                  </a:cubicBezTo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5" name="Rectangle 121"/>
          <p:cNvSpPr>
            <a:spLocks noChangeArrowheads="1"/>
          </p:cNvSpPr>
          <p:nvPr/>
        </p:nvSpPr>
        <p:spPr bwMode="auto">
          <a:xfrm>
            <a:off x="5406151" y="5682668"/>
            <a:ext cx="20233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对未婚高收入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者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3"/>
          <p:cNvSpPr>
            <a:spLocks noChangeArrowheads="1"/>
          </p:cNvSpPr>
          <p:nvPr/>
        </p:nvSpPr>
        <p:spPr bwMode="auto">
          <a:xfrm>
            <a:off x="5406152" y="6043187"/>
            <a:ext cx="628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征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收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28"/>
          <p:cNvSpPr>
            <a:spLocks noChangeArrowheads="1"/>
          </p:cNvSpPr>
          <p:nvPr/>
        </p:nvSpPr>
        <p:spPr bwMode="auto">
          <a:xfrm>
            <a:off x="5921643" y="6069061"/>
            <a:ext cx="17528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700" b="1" i="0" u="none" strike="noStrike" cap="none" normalizeH="0" baseline="0" dirty="0">
                <a:ln>
                  <a:noFill/>
                </a:ln>
                <a:solidFill>
                  <a:srgbClr val="236DA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0" lang="zh-CN" altLang="zh-CN" sz="2700" b="1" i="0" u="none" strike="noStrike" cap="none" normalizeH="0" baseline="0" dirty="0">
                <a:ln>
                  <a:noFill/>
                </a:ln>
                <a:solidFill>
                  <a:srgbClr val="236DA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kumimoji="0" lang="zh-CN" altLang="en-US" sz="2700" b="1" i="0" u="none" strike="noStrike" cap="none" normalizeH="0" baseline="0" dirty="0">
                <a:ln>
                  <a:noFill/>
                </a:ln>
                <a:solidFill>
                  <a:srgbClr val="236DA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身税”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30"/>
          <p:cNvSpPr>
            <a:spLocks noChangeArrowheads="1"/>
          </p:cNvSpPr>
          <p:nvPr/>
        </p:nvSpPr>
        <p:spPr bwMode="auto">
          <a:xfrm>
            <a:off x="7503715" y="606906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1"/>
          <p:cNvSpPr>
            <a:spLocks noChangeArrowheads="1"/>
          </p:cNvSpPr>
          <p:nvPr/>
        </p:nvSpPr>
        <p:spPr bwMode="auto">
          <a:xfrm>
            <a:off x="2447925" y="4286250"/>
            <a:ext cx="6924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1" i="0" u="none" strike="noStrike" cap="none" normalizeH="0" baseline="0" dirty="0">
                <a:ln>
                  <a:noFill/>
                </a:ln>
                <a:solidFill>
                  <a:srgbClr val="E8353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津</a:t>
            </a:r>
            <a:r>
              <a:rPr kumimoji="0" lang="zh-CN" altLang="en-US" sz="2700" b="1" i="0" u="none" strike="noStrike" cap="none" normalizeH="0" baseline="0" dirty="0">
                <a:ln>
                  <a:noFill/>
                </a:ln>
                <a:solidFill>
                  <a:srgbClr val="E8353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贴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Freeform 144"/>
          <p:cNvSpPr>
            <a:spLocks/>
          </p:cNvSpPr>
          <p:nvPr/>
        </p:nvSpPr>
        <p:spPr bwMode="auto">
          <a:xfrm>
            <a:off x="1265238" y="3355975"/>
            <a:ext cx="349250" cy="354013"/>
          </a:xfrm>
          <a:custGeom>
            <a:avLst/>
            <a:gdLst>
              <a:gd name="T0" fmla="*/ 126 w 186"/>
              <a:gd name="T1" fmla="*/ 7 h 188"/>
              <a:gd name="T2" fmla="*/ 71 w 186"/>
              <a:gd name="T3" fmla="*/ 23 h 188"/>
              <a:gd name="T4" fmla="*/ 6 w 186"/>
              <a:gd name="T5" fmla="*/ 70 h 188"/>
              <a:gd name="T6" fmla="*/ 71 w 186"/>
              <a:gd name="T7" fmla="*/ 166 h 188"/>
              <a:gd name="T8" fmla="*/ 126 w 186"/>
              <a:gd name="T9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188">
                <a:moveTo>
                  <a:pt x="126" y="7"/>
                </a:moveTo>
                <a:cubicBezTo>
                  <a:pt x="126" y="7"/>
                  <a:pt x="86" y="0"/>
                  <a:pt x="71" y="23"/>
                </a:cubicBezTo>
                <a:cubicBezTo>
                  <a:pt x="55" y="46"/>
                  <a:pt x="11" y="38"/>
                  <a:pt x="6" y="70"/>
                </a:cubicBezTo>
                <a:cubicBezTo>
                  <a:pt x="0" y="103"/>
                  <a:pt x="7" y="188"/>
                  <a:pt x="71" y="166"/>
                </a:cubicBezTo>
                <a:cubicBezTo>
                  <a:pt x="135" y="143"/>
                  <a:pt x="186" y="61"/>
                  <a:pt x="126" y="7"/>
                </a:cubicBezTo>
                <a:close/>
              </a:path>
            </a:pathLst>
          </a:custGeom>
          <a:solidFill>
            <a:srgbClr val="E835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8995938" y="1206933"/>
            <a:ext cx="2078037" cy="1525588"/>
          </a:xfrm>
          <a:custGeom>
            <a:avLst/>
            <a:gdLst>
              <a:gd name="T0" fmla="*/ 0 w 1309"/>
              <a:gd name="T1" fmla="*/ 206 h 961"/>
              <a:gd name="T2" fmla="*/ 842 w 1309"/>
              <a:gd name="T3" fmla="*/ 0 h 961"/>
              <a:gd name="T4" fmla="*/ 1309 w 1309"/>
              <a:gd name="T5" fmla="*/ 328 h 961"/>
              <a:gd name="T6" fmla="*/ 962 w 1309"/>
              <a:gd name="T7" fmla="*/ 900 h 961"/>
              <a:gd name="T8" fmla="*/ 347 w 1309"/>
              <a:gd name="T9" fmla="*/ 961 h 961"/>
              <a:gd name="T10" fmla="*/ 0 w 1309"/>
              <a:gd name="T11" fmla="*/ 206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9" h="961">
                <a:moveTo>
                  <a:pt x="0" y="206"/>
                </a:moveTo>
                <a:lnTo>
                  <a:pt x="842" y="0"/>
                </a:lnTo>
                <a:lnTo>
                  <a:pt x="1309" y="328"/>
                </a:lnTo>
                <a:lnTo>
                  <a:pt x="962" y="900"/>
                </a:lnTo>
                <a:lnTo>
                  <a:pt x="347" y="961"/>
                </a:lnTo>
                <a:lnTo>
                  <a:pt x="0" y="206"/>
                </a:ln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9624588" y="1325995"/>
            <a:ext cx="993775" cy="1335088"/>
          </a:xfrm>
          <a:custGeom>
            <a:avLst/>
            <a:gdLst>
              <a:gd name="T0" fmla="*/ 61 w 529"/>
              <a:gd name="T1" fmla="*/ 570 h 711"/>
              <a:gd name="T2" fmla="*/ 0 w 529"/>
              <a:gd name="T3" fmla="*/ 663 h 711"/>
              <a:gd name="T4" fmla="*/ 0 w 529"/>
              <a:gd name="T5" fmla="*/ 663 h 711"/>
              <a:gd name="T6" fmla="*/ 74 w 529"/>
              <a:gd name="T7" fmla="*/ 711 h 711"/>
              <a:gd name="T8" fmla="*/ 74 w 529"/>
              <a:gd name="T9" fmla="*/ 711 h 711"/>
              <a:gd name="T10" fmla="*/ 134 w 529"/>
              <a:gd name="T11" fmla="*/ 618 h 711"/>
              <a:gd name="T12" fmla="*/ 194 w 529"/>
              <a:gd name="T13" fmla="*/ 526 h 711"/>
              <a:gd name="T14" fmla="*/ 286 w 529"/>
              <a:gd name="T15" fmla="*/ 369 h 711"/>
              <a:gd name="T16" fmla="*/ 470 w 529"/>
              <a:gd name="T17" fmla="*/ 275 h 711"/>
              <a:gd name="T18" fmla="*/ 457 w 529"/>
              <a:gd name="T19" fmla="*/ 47 h 711"/>
              <a:gd name="T20" fmla="*/ 455 w 529"/>
              <a:gd name="T21" fmla="*/ 46 h 711"/>
              <a:gd name="T22" fmla="*/ 455 w 529"/>
              <a:gd name="T23" fmla="*/ 46 h 711"/>
              <a:gd name="T24" fmla="*/ 241 w 529"/>
              <a:gd name="T25" fmla="*/ 126 h 711"/>
              <a:gd name="T26" fmla="*/ 229 w 529"/>
              <a:gd name="T27" fmla="*/ 331 h 711"/>
              <a:gd name="T28" fmla="*/ 121 w 529"/>
              <a:gd name="T29" fmla="*/ 478 h 711"/>
              <a:gd name="T30" fmla="*/ 61 w 529"/>
              <a:gd name="T31" fmla="*/ 57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9" h="711">
                <a:moveTo>
                  <a:pt x="61" y="570"/>
                </a:moveTo>
                <a:cubicBezTo>
                  <a:pt x="0" y="663"/>
                  <a:pt x="0" y="663"/>
                  <a:pt x="0" y="663"/>
                </a:cubicBezTo>
                <a:cubicBezTo>
                  <a:pt x="0" y="663"/>
                  <a:pt x="0" y="663"/>
                  <a:pt x="0" y="663"/>
                </a:cubicBezTo>
                <a:cubicBezTo>
                  <a:pt x="74" y="711"/>
                  <a:pt x="74" y="711"/>
                  <a:pt x="74" y="711"/>
                </a:cubicBezTo>
                <a:cubicBezTo>
                  <a:pt x="74" y="711"/>
                  <a:pt x="74" y="711"/>
                  <a:pt x="74" y="711"/>
                </a:cubicBezTo>
                <a:cubicBezTo>
                  <a:pt x="134" y="618"/>
                  <a:pt x="134" y="618"/>
                  <a:pt x="134" y="618"/>
                </a:cubicBezTo>
                <a:cubicBezTo>
                  <a:pt x="194" y="526"/>
                  <a:pt x="194" y="526"/>
                  <a:pt x="194" y="526"/>
                </a:cubicBezTo>
                <a:cubicBezTo>
                  <a:pt x="208" y="472"/>
                  <a:pt x="243" y="387"/>
                  <a:pt x="286" y="369"/>
                </a:cubicBezTo>
                <a:cubicBezTo>
                  <a:pt x="334" y="382"/>
                  <a:pt x="417" y="355"/>
                  <a:pt x="470" y="275"/>
                </a:cubicBezTo>
                <a:cubicBezTo>
                  <a:pt x="521" y="195"/>
                  <a:pt x="529" y="95"/>
                  <a:pt x="457" y="47"/>
                </a:cubicBezTo>
                <a:cubicBezTo>
                  <a:pt x="455" y="46"/>
                  <a:pt x="455" y="46"/>
                  <a:pt x="455" y="46"/>
                </a:cubicBezTo>
                <a:cubicBezTo>
                  <a:pt x="455" y="46"/>
                  <a:pt x="455" y="46"/>
                  <a:pt x="455" y="46"/>
                </a:cubicBezTo>
                <a:cubicBezTo>
                  <a:pt x="382" y="0"/>
                  <a:pt x="293" y="46"/>
                  <a:pt x="241" y="126"/>
                </a:cubicBezTo>
                <a:cubicBezTo>
                  <a:pt x="189" y="206"/>
                  <a:pt x="197" y="293"/>
                  <a:pt x="229" y="331"/>
                </a:cubicBezTo>
                <a:cubicBezTo>
                  <a:pt x="230" y="378"/>
                  <a:pt x="165" y="445"/>
                  <a:pt x="121" y="478"/>
                </a:cubicBezTo>
                <a:lnTo>
                  <a:pt x="61" y="570"/>
                </a:lnTo>
                <a:close/>
              </a:path>
            </a:pathLst>
          </a:custGeom>
          <a:solidFill>
            <a:srgbClr val="E55D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9365825" y="1348220"/>
            <a:ext cx="985837" cy="1266825"/>
          </a:xfrm>
          <a:custGeom>
            <a:avLst/>
            <a:gdLst>
              <a:gd name="T0" fmla="*/ 280 w 525"/>
              <a:gd name="T1" fmla="*/ 176 h 674"/>
              <a:gd name="T2" fmla="*/ 125 w 525"/>
              <a:gd name="T3" fmla="*/ 0 h 674"/>
              <a:gd name="T4" fmla="*/ 105 w 525"/>
              <a:gd name="T5" fmla="*/ 14 h 674"/>
              <a:gd name="T6" fmla="*/ 261 w 525"/>
              <a:gd name="T7" fmla="*/ 222 h 674"/>
              <a:gd name="T8" fmla="*/ 238 w 525"/>
              <a:gd name="T9" fmla="*/ 238 h 674"/>
              <a:gd name="T10" fmla="*/ 88 w 525"/>
              <a:gd name="T11" fmla="*/ 26 h 674"/>
              <a:gd name="T12" fmla="*/ 71 w 525"/>
              <a:gd name="T13" fmla="*/ 38 h 674"/>
              <a:gd name="T14" fmla="*/ 222 w 525"/>
              <a:gd name="T15" fmla="*/ 251 h 674"/>
              <a:gd name="T16" fmla="*/ 203 w 525"/>
              <a:gd name="T17" fmla="*/ 265 h 674"/>
              <a:gd name="T18" fmla="*/ 52 w 525"/>
              <a:gd name="T19" fmla="*/ 52 h 674"/>
              <a:gd name="T20" fmla="*/ 34 w 525"/>
              <a:gd name="T21" fmla="*/ 65 h 674"/>
              <a:gd name="T22" fmla="*/ 185 w 525"/>
              <a:gd name="T23" fmla="*/ 278 h 674"/>
              <a:gd name="T24" fmla="*/ 162 w 525"/>
              <a:gd name="T25" fmla="*/ 294 h 674"/>
              <a:gd name="T26" fmla="*/ 17 w 525"/>
              <a:gd name="T27" fmla="*/ 76 h 674"/>
              <a:gd name="T28" fmla="*/ 0 w 525"/>
              <a:gd name="T29" fmla="*/ 88 h 674"/>
              <a:gd name="T30" fmla="*/ 107 w 525"/>
              <a:gd name="T31" fmla="*/ 284 h 674"/>
              <a:gd name="T32" fmla="*/ 113 w 525"/>
              <a:gd name="T33" fmla="*/ 294 h 674"/>
              <a:gd name="T34" fmla="*/ 193 w 525"/>
              <a:gd name="T35" fmla="*/ 340 h 674"/>
              <a:gd name="T36" fmla="*/ 333 w 525"/>
              <a:gd name="T37" fmla="*/ 496 h 674"/>
              <a:gd name="T38" fmla="*/ 396 w 525"/>
              <a:gd name="T39" fmla="*/ 584 h 674"/>
              <a:gd name="T40" fmla="*/ 396 w 525"/>
              <a:gd name="T41" fmla="*/ 584 h 674"/>
              <a:gd name="T42" fmla="*/ 432 w 525"/>
              <a:gd name="T43" fmla="*/ 636 h 674"/>
              <a:gd name="T44" fmla="*/ 460 w 525"/>
              <a:gd name="T45" fmla="*/ 674 h 674"/>
              <a:gd name="T46" fmla="*/ 460 w 525"/>
              <a:gd name="T47" fmla="*/ 674 h 674"/>
              <a:gd name="T48" fmla="*/ 525 w 525"/>
              <a:gd name="T49" fmla="*/ 628 h 674"/>
              <a:gd name="T50" fmla="*/ 399 w 525"/>
              <a:gd name="T51" fmla="*/ 450 h 674"/>
              <a:gd name="T52" fmla="*/ 299 w 525"/>
              <a:gd name="T53" fmla="*/ 259 h 674"/>
              <a:gd name="T54" fmla="*/ 299 w 525"/>
              <a:gd name="T55" fmla="*/ 258 h 674"/>
              <a:gd name="T56" fmla="*/ 284 w 525"/>
              <a:gd name="T57" fmla="*/ 181 h 674"/>
              <a:gd name="T58" fmla="*/ 280 w 525"/>
              <a:gd name="T59" fmla="*/ 17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25" h="674">
                <a:moveTo>
                  <a:pt x="280" y="176"/>
                </a:moveTo>
                <a:cubicBezTo>
                  <a:pt x="125" y="0"/>
                  <a:pt x="125" y="0"/>
                  <a:pt x="125" y="0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261" y="222"/>
                  <a:pt x="261" y="222"/>
                  <a:pt x="261" y="222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88" y="26"/>
                  <a:pt x="88" y="26"/>
                  <a:pt x="88" y="26"/>
                </a:cubicBezTo>
                <a:cubicBezTo>
                  <a:pt x="71" y="38"/>
                  <a:pt x="71" y="38"/>
                  <a:pt x="71" y="38"/>
                </a:cubicBezTo>
                <a:cubicBezTo>
                  <a:pt x="222" y="251"/>
                  <a:pt x="222" y="251"/>
                  <a:pt x="222" y="251"/>
                </a:cubicBezTo>
                <a:cubicBezTo>
                  <a:pt x="203" y="265"/>
                  <a:pt x="203" y="265"/>
                  <a:pt x="203" y="265"/>
                </a:cubicBezTo>
                <a:cubicBezTo>
                  <a:pt x="52" y="52"/>
                  <a:pt x="52" y="52"/>
                  <a:pt x="52" y="52"/>
                </a:cubicBezTo>
                <a:cubicBezTo>
                  <a:pt x="34" y="65"/>
                  <a:pt x="34" y="65"/>
                  <a:pt x="34" y="65"/>
                </a:cubicBezTo>
                <a:cubicBezTo>
                  <a:pt x="185" y="278"/>
                  <a:pt x="185" y="278"/>
                  <a:pt x="185" y="278"/>
                </a:cubicBezTo>
                <a:cubicBezTo>
                  <a:pt x="162" y="294"/>
                  <a:pt x="162" y="294"/>
                  <a:pt x="162" y="294"/>
                </a:cubicBezTo>
                <a:cubicBezTo>
                  <a:pt x="17" y="76"/>
                  <a:pt x="17" y="76"/>
                  <a:pt x="17" y="76"/>
                </a:cubicBezTo>
                <a:cubicBezTo>
                  <a:pt x="0" y="88"/>
                  <a:pt x="0" y="88"/>
                  <a:pt x="0" y="88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107" y="284"/>
                  <a:pt x="111" y="291"/>
                  <a:pt x="113" y="294"/>
                </a:cubicBezTo>
                <a:cubicBezTo>
                  <a:pt x="132" y="321"/>
                  <a:pt x="162" y="338"/>
                  <a:pt x="193" y="340"/>
                </a:cubicBezTo>
                <a:cubicBezTo>
                  <a:pt x="309" y="371"/>
                  <a:pt x="320" y="478"/>
                  <a:pt x="333" y="496"/>
                </a:cubicBezTo>
                <a:cubicBezTo>
                  <a:pt x="338" y="502"/>
                  <a:pt x="363" y="538"/>
                  <a:pt x="396" y="584"/>
                </a:cubicBezTo>
                <a:cubicBezTo>
                  <a:pt x="396" y="584"/>
                  <a:pt x="396" y="584"/>
                  <a:pt x="396" y="584"/>
                </a:cubicBezTo>
                <a:cubicBezTo>
                  <a:pt x="432" y="636"/>
                  <a:pt x="432" y="636"/>
                  <a:pt x="432" y="636"/>
                </a:cubicBezTo>
                <a:cubicBezTo>
                  <a:pt x="441" y="649"/>
                  <a:pt x="451" y="661"/>
                  <a:pt x="460" y="674"/>
                </a:cubicBezTo>
                <a:cubicBezTo>
                  <a:pt x="460" y="674"/>
                  <a:pt x="460" y="674"/>
                  <a:pt x="460" y="674"/>
                </a:cubicBezTo>
                <a:cubicBezTo>
                  <a:pt x="525" y="628"/>
                  <a:pt x="525" y="628"/>
                  <a:pt x="525" y="628"/>
                </a:cubicBezTo>
                <a:cubicBezTo>
                  <a:pt x="399" y="450"/>
                  <a:pt x="399" y="450"/>
                  <a:pt x="399" y="450"/>
                </a:cubicBezTo>
                <a:cubicBezTo>
                  <a:pt x="384" y="429"/>
                  <a:pt x="285" y="367"/>
                  <a:pt x="299" y="259"/>
                </a:cubicBezTo>
                <a:cubicBezTo>
                  <a:pt x="299" y="258"/>
                  <a:pt x="299" y="258"/>
                  <a:pt x="299" y="258"/>
                </a:cubicBezTo>
                <a:cubicBezTo>
                  <a:pt x="304" y="233"/>
                  <a:pt x="299" y="205"/>
                  <a:pt x="284" y="181"/>
                </a:cubicBezTo>
                <a:cubicBezTo>
                  <a:pt x="283" y="180"/>
                  <a:pt x="280" y="176"/>
                  <a:pt x="280" y="176"/>
                </a:cubicBezTo>
                <a:close/>
              </a:path>
            </a:pathLst>
          </a:custGeom>
          <a:solidFill>
            <a:srgbClr val="E55D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9624588" y="1291070"/>
            <a:ext cx="993775" cy="1336675"/>
          </a:xfrm>
          <a:custGeom>
            <a:avLst/>
            <a:gdLst>
              <a:gd name="T0" fmla="*/ 61 w 529"/>
              <a:gd name="T1" fmla="*/ 570 h 711"/>
              <a:gd name="T2" fmla="*/ 0 w 529"/>
              <a:gd name="T3" fmla="*/ 663 h 711"/>
              <a:gd name="T4" fmla="*/ 0 w 529"/>
              <a:gd name="T5" fmla="*/ 663 h 711"/>
              <a:gd name="T6" fmla="*/ 74 w 529"/>
              <a:gd name="T7" fmla="*/ 711 h 711"/>
              <a:gd name="T8" fmla="*/ 74 w 529"/>
              <a:gd name="T9" fmla="*/ 711 h 711"/>
              <a:gd name="T10" fmla="*/ 134 w 529"/>
              <a:gd name="T11" fmla="*/ 618 h 711"/>
              <a:gd name="T12" fmla="*/ 194 w 529"/>
              <a:gd name="T13" fmla="*/ 526 h 711"/>
              <a:gd name="T14" fmla="*/ 286 w 529"/>
              <a:gd name="T15" fmla="*/ 369 h 711"/>
              <a:gd name="T16" fmla="*/ 470 w 529"/>
              <a:gd name="T17" fmla="*/ 275 h 711"/>
              <a:gd name="T18" fmla="*/ 457 w 529"/>
              <a:gd name="T19" fmla="*/ 47 h 711"/>
              <a:gd name="T20" fmla="*/ 455 w 529"/>
              <a:gd name="T21" fmla="*/ 46 h 711"/>
              <a:gd name="T22" fmla="*/ 455 w 529"/>
              <a:gd name="T23" fmla="*/ 46 h 711"/>
              <a:gd name="T24" fmla="*/ 241 w 529"/>
              <a:gd name="T25" fmla="*/ 126 h 711"/>
              <a:gd name="T26" fmla="*/ 229 w 529"/>
              <a:gd name="T27" fmla="*/ 331 h 711"/>
              <a:gd name="T28" fmla="*/ 121 w 529"/>
              <a:gd name="T29" fmla="*/ 478 h 711"/>
              <a:gd name="T30" fmla="*/ 61 w 529"/>
              <a:gd name="T31" fmla="*/ 57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9" h="711">
                <a:moveTo>
                  <a:pt x="61" y="570"/>
                </a:moveTo>
                <a:cubicBezTo>
                  <a:pt x="0" y="663"/>
                  <a:pt x="0" y="663"/>
                  <a:pt x="0" y="663"/>
                </a:cubicBezTo>
                <a:cubicBezTo>
                  <a:pt x="0" y="663"/>
                  <a:pt x="0" y="663"/>
                  <a:pt x="0" y="663"/>
                </a:cubicBezTo>
                <a:cubicBezTo>
                  <a:pt x="74" y="711"/>
                  <a:pt x="74" y="711"/>
                  <a:pt x="74" y="711"/>
                </a:cubicBezTo>
                <a:cubicBezTo>
                  <a:pt x="74" y="711"/>
                  <a:pt x="74" y="711"/>
                  <a:pt x="74" y="711"/>
                </a:cubicBezTo>
                <a:cubicBezTo>
                  <a:pt x="134" y="618"/>
                  <a:pt x="134" y="618"/>
                  <a:pt x="134" y="618"/>
                </a:cubicBezTo>
                <a:cubicBezTo>
                  <a:pt x="194" y="526"/>
                  <a:pt x="194" y="526"/>
                  <a:pt x="194" y="526"/>
                </a:cubicBezTo>
                <a:cubicBezTo>
                  <a:pt x="208" y="472"/>
                  <a:pt x="243" y="387"/>
                  <a:pt x="286" y="369"/>
                </a:cubicBezTo>
                <a:cubicBezTo>
                  <a:pt x="334" y="382"/>
                  <a:pt x="417" y="355"/>
                  <a:pt x="470" y="275"/>
                </a:cubicBezTo>
                <a:cubicBezTo>
                  <a:pt x="521" y="195"/>
                  <a:pt x="529" y="95"/>
                  <a:pt x="457" y="47"/>
                </a:cubicBezTo>
                <a:cubicBezTo>
                  <a:pt x="455" y="46"/>
                  <a:pt x="455" y="46"/>
                  <a:pt x="455" y="46"/>
                </a:cubicBezTo>
                <a:cubicBezTo>
                  <a:pt x="455" y="46"/>
                  <a:pt x="455" y="46"/>
                  <a:pt x="455" y="46"/>
                </a:cubicBezTo>
                <a:cubicBezTo>
                  <a:pt x="382" y="0"/>
                  <a:pt x="293" y="46"/>
                  <a:pt x="241" y="126"/>
                </a:cubicBezTo>
                <a:cubicBezTo>
                  <a:pt x="189" y="206"/>
                  <a:pt x="197" y="293"/>
                  <a:pt x="229" y="331"/>
                </a:cubicBezTo>
                <a:cubicBezTo>
                  <a:pt x="230" y="378"/>
                  <a:pt x="165" y="445"/>
                  <a:pt x="121" y="478"/>
                </a:cubicBezTo>
                <a:lnTo>
                  <a:pt x="61" y="5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9365825" y="1313295"/>
            <a:ext cx="985837" cy="1266825"/>
          </a:xfrm>
          <a:custGeom>
            <a:avLst/>
            <a:gdLst>
              <a:gd name="T0" fmla="*/ 280 w 525"/>
              <a:gd name="T1" fmla="*/ 176 h 674"/>
              <a:gd name="T2" fmla="*/ 125 w 525"/>
              <a:gd name="T3" fmla="*/ 0 h 674"/>
              <a:gd name="T4" fmla="*/ 105 w 525"/>
              <a:gd name="T5" fmla="*/ 14 h 674"/>
              <a:gd name="T6" fmla="*/ 261 w 525"/>
              <a:gd name="T7" fmla="*/ 222 h 674"/>
              <a:gd name="T8" fmla="*/ 238 w 525"/>
              <a:gd name="T9" fmla="*/ 238 h 674"/>
              <a:gd name="T10" fmla="*/ 88 w 525"/>
              <a:gd name="T11" fmla="*/ 26 h 674"/>
              <a:gd name="T12" fmla="*/ 71 w 525"/>
              <a:gd name="T13" fmla="*/ 38 h 674"/>
              <a:gd name="T14" fmla="*/ 222 w 525"/>
              <a:gd name="T15" fmla="*/ 251 h 674"/>
              <a:gd name="T16" fmla="*/ 203 w 525"/>
              <a:gd name="T17" fmla="*/ 265 h 674"/>
              <a:gd name="T18" fmla="*/ 52 w 525"/>
              <a:gd name="T19" fmla="*/ 52 h 674"/>
              <a:gd name="T20" fmla="*/ 34 w 525"/>
              <a:gd name="T21" fmla="*/ 65 h 674"/>
              <a:gd name="T22" fmla="*/ 185 w 525"/>
              <a:gd name="T23" fmla="*/ 278 h 674"/>
              <a:gd name="T24" fmla="*/ 162 w 525"/>
              <a:gd name="T25" fmla="*/ 294 h 674"/>
              <a:gd name="T26" fmla="*/ 17 w 525"/>
              <a:gd name="T27" fmla="*/ 76 h 674"/>
              <a:gd name="T28" fmla="*/ 0 w 525"/>
              <a:gd name="T29" fmla="*/ 88 h 674"/>
              <a:gd name="T30" fmla="*/ 107 w 525"/>
              <a:gd name="T31" fmla="*/ 284 h 674"/>
              <a:gd name="T32" fmla="*/ 113 w 525"/>
              <a:gd name="T33" fmla="*/ 294 h 674"/>
              <a:gd name="T34" fmla="*/ 193 w 525"/>
              <a:gd name="T35" fmla="*/ 340 h 674"/>
              <a:gd name="T36" fmla="*/ 333 w 525"/>
              <a:gd name="T37" fmla="*/ 496 h 674"/>
              <a:gd name="T38" fmla="*/ 396 w 525"/>
              <a:gd name="T39" fmla="*/ 584 h 674"/>
              <a:gd name="T40" fmla="*/ 396 w 525"/>
              <a:gd name="T41" fmla="*/ 584 h 674"/>
              <a:gd name="T42" fmla="*/ 432 w 525"/>
              <a:gd name="T43" fmla="*/ 636 h 674"/>
              <a:gd name="T44" fmla="*/ 460 w 525"/>
              <a:gd name="T45" fmla="*/ 674 h 674"/>
              <a:gd name="T46" fmla="*/ 460 w 525"/>
              <a:gd name="T47" fmla="*/ 674 h 674"/>
              <a:gd name="T48" fmla="*/ 525 w 525"/>
              <a:gd name="T49" fmla="*/ 628 h 674"/>
              <a:gd name="T50" fmla="*/ 399 w 525"/>
              <a:gd name="T51" fmla="*/ 450 h 674"/>
              <a:gd name="T52" fmla="*/ 299 w 525"/>
              <a:gd name="T53" fmla="*/ 259 h 674"/>
              <a:gd name="T54" fmla="*/ 299 w 525"/>
              <a:gd name="T55" fmla="*/ 258 h 674"/>
              <a:gd name="T56" fmla="*/ 284 w 525"/>
              <a:gd name="T57" fmla="*/ 181 h 674"/>
              <a:gd name="T58" fmla="*/ 280 w 525"/>
              <a:gd name="T59" fmla="*/ 17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25" h="674">
                <a:moveTo>
                  <a:pt x="280" y="176"/>
                </a:moveTo>
                <a:cubicBezTo>
                  <a:pt x="125" y="0"/>
                  <a:pt x="125" y="0"/>
                  <a:pt x="125" y="0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261" y="222"/>
                  <a:pt x="261" y="222"/>
                  <a:pt x="261" y="222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88" y="26"/>
                  <a:pt x="88" y="26"/>
                  <a:pt x="88" y="26"/>
                </a:cubicBezTo>
                <a:cubicBezTo>
                  <a:pt x="71" y="38"/>
                  <a:pt x="71" y="38"/>
                  <a:pt x="71" y="38"/>
                </a:cubicBezTo>
                <a:cubicBezTo>
                  <a:pt x="222" y="251"/>
                  <a:pt x="222" y="251"/>
                  <a:pt x="222" y="251"/>
                </a:cubicBezTo>
                <a:cubicBezTo>
                  <a:pt x="203" y="265"/>
                  <a:pt x="203" y="265"/>
                  <a:pt x="203" y="265"/>
                </a:cubicBezTo>
                <a:cubicBezTo>
                  <a:pt x="52" y="52"/>
                  <a:pt x="52" y="52"/>
                  <a:pt x="52" y="52"/>
                </a:cubicBezTo>
                <a:cubicBezTo>
                  <a:pt x="34" y="65"/>
                  <a:pt x="34" y="65"/>
                  <a:pt x="34" y="65"/>
                </a:cubicBezTo>
                <a:cubicBezTo>
                  <a:pt x="185" y="278"/>
                  <a:pt x="185" y="278"/>
                  <a:pt x="185" y="278"/>
                </a:cubicBezTo>
                <a:cubicBezTo>
                  <a:pt x="162" y="294"/>
                  <a:pt x="162" y="294"/>
                  <a:pt x="162" y="294"/>
                </a:cubicBezTo>
                <a:cubicBezTo>
                  <a:pt x="17" y="76"/>
                  <a:pt x="17" y="76"/>
                  <a:pt x="17" y="76"/>
                </a:cubicBezTo>
                <a:cubicBezTo>
                  <a:pt x="0" y="88"/>
                  <a:pt x="0" y="88"/>
                  <a:pt x="0" y="88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107" y="284"/>
                  <a:pt x="111" y="291"/>
                  <a:pt x="113" y="294"/>
                </a:cubicBezTo>
                <a:cubicBezTo>
                  <a:pt x="132" y="321"/>
                  <a:pt x="162" y="338"/>
                  <a:pt x="193" y="340"/>
                </a:cubicBezTo>
                <a:cubicBezTo>
                  <a:pt x="309" y="371"/>
                  <a:pt x="320" y="478"/>
                  <a:pt x="333" y="496"/>
                </a:cubicBezTo>
                <a:cubicBezTo>
                  <a:pt x="338" y="502"/>
                  <a:pt x="363" y="538"/>
                  <a:pt x="396" y="584"/>
                </a:cubicBezTo>
                <a:cubicBezTo>
                  <a:pt x="396" y="584"/>
                  <a:pt x="396" y="584"/>
                  <a:pt x="396" y="584"/>
                </a:cubicBezTo>
                <a:cubicBezTo>
                  <a:pt x="432" y="636"/>
                  <a:pt x="432" y="636"/>
                  <a:pt x="432" y="636"/>
                </a:cubicBezTo>
                <a:cubicBezTo>
                  <a:pt x="441" y="649"/>
                  <a:pt x="451" y="661"/>
                  <a:pt x="460" y="674"/>
                </a:cubicBezTo>
                <a:cubicBezTo>
                  <a:pt x="460" y="674"/>
                  <a:pt x="460" y="674"/>
                  <a:pt x="460" y="674"/>
                </a:cubicBezTo>
                <a:cubicBezTo>
                  <a:pt x="525" y="628"/>
                  <a:pt x="525" y="628"/>
                  <a:pt x="525" y="628"/>
                </a:cubicBezTo>
                <a:cubicBezTo>
                  <a:pt x="399" y="450"/>
                  <a:pt x="399" y="450"/>
                  <a:pt x="399" y="450"/>
                </a:cubicBezTo>
                <a:cubicBezTo>
                  <a:pt x="384" y="429"/>
                  <a:pt x="285" y="367"/>
                  <a:pt x="299" y="259"/>
                </a:cubicBezTo>
                <a:cubicBezTo>
                  <a:pt x="299" y="258"/>
                  <a:pt x="299" y="258"/>
                  <a:pt x="299" y="258"/>
                </a:cubicBezTo>
                <a:cubicBezTo>
                  <a:pt x="304" y="233"/>
                  <a:pt x="299" y="205"/>
                  <a:pt x="284" y="181"/>
                </a:cubicBezTo>
                <a:cubicBezTo>
                  <a:pt x="283" y="180"/>
                  <a:pt x="280" y="176"/>
                  <a:pt x="280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0332613" y="1622858"/>
            <a:ext cx="204787" cy="290513"/>
          </a:xfrm>
          <a:custGeom>
            <a:avLst/>
            <a:gdLst>
              <a:gd name="T0" fmla="*/ 103 w 109"/>
              <a:gd name="T1" fmla="*/ 0 h 155"/>
              <a:gd name="T2" fmla="*/ 0 w 109"/>
              <a:gd name="T3" fmla="*/ 132 h 155"/>
              <a:gd name="T4" fmla="*/ 11 w 109"/>
              <a:gd name="T5" fmla="*/ 144 h 155"/>
              <a:gd name="T6" fmla="*/ 103 w 109"/>
              <a:gd name="T7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155">
                <a:moveTo>
                  <a:pt x="103" y="0"/>
                </a:moveTo>
                <a:cubicBezTo>
                  <a:pt x="103" y="0"/>
                  <a:pt x="106" y="82"/>
                  <a:pt x="0" y="132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4" y="155"/>
                  <a:pt x="109" y="90"/>
                  <a:pt x="103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9254700" y="2878570"/>
            <a:ext cx="1825625" cy="442913"/>
          </a:xfrm>
          <a:prstGeom prst="rect">
            <a:avLst/>
          </a:prstGeom>
          <a:solidFill>
            <a:srgbClr val="9C6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9254700" y="2878570"/>
            <a:ext cx="18256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Rectangle 125"/>
          <p:cNvSpPr>
            <a:spLocks noChangeArrowheads="1"/>
          </p:cNvSpPr>
          <p:nvPr/>
        </p:nvSpPr>
        <p:spPr bwMode="auto">
          <a:xfrm>
            <a:off x="9497588" y="3486583"/>
            <a:ext cx="15343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男女约会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政府买单</a:t>
            </a:r>
            <a:endParaRPr lang="en-US" altLang="zh-CN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Freeform 133"/>
          <p:cNvSpPr>
            <a:spLocks/>
          </p:cNvSpPr>
          <p:nvPr/>
        </p:nvSpPr>
        <p:spPr bwMode="auto">
          <a:xfrm>
            <a:off x="9137225" y="2361045"/>
            <a:ext cx="211137" cy="1077913"/>
          </a:xfrm>
          <a:custGeom>
            <a:avLst/>
            <a:gdLst>
              <a:gd name="T0" fmla="*/ 62 w 113"/>
              <a:gd name="T1" fmla="*/ 551 h 574"/>
              <a:gd name="T2" fmla="*/ 90 w 113"/>
              <a:gd name="T3" fmla="*/ 573 h 574"/>
              <a:gd name="T4" fmla="*/ 112 w 113"/>
              <a:gd name="T5" fmla="*/ 545 h 574"/>
              <a:gd name="T6" fmla="*/ 51 w 113"/>
              <a:gd name="T7" fmla="*/ 24 h 574"/>
              <a:gd name="T8" fmla="*/ 23 w 113"/>
              <a:gd name="T9" fmla="*/ 2 h 574"/>
              <a:gd name="T10" fmla="*/ 1 w 113"/>
              <a:gd name="T11" fmla="*/ 30 h 574"/>
              <a:gd name="T12" fmla="*/ 62 w 113"/>
              <a:gd name="T13" fmla="*/ 551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574">
                <a:moveTo>
                  <a:pt x="62" y="551"/>
                </a:moveTo>
                <a:cubicBezTo>
                  <a:pt x="64" y="564"/>
                  <a:pt x="76" y="574"/>
                  <a:pt x="90" y="573"/>
                </a:cubicBezTo>
                <a:cubicBezTo>
                  <a:pt x="103" y="571"/>
                  <a:pt x="113" y="559"/>
                  <a:pt x="112" y="545"/>
                </a:cubicBezTo>
                <a:cubicBezTo>
                  <a:pt x="51" y="24"/>
                  <a:pt x="51" y="24"/>
                  <a:pt x="51" y="24"/>
                </a:cubicBezTo>
                <a:cubicBezTo>
                  <a:pt x="49" y="10"/>
                  <a:pt x="37" y="0"/>
                  <a:pt x="23" y="2"/>
                </a:cubicBezTo>
                <a:cubicBezTo>
                  <a:pt x="9" y="3"/>
                  <a:pt x="0" y="16"/>
                  <a:pt x="1" y="30"/>
                </a:cubicBezTo>
                <a:cubicBezTo>
                  <a:pt x="62" y="551"/>
                  <a:pt x="62" y="551"/>
                  <a:pt x="62" y="551"/>
                </a:cubicBezTo>
              </a:path>
            </a:pathLst>
          </a:custGeom>
          <a:solidFill>
            <a:srgbClr val="D49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4"/>
          <p:cNvSpPr>
            <a:spLocks/>
          </p:cNvSpPr>
          <p:nvPr/>
        </p:nvSpPr>
        <p:spPr bwMode="auto">
          <a:xfrm>
            <a:off x="8381575" y="2391208"/>
            <a:ext cx="819150" cy="769938"/>
          </a:xfrm>
          <a:custGeom>
            <a:avLst/>
            <a:gdLst>
              <a:gd name="T0" fmla="*/ 0 w 436"/>
              <a:gd name="T1" fmla="*/ 410 h 410"/>
              <a:gd name="T2" fmla="*/ 78 w 436"/>
              <a:gd name="T3" fmla="*/ 399 h 410"/>
              <a:gd name="T4" fmla="*/ 223 w 436"/>
              <a:gd name="T5" fmla="*/ 356 h 410"/>
              <a:gd name="T6" fmla="*/ 268 w 436"/>
              <a:gd name="T7" fmla="*/ 334 h 410"/>
              <a:gd name="T8" fmla="*/ 436 w 436"/>
              <a:gd name="T9" fmla="*/ 335 h 410"/>
              <a:gd name="T10" fmla="*/ 383 w 436"/>
              <a:gd name="T11" fmla="*/ 0 h 410"/>
              <a:gd name="T12" fmla="*/ 203 w 436"/>
              <a:gd name="T13" fmla="*/ 87 h 410"/>
              <a:gd name="T14" fmla="*/ 35 w 436"/>
              <a:gd name="T15" fmla="*/ 142 h 410"/>
              <a:gd name="T16" fmla="*/ 24 w 436"/>
              <a:gd name="T17" fmla="*/ 175 h 410"/>
              <a:gd name="T18" fmla="*/ 0 w 436"/>
              <a:gd name="T19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6" h="410">
                <a:moveTo>
                  <a:pt x="0" y="410"/>
                </a:moveTo>
                <a:cubicBezTo>
                  <a:pt x="78" y="399"/>
                  <a:pt x="78" y="399"/>
                  <a:pt x="78" y="399"/>
                </a:cubicBezTo>
                <a:cubicBezTo>
                  <a:pt x="195" y="402"/>
                  <a:pt x="216" y="406"/>
                  <a:pt x="223" y="356"/>
                </a:cubicBezTo>
                <a:cubicBezTo>
                  <a:pt x="231" y="306"/>
                  <a:pt x="268" y="334"/>
                  <a:pt x="268" y="334"/>
                </a:cubicBezTo>
                <a:cubicBezTo>
                  <a:pt x="398" y="353"/>
                  <a:pt x="436" y="335"/>
                  <a:pt x="436" y="335"/>
                </a:cubicBezTo>
                <a:cubicBezTo>
                  <a:pt x="353" y="251"/>
                  <a:pt x="383" y="0"/>
                  <a:pt x="383" y="0"/>
                </a:cubicBezTo>
                <a:cubicBezTo>
                  <a:pt x="189" y="20"/>
                  <a:pt x="203" y="87"/>
                  <a:pt x="203" y="87"/>
                </a:cubicBezTo>
                <a:cubicBezTo>
                  <a:pt x="134" y="145"/>
                  <a:pt x="35" y="142"/>
                  <a:pt x="35" y="142"/>
                </a:cubicBezTo>
                <a:cubicBezTo>
                  <a:pt x="24" y="175"/>
                  <a:pt x="24" y="175"/>
                  <a:pt x="24" y="175"/>
                </a:cubicBezTo>
                <a:lnTo>
                  <a:pt x="0" y="410"/>
                </a:lnTo>
                <a:close/>
              </a:path>
            </a:pathLst>
          </a:cu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5"/>
          <p:cNvSpPr>
            <a:spLocks noEditPoints="1"/>
          </p:cNvSpPr>
          <p:nvPr/>
        </p:nvSpPr>
        <p:spPr bwMode="auto">
          <a:xfrm>
            <a:off x="9232475" y="2402320"/>
            <a:ext cx="114300" cy="987425"/>
          </a:xfrm>
          <a:custGeom>
            <a:avLst/>
            <a:gdLst>
              <a:gd name="T0" fmla="*/ 57 w 61"/>
              <a:gd name="T1" fmla="*/ 489 h 526"/>
              <a:gd name="T2" fmla="*/ 57 w 61"/>
              <a:gd name="T3" fmla="*/ 489 h 526"/>
              <a:gd name="T4" fmla="*/ 61 w 61"/>
              <a:gd name="T5" fmla="*/ 523 h 526"/>
              <a:gd name="T6" fmla="*/ 61 w 61"/>
              <a:gd name="T7" fmla="*/ 526 h 526"/>
              <a:gd name="T8" fmla="*/ 61 w 61"/>
              <a:gd name="T9" fmla="*/ 523 h 526"/>
              <a:gd name="T10" fmla="*/ 57 w 61"/>
              <a:gd name="T11" fmla="*/ 489 h 526"/>
              <a:gd name="T12" fmla="*/ 0 w 61"/>
              <a:gd name="T13" fmla="*/ 2 h 526"/>
              <a:gd name="T14" fmla="*/ 0 w 61"/>
              <a:gd name="T15" fmla="*/ 2 h 526"/>
              <a:gd name="T16" fmla="*/ 29 w 61"/>
              <a:gd name="T17" fmla="*/ 254 h 526"/>
              <a:gd name="T18" fmla="*/ 0 w 61"/>
              <a:gd name="T19" fmla="*/ 2 h 526"/>
              <a:gd name="T20" fmla="*/ 0 w 61"/>
              <a:gd name="T21" fmla="*/ 2 h 526"/>
              <a:gd name="T22" fmla="*/ 0 w 61"/>
              <a:gd name="T23" fmla="*/ 2 h 526"/>
              <a:gd name="T24" fmla="*/ 0 w 61"/>
              <a:gd name="T25" fmla="*/ 2 h 526"/>
              <a:gd name="T26" fmla="*/ 0 w 61"/>
              <a:gd name="T27" fmla="*/ 2 h 526"/>
              <a:gd name="T28" fmla="*/ 0 w 61"/>
              <a:gd name="T29" fmla="*/ 1 h 526"/>
              <a:gd name="T30" fmla="*/ 0 w 61"/>
              <a:gd name="T31" fmla="*/ 1 h 526"/>
              <a:gd name="T32" fmla="*/ 0 w 61"/>
              <a:gd name="T33" fmla="*/ 1 h 526"/>
              <a:gd name="T34" fmla="*/ 0 w 61"/>
              <a:gd name="T35" fmla="*/ 1 h 526"/>
              <a:gd name="T36" fmla="*/ 0 w 61"/>
              <a:gd name="T37" fmla="*/ 1 h 526"/>
              <a:gd name="T38" fmla="*/ 0 w 61"/>
              <a:gd name="T39" fmla="*/ 1 h 526"/>
              <a:gd name="T40" fmla="*/ 0 w 61"/>
              <a:gd name="T41" fmla="*/ 1 h 526"/>
              <a:gd name="T42" fmla="*/ 0 w 61"/>
              <a:gd name="T43" fmla="*/ 1 h 526"/>
              <a:gd name="T44" fmla="*/ 0 w 61"/>
              <a:gd name="T45" fmla="*/ 1 h 526"/>
              <a:gd name="T46" fmla="*/ 0 w 61"/>
              <a:gd name="T47" fmla="*/ 1 h 526"/>
              <a:gd name="T48" fmla="*/ 0 w 61"/>
              <a:gd name="T49" fmla="*/ 1 h 526"/>
              <a:gd name="T50" fmla="*/ 0 w 61"/>
              <a:gd name="T51" fmla="*/ 1 h 526"/>
              <a:gd name="T52" fmla="*/ 0 w 61"/>
              <a:gd name="T53" fmla="*/ 1 h 526"/>
              <a:gd name="T54" fmla="*/ 0 w 61"/>
              <a:gd name="T55" fmla="*/ 1 h 526"/>
              <a:gd name="T56" fmla="*/ 0 w 61"/>
              <a:gd name="T57" fmla="*/ 1 h 526"/>
              <a:gd name="T58" fmla="*/ 0 w 61"/>
              <a:gd name="T59" fmla="*/ 1 h 526"/>
              <a:gd name="T60" fmla="*/ 0 w 61"/>
              <a:gd name="T61" fmla="*/ 1 h 526"/>
              <a:gd name="T62" fmla="*/ 0 w 61"/>
              <a:gd name="T63" fmla="*/ 1 h 526"/>
              <a:gd name="T64" fmla="*/ 0 w 61"/>
              <a:gd name="T65" fmla="*/ 1 h 526"/>
              <a:gd name="T66" fmla="*/ 0 w 61"/>
              <a:gd name="T67" fmla="*/ 1 h 526"/>
              <a:gd name="T68" fmla="*/ 0 w 61"/>
              <a:gd name="T69" fmla="*/ 1 h 526"/>
              <a:gd name="T70" fmla="*/ 0 w 61"/>
              <a:gd name="T71" fmla="*/ 0 h 526"/>
              <a:gd name="T72" fmla="*/ 0 w 61"/>
              <a:gd name="T73" fmla="*/ 0 h 526"/>
              <a:gd name="T74" fmla="*/ 0 w 61"/>
              <a:gd name="T75" fmla="*/ 0 h 526"/>
              <a:gd name="T76" fmla="*/ 0 w 61"/>
              <a:gd name="T77" fmla="*/ 0 h 526"/>
              <a:gd name="T78" fmla="*/ 0 w 61"/>
              <a:gd name="T79" fmla="*/ 0 h 526"/>
              <a:gd name="T80" fmla="*/ 0 w 61"/>
              <a:gd name="T81" fmla="*/ 0 h 526"/>
              <a:gd name="T82" fmla="*/ 0 w 61"/>
              <a:gd name="T83" fmla="*/ 0 h 526"/>
              <a:gd name="T84" fmla="*/ 0 w 61"/>
              <a:gd name="T85" fmla="*/ 0 h 526"/>
              <a:gd name="T86" fmla="*/ 0 w 61"/>
              <a:gd name="T87" fmla="*/ 0 h 526"/>
              <a:gd name="T88" fmla="*/ 0 w 61"/>
              <a:gd name="T89" fmla="*/ 0 h 526"/>
              <a:gd name="T90" fmla="*/ 0 w 61"/>
              <a:gd name="T91" fmla="*/ 0 h 526"/>
              <a:gd name="T92" fmla="*/ 0 w 61"/>
              <a:gd name="T93" fmla="*/ 0 h 526"/>
              <a:gd name="T94" fmla="*/ 0 w 61"/>
              <a:gd name="T95" fmla="*/ 0 h 526"/>
              <a:gd name="T96" fmla="*/ 0 w 61"/>
              <a:gd name="T97" fmla="*/ 0 h 526"/>
              <a:gd name="T98" fmla="*/ 0 w 61"/>
              <a:gd name="T99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" h="526">
                <a:moveTo>
                  <a:pt x="57" y="489"/>
                </a:moveTo>
                <a:cubicBezTo>
                  <a:pt x="57" y="489"/>
                  <a:pt x="57" y="489"/>
                  <a:pt x="57" y="489"/>
                </a:cubicBezTo>
                <a:cubicBezTo>
                  <a:pt x="61" y="523"/>
                  <a:pt x="61" y="523"/>
                  <a:pt x="61" y="523"/>
                </a:cubicBezTo>
                <a:cubicBezTo>
                  <a:pt x="61" y="524"/>
                  <a:pt x="61" y="525"/>
                  <a:pt x="61" y="526"/>
                </a:cubicBezTo>
                <a:cubicBezTo>
                  <a:pt x="61" y="525"/>
                  <a:pt x="61" y="524"/>
                  <a:pt x="61" y="523"/>
                </a:cubicBezTo>
                <a:cubicBezTo>
                  <a:pt x="57" y="489"/>
                  <a:pt x="57" y="489"/>
                  <a:pt x="57" y="489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29" y="254"/>
                  <a:pt x="29" y="254"/>
                  <a:pt x="29" y="254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3CB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6"/>
          <p:cNvSpPr>
            <a:spLocks/>
          </p:cNvSpPr>
          <p:nvPr/>
        </p:nvSpPr>
        <p:spPr bwMode="auto">
          <a:xfrm>
            <a:off x="9188025" y="2364220"/>
            <a:ext cx="158750" cy="1073150"/>
          </a:xfrm>
          <a:custGeom>
            <a:avLst/>
            <a:gdLst>
              <a:gd name="T0" fmla="*/ 0 w 85"/>
              <a:gd name="T1" fmla="*/ 0 h 571"/>
              <a:gd name="T2" fmla="*/ 9 w 85"/>
              <a:gd name="T3" fmla="*/ 16 h 571"/>
              <a:gd name="T4" fmla="*/ 70 w 85"/>
              <a:gd name="T5" fmla="*/ 537 h 571"/>
              <a:gd name="T6" fmla="*/ 48 w 85"/>
              <a:gd name="T7" fmla="*/ 565 h 571"/>
              <a:gd name="T8" fmla="*/ 45 w 85"/>
              <a:gd name="T9" fmla="*/ 565 h 571"/>
              <a:gd name="T10" fmla="*/ 44 w 85"/>
              <a:gd name="T11" fmla="*/ 565 h 571"/>
              <a:gd name="T12" fmla="*/ 60 w 85"/>
              <a:gd name="T13" fmla="*/ 571 h 571"/>
              <a:gd name="T14" fmla="*/ 63 w 85"/>
              <a:gd name="T15" fmla="*/ 571 h 571"/>
              <a:gd name="T16" fmla="*/ 85 w 85"/>
              <a:gd name="T17" fmla="*/ 546 h 571"/>
              <a:gd name="T18" fmla="*/ 85 w 85"/>
              <a:gd name="T19" fmla="*/ 543 h 571"/>
              <a:gd name="T20" fmla="*/ 81 w 85"/>
              <a:gd name="T21" fmla="*/ 509 h 571"/>
              <a:gd name="T22" fmla="*/ 53 w 85"/>
              <a:gd name="T23" fmla="*/ 274 h 571"/>
              <a:gd name="T24" fmla="*/ 24 w 85"/>
              <a:gd name="T25" fmla="*/ 22 h 571"/>
              <a:gd name="T26" fmla="*/ 24 w 85"/>
              <a:gd name="T27" fmla="*/ 22 h 571"/>
              <a:gd name="T28" fmla="*/ 24 w 85"/>
              <a:gd name="T29" fmla="*/ 22 h 571"/>
              <a:gd name="T30" fmla="*/ 24 w 85"/>
              <a:gd name="T31" fmla="*/ 22 h 571"/>
              <a:gd name="T32" fmla="*/ 24 w 85"/>
              <a:gd name="T33" fmla="*/ 21 h 571"/>
              <a:gd name="T34" fmla="*/ 24 w 85"/>
              <a:gd name="T35" fmla="*/ 21 h 571"/>
              <a:gd name="T36" fmla="*/ 24 w 85"/>
              <a:gd name="T37" fmla="*/ 21 h 571"/>
              <a:gd name="T38" fmla="*/ 24 w 85"/>
              <a:gd name="T39" fmla="*/ 21 h 571"/>
              <a:gd name="T40" fmla="*/ 24 w 85"/>
              <a:gd name="T41" fmla="*/ 21 h 571"/>
              <a:gd name="T42" fmla="*/ 24 w 85"/>
              <a:gd name="T43" fmla="*/ 21 h 571"/>
              <a:gd name="T44" fmla="*/ 24 w 85"/>
              <a:gd name="T45" fmla="*/ 21 h 571"/>
              <a:gd name="T46" fmla="*/ 24 w 85"/>
              <a:gd name="T47" fmla="*/ 21 h 571"/>
              <a:gd name="T48" fmla="*/ 24 w 85"/>
              <a:gd name="T49" fmla="*/ 21 h 571"/>
              <a:gd name="T50" fmla="*/ 24 w 85"/>
              <a:gd name="T51" fmla="*/ 21 h 571"/>
              <a:gd name="T52" fmla="*/ 24 w 85"/>
              <a:gd name="T53" fmla="*/ 21 h 571"/>
              <a:gd name="T54" fmla="*/ 24 w 85"/>
              <a:gd name="T55" fmla="*/ 21 h 571"/>
              <a:gd name="T56" fmla="*/ 24 w 85"/>
              <a:gd name="T57" fmla="*/ 21 h 571"/>
              <a:gd name="T58" fmla="*/ 24 w 85"/>
              <a:gd name="T59" fmla="*/ 21 h 571"/>
              <a:gd name="T60" fmla="*/ 24 w 85"/>
              <a:gd name="T61" fmla="*/ 20 h 571"/>
              <a:gd name="T62" fmla="*/ 24 w 85"/>
              <a:gd name="T63" fmla="*/ 20 h 571"/>
              <a:gd name="T64" fmla="*/ 24 w 85"/>
              <a:gd name="T65" fmla="*/ 20 h 571"/>
              <a:gd name="T66" fmla="*/ 24 w 85"/>
              <a:gd name="T67" fmla="*/ 20 h 571"/>
              <a:gd name="T68" fmla="*/ 24 w 85"/>
              <a:gd name="T69" fmla="*/ 20 h 571"/>
              <a:gd name="T70" fmla="*/ 24 w 85"/>
              <a:gd name="T71" fmla="*/ 20 h 571"/>
              <a:gd name="T72" fmla="*/ 24 w 85"/>
              <a:gd name="T73" fmla="*/ 20 h 571"/>
              <a:gd name="T74" fmla="*/ 24 w 85"/>
              <a:gd name="T75" fmla="*/ 20 h 571"/>
              <a:gd name="T76" fmla="*/ 24 w 85"/>
              <a:gd name="T77" fmla="*/ 20 h 571"/>
              <a:gd name="T78" fmla="*/ 24 w 85"/>
              <a:gd name="T79" fmla="*/ 20 h 571"/>
              <a:gd name="T80" fmla="*/ 0 w 85"/>
              <a:gd name="T81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" h="571">
                <a:moveTo>
                  <a:pt x="0" y="0"/>
                </a:moveTo>
                <a:cubicBezTo>
                  <a:pt x="5" y="4"/>
                  <a:pt x="8" y="9"/>
                  <a:pt x="9" y="16"/>
                </a:cubicBezTo>
                <a:cubicBezTo>
                  <a:pt x="70" y="537"/>
                  <a:pt x="70" y="537"/>
                  <a:pt x="70" y="537"/>
                </a:cubicBezTo>
                <a:cubicBezTo>
                  <a:pt x="72" y="551"/>
                  <a:pt x="62" y="563"/>
                  <a:pt x="48" y="565"/>
                </a:cubicBezTo>
                <a:cubicBezTo>
                  <a:pt x="47" y="565"/>
                  <a:pt x="46" y="565"/>
                  <a:pt x="45" y="565"/>
                </a:cubicBezTo>
                <a:cubicBezTo>
                  <a:pt x="45" y="565"/>
                  <a:pt x="44" y="565"/>
                  <a:pt x="44" y="565"/>
                </a:cubicBezTo>
                <a:cubicBezTo>
                  <a:pt x="48" y="569"/>
                  <a:pt x="54" y="571"/>
                  <a:pt x="60" y="571"/>
                </a:cubicBezTo>
                <a:cubicBezTo>
                  <a:pt x="61" y="571"/>
                  <a:pt x="62" y="571"/>
                  <a:pt x="63" y="571"/>
                </a:cubicBezTo>
                <a:cubicBezTo>
                  <a:pt x="75" y="569"/>
                  <a:pt x="85" y="558"/>
                  <a:pt x="85" y="546"/>
                </a:cubicBezTo>
                <a:cubicBezTo>
                  <a:pt x="85" y="545"/>
                  <a:pt x="85" y="544"/>
                  <a:pt x="85" y="543"/>
                </a:cubicBezTo>
                <a:cubicBezTo>
                  <a:pt x="81" y="509"/>
                  <a:pt x="81" y="509"/>
                  <a:pt x="81" y="509"/>
                </a:cubicBezTo>
                <a:cubicBezTo>
                  <a:pt x="53" y="274"/>
                  <a:pt x="53" y="274"/>
                  <a:pt x="53" y="274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1" y="9"/>
                  <a:pt x="12" y="0"/>
                  <a:pt x="0" y="0"/>
                </a:cubicBezTo>
              </a:path>
            </a:pathLst>
          </a:custGeom>
          <a:solidFill>
            <a:srgbClr val="C68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7"/>
          <p:cNvSpPr>
            <a:spLocks/>
          </p:cNvSpPr>
          <p:nvPr/>
        </p:nvSpPr>
        <p:spPr bwMode="auto">
          <a:xfrm>
            <a:off x="8403800" y="2391208"/>
            <a:ext cx="703262" cy="552450"/>
          </a:xfrm>
          <a:custGeom>
            <a:avLst/>
            <a:gdLst>
              <a:gd name="T0" fmla="*/ 146 w 374"/>
              <a:gd name="T1" fmla="*/ 271 h 294"/>
              <a:gd name="T2" fmla="*/ 374 w 374"/>
              <a:gd name="T3" fmla="*/ 215 h 294"/>
              <a:gd name="T4" fmla="*/ 371 w 374"/>
              <a:gd name="T5" fmla="*/ 0 h 294"/>
              <a:gd name="T6" fmla="*/ 191 w 374"/>
              <a:gd name="T7" fmla="*/ 87 h 294"/>
              <a:gd name="T8" fmla="*/ 23 w 374"/>
              <a:gd name="T9" fmla="*/ 142 h 294"/>
              <a:gd name="T10" fmla="*/ 12 w 374"/>
              <a:gd name="T11" fmla="*/ 175 h 294"/>
              <a:gd name="T12" fmla="*/ 0 w 374"/>
              <a:gd name="T13" fmla="*/ 291 h 294"/>
              <a:gd name="T14" fmla="*/ 146 w 374"/>
              <a:gd name="T15" fmla="*/ 27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294">
                <a:moveTo>
                  <a:pt x="146" y="271"/>
                </a:moveTo>
                <a:cubicBezTo>
                  <a:pt x="183" y="245"/>
                  <a:pt x="293" y="221"/>
                  <a:pt x="374" y="215"/>
                </a:cubicBezTo>
                <a:cubicBezTo>
                  <a:pt x="357" y="115"/>
                  <a:pt x="371" y="0"/>
                  <a:pt x="371" y="0"/>
                </a:cubicBezTo>
                <a:cubicBezTo>
                  <a:pt x="177" y="20"/>
                  <a:pt x="191" y="87"/>
                  <a:pt x="191" y="87"/>
                </a:cubicBezTo>
                <a:cubicBezTo>
                  <a:pt x="122" y="145"/>
                  <a:pt x="23" y="142"/>
                  <a:pt x="23" y="142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0" y="291"/>
                  <a:pt x="0" y="291"/>
                  <a:pt x="0" y="291"/>
                </a:cubicBezTo>
                <a:cubicBezTo>
                  <a:pt x="50" y="294"/>
                  <a:pt x="116" y="292"/>
                  <a:pt x="146" y="271"/>
                </a:cubicBezTo>
                <a:close/>
              </a:path>
            </a:pathLst>
          </a:custGeom>
          <a:solidFill>
            <a:srgbClr val="E835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38"/>
          <p:cNvSpPr>
            <a:spLocks/>
          </p:cNvSpPr>
          <p:nvPr/>
        </p:nvSpPr>
        <p:spPr bwMode="auto">
          <a:xfrm>
            <a:off x="8470475" y="2670608"/>
            <a:ext cx="131762" cy="214313"/>
          </a:xfrm>
          <a:custGeom>
            <a:avLst/>
            <a:gdLst>
              <a:gd name="T0" fmla="*/ 17 w 70"/>
              <a:gd name="T1" fmla="*/ 59 h 114"/>
              <a:gd name="T2" fmla="*/ 61 w 70"/>
              <a:gd name="T3" fmla="*/ 0 h 114"/>
              <a:gd name="T4" fmla="*/ 54 w 70"/>
              <a:gd name="T5" fmla="*/ 0 h 114"/>
              <a:gd name="T6" fmla="*/ 3 w 70"/>
              <a:gd name="T7" fmla="*/ 60 h 114"/>
              <a:gd name="T8" fmla="*/ 63 w 70"/>
              <a:gd name="T9" fmla="*/ 112 h 114"/>
              <a:gd name="T10" fmla="*/ 70 w 70"/>
              <a:gd name="T11" fmla="*/ 111 h 114"/>
              <a:gd name="T12" fmla="*/ 17 w 70"/>
              <a:gd name="T13" fmla="*/ 5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14">
                <a:moveTo>
                  <a:pt x="17" y="59"/>
                </a:moveTo>
                <a:cubicBezTo>
                  <a:pt x="14" y="31"/>
                  <a:pt x="34" y="5"/>
                  <a:pt x="61" y="0"/>
                </a:cubicBezTo>
                <a:cubicBezTo>
                  <a:pt x="59" y="0"/>
                  <a:pt x="56" y="0"/>
                  <a:pt x="54" y="0"/>
                </a:cubicBezTo>
                <a:cubicBezTo>
                  <a:pt x="23" y="2"/>
                  <a:pt x="0" y="29"/>
                  <a:pt x="3" y="60"/>
                </a:cubicBezTo>
                <a:cubicBezTo>
                  <a:pt x="5" y="91"/>
                  <a:pt x="32" y="114"/>
                  <a:pt x="63" y="112"/>
                </a:cubicBezTo>
                <a:cubicBezTo>
                  <a:pt x="65" y="111"/>
                  <a:pt x="68" y="111"/>
                  <a:pt x="70" y="111"/>
                </a:cubicBezTo>
                <a:cubicBezTo>
                  <a:pt x="42" y="109"/>
                  <a:pt x="19" y="88"/>
                  <a:pt x="17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139"/>
          <p:cNvSpPr>
            <a:spLocks/>
          </p:cNvSpPr>
          <p:nvPr/>
        </p:nvSpPr>
        <p:spPr bwMode="auto">
          <a:xfrm>
            <a:off x="8608588" y="2678545"/>
            <a:ext cx="47625" cy="44450"/>
          </a:xfrm>
          <a:custGeom>
            <a:avLst/>
            <a:gdLst>
              <a:gd name="T0" fmla="*/ 14 w 30"/>
              <a:gd name="T1" fmla="*/ 0 h 28"/>
              <a:gd name="T2" fmla="*/ 19 w 30"/>
              <a:gd name="T3" fmla="*/ 9 h 28"/>
              <a:gd name="T4" fmla="*/ 30 w 30"/>
              <a:gd name="T5" fmla="*/ 12 h 28"/>
              <a:gd name="T6" fmla="*/ 23 w 30"/>
              <a:gd name="T7" fmla="*/ 19 h 28"/>
              <a:gd name="T8" fmla="*/ 24 w 30"/>
              <a:gd name="T9" fmla="*/ 28 h 28"/>
              <a:gd name="T10" fmla="*/ 14 w 30"/>
              <a:gd name="T11" fmla="*/ 23 h 28"/>
              <a:gd name="T12" fmla="*/ 6 w 30"/>
              <a:gd name="T13" fmla="*/ 28 h 28"/>
              <a:gd name="T14" fmla="*/ 7 w 30"/>
              <a:gd name="T15" fmla="*/ 19 h 28"/>
              <a:gd name="T16" fmla="*/ 0 w 30"/>
              <a:gd name="T17" fmla="*/ 12 h 28"/>
              <a:gd name="T18" fmla="*/ 10 w 30"/>
              <a:gd name="T19" fmla="*/ 9 h 28"/>
              <a:gd name="T20" fmla="*/ 14 w 30"/>
              <a:gd name="T2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28">
                <a:moveTo>
                  <a:pt x="14" y="0"/>
                </a:moveTo>
                <a:lnTo>
                  <a:pt x="19" y="9"/>
                </a:lnTo>
                <a:lnTo>
                  <a:pt x="30" y="12"/>
                </a:lnTo>
                <a:lnTo>
                  <a:pt x="23" y="19"/>
                </a:lnTo>
                <a:lnTo>
                  <a:pt x="24" y="28"/>
                </a:lnTo>
                <a:lnTo>
                  <a:pt x="14" y="23"/>
                </a:lnTo>
                <a:lnTo>
                  <a:pt x="6" y="28"/>
                </a:lnTo>
                <a:lnTo>
                  <a:pt x="7" y="19"/>
                </a:lnTo>
                <a:lnTo>
                  <a:pt x="0" y="12"/>
                </a:lnTo>
                <a:lnTo>
                  <a:pt x="10" y="9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0"/>
          <p:cNvSpPr>
            <a:spLocks/>
          </p:cNvSpPr>
          <p:nvPr/>
        </p:nvSpPr>
        <p:spPr bwMode="auto">
          <a:xfrm>
            <a:off x="8557788" y="2734108"/>
            <a:ext cx="47625" cy="46038"/>
          </a:xfrm>
          <a:custGeom>
            <a:avLst/>
            <a:gdLst>
              <a:gd name="T0" fmla="*/ 16 w 30"/>
              <a:gd name="T1" fmla="*/ 0 h 29"/>
              <a:gd name="T2" fmla="*/ 20 w 30"/>
              <a:gd name="T3" fmla="*/ 10 h 29"/>
              <a:gd name="T4" fmla="*/ 30 w 30"/>
              <a:gd name="T5" fmla="*/ 12 h 29"/>
              <a:gd name="T6" fmla="*/ 23 w 30"/>
              <a:gd name="T7" fmla="*/ 19 h 29"/>
              <a:gd name="T8" fmla="*/ 24 w 30"/>
              <a:gd name="T9" fmla="*/ 29 h 29"/>
              <a:gd name="T10" fmla="*/ 16 w 30"/>
              <a:gd name="T11" fmla="*/ 24 h 29"/>
              <a:gd name="T12" fmla="*/ 6 w 30"/>
              <a:gd name="T13" fmla="*/ 29 h 29"/>
              <a:gd name="T14" fmla="*/ 7 w 30"/>
              <a:gd name="T15" fmla="*/ 19 h 29"/>
              <a:gd name="T16" fmla="*/ 0 w 30"/>
              <a:gd name="T17" fmla="*/ 12 h 29"/>
              <a:gd name="T18" fmla="*/ 11 w 30"/>
              <a:gd name="T19" fmla="*/ 10 h 29"/>
              <a:gd name="T20" fmla="*/ 16 w 30"/>
              <a:gd name="T2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29">
                <a:moveTo>
                  <a:pt x="16" y="0"/>
                </a:moveTo>
                <a:lnTo>
                  <a:pt x="20" y="10"/>
                </a:lnTo>
                <a:lnTo>
                  <a:pt x="30" y="12"/>
                </a:lnTo>
                <a:lnTo>
                  <a:pt x="23" y="19"/>
                </a:lnTo>
                <a:lnTo>
                  <a:pt x="24" y="29"/>
                </a:lnTo>
                <a:lnTo>
                  <a:pt x="16" y="24"/>
                </a:lnTo>
                <a:lnTo>
                  <a:pt x="6" y="29"/>
                </a:lnTo>
                <a:lnTo>
                  <a:pt x="7" y="19"/>
                </a:lnTo>
                <a:lnTo>
                  <a:pt x="0" y="12"/>
                </a:lnTo>
                <a:lnTo>
                  <a:pt x="11" y="1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1"/>
          <p:cNvSpPr>
            <a:spLocks/>
          </p:cNvSpPr>
          <p:nvPr/>
        </p:nvSpPr>
        <p:spPr bwMode="auto">
          <a:xfrm>
            <a:off x="8584775" y="2799195"/>
            <a:ext cx="46037" cy="44450"/>
          </a:xfrm>
          <a:custGeom>
            <a:avLst/>
            <a:gdLst>
              <a:gd name="T0" fmla="*/ 15 w 29"/>
              <a:gd name="T1" fmla="*/ 0 h 28"/>
              <a:gd name="T2" fmla="*/ 20 w 29"/>
              <a:gd name="T3" fmla="*/ 9 h 28"/>
              <a:gd name="T4" fmla="*/ 29 w 29"/>
              <a:gd name="T5" fmla="*/ 10 h 28"/>
              <a:gd name="T6" fmla="*/ 22 w 29"/>
              <a:gd name="T7" fmla="*/ 17 h 28"/>
              <a:gd name="T8" fmla="*/ 25 w 29"/>
              <a:gd name="T9" fmla="*/ 28 h 28"/>
              <a:gd name="T10" fmla="*/ 15 w 29"/>
              <a:gd name="T11" fmla="*/ 23 h 28"/>
              <a:gd name="T12" fmla="*/ 6 w 29"/>
              <a:gd name="T13" fmla="*/ 28 h 28"/>
              <a:gd name="T14" fmla="*/ 8 w 29"/>
              <a:gd name="T15" fmla="*/ 17 h 28"/>
              <a:gd name="T16" fmla="*/ 0 w 29"/>
              <a:gd name="T17" fmla="*/ 10 h 28"/>
              <a:gd name="T18" fmla="*/ 11 w 29"/>
              <a:gd name="T19" fmla="*/ 9 h 28"/>
              <a:gd name="T20" fmla="*/ 15 w 29"/>
              <a:gd name="T2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8">
                <a:moveTo>
                  <a:pt x="15" y="0"/>
                </a:moveTo>
                <a:lnTo>
                  <a:pt x="20" y="9"/>
                </a:lnTo>
                <a:lnTo>
                  <a:pt x="29" y="10"/>
                </a:lnTo>
                <a:lnTo>
                  <a:pt x="22" y="17"/>
                </a:lnTo>
                <a:lnTo>
                  <a:pt x="25" y="28"/>
                </a:lnTo>
                <a:lnTo>
                  <a:pt x="15" y="23"/>
                </a:lnTo>
                <a:lnTo>
                  <a:pt x="6" y="28"/>
                </a:lnTo>
                <a:lnTo>
                  <a:pt x="8" y="17"/>
                </a:lnTo>
                <a:lnTo>
                  <a:pt x="0" y="10"/>
                </a:lnTo>
                <a:lnTo>
                  <a:pt x="11" y="9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42"/>
          <p:cNvSpPr>
            <a:spLocks/>
          </p:cNvSpPr>
          <p:nvPr/>
        </p:nvSpPr>
        <p:spPr bwMode="auto">
          <a:xfrm>
            <a:off x="8664150" y="2722995"/>
            <a:ext cx="46037" cy="46038"/>
          </a:xfrm>
          <a:custGeom>
            <a:avLst/>
            <a:gdLst>
              <a:gd name="T0" fmla="*/ 14 w 29"/>
              <a:gd name="T1" fmla="*/ 0 h 29"/>
              <a:gd name="T2" fmla="*/ 19 w 29"/>
              <a:gd name="T3" fmla="*/ 10 h 29"/>
              <a:gd name="T4" fmla="*/ 29 w 29"/>
              <a:gd name="T5" fmla="*/ 11 h 29"/>
              <a:gd name="T6" fmla="*/ 21 w 29"/>
              <a:gd name="T7" fmla="*/ 18 h 29"/>
              <a:gd name="T8" fmla="*/ 23 w 29"/>
              <a:gd name="T9" fmla="*/ 29 h 29"/>
              <a:gd name="T10" fmla="*/ 14 w 29"/>
              <a:gd name="T11" fmla="*/ 24 h 29"/>
              <a:gd name="T12" fmla="*/ 4 w 29"/>
              <a:gd name="T13" fmla="*/ 29 h 29"/>
              <a:gd name="T14" fmla="*/ 7 w 29"/>
              <a:gd name="T15" fmla="*/ 18 h 29"/>
              <a:gd name="T16" fmla="*/ 0 w 29"/>
              <a:gd name="T17" fmla="*/ 11 h 29"/>
              <a:gd name="T18" fmla="*/ 9 w 29"/>
              <a:gd name="T19" fmla="*/ 10 h 29"/>
              <a:gd name="T20" fmla="*/ 14 w 29"/>
              <a:gd name="T2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9">
                <a:moveTo>
                  <a:pt x="14" y="0"/>
                </a:moveTo>
                <a:lnTo>
                  <a:pt x="19" y="10"/>
                </a:lnTo>
                <a:lnTo>
                  <a:pt x="29" y="11"/>
                </a:lnTo>
                <a:lnTo>
                  <a:pt x="21" y="18"/>
                </a:lnTo>
                <a:lnTo>
                  <a:pt x="23" y="29"/>
                </a:lnTo>
                <a:lnTo>
                  <a:pt x="14" y="24"/>
                </a:lnTo>
                <a:lnTo>
                  <a:pt x="4" y="29"/>
                </a:lnTo>
                <a:lnTo>
                  <a:pt x="7" y="18"/>
                </a:lnTo>
                <a:lnTo>
                  <a:pt x="0" y="11"/>
                </a:lnTo>
                <a:lnTo>
                  <a:pt x="9" y="1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3"/>
          <p:cNvSpPr>
            <a:spLocks/>
          </p:cNvSpPr>
          <p:nvPr/>
        </p:nvSpPr>
        <p:spPr bwMode="auto">
          <a:xfrm>
            <a:off x="8649863" y="2789670"/>
            <a:ext cx="47625" cy="46038"/>
          </a:xfrm>
          <a:custGeom>
            <a:avLst/>
            <a:gdLst>
              <a:gd name="T0" fmla="*/ 13 w 30"/>
              <a:gd name="T1" fmla="*/ 0 h 29"/>
              <a:gd name="T2" fmla="*/ 19 w 30"/>
              <a:gd name="T3" fmla="*/ 8 h 29"/>
              <a:gd name="T4" fmla="*/ 30 w 30"/>
              <a:gd name="T5" fmla="*/ 8 h 29"/>
              <a:gd name="T6" fmla="*/ 24 w 30"/>
              <a:gd name="T7" fmla="*/ 16 h 29"/>
              <a:gd name="T8" fmla="*/ 28 w 30"/>
              <a:gd name="T9" fmla="*/ 26 h 29"/>
              <a:gd name="T10" fmla="*/ 18 w 30"/>
              <a:gd name="T11" fmla="*/ 23 h 29"/>
              <a:gd name="T12" fmla="*/ 10 w 30"/>
              <a:gd name="T13" fmla="*/ 29 h 29"/>
              <a:gd name="T14" fmla="*/ 10 w 30"/>
              <a:gd name="T15" fmla="*/ 19 h 29"/>
              <a:gd name="T16" fmla="*/ 0 w 30"/>
              <a:gd name="T17" fmla="*/ 13 h 29"/>
              <a:gd name="T18" fmla="*/ 11 w 30"/>
              <a:gd name="T19" fmla="*/ 10 h 29"/>
              <a:gd name="T20" fmla="*/ 13 w 30"/>
              <a:gd name="T2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29">
                <a:moveTo>
                  <a:pt x="13" y="0"/>
                </a:moveTo>
                <a:lnTo>
                  <a:pt x="19" y="8"/>
                </a:lnTo>
                <a:lnTo>
                  <a:pt x="30" y="8"/>
                </a:lnTo>
                <a:lnTo>
                  <a:pt x="24" y="16"/>
                </a:lnTo>
                <a:lnTo>
                  <a:pt x="28" y="26"/>
                </a:lnTo>
                <a:lnTo>
                  <a:pt x="18" y="23"/>
                </a:lnTo>
                <a:lnTo>
                  <a:pt x="10" y="29"/>
                </a:lnTo>
                <a:lnTo>
                  <a:pt x="10" y="19"/>
                </a:lnTo>
                <a:lnTo>
                  <a:pt x="0" y="13"/>
                </a:lnTo>
                <a:lnTo>
                  <a:pt x="11" y="10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任意多边形: 形状 156"/>
          <p:cNvSpPr>
            <a:spLocks noChangeArrowheads="1"/>
          </p:cNvSpPr>
          <p:nvPr/>
        </p:nvSpPr>
        <p:spPr bwMode="auto">
          <a:xfrm>
            <a:off x="9583504" y="2947854"/>
            <a:ext cx="1121869" cy="346341"/>
          </a:xfrm>
          <a:custGeom>
            <a:avLst/>
            <a:gdLst/>
            <a:ahLst/>
            <a:cxnLst/>
            <a:rect l="l" t="t" r="r" b="b"/>
            <a:pathLst>
              <a:path w="1121869" h="346341">
                <a:moveTo>
                  <a:pt x="30953" y="244699"/>
                </a:moveTo>
                <a:lnTo>
                  <a:pt x="36277" y="246747"/>
                </a:lnTo>
                <a:cubicBezTo>
                  <a:pt x="38462" y="247293"/>
                  <a:pt x="40100" y="248795"/>
                  <a:pt x="41192" y="251252"/>
                </a:cubicBezTo>
                <a:cubicBezTo>
                  <a:pt x="42284" y="253710"/>
                  <a:pt x="42557" y="256030"/>
                  <a:pt x="42011" y="258215"/>
                </a:cubicBezTo>
                <a:lnTo>
                  <a:pt x="23580" y="308593"/>
                </a:lnTo>
                <a:cubicBezTo>
                  <a:pt x="22488" y="311050"/>
                  <a:pt x="20850" y="312757"/>
                  <a:pt x="18665" y="313712"/>
                </a:cubicBezTo>
                <a:cubicBezTo>
                  <a:pt x="16481" y="314668"/>
                  <a:pt x="14160" y="314873"/>
                  <a:pt x="11703" y="314327"/>
                </a:cubicBezTo>
                <a:lnTo>
                  <a:pt x="6788" y="312279"/>
                </a:lnTo>
                <a:cubicBezTo>
                  <a:pt x="4330" y="311733"/>
                  <a:pt x="2556" y="310231"/>
                  <a:pt x="1463" y="307773"/>
                </a:cubicBezTo>
                <a:cubicBezTo>
                  <a:pt x="371" y="305316"/>
                  <a:pt x="371" y="302995"/>
                  <a:pt x="1463" y="300811"/>
                </a:cubicBezTo>
                <a:lnTo>
                  <a:pt x="19485" y="250023"/>
                </a:lnTo>
                <a:cubicBezTo>
                  <a:pt x="20304" y="247839"/>
                  <a:pt x="21874" y="246201"/>
                  <a:pt x="24195" y="245108"/>
                </a:cubicBezTo>
                <a:cubicBezTo>
                  <a:pt x="26516" y="244016"/>
                  <a:pt x="28768" y="243880"/>
                  <a:pt x="30953" y="244699"/>
                </a:cubicBezTo>
                <a:close/>
                <a:moveTo>
                  <a:pt x="106724" y="240194"/>
                </a:moveTo>
                <a:cubicBezTo>
                  <a:pt x="109182" y="239647"/>
                  <a:pt x="111434" y="239989"/>
                  <a:pt x="113482" y="241217"/>
                </a:cubicBezTo>
                <a:cubicBezTo>
                  <a:pt x="115530" y="242446"/>
                  <a:pt x="116963" y="244289"/>
                  <a:pt x="117783" y="246747"/>
                </a:cubicBezTo>
                <a:lnTo>
                  <a:pt x="132527" y="306954"/>
                </a:lnTo>
                <a:cubicBezTo>
                  <a:pt x="133347" y="309412"/>
                  <a:pt x="133142" y="311664"/>
                  <a:pt x="131913" y="313712"/>
                </a:cubicBezTo>
                <a:cubicBezTo>
                  <a:pt x="130684" y="315760"/>
                  <a:pt x="128705" y="317194"/>
                  <a:pt x="125974" y="318013"/>
                </a:cubicBezTo>
                <a:lnTo>
                  <a:pt x="112049" y="321699"/>
                </a:lnTo>
                <a:cubicBezTo>
                  <a:pt x="109591" y="322245"/>
                  <a:pt x="107338" y="321835"/>
                  <a:pt x="105291" y="320470"/>
                </a:cubicBezTo>
                <a:cubicBezTo>
                  <a:pt x="103243" y="319105"/>
                  <a:pt x="101809" y="317330"/>
                  <a:pt x="100990" y="315146"/>
                </a:cubicBezTo>
                <a:lnTo>
                  <a:pt x="86655" y="254938"/>
                </a:lnTo>
                <a:cubicBezTo>
                  <a:pt x="85836" y="252208"/>
                  <a:pt x="86109" y="249750"/>
                  <a:pt x="87474" y="247566"/>
                </a:cubicBezTo>
                <a:cubicBezTo>
                  <a:pt x="88839" y="245382"/>
                  <a:pt x="90751" y="244016"/>
                  <a:pt x="93208" y="243470"/>
                </a:cubicBezTo>
                <a:close/>
                <a:moveTo>
                  <a:pt x="70682" y="179986"/>
                </a:moveTo>
                <a:lnTo>
                  <a:pt x="74368" y="179986"/>
                </a:lnTo>
                <a:cubicBezTo>
                  <a:pt x="76825" y="180259"/>
                  <a:pt x="78941" y="181010"/>
                  <a:pt x="80716" y="182239"/>
                </a:cubicBezTo>
                <a:cubicBezTo>
                  <a:pt x="82491" y="183467"/>
                  <a:pt x="83242" y="184901"/>
                  <a:pt x="82969" y="186539"/>
                </a:cubicBezTo>
                <a:cubicBezTo>
                  <a:pt x="82423" y="188178"/>
                  <a:pt x="83037" y="189474"/>
                  <a:pt x="84812" y="190430"/>
                </a:cubicBezTo>
                <a:cubicBezTo>
                  <a:pt x="86587" y="191386"/>
                  <a:pt x="88703" y="191591"/>
                  <a:pt x="91160" y="191045"/>
                </a:cubicBezTo>
                <a:lnTo>
                  <a:pt x="112049" y="188178"/>
                </a:lnTo>
                <a:cubicBezTo>
                  <a:pt x="114506" y="187904"/>
                  <a:pt x="116690" y="188587"/>
                  <a:pt x="118602" y="190225"/>
                </a:cubicBezTo>
                <a:cubicBezTo>
                  <a:pt x="120513" y="191864"/>
                  <a:pt x="121605" y="193912"/>
                  <a:pt x="121878" y="196369"/>
                </a:cubicBezTo>
                <a:lnTo>
                  <a:pt x="122288" y="199646"/>
                </a:lnTo>
                <a:cubicBezTo>
                  <a:pt x="122561" y="202376"/>
                  <a:pt x="122015" y="204697"/>
                  <a:pt x="120650" y="206608"/>
                </a:cubicBezTo>
                <a:cubicBezTo>
                  <a:pt x="119284" y="208520"/>
                  <a:pt x="117373" y="209612"/>
                  <a:pt x="114916" y="209885"/>
                </a:cubicBezTo>
                <a:lnTo>
                  <a:pt x="89522" y="213162"/>
                </a:lnTo>
                <a:cubicBezTo>
                  <a:pt x="86791" y="213708"/>
                  <a:pt x="84539" y="214868"/>
                  <a:pt x="82764" y="216643"/>
                </a:cubicBezTo>
                <a:cubicBezTo>
                  <a:pt x="80989" y="218418"/>
                  <a:pt x="80102" y="220670"/>
                  <a:pt x="80102" y="223401"/>
                </a:cubicBezTo>
                <a:lnTo>
                  <a:pt x="71910" y="321289"/>
                </a:lnTo>
                <a:cubicBezTo>
                  <a:pt x="71637" y="323747"/>
                  <a:pt x="70545" y="325726"/>
                  <a:pt x="68634" y="327228"/>
                </a:cubicBezTo>
                <a:cubicBezTo>
                  <a:pt x="66722" y="328730"/>
                  <a:pt x="64538" y="329344"/>
                  <a:pt x="62080" y="329071"/>
                </a:cubicBezTo>
                <a:lnTo>
                  <a:pt x="58394" y="329071"/>
                </a:lnTo>
                <a:cubicBezTo>
                  <a:pt x="56210" y="328798"/>
                  <a:pt x="54230" y="327706"/>
                  <a:pt x="52455" y="325795"/>
                </a:cubicBezTo>
                <a:cubicBezTo>
                  <a:pt x="50681" y="323883"/>
                  <a:pt x="49930" y="321699"/>
                  <a:pt x="50203" y="319241"/>
                </a:cubicBezTo>
                <a:lnTo>
                  <a:pt x="57985" y="225858"/>
                </a:lnTo>
                <a:cubicBezTo>
                  <a:pt x="58258" y="223401"/>
                  <a:pt x="57575" y="221421"/>
                  <a:pt x="55937" y="219920"/>
                </a:cubicBezTo>
                <a:cubicBezTo>
                  <a:pt x="54299" y="218418"/>
                  <a:pt x="52251" y="217803"/>
                  <a:pt x="49793" y="218076"/>
                </a:cubicBezTo>
                <a:lnTo>
                  <a:pt x="21942" y="221763"/>
                </a:lnTo>
                <a:cubicBezTo>
                  <a:pt x="19485" y="222036"/>
                  <a:pt x="17300" y="221421"/>
                  <a:pt x="15389" y="219920"/>
                </a:cubicBezTo>
                <a:cubicBezTo>
                  <a:pt x="13478" y="218418"/>
                  <a:pt x="12385" y="216438"/>
                  <a:pt x="12112" y="213981"/>
                </a:cubicBezTo>
                <a:lnTo>
                  <a:pt x="11703" y="210704"/>
                </a:lnTo>
                <a:cubicBezTo>
                  <a:pt x="11430" y="207974"/>
                  <a:pt x="12044" y="205584"/>
                  <a:pt x="13546" y="203537"/>
                </a:cubicBezTo>
                <a:cubicBezTo>
                  <a:pt x="15048" y="201489"/>
                  <a:pt x="16891" y="200328"/>
                  <a:pt x="19075" y="200055"/>
                </a:cubicBezTo>
                <a:lnTo>
                  <a:pt x="51431" y="196369"/>
                </a:lnTo>
                <a:cubicBezTo>
                  <a:pt x="54162" y="196096"/>
                  <a:pt x="56415" y="195004"/>
                  <a:pt x="58189" y="193092"/>
                </a:cubicBezTo>
                <a:cubicBezTo>
                  <a:pt x="59964" y="191181"/>
                  <a:pt x="60988" y="189133"/>
                  <a:pt x="61261" y="186949"/>
                </a:cubicBezTo>
                <a:cubicBezTo>
                  <a:pt x="61534" y="184764"/>
                  <a:pt x="62490" y="182990"/>
                  <a:pt x="64128" y="181624"/>
                </a:cubicBezTo>
                <a:cubicBezTo>
                  <a:pt x="65767" y="180259"/>
                  <a:pt x="67951" y="179713"/>
                  <a:pt x="70682" y="179986"/>
                </a:cubicBezTo>
                <a:close/>
                <a:moveTo>
                  <a:pt x="660469" y="100119"/>
                </a:moveTo>
                <a:lnTo>
                  <a:pt x="622379" y="104215"/>
                </a:lnTo>
                <a:cubicBezTo>
                  <a:pt x="619649" y="104488"/>
                  <a:pt x="617328" y="105716"/>
                  <a:pt x="615416" y="107901"/>
                </a:cubicBezTo>
                <a:cubicBezTo>
                  <a:pt x="613505" y="110085"/>
                  <a:pt x="612549" y="112679"/>
                  <a:pt x="612549" y="115683"/>
                </a:cubicBezTo>
                <a:lnTo>
                  <a:pt x="616235" y="207837"/>
                </a:lnTo>
                <a:cubicBezTo>
                  <a:pt x="616235" y="210568"/>
                  <a:pt x="617259" y="212820"/>
                  <a:pt x="619307" y="214595"/>
                </a:cubicBezTo>
                <a:cubicBezTo>
                  <a:pt x="621355" y="216370"/>
                  <a:pt x="623744" y="216984"/>
                  <a:pt x="626475" y="216438"/>
                </a:cubicBezTo>
                <a:lnTo>
                  <a:pt x="652688" y="211933"/>
                </a:lnTo>
                <a:cubicBezTo>
                  <a:pt x="655418" y="211387"/>
                  <a:pt x="657807" y="210022"/>
                  <a:pt x="659855" y="207837"/>
                </a:cubicBezTo>
                <a:cubicBezTo>
                  <a:pt x="661903" y="205653"/>
                  <a:pt x="663063" y="202922"/>
                  <a:pt x="663337" y="199646"/>
                </a:cubicBezTo>
                <a:lnTo>
                  <a:pt x="669890" y="109539"/>
                </a:lnTo>
                <a:cubicBezTo>
                  <a:pt x="670163" y="106263"/>
                  <a:pt x="669480" y="103737"/>
                  <a:pt x="667842" y="101962"/>
                </a:cubicBezTo>
                <a:cubicBezTo>
                  <a:pt x="666203" y="100187"/>
                  <a:pt x="663746" y="99573"/>
                  <a:pt x="660469" y="100119"/>
                </a:cubicBezTo>
                <a:close/>
                <a:moveTo>
                  <a:pt x="295129" y="95614"/>
                </a:moveTo>
                <a:cubicBezTo>
                  <a:pt x="297586" y="95341"/>
                  <a:pt x="299702" y="96012"/>
                  <a:pt x="301477" y="97629"/>
                </a:cubicBezTo>
                <a:cubicBezTo>
                  <a:pt x="303252" y="99246"/>
                  <a:pt x="304276" y="101267"/>
                  <a:pt x="304549" y="103690"/>
                </a:cubicBezTo>
                <a:lnTo>
                  <a:pt x="304958" y="109341"/>
                </a:lnTo>
                <a:cubicBezTo>
                  <a:pt x="304958" y="111764"/>
                  <a:pt x="304208" y="113851"/>
                  <a:pt x="302706" y="115603"/>
                </a:cubicBezTo>
                <a:cubicBezTo>
                  <a:pt x="301204" y="117354"/>
                  <a:pt x="299224" y="118364"/>
                  <a:pt x="296767" y="118633"/>
                </a:cubicBezTo>
                <a:lnTo>
                  <a:pt x="266049" y="120246"/>
                </a:lnTo>
                <a:cubicBezTo>
                  <a:pt x="263864" y="120246"/>
                  <a:pt x="261885" y="121192"/>
                  <a:pt x="260110" y="123084"/>
                </a:cubicBezTo>
                <a:cubicBezTo>
                  <a:pt x="258335" y="124976"/>
                  <a:pt x="257584" y="127151"/>
                  <a:pt x="257857" y="129608"/>
                </a:cubicBezTo>
                <a:lnTo>
                  <a:pt x="276698" y="309002"/>
                </a:lnTo>
                <a:cubicBezTo>
                  <a:pt x="277244" y="311460"/>
                  <a:pt x="276698" y="313644"/>
                  <a:pt x="275059" y="315555"/>
                </a:cubicBezTo>
                <a:cubicBezTo>
                  <a:pt x="273421" y="317467"/>
                  <a:pt x="271373" y="318559"/>
                  <a:pt x="268916" y="318832"/>
                </a:cubicBezTo>
                <a:lnTo>
                  <a:pt x="254171" y="320061"/>
                </a:lnTo>
                <a:cubicBezTo>
                  <a:pt x="251987" y="320607"/>
                  <a:pt x="249871" y="320061"/>
                  <a:pt x="247823" y="318422"/>
                </a:cubicBezTo>
                <a:cubicBezTo>
                  <a:pt x="245775" y="316784"/>
                  <a:pt x="244614" y="314736"/>
                  <a:pt x="244341" y="312279"/>
                </a:cubicBezTo>
                <a:lnTo>
                  <a:pt x="225501" y="130837"/>
                </a:lnTo>
                <a:cubicBezTo>
                  <a:pt x="225228" y="128653"/>
                  <a:pt x="224204" y="126678"/>
                  <a:pt x="222429" y="124914"/>
                </a:cubicBezTo>
                <a:cubicBezTo>
                  <a:pt x="220654" y="123150"/>
                  <a:pt x="218402" y="122537"/>
                  <a:pt x="215671" y="123074"/>
                </a:cubicBezTo>
                <a:lnTo>
                  <a:pt x="190277" y="124284"/>
                </a:lnTo>
                <a:cubicBezTo>
                  <a:pt x="187274" y="124284"/>
                  <a:pt x="184953" y="123409"/>
                  <a:pt x="183315" y="121660"/>
                </a:cubicBezTo>
                <a:cubicBezTo>
                  <a:pt x="181676" y="119911"/>
                  <a:pt x="180721" y="117824"/>
                  <a:pt x="180448" y="115401"/>
                </a:cubicBezTo>
                <a:lnTo>
                  <a:pt x="180448" y="110557"/>
                </a:lnTo>
                <a:cubicBezTo>
                  <a:pt x="179902" y="107865"/>
                  <a:pt x="180516" y="105643"/>
                  <a:pt x="182291" y="103891"/>
                </a:cubicBezTo>
                <a:cubicBezTo>
                  <a:pt x="184066" y="102140"/>
                  <a:pt x="186182" y="101264"/>
                  <a:pt x="188639" y="101264"/>
                </a:cubicBezTo>
                <a:close/>
                <a:moveTo>
                  <a:pt x="95256" y="91518"/>
                </a:moveTo>
                <a:cubicBezTo>
                  <a:pt x="97713" y="90972"/>
                  <a:pt x="100034" y="91518"/>
                  <a:pt x="102219" y="93156"/>
                </a:cubicBezTo>
                <a:lnTo>
                  <a:pt x="110410" y="99300"/>
                </a:lnTo>
                <a:cubicBezTo>
                  <a:pt x="112595" y="100938"/>
                  <a:pt x="113960" y="102918"/>
                  <a:pt x="114506" y="105239"/>
                </a:cubicBezTo>
                <a:cubicBezTo>
                  <a:pt x="115052" y="107560"/>
                  <a:pt x="114506" y="109812"/>
                  <a:pt x="112868" y="111997"/>
                </a:cubicBezTo>
                <a:lnTo>
                  <a:pt x="102219" y="127151"/>
                </a:lnTo>
                <a:cubicBezTo>
                  <a:pt x="100580" y="129062"/>
                  <a:pt x="100171" y="130564"/>
                  <a:pt x="100990" y="131656"/>
                </a:cubicBezTo>
                <a:cubicBezTo>
                  <a:pt x="101809" y="132748"/>
                  <a:pt x="103448" y="133158"/>
                  <a:pt x="105905" y="132885"/>
                </a:cubicBezTo>
                <a:lnTo>
                  <a:pt x="124745" y="130018"/>
                </a:lnTo>
                <a:cubicBezTo>
                  <a:pt x="127203" y="129745"/>
                  <a:pt x="129456" y="130291"/>
                  <a:pt x="131503" y="131656"/>
                </a:cubicBezTo>
                <a:cubicBezTo>
                  <a:pt x="133551" y="133021"/>
                  <a:pt x="134712" y="134933"/>
                  <a:pt x="134985" y="137390"/>
                </a:cubicBezTo>
                <a:lnTo>
                  <a:pt x="136623" y="148449"/>
                </a:lnTo>
                <a:cubicBezTo>
                  <a:pt x="136896" y="150906"/>
                  <a:pt x="136282" y="153159"/>
                  <a:pt x="134780" y="155207"/>
                </a:cubicBezTo>
                <a:cubicBezTo>
                  <a:pt x="133278" y="157255"/>
                  <a:pt x="131299" y="158279"/>
                  <a:pt x="128841" y="158279"/>
                </a:cubicBezTo>
                <a:lnTo>
                  <a:pt x="20304" y="175071"/>
                </a:lnTo>
                <a:cubicBezTo>
                  <a:pt x="18119" y="175344"/>
                  <a:pt x="16003" y="174798"/>
                  <a:pt x="13955" y="173433"/>
                </a:cubicBezTo>
                <a:cubicBezTo>
                  <a:pt x="11908" y="172068"/>
                  <a:pt x="10611" y="170156"/>
                  <a:pt x="10064" y="167699"/>
                </a:cubicBezTo>
                <a:lnTo>
                  <a:pt x="8426" y="156640"/>
                </a:lnTo>
                <a:cubicBezTo>
                  <a:pt x="8153" y="154183"/>
                  <a:pt x="8699" y="151998"/>
                  <a:pt x="10064" y="150087"/>
                </a:cubicBezTo>
                <a:cubicBezTo>
                  <a:pt x="11430" y="148176"/>
                  <a:pt x="13341" y="147083"/>
                  <a:pt x="15798" y="146810"/>
                </a:cubicBezTo>
                <a:lnTo>
                  <a:pt x="23580" y="145582"/>
                </a:lnTo>
                <a:cubicBezTo>
                  <a:pt x="26038" y="145309"/>
                  <a:pt x="27403" y="144353"/>
                  <a:pt x="27676" y="142715"/>
                </a:cubicBezTo>
                <a:cubicBezTo>
                  <a:pt x="27949" y="141076"/>
                  <a:pt x="27267" y="139438"/>
                  <a:pt x="25628" y="137800"/>
                </a:cubicBezTo>
                <a:lnTo>
                  <a:pt x="17027" y="129608"/>
                </a:lnTo>
                <a:cubicBezTo>
                  <a:pt x="15116" y="127970"/>
                  <a:pt x="14092" y="125922"/>
                  <a:pt x="13955" y="123465"/>
                </a:cubicBezTo>
                <a:cubicBezTo>
                  <a:pt x="13819" y="121007"/>
                  <a:pt x="14570" y="118823"/>
                  <a:pt x="16208" y="116911"/>
                </a:cubicBezTo>
                <a:lnTo>
                  <a:pt x="23990" y="109130"/>
                </a:lnTo>
                <a:cubicBezTo>
                  <a:pt x="25628" y="107218"/>
                  <a:pt x="27676" y="106194"/>
                  <a:pt x="30134" y="106058"/>
                </a:cubicBezTo>
                <a:cubicBezTo>
                  <a:pt x="32591" y="105921"/>
                  <a:pt x="34775" y="106809"/>
                  <a:pt x="36687" y="108720"/>
                </a:cubicBezTo>
                <a:lnTo>
                  <a:pt x="55527" y="126332"/>
                </a:lnTo>
                <a:cubicBezTo>
                  <a:pt x="57166" y="128243"/>
                  <a:pt x="58258" y="130086"/>
                  <a:pt x="58804" y="131861"/>
                </a:cubicBezTo>
                <a:cubicBezTo>
                  <a:pt x="59350" y="133636"/>
                  <a:pt x="59077" y="135206"/>
                  <a:pt x="57985" y="136571"/>
                </a:cubicBezTo>
                <a:cubicBezTo>
                  <a:pt x="56892" y="137936"/>
                  <a:pt x="56619" y="138892"/>
                  <a:pt x="57166" y="139438"/>
                </a:cubicBezTo>
                <a:cubicBezTo>
                  <a:pt x="57712" y="139984"/>
                  <a:pt x="58940" y="140121"/>
                  <a:pt x="60852" y="139848"/>
                </a:cubicBezTo>
                <a:cubicBezTo>
                  <a:pt x="62490" y="139575"/>
                  <a:pt x="63719" y="139097"/>
                  <a:pt x="64538" y="138414"/>
                </a:cubicBezTo>
                <a:cubicBezTo>
                  <a:pt x="65357" y="137732"/>
                  <a:pt x="65357" y="137117"/>
                  <a:pt x="64538" y="136571"/>
                </a:cubicBezTo>
                <a:cubicBezTo>
                  <a:pt x="63446" y="136025"/>
                  <a:pt x="63173" y="134865"/>
                  <a:pt x="63719" y="133090"/>
                </a:cubicBezTo>
                <a:cubicBezTo>
                  <a:pt x="64265" y="131315"/>
                  <a:pt x="65221" y="129335"/>
                  <a:pt x="66586" y="127151"/>
                </a:cubicBezTo>
                <a:lnTo>
                  <a:pt x="89522" y="95204"/>
                </a:lnTo>
                <a:cubicBezTo>
                  <a:pt x="90887" y="93293"/>
                  <a:pt x="92799" y="92064"/>
                  <a:pt x="95256" y="91518"/>
                </a:cubicBezTo>
                <a:close/>
                <a:moveTo>
                  <a:pt x="700198" y="59571"/>
                </a:moveTo>
                <a:cubicBezTo>
                  <a:pt x="702929" y="59298"/>
                  <a:pt x="705181" y="59981"/>
                  <a:pt x="706956" y="61619"/>
                </a:cubicBezTo>
                <a:cubicBezTo>
                  <a:pt x="708731" y="63257"/>
                  <a:pt x="709619" y="65578"/>
                  <a:pt x="709619" y="68582"/>
                </a:cubicBezTo>
                <a:lnTo>
                  <a:pt x="697331" y="230773"/>
                </a:lnTo>
                <a:cubicBezTo>
                  <a:pt x="697058" y="233777"/>
                  <a:pt x="695898" y="236439"/>
                  <a:pt x="693850" y="238760"/>
                </a:cubicBezTo>
                <a:cubicBezTo>
                  <a:pt x="691802" y="241081"/>
                  <a:pt x="689276" y="242378"/>
                  <a:pt x="686273" y="242651"/>
                </a:cubicBezTo>
                <a:lnTo>
                  <a:pt x="592071" y="258624"/>
                </a:lnTo>
                <a:cubicBezTo>
                  <a:pt x="589340" y="258897"/>
                  <a:pt x="586951" y="258283"/>
                  <a:pt x="584903" y="256781"/>
                </a:cubicBezTo>
                <a:cubicBezTo>
                  <a:pt x="582855" y="255280"/>
                  <a:pt x="581831" y="253027"/>
                  <a:pt x="581831" y="250023"/>
                </a:cubicBezTo>
                <a:lnTo>
                  <a:pt x="575278" y="83326"/>
                </a:lnTo>
                <a:cubicBezTo>
                  <a:pt x="575278" y="80596"/>
                  <a:pt x="576234" y="78138"/>
                  <a:pt x="578145" y="75954"/>
                </a:cubicBezTo>
                <a:cubicBezTo>
                  <a:pt x="580056" y="73770"/>
                  <a:pt x="582377" y="72541"/>
                  <a:pt x="585108" y="72268"/>
                </a:cubicBezTo>
                <a:close/>
                <a:moveTo>
                  <a:pt x="261134" y="21890"/>
                </a:moveTo>
                <a:cubicBezTo>
                  <a:pt x="263045" y="21071"/>
                  <a:pt x="265298" y="21139"/>
                  <a:pt x="267892" y="22095"/>
                </a:cubicBezTo>
                <a:cubicBezTo>
                  <a:pt x="270486" y="23051"/>
                  <a:pt x="272192" y="24621"/>
                  <a:pt x="273012" y="26805"/>
                </a:cubicBezTo>
                <a:lnTo>
                  <a:pt x="275469" y="31310"/>
                </a:lnTo>
                <a:cubicBezTo>
                  <a:pt x="276288" y="33495"/>
                  <a:pt x="276220" y="35816"/>
                  <a:pt x="275264" y="38273"/>
                </a:cubicBezTo>
                <a:cubicBezTo>
                  <a:pt x="274309" y="40731"/>
                  <a:pt x="273012" y="42505"/>
                  <a:pt x="271373" y="43598"/>
                </a:cubicBezTo>
                <a:lnTo>
                  <a:pt x="183724" y="84145"/>
                </a:lnTo>
                <a:cubicBezTo>
                  <a:pt x="181540" y="85511"/>
                  <a:pt x="179560" y="87354"/>
                  <a:pt x="177785" y="89675"/>
                </a:cubicBezTo>
                <a:cubicBezTo>
                  <a:pt x="176011" y="91996"/>
                  <a:pt x="175123" y="94521"/>
                  <a:pt x="175123" y="97252"/>
                </a:cubicBezTo>
                <a:lnTo>
                  <a:pt x="169389" y="319664"/>
                </a:lnTo>
                <a:cubicBezTo>
                  <a:pt x="169116" y="322390"/>
                  <a:pt x="168092" y="324571"/>
                  <a:pt x="166317" y="326207"/>
                </a:cubicBezTo>
                <a:cubicBezTo>
                  <a:pt x="164542" y="327844"/>
                  <a:pt x="162426" y="328662"/>
                  <a:pt x="159969" y="328662"/>
                </a:cubicBezTo>
                <a:lnTo>
                  <a:pt x="155054" y="328252"/>
                </a:lnTo>
                <a:cubicBezTo>
                  <a:pt x="152323" y="328252"/>
                  <a:pt x="150071" y="327367"/>
                  <a:pt x="148296" y="325596"/>
                </a:cubicBezTo>
                <a:cubicBezTo>
                  <a:pt x="146521" y="323826"/>
                  <a:pt x="145770" y="321714"/>
                  <a:pt x="146043" y="319261"/>
                </a:cubicBezTo>
                <a:lnTo>
                  <a:pt x="152187" y="81688"/>
                </a:lnTo>
                <a:cubicBezTo>
                  <a:pt x="152187" y="79504"/>
                  <a:pt x="153006" y="77114"/>
                  <a:pt x="154644" y="74520"/>
                </a:cubicBezTo>
                <a:cubicBezTo>
                  <a:pt x="156283" y="71926"/>
                  <a:pt x="158194" y="70083"/>
                  <a:pt x="160378" y="68991"/>
                </a:cubicBezTo>
                <a:close/>
                <a:moveTo>
                  <a:pt x="495411" y="18613"/>
                </a:moveTo>
                <a:lnTo>
                  <a:pt x="510155" y="22300"/>
                </a:lnTo>
                <a:cubicBezTo>
                  <a:pt x="512886" y="22846"/>
                  <a:pt x="515002" y="24416"/>
                  <a:pt x="516504" y="27010"/>
                </a:cubicBezTo>
                <a:cubicBezTo>
                  <a:pt x="518006" y="29604"/>
                  <a:pt x="518483" y="32129"/>
                  <a:pt x="517937" y="34587"/>
                </a:cubicBezTo>
                <a:lnTo>
                  <a:pt x="513432" y="50970"/>
                </a:lnTo>
                <a:cubicBezTo>
                  <a:pt x="512886" y="53427"/>
                  <a:pt x="513432" y="55680"/>
                  <a:pt x="515070" y="57728"/>
                </a:cubicBezTo>
                <a:cubicBezTo>
                  <a:pt x="516709" y="59776"/>
                  <a:pt x="518893" y="60800"/>
                  <a:pt x="521624" y="60800"/>
                </a:cubicBezTo>
                <a:lnTo>
                  <a:pt x="544969" y="60800"/>
                </a:lnTo>
                <a:cubicBezTo>
                  <a:pt x="548246" y="60800"/>
                  <a:pt x="550840" y="61755"/>
                  <a:pt x="552751" y="63667"/>
                </a:cubicBezTo>
                <a:cubicBezTo>
                  <a:pt x="554663" y="65578"/>
                  <a:pt x="555618" y="67899"/>
                  <a:pt x="555618" y="70629"/>
                </a:cubicBezTo>
                <a:lnTo>
                  <a:pt x="555618" y="319241"/>
                </a:lnTo>
                <a:cubicBezTo>
                  <a:pt x="555618" y="322518"/>
                  <a:pt x="554663" y="324907"/>
                  <a:pt x="552751" y="326409"/>
                </a:cubicBezTo>
                <a:cubicBezTo>
                  <a:pt x="550840" y="327911"/>
                  <a:pt x="548519" y="328389"/>
                  <a:pt x="545789" y="327843"/>
                </a:cubicBezTo>
                <a:lnTo>
                  <a:pt x="465512" y="313917"/>
                </a:lnTo>
                <a:cubicBezTo>
                  <a:pt x="463054" y="313098"/>
                  <a:pt x="460938" y="311596"/>
                  <a:pt x="459163" y="309412"/>
                </a:cubicBezTo>
                <a:cubicBezTo>
                  <a:pt x="457389" y="307227"/>
                  <a:pt x="456911" y="304770"/>
                  <a:pt x="457730" y="302039"/>
                </a:cubicBezTo>
                <a:lnTo>
                  <a:pt x="460187" y="286476"/>
                </a:lnTo>
                <a:cubicBezTo>
                  <a:pt x="461007" y="283745"/>
                  <a:pt x="462508" y="281561"/>
                  <a:pt x="464693" y="279922"/>
                </a:cubicBezTo>
                <a:cubicBezTo>
                  <a:pt x="466877" y="278284"/>
                  <a:pt x="469335" y="277601"/>
                  <a:pt x="472065" y="277874"/>
                </a:cubicBezTo>
                <a:lnTo>
                  <a:pt x="509336" y="285247"/>
                </a:lnTo>
                <a:cubicBezTo>
                  <a:pt x="512067" y="285793"/>
                  <a:pt x="514456" y="285179"/>
                  <a:pt x="516504" y="283404"/>
                </a:cubicBezTo>
                <a:cubicBezTo>
                  <a:pt x="518552" y="281629"/>
                  <a:pt x="519576" y="279376"/>
                  <a:pt x="519576" y="276646"/>
                </a:cubicBezTo>
                <a:lnTo>
                  <a:pt x="519576" y="107082"/>
                </a:lnTo>
                <a:cubicBezTo>
                  <a:pt x="519576" y="104078"/>
                  <a:pt x="518757" y="101621"/>
                  <a:pt x="517118" y="99709"/>
                </a:cubicBezTo>
                <a:cubicBezTo>
                  <a:pt x="515480" y="97798"/>
                  <a:pt x="513569" y="96842"/>
                  <a:pt x="511384" y="96842"/>
                </a:cubicBezTo>
                <a:cubicBezTo>
                  <a:pt x="508654" y="96842"/>
                  <a:pt x="506265" y="97730"/>
                  <a:pt x="504217" y="99505"/>
                </a:cubicBezTo>
                <a:cubicBezTo>
                  <a:pt x="502169" y="101279"/>
                  <a:pt x="500735" y="103669"/>
                  <a:pt x="499916" y="106672"/>
                </a:cubicBezTo>
                <a:lnTo>
                  <a:pt x="469198" y="232412"/>
                </a:lnTo>
                <a:cubicBezTo>
                  <a:pt x="468379" y="235142"/>
                  <a:pt x="466809" y="237190"/>
                  <a:pt x="464488" y="238555"/>
                </a:cubicBezTo>
                <a:cubicBezTo>
                  <a:pt x="462167" y="239920"/>
                  <a:pt x="459505" y="240330"/>
                  <a:pt x="456501" y="239784"/>
                </a:cubicBezTo>
                <a:lnTo>
                  <a:pt x="441347" y="236098"/>
                </a:lnTo>
                <a:cubicBezTo>
                  <a:pt x="438616" y="235552"/>
                  <a:pt x="436569" y="233982"/>
                  <a:pt x="435203" y="231388"/>
                </a:cubicBezTo>
                <a:cubicBezTo>
                  <a:pt x="433838" y="228794"/>
                  <a:pt x="433428" y="226268"/>
                  <a:pt x="433975" y="223811"/>
                </a:cubicBezTo>
                <a:lnTo>
                  <a:pt x="463054" y="106672"/>
                </a:lnTo>
                <a:cubicBezTo>
                  <a:pt x="463874" y="103669"/>
                  <a:pt x="463464" y="101279"/>
                  <a:pt x="461826" y="99505"/>
                </a:cubicBezTo>
                <a:cubicBezTo>
                  <a:pt x="460187" y="97730"/>
                  <a:pt x="458003" y="96842"/>
                  <a:pt x="455272" y="96842"/>
                </a:cubicBezTo>
                <a:lnTo>
                  <a:pt x="425373" y="96842"/>
                </a:lnTo>
                <a:cubicBezTo>
                  <a:pt x="422643" y="96842"/>
                  <a:pt x="420254" y="95818"/>
                  <a:pt x="418206" y="93770"/>
                </a:cubicBezTo>
                <a:cubicBezTo>
                  <a:pt x="416158" y="91723"/>
                  <a:pt x="415134" y="89197"/>
                  <a:pt x="415134" y="86193"/>
                </a:cubicBezTo>
                <a:lnTo>
                  <a:pt x="415134" y="70629"/>
                </a:lnTo>
                <a:cubicBezTo>
                  <a:pt x="415134" y="67899"/>
                  <a:pt x="416158" y="65578"/>
                  <a:pt x="418206" y="63667"/>
                </a:cubicBezTo>
                <a:cubicBezTo>
                  <a:pt x="420254" y="61755"/>
                  <a:pt x="422643" y="60800"/>
                  <a:pt x="425373" y="60800"/>
                </a:cubicBezTo>
                <a:lnTo>
                  <a:pt x="464283" y="60800"/>
                </a:lnTo>
                <a:cubicBezTo>
                  <a:pt x="467014" y="60800"/>
                  <a:pt x="469539" y="59776"/>
                  <a:pt x="471860" y="57728"/>
                </a:cubicBezTo>
                <a:cubicBezTo>
                  <a:pt x="474181" y="55680"/>
                  <a:pt x="475888" y="53427"/>
                  <a:pt x="476980" y="50970"/>
                </a:cubicBezTo>
                <a:lnTo>
                  <a:pt x="483123" y="25986"/>
                </a:lnTo>
                <a:cubicBezTo>
                  <a:pt x="483670" y="23255"/>
                  <a:pt x="485103" y="21139"/>
                  <a:pt x="487424" y="19637"/>
                </a:cubicBezTo>
                <a:cubicBezTo>
                  <a:pt x="489745" y="18136"/>
                  <a:pt x="492407" y="17794"/>
                  <a:pt x="495411" y="18613"/>
                </a:cubicBezTo>
                <a:close/>
                <a:moveTo>
                  <a:pt x="37301" y="17794"/>
                </a:moveTo>
                <a:cubicBezTo>
                  <a:pt x="39622" y="17521"/>
                  <a:pt x="41875" y="18204"/>
                  <a:pt x="44059" y="19842"/>
                </a:cubicBezTo>
                <a:lnTo>
                  <a:pt x="66586" y="37454"/>
                </a:lnTo>
                <a:cubicBezTo>
                  <a:pt x="69043" y="39092"/>
                  <a:pt x="70613" y="40799"/>
                  <a:pt x="71296" y="42574"/>
                </a:cubicBezTo>
                <a:cubicBezTo>
                  <a:pt x="71978" y="44348"/>
                  <a:pt x="71910" y="45782"/>
                  <a:pt x="71091" y="46874"/>
                </a:cubicBezTo>
                <a:cubicBezTo>
                  <a:pt x="70545" y="47966"/>
                  <a:pt x="70818" y="48717"/>
                  <a:pt x="71910" y="49127"/>
                </a:cubicBezTo>
                <a:cubicBezTo>
                  <a:pt x="73002" y="49536"/>
                  <a:pt x="74777" y="49468"/>
                  <a:pt x="77235" y="48922"/>
                </a:cubicBezTo>
                <a:lnTo>
                  <a:pt x="107134" y="42369"/>
                </a:lnTo>
                <a:cubicBezTo>
                  <a:pt x="109864" y="41823"/>
                  <a:pt x="112253" y="42232"/>
                  <a:pt x="114301" y="43598"/>
                </a:cubicBezTo>
                <a:cubicBezTo>
                  <a:pt x="116349" y="44963"/>
                  <a:pt x="117510" y="46874"/>
                  <a:pt x="117783" y="49332"/>
                </a:cubicBezTo>
                <a:lnTo>
                  <a:pt x="119831" y="59981"/>
                </a:lnTo>
                <a:cubicBezTo>
                  <a:pt x="120650" y="62438"/>
                  <a:pt x="120445" y="64691"/>
                  <a:pt x="119216" y="66739"/>
                </a:cubicBezTo>
                <a:cubicBezTo>
                  <a:pt x="117987" y="68786"/>
                  <a:pt x="116008" y="69947"/>
                  <a:pt x="113277" y="70220"/>
                </a:cubicBezTo>
                <a:lnTo>
                  <a:pt x="13751" y="92337"/>
                </a:lnTo>
                <a:cubicBezTo>
                  <a:pt x="11020" y="92883"/>
                  <a:pt x="8631" y="92542"/>
                  <a:pt x="6583" y="91313"/>
                </a:cubicBezTo>
                <a:cubicBezTo>
                  <a:pt x="4535" y="90084"/>
                  <a:pt x="3238" y="88241"/>
                  <a:pt x="2692" y="85784"/>
                </a:cubicBezTo>
                <a:lnTo>
                  <a:pt x="235" y="74725"/>
                </a:lnTo>
                <a:cubicBezTo>
                  <a:pt x="-311" y="72268"/>
                  <a:pt x="98" y="70015"/>
                  <a:pt x="1463" y="67967"/>
                </a:cubicBezTo>
                <a:cubicBezTo>
                  <a:pt x="2829" y="65919"/>
                  <a:pt x="4876" y="64622"/>
                  <a:pt x="7607" y="64076"/>
                </a:cubicBezTo>
                <a:lnTo>
                  <a:pt x="35048" y="58342"/>
                </a:lnTo>
                <a:cubicBezTo>
                  <a:pt x="37779" y="57796"/>
                  <a:pt x="39281" y="56704"/>
                  <a:pt x="39554" y="55066"/>
                </a:cubicBezTo>
                <a:cubicBezTo>
                  <a:pt x="39827" y="53427"/>
                  <a:pt x="39008" y="51926"/>
                  <a:pt x="37096" y="50560"/>
                </a:cubicBezTo>
                <a:lnTo>
                  <a:pt x="26857" y="42369"/>
                </a:lnTo>
                <a:cubicBezTo>
                  <a:pt x="24673" y="41004"/>
                  <a:pt x="23376" y="39092"/>
                  <a:pt x="22966" y="36635"/>
                </a:cubicBezTo>
                <a:cubicBezTo>
                  <a:pt x="22556" y="34177"/>
                  <a:pt x="23171" y="31993"/>
                  <a:pt x="24809" y="30082"/>
                </a:cubicBezTo>
                <a:lnTo>
                  <a:pt x="31362" y="21071"/>
                </a:lnTo>
                <a:cubicBezTo>
                  <a:pt x="33001" y="19160"/>
                  <a:pt x="34980" y="18067"/>
                  <a:pt x="37301" y="17794"/>
                </a:cubicBezTo>
                <a:close/>
                <a:moveTo>
                  <a:pt x="990997" y="183"/>
                </a:moveTo>
                <a:cubicBezTo>
                  <a:pt x="994273" y="-364"/>
                  <a:pt x="997004" y="319"/>
                  <a:pt x="999188" y="2230"/>
                </a:cubicBezTo>
                <a:cubicBezTo>
                  <a:pt x="1001372" y="4142"/>
                  <a:pt x="1002738" y="6463"/>
                  <a:pt x="1003284" y="9193"/>
                </a:cubicBezTo>
                <a:lnTo>
                  <a:pt x="1003284" y="12060"/>
                </a:lnTo>
                <a:cubicBezTo>
                  <a:pt x="1003557" y="14791"/>
                  <a:pt x="1004990" y="17112"/>
                  <a:pt x="1007584" y="19023"/>
                </a:cubicBezTo>
                <a:cubicBezTo>
                  <a:pt x="1010178" y="20934"/>
                  <a:pt x="1012841" y="21754"/>
                  <a:pt x="1015571" y="21481"/>
                </a:cubicBezTo>
                <a:lnTo>
                  <a:pt x="1057757" y="17794"/>
                </a:lnTo>
                <a:cubicBezTo>
                  <a:pt x="1060761" y="17248"/>
                  <a:pt x="1063764" y="17794"/>
                  <a:pt x="1066768" y="19433"/>
                </a:cubicBezTo>
                <a:cubicBezTo>
                  <a:pt x="1069771" y="21071"/>
                  <a:pt x="1071819" y="23255"/>
                  <a:pt x="1072911" y="25986"/>
                </a:cubicBezTo>
                <a:lnTo>
                  <a:pt x="1099534" y="84555"/>
                </a:lnTo>
                <a:cubicBezTo>
                  <a:pt x="1100626" y="87012"/>
                  <a:pt x="1100626" y="89675"/>
                  <a:pt x="1099534" y="92542"/>
                </a:cubicBezTo>
                <a:cubicBezTo>
                  <a:pt x="1098442" y="95409"/>
                  <a:pt x="1096667" y="97388"/>
                  <a:pt x="1094209" y="98481"/>
                </a:cubicBezTo>
                <a:lnTo>
                  <a:pt x="1081103" y="104624"/>
                </a:lnTo>
                <a:cubicBezTo>
                  <a:pt x="1078099" y="105989"/>
                  <a:pt x="1075301" y="106126"/>
                  <a:pt x="1072707" y="105034"/>
                </a:cubicBezTo>
                <a:cubicBezTo>
                  <a:pt x="1070113" y="103942"/>
                  <a:pt x="1068133" y="102167"/>
                  <a:pt x="1066768" y="99709"/>
                </a:cubicBezTo>
                <a:lnTo>
                  <a:pt x="1050795" y="64895"/>
                </a:lnTo>
                <a:cubicBezTo>
                  <a:pt x="1049702" y="61892"/>
                  <a:pt x="1047654" y="59571"/>
                  <a:pt x="1044651" y="57933"/>
                </a:cubicBezTo>
                <a:cubicBezTo>
                  <a:pt x="1041647" y="56294"/>
                  <a:pt x="1038507" y="55612"/>
                  <a:pt x="1035231" y="55885"/>
                </a:cubicBezTo>
                <a:lnTo>
                  <a:pt x="1020076" y="57114"/>
                </a:lnTo>
                <a:cubicBezTo>
                  <a:pt x="1017073" y="57387"/>
                  <a:pt x="1014615" y="58752"/>
                  <a:pt x="1012704" y="61209"/>
                </a:cubicBezTo>
                <a:cubicBezTo>
                  <a:pt x="1010793" y="63667"/>
                  <a:pt x="1010110" y="66397"/>
                  <a:pt x="1010656" y="69401"/>
                </a:cubicBezTo>
                <a:lnTo>
                  <a:pt x="1015981" y="114864"/>
                </a:lnTo>
                <a:cubicBezTo>
                  <a:pt x="1016254" y="117867"/>
                  <a:pt x="1017619" y="120734"/>
                  <a:pt x="1020076" y="123465"/>
                </a:cubicBezTo>
                <a:cubicBezTo>
                  <a:pt x="1022534" y="126195"/>
                  <a:pt x="1025128" y="127833"/>
                  <a:pt x="1027858" y="128380"/>
                </a:cubicBezTo>
                <a:lnTo>
                  <a:pt x="1079465" y="141896"/>
                </a:lnTo>
                <a:cubicBezTo>
                  <a:pt x="1082468" y="142988"/>
                  <a:pt x="1085131" y="144763"/>
                  <a:pt x="1087451" y="147220"/>
                </a:cubicBezTo>
                <a:cubicBezTo>
                  <a:pt x="1089772" y="149677"/>
                  <a:pt x="1091069" y="152545"/>
                  <a:pt x="1091342" y="155821"/>
                </a:cubicBezTo>
                <a:lnTo>
                  <a:pt x="1105677" y="259853"/>
                </a:lnTo>
                <a:cubicBezTo>
                  <a:pt x="1105951" y="262857"/>
                  <a:pt x="1105336" y="265929"/>
                  <a:pt x="1103835" y="269069"/>
                </a:cubicBezTo>
                <a:cubicBezTo>
                  <a:pt x="1102333" y="272209"/>
                  <a:pt x="1100489" y="274598"/>
                  <a:pt x="1098305" y="276236"/>
                </a:cubicBezTo>
                <a:cubicBezTo>
                  <a:pt x="1096121" y="278147"/>
                  <a:pt x="1094960" y="280400"/>
                  <a:pt x="1094824" y="282994"/>
                </a:cubicBezTo>
                <a:cubicBezTo>
                  <a:pt x="1094687" y="285588"/>
                  <a:pt x="1095711" y="287977"/>
                  <a:pt x="1097896" y="290162"/>
                </a:cubicBezTo>
                <a:lnTo>
                  <a:pt x="1119193" y="313098"/>
                </a:lnTo>
                <a:cubicBezTo>
                  <a:pt x="1121105" y="315009"/>
                  <a:pt x="1121992" y="317535"/>
                  <a:pt x="1121856" y="320675"/>
                </a:cubicBezTo>
                <a:cubicBezTo>
                  <a:pt x="1121719" y="323815"/>
                  <a:pt x="1120695" y="326204"/>
                  <a:pt x="1118784" y="327843"/>
                </a:cubicBezTo>
                <a:lnTo>
                  <a:pt x="1108545" y="338082"/>
                </a:lnTo>
                <a:cubicBezTo>
                  <a:pt x="1106087" y="340266"/>
                  <a:pt x="1103425" y="341290"/>
                  <a:pt x="1100558" y="341154"/>
                </a:cubicBezTo>
                <a:cubicBezTo>
                  <a:pt x="1097691" y="341017"/>
                  <a:pt x="1095165" y="339720"/>
                  <a:pt x="1092981" y="337263"/>
                </a:cubicBezTo>
                <a:lnTo>
                  <a:pt x="1068816" y="312688"/>
                </a:lnTo>
                <a:cubicBezTo>
                  <a:pt x="1066904" y="310231"/>
                  <a:pt x="1064379" y="308866"/>
                  <a:pt x="1061239" y="308593"/>
                </a:cubicBezTo>
                <a:cubicBezTo>
                  <a:pt x="1058099" y="308320"/>
                  <a:pt x="1055300" y="309139"/>
                  <a:pt x="1052842" y="311050"/>
                </a:cubicBezTo>
                <a:lnTo>
                  <a:pt x="1008608" y="344635"/>
                </a:lnTo>
                <a:cubicBezTo>
                  <a:pt x="1006151" y="346000"/>
                  <a:pt x="1003420" y="346547"/>
                  <a:pt x="1000417" y="346273"/>
                </a:cubicBezTo>
                <a:cubicBezTo>
                  <a:pt x="997413" y="346000"/>
                  <a:pt x="995092" y="344635"/>
                  <a:pt x="993454" y="342178"/>
                </a:cubicBezTo>
                <a:lnTo>
                  <a:pt x="984443" y="330710"/>
                </a:lnTo>
                <a:cubicBezTo>
                  <a:pt x="982805" y="328252"/>
                  <a:pt x="982191" y="325522"/>
                  <a:pt x="982600" y="322518"/>
                </a:cubicBezTo>
                <a:cubicBezTo>
                  <a:pt x="983010" y="319515"/>
                  <a:pt x="984443" y="317057"/>
                  <a:pt x="986901" y="315146"/>
                </a:cubicBezTo>
                <a:lnTo>
                  <a:pt x="1027858" y="284837"/>
                </a:lnTo>
                <a:cubicBezTo>
                  <a:pt x="1030316" y="282926"/>
                  <a:pt x="1031613" y="280537"/>
                  <a:pt x="1031749" y="277670"/>
                </a:cubicBezTo>
                <a:cubicBezTo>
                  <a:pt x="1031886" y="274803"/>
                  <a:pt x="1030998" y="272277"/>
                  <a:pt x="1029087" y="270092"/>
                </a:cubicBezTo>
                <a:lnTo>
                  <a:pt x="995502" y="234869"/>
                </a:lnTo>
                <a:cubicBezTo>
                  <a:pt x="993044" y="232685"/>
                  <a:pt x="991952" y="230091"/>
                  <a:pt x="992225" y="227087"/>
                </a:cubicBezTo>
                <a:cubicBezTo>
                  <a:pt x="992498" y="224084"/>
                  <a:pt x="993727" y="221490"/>
                  <a:pt x="995911" y="219305"/>
                </a:cubicBezTo>
                <a:lnTo>
                  <a:pt x="1006151" y="209475"/>
                </a:lnTo>
                <a:cubicBezTo>
                  <a:pt x="1008335" y="207564"/>
                  <a:pt x="1010929" y="206677"/>
                  <a:pt x="1013933" y="206813"/>
                </a:cubicBezTo>
                <a:cubicBezTo>
                  <a:pt x="1016936" y="206950"/>
                  <a:pt x="1019530" y="207974"/>
                  <a:pt x="1021715" y="209885"/>
                </a:cubicBezTo>
                <a:lnTo>
                  <a:pt x="1057757" y="248385"/>
                </a:lnTo>
                <a:cubicBezTo>
                  <a:pt x="1060215" y="250569"/>
                  <a:pt x="1062263" y="252413"/>
                  <a:pt x="1063901" y="253914"/>
                </a:cubicBezTo>
                <a:cubicBezTo>
                  <a:pt x="1065539" y="255416"/>
                  <a:pt x="1066495" y="255894"/>
                  <a:pt x="1066768" y="255348"/>
                </a:cubicBezTo>
                <a:cubicBezTo>
                  <a:pt x="1067041" y="255075"/>
                  <a:pt x="1067177" y="253778"/>
                  <a:pt x="1067177" y="251457"/>
                </a:cubicBezTo>
                <a:cubicBezTo>
                  <a:pt x="1067177" y="249136"/>
                  <a:pt x="1067041" y="246610"/>
                  <a:pt x="1066768" y="243880"/>
                </a:cubicBezTo>
                <a:lnTo>
                  <a:pt x="1058986" y="184491"/>
                </a:lnTo>
                <a:cubicBezTo>
                  <a:pt x="1058713" y="181215"/>
                  <a:pt x="1057348" y="178348"/>
                  <a:pt x="1054890" y="175890"/>
                </a:cubicBezTo>
                <a:cubicBezTo>
                  <a:pt x="1052433" y="173433"/>
                  <a:pt x="1049839" y="171658"/>
                  <a:pt x="1047108" y="170566"/>
                </a:cubicBezTo>
                <a:lnTo>
                  <a:pt x="995502" y="157050"/>
                </a:lnTo>
                <a:cubicBezTo>
                  <a:pt x="992498" y="156231"/>
                  <a:pt x="989836" y="154524"/>
                  <a:pt x="987515" y="151930"/>
                </a:cubicBezTo>
                <a:cubicBezTo>
                  <a:pt x="985194" y="149336"/>
                  <a:pt x="983897" y="146537"/>
                  <a:pt x="983624" y="143534"/>
                </a:cubicBezTo>
                <a:lnTo>
                  <a:pt x="974614" y="72677"/>
                </a:lnTo>
                <a:cubicBezTo>
                  <a:pt x="974340" y="69674"/>
                  <a:pt x="973180" y="67216"/>
                  <a:pt x="971132" y="65305"/>
                </a:cubicBezTo>
                <a:cubicBezTo>
                  <a:pt x="969084" y="63394"/>
                  <a:pt x="966832" y="62575"/>
                  <a:pt x="964374" y="62848"/>
                </a:cubicBezTo>
                <a:cubicBezTo>
                  <a:pt x="961644" y="63121"/>
                  <a:pt x="959528" y="64349"/>
                  <a:pt x="958026" y="66534"/>
                </a:cubicBezTo>
                <a:cubicBezTo>
                  <a:pt x="956524" y="68718"/>
                  <a:pt x="955909" y="71449"/>
                  <a:pt x="956183" y="74725"/>
                </a:cubicBezTo>
                <a:lnTo>
                  <a:pt x="975433" y="272140"/>
                </a:lnTo>
                <a:cubicBezTo>
                  <a:pt x="975706" y="274871"/>
                  <a:pt x="975296" y="278147"/>
                  <a:pt x="974204" y="281970"/>
                </a:cubicBezTo>
                <a:cubicBezTo>
                  <a:pt x="973112" y="285793"/>
                  <a:pt x="971610" y="288933"/>
                  <a:pt x="969699" y="291390"/>
                </a:cubicBezTo>
                <a:lnTo>
                  <a:pt x="935294" y="335625"/>
                </a:lnTo>
                <a:cubicBezTo>
                  <a:pt x="933656" y="337809"/>
                  <a:pt x="931335" y="339106"/>
                  <a:pt x="928332" y="339515"/>
                </a:cubicBezTo>
                <a:cubicBezTo>
                  <a:pt x="925328" y="339925"/>
                  <a:pt x="922734" y="339174"/>
                  <a:pt x="920550" y="337263"/>
                </a:cubicBezTo>
                <a:lnTo>
                  <a:pt x="909081" y="328662"/>
                </a:lnTo>
                <a:cubicBezTo>
                  <a:pt x="906624" y="326750"/>
                  <a:pt x="905259" y="324361"/>
                  <a:pt x="904986" y="321494"/>
                </a:cubicBezTo>
                <a:cubicBezTo>
                  <a:pt x="904713" y="318627"/>
                  <a:pt x="905259" y="315965"/>
                  <a:pt x="906624" y="313507"/>
                </a:cubicBezTo>
                <a:lnTo>
                  <a:pt x="911539" y="307773"/>
                </a:lnTo>
                <a:cubicBezTo>
                  <a:pt x="913450" y="305589"/>
                  <a:pt x="913996" y="303814"/>
                  <a:pt x="913177" y="302449"/>
                </a:cubicBezTo>
                <a:cubicBezTo>
                  <a:pt x="912358" y="301084"/>
                  <a:pt x="910310" y="300674"/>
                  <a:pt x="907034" y="301220"/>
                </a:cubicBezTo>
                <a:lnTo>
                  <a:pt x="830853" y="316374"/>
                </a:lnTo>
                <a:cubicBezTo>
                  <a:pt x="828122" y="316921"/>
                  <a:pt x="825801" y="316306"/>
                  <a:pt x="823890" y="314531"/>
                </a:cubicBezTo>
                <a:cubicBezTo>
                  <a:pt x="821979" y="312757"/>
                  <a:pt x="821159" y="310367"/>
                  <a:pt x="821433" y="307364"/>
                </a:cubicBezTo>
                <a:lnTo>
                  <a:pt x="837406" y="144353"/>
                </a:lnTo>
                <a:cubicBezTo>
                  <a:pt x="837679" y="141622"/>
                  <a:pt x="837133" y="138960"/>
                  <a:pt x="835768" y="136366"/>
                </a:cubicBezTo>
                <a:cubicBezTo>
                  <a:pt x="834402" y="133772"/>
                  <a:pt x="832491" y="132202"/>
                  <a:pt x="830034" y="131656"/>
                </a:cubicBezTo>
                <a:cubicBezTo>
                  <a:pt x="827849" y="130564"/>
                  <a:pt x="826211" y="128857"/>
                  <a:pt x="825119" y="126536"/>
                </a:cubicBezTo>
                <a:cubicBezTo>
                  <a:pt x="824026" y="124216"/>
                  <a:pt x="823753" y="121690"/>
                  <a:pt x="824299" y="118959"/>
                </a:cubicBezTo>
                <a:lnTo>
                  <a:pt x="827986" y="104624"/>
                </a:lnTo>
                <a:cubicBezTo>
                  <a:pt x="828805" y="101894"/>
                  <a:pt x="830034" y="99641"/>
                  <a:pt x="831672" y="97866"/>
                </a:cubicBezTo>
                <a:cubicBezTo>
                  <a:pt x="833310" y="96091"/>
                  <a:pt x="834948" y="95477"/>
                  <a:pt x="836587" y="96023"/>
                </a:cubicBezTo>
                <a:cubicBezTo>
                  <a:pt x="838225" y="96569"/>
                  <a:pt x="839727" y="95887"/>
                  <a:pt x="841092" y="93975"/>
                </a:cubicBezTo>
                <a:cubicBezTo>
                  <a:pt x="842457" y="92064"/>
                  <a:pt x="843276" y="89743"/>
                  <a:pt x="843549" y="87012"/>
                </a:cubicBezTo>
                <a:lnTo>
                  <a:pt x="848874" y="31310"/>
                </a:lnTo>
                <a:cubicBezTo>
                  <a:pt x="849147" y="28580"/>
                  <a:pt x="850376" y="26191"/>
                  <a:pt x="852560" y="24143"/>
                </a:cubicBezTo>
                <a:cubicBezTo>
                  <a:pt x="854745" y="22095"/>
                  <a:pt x="857475" y="21207"/>
                  <a:pt x="860752" y="21481"/>
                </a:cubicBezTo>
                <a:lnTo>
                  <a:pt x="874677" y="22709"/>
                </a:lnTo>
                <a:cubicBezTo>
                  <a:pt x="877954" y="22982"/>
                  <a:pt x="880480" y="24348"/>
                  <a:pt x="882254" y="26805"/>
                </a:cubicBezTo>
                <a:cubicBezTo>
                  <a:pt x="884029" y="29262"/>
                  <a:pt x="884780" y="31993"/>
                  <a:pt x="884507" y="34996"/>
                </a:cubicBezTo>
                <a:lnTo>
                  <a:pt x="878363" y="96433"/>
                </a:lnTo>
                <a:cubicBezTo>
                  <a:pt x="878090" y="99163"/>
                  <a:pt x="878909" y="101894"/>
                  <a:pt x="880821" y="104624"/>
                </a:cubicBezTo>
                <a:cubicBezTo>
                  <a:pt x="882732" y="107355"/>
                  <a:pt x="885053" y="108993"/>
                  <a:pt x="887784" y="109539"/>
                </a:cubicBezTo>
                <a:lnTo>
                  <a:pt x="903347" y="113635"/>
                </a:lnTo>
                <a:cubicBezTo>
                  <a:pt x="906624" y="114454"/>
                  <a:pt x="908945" y="116161"/>
                  <a:pt x="910310" y="118755"/>
                </a:cubicBezTo>
                <a:cubicBezTo>
                  <a:pt x="911675" y="121349"/>
                  <a:pt x="912085" y="124011"/>
                  <a:pt x="911539" y="126741"/>
                </a:cubicBezTo>
                <a:lnTo>
                  <a:pt x="907853" y="140667"/>
                </a:lnTo>
                <a:cubicBezTo>
                  <a:pt x="906761" y="143670"/>
                  <a:pt x="904986" y="145923"/>
                  <a:pt x="902528" y="147425"/>
                </a:cubicBezTo>
                <a:cubicBezTo>
                  <a:pt x="900071" y="148927"/>
                  <a:pt x="897340" y="149268"/>
                  <a:pt x="894337" y="148449"/>
                </a:cubicBezTo>
                <a:lnTo>
                  <a:pt x="884097" y="145582"/>
                </a:lnTo>
                <a:cubicBezTo>
                  <a:pt x="881367" y="145036"/>
                  <a:pt x="878909" y="145445"/>
                  <a:pt x="876725" y="146810"/>
                </a:cubicBezTo>
                <a:cubicBezTo>
                  <a:pt x="874541" y="148176"/>
                  <a:pt x="873312" y="150497"/>
                  <a:pt x="873039" y="153773"/>
                </a:cubicBezTo>
                <a:lnTo>
                  <a:pt x="861980" y="263130"/>
                </a:lnTo>
                <a:cubicBezTo>
                  <a:pt x="861707" y="265860"/>
                  <a:pt x="862527" y="268113"/>
                  <a:pt x="864438" y="269888"/>
                </a:cubicBezTo>
                <a:cubicBezTo>
                  <a:pt x="866349" y="271663"/>
                  <a:pt x="868807" y="272140"/>
                  <a:pt x="871810" y="271321"/>
                </a:cubicBezTo>
                <a:lnTo>
                  <a:pt x="900480" y="266406"/>
                </a:lnTo>
                <a:cubicBezTo>
                  <a:pt x="903484" y="265860"/>
                  <a:pt x="906215" y="266338"/>
                  <a:pt x="908672" y="267840"/>
                </a:cubicBezTo>
                <a:cubicBezTo>
                  <a:pt x="911129" y="269342"/>
                  <a:pt x="912631" y="271458"/>
                  <a:pt x="913177" y="274188"/>
                </a:cubicBezTo>
                <a:lnTo>
                  <a:pt x="916044" y="288523"/>
                </a:lnTo>
                <a:cubicBezTo>
                  <a:pt x="916863" y="291527"/>
                  <a:pt x="918092" y="293233"/>
                  <a:pt x="919731" y="293643"/>
                </a:cubicBezTo>
                <a:cubicBezTo>
                  <a:pt x="921369" y="294053"/>
                  <a:pt x="923007" y="293165"/>
                  <a:pt x="924645" y="290981"/>
                </a:cubicBezTo>
                <a:lnTo>
                  <a:pt x="932837" y="280332"/>
                </a:lnTo>
                <a:cubicBezTo>
                  <a:pt x="934475" y="277874"/>
                  <a:pt x="935909" y="274871"/>
                  <a:pt x="937137" y="271321"/>
                </a:cubicBezTo>
                <a:cubicBezTo>
                  <a:pt x="938366" y="267772"/>
                  <a:pt x="938707" y="264358"/>
                  <a:pt x="938161" y="261082"/>
                </a:cubicBezTo>
                <a:lnTo>
                  <a:pt x="917273" y="41959"/>
                </a:lnTo>
                <a:cubicBezTo>
                  <a:pt x="916727" y="39229"/>
                  <a:pt x="917409" y="36703"/>
                  <a:pt x="919321" y="34382"/>
                </a:cubicBezTo>
                <a:cubicBezTo>
                  <a:pt x="921232" y="32061"/>
                  <a:pt x="923690" y="30764"/>
                  <a:pt x="926693" y="30491"/>
                </a:cubicBezTo>
                <a:lnTo>
                  <a:pt x="958231" y="27624"/>
                </a:lnTo>
                <a:cubicBezTo>
                  <a:pt x="961234" y="27351"/>
                  <a:pt x="963623" y="25986"/>
                  <a:pt x="965398" y="23528"/>
                </a:cubicBezTo>
                <a:cubicBezTo>
                  <a:pt x="967173" y="21071"/>
                  <a:pt x="967924" y="18340"/>
                  <a:pt x="967651" y="15337"/>
                </a:cubicBezTo>
                <a:lnTo>
                  <a:pt x="967651" y="13699"/>
                </a:lnTo>
                <a:cubicBezTo>
                  <a:pt x="967378" y="10695"/>
                  <a:pt x="968060" y="8033"/>
                  <a:pt x="969699" y="5712"/>
                </a:cubicBezTo>
                <a:cubicBezTo>
                  <a:pt x="971337" y="3391"/>
                  <a:pt x="973794" y="2094"/>
                  <a:pt x="977071" y="18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任意多边形: 形状 151"/>
          <p:cNvSpPr/>
          <p:nvPr/>
        </p:nvSpPr>
        <p:spPr>
          <a:xfrm>
            <a:off x="1383600" y="696317"/>
            <a:ext cx="6420535" cy="298666"/>
          </a:xfrm>
          <a:custGeom>
            <a:avLst/>
            <a:gdLst/>
            <a:ahLst/>
            <a:cxnLst/>
            <a:rect l="l" t="t" r="r" b="b"/>
            <a:pathLst>
              <a:path w="6420535" h="298666">
                <a:moveTo>
                  <a:pt x="3773005" y="218085"/>
                </a:moveTo>
                <a:lnTo>
                  <a:pt x="3815867" y="228029"/>
                </a:lnTo>
                <a:lnTo>
                  <a:pt x="3789121" y="298666"/>
                </a:lnTo>
                <a:lnTo>
                  <a:pt x="3764089" y="289065"/>
                </a:lnTo>
                <a:lnTo>
                  <a:pt x="3779863" y="246888"/>
                </a:lnTo>
                <a:lnTo>
                  <a:pt x="3766832" y="244145"/>
                </a:lnTo>
                <a:close/>
                <a:moveTo>
                  <a:pt x="770572" y="182423"/>
                </a:moveTo>
                <a:lnTo>
                  <a:pt x="778116" y="182423"/>
                </a:lnTo>
                <a:cubicBezTo>
                  <a:pt x="780859" y="182652"/>
                  <a:pt x="783088" y="183452"/>
                  <a:pt x="784803" y="184824"/>
                </a:cubicBezTo>
                <a:cubicBezTo>
                  <a:pt x="786517" y="186195"/>
                  <a:pt x="787260" y="187681"/>
                  <a:pt x="787031" y="189281"/>
                </a:cubicBezTo>
                <a:cubicBezTo>
                  <a:pt x="787031" y="191110"/>
                  <a:pt x="787889" y="192539"/>
                  <a:pt x="789603" y="193568"/>
                </a:cubicBezTo>
                <a:cubicBezTo>
                  <a:pt x="791318" y="194596"/>
                  <a:pt x="793318" y="194882"/>
                  <a:pt x="795604" y="194425"/>
                </a:cubicBezTo>
                <a:lnTo>
                  <a:pt x="813092" y="191682"/>
                </a:lnTo>
                <a:cubicBezTo>
                  <a:pt x="815606" y="191224"/>
                  <a:pt x="817835" y="191739"/>
                  <a:pt x="819778" y="193225"/>
                </a:cubicBezTo>
                <a:cubicBezTo>
                  <a:pt x="821722" y="194710"/>
                  <a:pt x="822807" y="196596"/>
                  <a:pt x="823036" y="198882"/>
                </a:cubicBezTo>
                <a:lnTo>
                  <a:pt x="825093" y="210884"/>
                </a:lnTo>
                <a:cubicBezTo>
                  <a:pt x="825550" y="213170"/>
                  <a:pt x="825093" y="215399"/>
                  <a:pt x="823722" y="217570"/>
                </a:cubicBezTo>
                <a:cubicBezTo>
                  <a:pt x="822350" y="219742"/>
                  <a:pt x="820293" y="220942"/>
                  <a:pt x="817550" y="221171"/>
                </a:cubicBezTo>
                <a:lnTo>
                  <a:pt x="794918" y="224600"/>
                </a:lnTo>
                <a:cubicBezTo>
                  <a:pt x="792175" y="225057"/>
                  <a:pt x="789946" y="226314"/>
                  <a:pt x="788232" y="228372"/>
                </a:cubicBezTo>
                <a:cubicBezTo>
                  <a:pt x="786517" y="230429"/>
                  <a:pt x="785545" y="232715"/>
                  <a:pt x="785317" y="235230"/>
                </a:cubicBezTo>
                <a:lnTo>
                  <a:pt x="784288" y="262662"/>
                </a:lnTo>
                <a:cubicBezTo>
                  <a:pt x="784288" y="265176"/>
                  <a:pt x="783317" y="267234"/>
                  <a:pt x="781374" y="268834"/>
                </a:cubicBezTo>
                <a:cubicBezTo>
                  <a:pt x="779431" y="270434"/>
                  <a:pt x="777202" y="271234"/>
                  <a:pt x="774687" y="271234"/>
                </a:cubicBezTo>
                <a:lnTo>
                  <a:pt x="767143" y="270891"/>
                </a:lnTo>
                <a:cubicBezTo>
                  <a:pt x="764629" y="270891"/>
                  <a:pt x="762571" y="269977"/>
                  <a:pt x="760971" y="268148"/>
                </a:cubicBezTo>
                <a:cubicBezTo>
                  <a:pt x="759371" y="266319"/>
                  <a:pt x="758571" y="264033"/>
                  <a:pt x="758571" y="261290"/>
                </a:cubicBezTo>
                <a:lnTo>
                  <a:pt x="759257" y="239345"/>
                </a:lnTo>
                <a:cubicBezTo>
                  <a:pt x="759485" y="236830"/>
                  <a:pt x="758742" y="234830"/>
                  <a:pt x="757028" y="233344"/>
                </a:cubicBezTo>
                <a:cubicBezTo>
                  <a:pt x="755313" y="231858"/>
                  <a:pt x="753313" y="231344"/>
                  <a:pt x="751027" y="231801"/>
                </a:cubicBezTo>
                <a:lnTo>
                  <a:pt x="729081" y="235230"/>
                </a:lnTo>
                <a:cubicBezTo>
                  <a:pt x="726338" y="235916"/>
                  <a:pt x="723995" y="235458"/>
                  <a:pt x="722052" y="233858"/>
                </a:cubicBezTo>
                <a:cubicBezTo>
                  <a:pt x="720109" y="232258"/>
                  <a:pt x="718909" y="230201"/>
                  <a:pt x="718452" y="227686"/>
                </a:cubicBezTo>
                <a:lnTo>
                  <a:pt x="716394" y="216370"/>
                </a:lnTo>
                <a:cubicBezTo>
                  <a:pt x="716165" y="214084"/>
                  <a:pt x="716737" y="211855"/>
                  <a:pt x="718109" y="209684"/>
                </a:cubicBezTo>
                <a:cubicBezTo>
                  <a:pt x="719480" y="207512"/>
                  <a:pt x="721423" y="206198"/>
                  <a:pt x="723938" y="205740"/>
                </a:cubicBezTo>
                <a:lnTo>
                  <a:pt x="752056" y="201283"/>
                </a:lnTo>
                <a:cubicBezTo>
                  <a:pt x="754570" y="201054"/>
                  <a:pt x="756742" y="199911"/>
                  <a:pt x="758571" y="197854"/>
                </a:cubicBezTo>
                <a:cubicBezTo>
                  <a:pt x="760400" y="195796"/>
                  <a:pt x="761314" y="193510"/>
                  <a:pt x="761314" y="190996"/>
                </a:cubicBezTo>
                <a:cubicBezTo>
                  <a:pt x="761543" y="188481"/>
                  <a:pt x="762514" y="186367"/>
                  <a:pt x="764228" y="184652"/>
                </a:cubicBezTo>
                <a:cubicBezTo>
                  <a:pt x="765943" y="182938"/>
                  <a:pt x="768058" y="182195"/>
                  <a:pt x="770572" y="182423"/>
                </a:cubicBezTo>
                <a:close/>
                <a:moveTo>
                  <a:pt x="700278" y="176422"/>
                </a:moveTo>
                <a:cubicBezTo>
                  <a:pt x="702792" y="175622"/>
                  <a:pt x="705078" y="175794"/>
                  <a:pt x="707136" y="176937"/>
                </a:cubicBezTo>
                <a:lnTo>
                  <a:pt x="713994" y="180023"/>
                </a:lnTo>
                <a:cubicBezTo>
                  <a:pt x="716280" y="181166"/>
                  <a:pt x="717823" y="182938"/>
                  <a:pt x="718623" y="185338"/>
                </a:cubicBezTo>
                <a:cubicBezTo>
                  <a:pt x="719423" y="187738"/>
                  <a:pt x="719366" y="190081"/>
                  <a:pt x="718452" y="192367"/>
                </a:cubicBezTo>
                <a:lnTo>
                  <a:pt x="683819" y="263005"/>
                </a:lnTo>
                <a:cubicBezTo>
                  <a:pt x="682904" y="265291"/>
                  <a:pt x="681247" y="266834"/>
                  <a:pt x="678847" y="267634"/>
                </a:cubicBezTo>
                <a:cubicBezTo>
                  <a:pt x="676446" y="268434"/>
                  <a:pt x="674103" y="268263"/>
                  <a:pt x="671817" y="267120"/>
                </a:cubicBezTo>
                <a:lnTo>
                  <a:pt x="664959" y="264033"/>
                </a:lnTo>
                <a:cubicBezTo>
                  <a:pt x="662902" y="263119"/>
                  <a:pt x="661416" y="261462"/>
                  <a:pt x="660501" y="259061"/>
                </a:cubicBezTo>
                <a:cubicBezTo>
                  <a:pt x="659587" y="256661"/>
                  <a:pt x="659701" y="254318"/>
                  <a:pt x="660844" y="252032"/>
                </a:cubicBezTo>
                <a:lnTo>
                  <a:pt x="695477" y="181052"/>
                </a:lnTo>
                <a:cubicBezTo>
                  <a:pt x="696163" y="178766"/>
                  <a:pt x="697763" y="177223"/>
                  <a:pt x="700278" y="176422"/>
                </a:cubicBezTo>
                <a:close/>
                <a:moveTo>
                  <a:pt x="4269010" y="134760"/>
                </a:moveTo>
                <a:cubicBezTo>
                  <a:pt x="4270952" y="134989"/>
                  <a:pt x="4272610" y="135903"/>
                  <a:pt x="4273981" y="137503"/>
                </a:cubicBezTo>
                <a:lnTo>
                  <a:pt x="4283240" y="149162"/>
                </a:lnTo>
                <a:cubicBezTo>
                  <a:pt x="4284383" y="150762"/>
                  <a:pt x="4284840" y="152648"/>
                  <a:pt x="4284612" y="154820"/>
                </a:cubicBezTo>
                <a:cubicBezTo>
                  <a:pt x="4284383" y="156991"/>
                  <a:pt x="4283468" y="158649"/>
                  <a:pt x="4281868" y="159792"/>
                </a:cubicBezTo>
                <a:lnTo>
                  <a:pt x="4275010" y="165621"/>
                </a:lnTo>
                <a:cubicBezTo>
                  <a:pt x="4273410" y="166764"/>
                  <a:pt x="4271524" y="167221"/>
                  <a:pt x="4269352" y="166993"/>
                </a:cubicBezTo>
                <a:cubicBezTo>
                  <a:pt x="4267180" y="166764"/>
                  <a:pt x="4265409" y="165735"/>
                  <a:pt x="4264038" y="163907"/>
                </a:cubicBezTo>
                <a:lnTo>
                  <a:pt x="4255122" y="152591"/>
                </a:lnTo>
                <a:cubicBezTo>
                  <a:pt x="4253750" y="150991"/>
                  <a:pt x="4253236" y="149105"/>
                  <a:pt x="4253579" y="146933"/>
                </a:cubicBezTo>
                <a:cubicBezTo>
                  <a:pt x="4253922" y="144761"/>
                  <a:pt x="4254779" y="143104"/>
                  <a:pt x="4256151" y="141961"/>
                </a:cubicBezTo>
                <a:lnTo>
                  <a:pt x="4263352" y="136132"/>
                </a:lnTo>
                <a:cubicBezTo>
                  <a:pt x="4265180" y="134989"/>
                  <a:pt x="4267066" y="134532"/>
                  <a:pt x="4269010" y="134760"/>
                </a:cubicBezTo>
                <a:close/>
                <a:moveTo>
                  <a:pt x="2897409" y="134760"/>
                </a:moveTo>
                <a:cubicBezTo>
                  <a:pt x="2899352" y="134989"/>
                  <a:pt x="2901010" y="135903"/>
                  <a:pt x="2902381" y="137503"/>
                </a:cubicBezTo>
                <a:lnTo>
                  <a:pt x="2911640" y="149162"/>
                </a:lnTo>
                <a:cubicBezTo>
                  <a:pt x="2912783" y="150762"/>
                  <a:pt x="2913240" y="152648"/>
                  <a:pt x="2913011" y="154820"/>
                </a:cubicBezTo>
                <a:cubicBezTo>
                  <a:pt x="2912783" y="156991"/>
                  <a:pt x="2911868" y="158649"/>
                  <a:pt x="2910268" y="159792"/>
                </a:cubicBezTo>
                <a:lnTo>
                  <a:pt x="2903410" y="165621"/>
                </a:lnTo>
                <a:cubicBezTo>
                  <a:pt x="2901810" y="166764"/>
                  <a:pt x="2899924" y="167221"/>
                  <a:pt x="2897752" y="166993"/>
                </a:cubicBezTo>
                <a:cubicBezTo>
                  <a:pt x="2895580" y="166764"/>
                  <a:pt x="2893809" y="165735"/>
                  <a:pt x="2892437" y="163907"/>
                </a:cubicBezTo>
                <a:lnTo>
                  <a:pt x="2883522" y="152591"/>
                </a:lnTo>
                <a:cubicBezTo>
                  <a:pt x="2882150" y="150991"/>
                  <a:pt x="2881636" y="149105"/>
                  <a:pt x="2881979" y="146933"/>
                </a:cubicBezTo>
                <a:cubicBezTo>
                  <a:pt x="2882322" y="144761"/>
                  <a:pt x="2883179" y="143104"/>
                  <a:pt x="2884550" y="141961"/>
                </a:cubicBezTo>
                <a:lnTo>
                  <a:pt x="2891751" y="136132"/>
                </a:lnTo>
                <a:cubicBezTo>
                  <a:pt x="2893580" y="134989"/>
                  <a:pt x="2895466" y="134532"/>
                  <a:pt x="2897409" y="134760"/>
                </a:cubicBezTo>
                <a:close/>
                <a:moveTo>
                  <a:pt x="2059191" y="123787"/>
                </a:moveTo>
                <a:lnTo>
                  <a:pt x="2278647" y="136818"/>
                </a:lnTo>
                <a:cubicBezTo>
                  <a:pt x="2280704" y="136818"/>
                  <a:pt x="2282361" y="137560"/>
                  <a:pt x="2283619" y="139046"/>
                </a:cubicBezTo>
                <a:cubicBezTo>
                  <a:pt x="2284876" y="140532"/>
                  <a:pt x="2285504" y="142418"/>
                  <a:pt x="2285504" y="144704"/>
                </a:cubicBezTo>
                <a:lnTo>
                  <a:pt x="2284476" y="159449"/>
                </a:lnTo>
                <a:cubicBezTo>
                  <a:pt x="2284476" y="161506"/>
                  <a:pt x="2283676" y="163221"/>
                  <a:pt x="2282075" y="164592"/>
                </a:cubicBezTo>
                <a:cubicBezTo>
                  <a:pt x="2280476" y="165964"/>
                  <a:pt x="2278647" y="166650"/>
                  <a:pt x="2276589" y="166650"/>
                </a:cubicBezTo>
                <a:lnTo>
                  <a:pt x="2192236" y="161506"/>
                </a:lnTo>
                <a:cubicBezTo>
                  <a:pt x="2190178" y="161506"/>
                  <a:pt x="2188407" y="162192"/>
                  <a:pt x="2186921" y="163564"/>
                </a:cubicBezTo>
                <a:cubicBezTo>
                  <a:pt x="2185435" y="164935"/>
                  <a:pt x="2184692" y="166650"/>
                  <a:pt x="2184692" y="168707"/>
                </a:cubicBezTo>
                <a:lnTo>
                  <a:pt x="2184349" y="180023"/>
                </a:lnTo>
                <a:cubicBezTo>
                  <a:pt x="2184349" y="182080"/>
                  <a:pt x="2184978" y="183738"/>
                  <a:pt x="2186235" y="184995"/>
                </a:cubicBezTo>
                <a:cubicBezTo>
                  <a:pt x="2187492" y="186252"/>
                  <a:pt x="2189264" y="186538"/>
                  <a:pt x="2191550" y="185852"/>
                </a:cubicBezTo>
                <a:lnTo>
                  <a:pt x="2221039" y="180366"/>
                </a:lnTo>
                <a:cubicBezTo>
                  <a:pt x="2223097" y="180137"/>
                  <a:pt x="2224983" y="180537"/>
                  <a:pt x="2226697" y="181566"/>
                </a:cubicBezTo>
                <a:cubicBezTo>
                  <a:pt x="2228411" y="182595"/>
                  <a:pt x="2229383" y="184138"/>
                  <a:pt x="2229612" y="186195"/>
                </a:cubicBezTo>
                <a:lnTo>
                  <a:pt x="2232698" y="201283"/>
                </a:lnTo>
                <a:cubicBezTo>
                  <a:pt x="2232926" y="203340"/>
                  <a:pt x="2232469" y="205226"/>
                  <a:pt x="2231326" y="206941"/>
                </a:cubicBezTo>
                <a:cubicBezTo>
                  <a:pt x="2230183" y="208655"/>
                  <a:pt x="2228583" y="209627"/>
                  <a:pt x="2226526" y="209855"/>
                </a:cubicBezTo>
                <a:lnTo>
                  <a:pt x="2199437" y="215685"/>
                </a:lnTo>
                <a:cubicBezTo>
                  <a:pt x="2197151" y="215913"/>
                  <a:pt x="2196007" y="216313"/>
                  <a:pt x="2196007" y="216885"/>
                </a:cubicBezTo>
                <a:cubicBezTo>
                  <a:pt x="2196007" y="217456"/>
                  <a:pt x="2196922" y="218199"/>
                  <a:pt x="2198751" y="219114"/>
                </a:cubicBezTo>
                <a:lnTo>
                  <a:pt x="2279675" y="243117"/>
                </a:lnTo>
                <a:cubicBezTo>
                  <a:pt x="2281504" y="244031"/>
                  <a:pt x="2282933" y="245288"/>
                  <a:pt x="2283962" y="246888"/>
                </a:cubicBezTo>
                <a:cubicBezTo>
                  <a:pt x="2284990" y="248489"/>
                  <a:pt x="2285162" y="250432"/>
                  <a:pt x="2284476" y="252718"/>
                </a:cubicBezTo>
                <a:lnTo>
                  <a:pt x="2280018" y="266777"/>
                </a:lnTo>
                <a:cubicBezTo>
                  <a:pt x="2279561" y="268834"/>
                  <a:pt x="2278418" y="270377"/>
                  <a:pt x="2276589" y="271406"/>
                </a:cubicBezTo>
                <a:cubicBezTo>
                  <a:pt x="2274760" y="272434"/>
                  <a:pt x="2272817" y="272606"/>
                  <a:pt x="2270760" y="271920"/>
                </a:cubicBezTo>
                <a:lnTo>
                  <a:pt x="2115426" y="224943"/>
                </a:lnTo>
                <a:cubicBezTo>
                  <a:pt x="2113140" y="224486"/>
                  <a:pt x="2110911" y="224600"/>
                  <a:pt x="2108739" y="225286"/>
                </a:cubicBezTo>
                <a:cubicBezTo>
                  <a:pt x="2106568" y="225972"/>
                  <a:pt x="2104681" y="227115"/>
                  <a:pt x="2103082" y="228715"/>
                </a:cubicBezTo>
                <a:cubicBezTo>
                  <a:pt x="2095995" y="236944"/>
                  <a:pt x="2090395" y="243631"/>
                  <a:pt x="2086280" y="248774"/>
                </a:cubicBezTo>
                <a:cubicBezTo>
                  <a:pt x="2082165" y="253918"/>
                  <a:pt x="2079079" y="257861"/>
                  <a:pt x="2077021" y="260604"/>
                </a:cubicBezTo>
                <a:cubicBezTo>
                  <a:pt x="2074506" y="263576"/>
                  <a:pt x="2072792" y="265634"/>
                  <a:pt x="2071878" y="266777"/>
                </a:cubicBezTo>
                <a:cubicBezTo>
                  <a:pt x="2072106" y="266319"/>
                  <a:pt x="2071649" y="265748"/>
                  <a:pt x="2070506" y="265062"/>
                </a:cubicBezTo>
                <a:cubicBezTo>
                  <a:pt x="2069363" y="264376"/>
                  <a:pt x="2067763" y="263691"/>
                  <a:pt x="2065705" y="263005"/>
                </a:cubicBezTo>
                <a:lnTo>
                  <a:pt x="2051647" y="256833"/>
                </a:lnTo>
                <a:cubicBezTo>
                  <a:pt x="2049589" y="256147"/>
                  <a:pt x="2048046" y="255232"/>
                  <a:pt x="2047017" y="254089"/>
                </a:cubicBezTo>
                <a:cubicBezTo>
                  <a:pt x="2045989" y="252946"/>
                  <a:pt x="2045703" y="251803"/>
                  <a:pt x="2046160" y="250660"/>
                </a:cubicBezTo>
                <a:cubicBezTo>
                  <a:pt x="2046846" y="249517"/>
                  <a:pt x="2048675" y="247117"/>
                  <a:pt x="2051647" y="243459"/>
                </a:cubicBezTo>
                <a:cubicBezTo>
                  <a:pt x="2054161" y="240259"/>
                  <a:pt x="2058162" y="235458"/>
                  <a:pt x="2063648" y="229058"/>
                </a:cubicBezTo>
                <a:cubicBezTo>
                  <a:pt x="2069135" y="222657"/>
                  <a:pt x="2076793" y="213513"/>
                  <a:pt x="2086622" y="201626"/>
                </a:cubicBezTo>
                <a:cubicBezTo>
                  <a:pt x="2088223" y="200025"/>
                  <a:pt x="2089709" y="198254"/>
                  <a:pt x="2091080" y="196311"/>
                </a:cubicBezTo>
                <a:cubicBezTo>
                  <a:pt x="2092452" y="194368"/>
                  <a:pt x="2093709" y="192939"/>
                  <a:pt x="2094852" y="192024"/>
                </a:cubicBezTo>
                <a:cubicBezTo>
                  <a:pt x="2095538" y="191110"/>
                  <a:pt x="2096967" y="190481"/>
                  <a:pt x="2099138" y="190138"/>
                </a:cubicBezTo>
                <a:cubicBezTo>
                  <a:pt x="2101310" y="189796"/>
                  <a:pt x="2103310" y="189967"/>
                  <a:pt x="2105139" y="190653"/>
                </a:cubicBezTo>
                <a:lnTo>
                  <a:pt x="2145944" y="202997"/>
                </a:lnTo>
                <a:cubicBezTo>
                  <a:pt x="2148001" y="203683"/>
                  <a:pt x="2149773" y="203512"/>
                  <a:pt x="2151259" y="202483"/>
                </a:cubicBezTo>
                <a:cubicBezTo>
                  <a:pt x="2152745" y="201454"/>
                  <a:pt x="2153488" y="199911"/>
                  <a:pt x="2153488" y="197854"/>
                </a:cubicBezTo>
                <a:lnTo>
                  <a:pt x="2154174" y="166650"/>
                </a:lnTo>
                <a:cubicBezTo>
                  <a:pt x="2154174" y="164821"/>
                  <a:pt x="2153545" y="163107"/>
                  <a:pt x="2152288" y="161506"/>
                </a:cubicBezTo>
                <a:cubicBezTo>
                  <a:pt x="2151030" y="159906"/>
                  <a:pt x="2149373" y="158992"/>
                  <a:pt x="2147316" y="158763"/>
                </a:cubicBezTo>
                <a:lnTo>
                  <a:pt x="2057476" y="153620"/>
                </a:lnTo>
                <a:cubicBezTo>
                  <a:pt x="2055190" y="153391"/>
                  <a:pt x="2053418" y="152534"/>
                  <a:pt x="2052161" y="151048"/>
                </a:cubicBezTo>
                <a:cubicBezTo>
                  <a:pt x="2050904" y="149562"/>
                  <a:pt x="2050275" y="147790"/>
                  <a:pt x="2050275" y="145733"/>
                </a:cubicBezTo>
                <a:lnTo>
                  <a:pt x="2051304" y="130302"/>
                </a:lnTo>
                <a:cubicBezTo>
                  <a:pt x="2051304" y="128245"/>
                  <a:pt x="2052104" y="126531"/>
                  <a:pt x="2053704" y="125159"/>
                </a:cubicBezTo>
                <a:cubicBezTo>
                  <a:pt x="2055304" y="123787"/>
                  <a:pt x="2057133" y="123330"/>
                  <a:pt x="2059191" y="123787"/>
                </a:cubicBezTo>
                <a:close/>
                <a:moveTo>
                  <a:pt x="189281" y="123102"/>
                </a:moveTo>
                <a:lnTo>
                  <a:pt x="142989" y="129274"/>
                </a:lnTo>
                <a:cubicBezTo>
                  <a:pt x="140932" y="129502"/>
                  <a:pt x="139217" y="130360"/>
                  <a:pt x="137846" y="131846"/>
                </a:cubicBezTo>
                <a:cubicBezTo>
                  <a:pt x="136474" y="133331"/>
                  <a:pt x="135788" y="134989"/>
                  <a:pt x="135788" y="136818"/>
                </a:cubicBezTo>
                <a:cubicBezTo>
                  <a:pt x="135788" y="138646"/>
                  <a:pt x="136474" y="140189"/>
                  <a:pt x="137846" y="141447"/>
                </a:cubicBezTo>
                <a:cubicBezTo>
                  <a:pt x="139217" y="142704"/>
                  <a:pt x="140932" y="143218"/>
                  <a:pt x="142989" y="142990"/>
                </a:cubicBezTo>
                <a:lnTo>
                  <a:pt x="184823" y="141961"/>
                </a:lnTo>
                <a:cubicBezTo>
                  <a:pt x="187109" y="141961"/>
                  <a:pt x="189166" y="141218"/>
                  <a:pt x="190995" y="139732"/>
                </a:cubicBezTo>
                <a:cubicBezTo>
                  <a:pt x="192824" y="138246"/>
                  <a:pt x="193853" y="136475"/>
                  <a:pt x="194081" y="134417"/>
                </a:cubicBezTo>
                <a:lnTo>
                  <a:pt x="195110" y="129617"/>
                </a:lnTo>
                <a:cubicBezTo>
                  <a:pt x="195795" y="127559"/>
                  <a:pt x="195510" y="125845"/>
                  <a:pt x="194253" y="124473"/>
                </a:cubicBezTo>
                <a:cubicBezTo>
                  <a:pt x="192995" y="123102"/>
                  <a:pt x="191338" y="122644"/>
                  <a:pt x="189281" y="123102"/>
                </a:cubicBezTo>
                <a:close/>
                <a:moveTo>
                  <a:pt x="2480957" y="105614"/>
                </a:moveTo>
                <a:lnTo>
                  <a:pt x="2446667" y="106294"/>
                </a:lnTo>
                <a:cubicBezTo>
                  <a:pt x="2444838" y="106294"/>
                  <a:pt x="2443296" y="106976"/>
                  <a:pt x="2442038" y="108341"/>
                </a:cubicBezTo>
                <a:cubicBezTo>
                  <a:pt x="2440781" y="109705"/>
                  <a:pt x="2440267" y="111298"/>
                  <a:pt x="2440496" y="113120"/>
                </a:cubicBezTo>
                <a:lnTo>
                  <a:pt x="2442552" y="164282"/>
                </a:lnTo>
                <a:cubicBezTo>
                  <a:pt x="2442552" y="166103"/>
                  <a:pt x="2443182" y="167639"/>
                  <a:pt x="2444439" y="168889"/>
                </a:cubicBezTo>
                <a:cubicBezTo>
                  <a:pt x="2445696" y="170140"/>
                  <a:pt x="2447239" y="170765"/>
                  <a:pt x="2449068" y="170765"/>
                </a:cubicBezTo>
                <a:lnTo>
                  <a:pt x="2476842" y="169741"/>
                </a:lnTo>
                <a:cubicBezTo>
                  <a:pt x="2478672" y="169741"/>
                  <a:pt x="2480214" y="169172"/>
                  <a:pt x="2481472" y="168035"/>
                </a:cubicBezTo>
                <a:cubicBezTo>
                  <a:pt x="2482729" y="166897"/>
                  <a:pt x="2483586" y="165419"/>
                  <a:pt x="2484044" y="163601"/>
                </a:cubicBezTo>
                <a:lnTo>
                  <a:pt x="2487129" y="111754"/>
                </a:lnTo>
                <a:cubicBezTo>
                  <a:pt x="2487358" y="109936"/>
                  <a:pt x="2486901" y="108458"/>
                  <a:pt x="2485758" y="107320"/>
                </a:cubicBezTo>
                <a:cubicBezTo>
                  <a:pt x="2484615" y="106182"/>
                  <a:pt x="2483015" y="105614"/>
                  <a:pt x="2480957" y="105614"/>
                </a:cubicBezTo>
                <a:close/>
                <a:moveTo>
                  <a:pt x="1153934" y="105271"/>
                </a:moveTo>
                <a:cubicBezTo>
                  <a:pt x="1155763" y="105042"/>
                  <a:pt x="1157363" y="105671"/>
                  <a:pt x="1158735" y="107157"/>
                </a:cubicBezTo>
                <a:cubicBezTo>
                  <a:pt x="1160107" y="108643"/>
                  <a:pt x="1160792" y="110300"/>
                  <a:pt x="1160792" y="112129"/>
                </a:cubicBezTo>
                <a:lnTo>
                  <a:pt x="1165936" y="265405"/>
                </a:lnTo>
                <a:cubicBezTo>
                  <a:pt x="1166165" y="267691"/>
                  <a:pt x="1165593" y="269520"/>
                  <a:pt x="1164221" y="270891"/>
                </a:cubicBezTo>
                <a:cubicBezTo>
                  <a:pt x="1162850" y="272263"/>
                  <a:pt x="1161250" y="272949"/>
                  <a:pt x="1159421" y="272949"/>
                </a:cubicBezTo>
                <a:lnTo>
                  <a:pt x="1140904" y="273635"/>
                </a:lnTo>
                <a:cubicBezTo>
                  <a:pt x="1139075" y="273635"/>
                  <a:pt x="1137532" y="273006"/>
                  <a:pt x="1136275" y="271749"/>
                </a:cubicBezTo>
                <a:cubicBezTo>
                  <a:pt x="1135018" y="270491"/>
                  <a:pt x="1134275" y="268834"/>
                  <a:pt x="1134047" y="266777"/>
                </a:cubicBezTo>
                <a:lnTo>
                  <a:pt x="1128903" y="113157"/>
                </a:lnTo>
                <a:cubicBezTo>
                  <a:pt x="1128903" y="111100"/>
                  <a:pt x="1129531" y="109443"/>
                  <a:pt x="1130789" y="108185"/>
                </a:cubicBezTo>
                <a:cubicBezTo>
                  <a:pt x="1132046" y="106928"/>
                  <a:pt x="1133589" y="106185"/>
                  <a:pt x="1135418" y="105957"/>
                </a:cubicBezTo>
                <a:close/>
                <a:moveTo>
                  <a:pt x="5504992" y="103213"/>
                </a:moveTo>
                <a:cubicBezTo>
                  <a:pt x="5506364" y="102985"/>
                  <a:pt x="5507850" y="103270"/>
                  <a:pt x="5509450" y="104071"/>
                </a:cubicBezTo>
                <a:cubicBezTo>
                  <a:pt x="5511050" y="104871"/>
                  <a:pt x="5511965" y="106071"/>
                  <a:pt x="5512194" y="107671"/>
                </a:cubicBezTo>
                <a:cubicBezTo>
                  <a:pt x="5512651" y="109271"/>
                  <a:pt x="5513565" y="110586"/>
                  <a:pt x="5514937" y="111614"/>
                </a:cubicBezTo>
                <a:cubicBezTo>
                  <a:pt x="5516309" y="112643"/>
                  <a:pt x="5517908" y="113157"/>
                  <a:pt x="5519737" y="113157"/>
                </a:cubicBezTo>
                <a:lnTo>
                  <a:pt x="5560199" y="110757"/>
                </a:lnTo>
                <a:cubicBezTo>
                  <a:pt x="5562028" y="110757"/>
                  <a:pt x="5563514" y="111329"/>
                  <a:pt x="5564657" y="112472"/>
                </a:cubicBezTo>
                <a:cubicBezTo>
                  <a:pt x="5565800" y="113615"/>
                  <a:pt x="5566486" y="115101"/>
                  <a:pt x="5566715" y="116929"/>
                </a:cubicBezTo>
                <a:lnTo>
                  <a:pt x="5567400" y="134074"/>
                </a:lnTo>
                <a:cubicBezTo>
                  <a:pt x="5567858" y="135903"/>
                  <a:pt x="5567457" y="137446"/>
                  <a:pt x="5566200" y="138703"/>
                </a:cubicBezTo>
                <a:cubicBezTo>
                  <a:pt x="5564943" y="139961"/>
                  <a:pt x="5563400" y="140589"/>
                  <a:pt x="5561571" y="140589"/>
                </a:cubicBezTo>
                <a:lnTo>
                  <a:pt x="5526252" y="142647"/>
                </a:lnTo>
                <a:cubicBezTo>
                  <a:pt x="5524423" y="142875"/>
                  <a:pt x="5522880" y="143104"/>
                  <a:pt x="5521623" y="143333"/>
                </a:cubicBezTo>
                <a:cubicBezTo>
                  <a:pt x="5520366" y="143561"/>
                  <a:pt x="5519737" y="143904"/>
                  <a:pt x="5519737" y="144361"/>
                </a:cubicBezTo>
                <a:cubicBezTo>
                  <a:pt x="5519737" y="144590"/>
                  <a:pt x="5520423" y="144761"/>
                  <a:pt x="5521795" y="144876"/>
                </a:cubicBezTo>
                <a:cubicBezTo>
                  <a:pt x="5523166" y="144990"/>
                  <a:pt x="5524766" y="144933"/>
                  <a:pt x="5526595" y="144704"/>
                </a:cubicBezTo>
                <a:lnTo>
                  <a:pt x="5575287" y="142647"/>
                </a:lnTo>
                <a:cubicBezTo>
                  <a:pt x="5577116" y="142647"/>
                  <a:pt x="5578716" y="143218"/>
                  <a:pt x="5580088" y="144361"/>
                </a:cubicBezTo>
                <a:cubicBezTo>
                  <a:pt x="5581459" y="145504"/>
                  <a:pt x="5582145" y="146876"/>
                  <a:pt x="5582145" y="148476"/>
                </a:cubicBezTo>
                <a:lnTo>
                  <a:pt x="5582831" y="165964"/>
                </a:lnTo>
                <a:cubicBezTo>
                  <a:pt x="5582831" y="167793"/>
                  <a:pt x="5582259" y="169336"/>
                  <a:pt x="5581116" y="170593"/>
                </a:cubicBezTo>
                <a:cubicBezTo>
                  <a:pt x="5579973" y="171850"/>
                  <a:pt x="5578487" y="172479"/>
                  <a:pt x="5576659" y="172479"/>
                </a:cubicBezTo>
                <a:lnTo>
                  <a:pt x="5532767" y="174537"/>
                </a:lnTo>
                <a:cubicBezTo>
                  <a:pt x="5530938" y="174537"/>
                  <a:pt x="5529453" y="174765"/>
                  <a:pt x="5528310" y="175222"/>
                </a:cubicBezTo>
                <a:cubicBezTo>
                  <a:pt x="5527167" y="175680"/>
                  <a:pt x="5526595" y="176137"/>
                  <a:pt x="5526595" y="176594"/>
                </a:cubicBezTo>
                <a:cubicBezTo>
                  <a:pt x="5526824" y="177051"/>
                  <a:pt x="5527567" y="177508"/>
                  <a:pt x="5528824" y="177966"/>
                </a:cubicBezTo>
                <a:cubicBezTo>
                  <a:pt x="5530081" y="178423"/>
                  <a:pt x="5531510" y="178651"/>
                  <a:pt x="5533110" y="178651"/>
                </a:cubicBezTo>
                <a:lnTo>
                  <a:pt x="5618149" y="179680"/>
                </a:lnTo>
                <a:cubicBezTo>
                  <a:pt x="5619978" y="179680"/>
                  <a:pt x="5621464" y="180252"/>
                  <a:pt x="5622607" y="181395"/>
                </a:cubicBezTo>
                <a:cubicBezTo>
                  <a:pt x="5623750" y="182538"/>
                  <a:pt x="5624322" y="184138"/>
                  <a:pt x="5624322" y="186195"/>
                </a:cubicBezTo>
                <a:lnTo>
                  <a:pt x="5623979" y="203340"/>
                </a:lnTo>
                <a:cubicBezTo>
                  <a:pt x="5623979" y="205169"/>
                  <a:pt x="5623407" y="206712"/>
                  <a:pt x="5622264" y="207969"/>
                </a:cubicBezTo>
                <a:cubicBezTo>
                  <a:pt x="5621121" y="209227"/>
                  <a:pt x="5619521" y="209855"/>
                  <a:pt x="5617464" y="209855"/>
                </a:cubicBezTo>
                <a:lnTo>
                  <a:pt x="5539626" y="208484"/>
                </a:lnTo>
                <a:cubicBezTo>
                  <a:pt x="5538025" y="208484"/>
                  <a:pt x="5536654" y="208827"/>
                  <a:pt x="5535511" y="209512"/>
                </a:cubicBezTo>
                <a:cubicBezTo>
                  <a:pt x="5534367" y="210198"/>
                  <a:pt x="5533910" y="210998"/>
                  <a:pt x="5534139" y="211913"/>
                </a:cubicBezTo>
                <a:cubicBezTo>
                  <a:pt x="5534367" y="213056"/>
                  <a:pt x="5533967" y="214084"/>
                  <a:pt x="5532939" y="214999"/>
                </a:cubicBezTo>
                <a:cubicBezTo>
                  <a:pt x="5531911" y="215913"/>
                  <a:pt x="5530482" y="216485"/>
                  <a:pt x="5528653" y="216713"/>
                </a:cubicBezTo>
                <a:lnTo>
                  <a:pt x="5511508" y="220485"/>
                </a:lnTo>
                <a:cubicBezTo>
                  <a:pt x="5509679" y="220942"/>
                  <a:pt x="5508021" y="220657"/>
                  <a:pt x="5506536" y="219628"/>
                </a:cubicBezTo>
                <a:cubicBezTo>
                  <a:pt x="5505049" y="218599"/>
                  <a:pt x="5504192" y="217170"/>
                  <a:pt x="5503964" y="215342"/>
                </a:cubicBezTo>
                <a:lnTo>
                  <a:pt x="5482704" y="114186"/>
                </a:lnTo>
                <a:cubicBezTo>
                  <a:pt x="5482475" y="112586"/>
                  <a:pt x="5482818" y="111043"/>
                  <a:pt x="5483733" y="109557"/>
                </a:cubicBezTo>
                <a:cubicBezTo>
                  <a:pt x="5484647" y="108071"/>
                  <a:pt x="5486019" y="107100"/>
                  <a:pt x="5487848" y="106642"/>
                </a:cubicBezTo>
                <a:close/>
                <a:moveTo>
                  <a:pt x="2569769" y="103213"/>
                </a:moveTo>
                <a:lnTo>
                  <a:pt x="2524163" y="104242"/>
                </a:lnTo>
                <a:cubicBezTo>
                  <a:pt x="2522334" y="104242"/>
                  <a:pt x="2520791" y="104924"/>
                  <a:pt x="2519534" y="106289"/>
                </a:cubicBezTo>
                <a:cubicBezTo>
                  <a:pt x="2518277" y="107653"/>
                  <a:pt x="2517534" y="109244"/>
                  <a:pt x="2517305" y="111063"/>
                </a:cubicBezTo>
                <a:lnTo>
                  <a:pt x="2513876" y="163248"/>
                </a:lnTo>
                <a:cubicBezTo>
                  <a:pt x="2513876" y="165066"/>
                  <a:pt x="2514447" y="166544"/>
                  <a:pt x="2515591" y="167684"/>
                </a:cubicBezTo>
                <a:cubicBezTo>
                  <a:pt x="2516734" y="168823"/>
                  <a:pt x="2518219" y="169279"/>
                  <a:pt x="2520048" y="169050"/>
                </a:cubicBezTo>
                <a:lnTo>
                  <a:pt x="2564625" y="168364"/>
                </a:lnTo>
                <a:cubicBezTo>
                  <a:pt x="2566454" y="168364"/>
                  <a:pt x="2568054" y="167739"/>
                  <a:pt x="2569426" y="166489"/>
                </a:cubicBezTo>
                <a:cubicBezTo>
                  <a:pt x="2570797" y="165239"/>
                  <a:pt x="2571483" y="163703"/>
                  <a:pt x="2571483" y="161881"/>
                </a:cubicBezTo>
                <a:lnTo>
                  <a:pt x="2575598" y="109702"/>
                </a:lnTo>
                <a:cubicBezTo>
                  <a:pt x="2576055" y="107880"/>
                  <a:pt x="2575655" y="106343"/>
                  <a:pt x="2574398" y="105091"/>
                </a:cubicBezTo>
                <a:cubicBezTo>
                  <a:pt x="2573140" y="103839"/>
                  <a:pt x="2571598" y="103213"/>
                  <a:pt x="2569769" y="103213"/>
                </a:cubicBezTo>
                <a:close/>
                <a:moveTo>
                  <a:pt x="680732" y="98927"/>
                </a:moveTo>
                <a:cubicBezTo>
                  <a:pt x="683247" y="99041"/>
                  <a:pt x="685419" y="100127"/>
                  <a:pt x="687248" y="102185"/>
                </a:cubicBezTo>
                <a:lnTo>
                  <a:pt x="711251" y="127559"/>
                </a:lnTo>
                <a:cubicBezTo>
                  <a:pt x="712851" y="129388"/>
                  <a:pt x="713594" y="131560"/>
                  <a:pt x="713479" y="134074"/>
                </a:cubicBezTo>
                <a:cubicBezTo>
                  <a:pt x="713365" y="136589"/>
                  <a:pt x="712393" y="138761"/>
                  <a:pt x="710565" y="140589"/>
                </a:cubicBezTo>
                <a:lnTo>
                  <a:pt x="698563" y="151219"/>
                </a:lnTo>
                <a:cubicBezTo>
                  <a:pt x="696963" y="153048"/>
                  <a:pt x="694849" y="153905"/>
                  <a:pt x="692220" y="153791"/>
                </a:cubicBezTo>
                <a:cubicBezTo>
                  <a:pt x="689591" y="153677"/>
                  <a:pt x="687476" y="152705"/>
                  <a:pt x="685876" y="150876"/>
                </a:cubicBezTo>
                <a:lnTo>
                  <a:pt x="661873" y="124816"/>
                </a:lnTo>
                <a:cubicBezTo>
                  <a:pt x="660273" y="123216"/>
                  <a:pt x="659530" y="121158"/>
                  <a:pt x="659644" y="118644"/>
                </a:cubicBezTo>
                <a:cubicBezTo>
                  <a:pt x="659758" y="116129"/>
                  <a:pt x="660730" y="113958"/>
                  <a:pt x="662559" y="112129"/>
                </a:cubicBezTo>
                <a:lnTo>
                  <a:pt x="674217" y="101156"/>
                </a:lnTo>
                <a:cubicBezTo>
                  <a:pt x="676046" y="99556"/>
                  <a:pt x="678218" y="98813"/>
                  <a:pt x="680732" y="98927"/>
                </a:cubicBezTo>
                <a:close/>
                <a:moveTo>
                  <a:pt x="99784" y="97384"/>
                </a:moveTo>
                <a:lnTo>
                  <a:pt x="57607" y="99441"/>
                </a:lnTo>
                <a:cubicBezTo>
                  <a:pt x="55550" y="99670"/>
                  <a:pt x="53835" y="100470"/>
                  <a:pt x="52463" y="101842"/>
                </a:cubicBezTo>
                <a:cubicBezTo>
                  <a:pt x="51092" y="103213"/>
                  <a:pt x="50520" y="105042"/>
                  <a:pt x="50749" y="107328"/>
                </a:cubicBezTo>
                <a:lnTo>
                  <a:pt x="51778" y="112815"/>
                </a:lnTo>
                <a:cubicBezTo>
                  <a:pt x="52006" y="114872"/>
                  <a:pt x="52921" y="116472"/>
                  <a:pt x="54521" y="117615"/>
                </a:cubicBezTo>
                <a:cubicBezTo>
                  <a:pt x="56121" y="118758"/>
                  <a:pt x="57950" y="119215"/>
                  <a:pt x="60007" y="118987"/>
                </a:cubicBezTo>
                <a:lnTo>
                  <a:pt x="99784" y="113843"/>
                </a:lnTo>
                <a:cubicBezTo>
                  <a:pt x="101841" y="113615"/>
                  <a:pt x="103613" y="112643"/>
                  <a:pt x="105099" y="110929"/>
                </a:cubicBezTo>
                <a:cubicBezTo>
                  <a:pt x="106584" y="109214"/>
                  <a:pt x="107327" y="107328"/>
                  <a:pt x="107327" y="105271"/>
                </a:cubicBezTo>
                <a:lnTo>
                  <a:pt x="107327" y="104928"/>
                </a:lnTo>
                <a:cubicBezTo>
                  <a:pt x="107327" y="102413"/>
                  <a:pt x="106584" y="100527"/>
                  <a:pt x="105099" y="99270"/>
                </a:cubicBezTo>
                <a:cubicBezTo>
                  <a:pt x="103613" y="98013"/>
                  <a:pt x="101841" y="97384"/>
                  <a:pt x="99784" y="97384"/>
                </a:cubicBezTo>
                <a:close/>
                <a:moveTo>
                  <a:pt x="5375033" y="96012"/>
                </a:moveTo>
                <a:cubicBezTo>
                  <a:pt x="5377091" y="95555"/>
                  <a:pt x="5378920" y="95955"/>
                  <a:pt x="5380520" y="97213"/>
                </a:cubicBezTo>
                <a:cubicBezTo>
                  <a:pt x="5382120" y="98470"/>
                  <a:pt x="5383149" y="100013"/>
                  <a:pt x="5383606" y="101842"/>
                </a:cubicBezTo>
                <a:lnTo>
                  <a:pt x="5388406" y="132017"/>
                </a:lnTo>
                <a:cubicBezTo>
                  <a:pt x="5388635" y="134074"/>
                  <a:pt x="5388178" y="135960"/>
                  <a:pt x="5387035" y="137675"/>
                </a:cubicBezTo>
                <a:cubicBezTo>
                  <a:pt x="5385892" y="139389"/>
                  <a:pt x="5384292" y="140361"/>
                  <a:pt x="5382234" y="140589"/>
                </a:cubicBezTo>
                <a:lnTo>
                  <a:pt x="5128489" y="181052"/>
                </a:lnTo>
                <a:cubicBezTo>
                  <a:pt x="5126431" y="181280"/>
                  <a:pt x="5124602" y="180823"/>
                  <a:pt x="5123002" y="179680"/>
                </a:cubicBezTo>
                <a:cubicBezTo>
                  <a:pt x="5121402" y="178537"/>
                  <a:pt x="5120487" y="177051"/>
                  <a:pt x="5120259" y="175222"/>
                </a:cubicBezTo>
                <a:lnTo>
                  <a:pt x="5115458" y="145390"/>
                </a:lnTo>
                <a:cubicBezTo>
                  <a:pt x="5115001" y="143104"/>
                  <a:pt x="5115344" y="141161"/>
                  <a:pt x="5116487" y="139561"/>
                </a:cubicBezTo>
                <a:cubicBezTo>
                  <a:pt x="5117630" y="137961"/>
                  <a:pt x="5119344" y="136932"/>
                  <a:pt x="5121630" y="136475"/>
                </a:cubicBezTo>
                <a:close/>
                <a:moveTo>
                  <a:pt x="4210888" y="95670"/>
                </a:moveTo>
                <a:lnTo>
                  <a:pt x="4225976" y="96698"/>
                </a:lnTo>
                <a:cubicBezTo>
                  <a:pt x="4228033" y="97155"/>
                  <a:pt x="4229805" y="98127"/>
                  <a:pt x="4231290" y="99613"/>
                </a:cubicBezTo>
                <a:cubicBezTo>
                  <a:pt x="4232776" y="101099"/>
                  <a:pt x="4233405" y="102985"/>
                  <a:pt x="4233176" y="105271"/>
                </a:cubicBezTo>
                <a:lnTo>
                  <a:pt x="4232491" y="109386"/>
                </a:lnTo>
                <a:cubicBezTo>
                  <a:pt x="4232262" y="111214"/>
                  <a:pt x="4232776" y="112757"/>
                  <a:pt x="4234034" y="114015"/>
                </a:cubicBezTo>
                <a:cubicBezTo>
                  <a:pt x="4235291" y="115272"/>
                  <a:pt x="4237063" y="115786"/>
                  <a:pt x="4239349" y="115558"/>
                </a:cubicBezTo>
                <a:lnTo>
                  <a:pt x="4241063" y="114872"/>
                </a:lnTo>
                <a:cubicBezTo>
                  <a:pt x="4243121" y="114415"/>
                  <a:pt x="4245007" y="114758"/>
                  <a:pt x="4246721" y="115901"/>
                </a:cubicBezTo>
                <a:cubicBezTo>
                  <a:pt x="4248436" y="117044"/>
                  <a:pt x="4249521" y="118758"/>
                  <a:pt x="4249979" y="121044"/>
                </a:cubicBezTo>
                <a:lnTo>
                  <a:pt x="4250664" y="126873"/>
                </a:lnTo>
                <a:cubicBezTo>
                  <a:pt x="4251350" y="128931"/>
                  <a:pt x="4251064" y="130817"/>
                  <a:pt x="4249807" y="132531"/>
                </a:cubicBezTo>
                <a:cubicBezTo>
                  <a:pt x="4248550" y="134246"/>
                  <a:pt x="4246892" y="135332"/>
                  <a:pt x="4244835" y="135789"/>
                </a:cubicBezTo>
                <a:lnTo>
                  <a:pt x="4236948" y="137160"/>
                </a:lnTo>
                <a:cubicBezTo>
                  <a:pt x="4235119" y="137618"/>
                  <a:pt x="4233405" y="138703"/>
                  <a:pt x="4231805" y="140418"/>
                </a:cubicBezTo>
                <a:cubicBezTo>
                  <a:pt x="4230204" y="142133"/>
                  <a:pt x="4229290" y="144018"/>
                  <a:pt x="4229062" y="146076"/>
                </a:cubicBezTo>
                <a:lnTo>
                  <a:pt x="4226318" y="174879"/>
                </a:lnTo>
                <a:cubicBezTo>
                  <a:pt x="4226090" y="176937"/>
                  <a:pt x="4226718" y="178708"/>
                  <a:pt x="4228204" y="180194"/>
                </a:cubicBezTo>
                <a:cubicBezTo>
                  <a:pt x="4229690" y="181680"/>
                  <a:pt x="4231462" y="182423"/>
                  <a:pt x="4233519" y="182423"/>
                </a:cubicBezTo>
                <a:lnTo>
                  <a:pt x="4285640" y="180023"/>
                </a:lnTo>
                <a:cubicBezTo>
                  <a:pt x="4287926" y="180023"/>
                  <a:pt x="4289812" y="180766"/>
                  <a:pt x="4291298" y="182252"/>
                </a:cubicBezTo>
                <a:cubicBezTo>
                  <a:pt x="4292784" y="183738"/>
                  <a:pt x="4293527" y="185509"/>
                  <a:pt x="4293527" y="187567"/>
                </a:cubicBezTo>
                <a:lnTo>
                  <a:pt x="4293870" y="199911"/>
                </a:lnTo>
                <a:cubicBezTo>
                  <a:pt x="4294098" y="201740"/>
                  <a:pt x="4293470" y="203397"/>
                  <a:pt x="4291984" y="204883"/>
                </a:cubicBezTo>
                <a:cubicBezTo>
                  <a:pt x="4290498" y="206369"/>
                  <a:pt x="4288726" y="207112"/>
                  <a:pt x="4286669" y="207112"/>
                </a:cubicBezTo>
                <a:lnTo>
                  <a:pt x="4165625" y="211913"/>
                </a:lnTo>
                <a:cubicBezTo>
                  <a:pt x="4163568" y="211913"/>
                  <a:pt x="4161796" y="211284"/>
                  <a:pt x="4160310" y="210027"/>
                </a:cubicBezTo>
                <a:cubicBezTo>
                  <a:pt x="4158824" y="208769"/>
                  <a:pt x="4157967" y="207112"/>
                  <a:pt x="4157739" y="205055"/>
                </a:cubicBezTo>
                <a:lnTo>
                  <a:pt x="4157396" y="192710"/>
                </a:lnTo>
                <a:cubicBezTo>
                  <a:pt x="4157396" y="190653"/>
                  <a:pt x="4158024" y="188881"/>
                  <a:pt x="4159282" y="187395"/>
                </a:cubicBezTo>
                <a:cubicBezTo>
                  <a:pt x="4160539" y="185909"/>
                  <a:pt x="4162310" y="185166"/>
                  <a:pt x="4164597" y="185166"/>
                </a:cubicBezTo>
                <a:lnTo>
                  <a:pt x="4187571" y="184138"/>
                </a:lnTo>
                <a:cubicBezTo>
                  <a:pt x="4190085" y="184138"/>
                  <a:pt x="4192029" y="183338"/>
                  <a:pt x="4193400" y="181737"/>
                </a:cubicBezTo>
                <a:cubicBezTo>
                  <a:pt x="4194772" y="180137"/>
                  <a:pt x="4195686" y="178423"/>
                  <a:pt x="4196143" y="176594"/>
                </a:cubicBezTo>
                <a:lnTo>
                  <a:pt x="4198201" y="152591"/>
                </a:lnTo>
                <a:cubicBezTo>
                  <a:pt x="4198658" y="150076"/>
                  <a:pt x="4198143" y="148248"/>
                  <a:pt x="4196658" y="147105"/>
                </a:cubicBezTo>
                <a:cubicBezTo>
                  <a:pt x="4195171" y="145962"/>
                  <a:pt x="4193514" y="145619"/>
                  <a:pt x="4191686" y="146076"/>
                </a:cubicBezTo>
                <a:lnTo>
                  <a:pt x="4186885" y="147105"/>
                </a:lnTo>
                <a:cubicBezTo>
                  <a:pt x="4184828" y="147562"/>
                  <a:pt x="4182942" y="147162"/>
                  <a:pt x="4181227" y="145904"/>
                </a:cubicBezTo>
                <a:cubicBezTo>
                  <a:pt x="4179513" y="144647"/>
                  <a:pt x="4178541" y="142990"/>
                  <a:pt x="4178313" y="140932"/>
                </a:cubicBezTo>
                <a:lnTo>
                  <a:pt x="4176941" y="135103"/>
                </a:lnTo>
                <a:cubicBezTo>
                  <a:pt x="4176483" y="133046"/>
                  <a:pt x="4176826" y="131160"/>
                  <a:pt x="4177970" y="129445"/>
                </a:cubicBezTo>
                <a:cubicBezTo>
                  <a:pt x="4179113" y="127731"/>
                  <a:pt x="4180827" y="126759"/>
                  <a:pt x="4183113" y="126531"/>
                </a:cubicBezTo>
                <a:lnTo>
                  <a:pt x="4193743" y="124473"/>
                </a:lnTo>
                <a:cubicBezTo>
                  <a:pt x="4195800" y="124016"/>
                  <a:pt x="4197629" y="122930"/>
                  <a:pt x="4199229" y="121216"/>
                </a:cubicBezTo>
                <a:cubicBezTo>
                  <a:pt x="4200829" y="119501"/>
                  <a:pt x="4201630" y="117615"/>
                  <a:pt x="4201630" y="115558"/>
                </a:cubicBezTo>
                <a:lnTo>
                  <a:pt x="4202659" y="102528"/>
                </a:lnTo>
                <a:cubicBezTo>
                  <a:pt x="4202887" y="100242"/>
                  <a:pt x="4203801" y="98470"/>
                  <a:pt x="4205402" y="97213"/>
                </a:cubicBezTo>
                <a:cubicBezTo>
                  <a:pt x="4207002" y="95955"/>
                  <a:pt x="4208831" y="95441"/>
                  <a:pt x="4210888" y="95670"/>
                </a:cubicBezTo>
                <a:close/>
                <a:moveTo>
                  <a:pt x="2839288" y="95670"/>
                </a:moveTo>
                <a:lnTo>
                  <a:pt x="2854375" y="96698"/>
                </a:lnTo>
                <a:cubicBezTo>
                  <a:pt x="2856433" y="97155"/>
                  <a:pt x="2858204" y="98127"/>
                  <a:pt x="2859690" y="99613"/>
                </a:cubicBezTo>
                <a:cubicBezTo>
                  <a:pt x="2861176" y="101099"/>
                  <a:pt x="2861805" y="102985"/>
                  <a:pt x="2861576" y="105271"/>
                </a:cubicBezTo>
                <a:lnTo>
                  <a:pt x="2860890" y="109386"/>
                </a:lnTo>
                <a:cubicBezTo>
                  <a:pt x="2860662" y="111214"/>
                  <a:pt x="2861176" y="112757"/>
                  <a:pt x="2862434" y="114015"/>
                </a:cubicBezTo>
                <a:cubicBezTo>
                  <a:pt x="2863691" y="115272"/>
                  <a:pt x="2865462" y="115786"/>
                  <a:pt x="2867748" y="115558"/>
                </a:cubicBezTo>
                <a:lnTo>
                  <a:pt x="2869463" y="114872"/>
                </a:lnTo>
                <a:cubicBezTo>
                  <a:pt x="2871520" y="114415"/>
                  <a:pt x="2873406" y="114758"/>
                  <a:pt x="2875121" y="115901"/>
                </a:cubicBezTo>
                <a:cubicBezTo>
                  <a:pt x="2876835" y="117044"/>
                  <a:pt x="2877921" y="118758"/>
                  <a:pt x="2878378" y="121044"/>
                </a:cubicBezTo>
                <a:lnTo>
                  <a:pt x="2879064" y="126873"/>
                </a:lnTo>
                <a:cubicBezTo>
                  <a:pt x="2879750" y="128931"/>
                  <a:pt x="2879464" y="130817"/>
                  <a:pt x="2878207" y="132531"/>
                </a:cubicBezTo>
                <a:cubicBezTo>
                  <a:pt x="2876949" y="134246"/>
                  <a:pt x="2875292" y="135332"/>
                  <a:pt x="2873235" y="135789"/>
                </a:cubicBezTo>
                <a:lnTo>
                  <a:pt x="2865348" y="137160"/>
                </a:lnTo>
                <a:cubicBezTo>
                  <a:pt x="2863519" y="137618"/>
                  <a:pt x="2861805" y="138703"/>
                  <a:pt x="2860205" y="140418"/>
                </a:cubicBezTo>
                <a:cubicBezTo>
                  <a:pt x="2858604" y="142133"/>
                  <a:pt x="2857690" y="144018"/>
                  <a:pt x="2857461" y="146076"/>
                </a:cubicBezTo>
                <a:lnTo>
                  <a:pt x="2854718" y="174879"/>
                </a:lnTo>
                <a:cubicBezTo>
                  <a:pt x="2854490" y="176937"/>
                  <a:pt x="2855118" y="178708"/>
                  <a:pt x="2856604" y="180194"/>
                </a:cubicBezTo>
                <a:cubicBezTo>
                  <a:pt x="2858090" y="181680"/>
                  <a:pt x="2859862" y="182423"/>
                  <a:pt x="2861919" y="182423"/>
                </a:cubicBezTo>
                <a:lnTo>
                  <a:pt x="2914040" y="180023"/>
                </a:lnTo>
                <a:cubicBezTo>
                  <a:pt x="2916326" y="180023"/>
                  <a:pt x="2918212" y="180766"/>
                  <a:pt x="2919698" y="182252"/>
                </a:cubicBezTo>
                <a:cubicBezTo>
                  <a:pt x="2921184" y="183738"/>
                  <a:pt x="2921927" y="185509"/>
                  <a:pt x="2921927" y="187567"/>
                </a:cubicBezTo>
                <a:lnTo>
                  <a:pt x="2922269" y="199911"/>
                </a:lnTo>
                <a:cubicBezTo>
                  <a:pt x="2922498" y="201740"/>
                  <a:pt x="2921869" y="203397"/>
                  <a:pt x="2920383" y="204883"/>
                </a:cubicBezTo>
                <a:cubicBezTo>
                  <a:pt x="2918897" y="206369"/>
                  <a:pt x="2917126" y="207112"/>
                  <a:pt x="2915069" y="207112"/>
                </a:cubicBezTo>
                <a:lnTo>
                  <a:pt x="2794025" y="211913"/>
                </a:lnTo>
                <a:cubicBezTo>
                  <a:pt x="2791968" y="211913"/>
                  <a:pt x="2790196" y="211284"/>
                  <a:pt x="2788710" y="210027"/>
                </a:cubicBezTo>
                <a:cubicBezTo>
                  <a:pt x="2787224" y="208769"/>
                  <a:pt x="2786367" y="207112"/>
                  <a:pt x="2786138" y="205055"/>
                </a:cubicBezTo>
                <a:lnTo>
                  <a:pt x="2785795" y="192710"/>
                </a:lnTo>
                <a:cubicBezTo>
                  <a:pt x="2785795" y="190653"/>
                  <a:pt x="2786424" y="188881"/>
                  <a:pt x="2787681" y="187395"/>
                </a:cubicBezTo>
                <a:cubicBezTo>
                  <a:pt x="2788939" y="185909"/>
                  <a:pt x="2790711" y="185166"/>
                  <a:pt x="2792996" y="185166"/>
                </a:cubicBezTo>
                <a:lnTo>
                  <a:pt x="2815971" y="184138"/>
                </a:lnTo>
                <a:cubicBezTo>
                  <a:pt x="2818485" y="184138"/>
                  <a:pt x="2820428" y="183338"/>
                  <a:pt x="2821800" y="181737"/>
                </a:cubicBezTo>
                <a:cubicBezTo>
                  <a:pt x="2823171" y="180137"/>
                  <a:pt x="2824086" y="178423"/>
                  <a:pt x="2824543" y="176594"/>
                </a:cubicBezTo>
                <a:lnTo>
                  <a:pt x="2826601" y="152591"/>
                </a:lnTo>
                <a:cubicBezTo>
                  <a:pt x="2827058" y="150076"/>
                  <a:pt x="2826543" y="148248"/>
                  <a:pt x="2825057" y="147105"/>
                </a:cubicBezTo>
                <a:cubicBezTo>
                  <a:pt x="2823571" y="145962"/>
                  <a:pt x="2821914" y="145619"/>
                  <a:pt x="2820085" y="146076"/>
                </a:cubicBezTo>
                <a:lnTo>
                  <a:pt x="2815285" y="147105"/>
                </a:lnTo>
                <a:cubicBezTo>
                  <a:pt x="2813227" y="147562"/>
                  <a:pt x="2811341" y="147162"/>
                  <a:pt x="2809627" y="145904"/>
                </a:cubicBezTo>
                <a:cubicBezTo>
                  <a:pt x="2807912" y="144647"/>
                  <a:pt x="2806941" y="142990"/>
                  <a:pt x="2806712" y="140932"/>
                </a:cubicBezTo>
                <a:lnTo>
                  <a:pt x="2805341" y="135103"/>
                </a:lnTo>
                <a:cubicBezTo>
                  <a:pt x="2804883" y="133046"/>
                  <a:pt x="2805226" y="131160"/>
                  <a:pt x="2806369" y="129445"/>
                </a:cubicBezTo>
                <a:cubicBezTo>
                  <a:pt x="2807512" y="127731"/>
                  <a:pt x="2809227" y="126759"/>
                  <a:pt x="2811513" y="126531"/>
                </a:cubicBezTo>
                <a:lnTo>
                  <a:pt x="2822143" y="124473"/>
                </a:lnTo>
                <a:cubicBezTo>
                  <a:pt x="2824200" y="124016"/>
                  <a:pt x="2826029" y="122930"/>
                  <a:pt x="2827629" y="121216"/>
                </a:cubicBezTo>
                <a:cubicBezTo>
                  <a:pt x="2829229" y="119501"/>
                  <a:pt x="2830029" y="117615"/>
                  <a:pt x="2830029" y="115558"/>
                </a:cubicBezTo>
                <a:lnTo>
                  <a:pt x="2831058" y="102528"/>
                </a:lnTo>
                <a:cubicBezTo>
                  <a:pt x="2831287" y="100242"/>
                  <a:pt x="2832201" y="98470"/>
                  <a:pt x="2833801" y="97213"/>
                </a:cubicBezTo>
                <a:cubicBezTo>
                  <a:pt x="2835401" y="95955"/>
                  <a:pt x="2837230" y="95441"/>
                  <a:pt x="2839288" y="95670"/>
                </a:cubicBezTo>
                <a:close/>
                <a:moveTo>
                  <a:pt x="1210513" y="93441"/>
                </a:moveTo>
                <a:cubicBezTo>
                  <a:pt x="1212342" y="93555"/>
                  <a:pt x="1213713" y="94412"/>
                  <a:pt x="1214628" y="96012"/>
                </a:cubicBezTo>
                <a:lnTo>
                  <a:pt x="1269149" y="172136"/>
                </a:lnTo>
                <a:cubicBezTo>
                  <a:pt x="1270292" y="173736"/>
                  <a:pt x="1270692" y="175451"/>
                  <a:pt x="1270349" y="177280"/>
                </a:cubicBezTo>
                <a:cubicBezTo>
                  <a:pt x="1270006" y="179109"/>
                  <a:pt x="1269149" y="180709"/>
                  <a:pt x="1267777" y="182080"/>
                </a:cubicBezTo>
                <a:lnTo>
                  <a:pt x="1245146" y="198540"/>
                </a:lnTo>
                <a:cubicBezTo>
                  <a:pt x="1243545" y="199454"/>
                  <a:pt x="1241831" y="199854"/>
                  <a:pt x="1240002" y="199740"/>
                </a:cubicBezTo>
                <a:cubicBezTo>
                  <a:pt x="1238173" y="199625"/>
                  <a:pt x="1236573" y="198768"/>
                  <a:pt x="1235202" y="197168"/>
                </a:cubicBezTo>
                <a:lnTo>
                  <a:pt x="1181367" y="121044"/>
                </a:lnTo>
                <a:cubicBezTo>
                  <a:pt x="1180224" y="119673"/>
                  <a:pt x="1179766" y="118015"/>
                  <a:pt x="1179995" y="116072"/>
                </a:cubicBezTo>
                <a:cubicBezTo>
                  <a:pt x="1180224" y="114129"/>
                  <a:pt x="1181138" y="112586"/>
                  <a:pt x="1182738" y="111443"/>
                </a:cubicBezTo>
                <a:lnTo>
                  <a:pt x="1205369" y="94298"/>
                </a:lnTo>
                <a:cubicBezTo>
                  <a:pt x="1206970" y="93612"/>
                  <a:pt x="1208684" y="93326"/>
                  <a:pt x="1210513" y="93441"/>
                </a:cubicBezTo>
                <a:close/>
                <a:moveTo>
                  <a:pt x="6048146" y="92926"/>
                </a:moveTo>
                <a:cubicBezTo>
                  <a:pt x="6049975" y="92698"/>
                  <a:pt x="6051232" y="93155"/>
                  <a:pt x="6051918" y="94298"/>
                </a:cubicBezTo>
                <a:cubicBezTo>
                  <a:pt x="6052604" y="95441"/>
                  <a:pt x="6052718" y="96698"/>
                  <a:pt x="6052261" y="98070"/>
                </a:cubicBezTo>
                <a:lnTo>
                  <a:pt x="6030659" y="155334"/>
                </a:lnTo>
                <a:cubicBezTo>
                  <a:pt x="6030201" y="156477"/>
                  <a:pt x="6030373" y="157677"/>
                  <a:pt x="6031172" y="158935"/>
                </a:cubicBezTo>
                <a:cubicBezTo>
                  <a:pt x="6031972" y="160192"/>
                  <a:pt x="6033287" y="160821"/>
                  <a:pt x="6035116" y="160821"/>
                </a:cubicBezTo>
                <a:lnTo>
                  <a:pt x="6072492" y="159449"/>
                </a:lnTo>
                <a:cubicBezTo>
                  <a:pt x="6074092" y="159449"/>
                  <a:pt x="6075520" y="160078"/>
                  <a:pt x="6076778" y="161335"/>
                </a:cubicBezTo>
                <a:cubicBezTo>
                  <a:pt x="6078035" y="162592"/>
                  <a:pt x="6078664" y="164021"/>
                  <a:pt x="6078664" y="165621"/>
                </a:cubicBezTo>
                <a:lnTo>
                  <a:pt x="6079350" y="189624"/>
                </a:lnTo>
                <a:cubicBezTo>
                  <a:pt x="6079350" y="191224"/>
                  <a:pt x="6078836" y="192653"/>
                  <a:pt x="6077807" y="193910"/>
                </a:cubicBezTo>
                <a:cubicBezTo>
                  <a:pt x="6076778" y="195168"/>
                  <a:pt x="6075349" y="195796"/>
                  <a:pt x="6073521" y="195796"/>
                </a:cubicBezTo>
                <a:lnTo>
                  <a:pt x="6030659" y="196482"/>
                </a:lnTo>
                <a:cubicBezTo>
                  <a:pt x="6029287" y="196939"/>
                  <a:pt x="6027972" y="197739"/>
                  <a:pt x="6026715" y="198882"/>
                </a:cubicBezTo>
                <a:cubicBezTo>
                  <a:pt x="6025457" y="200025"/>
                  <a:pt x="6024829" y="201397"/>
                  <a:pt x="6024829" y="202997"/>
                </a:cubicBezTo>
                <a:lnTo>
                  <a:pt x="6028601" y="267120"/>
                </a:lnTo>
                <a:cubicBezTo>
                  <a:pt x="6028829" y="268948"/>
                  <a:pt x="6028372" y="270377"/>
                  <a:pt x="6027229" y="271406"/>
                </a:cubicBezTo>
                <a:cubicBezTo>
                  <a:pt x="6026086" y="272434"/>
                  <a:pt x="6024600" y="272949"/>
                  <a:pt x="6022772" y="272949"/>
                </a:cubicBezTo>
                <a:lnTo>
                  <a:pt x="5935332" y="269863"/>
                </a:lnTo>
                <a:cubicBezTo>
                  <a:pt x="5933731" y="269863"/>
                  <a:pt x="5932417" y="269291"/>
                  <a:pt x="5931389" y="268148"/>
                </a:cubicBezTo>
                <a:cubicBezTo>
                  <a:pt x="5930360" y="267005"/>
                  <a:pt x="5929846" y="265519"/>
                  <a:pt x="5929846" y="263691"/>
                </a:cubicBezTo>
                <a:lnTo>
                  <a:pt x="5930532" y="236944"/>
                </a:lnTo>
                <a:cubicBezTo>
                  <a:pt x="5930532" y="235344"/>
                  <a:pt x="5931160" y="233915"/>
                  <a:pt x="5932417" y="232658"/>
                </a:cubicBezTo>
                <a:cubicBezTo>
                  <a:pt x="5933674" y="231401"/>
                  <a:pt x="5935217" y="230772"/>
                  <a:pt x="5937047" y="230772"/>
                </a:cubicBezTo>
                <a:lnTo>
                  <a:pt x="5981624" y="232487"/>
                </a:lnTo>
                <a:cubicBezTo>
                  <a:pt x="5983224" y="232487"/>
                  <a:pt x="5984595" y="231972"/>
                  <a:pt x="5985739" y="230944"/>
                </a:cubicBezTo>
                <a:cubicBezTo>
                  <a:pt x="5986881" y="229915"/>
                  <a:pt x="5987339" y="228600"/>
                  <a:pt x="5987110" y="227000"/>
                </a:cubicBezTo>
                <a:lnTo>
                  <a:pt x="5985739" y="204026"/>
                </a:lnTo>
                <a:cubicBezTo>
                  <a:pt x="5985739" y="202197"/>
                  <a:pt x="5985110" y="200768"/>
                  <a:pt x="5983853" y="199740"/>
                </a:cubicBezTo>
                <a:cubicBezTo>
                  <a:pt x="5982595" y="198711"/>
                  <a:pt x="5981052" y="198197"/>
                  <a:pt x="5979223" y="198197"/>
                </a:cubicBezTo>
                <a:lnTo>
                  <a:pt x="5903099" y="200254"/>
                </a:lnTo>
                <a:cubicBezTo>
                  <a:pt x="5901499" y="200254"/>
                  <a:pt x="5900128" y="199625"/>
                  <a:pt x="5898985" y="198368"/>
                </a:cubicBezTo>
                <a:cubicBezTo>
                  <a:pt x="5897842" y="197111"/>
                  <a:pt x="5897270" y="195682"/>
                  <a:pt x="5897270" y="194082"/>
                </a:cubicBezTo>
                <a:lnTo>
                  <a:pt x="5896242" y="170079"/>
                </a:lnTo>
                <a:cubicBezTo>
                  <a:pt x="5896242" y="168250"/>
                  <a:pt x="5896756" y="166764"/>
                  <a:pt x="5897785" y="165621"/>
                </a:cubicBezTo>
                <a:cubicBezTo>
                  <a:pt x="5898813" y="164478"/>
                  <a:pt x="5900356" y="163907"/>
                  <a:pt x="5902413" y="163907"/>
                </a:cubicBezTo>
                <a:lnTo>
                  <a:pt x="5980595" y="161849"/>
                </a:lnTo>
                <a:cubicBezTo>
                  <a:pt x="5982195" y="161849"/>
                  <a:pt x="5983795" y="161278"/>
                  <a:pt x="5985396" y="160135"/>
                </a:cubicBezTo>
                <a:cubicBezTo>
                  <a:pt x="5986996" y="158992"/>
                  <a:pt x="5988024" y="157620"/>
                  <a:pt x="5988481" y="156020"/>
                </a:cubicBezTo>
                <a:lnTo>
                  <a:pt x="5994654" y="140589"/>
                </a:lnTo>
                <a:cubicBezTo>
                  <a:pt x="5995340" y="139218"/>
                  <a:pt x="5995225" y="138018"/>
                  <a:pt x="5994311" y="136989"/>
                </a:cubicBezTo>
                <a:cubicBezTo>
                  <a:pt x="5993396" y="135960"/>
                  <a:pt x="5992139" y="135446"/>
                  <a:pt x="5990539" y="135446"/>
                </a:cubicBezTo>
                <a:lnTo>
                  <a:pt x="5922302" y="139561"/>
                </a:lnTo>
                <a:cubicBezTo>
                  <a:pt x="5920701" y="139789"/>
                  <a:pt x="5919330" y="139275"/>
                  <a:pt x="5918187" y="138018"/>
                </a:cubicBezTo>
                <a:cubicBezTo>
                  <a:pt x="5917044" y="136760"/>
                  <a:pt x="5916358" y="135446"/>
                  <a:pt x="5916129" y="134074"/>
                </a:cubicBezTo>
                <a:lnTo>
                  <a:pt x="5914415" y="106642"/>
                </a:lnTo>
                <a:cubicBezTo>
                  <a:pt x="5914415" y="105042"/>
                  <a:pt x="5914930" y="103613"/>
                  <a:pt x="5915958" y="102356"/>
                </a:cubicBezTo>
                <a:cubicBezTo>
                  <a:pt x="5916987" y="101099"/>
                  <a:pt x="5918415" y="100470"/>
                  <a:pt x="5920244" y="100470"/>
                </a:cubicBezTo>
                <a:close/>
                <a:moveTo>
                  <a:pt x="195110" y="92926"/>
                </a:moveTo>
                <a:lnTo>
                  <a:pt x="142989" y="95327"/>
                </a:lnTo>
                <a:cubicBezTo>
                  <a:pt x="140932" y="95555"/>
                  <a:pt x="139217" y="96355"/>
                  <a:pt x="137846" y="97727"/>
                </a:cubicBezTo>
                <a:cubicBezTo>
                  <a:pt x="136474" y="99099"/>
                  <a:pt x="135788" y="100699"/>
                  <a:pt x="135788" y="102528"/>
                </a:cubicBezTo>
                <a:cubicBezTo>
                  <a:pt x="135788" y="104128"/>
                  <a:pt x="136474" y="105499"/>
                  <a:pt x="137846" y="106642"/>
                </a:cubicBezTo>
                <a:cubicBezTo>
                  <a:pt x="139217" y="107785"/>
                  <a:pt x="140932" y="108243"/>
                  <a:pt x="142989" y="108014"/>
                </a:cubicBezTo>
                <a:lnTo>
                  <a:pt x="192024" y="101156"/>
                </a:lnTo>
                <a:cubicBezTo>
                  <a:pt x="194310" y="100927"/>
                  <a:pt x="196196" y="100870"/>
                  <a:pt x="197682" y="100984"/>
                </a:cubicBezTo>
                <a:cubicBezTo>
                  <a:pt x="199167" y="101099"/>
                  <a:pt x="199910" y="101613"/>
                  <a:pt x="199910" y="102528"/>
                </a:cubicBezTo>
                <a:cubicBezTo>
                  <a:pt x="199910" y="102985"/>
                  <a:pt x="200139" y="102813"/>
                  <a:pt x="200596" y="102013"/>
                </a:cubicBezTo>
                <a:cubicBezTo>
                  <a:pt x="201053" y="101213"/>
                  <a:pt x="201396" y="100013"/>
                  <a:pt x="201625" y="98413"/>
                </a:cubicBezTo>
                <a:cubicBezTo>
                  <a:pt x="201854" y="96813"/>
                  <a:pt x="201339" y="95441"/>
                  <a:pt x="200082" y="94298"/>
                </a:cubicBezTo>
                <a:cubicBezTo>
                  <a:pt x="198825" y="93155"/>
                  <a:pt x="197167" y="92698"/>
                  <a:pt x="195110" y="92926"/>
                </a:cubicBezTo>
                <a:close/>
                <a:moveTo>
                  <a:pt x="791489" y="90869"/>
                </a:moveTo>
                <a:lnTo>
                  <a:pt x="759942" y="93269"/>
                </a:lnTo>
                <a:cubicBezTo>
                  <a:pt x="757428" y="93498"/>
                  <a:pt x="755313" y="94527"/>
                  <a:pt x="753599" y="96355"/>
                </a:cubicBezTo>
                <a:cubicBezTo>
                  <a:pt x="751884" y="98184"/>
                  <a:pt x="750913" y="100470"/>
                  <a:pt x="750684" y="103213"/>
                </a:cubicBezTo>
                <a:lnTo>
                  <a:pt x="750684" y="105271"/>
                </a:lnTo>
                <a:cubicBezTo>
                  <a:pt x="750684" y="107557"/>
                  <a:pt x="751541" y="109557"/>
                  <a:pt x="753256" y="111272"/>
                </a:cubicBezTo>
                <a:cubicBezTo>
                  <a:pt x="754970" y="112986"/>
                  <a:pt x="757085" y="113729"/>
                  <a:pt x="759599" y="113500"/>
                </a:cubicBezTo>
                <a:lnTo>
                  <a:pt x="787374" y="110757"/>
                </a:lnTo>
                <a:cubicBezTo>
                  <a:pt x="789660" y="110529"/>
                  <a:pt x="791775" y="111157"/>
                  <a:pt x="793718" y="112643"/>
                </a:cubicBezTo>
                <a:cubicBezTo>
                  <a:pt x="795661" y="114129"/>
                  <a:pt x="796861" y="116244"/>
                  <a:pt x="797318" y="118987"/>
                </a:cubicBezTo>
                <a:lnTo>
                  <a:pt x="797318" y="122073"/>
                </a:lnTo>
                <a:cubicBezTo>
                  <a:pt x="797547" y="124816"/>
                  <a:pt x="796918" y="127102"/>
                  <a:pt x="795432" y="128931"/>
                </a:cubicBezTo>
                <a:cubicBezTo>
                  <a:pt x="793946" y="130760"/>
                  <a:pt x="791946" y="131788"/>
                  <a:pt x="789432" y="132017"/>
                </a:cubicBezTo>
                <a:lnTo>
                  <a:pt x="759257" y="134760"/>
                </a:lnTo>
                <a:cubicBezTo>
                  <a:pt x="756742" y="134989"/>
                  <a:pt x="754570" y="136017"/>
                  <a:pt x="752741" y="137846"/>
                </a:cubicBezTo>
                <a:cubicBezTo>
                  <a:pt x="750913" y="139675"/>
                  <a:pt x="749998" y="141961"/>
                  <a:pt x="749998" y="144704"/>
                </a:cubicBezTo>
                <a:lnTo>
                  <a:pt x="749998" y="146419"/>
                </a:lnTo>
                <a:cubicBezTo>
                  <a:pt x="749998" y="148933"/>
                  <a:pt x="750798" y="151048"/>
                  <a:pt x="752399" y="152762"/>
                </a:cubicBezTo>
                <a:cubicBezTo>
                  <a:pt x="753999" y="154477"/>
                  <a:pt x="756170" y="155334"/>
                  <a:pt x="758914" y="155334"/>
                </a:cubicBezTo>
                <a:lnTo>
                  <a:pt x="792518" y="153620"/>
                </a:lnTo>
                <a:cubicBezTo>
                  <a:pt x="794804" y="153391"/>
                  <a:pt x="796804" y="152362"/>
                  <a:pt x="798519" y="150534"/>
                </a:cubicBezTo>
                <a:cubicBezTo>
                  <a:pt x="800233" y="148705"/>
                  <a:pt x="801090" y="146419"/>
                  <a:pt x="801090" y="143676"/>
                </a:cubicBezTo>
                <a:lnTo>
                  <a:pt x="800747" y="99784"/>
                </a:lnTo>
                <a:cubicBezTo>
                  <a:pt x="800747" y="97041"/>
                  <a:pt x="799890" y="94869"/>
                  <a:pt x="798176" y="93269"/>
                </a:cubicBezTo>
                <a:cubicBezTo>
                  <a:pt x="796461" y="91669"/>
                  <a:pt x="794232" y="90869"/>
                  <a:pt x="791489" y="90869"/>
                </a:cubicBezTo>
                <a:close/>
                <a:moveTo>
                  <a:pt x="4669174" y="90697"/>
                </a:moveTo>
                <a:cubicBezTo>
                  <a:pt x="4670888" y="91269"/>
                  <a:pt x="4672089" y="92355"/>
                  <a:pt x="4672774" y="93955"/>
                </a:cubicBezTo>
                <a:lnTo>
                  <a:pt x="4700549" y="159792"/>
                </a:lnTo>
                <a:cubicBezTo>
                  <a:pt x="4701235" y="161392"/>
                  <a:pt x="4701235" y="162992"/>
                  <a:pt x="4700549" y="164592"/>
                </a:cubicBezTo>
                <a:cubicBezTo>
                  <a:pt x="4699863" y="166193"/>
                  <a:pt x="4698835" y="167450"/>
                  <a:pt x="4697463" y="168364"/>
                </a:cubicBezTo>
                <a:lnTo>
                  <a:pt x="4677232" y="176937"/>
                </a:lnTo>
                <a:cubicBezTo>
                  <a:pt x="4675632" y="177394"/>
                  <a:pt x="4673975" y="177280"/>
                  <a:pt x="4672260" y="176594"/>
                </a:cubicBezTo>
                <a:cubicBezTo>
                  <a:pt x="4670545" y="175908"/>
                  <a:pt x="4669459" y="174765"/>
                  <a:pt x="4669002" y="173165"/>
                </a:cubicBezTo>
                <a:lnTo>
                  <a:pt x="4640885" y="108014"/>
                </a:lnTo>
                <a:cubicBezTo>
                  <a:pt x="4640199" y="106185"/>
                  <a:pt x="4640141" y="104471"/>
                  <a:pt x="4640713" y="102870"/>
                </a:cubicBezTo>
                <a:cubicBezTo>
                  <a:pt x="4641284" y="101270"/>
                  <a:pt x="4642370" y="100013"/>
                  <a:pt x="4643971" y="99099"/>
                </a:cubicBezTo>
                <a:lnTo>
                  <a:pt x="4664202" y="90869"/>
                </a:lnTo>
                <a:cubicBezTo>
                  <a:pt x="4665802" y="90183"/>
                  <a:pt x="4667459" y="90126"/>
                  <a:pt x="4669174" y="90697"/>
                </a:cubicBezTo>
                <a:close/>
                <a:moveTo>
                  <a:pt x="6314306" y="82296"/>
                </a:moveTo>
                <a:lnTo>
                  <a:pt x="6331998" y="82296"/>
                </a:lnTo>
                <a:cubicBezTo>
                  <a:pt x="6333848" y="82296"/>
                  <a:pt x="6335350" y="82982"/>
                  <a:pt x="6336506" y="84354"/>
                </a:cubicBezTo>
                <a:cubicBezTo>
                  <a:pt x="6337662" y="85725"/>
                  <a:pt x="6338240" y="87326"/>
                  <a:pt x="6338240" y="89154"/>
                </a:cubicBezTo>
                <a:lnTo>
                  <a:pt x="6338240" y="135103"/>
                </a:lnTo>
                <a:cubicBezTo>
                  <a:pt x="6338240" y="136932"/>
                  <a:pt x="6338925" y="138532"/>
                  <a:pt x="6340297" y="139904"/>
                </a:cubicBezTo>
                <a:cubicBezTo>
                  <a:pt x="6341669" y="141275"/>
                  <a:pt x="6343269" y="141961"/>
                  <a:pt x="6345098" y="141961"/>
                </a:cubicBezTo>
                <a:lnTo>
                  <a:pt x="6403733" y="144361"/>
                </a:lnTo>
                <a:cubicBezTo>
                  <a:pt x="6405333" y="144590"/>
                  <a:pt x="6406705" y="145333"/>
                  <a:pt x="6407848" y="146590"/>
                </a:cubicBezTo>
                <a:cubicBezTo>
                  <a:pt x="6408991" y="147848"/>
                  <a:pt x="6409563" y="149276"/>
                  <a:pt x="6409563" y="150876"/>
                </a:cubicBezTo>
                <a:lnTo>
                  <a:pt x="6409220" y="163907"/>
                </a:lnTo>
                <a:cubicBezTo>
                  <a:pt x="6408991" y="165735"/>
                  <a:pt x="6408191" y="167278"/>
                  <a:pt x="6406819" y="168536"/>
                </a:cubicBezTo>
                <a:cubicBezTo>
                  <a:pt x="6405448" y="169793"/>
                  <a:pt x="6403962" y="170422"/>
                  <a:pt x="6402362" y="170422"/>
                </a:cubicBezTo>
                <a:lnTo>
                  <a:pt x="6345098" y="167336"/>
                </a:lnTo>
                <a:cubicBezTo>
                  <a:pt x="6343269" y="167336"/>
                  <a:pt x="6341669" y="167964"/>
                  <a:pt x="6340297" y="169222"/>
                </a:cubicBezTo>
                <a:cubicBezTo>
                  <a:pt x="6338925" y="170479"/>
                  <a:pt x="6338240" y="172022"/>
                  <a:pt x="6338240" y="173851"/>
                </a:cubicBezTo>
                <a:lnTo>
                  <a:pt x="6338240" y="226314"/>
                </a:lnTo>
                <a:cubicBezTo>
                  <a:pt x="6338240" y="228143"/>
                  <a:pt x="6338925" y="229572"/>
                  <a:pt x="6340297" y="230601"/>
                </a:cubicBezTo>
                <a:cubicBezTo>
                  <a:pt x="6341669" y="231629"/>
                  <a:pt x="6343269" y="232144"/>
                  <a:pt x="6345098" y="232144"/>
                </a:cubicBezTo>
                <a:lnTo>
                  <a:pt x="6411963" y="226657"/>
                </a:lnTo>
                <a:cubicBezTo>
                  <a:pt x="6413563" y="226429"/>
                  <a:pt x="6415106" y="226886"/>
                  <a:pt x="6416592" y="228029"/>
                </a:cubicBezTo>
                <a:cubicBezTo>
                  <a:pt x="6418078" y="229172"/>
                  <a:pt x="6418821" y="230658"/>
                  <a:pt x="6418821" y="232487"/>
                </a:cubicBezTo>
                <a:lnTo>
                  <a:pt x="6420535" y="255804"/>
                </a:lnTo>
                <a:cubicBezTo>
                  <a:pt x="6420535" y="257404"/>
                  <a:pt x="6420021" y="258947"/>
                  <a:pt x="6418992" y="260433"/>
                </a:cubicBezTo>
                <a:cubicBezTo>
                  <a:pt x="6417964" y="261919"/>
                  <a:pt x="6416534" y="262662"/>
                  <a:pt x="6414706" y="262662"/>
                </a:cubicBezTo>
                <a:lnTo>
                  <a:pt x="6234684" y="277407"/>
                </a:lnTo>
                <a:cubicBezTo>
                  <a:pt x="6232855" y="277635"/>
                  <a:pt x="6231255" y="277178"/>
                  <a:pt x="6229883" y="276035"/>
                </a:cubicBezTo>
                <a:cubicBezTo>
                  <a:pt x="6228512" y="274892"/>
                  <a:pt x="6227826" y="273406"/>
                  <a:pt x="6227826" y="271577"/>
                </a:cubicBezTo>
                <a:lnTo>
                  <a:pt x="6225768" y="248260"/>
                </a:lnTo>
                <a:cubicBezTo>
                  <a:pt x="6225539" y="246431"/>
                  <a:pt x="6226054" y="244888"/>
                  <a:pt x="6227312" y="243631"/>
                </a:cubicBezTo>
                <a:cubicBezTo>
                  <a:pt x="6228569" y="242374"/>
                  <a:pt x="6229997" y="241631"/>
                  <a:pt x="6231597" y="241402"/>
                </a:cubicBezTo>
                <a:lnTo>
                  <a:pt x="6301550" y="235573"/>
                </a:lnTo>
                <a:cubicBezTo>
                  <a:pt x="6303377" y="235344"/>
                  <a:pt x="6304921" y="234601"/>
                  <a:pt x="6306178" y="233344"/>
                </a:cubicBezTo>
                <a:cubicBezTo>
                  <a:pt x="6307435" y="232087"/>
                  <a:pt x="6308064" y="230544"/>
                  <a:pt x="6308064" y="228715"/>
                </a:cubicBezTo>
                <a:lnTo>
                  <a:pt x="6308064" y="172479"/>
                </a:lnTo>
                <a:cubicBezTo>
                  <a:pt x="6308064" y="170650"/>
                  <a:pt x="6307435" y="169107"/>
                  <a:pt x="6306178" y="167850"/>
                </a:cubicBezTo>
                <a:cubicBezTo>
                  <a:pt x="6304921" y="166593"/>
                  <a:pt x="6303377" y="165964"/>
                  <a:pt x="6301550" y="165964"/>
                </a:cubicBezTo>
                <a:lnTo>
                  <a:pt x="6242914" y="163564"/>
                </a:lnTo>
                <a:cubicBezTo>
                  <a:pt x="6241085" y="163564"/>
                  <a:pt x="6239541" y="162878"/>
                  <a:pt x="6238284" y="161506"/>
                </a:cubicBezTo>
                <a:cubicBezTo>
                  <a:pt x="6237027" y="160135"/>
                  <a:pt x="6236627" y="158535"/>
                  <a:pt x="6237084" y="156706"/>
                </a:cubicBezTo>
                <a:lnTo>
                  <a:pt x="6237427" y="143676"/>
                </a:lnTo>
                <a:cubicBezTo>
                  <a:pt x="6237427" y="142304"/>
                  <a:pt x="6238055" y="140989"/>
                  <a:pt x="6239313" y="139732"/>
                </a:cubicBezTo>
                <a:cubicBezTo>
                  <a:pt x="6240570" y="138475"/>
                  <a:pt x="6242113" y="137846"/>
                  <a:pt x="6243942" y="137846"/>
                </a:cubicBezTo>
                <a:lnTo>
                  <a:pt x="6301550" y="140247"/>
                </a:lnTo>
                <a:cubicBezTo>
                  <a:pt x="6303377" y="140247"/>
                  <a:pt x="6304921" y="139675"/>
                  <a:pt x="6306178" y="138532"/>
                </a:cubicBezTo>
                <a:cubicBezTo>
                  <a:pt x="6307435" y="137389"/>
                  <a:pt x="6308064" y="135903"/>
                  <a:pt x="6308064" y="134074"/>
                </a:cubicBezTo>
                <a:lnTo>
                  <a:pt x="6308064" y="89154"/>
                </a:lnTo>
                <a:cubicBezTo>
                  <a:pt x="6308064" y="87326"/>
                  <a:pt x="6308700" y="85725"/>
                  <a:pt x="6309972" y="84354"/>
                </a:cubicBezTo>
                <a:cubicBezTo>
                  <a:pt x="6311243" y="82982"/>
                  <a:pt x="6312688" y="82296"/>
                  <a:pt x="6314306" y="82296"/>
                </a:cubicBezTo>
                <a:close/>
                <a:moveTo>
                  <a:pt x="3150641" y="73895"/>
                </a:moveTo>
                <a:cubicBezTo>
                  <a:pt x="3152241" y="73324"/>
                  <a:pt x="3153727" y="73495"/>
                  <a:pt x="3155099" y="74410"/>
                </a:cubicBezTo>
                <a:lnTo>
                  <a:pt x="3171901" y="83325"/>
                </a:lnTo>
                <a:cubicBezTo>
                  <a:pt x="3173501" y="84468"/>
                  <a:pt x="3174530" y="85897"/>
                  <a:pt x="3174987" y="87611"/>
                </a:cubicBezTo>
                <a:cubicBezTo>
                  <a:pt x="3175444" y="89326"/>
                  <a:pt x="3175330" y="90983"/>
                  <a:pt x="3174644" y="92583"/>
                </a:cubicBezTo>
                <a:lnTo>
                  <a:pt x="3114637" y="200597"/>
                </a:lnTo>
                <a:cubicBezTo>
                  <a:pt x="3113951" y="201969"/>
                  <a:pt x="3112750" y="202883"/>
                  <a:pt x="3111036" y="203340"/>
                </a:cubicBezTo>
                <a:cubicBezTo>
                  <a:pt x="3109322" y="203797"/>
                  <a:pt x="3107664" y="203683"/>
                  <a:pt x="3106064" y="202997"/>
                </a:cubicBezTo>
                <a:lnTo>
                  <a:pt x="3089262" y="193396"/>
                </a:lnTo>
                <a:cubicBezTo>
                  <a:pt x="3087662" y="192939"/>
                  <a:pt x="3086690" y="191796"/>
                  <a:pt x="3086347" y="189967"/>
                </a:cubicBezTo>
                <a:cubicBezTo>
                  <a:pt x="3086004" y="188138"/>
                  <a:pt x="3086176" y="186424"/>
                  <a:pt x="3086861" y="184824"/>
                </a:cubicBezTo>
                <a:lnTo>
                  <a:pt x="3146526" y="77153"/>
                </a:lnTo>
                <a:cubicBezTo>
                  <a:pt x="3147669" y="75553"/>
                  <a:pt x="3149041" y="74467"/>
                  <a:pt x="3150641" y="73895"/>
                </a:cubicBezTo>
                <a:close/>
                <a:moveTo>
                  <a:pt x="4119334" y="72695"/>
                </a:moveTo>
                <a:cubicBezTo>
                  <a:pt x="4121619" y="72467"/>
                  <a:pt x="4123505" y="73095"/>
                  <a:pt x="4124991" y="74581"/>
                </a:cubicBezTo>
                <a:cubicBezTo>
                  <a:pt x="4126477" y="76067"/>
                  <a:pt x="4127449" y="77724"/>
                  <a:pt x="4127906" y="79553"/>
                </a:cubicBezTo>
                <a:lnTo>
                  <a:pt x="4140936" y="224600"/>
                </a:lnTo>
                <a:cubicBezTo>
                  <a:pt x="4141165" y="226657"/>
                  <a:pt x="4141965" y="228429"/>
                  <a:pt x="4143337" y="229915"/>
                </a:cubicBezTo>
                <a:cubicBezTo>
                  <a:pt x="4144708" y="231401"/>
                  <a:pt x="4146537" y="232258"/>
                  <a:pt x="4148823" y="232487"/>
                </a:cubicBezTo>
                <a:lnTo>
                  <a:pt x="4278782" y="236944"/>
                </a:lnTo>
                <a:cubicBezTo>
                  <a:pt x="4280839" y="236944"/>
                  <a:pt x="4282611" y="237630"/>
                  <a:pt x="4284097" y="239002"/>
                </a:cubicBezTo>
                <a:cubicBezTo>
                  <a:pt x="4285583" y="240373"/>
                  <a:pt x="4286326" y="242202"/>
                  <a:pt x="4286326" y="244488"/>
                </a:cubicBezTo>
                <a:lnTo>
                  <a:pt x="4285640" y="259576"/>
                </a:lnTo>
                <a:cubicBezTo>
                  <a:pt x="4285640" y="261862"/>
                  <a:pt x="4284897" y="263691"/>
                  <a:pt x="4283411" y="265062"/>
                </a:cubicBezTo>
                <a:cubicBezTo>
                  <a:pt x="4281925" y="266434"/>
                  <a:pt x="4280039" y="267005"/>
                  <a:pt x="4277754" y="266777"/>
                </a:cubicBezTo>
                <a:lnTo>
                  <a:pt x="4121048" y="261290"/>
                </a:lnTo>
                <a:cubicBezTo>
                  <a:pt x="4118991" y="261290"/>
                  <a:pt x="4117162" y="260547"/>
                  <a:pt x="4115562" y="259061"/>
                </a:cubicBezTo>
                <a:cubicBezTo>
                  <a:pt x="4113961" y="257576"/>
                  <a:pt x="4113047" y="255804"/>
                  <a:pt x="4112819" y="253746"/>
                </a:cubicBezTo>
                <a:lnTo>
                  <a:pt x="4097731" y="82296"/>
                </a:lnTo>
                <a:cubicBezTo>
                  <a:pt x="4097502" y="80239"/>
                  <a:pt x="4098074" y="78410"/>
                  <a:pt x="4099445" y="76810"/>
                </a:cubicBezTo>
                <a:cubicBezTo>
                  <a:pt x="4100817" y="75210"/>
                  <a:pt x="4102531" y="74410"/>
                  <a:pt x="4104589" y="74410"/>
                </a:cubicBezTo>
                <a:close/>
                <a:moveTo>
                  <a:pt x="2747734" y="72695"/>
                </a:moveTo>
                <a:cubicBezTo>
                  <a:pt x="2750019" y="72467"/>
                  <a:pt x="2751906" y="73095"/>
                  <a:pt x="2753392" y="74581"/>
                </a:cubicBezTo>
                <a:cubicBezTo>
                  <a:pt x="2754878" y="76067"/>
                  <a:pt x="2755849" y="77724"/>
                  <a:pt x="2756306" y="79553"/>
                </a:cubicBezTo>
                <a:lnTo>
                  <a:pt x="2769336" y="224600"/>
                </a:lnTo>
                <a:cubicBezTo>
                  <a:pt x="2769565" y="226657"/>
                  <a:pt x="2770365" y="228429"/>
                  <a:pt x="2771736" y="229915"/>
                </a:cubicBezTo>
                <a:cubicBezTo>
                  <a:pt x="2773109" y="231401"/>
                  <a:pt x="2774937" y="232258"/>
                  <a:pt x="2777223" y="232487"/>
                </a:cubicBezTo>
                <a:lnTo>
                  <a:pt x="2907182" y="236944"/>
                </a:lnTo>
                <a:cubicBezTo>
                  <a:pt x="2909239" y="236944"/>
                  <a:pt x="2911011" y="237630"/>
                  <a:pt x="2912497" y="239002"/>
                </a:cubicBezTo>
                <a:cubicBezTo>
                  <a:pt x="2913983" y="240373"/>
                  <a:pt x="2914726" y="242202"/>
                  <a:pt x="2914726" y="244488"/>
                </a:cubicBezTo>
                <a:lnTo>
                  <a:pt x="2914040" y="259576"/>
                </a:lnTo>
                <a:cubicBezTo>
                  <a:pt x="2914040" y="261862"/>
                  <a:pt x="2913297" y="263691"/>
                  <a:pt x="2911811" y="265062"/>
                </a:cubicBezTo>
                <a:cubicBezTo>
                  <a:pt x="2910325" y="266434"/>
                  <a:pt x="2908439" y="267005"/>
                  <a:pt x="2906153" y="266777"/>
                </a:cubicBezTo>
                <a:lnTo>
                  <a:pt x="2749448" y="261290"/>
                </a:lnTo>
                <a:cubicBezTo>
                  <a:pt x="2747391" y="261290"/>
                  <a:pt x="2745562" y="260547"/>
                  <a:pt x="2743962" y="259061"/>
                </a:cubicBezTo>
                <a:cubicBezTo>
                  <a:pt x="2742362" y="257576"/>
                  <a:pt x="2741447" y="255804"/>
                  <a:pt x="2741218" y="253746"/>
                </a:cubicBezTo>
                <a:lnTo>
                  <a:pt x="2726131" y="82296"/>
                </a:lnTo>
                <a:cubicBezTo>
                  <a:pt x="2725903" y="80239"/>
                  <a:pt x="2726474" y="78410"/>
                  <a:pt x="2727846" y="76810"/>
                </a:cubicBezTo>
                <a:cubicBezTo>
                  <a:pt x="2729217" y="75210"/>
                  <a:pt x="2730931" y="74410"/>
                  <a:pt x="2732989" y="74410"/>
                </a:cubicBezTo>
                <a:close/>
                <a:moveTo>
                  <a:pt x="531838" y="60008"/>
                </a:moveTo>
                <a:lnTo>
                  <a:pt x="387477" y="65837"/>
                </a:lnTo>
                <a:cubicBezTo>
                  <a:pt x="384734" y="65837"/>
                  <a:pt x="382562" y="66294"/>
                  <a:pt x="380962" y="67209"/>
                </a:cubicBezTo>
                <a:cubicBezTo>
                  <a:pt x="379362" y="68123"/>
                  <a:pt x="378790" y="69266"/>
                  <a:pt x="379247" y="70638"/>
                </a:cubicBezTo>
                <a:cubicBezTo>
                  <a:pt x="379476" y="71552"/>
                  <a:pt x="380504" y="72467"/>
                  <a:pt x="382333" y="73381"/>
                </a:cubicBezTo>
                <a:cubicBezTo>
                  <a:pt x="384162" y="74295"/>
                  <a:pt x="386334" y="74753"/>
                  <a:pt x="388848" y="74753"/>
                </a:cubicBezTo>
                <a:lnTo>
                  <a:pt x="467715" y="74753"/>
                </a:lnTo>
                <a:cubicBezTo>
                  <a:pt x="470459" y="74753"/>
                  <a:pt x="472687" y="75610"/>
                  <a:pt x="474402" y="77324"/>
                </a:cubicBezTo>
                <a:cubicBezTo>
                  <a:pt x="476116" y="79039"/>
                  <a:pt x="476974" y="81268"/>
                  <a:pt x="476974" y="84011"/>
                </a:cubicBezTo>
                <a:lnTo>
                  <a:pt x="476974" y="95670"/>
                </a:lnTo>
                <a:cubicBezTo>
                  <a:pt x="476974" y="98413"/>
                  <a:pt x="476116" y="100642"/>
                  <a:pt x="474402" y="102356"/>
                </a:cubicBezTo>
                <a:cubicBezTo>
                  <a:pt x="472687" y="104071"/>
                  <a:pt x="470459" y="104928"/>
                  <a:pt x="467715" y="104928"/>
                </a:cubicBezTo>
                <a:lnTo>
                  <a:pt x="394335" y="104928"/>
                </a:lnTo>
                <a:cubicBezTo>
                  <a:pt x="391820" y="104928"/>
                  <a:pt x="389820" y="105614"/>
                  <a:pt x="388334" y="106985"/>
                </a:cubicBezTo>
                <a:cubicBezTo>
                  <a:pt x="386848" y="108357"/>
                  <a:pt x="386448" y="110186"/>
                  <a:pt x="387134" y="112472"/>
                </a:cubicBezTo>
                <a:cubicBezTo>
                  <a:pt x="387362" y="114758"/>
                  <a:pt x="388505" y="116586"/>
                  <a:pt x="390563" y="117958"/>
                </a:cubicBezTo>
                <a:cubicBezTo>
                  <a:pt x="392620" y="119330"/>
                  <a:pt x="394906" y="119787"/>
                  <a:pt x="397421" y="119330"/>
                </a:cubicBezTo>
                <a:lnTo>
                  <a:pt x="498234" y="109728"/>
                </a:lnTo>
                <a:cubicBezTo>
                  <a:pt x="500520" y="109271"/>
                  <a:pt x="502691" y="109843"/>
                  <a:pt x="504749" y="111443"/>
                </a:cubicBezTo>
                <a:cubicBezTo>
                  <a:pt x="506806" y="113043"/>
                  <a:pt x="507949" y="115101"/>
                  <a:pt x="508177" y="117615"/>
                </a:cubicBezTo>
                <a:lnTo>
                  <a:pt x="509206" y="129617"/>
                </a:lnTo>
                <a:cubicBezTo>
                  <a:pt x="509435" y="132131"/>
                  <a:pt x="508749" y="134360"/>
                  <a:pt x="507149" y="136303"/>
                </a:cubicBezTo>
                <a:cubicBezTo>
                  <a:pt x="505549" y="138246"/>
                  <a:pt x="503491" y="139332"/>
                  <a:pt x="500977" y="139561"/>
                </a:cubicBezTo>
                <a:lnTo>
                  <a:pt x="402907" y="149162"/>
                </a:lnTo>
                <a:cubicBezTo>
                  <a:pt x="400393" y="149391"/>
                  <a:pt x="398450" y="150419"/>
                  <a:pt x="397078" y="152248"/>
                </a:cubicBezTo>
                <a:cubicBezTo>
                  <a:pt x="395706" y="154077"/>
                  <a:pt x="395249" y="156249"/>
                  <a:pt x="395706" y="158763"/>
                </a:cubicBezTo>
                <a:lnTo>
                  <a:pt x="395706" y="159792"/>
                </a:lnTo>
                <a:cubicBezTo>
                  <a:pt x="396164" y="162306"/>
                  <a:pt x="397478" y="164421"/>
                  <a:pt x="399650" y="166135"/>
                </a:cubicBezTo>
                <a:cubicBezTo>
                  <a:pt x="401821" y="167850"/>
                  <a:pt x="404050" y="168593"/>
                  <a:pt x="406336" y="168364"/>
                </a:cubicBezTo>
                <a:lnTo>
                  <a:pt x="522579" y="164935"/>
                </a:lnTo>
                <a:cubicBezTo>
                  <a:pt x="525323" y="164478"/>
                  <a:pt x="527666" y="164192"/>
                  <a:pt x="529609" y="164078"/>
                </a:cubicBezTo>
                <a:cubicBezTo>
                  <a:pt x="531552" y="163964"/>
                  <a:pt x="532866" y="163792"/>
                  <a:pt x="533552" y="163564"/>
                </a:cubicBezTo>
                <a:cubicBezTo>
                  <a:pt x="534238" y="163335"/>
                  <a:pt x="534752" y="162306"/>
                  <a:pt x="535095" y="160478"/>
                </a:cubicBezTo>
                <a:cubicBezTo>
                  <a:pt x="535438" y="158649"/>
                  <a:pt x="535724" y="156363"/>
                  <a:pt x="535953" y="153620"/>
                </a:cubicBezTo>
                <a:lnTo>
                  <a:pt x="540067" y="68580"/>
                </a:lnTo>
                <a:cubicBezTo>
                  <a:pt x="540296" y="66066"/>
                  <a:pt x="539610" y="64008"/>
                  <a:pt x="538010" y="62408"/>
                </a:cubicBezTo>
                <a:cubicBezTo>
                  <a:pt x="536410" y="60808"/>
                  <a:pt x="534352" y="60008"/>
                  <a:pt x="531838" y="60008"/>
                </a:cubicBezTo>
                <a:close/>
                <a:moveTo>
                  <a:pt x="4257180" y="59322"/>
                </a:moveTo>
                <a:cubicBezTo>
                  <a:pt x="4259237" y="59094"/>
                  <a:pt x="4261123" y="59551"/>
                  <a:pt x="4262837" y="60694"/>
                </a:cubicBezTo>
                <a:cubicBezTo>
                  <a:pt x="4264552" y="61837"/>
                  <a:pt x="4265638" y="63323"/>
                  <a:pt x="4266095" y="65151"/>
                </a:cubicBezTo>
                <a:lnTo>
                  <a:pt x="4267123" y="71324"/>
                </a:lnTo>
                <a:cubicBezTo>
                  <a:pt x="4267352" y="73381"/>
                  <a:pt x="4266895" y="75267"/>
                  <a:pt x="4265752" y="76981"/>
                </a:cubicBezTo>
                <a:cubicBezTo>
                  <a:pt x="4264609" y="78696"/>
                  <a:pt x="4263009" y="79782"/>
                  <a:pt x="4260951" y="80239"/>
                </a:cubicBezTo>
                <a:lnTo>
                  <a:pt x="4176255" y="95670"/>
                </a:lnTo>
                <a:cubicBezTo>
                  <a:pt x="4173969" y="96127"/>
                  <a:pt x="4172026" y="95784"/>
                  <a:pt x="4170426" y="94641"/>
                </a:cubicBezTo>
                <a:cubicBezTo>
                  <a:pt x="4168825" y="93498"/>
                  <a:pt x="4167797" y="91898"/>
                  <a:pt x="4167340" y="89840"/>
                </a:cubicBezTo>
                <a:lnTo>
                  <a:pt x="4165968" y="84011"/>
                </a:lnTo>
                <a:cubicBezTo>
                  <a:pt x="4165739" y="81725"/>
                  <a:pt x="4166140" y="79725"/>
                  <a:pt x="4167168" y="78010"/>
                </a:cubicBezTo>
                <a:cubicBezTo>
                  <a:pt x="4168197" y="76296"/>
                  <a:pt x="4169968" y="75324"/>
                  <a:pt x="4172483" y="75096"/>
                </a:cubicBezTo>
                <a:close/>
                <a:moveTo>
                  <a:pt x="2885579" y="59322"/>
                </a:moveTo>
                <a:cubicBezTo>
                  <a:pt x="2887637" y="59094"/>
                  <a:pt x="2889523" y="59551"/>
                  <a:pt x="2891237" y="60694"/>
                </a:cubicBezTo>
                <a:cubicBezTo>
                  <a:pt x="2892952" y="61837"/>
                  <a:pt x="2894037" y="63323"/>
                  <a:pt x="2894495" y="65151"/>
                </a:cubicBezTo>
                <a:lnTo>
                  <a:pt x="2895523" y="71324"/>
                </a:lnTo>
                <a:cubicBezTo>
                  <a:pt x="2895752" y="73381"/>
                  <a:pt x="2895295" y="75267"/>
                  <a:pt x="2894152" y="76981"/>
                </a:cubicBezTo>
                <a:cubicBezTo>
                  <a:pt x="2893009" y="78696"/>
                  <a:pt x="2891408" y="79782"/>
                  <a:pt x="2889351" y="80239"/>
                </a:cubicBezTo>
                <a:lnTo>
                  <a:pt x="2804655" y="95670"/>
                </a:lnTo>
                <a:cubicBezTo>
                  <a:pt x="2802369" y="96127"/>
                  <a:pt x="2800426" y="95784"/>
                  <a:pt x="2798826" y="94641"/>
                </a:cubicBezTo>
                <a:cubicBezTo>
                  <a:pt x="2797226" y="93498"/>
                  <a:pt x="2796197" y="91898"/>
                  <a:pt x="2795739" y="89840"/>
                </a:cubicBezTo>
                <a:lnTo>
                  <a:pt x="2794368" y="84011"/>
                </a:lnTo>
                <a:cubicBezTo>
                  <a:pt x="2794139" y="81725"/>
                  <a:pt x="2794540" y="79725"/>
                  <a:pt x="2795568" y="78010"/>
                </a:cubicBezTo>
                <a:cubicBezTo>
                  <a:pt x="2796597" y="76296"/>
                  <a:pt x="2798368" y="75324"/>
                  <a:pt x="2800883" y="75096"/>
                </a:cubicBezTo>
                <a:close/>
                <a:moveTo>
                  <a:pt x="1904886" y="50750"/>
                </a:moveTo>
                <a:cubicBezTo>
                  <a:pt x="1906486" y="50521"/>
                  <a:pt x="1908086" y="50750"/>
                  <a:pt x="1909686" y="51435"/>
                </a:cubicBezTo>
                <a:cubicBezTo>
                  <a:pt x="1911286" y="52121"/>
                  <a:pt x="1912315" y="53264"/>
                  <a:pt x="1912772" y="54864"/>
                </a:cubicBezTo>
                <a:lnTo>
                  <a:pt x="1932660" y="92583"/>
                </a:lnTo>
                <a:cubicBezTo>
                  <a:pt x="1933118" y="94184"/>
                  <a:pt x="1933289" y="95898"/>
                  <a:pt x="1933175" y="97727"/>
                </a:cubicBezTo>
                <a:cubicBezTo>
                  <a:pt x="1933060" y="99556"/>
                  <a:pt x="1932432" y="101156"/>
                  <a:pt x="1931289" y="102528"/>
                </a:cubicBezTo>
                <a:lnTo>
                  <a:pt x="1882254" y="162878"/>
                </a:lnTo>
                <a:cubicBezTo>
                  <a:pt x="1881111" y="164250"/>
                  <a:pt x="1880654" y="165735"/>
                  <a:pt x="1880882" y="167336"/>
                </a:cubicBezTo>
                <a:cubicBezTo>
                  <a:pt x="1881111" y="168936"/>
                  <a:pt x="1881797" y="170193"/>
                  <a:pt x="1882940" y="171108"/>
                </a:cubicBezTo>
                <a:lnTo>
                  <a:pt x="1958035" y="238659"/>
                </a:lnTo>
                <a:cubicBezTo>
                  <a:pt x="1958949" y="239573"/>
                  <a:pt x="1959464" y="240831"/>
                  <a:pt x="1959578" y="242431"/>
                </a:cubicBezTo>
                <a:cubicBezTo>
                  <a:pt x="1959692" y="244031"/>
                  <a:pt x="1959292" y="245403"/>
                  <a:pt x="1958378" y="246546"/>
                </a:cubicBezTo>
                <a:lnTo>
                  <a:pt x="1942262" y="264376"/>
                </a:lnTo>
                <a:cubicBezTo>
                  <a:pt x="1941118" y="265519"/>
                  <a:pt x="1939747" y="266148"/>
                  <a:pt x="1938147" y="266262"/>
                </a:cubicBezTo>
                <a:cubicBezTo>
                  <a:pt x="1936547" y="266377"/>
                  <a:pt x="1935061" y="265977"/>
                  <a:pt x="1933689" y="265062"/>
                </a:cubicBezTo>
                <a:lnTo>
                  <a:pt x="1860308" y="198882"/>
                </a:lnTo>
                <a:cubicBezTo>
                  <a:pt x="1859394" y="197739"/>
                  <a:pt x="1858137" y="197225"/>
                  <a:pt x="1856536" y="197339"/>
                </a:cubicBezTo>
                <a:cubicBezTo>
                  <a:pt x="1854936" y="197454"/>
                  <a:pt x="1853565" y="198197"/>
                  <a:pt x="1852422" y="199568"/>
                </a:cubicBezTo>
                <a:lnTo>
                  <a:pt x="1804759" y="257861"/>
                </a:lnTo>
                <a:cubicBezTo>
                  <a:pt x="1803844" y="259233"/>
                  <a:pt x="1802587" y="259976"/>
                  <a:pt x="1800987" y="260090"/>
                </a:cubicBezTo>
                <a:cubicBezTo>
                  <a:pt x="1799387" y="260204"/>
                  <a:pt x="1797901" y="259690"/>
                  <a:pt x="1796529" y="258547"/>
                </a:cubicBezTo>
                <a:lnTo>
                  <a:pt x="1788985" y="252375"/>
                </a:lnTo>
                <a:cubicBezTo>
                  <a:pt x="1787843" y="251232"/>
                  <a:pt x="1787156" y="249917"/>
                  <a:pt x="1786928" y="248431"/>
                </a:cubicBezTo>
                <a:cubicBezTo>
                  <a:pt x="1786700" y="246946"/>
                  <a:pt x="1787156" y="245631"/>
                  <a:pt x="1788299" y="244488"/>
                </a:cubicBezTo>
                <a:lnTo>
                  <a:pt x="1836648" y="184824"/>
                </a:lnTo>
                <a:cubicBezTo>
                  <a:pt x="1837791" y="183909"/>
                  <a:pt x="1838306" y="182595"/>
                  <a:pt x="1838192" y="180880"/>
                </a:cubicBezTo>
                <a:cubicBezTo>
                  <a:pt x="1838077" y="179166"/>
                  <a:pt x="1837334" y="177737"/>
                  <a:pt x="1835962" y="176594"/>
                </a:cubicBezTo>
                <a:lnTo>
                  <a:pt x="1800301" y="144361"/>
                </a:lnTo>
                <a:cubicBezTo>
                  <a:pt x="1798929" y="143218"/>
                  <a:pt x="1798244" y="141904"/>
                  <a:pt x="1798244" y="140418"/>
                </a:cubicBezTo>
                <a:cubicBezTo>
                  <a:pt x="1798244" y="138932"/>
                  <a:pt x="1798701" y="137503"/>
                  <a:pt x="1799615" y="136132"/>
                </a:cubicBezTo>
                <a:lnTo>
                  <a:pt x="1815388" y="118301"/>
                </a:lnTo>
                <a:cubicBezTo>
                  <a:pt x="1816760" y="116929"/>
                  <a:pt x="1818246" y="116244"/>
                  <a:pt x="1819846" y="116244"/>
                </a:cubicBezTo>
                <a:cubicBezTo>
                  <a:pt x="1821447" y="116244"/>
                  <a:pt x="1822818" y="116815"/>
                  <a:pt x="1823961" y="117958"/>
                </a:cubicBezTo>
                <a:lnTo>
                  <a:pt x="1858594" y="149162"/>
                </a:lnTo>
                <a:cubicBezTo>
                  <a:pt x="1859508" y="150076"/>
                  <a:pt x="1860766" y="150476"/>
                  <a:pt x="1862366" y="150362"/>
                </a:cubicBezTo>
                <a:cubicBezTo>
                  <a:pt x="1863966" y="150248"/>
                  <a:pt x="1865338" y="149733"/>
                  <a:pt x="1866480" y="148819"/>
                </a:cubicBezTo>
                <a:lnTo>
                  <a:pt x="1906257" y="99784"/>
                </a:lnTo>
                <a:cubicBezTo>
                  <a:pt x="1907171" y="98413"/>
                  <a:pt x="1907800" y="96813"/>
                  <a:pt x="1908143" y="94984"/>
                </a:cubicBezTo>
                <a:cubicBezTo>
                  <a:pt x="1908486" y="93155"/>
                  <a:pt x="1908200" y="91440"/>
                  <a:pt x="1907286" y="89840"/>
                </a:cubicBezTo>
                <a:lnTo>
                  <a:pt x="1901799" y="79553"/>
                </a:lnTo>
                <a:cubicBezTo>
                  <a:pt x="1901113" y="77953"/>
                  <a:pt x="1899971" y="76810"/>
                  <a:pt x="1898370" y="76124"/>
                </a:cubicBezTo>
                <a:cubicBezTo>
                  <a:pt x="1896770" y="75438"/>
                  <a:pt x="1895170" y="75324"/>
                  <a:pt x="1893570" y="75781"/>
                </a:cubicBezTo>
                <a:lnTo>
                  <a:pt x="1793786" y="100470"/>
                </a:lnTo>
                <a:cubicBezTo>
                  <a:pt x="1792414" y="101156"/>
                  <a:pt x="1791043" y="101099"/>
                  <a:pt x="1789671" y="100299"/>
                </a:cubicBezTo>
                <a:cubicBezTo>
                  <a:pt x="1788299" y="99499"/>
                  <a:pt x="1787499" y="98298"/>
                  <a:pt x="1787271" y="96698"/>
                </a:cubicBezTo>
                <a:lnTo>
                  <a:pt x="1784870" y="87097"/>
                </a:lnTo>
                <a:cubicBezTo>
                  <a:pt x="1784642" y="85497"/>
                  <a:pt x="1784813" y="84068"/>
                  <a:pt x="1785385" y="82811"/>
                </a:cubicBezTo>
                <a:cubicBezTo>
                  <a:pt x="1785956" y="81553"/>
                  <a:pt x="1787042" y="80696"/>
                  <a:pt x="1788642" y="80239"/>
                </a:cubicBezTo>
                <a:close/>
                <a:moveTo>
                  <a:pt x="1561985" y="50750"/>
                </a:moveTo>
                <a:cubicBezTo>
                  <a:pt x="1563586" y="50521"/>
                  <a:pt x="1565186" y="50750"/>
                  <a:pt x="1566786" y="51435"/>
                </a:cubicBezTo>
                <a:cubicBezTo>
                  <a:pt x="1568386" y="52121"/>
                  <a:pt x="1569415" y="53264"/>
                  <a:pt x="1569872" y="54864"/>
                </a:cubicBezTo>
                <a:lnTo>
                  <a:pt x="1589760" y="92583"/>
                </a:lnTo>
                <a:cubicBezTo>
                  <a:pt x="1590218" y="94184"/>
                  <a:pt x="1590389" y="95898"/>
                  <a:pt x="1590275" y="97727"/>
                </a:cubicBezTo>
                <a:cubicBezTo>
                  <a:pt x="1590160" y="99556"/>
                  <a:pt x="1589532" y="101156"/>
                  <a:pt x="1588389" y="102528"/>
                </a:cubicBezTo>
                <a:lnTo>
                  <a:pt x="1539354" y="162878"/>
                </a:lnTo>
                <a:cubicBezTo>
                  <a:pt x="1538211" y="164250"/>
                  <a:pt x="1537754" y="165735"/>
                  <a:pt x="1537982" y="167336"/>
                </a:cubicBezTo>
                <a:cubicBezTo>
                  <a:pt x="1538211" y="168936"/>
                  <a:pt x="1538897" y="170193"/>
                  <a:pt x="1540040" y="171108"/>
                </a:cubicBezTo>
                <a:lnTo>
                  <a:pt x="1615135" y="238659"/>
                </a:lnTo>
                <a:cubicBezTo>
                  <a:pt x="1616049" y="239573"/>
                  <a:pt x="1616564" y="240831"/>
                  <a:pt x="1616678" y="242431"/>
                </a:cubicBezTo>
                <a:cubicBezTo>
                  <a:pt x="1616792" y="244031"/>
                  <a:pt x="1616392" y="245403"/>
                  <a:pt x="1615478" y="246546"/>
                </a:cubicBezTo>
                <a:lnTo>
                  <a:pt x="1599362" y="264376"/>
                </a:lnTo>
                <a:cubicBezTo>
                  <a:pt x="1598219" y="265519"/>
                  <a:pt x="1596847" y="266148"/>
                  <a:pt x="1595247" y="266262"/>
                </a:cubicBezTo>
                <a:cubicBezTo>
                  <a:pt x="1593646" y="266377"/>
                  <a:pt x="1592161" y="265977"/>
                  <a:pt x="1590789" y="265062"/>
                </a:cubicBezTo>
                <a:lnTo>
                  <a:pt x="1517408" y="198882"/>
                </a:lnTo>
                <a:cubicBezTo>
                  <a:pt x="1516494" y="197739"/>
                  <a:pt x="1515237" y="197225"/>
                  <a:pt x="1513637" y="197339"/>
                </a:cubicBezTo>
                <a:cubicBezTo>
                  <a:pt x="1512036" y="197454"/>
                  <a:pt x="1510665" y="198197"/>
                  <a:pt x="1509522" y="199568"/>
                </a:cubicBezTo>
                <a:lnTo>
                  <a:pt x="1461859" y="257861"/>
                </a:lnTo>
                <a:cubicBezTo>
                  <a:pt x="1460944" y="259233"/>
                  <a:pt x="1459687" y="259976"/>
                  <a:pt x="1458087" y="260090"/>
                </a:cubicBezTo>
                <a:cubicBezTo>
                  <a:pt x="1456487" y="260204"/>
                  <a:pt x="1455001" y="259690"/>
                  <a:pt x="1453629" y="258547"/>
                </a:cubicBezTo>
                <a:lnTo>
                  <a:pt x="1446085" y="252375"/>
                </a:lnTo>
                <a:cubicBezTo>
                  <a:pt x="1444942" y="251232"/>
                  <a:pt x="1444256" y="249917"/>
                  <a:pt x="1444028" y="248431"/>
                </a:cubicBezTo>
                <a:cubicBezTo>
                  <a:pt x="1443799" y="246946"/>
                  <a:pt x="1444256" y="245631"/>
                  <a:pt x="1445399" y="244488"/>
                </a:cubicBezTo>
                <a:lnTo>
                  <a:pt x="1493748" y="184824"/>
                </a:lnTo>
                <a:cubicBezTo>
                  <a:pt x="1494892" y="183909"/>
                  <a:pt x="1495406" y="182595"/>
                  <a:pt x="1495291" y="180880"/>
                </a:cubicBezTo>
                <a:cubicBezTo>
                  <a:pt x="1495177" y="179166"/>
                  <a:pt x="1494434" y="177737"/>
                  <a:pt x="1493062" y="176594"/>
                </a:cubicBezTo>
                <a:lnTo>
                  <a:pt x="1457401" y="144361"/>
                </a:lnTo>
                <a:cubicBezTo>
                  <a:pt x="1456029" y="143218"/>
                  <a:pt x="1455344" y="141904"/>
                  <a:pt x="1455344" y="140418"/>
                </a:cubicBezTo>
                <a:cubicBezTo>
                  <a:pt x="1455344" y="138932"/>
                  <a:pt x="1455801" y="137503"/>
                  <a:pt x="1456715" y="136132"/>
                </a:cubicBezTo>
                <a:lnTo>
                  <a:pt x="1472488" y="118301"/>
                </a:lnTo>
                <a:cubicBezTo>
                  <a:pt x="1473860" y="116929"/>
                  <a:pt x="1475346" y="116244"/>
                  <a:pt x="1476946" y="116244"/>
                </a:cubicBezTo>
                <a:cubicBezTo>
                  <a:pt x="1478547" y="116244"/>
                  <a:pt x="1479918" y="116815"/>
                  <a:pt x="1481061" y="117958"/>
                </a:cubicBezTo>
                <a:lnTo>
                  <a:pt x="1515694" y="149162"/>
                </a:lnTo>
                <a:cubicBezTo>
                  <a:pt x="1516609" y="150076"/>
                  <a:pt x="1517866" y="150476"/>
                  <a:pt x="1519466" y="150362"/>
                </a:cubicBezTo>
                <a:cubicBezTo>
                  <a:pt x="1521067" y="150248"/>
                  <a:pt x="1522437" y="149733"/>
                  <a:pt x="1523581" y="148819"/>
                </a:cubicBezTo>
                <a:lnTo>
                  <a:pt x="1563357" y="99784"/>
                </a:lnTo>
                <a:cubicBezTo>
                  <a:pt x="1564271" y="98413"/>
                  <a:pt x="1564900" y="96813"/>
                  <a:pt x="1565243" y="94984"/>
                </a:cubicBezTo>
                <a:cubicBezTo>
                  <a:pt x="1565586" y="93155"/>
                  <a:pt x="1565300" y="91440"/>
                  <a:pt x="1564386" y="89840"/>
                </a:cubicBezTo>
                <a:lnTo>
                  <a:pt x="1558899" y="79553"/>
                </a:lnTo>
                <a:cubicBezTo>
                  <a:pt x="1558213" y="77953"/>
                  <a:pt x="1557071" y="76810"/>
                  <a:pt x="1555470" y="76124"/>
                </a:cubicBezTo>
                <a:cubicBezTo>
                  <a:pt x="1553870" y="75438"/>
                  <a:pt x="1552270" y="75324"/>
                  <a:pt x="1550670" y="75781"/>
                </a:cubicBezTo>
                <a:lnTo>
                  <a:pt x="1450886" y="100470"/>
                </a:lnTo>
                <a:cubicBezTo>
                  <a:pt x="1449514" y="101156"/>
                  <a:pt x="1448143" y="101099"/>
                  <a:pt x="1446771" y="100299"/>
                </a:cubicBezTo>
                <a:cubicBezTo>
                  <a:pt x="1445399" y="99499"/>
                  <a:pt x="1444599" y="98298"/>
                  <a:pt x="1444371" y="96698"/>
                </a:cubicBezTo>
                <a:lnTo>
                  <a:pt x="1441971" y="87097"/>
                </a:lnTo>
                <a:cubicBezTo>
                  <a:pt x="1441742" y="85497"/>
                  <a:pt x="1441913" y="84068"/>
                  <a:pt x="1442485" y="82811"/>
                </a:cubicBezTo>
                <a:cubicBezTo>
                  <a:pt x="1443056" y="81553"/>
                  <a:pt x="1444142" y="80696"/>
                  <a:pt x="1445742" y="80239"/>
                </a:cubicBezTo>
                <a:close/>
                <a:moveTo>
                  <a:pt x="682618" y="38748"/>
                </a:moveTo>
                <a:cubicBezTo>
                  <a:pt x="685019" y="38062"/>
                  <a:pt x="687362" y="38405"/>
                  <a:pt x="689648" y="39777"/>
                </a:cubicBezTo>
                <a:lnTo>
                  <a:pt x="712622" y="52807"/>
                </a:lnTo>
                <a:cubicBezTo>
                  <a:pt x="715137" y="54179"/>
                  <a:pt x="716737" y="56007"/>
                  <a:pt x="717423" y="58293"/>
                </a:cubicBezTo>
                <a:cubicBezTo>
                  <a:pt x="718109" y="60579"/>
                  <a:pt x="717766" y="62980"/>
                  <a:pt x="716394" y="65494"/>
                </a:cubicBezTo>
                <a:lnTo>
                  <a:pt x="712622" y="71667"/>
                </a:lnTo>
                <a:cubicBezTo>
                  <a:pt x="711479" y="73724"/>
                  <a:pt x="709708" y="75096"/>
                  <a:pt x="707307" y="75781"/>
                </a:cubicBezTo>
                <a:cubicBezTo>
                  <a:pt x="704907" y="76467"/>
                  <a:pt x="702564" y="76124"/>
                  <a:pt x="700278" y="74753"/>
                </a:cubicBezTo>
                <a:lnTo>
                  <a:pt x="676961" y="61722"/>
                </a:lnTo>
                <a:cubicBezTo>
                  <a:pt x="674446" y="60351"/>
                  <a:pt x="672903" y="58522"/>
                  <a:pt x="672331" y="56236"/>
                </a:cubicBezTo>
                <a:cubicBezTo>
                  <a:pt x="671760" y="53950"/>
                  <a:pt x="672046" y="51550"/>
                  <a:pt x="673189" y="49035"/>
                </a:cubicBezTo>
                <a:lnTo>
                  <a:pt x="677304" y="42863"/>
                </a:lnTo>
                <a:cubicBezTo>
                  <a:pt x="678447" y="40806"/>
                  <a:pt x="680218" y="39434"/>
                  <a:pt x="682618" y="38748"/>
                </a:cubicBezTo>
                <a:close/>
                <a:moveTo>
                  <a:pt x="2116112" y="34976"/>
                </a:moveTo>
                <a:cubicBezTo>
                  <a:pt x="2114054" y="34976"/>
                  <a:pt x="2112340" y="35417"/>
                  <a:pt x="2110969" y="36300"/>
                </a:cubicBezTo>
                <a:cubicBezTo>
                  <a:pt x="2109597" y="37182"/>
                  <a:pt x="2108911" y="38396"/>
                  <a:pt x="2108911" y="39943"/>
                </a:cubicBezTo>
                <a:cubicBezTo>
                  <a:pt x="2109139" y="41268"/>
                  <a:pt x="2109996" y="42372"/>
                  <a:pt x="2111483" y="43254"/>
                </a:cubicBezTo>
                <a:cubicBezTo>
                  <a:pt x="2112968" y="44136"/>
                  <a:pt x="2114855" y="44577"/>
                  <a:pt x="2117140" y="44577"/>
                </a:cubicBezTo>
                <a:lnTo>
                  <a:pt x="2172347" y="42177"/>
                </a:lnTo>
                <a:cubicBezTo>
                  <a:pt x="2174634" y="41949"/>
                  <a:pt x="2176519" y="42523"/>
                  <a:pt x="2178005" y="43900"/>
                </a:cubicBezTo>
                <a:cubicBezTo>
                  <a:pt x="2179491" y="45277"/>
                  <a:pt x="2180234" y="47006"/>
                  <a:pt x="2180234" y="49089"/>
                </a:cubicBezTo>
                <a:lnTo>
                  <a:pt x="2181263" y="64348"/>
                </a:lnTo>
                <a:cubicBezTo>
                  <a:pt x="2181263" y="66430"/>
                  <a:pt x="2180520" y="68222"/>
                  <a:pt x="2179034" y="69724"/>
                </a:cubicBezTo>
                <a:cubicBezTo>
                  <a:pt x="2177548" y="71226"/>
                  <a:pt x="2175891" y="72093"/>
                  <a:pt x="2174062" y="72326"/>
                </a:cubicBezTo>
                <a:lnTo>
                  <a:pt x="2119198" y="74753"/>
                </a:lnTo>
                <a:cubicBezTo>
                  <a:pt x="2117369" y="74981"/>
                  <a:pt x="2115712" y="75781"/>
                  <a:pt x="2114226" y="77153"/>
                </a:cubicBezTo>
                <a:cubicBezTo>
                  <a:pt x="2112740" y="78525"/>
                  <a:pt x="2112225" y="80125"/>
                  <a:pt x="2112683" y="81954"/>
                </a:cubicBezTo>
                <a:cubicBezTo>
                  <a:pt x="2112911" y="83782"/>
                  <a:pt x="2113768" y="85268"/>
                  <a:pt x="2115255" y="86411"/>
                </a:cubicBezTo>
                <a:cubicBezTo>
                  <a:pt x="2116740" y="87554"/>
                  <a:pt x="2118512" y="88011"/>
                  <a:pt x="2120570" y="87783"/>
                </a:cubicBezTo>
                <a:lnTo>
                  <a:pt x="2216581" y="75438"/>
                </a:lnTo>
                <a:cubicBezTo>
                  <a:pt x="2218639" y="75210"/>
                  <a:pt x="2220125" y="74295"/>
                  <a:pt x="2221039" y="72695"/>
                </a:cubicBezTo>
                <a:cubicBezTo>
                  <a:pt x="2221954" y="71095"/>
                  <a:pt x="2222182" y="69381"/>
                  <a:pt x="2221725" y="67552"/>
                </a:cubicBezTo>
                <a:lnTo>
                  <a:pt x="2212124" y="42177"/>
                </a:lnTo>
                <a:cubicBezTo>
                  <a:pt x="2211438" y="39891"/>
                  <a:pt x="2210181" y="38119"/>
                  <a:pt x="2208352" y="36862"/>
                </a:cubicBezTo>
                <a:cubicBezTo>
                  <a:pt x="2206523" y="35605"/>
                  <a:pt x="2204466" y="34976"/>
                  <a:pt x="2202180" y="34976"/>
                </a:cubicBezTo>
                <a:close/>
                <a:moveTo>
                  <a:pt x="62922" y="26747"/>
                </a:moveTo>
                <a:cubicBezTo>
                  <a:pt x="64865" y="26518"/>
                  <a:pt x="66751" y="27090"/>
                  <a:pt x="68580" y="28461"/>
                </a:cubicBezTo>
                <a:lnTo>
                  <a:pt x="95669" y="49721"/>
                </a:lnTo>
                <a:cubicBezTo>
                  <a:pt x="97269" y="50864"/>
                  <a:pt x="98241" y="52521"/>
                  <a:pt x="98583" y="54693"/>
                </a:cubicBezTo>
                <a:cubicBezTo>
                  <a:pt x="98926" y="56865"/>
                  <a:pt x="98412" y="58751"/>
                  <a:pt x="97040" y="60351"/>
                </a:cubicBezTo>
                <a:lnTo>
                  <a:pt x="92926" y="65151"/>
                </a:lnTo>
                <a:cubicBezTo>
                  <a:pt x="91554" y="66523"/>
                  <a:pt x="89782" y="67380"/>
                  <a:pt x="87611" y="67723"/>
                </a:cubicBezTo>
                <a:cubicBezTo>
                  <a:pt x="85439" y="68066"/>
                  <a:pt x="83553" y="67552"/>
                  <a:pt x="81953" y="66180"/>
                </a:cubicBezTo>
                <a:lnTo>
                  <a:pt x="54864" y="44920"/>
                </a:lnTo>
                <a:cubicBezTo>
                  <a:pt x="53035" y="43549"/>
                  <a:pt x="52063" y="41891"/>
                  <a:pt x="51949" y="39948"/>
                </a:cubicBezTo>
                <a:cubicBezTo>
                  <a:pt x="51835" y="38005"/>
                  <a:pt x="52349" y="36119"/>
                  <a:pt x="53492" y="34290"/>
                </a:cubicBezTo>
                <a:lnTo>
                  <a:pt x="57607" y="29490"/>
                </a:lnTo>
                <a:cubicBezTo>
                  <a:pt x="59207" y="27890"/>
                  <a:pt x="60979" y="26975"/>
                  <a:pt x="62922" y="26747"/>
                </a:cubicBezTo>
                <a:close/>
                <a:moveTo>
                  <a:pt x="5585917" y="16117"/>
                </a:moveTo>
                <a:cubicBezTo>
                  <a:pt x="5587975" y="15888"/>
                  <a:pt x="5589631" y="16288"/>
                  <a:pt x="5590889" y="17317"/>
                </a:cubicBezTo>
                <a:cubicBezTo>
                  <a:pt x="5592146" y="18346"/>
                  <a:pt x="5592889" y="19774"/>
                  <a:pt x="5593118" y="21603"/>
                </a:cubicBezTo>
                <a:lnTo>
                  <a:pt x="5594489" y="29490"/>
                </a:lnTo>
                <a:cubicBezTo>
                  <a:pt x="5594718" y="31319"/>
                  <a:pt x="5595461" y="32805"/>
                  <a:pt x="5596718" y="33948"/>
                </a:cubicBezTo>
                <a:cubicBezTo>
                  <a:pt x="5597976" y="35091"/>
                  <a:pt x="5599519" y="35548"/>
                  <a:pt x="5601348" y="35319"/>
                </a:cubicBezTo>
                <a:lnTo>
                  <a:pt x="5661355" y="31547"/>
                </a:lnTo>
                <a:cubicBezTo>
                  <a:pt x="5662955" y="31090"/>
                  <a:pt x="5664441" y="31433"/>
                  <a:pt x="5665813" y="32576"/>
                </a:cubicBezTo>
                <a:cubicBezTo>
                  <a:pt x="5667184" y="33719"/>
                  <a:pt x="5667984" y="35205"/>
                  <a:pt x="5668213" y="37034"/>
                </a:cubicBezTo>
                <a:lnTo>
                  <a:pt x="5669242" y="54179"/>
                </a:lnTo>
                <a:cubicBezTo>
                  <a:pt x="5669470" y="56007"/>
                  <a:pt x="5669013" y="57608"/>
                  <a:pt x="5667870" y="58979"/>
                </a:cubicBezTo>
                <a:cubicBezTo>
                  <a:pt x="5666727" y="60351"/>
                  <a:pt x="5665241" y="61151"/>
                  <a:pt x="5663412" y="61380"/>
                </a:cubicBezTo>
                <a:lnTo>
                  <a:pt x="5605462" y="65151"/>
                </a:lnTo>
                <a:cubicBezTo>
                  <a:pt x="5603862" y="65151"/>
                  <a:pt x="5602491" y="65837"/>
                  <a:pt x="5601348" y="67209"/>
                </a:cubicBezTo>
                <a:cubicBezTo>
                  <a:pt x="5600204" y="68580"/>
                  <a:pt x="5599747" y="70066"/>
                  <a:pt x="5599976" y="71667"/>
                </a:cubicBezTo>
                <a:cubicBezTo>
                  <a:pt x="5600204" y="73267"/>
                  <a:pt x="5601062" y="74638"/>
                  <a:pt x="5602547" y="75781"/>
                </a:cubicBezTo>
                <a:cubicBezTo>
                  <a:pt x="5604033" y="76924"/>
                  <a:pt x="5605462" y="77496"/>
                  <a:pt x="5606834" y="77496"/>
                </a:cubicBezTo>
                <a:lnTo>
                  <a:pt x="5687073" y="76467"/>
                </a:lnTo>
                <a:cubicBezTo>
                  <a:pt x="5688901" y="76467"/>
                  <a:pt x="5690387" y="77038"/>
                  <a:pt x="5691530" y="78179"/>
                </a:cubicBezTo>
                <a:cubicBezTo>
                  <a:pt x="5692673" y="79320"/>
                  <a:pt x="5693130" y="80803"/>
                  <a:pt x="5692902" y="82629"/>
                </a:cubicBezTo>
                <a:lnTo>
                  <a:pt x="5683986" y="205757"/>
                </a:lnTo>
                <a:cubicBezTo>
                  <a:pt x="5683986" y="207578"/>
                  <a:pt x="5684501" y="209002"/>
                  <a:pt x="5685530" y="210029"/>
                </a:cubicBezTo>
                <a:cubicBezTo>
                  <a:pt x="5686558" y="211056"/>
                  <a:pt x="5687986" y="211455"/>
                  <a:pt x="5689816" y="211227"/>
                </a:cubicBezTo>
                <a:lnTo>
                  <a:pt x="5697702" y="210541"/>
                </a:lnTo>
                <a:cubicBezTo>
                  <a:pt x="5699531" y="210312"/>
                  <a:pt x="5701074" y="210712"/>
                  <a:pt x="5702332" y="211741"/>
                </a:cubicBezTo>
                <a:cubicBezTo>
                  <a:pt x="5703588" y="212770"/>
                  <a:pt x="5704446" y="214199"/>
                  <a:pt x="5704903" y="216027"/>
                </a:cubicBezTo>
                <a:lnTo>
                  <a:pt x="5706618" y="232830"/>
                </a:lnTo>
                <a:cubicBezTo>
                  <a:pt x="5707075" y="234658"/>
                  <a:pt x="5706732" y="236259"/>
                  <a:pt x="5705589" y="237630"/>
                </a:cubicBezTo>
                <a:cubicBezTo>
                  <a:pt x="5704446" y="239002"/>
                  <a:pt x="5702960" y="239802"/>
                  <a:pt x="5701132" y="240030"/>
                </a:cubicBezTo>
                <a:lnTo>
                  <a:pt x="5512879" y="261976"/>
                </a:lnTo>
                <a:cubicBezTo>
                  <a:pt x="5511050" y="261976"/>
                  <a:pt x="5509450" y="261462"/>
                  <a:pt x="5508079" y="260433"/>
                </a:cubicBezTo>
                <a:cubicBezTo>
                  <a:pt x="5506707" y="259404"/>
                  <a:pt x="5505907" y="257976"/>
                  <a:pt x="5505678" y="256147"/>
                </a:cubicBezTo>
                <a:lnTo>
                  <a:pt x="5503621" y="239002"/>
                </a:lnTo>
                <a:cubicBezTo>
                  <a:pt x="5503392" y="237402"/>
                  <a:pt x="5503792" y="235858"/>
                  <a:pt x="5504821" y="234373"/>
                </a:cubicBezTo>
                <a:cubicBezTo>
                  <a:pt x="5505850" y="232887"/>
                  <a:pt x="5507278" y="232029"/>
                  <a:pt x="5509107" y="231801"/>
                </a:cubicBezTo>
                <a:lnTo>
                  <a:pt x="5646267" y="216370"/>
                </a:lnTo>
                <a:cubicBezTo>
                  <a:pt x="5648096" y="216142"/>
                  <a:pt x="5649696" y="215342"/>
                  <a:pt x="5651068" y="213970"/>
                </a:cubicBezTo>
                <a:cubicBezTo>
                  <a:pt x="5652440" y="212598"/>
                  <a:pt x="5653240" y="210998"/>
                  <a:pt x="5653468" y="209169"/>
                </a:cubicBezTo>
                <a:lnTo>
                  <a:pt x="5660669" y="113157"/>
                </a:lnTo>
                <a:cubicBezTo>
                  <a:pt x="5660669" y="111329"/>
                  <a:pt x="5660040" y="109728"/>
                  <a:pt x="5658783" y="108357"/>
                </a:cubicBezTo>
                <a:cubicBezTo>
                  <a:pt x="5657526" y="106985"/>
                  <a:pt x="5655983" y="106414"/>
                  <a:pt x="5654154" y="106642"/>
                </a:cubicBezTo>
                <a:lnTo>
                  <a:pt x="5531739" y="108357"/>
                </a:lnTo>
                <a:cubicBezTo>
                  <a:pt x="5530139" y="108357"/>
                  <a:pt x="5528653" y="107789"/>
                  <a:pt x="5527281" y="106653"/>
                </a:cubicBezTo>
                <a:cubicBezTo>
                  <a:pt x="5525910" y="105517"/>
                  <a:pt x="5525224" y="104046"/>
                  <a:pt x="5525224" y="102238"/>
                </a:cubicBezTo>
                <a:lnTo>
                  <a:pt x="5524881" y="84959"/>
                </a:lnTo>
                <a:cubicBezTo>
                  <a:pt x="5524881" y="83152"/>
                  <a:pt x="5525567" y="81683"/>
                  <a:pt x="5526938" y="80552"/>
                </a:cubicBezTo>
                <a:cubicBezTo>
                  <a:pt x="5528310" y="79422"/>
                  <a:pt x="5529796" y="78632"/>
                  <a:pt x="5531396" y="78182"/>
                </a:cubicBezTo>
                <a:lnTo>
                  <a:pt x="5563971" y="77839"/>
                </a:lnTo>
                <a:cubicBezTo>
                  <a:pt x="5565800" y="77839"/>
                  <a:pt x="5567229" y="77382"/>
                  <a:pt x="5568258" y="76467"/>
                </a:cubicBezTo>
                <a:cubicBezTo>
                  <a:pt x="5569286" y="75553"/>
                  <a:pt x="5569686" y="74410"/>
                  <a:pt x="5569458" y="73038"/>
                </a:cubicBezTo>
                <a:cubicBezTo>
                  <a:pt x="5569458" y="71667"/>
                  <a:pt x="5568772" y="70524"/>
                  <a:pt x="5567400" y="69609"/>
                </a:cubicBezTo>
                <a:cubicBezTo>
                  <a:pt x="5566029" y="68695"/>
                  <a:pt x="5564543" y="68352"/>
                  <a:pt x="5562943" y="68580"/>
                </a:cubicBezTo>
                <a:lnTo>
                  <a:pt x="5505335" y="72352"/>
                </a:lnTo>
                <a:cubicBezTo>
                  <a:pt x="5503506" y="72581"/>
                  <a:pt x="5501907" y="72124"/>
                  <a:pt x="5500535" y="70981"/>
                </a:cubicBezTo>
                <a:cubicBezTo>
                  <a:pt x="5499163" y="69838"/>
                  <a:pt x="5498363" y="68352"/>
                  <a:pt x="5498135" y="66523"/>
                </a:cubicBezTo>
                <a:lnTo>
                  <a:pt x="5497106" y="49035"/>
                </a:lnTo>
                <a:cubicBezTo>
                  <a:pt x="5497106" y="47206"/>
                  <a:pt x="5497620" y="45663"/>
                  <a:pt x="5498649" y="44406"/>
                </a:cubicBezTo>
                <a:cubicBezTo>
                  <a:pt x="5499678" y="43149"/>
                  <a:pt x="5501106" y="42520"/>
                  <a:pt x="5502935" y="42520"/>
                </a:cubicBezTo>
                <a:lnTo>
                  <a:pt x="5558485" y="38405"/>
                </a:lnTo>
                <a:cubicBezTo>
                  <a:pt x="5560313" y="38177"/>
                  <a:pt x="5561742" y="37434"/>
                  <a:pt x="5562771" y="36176"/>
                </a:cubicBezTo>
                <a:cubicBezTo>
                  <a:pt x="5563800" y="34919"/>
                  <a:pt x="5564200" y="33490"/>
                  <a:pt x="5563971" y="31890"/>
                </a:cubicBezTo>
                <a:lnTo>
                  <a:pt x="5563628" y="25375"/>
                </a:lnTo>
                <a:cubicBezTo>
                  <a:pt x="5563400" y="23546"/>
                  <a:pt x="5563800" y="22003"/>
                  <a:pt x="5564829" y="20746"/>
                </a:cubicBezTo>
                <a:cubicBezTo>
                  <a:pt x="5565857" y="19489"/>
                  <a:pt x="5567286" y="18746"/>
                  <a:pt x="5569115" y="18517"/>
                </a:cubicBezTo>
                <a:close/>
                <a:moveTo>
                  <a:pt x="167163" y="13202"/>
                </a:moveTo>
                <a:cubicBezTo>
                  <a:pt x="169335" y="13088"/>
                  <a:pt x="171221" y="13716"/>
                  <a:pt x="172821" y="15088"/>
                </a:cubicBezTo>
                <a:lnTo>
                  <a:pt x="182080" y="23661"/>
                </a:lnTo>
                <a:cubicBezTo>
                  <a:pt x="183680" y="25032"/>
                  <a:pt x="184480" y="26689"/>
                  <a:pt x="184480" y="28633"/>
                </a:cubicBezTo>
                <a:cubicBezTo>
                  <a:pt x="184480" y="30576"/>
                  <a:pt x="183794" y="32347"/>
                  <a:pt x="182423" y="33948"/>
                </a:cubicBezTo>
                <a:lnTo>
                  <a:pt x="154990" y="62751"/>
                </a:lnTo>
                <a:cubicBezTo>
                  <a:pt x="153619" y="63894"/>
                  <a:pt x="153219" y="65037"/>
                  <a:pt x="153790" y="66180"/>
                </a:cubicBezTo>
                <a:cubicBezTo>
                  <a:pt x="154362" y="67323"/>
                  <a:pt x="155562" y="67666"/>
                  <a:pt x="157391" y="67209"/>
                </a:cubicBezTo>
                <a:lnTo>
                  <a:pt x="229743" y="63780"/>
                </a:lnTo>
                <a:cubicBezTo>
                  <a:pt x="232029" y="63780"/>
                  <a:pt x="233743" y="64523"/>
                  <a:pt x="234886" y="66009"/>
                </a:cubicBezTo>
                <a:cubicBezTo>
                  <a:pt x="236029" y="67495"/>
                  <a:pt x="236372" y="69266"/>
                  <a:pt x="235915" y="71324"/>
                </a:cubicBezTo>
                <a:lnTo>
                  <a:pt x="217398" y="161163"/>
                </a:lnTo>
                <a:cubicBezTo>
                  <a:pt x="217170" y="162992"/>
                  <a:pt x="216198" y="164650"/>
                  <a:pt x="214484" y="166135"/>
                </a:cubicBezTo>
                <a:cubicBezTo>
                  <a:pt x="212769" y="167621"/>
                  <a:pt x="210655" y="168479"/>
                  <a:pt x="208140" y="168707"/>
                </a:cubicBezTo>
                <a:lnTo>
                  <a:pt x="142989" y="170422"/>
                </a:lnTo>
                <a:cubicBezTo>
                  <a:pt x="140932" y="170650"/>
                  <a:pt x="139217" y="171450"/>
                  <a:pt x="137846" y="172822"/>
                </a:cubicBezTo>
                <a:cubicBezTo>
                  <a:pt x="136474" y="174194"/>
                  <a:pt x="135788" y="176022"/>
                  <a:pt x="135788" y="178308"/>
                </a:cubicBezTo>
                <a:lnTo>
                  <a:pt x="135788" y="181052"/>
                </a:lnTo>
                <a:cubicBezTo>
                  <a:pt x="135788" y="183338"/>
                  <a:pt x="136474" y="185166"/>
                  <a:pt x="137846" y="186538"/>
                </a:cubicBezTo>
                <a:cubicBezTo>
                  <a:pt x="139217" y="187910"/>
                  <a:pt x="140932" y="188595"/>
                  <a:pt x="142989" y="188595"/>
                </a:cubicBezTo>
                <a:lnTo>
                  <a:pt x="226656" y="184824"/>
                </a:lnTo>
                <a:cubicBezTo>
                  <a:pt x="228714" y="184824"/>
                  <a:pt x="230486" y="185509"/>
                  <a:pt x="231972" y="186881"/>
                </a:cubicBezTo>
                <a:cubicBezTo>
                  <a:pt x="233457" y="188253"/>
                  <a:pt x="234315" y="189967"/>
                  <a:pt x="234543" y="192024"/>
                </a:cubicBezTo>
                <a:lnTo>
                  <a:pt x="234886" y="204369"/>
                </a:lnTo>
                <a:cubicBezTo>
                  <a:pt x="235343" y="206426"/>
                  <a:pt x="234829" y="208141"/>
                  <a:pt x="233343" y="209512"/>
                </a:cubicBezTo>
                <a:cubicBezTo>
                  <a:pt x="231857" y="210884"/>
                  <a:pt x="230086" y="211570"/>
                  <a:pt x="228028" y="211570"/>
                </a:cubicBezTo>
                <a:lnTo>
                  <a:pt x="142989" y="215685"/>
                </a:lnTo>
                <a:cubicBezTo>
                  <a:pt x="140932" y="215685"/>
                  <a:pt x="139217" y="216428"/>
                  <a:pt x="137846" y="217913"/>
                </a:cubicBezTo>
                <a:cubicBezTo>
                  <a:pt x="136474" y="219399"/>
                  <a:pt x="135788" y="221285"/>
                  <a:pt x="135788" y="223571"/>
                </a:cubicBezTo>
                <a:lnTo>
                  <a:pt x="135788" y="257175"/>
                </a:lnTo>
                <a:cubicBezTo>
                  <a:pt x="135788" y="259233"/>
                  <a:pt x="135045" y="260947"/>
                  <a:pt x="133559" y="262319"/>
                </a:cubicBezTo>
                <a:cubicBezTo>
                  <a:pt x="132073" y="263691"/>
                  <a:pt x="130302" y="264376"/>
                  <a:pt x="128244" y="264376"/>
                </a:cubicBezTo>
                <a:lnTo>
                  <a:pt x="114871" y="264376"/>
                </a:lnTo>
                <a:cubicBezTo>
                  <a:pt x="113042" y="264376"/>
                  <a:pt x="111328" y="263691"/>
                  <a:pt x="109728" y="262319"/>
                </a:cubicBezTo>
                <a:cubicBezTo>
                  <a:pt x="108128" y="260947"/>
                  <a:pt x="107327" y="259233"/>
                  <a:pt x="107327" y="257175"/>
                </a:cubicBezTo>
                <a:lnTo>
                  <a:pt x="107327" y="224600"/>
                </a:lnTo>
                <a:cubicBezTo>
                  <a:pt x="107327" y="222314"/>
                  <a:pt x="106584" y="220485"/>
                  <a:pt x="105099" y="219114"/>
                </a:cubicBezTo>
                <a:cubicBezTo>
                  <a:pt x="103613" y="217742"/>
                  <a:pt x="101841" y="217056"/>
                  <a:pt x="99784" y="217056"/>
                </a:cubicBezTo>
                <a:lnTo>
                  <a:pt x="8229" y="221171"/>
                </a:lnTo>
                <a:cubicBezTo>
                  <a:pt x="6401" y="221171"/>
                  <a:pt x="4686" y="220485"/>
                  <a:pt x="3086" y="219114"/>
                </a:cubicBezTo>
                <a:cubicBezTo>
                  <a:pt x="1486" y="217742"/>
                  <a:pt x="571" y="215913"/>
                  <a:pt x="343" y="213627"/>
                </a:cubicBezTo>
                <a:lnTo>
                  <a:pt x="0" y="201969"/>
                </a:lnTo>
                <a:cubicBezTo>
                  <a:pt x="0" y="199683"/>
                  <a:pt x="685" y="197854"/>
                  <a:pt x="2057" y="196482"/>
                </a:cubicBezTo>
                <a:cubicBezTo>
                  <a:pt x="3429" y="195111"/>
                  <a:pt x="5143" y="194310"/>
                  <a:pt x="7201" y="194082"/>
                </a:cubicBezTo>
                <a:lnTo>
                  <a:pt x="99784" y="189967"/>
                </a:lnTo>
                <a:cubicBezTo>
                  <a:pt x="101841" y="189967"/>
                  <a:pt x="103613" y="189224"/>
                  <a:pt x="105099" y="187738"/>
                </a:cubicBezTo>
                <a:cubicBezTo>
                  <a:pt x="106584" y="186252"/>
                  <a:pt x="107327" y="184366"/>
                  <a:pt x="107327" y="182080"/>
                </a:cubicBezTo>
                <a:lnTo>
                  <a:pt x="107327" y="178994"/>
                </a:lnTo>
                <a:cubicBezTo>
                  <a:pt x="107327" y="176937"/>
                  <a:pt x="106584" y="175165"/>
                  <a:pt x="105099" y="173679"/>
                </a:cubicBezTo>
                <a:cubicBezTo>
                  <a:pt x="103613" y="172193"/>
                  <a:pt x="101841" y="171450"/>
                  <a:pt x="99784" y="171450"/>
                </a:cubicBezTo>
                <a:lnTo>
                  <a:pt x="71666" y="172136"/>
                </a:lnTo>
                <a:cubicBezTo>
                  <a:pt x="69608" y="172136"/>
                  <a:pt x="67837" y="171508"/>
                  <a:pt x="66351" y="170250"/>
                </a:cubicBezTo>
                <a:cubicBezTo>
                  <a:pt x="64865" y="168993"/>
                  <a:pt x="64122" y="167221"/>
                  <a:pt x="64122" y="164935"/>
                </a:cubicBezTo>
                <a:lnTo>
                  <a:pt x="63779" y="152934"/>
                </a:lnTo>
                <a:cubicBezTo>
                  <a:pt x="63779" y="150876"/>
                  <a:pt x="64465" y="149105"/>
                  <a:pt x="65837" y="147619"/>
                </a:cubicBezTo>
                <a:cubicBezTo>
                  <a:pt x="67208" y="146133"/>
                  <a:pt x="68923" y="145276"/>
                  <a:pt x="70980" y="145047"/>
                </a:cubicBezTo>
                <a:lnTo>
                  <a:pt x="99784" y="144361"/>
                </a:lnTo>
                <a:cubicBezTo>
                  <a:pt x="101841" y="144361"/>
                  <a:pt x="103613" y="143847"/>
                  <a:pt x="105099" y="142818"/>
                </a:cubicBezTo>
                <a:cubicBezTo>
                  <a:pt x="106584" y="141790"/>
                  <a:pt x="107327" y="140589"/>
                  <a:pt x="107327" y="139218"/>
                </a:cubicBezTo>
                <a:cubicBezTo>
                  <a:pt x="107327" y="137846"/>
                  <a:pt x="106584" y="136760"/>
                  <a:pt x="105099" y="135960"/>
                </a:cubicBezTo>
                <a:cubicBezTo>
                  <a:pt x="103613" y="135160"/>
                  <a:pt x="101841" y="134874"/>
                  <a:pt x="99784" y="135103"/>
                </a:cubicBezTo>
                <a:lnTo>
                  <a:pt x="62750" y="139904"/>
                </a:lnTo>
                <a:cubicBezTo>
                  <a:pt x="60693" y="140132"/>
                  <a:pt x="58979" y="140932"/>
                  <a:pt x="57607" y="142304"/>
                </a:cubicBezTo>
                <a:cubicBezTo>
                  <a:pt x="56235" y="143676"/>
                  <a:pt x="55664" y="144933"/>
                  <a:pt x="55892" y="146076"/>
                </a:cubicBezTo>
                <a:cubicBezTo>
                  <a:pt x="56121" y="147447"/>
                  <a:pt x="55550" y="148819"/>
                  <a:pt x="54178" y="150191"/>
                </a:cubicBezTo>
                <a:cubicBezTo>
                  <a:pt x="52806" y="151562"/>
                  <a:pt x="51092" y="152362"/>
                  <a:pt x="49034" y="152591"/>
                </a:cubicBezTo>
                <a:lnTo>
                  <a:pt x="36004" y="153620"/>
                </a:lnTo>
                <a:cubicBezTo>
                  <a:pt x="33718" y="153848"/>
                  <a:pt x="31832" y="153334"/>
                  <a:pt x="30346" y="152077"/>
                </a:cubicBezTo>
                <a:cubicBezTo>
                  <a:pt x="28860" y="150819"/>
                  <a:pt x="28003" y="149162"/>
                  <a:pt x="27775" y="147105"/>
                </a:cubicBezTo>
                <a:lnTo>
                  <a:pt x="19888" y="84697"/>
                </a:lnTo>
                <a:cubicBezTo>
                  <a:pt x="19431" y="82411"/>
                  <a:pt x="19888" y="80525"/>
                  <a:pt x="21259" y="79039"/>
                </a:cubicBezTo>
                <a:cubicBezTo>
                  <a:pt x="22631" y="77553"/>
                  <a:pt x="24346" y="76696"/>
                  <a:pt x="26403" y="76467"/>
                </a:cubicBezTo>
                <a:lnTo>
                  <a:pt x="109728" y="70295"/>
                </a:lnTo>
                <a:cubicBezTo>
                  <a:pt x="111785" y="69838"/>
                  <a:pt x="113328" y="69438"/>
                  <a:pt x="114357" y="69095"/>
                </a:cubicBezTo>
                <a:cubicBezTo>
                  <a:pt x="115386" y="68752"/>
                  <a:pt x="115671" y="68352"/>
                  <a:pt x="115214" y="67895"/>
                </a:cubicBezTo>
                <a:cubicBezTo>
                  <a:pt x="114757" y="67209"/>
                  <a:pt x="114814" y="66237"/>
                  <a:pt x="115386" y="64980"/>
                </a:cubicBezTo>
                <a:cubicBezTo>
                  <a:pt x="115957" y="63723"/>
                  <a:pt x="117043" y="62294"/>
                  <a:pt x="118643" y="60694"/>
                </a:cubicBezTo>
                <a:lnTo>
                  <a:pt x="162191" y="15431"/>
                </a:lnTo>
                <a:cubicBezTo>
                  <a:pt x="163334" y="14059"/>
                  <a:pt x="164992" y="13316"/>
                  <a:pt x="167163" y="13202"/>
                </a:cubicBezTo>
                <a:close/>
                <a:moveTo>
                  <a:pt x="2500160" y="12002"/>
                </a:moveTo>
                <a:lnTo>
                  <a:pt x="2517305" y="13374"/>
                </a:lnTo>
                <a:cubicBezTo>
                  <a:pt x="2519134" y="13602"/>
                  <a:pt x="2520619" y="14345"/>
                  <a:pt x="2521762" y="15602"/>
                </a:cubicBezTo>
                <a:cubicBezTo>
                  <a:pt x="2522906" y="16860"/>
                  <a:pt x="2523477" y="18288"/>
                  <a:pt x="2523477" y="19889"/>
                </a:cubicBezTo>
                <a:lnTo>
                  <a:pt x="2520048" y="67895"/>
                </a:lnTo>
                <a:cubicBezTo>
                  <a:pt x="2520048" y="69952"/>
                  <a:pt x="2520619" y="71552"/>
                  <a:pt x="2521762" y="72695"/>
                </a:cubicBezTo>
                <a:cubicBezTo>
                  <a:pt x="2522906" y="73838"/>
                  <a:pt x="2524391" y="74410"/>
                  <a:pt x="2526220" y="74410"/>
                </a:cubicBezTo>
                <a:lnTo>
                  <a:pt x="2602687" y="72352"/>
                </a:lnTo>
                <a:cubicBezTo>
                  <a:pt x="2604516" y="72352"/>
                  <a:pt x="2606002" y="72924"/>
                  <a:pt x="2607145" y="74067"/>
                </a:cubicBezTo>
                <a:cubicBezTo>
                  <a:pt x="2608288" y="75210"/>
                  <a:pt x="2608745" y="76810"/>
                  <a:pt x="2608516" y="78867"/>
                </a:cubicBezTo>
                <a:lnTo>
                  <a:pt x="2599258" y="192367"/>
                </a:lnTo>
                <a:cubicBezTo>
                  <a:pt x="2599258" y="193968"/>
                  <a:pt x="2598572" y="195396"/>
                  <a:pt x="2597201" y="196654"/>
                </a:cubicBezTo>
                <a:cubicBezTo>
                  <a:pt x="2595829" y="197911"/>
                  <a:pt x="2594343" y="198540"/>
                  <a:pt x="2592743" y="198540"/>
                </a:cubicBezTo>
                <a:lnTo>
                  <a:pt x="2518333" y="199911"/>
                </a:lnTo>
                <a:cubicBezTo>
                  <a:pt x="2516505" y="199911"/>
                  <a:pt x="2514905" y="200540"/>
                  <a:pt x="2513533" y="201797"/>
                </a:cubicBezTo>
                <a:cubicBezTo>
                  <a:pt x="2512161" y="203054"/>
                  <a:pt x="2511361" y="204597"/>
                  <a:pt x="2511133" y="206426"/>
                </a:cubicBezTo>
                <a:lnTo>
                  <a:pt x="2508046" y="258890"/>
                </a:lnTo>
                <a:cubicBezTo>
                  <a:pt x="2507818" y="260719"/>
                  <a:pt x="2507018" y="262205"/>
                  <a:pt x="2505646" y="263348"/>
                </a:cubicBezTo>
                <a:cubicBezTo>
                  <a:pt x="2504275" y="264491"/>
                  <a:pt x="2502674" y="265062"/>
                  <a:pt x="2500845" y="265062"/>
                </a:cubicBezTo>
                <a:lnTo>
                  <a:pt x="2484044" y="264033"/>
                </a:lnTo>
                <a:cubicBezTo>
                  <a:pt x="2481986" y="263805"/>
                  <a:pt x="2480386" y="263005"/>
                  <a:pt x="2479243" y="261633"/>
                </a:cubicBezTo>
                <a:cubicBezTo>
                  <a:pt x="2478100" y="260262"/>
                  <a:pt x="2477528" y="258776"/>
                  <a:pt x="2477528" y="257175"/>
                </a:cubicBezTo>
                <a:lnTo>
                  <a:pt x="2480615" y="206769"/>
                </a:lnTo>
                <a:cubicBezTo>
                  <a:pt x="2480843" y="204940"/>
                  <a:pt x="2480386" y="203454"/>
                  <a:pt x="2479243" y="202311"/>
                </a:cubicBezTo>
                <a:cubicBezTo>
                  <a:pt x="2478100" y="201168"/>
                  <a:pt x="2476614" y="200597"/>
                  <a:pt x="2474785" y="200597"/>
                </a:cubicBezTo>
                <a:lnTo>
                  <a:pt x="2420265" y="201283"/>
                </a:lnTo>
                <a:cubicBezTo>
                  <a:pt x="2418435" y="201283"/>
                  <a:pt x="2416892" y="200711"/>
                  <a:pt x="2415635" y="199568"/>
                </a:cubicBezTo>
                <a:cubicBezTo>
                  <a:pt x="2414378" y="198425"/>
                  <a:pt x="2413749" y="196939"/>
                  <a:pt x="2413749" y="195111"/>
                </a:cubicBezTo>
                <a:lnTo>
                  <a:pt x="2408948" y="83325"/>
                </a:lnTo>
                <a:cubicBezTo>
                  <a:pt x="2408948" y="81496"/>
                  <a:pt x="2409520" y="80010"/>
                  <a:pt x="2410663" y="78867"/>
                </a:cubicBezTo>
                <a:cubicBezTo>
                  <a:pt x="2411806" y="77724"/>
                  <a:pt x="2413292" y="77153"/>
                  <a:pt x="2415120" y="77153"/>
                </a:cubicBezTo>
                <a:lnTo>
                  <a:pt x="2483015" y="75096"/>
                </a:lnTo>
                <a:cubicBezTo>
                  <a:pt x="2484843" y="75096"/>
                  <a:pt x="2486387" y="74467"/>
                  <a:pt x="2487644" y="73210"/>
                </a:cubicBezTo>
                <a:cubicBezTo>
                  <a:pt x="2488901" y="71952"/>
                  <a:pt x="2489645" y="70524"/>
                  <a:pt x="2489873" y="68923"/>
                </a:cubicBezTo>
                <a:lnTo>
                  <a:pt x="2492959" y="18517"/>
                </a:lnTo>
                <a:cubicBezTo>
                  <a:pt x="2493187" y="16688"/>
                  <a:pt x="2493988" y="15145"/>
                  <a:pt x="2495359" y="13888"/>
                </a:cubicBezTo>
                <a:cubicBezTo>
                  <a:pt x="2496731" y="12631"/>
                  <a:pt x="2498331" y="12002"/>
                  <a:pt x="2500160" y="12002"/>
                </a:cubicBezTo>
                <a:close/>
                <a:moveTo>
                  <a:pt x="1771840" y="11316"/>
                </a:moveTo>
                <a:cubicBezTo>
                  <a:pt x="1773440" y="10859"/>
                  <a:pt x="1774812" y="11202"/>
                  <a:pt x="1775955" y="12345"/>
                </a:cubicBezTo>
                <a:lnTo>
                  <a:pt x="1796186" y="25032"/>
                </a:lnTo>
                <a:cubicBezTo>
                  <a:pt x="1797786" y="25718"/>
                  <a:pt x="1798758" y="26861"/>
                  <a:pt x="1799101" y="28461"/>
                </a:cubicBezTo>
                <a:cubicBezTo>
                  <a:pt x="1799444" y="30061"/>
                  <a:pt x="1799158" y="31547"/>
                  <a:pt x="1798244" y="32919"/>
                </a:cubicBezTo>
                <a:lnTo>
                  <a:pt x="1755724" y="100470"/>
                </a:lnTo>
                <a:cubicBezTo>
                  <a:pt x="1754809" y="102070"/>
                  <a:pt x="1754124" y="103842"/>
                  <a:pt x="1753667" y="105785"/>
                </a:cubicBezTo>
                <a:cubicBezTo>
                  <a:pt x="1753209" y="107728"/>
                  <a:pt x="1753095" y="109728"/>
                  <a:pt x="1753324" y="111786"/>
                </a:cubicBezTo>
                <a:lnTo>
                  <a:pt x="1765325" y="257175"/>
                </a:lnTo>
                <a:cubicBezTo>
                  <a:pt x="1765325" y="258776"/>
                  <a:pt x="1764811" y="260147"/>
                  <a:pt x="1763782" y="261290"/>
                </a:cubicBezTo>
                <a:cubicBezTo>
                  <a:pt x="1762753" y="262433"/>
                  <a:pt x="1761439" y="263005"/>
                  <a:pt x="1759839" y="263005"/>
                </a:cubicBezTo>
                <a:lnTo>
                  <a:pt x="1750580" y="264376"/>
                </a:lnTo>
                <a:cubicBezTo>
                  <a:pt x="1748980" y="264376"/>
                  <a:pt x="1747494" y="263919"/>
                  <a:pt x="1746123" y="263005"/>
                </a:cubicBezTo>
                <a:cubicBezTo>
                  <a:pt x="1744751" y="262090"/>
                  <a:pt x="1744065" y="260604"/>
                  <a:pt x="1744065" y="258547"/>
                </a:cubicBezTo>
                <a:lnTo>
                  <a:pt x="1734121" y="141618"/>
                </a:lnTo>
                <a:cubicBezTo>
                  <a:pt x="1733893" y="140018"/>
                  <a:pt x="1733492" y="139161"/>
                  <a:pt x="1732921" y="139046"/>
                </a:cubicBezTo>
                <a:cubicBezTo>
                  <a:pt x="1732349" y="138932"/>
                  <a:pt x="1731607" y="139561"/>
                  <a:pt x="1730692" y="140932"/>
                </a:cubicBezTo>
                <a:lnTo>
                  <a:pt x="1717319" y="162535"/>
                </a:lnTo>
                <a:cubicBezTo>
                  <a:pt x="1716176" y="163907"/>
                  <a:pt x="1714919" y="164707"/>
                  <a:pt x="1713547" y="164935"/>
                </a:cubicBezTo>
                <a:cubicBezTo>
                  <a:pt x="1712175" y="165164"/>
                  <a:pt x="1710804" y="164821"/>
                  <a:pt x="1709432" y="163907"/>
                </a:cubicBezTo>
                <a:lnTo>
                  <a:pt x="1688858" y="151562"/>
                </a:lnTo>
                <a:cubicBezTo>
                  <a:pt x="1687258" y="150648"/>
                  <a:pt x="1686344" y="149391"/>
                  <a:pt x="1686115" y="147790"/>
                </a:cubicBezTo>
                <a:cubicBezTo>
                  <a:pt x="1685887" y="146190"/>
                  <a:pt x="1686115" y="144819"/>
                  <a:pt x="1686801" y="143676"/>
                </a:cubicBezTo>
                <a:lnTo>
                  <a:pt x="1768068" y="14059"/>
                </a:lnTo>
                <a:cubicBezTo>
                  <a:pt x="1768983" y="12688"/>
                  <a:pt x="1770240" y="11773"/>
                  <a:pt x="1771840" y="11316"/>
                </a:cubicBezTo>
                <a:close/>
                <a:moveTo>
                  <a:pt x="1428940" y="11316"/>
                </a:moveTo>
                <a:cubicBezTo>
                  <a:pt x="1430540" y="10859"/>
                  <a:pt x="1431912" y="11202"/>
                  <a:pt x="1433055" y="12345"/>
                </a:cubicBezTo>
                <a:lnTo>
                  <a:pt x="1453286" y="25032"/>
                </a:lnTo>
                <a:cubicBezTo>
                  <a:pt x="1454886" y="25718"/>
                  <a:pt x="1455858" y="26861"/>
                  <a:pt x="1456201" y="28461"/>
                </a:cubicBezTo>
                <a:cubicBezTo>
                  <a:pt x="1456544" y="30061"/>
                  <a:pt x="1456258" y="31547"/>
                  <a:pt x="1455344" y="32919"/>
                </a:cubicBezTo>
                <a:lnTo>
                  <a:pt x="1412824" y="100470"/>
                </a:lnTo>
                <a:cubicBezTo>
                  <a:pt x="1411910" y="102070"/>
                  <a:pt x="1411224" y="103842"/>
                  <a:pt x="1410767" y="105785"/>
                </a:cubicBezTo>
                <a:cubicBezTo>
                  <a:pt x="1410309" y="107728"/>
                  <a:pt x="1410195" y="109728"/>
                  <a:pt x="1410424" y="111786"/>
                </a:cubicBezTo>
                <a:lnTo>
                  <a:pt x="1422425" y="257175"/>
                </a:lnTo>
                <a:cubicBezTo>
                  <a:pt x="1422425" y="258776"/>
                  <a:pt x="1421911" y="260147"/>
                  <a:pt x="1420882" y="261290"/>
                </a:cubicBezTo>
                <a:cubicBezTo>
                  <a:pt x="1419853" y="262433"/>
                  <a:pt x="1418539" y="263005"/>
                  <a:pt x="1416939" y="263005"/>
                </a:cubicBezTo>
                <a:lnTo>
                  <a:pt x="1407681" y="264376"/>
                </a:lnTo>
                <a:cubicBezTo>
                  <a:pt x="1406080" y="264376"/>
                  <a:pt x="1404594" y="263919"/>
                  <a:pt x="1403223" y="263005"/>
                </a:cubicBezTo>
                <a:cubicBezTo>
                  <a:pt x="1401851" y="262090"/>
                  <a:pt x="1401166" y="260604"/>
                  <a:pt x="1401166" y="258547"/>
                </a:cubicBezTo>
                <a:lnTo>
                  <a:pt x="1391221" y="141618"/>
                </a:lnTo>
                <a:cubicBezTo>
                  <a:pt x="1390993" y="140018"/>
                  <a:pt x="1390593" y="139161"/>
                  <a:pt x="1390021" y="139046"/>
                </a:cubicBezTo>
                <a:cubicBezTo>
                  <a:pt x="1389450" y="138932"/>
                  <a:pt x="1388707" y="139561"/>
                  <a:pt x="1387792" y="140932"/>
                </a:cubicBezTo>
                <a:lnTo>
                  <a:pt x="1374419" y="162535"/>
                </a:lnTo>
                <a:cubicBezTo>
                  <a:pt x="1373276" y="163907"/>
                  <a:pt x="1372019" y="164707"/>
                  <a:pt x="1370647" y="164935"/>
                </a:cubicBezTo>
                <a:cubicBezTo>
                  <a:pt x="1369276" y="165164"/>
                  <a:pt x="1367904" y="164821"/>
                  <a:pt x="1366532" y="163907"/>
                </a:cubicBezTo>
                <a:lnTo>
                  <a:pt x="1345958" y="151562"/>
                </a:lnTo>
                <a:cubicBezTo>
                  <a:pt x="1344358" y="150648"/>
                  <a:pt x="1343444" y="149391"/>
                  <a:pt x="1343215" y="147790"/>
                </a:cubicBezTo>
                <a:cubicBezTo>
                  <a:pt x="1342987" y="146190"/>
                  <a:pt x="1343215" y="144819"/>
                  <a:pt x="1343901" y="143676"/>
                </a:cubicBezTo>
                <a:lnTo>
                  <a:pt x="1425168" y="14059"/>
                </a:lnTo>
                <a:cubicBezTo>
                  <a:pt x="1426083" y="12688"/>
                  <a:pt x="1427340" y="11773"/>
                  <a:pt x="1428940" y="11316"/>
                </a:cubicBezTo>
                <a:close/>
                <a:moveTo>
                  <a:pt x="4468749" y="6858"/>
                </a:moveTo>
                <a:lnTo>
                  <a:pt x="4488294" y="12002"/>
                </a:lnTo>
                <a:cubicBezTo>
                  <a:pt x="4490123" y="12688"/>
                  <a:pt x="4491437" y="13716"/>
                  <a:pt x="4492237" y="15088"/>
                </a:cubicBezTo>
                <a:cubicBezTo>
                  <a:pt x="4493037" y="16460"/>
                  <a:pt x="4493323" y="18060"/>
                  <a:pt x="4493095" y="19889"/>
                </a:cubicBezTo>
                <a:lnTo>
                  <a:pt x="4482808" y="59665"/>
                </a:lnTo>
                <a:cubicBezTo>
                  <a:pt x="4482350" y="61494"/>
                  <a:pt x="4482579" y="63037"/>
                  <a:pt x="4483493" y="64294"/>
                </a:cubicBezTo>
                <a:cubicBezTo>
                  <a:pt x="4484408" y="65551"/>
                  <a:pt x="4485779" y="66180"/>
                  <a:pt x="4487608" y="66180"/>
                </a:cubicBezTo>
                <a:lnTo>
                  <a:pt x="4560989" y="66180"/>
                </a:lnTo>
                <a:cubicBezTo>
                  <a:pt x="4562818" y="66180"/>
                  <a:pt x="4564532" y="66758"/>
                  <a:pt x="4566133" y="67913"/>
                </a:cubicBezTo>
                <a:cubicBezTo>
                  <a:pt x="4567732" y="69069"/>
                  <a:pt x="4568761" y="70572"/>
                  <a:pt x="4569218" y="72422"/>
                </a:cubicBezTo>
                <a:lnTo>
                  <a:pt x="4587392" y="129960"/>
                </a:lnTo>
                <a:cubicBezTo>
                  <a:pt x="4587849" y="131788"/>
                  <a:pt x="4587907" y="133731"/>
                  <a:pt x="4587564" y="135789"/>
                </a:cubicBezTo>
                <a:cubicBezTo>
                  <a:pt x="4587221" y="137846"/>
                  <a:pt x="4586364" y="139561"/>
                  <a:pt x="4584992" y="140932"/>
                </a:cubicBezTo>
                <a:lnTo>
                  <a:pt x="4553788" y="174194"/>
                </a:lnTo>
                <a:cubicBezTo>
                  <a:pt x="4552645" y="175565"/>
                  <a:pt x="4552074" y="177051"/>
                  <a:pt x="4552074" y="178651"/>
                </a:cubicBezTo>
                <a:cubicBezTo>
                  <a:pt x="4552074" y="180252"/>
                  <a:pt x="4552873" y="181623"/>
                  <a:pt x="4554474" y="182766"/>
                </a:cubicBezTo>
                <a:lnTo>
                  <a:pt x="4555845" y="184138"/>
                </a:lnTo>
                <a:cubicBezTo>
                  <a:pt x="4557445" y="185052"/>
                  <a:pt x="4558302" y="186367"/>
                  <a:pt x="4558417" y="188081"/>
                </a:cubicBezTo>
                <a:cubicBezTo>
                  <a:pt x="4558531" y="189796"/>
                  <a:pt x="4558017" y="191453"/>
                  <a:pt x="4556874" y="193053"/>
                </a:cubicBezTo>
                <a:lnTo>
                  <a:pt x="4538014" y="216370"/>
                </a:lnTo>
                <a:cubicBezTo>
                  <a:pt x="4536871" y="217742"/>
                  <a:pt x="4535443" y="218485"/>
                  <a:pt x="4533728" y="218599"/>
                </a:cubicBezTo>
                <a:cubicBezTo>
                  <a:pt x="4532014" y="218713"/>
                  <a:pt x="4530471" y="218199"/>
                  <a:pt x="4529099" y="217056"/>
                </a:cubicBezTo>
                <a:lnTo>
                  <a:pt x="4525327" y="214313"/>
                </a:lnTo>
                <a:cubicBezTo>
                  <a:pt x="4523956" y="212941"/>
                  <a:pt x="4522355" y="212313"/>
                  <a:pt x="4520527" y="212427"/>
                </a:cubicBezTo>
                <a:cubicBezTo>
                  <a:pt x="4518698" y="212541"/>
                  <a:pt x="4517212" y="213284"/>
                  <a:pt x="4516069" y="214656"/>
                </a:cubicBezTo>
                <a:lnTo>
                  <a:pt x="4466349" y="267805"/>
                </a:lnTo>
                <a:cubicBezTo>
                  <a:pt x="4465205" y="269177"/>
                  <a:pt x="4463777" y="269863"/>
                  <a:pt x="4462062" y="269863"/>
                </a:cubicBezTo>
                <a:cubicBezTo>
                  <a:pt x="4460348" y="269863"/>
                  <a:pt x="4458690" y="269406"/>
                  <a:pt x="4457090" y="268491"/>
                </a:cubicBezTo>
                <a:lnTo>
                  <a:pt x="4444403" y="256490"/>
                </a:lnTo>
                <a:cubicBezTo>
                  <a:pt x="4443260" y="255118"/>
                  <a:pt x="4442688" y="253689"/>
                  <a:pt x="4442688" y="252203"/>
                </a:cubicBezTo>
                <a:cubicBezTo>
                  <a:pt x="4442688" y="250718"/>
                  <a:pt x="4443146" y="249174"/>
                  <a:pt x="4444060" y="247574"/>
                </a:cubicBezTo>
                <a:lnTo>
                  <a:pt x="4492409" y="195796"/>
                </a:lnTo>
                <a:cubicBezTo>
                  <a:pt x="4493552" y="194425"/>
                  <a:pt x="4494066" y="192939"/>
                  <a:pt x="4493952" y="191339"/>
                </a:cubicBezTo>
                <a:cubicBezTo>
                  <a:pt x="4493838" y="189738"/>
                  <a:pt x="4493095" y="188367"/>
                  <a:pt x="4491723" y="187224"/>
                </a:cubicBezTo>
                <a:lnTo>
                  <a:pt x="4476635" y="175222"/>
                </a:lnTo>
                <a:cubicBezTo>
                  <a:pt x="4475264" y="173851"/>
                  <a:pt x="4474464" y="172365"/>
                  <a:pt x="4474235" y="170765"/>
                </a:cubicBezTo>
                <a:cubicBezTo>
                  <a:pt x="4474006" y="169164"/>
                  <a:pt x="4474464" y="167679"/>
                  <a:pt x="4475607" y="166307"/>
                </a:cubicBezTo>
                <a:lnTo>
                  <a:pt x="4494123" y="142990"/>
                </a:lnTo>
                <a:cubicBezTo>
                  <a:pt x="4495266" y="141390"/>
                  <a:pt x="4496695" y="140532"/>
                  <a:pt x="4498410" y="140418"/>
                </a:cubicBezTo>
                <a:cubicBezTo>
                  <a:pt x="4500124" y="140304"/>
                  <a:pt x="4501667" y="140704"/>
                  <a:pt x="4503039" y="141618"/>
                </a:cubicBezTo>
                <a:lnTo>
                  <a:pt x="4521213" y="156020"/>
                </a:lnTo>
                <a:cubicBezTo>
                  <a:pt x="4522355" y="156934"/>
                  <a:pt x="4523841" y="157334"/>
                  <a:pt x="4525670" y="157220"/>
                </a:cubicBezTo>
                <a:cubicBezTo>
                  <a:pt x="4527499" y="157106"/>
                  <a:pt x="4529099" y="156477"/>
                  <a:pt x="4530471" y="155334"/>
                </a:cubicBezTo>
                <a:lnTo>
                  <a:pt x="4551045" y="133046"/>
                </a:lnTo>
                <a:cubicBezTo>
                  <a:pt x="4552188" y="131674"/>
                  <a:pt x="4552988" y="129960"/>
                  <a:pt x="4553445" y="127902"/>
                </a:cubicBezTo>
                <a:cubicBezTo>
                  <a:pt x="4553902" y="125845"/>
                  <a:pt x="4553902" y="124016"/>
                  <a:pt x="4553445" y="122416"/>
                </a:cubicBezTo>
                <a:lnTo>
                  <a:pt x="4546930" y="102870"/>
                </a:lnTo>
                <a:cubicBezTo>
                  <a:pt x="4546473" y="101270"/>
                  <a:pt x="4545444" y="99784"/>
                  <a:pt x="4543844" y="98413"/>
                </a:cubicBezTo>
                <a:cubicBezTo>
                  <a:pt x="4542244" y="97041"/>
                  <a:pt x="4540529" y="96355"/>
                  <a:pt x="4538700" y="96355"/>
                </a:cubicBezTo>
                <a:lnTo>
                  <a:pt x="4479722" y="96355"/>
                </a:lnTo>
                <a:cubicBezTo>
                  <a:pt x="4477893" y="96355"/>
                  <a:pt x="4476235" y="96984"/>
                  <a:pt x="4474749" y="98241"/>
                </a:cubicBezTo>
                <a:cubicBezTo>
                  <a:pt x="4473263" y="99499"/>
                  <a:pt x="4472292" y="101042"/>
                  <a:pt x="4471835" y="102870"/>
                </a:cubicBezTo>
                <a:lnTo>
                  <a:pt x="4462919" y="136132"/>
                </a:lnTo>
                <a:cubicBezTo>
                  <a:pt x="4462691" y="137732"/>
                  <a:pt x="4461891" y="138989"/>
                  <a:pt x="4460519" y="139904"/>
                </a:cubicBezTo>
                <a:cubicBezTo>
                  <a:pt x="4459148" y="140818"/>
                  <a:pt x="4457547" y="141047"/>
                  <a:pt x="4455719" y="140589"/>
                </a:cubicBezTo>
                <a:lnTo>
                  <a:pt x="4435830" y="135789"/>
                </a:lnTo>
                <a:cubicBezTo>
                  <a:pt x="4434001" y="135332"/>
                  <a:pt x="4432630" y="134303"/>
                  <a:pt x="4431715" y="132703"/>
                </a:cubicBezTo>
                <a:cubicBezTo>
                  <a:pt x="4430801" y="131103"/>
                  <a:pt x="4430573" y="129502"/>
                  <a:pt x="4431030" y="127902"/>
                </a:cubicBezTo>
                <a:lnTo>
                  <a:pt x="4460862" y="11659"/>
                </a:lnTo>
                <a:cubicBezTo>
                  <a:pt x="4461090" y="9830"/>
                  <a:pt x="4462005" y="8459"/>
                  <a:pt x="4463605" y="7544"/>
                </a:cubicBezTo>
                <a:cubicBezTo>
                  <a:pt x="4465205" y="6630"/>
                  <a:pt x="4466920" y="6401"/>
                  <a:pt x="4468749" y="6858"/>
                </a:cubicBezTo>
                <a:close/>
                <a:moveTo>
                  <a:pt x="4341533" y="6858"/>
                </a:moveTo>
                <a:cubicBezTo>
                  <a:pt x="4343819" y="6630"/>
                  <a:pt x="4345705" y="7258"/>
                  <a:pt x="4347191" y="8744"/>
                </a:cubicBezTo>
                <a:cubicBezTo>
                  <a:pt x="4348677" y="10230"/>
                  <a:pt x="4349305" y="12002"/>
                  <a:pt x="4349077" y="14059"/>
                </a:cubicBezTo>
                <a:lnTo>
                  <a:pt x="4338790" y="263348"/>
                </a:lnTo>
                <a:cubicBezTo>
                  <a:pt x="4338790" y="265405"/>
                  <a:pt x="4337989" y="267062"/>
                  <a:pt x="4336389" y="268320"/>
                </a:cubicBezTo>
                <a:cubicBezTo>
                  <a:pt x="4334789" y="269577"/>
                  <a:pt x="4333075" y="270206"/>
                  <a:pt x="4331246" y="270206"/>
                </a:cubicBezTo>
                <a:lnTo>
                  <a:pt x="4315815" y="269520"/>
                </a:lnTo>
                <a:cubicBezTo>
                  <a:pt x="4313758" y="269520"/>
                  <a:pt x="4311986" y="268834"/>
                  <a:pt x="4310500" y="267462"/>
                </a:cubicBezTo>
                <a:cubicBezTo>
                  <a:pt x="4309014" y="266091"/>
                  <a:pt x="4308386" y="264148"/>
                  <a:pt x="4308615" y="261633"/>
                </a:cubicBezTo>
                <a:lnTo>
                  <a:pt x="4317530" y="45949"/>
                </a:lnTo>
                <a:cubicBezTo>
                  <a:pt x="4317530" y="43663"/>
                  <a:pt x="4316844" y="41834"/>
                  <a:pt x="4315473" y="40463"/>
                </a:cubicBezTo>
                <a:cubicBezTo>
                  <a:pt x="4314101" y="39091"/>
                  <a:pt x="4312386" y="38405"/>
                  <a:pt x="4310329" y="38405"/>
                </a:cubicBezTo>
                <a:lnTo>
                  <a:pt x="4109732" y="48349"/>
                </a:lnTo>
                <a:cubicBezTo>
                  <a:pt x="4107446" y="48349"/>
                  <a:pt x="4105618" y="47721"/>
                  <a:pt x="4104246" y="46463"/>
                </a:cubicBezTo>
                <a:cubicBezTo>
                  <a:pt x="4102874" y="45206"/>
                  <a:pt x="4102074" y="43320"/>
                  <a:pt x="4101846" y="40806"/>
                </a:cubicBezTo>
                <a:lnTo>
                  <a:pt x="4100817" y="25718"/>
                </a:lnTo>
                <a:cubicBezTo>
                  <a:pt x="4100817" y="23661"/>
                  <a:pt x="4101503" y="21946"/>
                  <a:pt x="4102874" y="20574"/>
                </a:cubicBezTo>
                <a:cubicBezTo>
                  <a:pt x="4104246" y="19203"/>
                  <a:pt x="4105961" y="18288"/>
                  <a:pt x="4108018" y="17831"/>
                </a:cubicBezTo>
                <a:close/>
                <a:moveTo>
                  <a:pt x="2969932" y="6858"/>
                </a:moveTo>
                <a:cubicBezTo>
                  <a:pt x="2972219" y="6630"/>
                  <a:pt x="2974105" y="7258"/>
                  <a:pt x="2975591" y="8744"/>
                </a:cubicBezTo>
                <a:cubicBezTo>
                  <a:pt x="2977077" y="10230"/>
                  <a:pt x="2977705" y="12002"/>
                  <a:pt x="2977476" y="14059"/>
                </a:cubicBezTo>
                <a:lnTo>
                  <a:pt x="2967189" y="263348"/>
                </a:lnTo>
                <a:cubicBezTo>
                  <a:pt x="2967189" y="265405"/>
                  <a:pt x="2966389" y="267062"/>
                  <a:pt x="2964789" y="268320"/>
                </a:cubicBezTo>
                <a:cubicBezTo>
                  <a:pt x="2963189" y="269577"/>
                  <a:pt x="2961475" y="270206"/>
                  <a:pt x="2959646" y="270206"/>
                </a:cubicBezTo>
                <a:lnTo>
                  <a:pt x="2944215" y="269520"/>
                </a:lnTo>
                <a:cubicBezTo>
                  <a:pt x="2942158" y="269520"/>
                  <a:pt x="2940386" y="268834"/>
                  <a:pt x="2938900" y="267462"/>
                </a:cubicBezTo>
                <a:cubicBezTo>
                  <a:pt x="2937414" y="266091"/>
                  <a:pt x="2936786" y="264148"/>
                  <a:pt x="2937014" y="261633"/>
                </a:cubicBezTo>
                <a:lnTo>
                  <a:pt x="2945930" y="45949"/>
                </a:lnTo>
                <a:cubicBezTo>
                  <a:pt x="2945930" y="43663"/>
                  <a:pt x="2945244" y="41834"/>
                  <a:pt x="2943872" y="40463"/>
                </a:cubicBezTo>
                <a:cubicBezTo>
                  <a:pt x="2942501" y="39091"/>
                  <a:pt x="2940786" y="38405"/>
                  <a:pt x="2938729" y="38405"/>
                </a:cubicBezTo>
                <a:lnTo>
                  <a:pt x="2738132" y="48349"/>
                </a:lnTo>
                <a:cubicBezTo>
                  <a:pt x="2735846" y="48349"/>
                  <a:pt x="2734018" y="47721"/>
                  <a:pt x="2732646" y="46463"/>
                </a:cubicBezTo>
                <a:cubicBezTo>
                  <a:pt x="2731274" y="45206"/>
                  <a:pt x="2730474" y="43320"/>
                  <a:pt x="2730246" y="40806"/>
                </a:cubicBezTo>
                <a:lnTo>
                  <a:pt x="2729217" y="25718"/>
                </a:lnTo>
                <a:cubicBezTo>
                  <a:pt x="2729217" y="23661"/>
                  <a:pt x="2729903" y="21946"/>
                  <a:pt x="2731274" y="20574"/>
                </a:cubicBezTo>
                <a:cubicBezTo>
                  <a:pt x="2732646" y="19203"/>
                  <a:pt x="2734360" y="18288"/>
                  <a:pt x="2736418" y="17831"/>
                </a:cubicBezTo>
                <a:close/>
                <a:moveTo>
                  <a:pt x="919391" y="5144"/>
                </a:moveTo>
                <a:cubicBezTo>
                  <a:pt x="922134" y="4687"/>
                  <a:pt x="924306" y="5201"/>
                  <a:pt x="925906" y="6687"/>
                </a:cubicBezTo>
                <a:cubicBezTo>
                  <a:pt x="927506" y="8173"/>
                  <a:pt x="928306" y="10287"/>
                  <a:pt x="928306" y="13031"/>
                </a:cubicBezTo>
                <a:lnTo>
                  <a:pt x="928306" y="263691"/>
                </a:lnTo>
                <a:cubicBezTo>
                  <a:pt x="928306" y="266434"/>
                  <a:pt x="927506" y="268605"/>
                  <a:pt x="925906" y="270206"/>
                </a:cubicBezTo>
                <a:cubicBezTo>
                  <a:pt x="924306" y="271806"/>
                  <a:pt x="922134" y="272492"/>
                  <a:pt x="919391" y="272263"/>
                </a:cubicBezTo>
                <a:lnTo>
                  <a:pt x="895388" y="271234"/>
                </a:lnTo>
                <a:cubicBezTo>
                  <a:pt x="893102" y="271234"/>
                  <a:pt x="891102" y="270320"/>
                  <a:pt x="889387" y="268491"/>
                </a:cubicBezTo>
                <a:cubicBezTo>
                  <a:pt x="887673" y="266662"/>
                  <a:pt x="886930" y="264376"/>
                  <a:pt x="887158" y="261633"/>
                </a:cubicBezTo>
                <a:lnTo>
                  <a:pt x="887490" y="249975"/>
                </a:lnTo>
                <a:cubicBezTo>
                  <a:pt x="887712" y="247460"/>
                  <a:pt x="888322" y="245288"/>
                  <a:pt x="889320" y="243459"/>
                </a:cubicBezTo>
                <a:cubicBezTo>
                  <a:pt x="890318" y="241631"/>
                  <a:pt x="891593" y="240831"/>
                  <a:pt x="893143" y="241059"/>
                </a:cubicBezTo>
                <a:cubicBezTo>
                  <a:pt x="894472" y="241059"/>
                  <a:pt x="895635" y="240259"/>
                  <a:pt x="896633" y="238659"/>
                </a:cubicBezTo>
                <a:cubicBezTo>
                  <a:pt x="897632" y="237059"/>
                  <a:pt x="898131" y="235001"/>
                  <a:pt x="898131" y="232487"/>
                </a:cubicBezTo>
                <a:lnTo>
                  <a:pt x="898131" y="47321"/>
                </a:lnTo>
                <a:cubicBezTo>
                  <a:pt x="898131" y="44577"/>
                  <a:pt x="897304" y="42520"/>
                  <a:pt x="895651" y="41148"/>
                </a:cubicBezTo>
                <a:cubicBezTo>
                  <a:pt x="893997" y="39777"/>
                  <a:pt x="891957" y="39205"/>
                  <a:pt x="889532" y="39434"/>
                </a:cubicBezTo>
                <a:lnTo>
                  <a:pt x="871042" y="41834"/>
                </a:lnTo>
                <a:cubicBezTo>
                  <a:pt x="868527" y="42063"/>
                  <a:pt x="866356" y="43206"/>
                  <a:pt x="864527" y="45263"/>
                </a:cubicBezTo>
                <a:cubicBezTo>
                  <a:pt x="862698" y="47321"/>
                  <a:pt x="861784" y="49492"/>
                  <a:pt x="861784" y="51778"/>
                </a:cubicBezTo>
                <a:lnTo>
                  <a:pt x="861098" y="79210"/>
                </a:lnTo>
                <a:cubicBezTo>
                  <a:pt x="861098" y="81496"/>
                  <a:pt x="861955" y="83554"/>
                  <a:pt x="863669" y="85383"/>
                </a:cubicBezTo>
                <a:cubicBezTo>
                  <a:pt x="865384" y="87211"/>
                  <a:pt x="867384" y="88126"/>
                  <a:pt x="869670" y="88126"/>
                </a:cubicBezTo>
                <a:lnTo>
                  <a:pt x="884758" y="88126"/>
                </a:lnTo>
                <a:cubicBezTo>
                  <a:pt x="887044" y="88126"/>
                  <a:pt x="889017" y="88983"/>
                  <a:pt x="890678" y="90697"/>
                </a:cubicBezTo>
                <a:cubicBezTo>
                  <a:pt x="892339" y="92412"/>
                  <a:pt x="893170" y="94641"/>
                  <a:pt x="893170" y="97384"/>
                </a:cubicBezTo>
                <a:lnTo>
                  <a:pt x="893170" y="104928"/>
                </a:lnTo>
                <a:cubicBezTo>
                  <a:pt x="893170" y="107214"/>
                  <a:pt x="892339" y="109271"/>
                  <a:pt x="890678" y="111100"/>
                </a:cubicBezTo>
                <a:cubicBezTo>
                  <a:pt x="889017" y="112929"/>
                  <a:pt x="887044" y="113843"/>
                  <a:pt x="884758" y="113843"/>
                </a:cubicBezTo>
                <a:lnTo>
                  <a:pt x="868984" y="113843"/>
                </a:lnTo>
                <a:cubicBezTo>
                  <a:pt x="866470" y="113843"/>
                  <a:pt x="864412" y="114700"/>
                  <a:pt x="862813" y="116415"/>
                </a:cubicBezTo>
                <a:cubicBezTo>
                  <a:pt x="861212" y="118129"/>
                  <a:pt x="860184" y="120244"/>
                  <a:pt x="859726" y="122759"/>
                </a:cubicBezTo>
                <a:lnTo>
                  <a:pt x="859040" y="148476"/>
                </a:lnTo>
                <a:cubicBezTo>
                  <a:pt x="859040" y="151219"/>
                  <a:pt x="859898" y="153505"/>
                  <a:pt x="861612" y="155334"/>
                </a:cubicBezTo>
                <a:cubicBezTo>
                  <a:pt x="863327" y="157163"/>
                  <a:pt x="865556" y="158192"/>
                  <a:pt x="868299" y="158420"/>
                </a:cubicBezTo>
                <a:lnTo>
                  <a:pt x="881672" y="159106"/>
                </a:lnTo>
                <a:cubicBezTo>
                  <a:pt x="883958" y="159335"/>
                  <a:pt x="885950" y="160421"/>
                  <a:pt x="887649" y="162364"/>
                </a:cubicBezTo>
                <a:cubicBezTo>
                  <a:pt x="889347" y="164307"/>
                  <a:pt x="890086" y="166536"/>
                  <a:pt x="889864" y="169050"/>
                </a:cubicBezTo>
                <a:lnTo>
                  <a:pt x="888873" y="181052"/>
                </a:lnTo>
                <a:cubicBezTo>
                  <a:pt x="888644" y="183566"/>
                  <a:pt x="887673" y="185624"/>
                  <a:pt x="885958" y="187224"/>
                </a:cubicBezTo>
                <a:cubicBezTo>
                  <a:pt x="884244" y="188824"/>
                  <a:pt x="882129" y="189510"/>
                  <a:pt x="879614" y="189281"/>
                </a:cubicBezTo>
                <a:lnTo>
                  <a:pt x="866927" y="188253"/>
                </a:lnTo>
                <a:cubicBezTo>
                  <a:pt x="864412" y="188024"/>
                  <a:pt x="862298" y="188767"/>
                  <a:pt x="860583" y="190481"/>
                </a:cubicBezTo>
                <a:cubicBezTo>
                  <a:pt x="858869" y="192196"/>
                  <a:pt x="858012" y="194425"/>
                  <a:pt x="858012" y="197168"/>
                </a:cubicBezTo>
                <a:lnTo>
                  <a:pt x="855954" y="262662"/>
                </a:lnTo>
                <a:cubicBezTo>
                  <a:pt x="855726" y="264948"/>
                  <a:pt x="854755" y="266948"/>
                  <a:pt x="853040" y="268663"/>
                </a:cubicBezTo>
                <a:cubicBezTo>
                  <a:pt x="851325" y="270377"/>
                  <a:pt x="849096" y="271234"/>
                  <a:pt x="846353" y="271234"/>
                </a:cubicBezTo>
                <a:lnTo>
                  <a:pt x="834695" y="270891"/>
                </a:lnTo>
                <a:cubicBezTo>
                  <a:pt x="832180" y="270891"/>
                  <a:pt x="830066" y="269977"/>
                  <a:pt x="828351" y="268148"/>
                </a:cubicBezTo>
                <a:cubicBezTo>
                  <a:pt x="826636" y="266319"/>
                  <a:pt x="825779" y="264148"/>
                  <a:pt x="825779" y="261633"/>
                </a:cubicBezTo>
                <a:lnTo>
                  <a:pt x="832637" y="26061"/>
                </a:lnTo>
                <a:cubicBezTo>
                  <a:pt x="832866" y="23318"/>
                  <a:pt x="833837" y="20974"/>
                  <a:pt x="835552" y="19031"/>
                </a:cubicBezTo>
                <a:cubicBezTo>
                  <a:pt x="837266" y="17088"/>
                  <a:pt x="839495" y="16002"/>
                  <a:pt x="842239" y="15774"/>
                </a:cubicBezTo>
                <a:close/>
                <a:moveTo>
                  <a:pt x="770230" y="5144"/>
                </a:moveTo>
                <a:lnTo>
                  <a:pt x="786003" y="5487"/>
                </a:lnTo>
                <a:cubicBezTo>
                  <a:pt x="788746" y="5487"/>
                  <a:pt x="790975" y="6173"/>
                  <a:pt x="792689" y="7544"/>
                </a:cubicBezTo>
                <a:cubicBezTo>
                  <a:pt x="794404" y="8916"/>
                  <a:pt x="795147" y="10516"/>
                  <a:pt x="794918" y="12345"/>
                </a:cubicBezTo>
                <a:cubicBezTo>
                  <a:pt x="794918" y="14631"/>
                  <a:pt x="795775" y="16345"/>
                  <a:pt x="797490" y="17488"/>
                </a:cubicBezTo>
                <a:cubicBezTo>
                  <a:pt x="799204" y="18631"/>
                  <a:pt x="801319" y="19089"/>
                  <a:pt x="803834" y="18860"/>
                </a:cubicBezTo>
                <a:lnTo>
                  <a:pt x="809320" y="18174"/>
                </a:lnTo>
                <a:cubicBezTo>
                  <a:pt x="811834" y="17717"/>
                  <a:pt x="814063" y="18288"/>
                  <a:pt x="816006" y="19889"/>
                </a:cubicBezTo>
                <a:cubicBezTo>
                  <a:pt x="817950" y="21489"/>
                  <a:pt x="819036" y="23661"/>
                  <a:pt x="819264" y="26404"/>
                </a:cubicBezTo>
                <a:lnTo>
                  <a:pt x="819950" y="33948"/>
                </a:lnTo>
                <a:cubicBezTo>
                  <a:pt x="820178" y="36234"/>
                  <a:pt x="819607" y="38348"/>
                  <a:pt x="818235" y="40291"/>
                </a:cubicBezTo>
                <a:cubicBezTo>
                  <a:pt x="816864" y="42234"/>
                  <a:pt x="814806" y="43320"/>
                  <a:pt x="812063" y="43549"/>
                </a:cubicBezTo>
                <a:lnTo>
                  <a:pt x="803148" y="44577"/>
                </a:lnTo>
                <a:cubicBezTo>
                  <a:pt x="800404" y="44806"/>
                  <a:pt x="798176" y="45892"/>
                  <a:pt x="796461" y="47835"/>
                </a:cubicBezTo>
                <a:cubicBezTo>
                  <a:pt x="794747" y="49778"/>
                  <a:pt x="793775" y="52121"/>
                  <a:pt x="793547" y="54864"/>
                </a:cubicBezTo>
                <a:lnTo>
                  <a:pt x="793547" y="60694"/>
                </a:lnTo>
                <a:cubicBezTo>
                  <a:pt x="793547" y="63208"/>
                  <a:pt x="794347" y="65266"/>
                  <a:pt x="795947" y="66866"/>
                </a:cubicBezTo>
                <a:cubicBezTo>
                  <a:pt x="797547" y="68466"/>
                  <a:pt x="799604" y="69152"/>
                  <a:pt x="802119" y="68923"/>
                </a:cubicBezTo>
                <a:lnTo>
                  <a:pt x="813092" y="68238"/>
                </a:lnTo>
                <a:cubicBezTo>
                  <a:pt x="815606" y="67780"/>
                  <a:pt x="817721" y="68409"/>
                  <a:pt x="819435" y="70123"/>
                </a:cubicBezTo>
                <a:cubicBezTo>
                  <a:pt x="821150" y="71838"/>
                  <a:pt x="822008" y="74067"/>
                  <a:pt x="822008" y="76810"/>
                </a:cubicBezTo>
                <a:lnTo>
                  <a:pt x="822693" y="164250"/>
                </a:lnTo>
                <a:cubicBezTo>
                  <a:pt x="822693" y="166993"/>
                  <a:pt x="821836" y="169222"/>
                  <a:pt x="820121" y="170936"/>
                </a:cubicBezTo>
                <a:cubicBezTo>
                  <a:pt x="818407" y="172651"/>
                  <a:pt x="816292" y="173622"/>
                  <a:pt x="813778" y="173851"/>
                </a:cubicBezTo>
                <a:lnTo>
                  <a:pt x="736968" y="177280"/>
                </a:lnTo>
                <a:cubicBezTo>
                  <a:pt x="734225" y="177508"/>
                  <a:pt x="731996" y="176765"/>
                  <a:pt x="730281" y="175051"/>
                </a:cubicBezTo>
                <a:cubicBezTo>
                  <a:pt x="728567" y="173336"/>
                  <a:pt x="727824" y="171336"/>
                  <a:pt x="728052" y="169050"/>
                </a:cubicBezTo>
                <a:lnTo>
                  <a:pt x="729767" y="82982"/>
                </a:lnTo>
                <a:cubicBezTo>
                  <a:pt x="729767" y="80696"/>
                  <a:pt x="730682" y="78639"/>
                  <a:pt x="732510" y="76810"/>
                </a:cubicBezTo>
                <a:cubicBezTo>
                  <a:pt x="734339" y="74981"/>
                  <a:pt x="736511" y="73953"/>
                  <a:pt x="739025" y="73724"/>
                </a:cubicBezTo>
                <a:lnTo>
                  <a:pt x="749998" y="72695"/>
                </a:lnTo>
                <a:cubicBezTo>
                  <a:pt x="752513" y="72467"/>
                  <a:pt x="754684" y="71438"/>
                  <a:pt x="756513" y="69609"/>
                </a:cubicBezTo>
                <a:cubicBezTo>
                  <a:pt x="758342" y="67780"/>
                  <a:pt x="759257" y="65723"/>
                  <a:pt x="759257" y="63437"/>
                </a:cubicBezTo>
                <a:lnTo>
                  <a:pt x="759257" y="58293"/>
                </a:lnTo>
                <a:cubicBezTo>
                  <a:pt x="759485" y="56007"/>
                  <a:pt x="758742" y="54064"/>
                  <a:pt x="757028" y="52464"/>
                </a:cubicBezTo>
                <a:cubicBezTo>
                  <a:pt x="755313" y="50864"/>
                  <a:pt x="753199" y="50178"/>
                  <a:pt x="750684" y="50407"/>
                </a:cubicBezTo>
                <a:lnTo>
                  <a:pt x="735596" y="51778"/>
                </a:lnTo>
                <a:cubicBezTo>
                  <a:pt x="733082" y="52236"/>
                  <a:pt x="730911" y="51664"/>
                  <a:pt x="729081" y="50064"/>
                </a:cubicBezTo>
                <a:cubicBezTo>
                  <a:pt x="727253" y="48464"/>
                  <a:pt x="726109" y="46406"/>
                  <a:pt x="725652" y="43892"/>
                </a:cubicBezTo>
                <a:lnTo>
                  <a:pt x="724624" y="36691"/>
                </a:lnTo>
                <a:cubicBezTo>
                  <a:pt x="724395" y="33948"/>
                  <a:pt x="725081" y="31604"/>
                  <a:pt x="726681" y="29661"/>
                </a:cubicBezTo>
                <a:cubicBezTo>
                  <a:pt x="728281" y="27718"/>
                  <a:pt x="730339" y="26632"/>
                  <a:pt x="732853" y="26404"/>
                </a:cubicBezTo>
                <a:lnTo>
                  <a:pt x="751370" y="24346"/>
                </a:lnTo>
                <a:cubicBezTo>
                  <a:pt x="754113" y="24118"/>
                  <a:pt x="756342" y="23032"/>
                  <a:pt x="758056" y="21089"/>
                </a:cubicBezTo>
                <a:cubicBezTo>
                  <a:pt x="759771" y="19146"/>
                  <a:pt x="760742" y="16917"/>
                  <a:pt x="760971" y="14402"/>
                </a:cubicBezTo>
                <a:lnTo>
                  <a:pt x="760971" y="13716"/>
                </a:lnTo>
                <a:cubicBezTo>
                  <a:pt x="760971" y="10973"/>
                  <a:pt x="761885" y="8744"/>
                  <a:pt x="763714" y="7030"/>
                </a:cubicBezTo>
                <a:cubicBezTo>
                  <a:pt x="765543" y="5315"/>
                  <a:pt x="767715" y="4687"/>
                  <a:pt x="770230" y="5144"/>
                </a:cubicBezTo>
                <a:close/>
                <a:moveTo>
                  <a:pt x="5874981" y="4801"/>
                </a:moveTo>
                <a:cubicBezTo>
                  <a:pt x="5876582" y="4115"/>
                  <a:pt x="5878182" y="4115"/>
                  <a:pt x="5879782" y="4801"/>
                </a:cubicBezTo>
                <a:lnTo>
                  <a:pt x="5907214" y="16803"/>
                </a:lnTo>
                <a:cubicBezTo>
                  <a:pt x="5908814" y="17260"/>
                  <a:pt x="5909900" y="18346"/>
                  <a:pt x="5910472" y="20060"/>
                </a:cubicBezTo>
                <a:cubicBezTo>
                  <a:pt x="5911043" y="21775"/>
                  <a:pt x="5911100" y="23318"/>
                  <a:pt x="5910643" y="24689"/>
                </a:cubicBezTo>
                <a:lnTo>
                  <a:pt x="5906185" y="34633"/>
                </a:lnTo>
                <a:cubicBezTo>
                  <a:pt x="5905500" y="36234"/>
                  <a:pt x="5905500" y="37548"/>
                  <a:pt x="5906185" y="38577"/>
                </a:cubicBezTo>
                <a:cubicBezTo>
                  <a:pt x="5906871" y="39605"/>
                  <a:pt x="5908014" y="40120"/>
                  <a:pt x="5909615" y="40120"/>
                </a:cubicBezTo>
                <a:lnTo>
                  <a:pt x="6072492" y="36348"/>
                </a:lnTo>
                <a:cubicBezTo>
                  <a:pt x="6074320" y="36348"/>
                  <a:pt x="6075806" y="36976"/>
                  <a:pt x="6076950" y="38234"/>
                </a:cubicBezTo>
                <a:cubicBezTo>
                  <a:pt x="6078092" y="39491"/>
                  <a:pt x="6078778" y="40920"/>
                  <a:pt x="6079007" y="42520"/>
                </a:cubicBezTo>
                <a:lnTo>
                  <a:pt x="6079350" y="66523"/>
                </a:lnTo>
                <a:cubicBezTo>
                  <a:pt x="6079350" y="68123"/>
                  <a:pt x="6078836" y="69552"/>
                  <a:pt x="6077807" y="70809"/>
                </a:cubicBezTo>
                <a:cubicBezTo>
                  <a:pt x="6076778" y="72067"/>
                  <a:pt x="6075349" y="72695"/>
                  <a:pt x="6073521" y="72695"/>
                </a:cubicBezTo>
                <a:lnTo>
                  <a:pt x="5893841" y="76467"/>
                </a:lnTo>
                <a:cubicBezTo>
                  <a:pt x="5892012" y="76467"/>
                  <a:pt x="5890355" y="77039"/>
                  <a:pt x="5888869" y="78182"/>
                </a:cubicBezTo>
                <a:cubicBezTo>
                  <a:pt x="5887383" y="79325"/>
                  <a:pt x="5886298" y="80582"/>
                  <a:pt x="5885612" y="81954"/>
                </a:cubicBezTo>
                <a:lnTo>
                  <a:pt x="5876353" y="103556"/>
                </a:lnTo>
                <a:cubicBezTo>
                  <a:pt x="5875439" y="105156"/>
                  <a:pt x="5875038" y="106471"/>
                  <a:pt x="5875153" y="107500"/>
                </a:cubicBezTo>
                <a:cubicBezTo>
                  <a:pt x="5875267" y="108528"/>
                  <a:pt x="5875896" y="109043"/>
                  <a:pt x="5877039" y="109043"/>
                </a:cubicBezTo>
                <a:cubicBezTo>
                  <a:pt x="5877725" y="108814"/>
                  <a:pt x="5878411" y="109271"/>
                  <a:pt x="5879096" y="110414"/>
                </a:cubicBezTo>
                <a:cubicBezTo>
                  <a:pt x="5879782" y="111557"/>
                  <a:pt x="5880125" y="112929"/>
                  <a:pt x="5880125" y="114529"/>
                </a:cubicBezTo>
                <a:lnTo>
                  <a:pt x="5885269" y="259233"/>
                </a:lnTo>
                <a:cubicBezTo>
                  <a:pt x="5885269" y="261062"/>
                  <a:pt x="5884697" y="262605"/>
                  <a:pt x="5883554" y="263862"/>
                </a:cubicBezTo>
                <a:cubicBezTo>
                  <a:pt x="5882411" y="265119"/>
                  <a:pt x="5881039" y="265748"/>
                  <a:pt x="5879439" y="265748"/>
                </a:cubicBezTo>
                <a:lnTo>
                  <a:pt x="5846178" y="266777"/>
                </a:lnTo>
                <a:cubicBezTo>
                  <a:pt x="5844578" y="266777"/>
                  <a:pt x="5843149" y="266262"/>
                  <a:pt x="5841892" y="265234"/>
                </a:cubicBezTo>
                <a:cubicBezTo>
                  <a:pt x="5840635" y="264205"/>
                  <a:pt x="5840006" y="262776"/>
                  <a:pt x="5840006" y="260947"/>
                </a:cubicBezTo>
                <a:lnTo>
                  <a:pt x="5837948" y="198197"/>
                </a:lnTo>
                <a:cubicBezTo>
                  <a:pt x="5837948" y="196596"/>
                  <a:pt x="5837663" y="195739"/>
                  <a:pt x="5837091" y="195625"/>
                </a:cubicBezTo>
                <a:cubicBezTo>
                  <a:pt x="5836520" y="195511"/>
                  <a:pt x="5835891" y="196254"/>
                  <a:pt x="5835205" y="197854"/>
                </a:cubicBezTo>
                <a:cubicBezTo>
                  <a:pt x="5834748" y="199454"/>
                  <a:pt x="5833719" y="200483"/>
                  <a:pt x="5832119" y="200940"/>
                </a:cubicBezTo>
                <a:cubicBezTo>
                  <a:pt x="5830519" y="201397"/>
                  <a:pt x="5828919" y="201397"/>
                  <a:pt x="5827319" y="200940"/>
                </a:cubicBezTo>
                <a:lnTo>
                  <a:pt x="5799887" y="188595"/>
                </a:lnTo>
                <a:cubicBezTo>
                  <a:pt x="5798286" y="188138"/>
                  <a:pt x="5797200" y="187110"/>
                  <a:pt x="5796629" y="185509"/>
                </a:cubicBezTo>
                <a:cubicBezTo>
                  <a:pt x="5796057" y="183909"/>
                  <a:pt x="5796000" y="182309"/>
                  <a:pt x="5796458" y="180709"/>
                </a:cubicBezTo>
                <a:lnTo>
                  <a:pt x="5839320" y="82982"/>
                </a:lnTo>
                <a:cubicBezTo>
                  <a:pt x="5839777" y="81611"/>
                  <a:pt x="5839663" y="80353"/>
                  <a:pt x="5838977" y="79210"/>
                </a:cubicBezTo>
                <a:cubicBezTo>
                  <a:pt x="5838291" y="78067"/>
                  <a:pt x="5837148" y="77496"/>
                  <a:pt x="5835548" y="77496"/>
                </a:cubicBezTo>
                <a:lnTo>
                  <a:pt x="5811202" y="78182"/>
                </a:lnTo>
                <a:cubicBezTo>
                  <a:pt x="5809373" y="78182"/>
                  <a:pt x="5807830" y="77610"/>
                  <a:pt x="5806573" y="76467"/>
                </a:cubicBezTo>
                <a:cubicBezTo>
                  <a:pt x="5805316" y="75324"/>
                  <a:pt x="5804687" y="73953"/>
                  <a:pt x="5804687" y="72352"/>
                </a:cubicBezTo>
                <a:lnTo>
                  <a:pt x="5804344" y="48349"/>
                </a:lnTo>
                <a:cubicBezTo>
                  <a:pt x="5804344" y="46521"/>
                  <a:pt x="5804915" y="45035"/>
                  <a:pt x="5806059" y="43892"/>
                </a:cubicBezTo>
                <a:cubicBezTo>
                  <a:pt x="5807202" y="42749"/>
                  <a:pt x="5808687" y="42177"/>
                  <a:pt x="5810517" y="42177"/>
                </a:cubicBezTo>
                <a:lnTo>
                  <a:pt x="5851322" y="41148"/>
                </a:lnTo>
                <a:cubicBezTo>
                  <a:pt x="5852922" y="40920"/>
                  <a:pt x="5854579" y="40291"/>
                  <a:pt x="5856294" y="39262"/>
                </a:cubicBezTo>
                <a:cubicBezTo>
                  <a:pt x="5858008" y="38234"/>
                  <a:pt x="5859094" y="36919"/>
                  <a:pt x="5859551" y="35319"/>
                </a:cubicBezTo>
                <a:lnTo>
                  <a:pt x="5871896" y="7887"/>
                </a:lnTo>
                <a:cubicBezTo>
                  <a:pt x="5872353" y="6516"/>
                  <a:pt x="5873382" y="5487"/>
                  <a:pt x="5874981" y="4801"/>
                </a:cubicBezTo>
                <a:close/>
                <a:moveTo>
                  <a:pt x="3236023" y="4801"/>
                </a:moveTo>
                <a:lnTo>
                  <a:pt x="3257626" y="6173"/>
                </a:lnTo>
                <a:cubicBezTo>
                  <a:pt x="3259455" y="6401"/>
                  <a:pt x="3260998" y="7201"/>
                  <a:pt x="3262255" y="8573"/>
                </a:cubicBezTo>
                <a:cubicBezTo>
                  <a:pt x="3263512" y="9945"/>
                  <a:pt x="3264141" y="11316"/>
                  <a:pt x="3264141" y="12688"/>
                </a:cubicBezTo>
                <a:lnTo>
                  <a:pt x="3263455" y="21946"/>
                </a:lnTo>
                <a:cubicBezTo>
                  <a:pt x="3263455" y="23775"/>
                  <a:pt x="3264026" y="25318"/>
                  <a:pt x="3265170" y="26575"/>
                </a:cubicBezTo>
                <a:cubicBezTo>
                  <a:pt x="3266313" y="27832"/>
                  <a:pt x="3267684" y="28461"/>
                  <a:pt x="3269285" y="28461"/>
                </a:cubicBezTo>
                <a:lnTo>
                  <a:pt x="3312490" y="28118"/>
                </a:lnTo>
                <a:cubicBezTo>
                  <a:pt x="3314318" y="28118"/>
                  <a:pt x="3315862" y="28747"/>
                  <a:pt x="3317119" y="30004"/>
                </a:cubicBezTo>
                <a:cubicBezTo>
                  <a:pt x="3318376" y="31261"/>
                  <a:pt x="3319005" y="32805"/>
                  <a:pt x="3319005" y="34633"/>
                </a:cubicBezTo>
                <a:lnTo>
                  <a:pt x="3319005" y="48692"/>
                </a:lnTo>
                <a:cubicBezTo>
                  <a:pt x="3319005" y="50521"/>
                  <a:pt x="3318376" y="52064"/>
                  <a:pt x="3317119" y="53321"/>
                </a:cubicBezTo>
                <a:cubicBezTo>
                  <a:pt x="3315862" y="54579"/>
                  <a:pt x="3314318" y="55207"/>
                  <a:pt x="3312490" y="55207"/>
                </a:cubicBezTo>
                <a:lnTo>
                  <a:pt x="3267570" y="55550"/>
                </a:lnTo>
                <a:cubicBezTo>
                  <a:pt x="3265970" y="55550"/>
                  <a:pt x="3264484" y="56179"/>
                  <a:pt x="3263112" y="57436"/>
                </a:cubicBezTo>
                <a:cubicBezTo>
                  <a:pt x="3261741" y="58693"/>
                  <a:pt x="3261055" y="60122"/>
                  <a:pt x="3261055" y="61722"/>
                </a:cubicBezTo>
                <a:lnTo>
                  <a:pt x="3248711" y="266777"/>
                </a:lnTo>
                <a:cubicBezTo>
                  <a:pt x="3248482" y="268605"/>
                  <a:pt x="3247682" y="270091"/>
                  <a:pt x="3246310" y="271234"/>
                </a:cubicBezTo>
                <a:cubicBezTo>
                  <a:pt x="3244939" y="272377"/>
                  <a:pt x="3243452" y="272835"/>
                  <a:pt x="3241852" y="272606"/>
                </a:cubicBezTo>
                <a:lnTo>
                  <a:pt x="3138297" y="260947"/>
                </a:lnTo>
                <a:cubicBezTo>
                  <a:pt x="3136696" y="260719"/>
                  <a:pt x="3135325" y="259919"/>
                  <a:pt x="3134182" y="258547"/>
                </a:cubicBezTo>
                <a:cubicBezTo>
                  <a:pt x="3133039" y="257175"/>
                  <a:pt x="3132582" y="255575"/>
                  <a:pt x="3132810" y="253746"/>
                </a:cubicBezTo>
                <a:lnTo>
                  <a:pt x="3135210" y="232144"/>
                </a:lnTo>
                <a:cubicBezTo>
                  <a:pt x="3135439" y="230315"/>
                  <a:pt x="3136182" y="228886"/>
                  <a:pt x="3137439" y="227857"/>
                </a:cubicBezTo>
                <a:cubicBezTo>
                  <a:pt x="3138697" y="226829"/>
                  <a:pt x="3140240" y="226429"/>
                  <a:pt x="3142068" y="226657"/>
                </a:cubicBezTo>
                <a:lnTo>
                  <a:pt x="3209277" y="234201"/>
                </a:lnTo>
                <a:cubicBezTo>
                  <a:pt x="3211106" y="234201"/>
                  <a:pt x="3212706" y="233630"/>
                  <a:pt x="3214077" y="232487"/>
                </a:cubicBezTo>
                <a:cubicBezTo>
                  <a:pt x="3215449" y="231344"/>
                  <a:pt x="3216135" y="229858"/>
                  <a:pt x="3216135" y="228029"/>
                </a:cubicBezTo>
                <a:lnTo>
                  <a:pt x="3226079" y="62065"/>
                </a:lnTo>
                <a:cubicBezTo>
                  <a:pt x="3226536" y="60465"/>
                  <a:pt x="3226079" y="59036"/>
                  <a:pt x="3224708" y="57779"/>
                </a:cubicBezTo>
                <a:cubicBezTo>
                  <a:pt x="3223336" y="56522"/>
                  <a:pt x="3221736" y="55893"/>
                  <a:pt x="3219907" y="55893"/>
                </a:cubicBezTo>
                <a:lnTo>
                  <a:pt x="3076918" y="56922"/>
                </a:lnTo>
                <a:cubicBezTo>
                  <a:pt x="3075089" y="56922"/>
                  <a:pt x="3073488" y="56350"/>
                  <a:pt x="3072117" y="55207"/>
                </a:cubicBezTo>
                <a:cubicBezTo>
                  <a:pt x="3070745" y="54064"/>
                  <a:pt x="3070059" y="52578"/>
                  <a:pt x="3070059" y="50750"/>
                </a:cubicBezTo>
                <a:lnTo>
                  <a:pt x="3070059" y="36348"/>
                </a:lnTo>
                <a:cubicBezTo>
                  <a:pt x="3070059" y="34519"/>
                  <a:pt x="3070631" y="32976"/>
                  <a:pt x="3071774" y="31719"/>
                </a:cubicBezTo>
                <a:cubicBezTo>
                  <a:pt x="3072917" y="30461"/>
                  <a:pt x="3074403" y="29833"/>
                  <a:pt x="3076231" y="29833"/>
                </a:cubicBezTo>
                <a:lnTo>
                  <a:pt x="3221964" y="28461"/>
                </a:lnTo>
                <a:cubicBezTo>
                  <a:pt x="3223793" y="28461"/>
                  <a:pt x="3225279" y="27890"/>
                  <a:pt x="3226422" y="26747"/>
                </a:cubicBezTo>
                <a:cubicBezTo>
                  <a:pt x="3227565" y="25604"/>
                  <a:pt x="3228251" y="24118"/>
                  <a:pt x="3228479" y="22289"/>
                </a:cubicBezTo>
                <a:lnTo>
                  <a:pt x="3229508" y="10973"/>
                </a:lnTo>
                <a:cubicBezTo>
                  <a:pt x="3229508" y="9144"/>
                  <a:pt x="3230137" y="7601"/>
                  <a:pt x="3231394" y="6344"/>
                </a:cubicBezTo>
                <a:cubicBezTo>
                  <a:pt x="3232651" y="5087"/>
                  <a:pt x="3234194" y="4572"/>
                  <a:pt x="3236023" y="4801"/>
                </a:cubicBezTo>
                <a:close/>
                <a:moveTo>
                  <a:pt x="2083193" y="4801"/>
                </a:moveTo>
                <a:lnTo>
                  <a:pt x="2223440" y="4801"/>
                </a:lnTo>
                <a:cubicBezTo>
                  <a:pt x="2225497" y="4801"/>
                  <a:pt x="2227497" y="5540"/>
                  <a:pt x="2229440" y="7019"/>
                </a:cubicBezTo>
                <a:cubicBezTo>
                  <a:pt x="2231383" y="8498"/>
                  <a:pt x="2232812" y="10148"/>
                  <a:pt x="2233726" y="11970"/>
                </a:cubicBezTo>
                <a:lnTo>
                  <a:pt x="2262873" y="92926"/>
                </a:lnTo>
                <a:cubicBezTo>
                  <a:pt x="2263559" y="94755"/>
                  <a:pt x="2263388" y="96470"/>
                  <a:pt x="2262359" y="98070"/>
                </a:cubicBezTo>
                <a:cubicBezTo>
                  <a:pt x="2261330" y="99670"/>
                  <a:pt x="2259901" y="100584"/>
                  <a:pt x="2258073" y="100813"/>
                </a:cubicBezTo>
                <a:lnTo>
                  <a:pt x="2093138" y="121730"/>
                </a:lnTo>
                <a:cubicBezTo>
                  <a:pt x="2091080" y="121959"/>
                  <a:pt x="2089251" y="121444"/>
                  <a:pt x="2087651" y="120187"/>
                </a:cubicBezTo>
                <a:cubicBezTo>
                  <a:pt x="2086051" y="118930"/>
                  <a:pt x="2085136" y="117272"/>
                  <a:pt x="2084908" y="115215"/>
                </a:cubicBezTo>
                <a:lnTo>
                  <a:pt x="2082508" y="83668"/>
                </a:lnTo>
                <a:cubicBezTo>
                  <a:pt x="2082279" y="81611"/>
                  <a:pt x="2081364" y="79896"/>
                  <a:pt x="2079764" y="78525"/>
                </a:cubicBezTo>
                <a:cubicBezTo>
                  <a:pt x="2078165" y="77153"/>
                  <a:pt x="2076335" y="76581"/>
                  <a:pt x="2074278" y="76810"/>
                </a:cubicBezTo>
                <a:lnTo>
                  <a:pt x="2073935" y="76810"/>
                </a:lnTo>
                <a:cubicBezTo>
                  <a:pt x="2071878" y="76810"/>
                  <a:pt x="2070106" y="76116"/>
                  <a:pt x="2068621" y="74729"/>
                </a:cubicBezTo>
                <a:cubicBezTo>
                  <a:pt x="2067134" y="73341"/>
                  <a:pt x="2066277" y="71608"/>
                  <a:pt x="2066048" y="69529"/>
                </a:cubicBezTo>
                <a:lnTo>
                  <a:pt x="2065705" y="53921"/>
                </a:lnTo>
                <a:cubicBezTo>
                  <a:pt x="2065477" y="52071"/>
                  <a:pt x="2066048" y="50337"/>
                  <a:pt x="2067420" y="48719"/>
                </a:cubicBezTo>
                <a:cubicBezTo>
                  <a:pt x="2068792" y="47101"/>
                  <a:pt x="2070392" y="46292"/>
                  <a:pt x="2072221" y="46292"/>
                </a:cubicBezTo>
                <a:cubicBezTo>
                  <a:pt x="2074050" y="46067"/>
                  <a:pt x="2075650" y="45280"/>
                  <a:pt x="2077021" y="43932"/>
                </a:cubicBezTo>
                <a:cubicBezTo>
                  <a:pt x="2078393" y="42583"/>
                  <a:pt x="2078964" y="40784"/>
                  <a:pt x="2078736" y="38534"/>
                </a:cubicBezTo>
                <a:lnTo>
                  <a:pt x="2076679" y="12222"/>
                </a:lnTo>
                <a:cubicBezTo>
                  <a:pt x="2076450" y="10196"/>
                  <a:pt x="2076964" y="8453"/>
                  <a:pt x="2078222" y="6992"/>
                </a:cubicBezTo>
                <a:cubicBezTo>
                  <a:pt x="2079479" y="5531"/>
                  <a:pt x="2081136" y="4801"/>
                  <a:pt x="2083193" y="4801"/>
                </a:cubicBezTo>
                <a:close/>
                <a:moveTo>
                  <a:pt x="429482" y="4115"/>
                </a:moveTo>
                <a:cubicBezTo>
                  <a:pt x="431882" y="4801"/>
                  <a:pt x="433768" y="6173"/>
                  <a:pt x="435140" y="8230"/>
                </a:cubicBezTo>
                <a:lnTo>
                  <a:pt x="440626" y="18860"/>
                </a:lnTo>
                <a:cubicBezTo>
                  <a:pt x="441998" y="20917"/>
                  <a:pt x="442455" y="23089"/>
                  <a:pt x="441998" y="25375"/>
                </a:cubicBezTo>
                <a:cubicBezTo>
                  <a:pt x="441541" y="27661"/>
                  <a:pt x="440512" y="29147"/>
                  <a:pt x="438912" y="29833"/>
                </a:cubicBezTo>
                <a:cubicBezTo>
                  <a:pt x="437083" y="30976"/>
                  <a:pt x="436454" y="31890"/>
                  <a:pt x="437026" y="32576"/>
                </a:cubicBezTo>
                <a:cubicBezTo>
                  <a:pt x="437597" y="33262"/>
                  <a:pt x="439140" y="33605"/>
                  <a:pt x="441655" y="33605"/>
                </a:cubicBezTo>
                <a:lnTo>
                  <a:pt x="563385" y="28804"/>
                </a:lnTo>
                <a:cubicBezTo>
                  <a:pt x="565899" y="28575"/>
                  <a:pt x="568014" y="29318"/>
                  <a:pt x="569728" y="31033"/>
                </a:cubicBezTo>
                <a:cubicBezTo>
                  <a:pt x="571443" y="32747"/>
                  <a:pt x="572186" y="34862"/>
                  <a:pt x="571957" y="37377"/>
                </a:cubicBezTo>
                <a:lnTo>
                  <a:pt x="566814" y="140589"/>
                </a:lnTo>
                <a:cubicBezTo>
                  <a:pt x="566585" y="143333"/>
                  <a:pt x="567271" y="145219"/>
                  <a:pt x="568871" y="146247"/>
                </a:cubicBezTo>
                <a:cubicBezTo>
                  <a:pt x="570471" y="147276"/>
                  <a:pt x="572414" y="147333"/>
                  <a:pt x="574700" y="146419"/>
                </a:cubicBezTo>
                <a:lnTo>
                  <a:pt x="581901" y="143676"/>
                </a:lnTo>
                <a:cubicBezTo>
                  <a:pt x="583958" y="142533"/>
                  <a:pt x="586187" y="142418"/>
                  <a:pt x="588588" y="143333"/>
                </a:cubicBezTo>
                <a:cubicBezTo>
                  <a:pt x="590988" y="144247"/>
                  <a:pt x="592645" y="145847"/>
                  <a:pt x="593560" y="148133"/>
                </a:cubicBezTo>
                <a:lnTo>
                  <a:pt x="598017" y="159449"/>
                </a:lnTo>
                <a:cubicBezTo>
                  <a:pt x="598932" y="161735"/>
                  <a:pt x="598932" y="163964"/>
                  <a:pt x="598017" y="166135"/>
                </a:cubicBezTo>
                <a:cubicBezTo>
                  <a:pt x="597103" y="168307"/>
                  <a:pt x="595503" y="169965"/>
                  <a:pt x="593217" y="171108"/>
                </a:cubicBezTo>
                <a:lnTo>
                  <a:pt x="572986" y="179680"/>
                </a:lnTo>
                <a:cubicBezTo>
                  <a:pt x="570700" y="180823"/>
                  <a:pt x="568699" y="182595"/>
                  <a:pt x="566985" y="184995"/>
                </a:cubicBezTo>
                <a:cubicBezTo>
                  <a:pt x="565270" y="187395"/>
                  <a:pt x="564299" y="189853"/>
                  <a:pt x="564070" y="192367"/>
                </a:cubicBezTo>
                <a:lnTo>
                  <a:pt x="560641" y="263348"/>
                </a:lnTo>
                <a:cubicBezTo>
                  <a:pt x="560641" y="266091"/>
                  <a:pt x="559727" y="268320"/>
                  <a:pt x="557898" y="270034"/>
                </a:cubicBezTo>
                <a:cubicBezTo>
                  <a:pt x="556069" y="271749"/>
                  <a:pt x="553783" y="272377"/>
                  <a:pt x="551040" y="271920"/>
                </a:cubicBezTo>
                <a:lnTo>
                  <a:pt x="538696" y="271577"/>
                </a:lnTo>
                <a:cubicBezTo>
                  <a:pt x="536410" y="271349"/>
                  <a:pt x="534409" y="270320"/>
                  <a:pt x="532695" y="268491"/>
                </a:cubicBezTo>
                <a:cubicBezTo>
                  <a:pt x="530980" y="266662"/>
                  <a:pt x="530237" y="264491"/>
                  <a:pt x="530466" y="261976"/>
                </a:cubicBezTo>
                <a:lnTo>
                  <a:pt x="533209" y="205055"/>
                </a:lnTo>
                <a:cubicBezTo>
                  <a:pt x="533438" y="202769"/>
                  <a:pt x="532809" y="201054"/>
                  <a:pt x="531323" y="199911"/>
                </a:cubicBezTo>
                <a:cubicBezTo>
                  <a:pt x="529837" y="198768"/>
                  <a:pt x="527837" y="198768"/>
                  <a:pt x="525323" y="199911"/>
                </a:cubicBezTo>
                <a:lnTo>
                  <a:pt x="350444" y="273292"/>
                </a:lnTo>
                <a:cubicBezTo>
                  <a:pt x="347929" y="274206"/>
                  <a:pt x="345586" y="274206"/>
                  <a:pt x="343414" y="273292"/>
                </a:cubicBezTo>
                <a:cubicBezTo>
                  <a:pt x="341242" y="272377"/>
                  <a:pt x="339585" y="270777"/>
                  <a:pt x="338442" y="268491"/>
                </a:cubicBezTo>
                <a:lnTo>
                  <a:pt x="333641" y="257518"/>
                </a:lnTo>
                <a:cubicBezTo>
                  <a:pt x="332727" y="255232"/>
                  <a:pt x="332784" y="252946"/>
                  <a:pt x="333813" y="250660"/>
                </a:cubicBezTo>
                <a:cubicBezTo>
                  <a:pt x="334842" y="248374"/>
                  <a:pt x="336385" y="246660"/>
                  <a:pt x="338442" y="245517"/>
                </a:cubicBezTo>
                <a:lnTo>
                  <a:pt x="446113" y="200597"/>
                </a:lnTo>
                <a:cubicBezTo>
                  <a:pt x="448170" y="199683"/>
                  <a:pt x="449199" y="198882"/>
                  <a:pt x="449199" y="198197"/>
                </a:cubicBezTo>
                <a:cubicBezTo>
                  <a:pt x="449199" y="197511"/>
                  <a:pt x="447941" y="197168"/>
                  <a:pt x="445427" y="197168"/>
                </a:cubicBezTo>
                <a:lnTo>
                  <a:pt x="333641" y="201969"/>
                </a:lnTo>
                <a:cubicBezTo>
                  <a:pt x="331127" y="201969"/>
                  <a:pt x="328955" y="201111"/>
                  <a:pt x="327126" y="199397"/>
                </a:cubicBezTo>
                <a:cubicBezTo>
                  <a:pt x="325298" y="197682"/>
                  <a:pt x="324269" y="195568"/>
                  <a:pt x="324040" y="193053"/>
                </a:cubicBezTo>
                <a:lnTo>
                  <a:pt x="322668" y="181052"/>
                </a:lnTo>
                <a:cubicBezTo>
                  <a:pt x="322440" y="178537"/>
                  <a:pt x="323069" y="176308"/>
                  <a:pt x="324555" y="174365"/>
                </a:cubicBezTo>
                <a:cubicBezTo>
                  <a:pt x="326041" y="172422"/>
                  <a:pt x="328041" y="171450"/>
                  <a:pt x="330555" y="171450"/>
                </a:cubicBezTo>
                <a:lnTo>
                  <a:pt x="357987" y="170079"/>
                </a:lnTo>
                <a:cubicBezTo>
                  <a:pt x="360502" y="170079"/>
                  <a:pt x="362502" y="169222"/>
                  <a:pt x="363988" y="167507"/>
                </a:cubicBezTo>
                <a:cubicBezTo>
                  <a:pt x="365474" y="165793"/>
                  <a:pt x="365874" y="163678"/>
                  <a:pt x="365188" y="161163"/>
                </a:cubicBezTo>
                <a:cubicBezTo>
                  <a:pt x="364960" y="158877"/>
                  <a:pt x="364045" y="156934"/>
                  <a:pt x="362445" y="155334"/>
                </a:cubicBezTo>
                <a:cubicBezTo>
                  <a:pt x="360845" y="153734"/>
                  <a:pt x="359359" y="153048"/>
                  <a:pt x="357987" y="153277"/>
                </a:cubicBezTo>
                <a:cubicBezTo>
                  <a:pt x="356387" y="153505"/>
                  <a:pt x="354901" y="152762"/>
                  <a:pt x="353530" y="151048"/>
                </a:cubicBezTo>
                <a:cubicBezTo>
                  <a:pt x="352158" y="149333"/>
                  <a:pt x="351358" y="147333"/>
                  <a:pt x="351129" y="145047"/>
                </a:cubicBezTo>
                <a:lnTo>
                  <a:pt x="350101" y="132703"/>
                </a:lnTo>
                <a:cubicBezTo>
                  <a:pt x="349644" y="130188"/>
                  <a:pt x="349758" y="128074"/>
                  <a:pt x="350444" y="126359"/>
                </a:cubicBezTo>
                <a:cubicBezTo>
                  <a:pt x="351129" y="124645"/>
                  <a:pt x="352158" y="123673"/>
                  <a:pt x="353530" y="123444"/>
                </a:cubicBezTo>
                <a:cubicBezTo>
                  <a:pt x="354901" y="123444"/>
                  <a:pt x="355816" y="122530"/>
                  <a:pt x="356273" y="120701"/>
                </a:cubicBezTo>
                <a:cubicBezTo>
                  <a:pt x="356730" y="118872"/>
                  <a:pt x="356844" y="116701"/>
                  <a:pt x="356616" y="114186"/>
                </a:cubicBezTo>
                <a:lnTo>
                  <a:pt x="342214" y="37719"/>
                </a:lnTo>
                <a:cubicBezTo>
                  <a:pt x="341757" y="35433"/>
                  <a:pt x="342214" y="33262"/>
                  <a:pt x="343586" y="31204"/>
                </a:cubicBezTo>
                <a:cubicBezTo>
                  <a:pt x="344957" y="29147"/>
                  <a:pt x="346900" y="27775"/>
                  <a:pt x="349415" y="27090"/>
                </a:cubicBezTo>
                <a:lnTo>
                  <a:pt x="361416" y="25375"/>
                </a:lnTo>
                <a:cubicBezTo>
                  <a:pt x="363931" y="24689"/>
                  <a:pt x="366103" y="24632"/>
                  <a:pt x="367932" y="25204"/>
                </a:cubicBezTo>
                <a:cubicBezTo>
                  <a:pt x="369760" y="25775"/>
                  <a:pt x="370903" y="26861"/>
                  <a:pt x="371361" y="28461"/>
                </a:cubicBezTo>
                <a:cubicBezTo>
                  <a:pt x="371589" y="29604"/>
                  <a:pt x="372561" y="30176"/>
                  <a:pt x="374275" y="30176"/>
                </a:cubicBezTo>
                <a:cubicBezTo>
                  <a:pt x="375990" y="30176"/>
                  <a:pt x="377876" y="29718"/>
                  <a:pt x="379933" y="28804"/>
                </a:cubicBezTo>
                <a:lnTo>
                  <a:pt x="422795" y="4801"/>
                </a:lnTo>
                <a:cubicBezTo>
                  <a:pt x="424853" y="3658"/>
                  <a:pt x="427082" y="3429"/>
                  <a:pt x="429482" y="4115"/>
                </a:cubicBezTo>
                <a:close/>
                <a:moveTo>
                  <a:pt x="1248575" y="3772"/>
                </a:moveTo>
                <a:cubicBezTo>
                  <a:pt x="1250404" y="3544"/>
                  <a:pt x="1252061" y="4115"/>
                  <a:pt x="1253547" y="5487"/>
                </a:cubicBezTo>
                <a:cubicBezTo>
                  <a:pt x="1255033" y="6858"/>
                  <a:pt x="1255776" y="8459"/>
                  <a:pt x="1255776" y="10287"/>
                </a:cubicBezTo>
                <a:lnTo>
                  <a:pt x="1256804" y="28804"/>
                </a:lnTo>
                <a:cubicBezTo>
                  <a:pt x="1256804" y="31090"/>
                  <a:pt x="1256176" y="32862"/>
                  <a:pt x="1254919" y="34119"/>
                </a:cubicBezTo>
                <a:cubicBezTo>
                  <a:pt x="1253661" y="35376"/>
                  <a:pt x="1252118" y="36119"/>
                  <a:pt x="1250289" y="36348"/>
                </a:cubicBezTo>
                <a:lnTo>
                  <a:pt x="1175194" y="40120"/>
                </a:lnTo>
                <a:cubicBezTo>
                  <a:pt x="1173366" y="40348"/>
                  <a:pt x="1171365" y="40977"/>
                  <a:pt x="1169193" y="42006"/>
                </a:cubicBezTo>
                <a:cubicBezTo>
                  <a:pt x="1167022" y="43034"/>
                  <a:pt x="1165365" y="44235"/>
                  <a:pt x="1164221" y="45606"/>
                </a:cubicBezTo>
                <a:lnTo>
                  <a:pt x="1029805" y="210541"/>
                </a:lnTo>
                <a:cubicBezTo>
                  <a:pt x="1028662" y="212141"/>
                  <a:pt x="1027119" y="213056"/>
                  <a:pt x="1025175" y="213284"/>
                </a:cubicBezTo>
                <a:cubicBezTo>
                  <a:pt x="1023233" y="213513"/>
                  <a:pt x="1021575" y="213056"/>
                  <a:pt x="1020203" y="211913"/>
                </a:cubicBezTo>
                <a:lnTo>
                  <a:pt x="1006144" y="199568"/>
                </a:lnTo>
                <a:cubicBezTo>
                  <a:pt x="1004773" y="198654"/>
                  <a:pt x="1003973" y="197168"/>
                  <a:pt x="1003744" y="195111"/>
                </a:cubicBezTo>
                <a:cubicBezTo>
                  <a:pt x="1003516" y="193053"/>
                  <a:pt x="1004087" y="191339"/>
                  <a:pt x="1005459" y="189967"/>
                </a:cubicBezTo>
                <a:lnTo>
                  <a:pt x="1121016" y="48006"/>
                </a:lnTo>
                <a:cubicBezTo>
                  <a:pt x="1121930" y="46406"/>
                  <a:pt x="1122159" y="45149"/>
                  <a:pt x="1121702" y="44235"/>
                </a:cubicBezTo>
                <a:cubicBezTo>
                  <a:pt x="1121245" y="43320"/>
                  <a:pt x="1120216" y="42863"/>
                  <a:pt x="1118616" y="42863"/>
                </a:cubicBezTo>
                <a:lnTo>
                  <a:pt x="1031176" y="46978"/>
                </a:lnTo>
                <a:cubicBezTo>
                  <a:pt x="1029576" y="46978"/>
                  <a:pt x="1028033" y="46406"/>
                  <a:pt x="1026547" y="45263"/>
                </a:cubicBezTo>
                <a:cubicBezTo>
                  <a:pt x="1025061" y="44120"/>
                  <a:pt x="1024204" y="42520"/>
                  <a:pt x="1023975" y="40463"/>
                </a:cubicBezTo>
                <a:lnTo>
                  <a:pt x="1023290" y="21260"/>
                </a:lnTo>
                <a:cubicBezTo>
                  <a:pt x="1023290" y="19431"/>
                  <a:pt x="1023918" y="17831"/>
                  <a:pt x="1025175" y="16460"/>
                </a:cubicBezTo>
                <a:cubicBezTo>
                  <a:pt x="1026433" y="15088"/>
                  <a:pt x="1027862" y="14402"/>
                  <a:pt x="1029462" y="14402"/>
                </a:cubicBezTo>
                <a:close/>
                <a:moveTo>
                  <a:pt x="4623739" y="1372"/>
                </a:moveTo>
                <a:cubicBezTo>
                  <a:pt x="4625111" y="1372"/>
                  <a:pt x="4626483" y="1944"/>
                  <a:pt x="4627854" y="3087"/>
                </a:cubicBezTo>
                <a:cubicBezTo>
                  <a:pt x="4629226" y="4230"/>
                  <a:pt x="4630026" y="5715"/>
                  <a:pt x="4630255" y="7544"/>
                </a:cubicBezTo>
                <a:lnTo>
                  <a:pt x="4641227" y="267805"/>
                </a:lnTo>
                <a:cubicBezTo>
                  <a:pt x="4641227" y="269863"/>
                  <a:pt x="4640656" y="271463"/>
                  <a:pt x="4639513" y="272606"/>
                </a:cubicBezTo>
                <a:cubicBezTo>
                  <a:pt x="4638370" y="273749"/>
                  <a:pt x="4636884" y="274435"/>
                  <a:pt x="4635055" y="274663"/>
                </a:cubicBezTo>
                <a:lnTo>
                  <a:pt x="4614824" y="275349"/>
                </a:lnTo>
                <a:cubicBezTo>
                  <a:pt x="4612995" y="275578"/>
                  <a:pt x="4611509" y="275063"/>
                  <a:pt x="4610366" y="273806"/>
                </a:cubicBezTo>
                <a:cubicBezTo>
                  <a:pt x="4609223" y="272549"/>
                  <a:pt x="4608538" y="271006"/>
                  <a:pt x="4608309" y="269177"/>
                </a:cubicBezTo>
                <a:lnTo>
                  <a:pt x="4596993" y="8916"/>
                </a:lnTo>
                <a:cubicBezTo>
                  <a:pt x="4596765" y="7087"/>
                  <a:pt x="4597279" y="5601"/>
                  <a:pt x="4598536" y="4458"/>
                </a:cubicBezTo>
                <a:cubicBezTo>
                  <a:pt x="4599794" y="3315"/>
                  <a:pt x="4601336" y="2515"/>
                  <a:pt x="4603165" y="2058"/>
                </a:cubicBezTo>
                <a:close/>
                <a:moveTo>
                  <a:pt x="3538461" y="1029"/>
                </a:moveTo>
                <a:cubicBezTo>
                  <a:pt x="3540518" y="1029"/>
                  <a:pt x="3542233" y="1829"/>
                  <a:pt x="3543604" y="3429"/>
                </a:cubicBezTo>
                <a:lnTo>
                  <a:pt x="3557663" y="19203"/>
                </a:lnTo>
                <a:cubicBezTo>
                  <a:pt x="3559035" y="20574"/>
                  <a:pt x="3559721" y="22346"/>
                  <a:pt x="3559721" y="24518"/>
                </a:cubicBezTo>
                <a:cubicBezTo>
                  <a:pt x="3559721" y="26689"/>
                  <a:pt x="3558920" y="28461"/>
                  <a:pt x="3557320" y="29833"/>
                </a:cubicBezTo>
                <a:lnTo>
                  <a:pt x="3553892" y="32919"/>
                </a:lnTo>
                <a:cubicBezTo>
                  <a:pt x="3552291" y="34519"/>
                  <a:pt x="3551663" y="35719"/>
                  <a:pt x="3552006" y="36519"/>
                </a:cubicBezTo>
                <a:cubicBezTo>
                  <a:pt x="3552348" y="37319"/>
                  <a:pt x="3553663" y="37719"/>
                  <a:pt x="3555949" y="37719"/>
                </a:cubicBezTo>
                <a:lnTo>
                  <a:pt x="3648189" y="30176"/>
                </a:lnTo>
                <a:cubicBezTo>
                  <a:pt x="3650018" y="29947"/>
                  <a:pt x="3651675" y="30461"/>
                  <a:pt x="3653161" y="31719"/>
                </a:cubicBezTo>
                <a:cubicBezTo>
                  <a:pt x="3654647" y="32976"/>
                  <a:pt x="3655618" y="34633"/>
                  <a:pt x="3656076" y="36691"/>
                </a:cubicBezTo>
                <a:lnTo>
                  <a:pt x="3656761" y="45949"/>
                </a:lnTo>
                <a:cubicBezTo>
                  <a:pt x="3656990" y="48006"/>
                  <a:pt x="3656361" y="49835"/>
                  <a:pt x="3654876" y="51435"/>
                </a:cubicBezTo>
                <a:cubicBezTo>
                  <a:pt x="3653389" y="53036"/>
                  <a:pt x="3651618" y="53950"/>
                  <a:pt x="3649560" y="54179"/>
                </a:cubicBezTo>
                <a:lnTo>
                  <a:pt x="3526460" y="64123"/>
                </a:lnTo>
                <a:cubicBezTo>
                  <a:pt x="3524173" y="64351"/>
                  <a:pt x="3521773" y="64980"/>
                  <a:pt x="3519259" y="66009"/>
                </a:cubicBezTo>
                <a:cubicBezTo>
                  <a:pt x="3516744" y="67037"/>
                  <a:pt x="3514686" y="68238"/>
                  <a:pt x="3513087" y="69609"/>
                </a:cubicBezTo>
                <a:lnTo>
                  <a:pt x="3493541" y="87783"/>
                </a:lnTo>
                <a:cubicBezTo>
                  <a:pt x="3491941" y="88926"/>
                  <a:pt x="3491312" y="89955"/>
                  <a:pt x="3491655" y="90869"/>
                </a:cubicBezTo>
                <a:cubicBezTo>
                  <a:pt x="3491998" y="91783"/>
                  <a:pt x="3493312" y="92126"/>
                  <a:pt x="3495598" y="91898"/>
                </a:cubicBezTo>
                <a:lnTo>
                  <a:pt x="3635159" y="79896"/>
                </a:lnTo>
                <a:cubicBezTo>
                  <a:pt x="3637216" y="79439"/>
                  <a:pt x="3638988" y="79896"/>
                  <a:pt x="3640474" y="81268"/>
                </a:cubicBezTo>
                <a:cubicBezTo>
                  <a:pt x="3641959" y="82639"/>
                  <a:pt x="3642474" y="84354"/>
                  <a:pt x="3642017" y="86411"/>
                </a:cubicBezTo>
                <a:lnTo>
                  <a:pt x="3636873" y="269177"/>
                </a:lnTo>
                <a:cubicBezTo>
                  <a:pt x="3636645" y="271006"/>
                  <a:pt x="3635844" y="272663"/>
                  <a:pt x="3634473" y="274149"/>
                </a:cubicBezTo>
                <a:cubicBezTo>
                  <a:pt x="3633101" y="275635"/>
                  <a:pt x="3631272" y="276264"/>
                  <a:pt x="3628987" y="276035"/>
                </a:cubicBezTo>
                <a:lnTo>
                  <a:pt x="3608070" y="275692"/>
                </a:lnTo>
                <a:cubicBezTo>
                  <a:pt x="3606012" y="275463"/>
                  <a:pt x="3604298" y="274606"/>
                  <a:pt x="3602926" y="273120"/>
                </a:cubicBezTo>
                <a:cubicBezTo>
                  <a:pt x="3601555" y="271634"/>
                  <a:pt x="3600869" y="269863"/>
                  <a:pt x="3600869" y="267805"/>
                </a:cubicBezTo>
                <a:lnTo>
                  <a:pt x="3604984" y="125845"/>
                </a:lnTo>
                <a:cubicBezTo>
                  <a:pt x="3604984" y="123787"/>
                  <a:pt x="3604298" y="122073"/>
                  <a:pt x="3602926" y="120701"/>
                </a:cubicBezTo>
                <a:cubicBezTo>
                  <a:pt x="3601555" y="119330"/>
                  <a:pt x="3599725" y="118872"/>
                  <a:pt x="3597440" y="119330"/>
                </a:cubicBezTo>
                <a:lnTo>
                  <a:pt x="3510000" y="127216"/>
                </a:lnTo>
                <a:cubicBezTo>
                  <a:pt x="3507943" y="127445"/>
                  <a:pt x="3506171" y="128245"/>
                  <a:pt x="3504685" y="129617"/>
                </a:cubicBezTo>
                <a:cubicBezTo>
                  <a:pt x="3503199" y="130988"/>
                  <a:pt x="3502571" y="132817"/>
                  <a:pt x="3502799" y="135103"/>
                </a:cubicBezTo>
                <a:lnTo>
                  <a:pt x="3502799" y="135446"/>
                </a:lnTo>
                <a:cubicBezTo>
                  <a:pt x="3503257" y="137732"/>
                  <a:pt x="3504228" y="139561"/>
                  <a:pt x="3505714" y="140932"/>
                </a:cubicBezTo>
                <a:cubicBezTo>
                  <a:pt x="3507200" y="142304"/>
                  <a:pt x="3508857" y="142990"/>
                  <a:pt x="3510686" y="142990"/>
                </a:cubicBezTo>
                <a:lnTo>
                  <a:pt x="3578923" y="142990"/>
                </a:lnTo>
                <a:cubicBezTo>
                  <a:pt x="3581209" y="142990"/>
                  <a:pt x="3583038" y="143733"/>
                  <a:pt x="3584409" y="145219"/>
                </a:cubicBezTo>
                <a:cubicBezTo>
                  <a:pt x="3585781" y="146704"/>
                  <a:pt x="3586467" y="148590"/>
                  <a:pt x="3586467" y="150876"/>
                </a:cubicBezTo>
                <a:lnTo>
                  <a:pt x="3586467" y="159792"/>
                </a:lnTo>
                <a:cubicBezTo>
                  <a:pt x="3586467" y="161849"/>
                  <a:pt x="3585781" y="163621"/>
                  <a:pt x="3584409" y="165107"/>
                </a:cubicBezTo>
                <a:cubicBezTo>
                  <a:pt x="3583038" y="166593"/>
                  <a:pt x="3581209" y="167336"/>
                  <a:pt x="3578923" y="167336"/>
                </a:cubicBezTo>
                <a:lnTo>
                  <a:pt x="3512401" y="167336"/>
                </a:lnTo>
                <a:cubicBezTo>
                  <a:pt x="3510343" y="167336"/>
                  <a:pt x="3508571" y="168079"/>
                  <a:pt x="3507086" y="169564"/>
                </a:cubicBezTo>
                <a:cubicBezTo>
                  <a:pt x="3505599" y="171050"/>
                  <a:pt x="3504971" y="172822"/>
                  <a:pt x="3505200" y="174879"/>
                </a:cubicBezTo>
                <a:lnTo>
                  <a:pt x="3505543" y="185852"/>
                </a:lnTo>
                <a:cubicBezTo>
                  <a:pt x="3506000" y="187910"/>
                  <a:pt x="3506914" y="189567"/>
                  <a:pt x="3508286" y="190824"/>
                </a:cubicBezTo>
                <a:cubicBezTo>
                  <a:pt x="3509657" y="192082"/>
                  <a:pt x="3511372" y="192482"/>
                  <a:pt x="3513429" y="192024"/>
                </a:cubicBezTo>
                <a:lnTo>
                  <a:pt x="3575151" y="183109"/>
                </a:lnTo>
                <a:cubicBezTo>
                  <a:pt x="3576980" y="182880"/>
                  <a:pt x="3578752" y="183395"/>
                  <a:pt x="3580466" y="184652"/>
                </a:cubicBezTo>
                <a:cubicBezTo>
                  <a:pt x="3582181" y="185909"/>
                  <a:pt x="3583152" y="187452"/>
                  <a:pt x="3583381" y="189281"/>
                </a:cubicBezTo>
                <a:lnTo>
                  <a:pt x="3585438" y="204712"/>
                </a:lnTo>
                <a:cubicBezTo>
                  <a:pt x="3585667" y="206541"/>
                  <a:pt x="3585209" y="208312"/>
                  <a:pt x="3584067" y="210027"/>
                </a:cubicBezTo>
                <a:cubicBezTo>
                  <a:pt x="3582924" y="211741"/>
                  <a:pt x="3581209" y="212713"/>
                  <a:pt x="3578923" y="212941"/>
                </a:cubicBezTo>
                <a:lnTo>
                  <a:pt x="3515487" y="222543"/>
                </a:lnTo>
                <a:cubicBezTo>
                  <a:pt x="3513429" y="222771"/>
                  <a:pt x="3511658" y="223743"/>
                  <a:pt x="3510172" y="225457"/>
                </a:cubicBezTo>
                <a:cubicBezTo>
                  <a:pt x="3508686" y="227172"/>
                  <a:pt x="3508171" y="228943"/>
                  <a:pt x="3508629" y="230772"/>
                </a:cubicBezTo>
                <a:lnTo>
                  <a:pt x="3509657" y="253404"/>
                </a:lnTo>
                <a:cubicBezTo>
                  <a:pt x="3509886" y="255461"/>
                  <a:pt x="3509257" y="257175"/>
                  <a:pt x="3507771" y="258547"/>
                </a:cubicBezTo>
                <a:cubicBezTo>
                  <a:pt x="3506285" y="259919"/>
                  <a:pt x="3504514" y="260833"/>
                  <a:pt x="3502456" y="261290"/>
                </a:cubicBezTo>
                <a:lnTo>
                  <a:pt x="3493541" y="261633"/>
                </a:lnTo>
                <a:cubicBezTo>
                  <a:pt x="3491484" y="261862"/>
                  <a:pt x="3489655" y="261233"/>
                  <a:pt x="3488055" y="259747"/>
                </a:cubicBezTo>
                <a:cubicBezTo>
                  <a:pt x="3486454" y="258261"/>
                  <a:pt x="3485654" y="256490"/>
                  <a:pt x="3485654" y="254432"/>
                </a:cubicBezTo>
                <a:lnTo>
                  <a:pt x="3484283" y="234201"/>
                </a:lnTo>
                <a:cubicBezTo>
                  <a:pt x="3484283" y="232144"/>
                  <a:pt x="3483825" y="230486"/>
                  <a:pt x="3482911" y="229229"/>
                </a:cubicBezTo>
                <a:cubicBezTo>
                  <a:pt x="3481997" y="227972"/>
                  <a:pt x="3480968" y="227457"/>
                  <a:pt x="3479825" y="227686"/>
                </a:cubicBezTo>
                <a:cubicBezTo>
                  <a:pt x="3478453" y="227915"/>
                  <a:pt x="3477253" y="227286"/>
                  <a:pt x="3476225" y="225800"/>
                </a:cubicBezTo>
                <a:cubicBezTo>
                  <a:pt x="3475196" y="224314"/>
                  <a:pt x="3474453" y="222657"/>
                  <a:pt x="3473996" y="220828"/>
                </a:cubicBezTo>
                <a:lnTo>
                  <a:pt x="3472281" y="206083"/>
                </a:lnTo>
                <a:cubicBezTo>
                  <a:pt x="3472053" y="203797"/>
                  <a:pt x="3472281" y="201911"/>
                  <a:pt x="3472967" y="200425"/>
                </a:cubicBezTo>
                <a:cubicBezTo>
                  <a:pt x="3473653" y="198940"/>
                  <a:pt x="3475025" y="197968"/>
                  <a:pt x="3477082" y="197511"/>
                </a:cubicBezTo>
                <a:cubicBezTo>
                  <a:pt x="3478225" y="197282"/>
                  <a:pt x="3479311" y="196425"/>
                  <a:pt x="3480339" y="194939"/>
                </a:cubicBezTo>
                <a:cubicBezTo>
                  <a:pt x="3481368" y="193453"/>
                  <a:pt x="3481883" y="191453"/>
                  <a:pt x="3481883" y="188938"/>
                </a:cubicBezTo>
                <a:lnTo>
                  <a:pt x="3477425" y="110071"/>
                </a:lnTo>
                <a:cubicBezTo>
                  <a:pt x="3477425" y="107785"/>
                  <a:pt x="3476796" y="106414"/>
                  <a:pt x="3475539" y="105957"/>
                </a:cubicBezTo>
                <a:cubicBezTo>
                  <a:pt x="3474281" y="105499"/>
                  <a:pt x="3472853" y="105957"/>
                  <a:pt x="3471252" y="107328"/>
                </a:cubicBezTo>
                <a:lnTo>
                  <a:pt x="3444506" y="131674"/>
                </a:lnTo>
                <a:cubicBezTo>
                  <a:pt x="3442906" y="133274"/>
                  <a:pt x="3441077" y="134017"/>
                  <a:pt x="3439020" y="133903"/>
                </a:cubicBezTo>
                <a:cubicBezTo>
                  <a:pt x="3436963" y="133789"/>
                  <a:pt x="3435248" y="132931"/>
                  <a:pt x="3433877" y="131331"/>
                </a:cubicBezTo>
                <a:lnTo>
                  <a:pt x="3419818" y="115558"/>
                </a:lnTo>
                <a:cubicBezTo>
                  <a:pt x="3418446" y="114415"/>
                  <a:pt x="3417760" y="112700"/>
                  <a:pt x="3417760" y="110414"/>
                </a:cubicBezTo>
                <a:cubicBezTo>
                  <a:pt x="3417760" y="108128"/>
                  <a:pt x="3418560" y="106299"/>
                  <a:pt x="3420161" y="104928"/>
                </a:cubicBezTo>
                <a:lnTo>
                  <a:pt x="3454108" y="74410"/>
                </a:lnTo>
                <a:cubicBezTo>
                  <a:pt x="3455707" y="73038"/>
                  <a:pt x="3456279" y="71895"/>
                  <a:pt x="3455822" y="70981"/>
                </a:cubicBezTo>
                <a:cubicBezTo>
                  <a:pt x="3455365" y="70066"/>
                  <a:pt x="3454222" y="69723"/>
                  <a:pt x="3452393" y="69952"/>
                </a:cubicBezTo>
                <a:lnTo>
                  <a:pt x="3430447" y="72009"/>
                </a:lnTo>
                <a:cubicBezTo>
                  <a:pt x="3428390" y="72009"/>
                  <a:pt x="3426561" y="71324"/>
                  <a:pt x="3424961" y="69952"/>
                </a:cubicBezTo>
                <a:cubicBezTo>
                  <a:pt x="3423361" y="68580"/>
                  <a:pt x="3422446" y="66866"/>
                  <a:pt x="3422218" y="64809"/>
                </a:cubicBezTo>
                <a:lnTo>
                  <a:pt x="3421189" y="55550"/>
                </a:lnTo>
                <a:cubicBezTo>
                  <a:pt x="3420960" y="53493"/>
                  <a:pt x="3421589" y="51778"/>
                  <a:pt x="3423075" y="50407"/>
                </a:cubicBezTo>
                <a:cubicBezTo>
                  <a:pt x="3424561" y="49035"/>
                  <a:pt x="3426333" y="48121"/>
                  <a:pt x="3428390" y="47664"/>
                </a:cubicBezTo>
                <a:lnTo>
                  <a:pt x="3481540" y="43549"/>
                </a:lnTo>
                <a:cubicBezTo>
                  <a:pt x="3483825" y="43320"/>
                  <a:pt x="3486169" y="42634"/>
                  <a:pt x="3488569" y="41491"/>
                </a:cubicBezTo>
                <a:cubicBezTo>
                  <a:pt x="3490969" y="40348"/>
                  <a:pt x="3492969" y="39091"/>
                  <a:pt x="3494570" y="37719"/>
                </a:cubicBezTo>
                <a:lnTo>
                  <a:pt x="3533318" y="2744"/>
                </a:lnTo>
                <a:cubicBezTo>
                  <a:pt x="3534689" y="1601"/>
                  <a:pt x="3536404" y="1029"/>
                  <a:pt x="3538461" y="1029"/>
                </a:cubicBezTo>
                <a:close/>
                <a:moveTo>
                  <a:pt x="4905946" y="343"/>
                </a:moveTo>
                <a:lnTo>
                  <a:pt x="4927206" y="343"/>
                </a:lnTo>
                <a:cubicBezTo>
                  <a:pt x="4929264" y="343"/>
                  <a:pt x="4931035" y="1143"/>
                  <a:pt x="4932521" y="2744"/>
                </a:cubicBezTo>
                <a:cubicBezTo>
                  <a:pt x="4934007" y="4344"/>
                  <a:pt x="4934750" y="6173"/>
                  <a:pt x="4934750" y="8230"/>
                </a:cubicBezTo>
                <a:lnTo>
                  <a:pt x="4934750" y="37034"/>
                </a:lnTo>
                <a:cubicBezTo>
                  <a:pt x="4934750" y="39091"/>
                  <a:pt x="4935492" y="40806"/>
                  <a:pt x="4936979" y="42177"/>
                </a:cubicBezTo>
                <a:cubicBezTo>
                  <a:pt x="4938464" y="43549"/>
                  <a:pt x="4940236" y="44120"/>
                  <a:pt x="4942294" y="43892"/>
                </a:cubicBezTo>
                <a:lnTo>
                  <a:pt x="5037963" y="33605"/>
                </a:lnTo>
                <a:cubicBezTo>
                  <a:pt x="5040249" y="33147"/>
                  <a:pt x="5042021" y="33605"/>
                  <a:pt x="5043278" y="34976"/>
                </a:cubicBezTo>
                <a:cubicBezTo>
                  <a:pt x="5044534" y="36348"/>
                  <a:pt x="5045050" y="38062"/>
                  <a:pt x="5044820" y="40120"/>
                </a:cubicBezTo>
                <a:lnTo>
                  <a:pt x="5030762" y="188938"/>
                </a:lnTo>
                <a:cubicBezTo>
                  <a:pt x="5030304" y="190996"/>
                  <a:pt x="5029390" y="192539"/>
                  <a:pt x="5028019" y="193568"/>
                </a:cubicBezTo>
                <a:cubicBezTo>
                  <a:pt x="5026647" y="194596"/>
                  <a:pt x="5024933" y="194882"/>
                  <a:pt x="5022875" y="194425"/>
                </a:cubicBezTo>
                <a:lnTo>
                  <a:pt x="4961496" y="178651"/>
                </a:lnTo>
                <a:cubicBezTo>
                  <a:pt x="4959667" y="178194"/>
                  <a:pt x="4958239" y="177108"/>
                  <a:pt x="4957210" y="175394"/>
                </a:cubicBezTo>
                <a:cubicBezTo>
                  <a:pt x="4956181" y="173679"/>
                  <a:pt x="4955781" y="171679"/>
                  <a:pt x="4956010" y="169393"/>
                </a:cubicBezTo>
                <a:lnTo>
                  <a:pt x="4963896" y="140247"/>
                </a:lnTo>
                <a:cubicBezTo>
                  <a:pt x="4964582" y="138189"/>
                  <a:pt x="4965725" y="136646"/>
                  <a:pt x="4967325" y="135617"/>
                </a:cubicBezTo>
                <a:cubicBezTo>
                  <a:pt x="4968925" y="134589"/>
                  <a:pt x="4970869" y="134303"/>
                  <a:pt x="4973155" y="134760"/>
                </a:cubicBezTo>
                <a:lnTo>
                  <a:pt x="4982413" y="137160"/>
                </a:lnTo>
                <a:cubicBezTo>
                  <a:pt x="4984471" y="137618"/>
                  <a:pt x="4986299" y="137332"/>
                  <a:pt x="4987900" y="136303"/>
                </a:cubicBezTo>
                <a:cubicBezTo>
                  <a:pt x="4989499" y="135275"/>
                  <a:pt x="4990414" y="133731"/>
                  <a:pt x="4990642" y="131674"/>
                </a:cubicBezTo>
                <a:lnTo>
                  <a:pt x="4994757" y="91212"/>
                </a:lnTo>
                <a:cubicBezTo>
                  <a:pt x="4994986" y="88926"/>
                  <a:pt x="4994357" y="87154"/>
                  <a:pt x="4992871" y="85897"/>
                </a:cubicBezTo>
                <a:cubicBezTo>
                  <a:pt x="4991385" y="84640"/>
                  <a:pt x="4989614" y="84125"/>
                  <a:pt x="4987557" y="84354"/>
                </a:cubicBezTo>
                <a:lnTo>
                  <a:pt x="4942294" y="89154"/>
                </a:lnTo>
                <a:cubicBezTo>
                  <a:pt x="4940236" y="89383"/>
                  <a:pt x="4938464" y="90297"/>
                  <a:pt x="4936979" y="91898"/>
                </a:cubicBezTo>
                <a:cubicBezTo>
                  <a:pt x="4935492" y="93498"/>
                  <a:pt x="4934750" y="95327"/>
                  <a:pt x="4934750" y="97384"/>
                </a:cubicBezTo>
                <a:lnTo>
                  <a:pt x="4934750" y="183452"/>
                </a:lnTo>
                <a:cubicBezTo>
                  <a:pt x="4934750" y="185509"/>
                  <a:pt x="4934007" y="187224"/>
                  <a:pt x="4932521" y="188595"/>
                </a:cubicBezTo>
                <a:cubicBezTo>
                  <a:pt x="4931035" y="189967"/>
                  <a:pt x="4929264" y="190653"/>
                  <a:pt x="4927206" y="190653"/>
                </a:cubicBezTo>
                <a:lnTo>
                  <a:pt x="4905946" y="190653"/>
                </a:lnTo>
                <a:cubicBezTo>
                  <a:pt x="4903889" y="190653"/>
                  <a:pt x="4902118" y="189967"/>
                  <a:pt x="4900632" y="188595"/>
                </a:cubicBezTo>
                <a:cubicBezTo>
                  <a:pt x="4899146" y="187224"/>
                  <a:pt x="4898403" y="185509"/>
                  <a:pt x="4898403" y="183452"/>
                </a:cubicBezTo>
                <a:lnTo>
                  <a:pt x="4898403" y="101156"/>
                </a:lnTo>
                <a:cubicBezTo>
                  <a:pt x="4898403" y="99099"/>
                  <a:pt x="4897717" y="97441"/>
                  <a:pt x="4896345" y="96184"/>
                </a:cubicBezTo>
                <a:cubicBezTo>
                  <a:pt x="4894974" y="94927"/>
                  <a:pt x="4893145" y="94412"/>
                  <a:pt x="4890859" y="94641"/>
                </a:cubicBezTo>
                <a:lnTo>
                  <a:pt x="4857255" y="98070"/>
                </a:lnTo>
                <a:cubicBezTo>
                  <a:pt x="4854968" y="98298"/>
                  <a:pt x="4852968" y="99213"/>
                  <a:pt x="4851254" y="100813"/>
                </a:cubicBezTo>
                <a:cubicBezTo>
                  <a:pt x="4849539" y="102413"/>
                  <a:pt x="4848567" y="104242"/>
                  <a:pt x="4848339" y="106299"/>
                </a:cubicBezTo>
                <a:lnTo>
                  <a:pt x="4833937" y="223228"/>
                </a:lnTo>
                <a:cubicBezTo>
                  <a:pt x="4833709" y="225286"/>
                  <a:pt x="4834223" y="226943"/>
                  <a:pt x="4835480" y="228200"/>
                </a:cubicBezTo>
                <a:cubicBezTo>
                  <a:pt x="4836738" y="229458"/>
                  <a:pt x="4838395" y="230086"/>
                  <a:pt x="4840453" y="230086"/>
                </a:cubicBezTo>
                <a:lnTo>
                  <a:pt x="4989614" y="224257"/>
                </a:lnTo>
                <a:cubicBezTo>
                  <a:pt x="4991671" y="224257"/>
                  <a:pt x="4993614" y="223571"/>
                  <a:pt x="4995443" y="222200"/>
                </a:cubicBezTo>
                <a:cubicBezTo>
                  <a:pt x="4997272" y="220828"/>
                  <a:pt x="4998529" y="218999"/>
                  <a:pt x="4999215" y="216713"/>
                </a:cubicBezTo>
                <a:lnTo>
                  <a:pt x="5002301" y="205398"/>
                </a:lnTo>
                <a:cubicBezTo>
                  <a:pt x="5002758" y="203569"/>
                  <a:pt x="5003844" y="202083"/>
                  <a:pt x="5005559" y="200940"/>
                </a:cubicBezTo>
                <a:cubicBezTo>
                  <a:pt x="5007273" y="199797"/>
                  <a:pt x="5009159" y="199568"/>
                  <a:pt x="5011217" y="200254"/>
                </a:cubicBezTo>
                <a:lnTo>
                  <a:pt x="5040363" y="207798"/>
                </a:lnTo>
                <a:cubicBezTo>
                  <a:pt x="5042649" y="208255"/>
                  <a:pt x="5044307" y="209341"/>
                  <a:pt x="5045336" y="211055"/>
                </a:cubicBezTo>
                <a:cubicBezTo>
                  <a:pt x="5046364" y="212770"/>
                  <a:pt x="5046535" y="214656"/>
                  <a:pt x="5045849" y="216713"/>
                </a:cubicBezTo>
                <a:lnTo>
                  <a:pt x="5034534" y="260604"/>
                </a:lnTo>
                <a:cubicBezTo>
                  <a:pt x="5033848" y="262662"/>
                  <a:pt x="5032648" y="264433"/>
                  <a:pt x="5030933" y="265919"/>
                </a:cubicBezTo>
                <a:cubicBezTo>
                  <a:pt x="5029219" y="267405"/>
                  <a:pt x="5027218" y="268148"/>
                  <a:pt x="5024933" y="268148"/>
                </a:cubicBezTo>
                <a:lnTo>
                  <a:pt x="4789360" y="277064"/>
                </a:lnTo>
                <a:cubicBezTo>
                  <a:pt x="4786846" y="277292"/>
                  <a:pt x="4785017" y="276721"/>
                  <a:pt x="4783874" y="275349"/>
                </a:cubicBezTo>
                <a:cubicBezTo>
                  <a:pt x="4782731" y="273978"/>
                  <a:pt x="4782274" y="272263"/>
                  <a:pt x="4782502" y="270206"/>
                </a:cubicBezTo>
                <a:lnTo>
                  <a:pt x="4802391" y="111443"/>
                </a:lnTo>
                <a:cubicBezTo>
                  <a:pt x="4802619" y="109157"/>
                  <a:pt x="4802162" y="107442"/>
                  <a:pt x="4801019" y="106299"/>
                </a:cubicBezTo>
                <a:cubicBezTo>
                  <a:pt x="4799876" y="105156"/>
                  <a:pt x="4798047" y="104585"/>
                  <a:pt x="4795532" y="104585"/>
                </a:cubicBezTo>
                <a:lnTo>
                  <a:pt x="4783531" y="105957"/>
                </a:lnTo>
                <a:cubicBezTo>
                  <a:pt x="4781245" y="106185"/>
                  <a:pt x="4779359" y="105671"/>
                  <a:pt x="4777873" y="104413"/>
                </a:cubicBezTo>
                <a:cubicBezTo>
                  <a:pt x="4776387" y="103156"/>
                  <a:pt x="4775416" y="101499"/>
                  <a:pt x="4774958" y="99441"/>
                </a:cubicBezTo>
                <a:lnTo>
                  <a:pt x="4771872" y="69266"/>
                </a:lnTo>
                <a:cubicBezTo>
                  <a:pt x="4771644" y="67209"/>
                  <a:pt x="4772215" y="65380"/>
                  <a:pt x="4773587" y="63780"/>
                </a:cubicBezTo>
                <a:cubicBezTo>
                  <a:pt x="4774958" y="62180"/>
                  <a:pt x="4776673" y="61265"/>
                  <a:pt x="4778730" y="61037"/>
                </a:cubicBezTo>
                <a:lnTo>
                  <a:pt x="4801362" y="58636"/>
                </a:lnTo>
                <a:cubicBezTo>
                  <a:pt x="4803648" y="58408"/>
                  <a:pt x="4805534" y="57493"/>
                  <a:pt x="4807020" y="55893"/>
                </a:cubicBezTo>
                <a:cubicBezTo>
                  <a:pt x="4808506" y="54293"/>
                  <a:pt x="4809477" y="52464"/>
                  <a:pt x="4809934" y="50407"/>
                </a:cubicBezTo>
                <a:lnTo>
                  <a:pt x="4815421" y="9259"/>
                </a:lnTo>
                <a:cubicBezTo>
                  <a:pt x="4815649" y="7201"/>
                  <a:pt x="4816563" y="5601"/>
                  <a:pt x="4818164" y="4458"/>
                </a:cubicBezTo>
                <a:cubicBezTo>
                  <a:pt x="4819764" y="3315"/>
                  <a:pt x="4821593" y="2858"/>
                  <a:pt x="4823650" y="3087"/>
                </a:cubicBezTo>
                <a:lnTo>
                  <a:pt x="4853483" y="6516"/>
                </a:lnTo>
                <a:cubicBezTo>
                  <a:pt x="4855540" y="6973"/>
                  <a:pt x="4857197" y="8059"/>
                  <a:pt x="4858455" y="9773"/>
                </a:cubicBezTo>
                <a:cubicBezTo>
                  <a:pt x="4859712" y="11488"/>
                  <a:pt x="4860226" y="13259"/>
                  <a:pt x="4859998" y="15088"/>
                </a:cubicBezTo>
                <a:lnTo>
                  <a:pt x="4856226" y="45263"/>
                </a:lnTo>
                <a:cubicBezTo>
                  <a:pt x="4855997" y="47321"/>
                  <a:pt x="4856454" y="49035"/>
                  <a:pt x="4857597" y="50407"/>
                </a:cubicBezTo>
                <a:cubicBezTo>
                  <a:pt x="4858740" y="51778"/>
                  <a:pt x="4860455" y="52350"/>
                  <a:pt x="4862741" y="52121"/>
                </a:cubicBezTo>
                <a:lnTo>
                  <a:pt x="4890859" y="48692"/>
                </a:lnTo>
                <a:cubicBezTo>
                  <a:pt x="4893145" y="48464"/>
                  <a:pt x="4894974" y="47664"/>
                  <a:pt x="4896345" y="46292"/>
                </a:cubicBezTo>
                <a:cubicBezTo>
                  <a:pt x="4897717" y="44920"/>
                  <a:pt x="4898403" y="42977"/>
                  <a:pt x="4898403" y="40463"/>
                </a:cubicBezTo>
                <a:lnTo>
                  <a:pt x="4898403" y="8230"/>
                </a:lnTo>
                <a:cubicBezTo>
                  <a:pt x="4898403" y="6173"/>
                  <a:pt x="4899146" y="4344"/>
                  <a:pt x="4900632" y="2744"/>
                </a:cubicBezTo>
                <a:cubicBezTo>
                  <a:pt x="4902118" y="1143"/>
                  <a:pt x="4903889" y="343"/>
                  <a:pt x="4905946" y="343"/>
                </a:cubicBezTo>
                <a:close/>
                <a:moveTo>
                  <a:pt x="6260059" y="0"/>
                </a:moveTo>
                <a:lnTo>
                  <a:pt x="6279604" y="1029"/>
                </a:lnTo>
                <a:cubicBezTo>
                  <a:pt x="6281204" y="1029"/>
                  <a:pt x="6282575" y="1715"/>
                  <a:pt x="6283719" y="3087"/>
                </a:cubicBezTo>
                <a:cubicBezTo>
                  <a:pt x="6284861" y="4458"/>
                  <a:pt x="6285433" y="6058"/>
                  <a:pt x="6285433" y="7887"/>
                </a:cubicBezTo>
                <a:lnTo>
                  <a:pt x="6284404" y="26404"/>
                </a:lnTo>
                <a:cubicBezTo>
                  <a:pt x="6284404" y="28233"/>
                  <a:pt x="6284976" y="29718"/>
                  <a:pt x="6286119" y="30861"/>
                </a:cubicBezTo>
                <a:cubicBezTo>
                  <a:pt x="6287261" y="32004"/>
                  <a:pt x="6288747" y="32576"/>
                  <a:pt x="6290576" y="32576"/>
                </a:cubicBezTo>
                <a:lnTo>
                  <a:pt x="6408534" y="27432"/>
                </a:lnTo>
                <a:cubicBezTo>
                  <a:pt x="6410363" y="27432"/>
                  <a:pt x="6411849" y="28061"/>
                  <a:pt x="6412992" y="29318"/>
                </a:cubicBezTo>
                <a:cubicBezTo>
                  <a:pt x="6414135" y="30576"/>
                  <a:pt x="6414820" y="32119"/>
                  <a:pt x="6415049" y="33948"/>
                </a:cubicBezTo>
                <a:lnTo>
                  <a:pt x="6416078" y="53150"/>
                </a:lnTo>
                <a:cubicBezTo>
                  <a:pt x="6416078" y="54979"/>
                  <a:pt x="6415449" y="56465"/>
                  <a:pt x="6414192" y="57608"/>
                </a:cubicBezTo>
                <a:cubicBezTo>
                  <a:pt x="6412934" y="58751"/>
                  <a:pt x="6411391" y="59322"/>
                  <a:pt x="6409563" y="59322"/>
                </a:cubicBezTo>
                <a:lnTo>
                  <a:pt x="6288519" y="64466"/>
                </a:lnTo>
                <a:cubicBezTo>
                  <a:pt x="6286918" y="64694"/>
                  <a:pt x="6285090" y="65209"/>
                  <a:pt x="6283033" y="66009"/>
                </a:cubicBezTo>
                <a:cubicBezTo>
                  <a:pt x="6280975" y="66809"/>
                  <a:pt x="6279146" y="67895"/>
                  <a:pt x="6277546" y="69266"/>
                </a:cubicBezTo>
                <a:lnTo>
                  <a:pt x="6216510" y="127216"/>
                </a:lnTo>
                <a:cubicBezTo>
                  <a:pt x="6215139" y="128359"/>
                  <a:pt x="6214281" y="129388"/>
                  <a:pt x="6213938" y="130302"/>
                </a:cubicBezTo>
                <a:cubicBezTo>
                  <a:pt x="6213596" y="131217"/>
                  <a:pt x="6213767" y="131674"/>
                  <a:pt x="6214453" y="131674"/>
                </a:cubicBezTo>
                <a:cubicBezTo>
                  <a:pt x="6214910" y="131674"/>
                  <a:pt x="6215424" y="132246"/>
                  <a:pt x="6215995" y="133389"/>
                </a:cubicBezTo>
                <a:cubicBezTo>
                  <a:pt x="6216567" y="134532"/>
                  <a:pt x="6216853" y="136017"/>
                  <a:pt x="6216853" y="137846"/>
                </a:cubicBezTo>
                <a:lnTo>
                  <a:pt x="6216853" y="268491"/>
                </a:lnTo>
                <a:cubicBezTo>
                  <a:pt x="6216853" y="270320"/>
                  <a:pt x="6216281" y="271806"/>
                  <a:pt x="6215139" y="272949"/>
                </a:cubicBezTo>
                <a:cubicBezTo>
                  <a:pt x="6213995" y="274092"/>
                  <a:pt x="6212509" y="274663"/>
                  <a:pt x="6210681" y="274663"/>
                </a:cubicBezTo>
                <a:lnTo>
                  <a:pt x="6191135" y="274663"/>
                </a:lnTo>
                <a:cubicBezTo>
                  <a:pt x="6189535" y="274663"/>
                  <a:pt x="6188107" y="274092"/>
                  <a:pt x="6186849" y="272949"/>
                </a:cubicBezTo>
                <a:cubicBezTo>
                  <a:pt x="6185592" y="271806"/>
                  <a:pt x="6184963" y="270320"/>
                  <a:pt x="6184963" y="268491"/>
                </a:cubicBezTo>
                <a:lnTo>
                  <a:pt x="6184963" y="163221"/>
                </a:lnTo>
                <a:cubicBezTo>
                  <a:pt x="6184963" y="161392"/>
                  <a:pt x="6184506" y="160249"/>
                  <a:pt x="6183592" y="159792"/>
                </a:cubicBezTo>
                <a:cubicBezTo>
                  <a:pt x="6182677" y="159335"/>
                  <a:pt x="6181534" y="159792"/>
                  <a:pt x="6180163" y="161163"/>
                </a:cubicBezTo>
                <a:lnTo>
                  <a:pt x="6165075" y="175222"/>
                </a:lnTo>
                <a:cubicBezTo>
                  <a:pt x="6163474" y="176594"/>
                  <a:pt x="6161817" y="177280"/>
                  <a:pt x="6160103" y="177280"/>
                </a:cubicBezTo>
                <a:cubicBezTo>
                  <a:pt x="6158389" y="177280"/>
                  <a:pt x="6156960" y="176480"/>
                  <a:pt x="6155817" y="174879"/>
                </a:cubicBezTo>
                <a:lnTo>
                  <a:pt x="6142787" y="161163"/>
                </a:lnTo>
                <a:cubicBezTo>
                  <a:pt x="6141415" y="159792"/>
                  <a:pt x="6140729" y="158249"/>
                  <a:pt x="6140729" y="156534"/>
                </a:cubicBezTo>
                <a:cubicBezTo>
                  <a:pt x="6140729" y="154820"/>
                  <a:pt x="6141415" y="153391"/>
                  <a:pt x="6142787" y="152248"/>
                </a:cubicBezTo>
                <a:lnTo>
                  <a:pt x="6228512" y="71324"/>
                </a:lnTo>
                <a:cubicBezTo>
                  <a:pt x="6230111" y="70181"/>
                  <a:pt x="6230741" y="69209"/>
                  <a:pt x="6230398" y="68409"/>
                </a:cubicBezTo>
                <a:cubicBezTo>
                  <a:pt x="6230055" y="67609"/>
                  <a:pt x="6228969" y="67209"/>
                  <a:pt x="6227140" y="67209"/>
                </a:cubicBezTo>
                <a:lnTo>
                  <a:pt x="6161646" y="69952"/>
                </a:lnTo>
                <a:cubicBezTo>
                  <a:pt x="6159817" y="69952"/>
                  <a:pt x="6158331" y="69381"/>
                  <a:pt x="6157189" y="68238"/>
                </a:cubicBezTo>
                <a:cubicBezTo>
                  <a:pt x="6156045" y="67095"/>
                  <a:pt x="6155245" y="65609"/>
                  <a:pt x="6154788" y="63780"/>
                </a:cubicBezTo>
                <a:lnTo>
                  <a:pt x="6154102" y="44577"/>
                </a:lnTo>
                <a:cubicBezTo>
                  <a:pt x="6154102" y="42977"/>
                  <a:pt x="6154674" y="41491"/>
                  <a:pt x="6155817" y="40120"/>
                </a:cubicBezTo>
                <a:cubicBezTo>
                  <a:pt x="6156960" y="38748"/>
                  <a:pt x="6158560" y="37948"/>
                  <a:pt x="6160617" y="37719"/>
                </a:cubicBezTo>
                <a:lnTo>
                  <a:pt x="6245656" y="34633"/>
                </a:lnTo>
                <a:cubicBezTo>
                  <a:pt x="6247256" y="34405"/>
                  <a:pt x="6248685" y="33605"/>
                  <a:pt x="6249943" y="32233"/>
                </a:cubicBezTo>
                <a:cubicBezTo>
                  <a:pt x="6251200" y="30861"/>
                  <a:pt x="6251943" y="29261"/>
                  <a:pt x="6252172" y="27432"/>
                </a:cubicBezTo>
                <a:lnTo>
                  <a:pt x="6253543" y="5830"/>
                </a:lnTo>
                <a:cubicBezTo>
                  <a:pt x="6253543" y="4001"/>
                  <a:pt x="6254172" y="2572"/>
                  <a:pt x="6255429" y="1543"/>
                </a:cubicBezTo>
                <a:cubicBezTo>
                  <a:pt x="6256686" y="515"/>
                  <a:pt x="6258230" y="0"/>
                  <a:pt x="62600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Freeform 114"/>
          <p:cNvSpPr>
            <a:spLocks noEditPoints="1"/>
          </p:cNvSpPr>
          <p:nvPr/>
        </p:nvSpPr>
        <p:spPr bwMode="auto">
          <a:xfrm>
            <a:off x="1408113" y="1111250"/>
            <a:ext cx="3736975" cy="274638"/>
          </a:xfrm>
          <a:custGeom>
            <a:avLst/>
            <a:gdLst>
              <a:gd name="T0" fmla="*/ 49 w 1990"/>
              <a:gd name="T1" fmla="*/ 30 h 146"/>
              <a:gd name="T2" fmla="*/ 37 w 1990"/>
              <a:gd name="T3" fmla="*/ 84 h 146"/>
              <a:gd name="T4" fmla="*/ 12 w 1990"/>
              <a:gd name="T5" fmla="*/ 112 h 146"/>
              <a:gd name="T6" fmla="*/ 0 w 1990"/>
              <a:gd name="T7" fmla="*/ 45 h 146"/>
              <a:gd name="T8" fmla="*/ 131 w 1990"/>
              <a:gd name="T9" fmla="*/ 113 h 146"/>
              <a:gd name="T10" fmla="*/ 92 w 1990"/>
              <a:gd name="T11" fmla="*/ 23 h 146"/>
              <a:gd name="T12" fmla="*/ 207 w 1990"/>
              <a:gd name="T13" fmla="*/ 43 h 146"/>
              <a:gd name="T14" fmla="*/ 204 w 1990"/>
              <a:gd name="T15" fmla="*/ 10 h 146"/>
              <a:gd name="T16" fmla="*/ 216 w 1990"/>
              <a:gd name="T17" fmla="*/ 56 h 146"/>
              <a:gd name="T18" fmla="*/ 243 w 1990"/>
              <a:gd name="T19" fmla="*/ 18 h 146"/>
              <a:gd name="T20" fmla="*/ 271 w 1990"/>
              <a:gd name="T21" fmla="*/ 100 h 146"/>
              <a:gd name="T22" fmla="*/ 258 w 1990"/>
              <a:gd name="T23" fmla="*/ 99 h 146"/>
              <a:gd name="T24" fmla="*/ 290 w 1990"/>
              <a:gd name="T25" fmla="*/ 117 h 146"/>
              <a:gd name="T26" fmla="*/ 385 w 1990"/>
              <a:gd name="T27" fmla="*/ 15 h 146"/>
              <a:gd name="T28" fmla="*/ 407 w 1990"/>
              <a:gd name="T29" fmla="*/ 54 h 146"/>
              <a:gd name="T30" fmla="*/ 475 w 1990"/>
              <a:gd name="T31" fmla="*/ 12 h 146"/>
              <a:gd name="T32" fmla="*/ 427 w 1990"/>
              <a:gd name="T33" fmla="*/ 39 h 146"/>
              <a:gd name="T34" fmla="*/ 544 w 1990"/>
              <a:gd name="T35" fmla="*/ 139 h 146"/>
              <a:gd name="T36" fmla="*/ 537 w 1990"/>
              <a:gd name="T37" fmla="*/ 81 h 146"/>
              <a:gd name="T38" fmla="*/ 623 w 1990"/>
              <a:gd name="T39" fmla="*/ 95 h 146"/>
              <a:gd name="T40" fmla="*/ 547 w 1990"/>
              <a:gd name="T41" fmla="*/ 7 h 146"/>
              <a:gd name="T42" fmla="*/ 565 w 1990"/>
              <a:gd name="T43" fmla="*/ 23 h 146"/>
              <a:gd name="T44" fmla="*/ 613 w 1990"/>
              <a:gd name="T45" fmla="*/ 19 h 146"/>
              <a:gd name="T46" fmla="*/ 718 w 1990"/>
              <a:gd name="T47" fmla="*/ 135 h 146"/>
              <a:gd name="T48" fmla="*/ 721 w 1990"/>
              <a:gd name="T49" fmla="*/ 49 h 146"/>
              <a:gd name="T50" fmla="*/ 744 w 1990"/>
              <a:gd name="T51" fmla="*/ 70 h 146"/>
              <a:gd name="T52" fmla="*/ 770 w 1990"/>
              <a:gd name="T53" fmla="*/ 124 h 146"/>
              <a:gd name="T54" fmla="*/ 801 w 1990"/>
              <a:gd name="T55" fmla="*/ 39 h 146"/>
              <a:gd name="T56" fmla="*/ 877 w 1990"/>
              <a:gd name="T57" fmla="*/ 56 h 146"/>
              <a:gd name="T58" fmla="*/ 926 w 1990"/>
              <a:gd name="T59" fmla="*/ 63 h 146"/>
              <a:gd name="T60" fmla="*/ 1013 w 1990"/>
              <a:gd name="T61" fmla="*/ 141 h 146"/>
              <a:gd name="T62" fmla="*/ 939 w 1990"/>
              <a:gd name="T63" fmla="*/ 0 h 146"/>
              <a:gd name="T64" fmla="*/ 1054 w 1990"/>
              <a:gd name="T65" fmla="*/ 91 h 146"/>
              <a:gd name="T66" fmla="*/ 1102 w 1990"/>
              <a:gd name="T67" fmla="*/ 20 h 146"/>
              <a:gd name="T68" fmla="*/ 1130 w 1990"/>
              <a:gd name="T69" fmla="*/ 35 h 146"/>
              <a:gd name="T70" fmla="*/ 1164 w 1990"/>
              <a:gd name="T71" fmla="*/ 134 h 146"/>
              <a:gd name="T72" fmla="*/ 1100 w 1990"/>
              <a:gd name="T73" fmla="*/ 91 h 146"/>
              <a:gd name="T74" fmla="*/ 1068 w 1990"/>
              <a:gd name="T75" fmla="*/ 44 h 146"/>
              <a:gd name="T76" fmla="*/ 1366 w 1990"/>
              <a:gd name="T77" fmla="*/ 44 h 146"/>
              <a:gd name="T78" fmla="*/ 1228 w 1990"/>
              <a:gd name="T79" fmla="*/ 21 h 146"/>
              <a:gd name="T80" fmla="*/ 1366 w 1990"/>
              <a:gd name="T81" fmla="*/ 44 h 146"/>
              <a:gd name="T82" fmla="*/ 1279 w 1990"/>
              <a:gd name="T83" fmla="*/ 58 h 146"/>
              <a:gd name="T84" fmla="*/ 1297 w 1990"/>
              <a:gd name="T85" fmla="*/ 97 h 146"/>
              <a:gd name="T86" fmla="*/ 1335 w 1990"/>
              <a:gd name="T87" fmla="*/ 57 h 146"/>
              <a:gd name="T88" fmla="*/ 1468 w 1990"/>
              <a:gd name="T89" fmla="*/ 20 h 146"/>
              <a:gd name="T90" fmla="*/ 1417 w 1990"/>
              <a:gd name="T91" fmla="*/ 127 h 146"/>
              <a:gd name="T92" fmla="*/ 1505 w 1990"/>
              <a:gd name="T93" fmla="*/ 24 h 146"/>
              <a:gd name="T94" fmla="*/ 1527 w 1990"/>
              <a:gd name="T95" fmla="*/ 49 h 146"/>
              <a:gd name="T96" fmla="*/ 1482 w 1990"/>
              <a:gd name="T97" fmla="*/ 92 h 146"/>
              <a:gd name="T98" fmla="*/ 1601 w 1990"/>
              <a:gd name="T99" fmla="*/ 12 h 146"/>
              <a:gd name="T100" fmla="*/ 1678 w 1990"/>
              <a:gd name="T101" fmla="*/ 51 h 146"/>
              <a:gd name="T102" fmla="*/ 1600 w 1990"/>
              <a:gd name="T103" fmla="*/ 75 h 146"/>
              <a:gd name="T104" fmla="*/ 1636 w 1990"/>
              <a:gd name="T105" fmla="*/ 64 h 146"/>
              <a:gd name="T106" fmla="*/ 1695 w 1990"/>
              <a:gd name="T107" fmla="*/ 20 h 146"/>
              <a:gd name="T108" fmla="*/ 1697 w 1990"/>
              <a:gd name="T109" fmla="*/ 104 h 146"/>
              <a:gd name="T110" fmla="*/ 1774 w 1990"/>
              <a:gd name="T111" fmla="*/ 24 h 146"/>
              <a:gd name="T112" fmla="*/ 1810 w 1990"/>
              <a:gd name="T113" fmla="*/ 142 h 146"/>
              <a:gd name="T114" fmla="*/ 1842 w 1990"/>
              <a:gd name="T115" fmla="*/ 43 h 146"/>
              <a:gd name="T116" fmla="*/ 1852 w 1990"/>
              <a:gd name="T117" fmla="*/ 66 h 146"/>
              <a:gd name="T118" fmla="*/ 1859 w 1990"/>
              <a:gd name="T119" fmla="*/ 9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90" h="146">
                <a:moveTo>
                  <a:pt x="69" y="15"/>
                </a:moveTo>
                <a:cubicBezTo>
                  <a:pt x="70" y="15"/>
                  <a:pt x="71" y="16"/>
                  <a:pt x="72" y="17"/>
                </a:cubicBezTo>
                <a:cubicBezTo>
                  <a:pt x="73" y="18"/>
                  <a:pt x="73" y="19"/>
                  <a:pt x="73" y="21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65" y="137"/>
                  <a:pt x="64" y="138"/>
                  <a:pt x="63" y="139"/>
                </a:cubicBezTo>
                <a:cubicBezTo>
                  <a:pt x="63" y="140"/>
                  <a:pt x="61" y="140"/>
                  <a:pt x="60" y="140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6" y="138"/>
                  <a:pt x="35" y="137"/>
                  <a:pt x="34" y="136"/>
                </a:cubicBezTo>
                <a:cubicBezTo>
                  <a:pt x="34" y="135"/>
                  <a:pt x="33" y="134"/>
                  <a:pt x="33" y="133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34" y="123"/>
                  <a:pt x="35" y="122"/>
                  <a:pt x="36" y="121"/>
                </a:cubicBezTo>
                <a:cubicBezTo>
                  <a:pt x="37" y="120"/>
                  <a:pt x="38" y="120"/>
                  <a:pt x="39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5" y="121"/>
                  <a:pt x="46" y="120"/>
                  <a:pt x="47" y="119"/>
                </a:cubicBezTo>
                <a:cubicBezTo>
                  <a:pt x="48" y="118"/>
                  <a:pt x="48" y="117"/>
                  <a:pt x="48" y="116"/>
                </a:cubicBezTo>
                <a:cubicBezTo>
                  <a:pt x="54" y="35"/>
                  <a:pt x="54" y="35"/>
                  <a:pt x="54" y="35"/>
                </a:cubicBezTo>
                <a:cubicBezTo>
                  <a:pt x="54" y="34"/>
                  <a:pt x="54" y="33"/>
                  <a:pt x="53" y="32"/>
                </a:cubicBezTo>
                <a:cubicBezTo>
                  <a:pt x="52" y="31"/>
                  <a:pt x="51" y="30"/>
                  <a:pt x="49" y="30"/>
                </a:cubicBezTo>
                <a:cubicBezTo>
                  <a:pt x="40" y="28"/>
                  <a:pt x="40" y="28"/>
                  <a:pt x="40" y="28"/>
                </a:cubicBezTo>
                <a:cubicBezTo>
                  <a:pt x="38" y="28"/>
                  <a:pt x="37" y="28"/>
                  <a:pt x="36" y="29"/>
                </a:cubicBezTo>
                <a:cubicBezTo>
                  <a:pt x="35" y="30"/>
                  <a:pt x="35" y="31"/>
                  <a:pt x="35" y="32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40"/>
                  <a:pt x="34" y="41"/>
                  <a:pt x="35" y="42"/>
                </a:cubicBezTo>
                <a:cubicBezTo>
                  <a:pt x="36" y="43"/>
                  <a:pt x="37" y="43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49" y="44"/>
                  <a:pt x="50" y="45"/>
                  <a:pt x="51" y="46"/>
                </a:cubicBezTo>
                <a:cubicBezTo>
                  <a:pt x="52" y="46"/>
                  <a:pt x="53" y="48"/>
                  <a:pt x="53" y="49"/>
                </a:cubicBezTo>
                <a:cubicBezTo>
                  <a:pt x="52" y="50"/>
                  <a:pt x="52" y="51"/>
                  <a:pt x="51" y="52"/>
                </a:cubicBezTo>
                <a:cubicBezTo>
                  <a:pt x="50" y="53"/>
                  <a:pt x="49" y="53"/>
                  <a:pt x="48" y="53"/>
                </a:cubicBezTo>
                <a:cubicBezTo>
                  <a:pt x="37" y="52"/>
                  <a:pt x="37" y="52"/>
                  <a:pt x="37" y="52"/>
                </a:cubicBezTo>
                <a:cubicBezTo>
                  <a:pt x="36" y="52"/>
                  <a:pt x="35" y="53"/>
                  <a:pt x="34" y="53"/>
                </a:cubicBezTo>
                <a:cubicBezTo>
                  <a:pt x="33" y="54"/>
                  <a:pt x="32" y="55"/>
                  <a:pt x="32" y="57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1"/>
                  <a:pt x="30" y="82"/>
                  <a:pt x="31" y="83"/>
                </a:cubicBezTo>
                <a:cubicBezTo>
                  <a:pt x="32" y="84"/>
                  <a:pt x="33" y="84"/>
                  <a:pt x="34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8" y="84"/>
                  <a:pt x="39" y="85"/>
                  <a:pt x="40" y="86"/>
                </a:cubicBezTo>
                <a:cubicBezTo>
                  <a:pt x="41" y="87"/>
                  <a:pt x="41" y="88"/>
                  <a:pt x="41" y="89"/>
                </a:cubicBezTo>
                <a:cubicBezTo>
                  <a:pt x="41" y="90"/>
                  <a:pt x="41" y="91"/>
                  <a:pt x="40" y="92"/>
                </a:cubicBezTo>
                <a:cubicBezTo>
                  <a:pt x="39" y="93"/>
                  <a:pt x="38" y="93"/>
                  <a:pt x="37" y="93"/>
                </a:cubicBezTo>
                <a:cubicBezTo>
                  <a:pt x="33" y="93"/>
                  <a:pt x="33" y="93"/>
                  <a:pt x="33" y="93"/>
                </a:cubicBezTo>
                <a:cubicBezTo>
                  <a:pt x="32" y="93"/>
                  <a:pt x="31" y="94"/>
                  <a:pt x="30" y="95"/>
                </a:cubicBezTo>
                <a:cubicBezTo>
                  <a:pt x="29" y="96"/>
                  <a:pt x="28" y="97"/>
                  <a:pt x="28" y="98"/>
                </a:cubicBezTo>
                <a:cubicBezTo>
                  <a:pt x="27" y="113"/>
                  <a:pt x="27" y="113"/>
                  <a:pt x="27" y="113"/>
                </a:cubicBezTo>
                <a:cubicBezTo>
                  <a:pt x="26" y="114"/>
                  <a:pt x="26" y="116"/>
                  <a:pt x="25" y="117"/>
                </a:cubicBezTo>
                <a:cubicBezTo>
                  <a:pt x="25" y="119"/>
                  <a:pt x="24" y="120"/>
                  <a:pt x="23" y="121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3" y="137"/>
                  <a:pt x="12" y="137"/>
                  <a:pt x="11" y="138"/>
                </a:cubicBezTo>
                <a:cubicBezTo>
                  <a:pt x="9" y="138"/>
                  <a:pt x="8" y="138"/>
                  <a:pt x="7" y="137"/>
                </a:cubicBezTo>
                <a:cubicBezTo>
                  <a:pt x="4" y="135"/>
                  <a:pt x="4" y="135"/>
                  <a:pt x="4" y="135"/>
                </a:cubicBezTo>
                <a:cubicBezTo>
                  <a:pt x="3" y="134"/>
                  <a:pt x="2" y="133"/>
                  <a:pt x="2" y="132"/>
                </a:cubicBezTo>
                <a:cubicBezTo>
                  <a:pt x="2" y="131"/>
                  <a:pt x="2" y="129"/>
                  <a:pt x="3" y="12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16"/>
                  <a:pt x="12" y="114"/>
                  <a:pt x="12" y="112"/>
                </a:cubicBezTo>
                <a:cubicBezTo>
                  <a:pt x="13" y="111"/>
                  <a:pt x="14" y="109"/>
                  <a:pt x="14" y="108"/>
                </a:cubicBezTo>
                <a:cubicBezTo>
                  <a:pt x="14" y="98"/>
                  <a:pt x="14" y="98"/>
                  <a:pt x="14" y="98"/>
                </a:cubicBezTo>
                <a:cubicBezTo>
                  <a:pt x="15" y="97"/>
                  <a:pt x="14" y="96"/>
                  <a:pt x="14" y="95"/>
                </a:cubicBezTo>
                <a:cubicBezTo>
                  <a:pt x="13" y="94"/>
                  <a:pt x="12" y="93"/>
                  <a:pt x="10" y="93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3" y="93"/>
                  <a:pt x="3" y="92"/>
                </a:cubicBezTo>
                <a:cubicBezTo>
                  <a:pt x="2" y="91"/>
                  <a:pt x="1" y="90"/>
                  <a:pt x="1" y="89"/>
                </a:cubicBezTo>
                <a:cubicBezTo>
                  <a:pt x="1" y="88"/>
                  <a:pt x="2" y="87"/>
                  <a:pt x="3" y="86"/>
                </a:cubicBezTo>
                <a:cubicBezTo>
                  <a:pt x="3" y="85"/>
                  <a:pt x="5" y="84"/>
                  <a:pt x="6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2" y="84"/>
                  <a:pt x="14" y="84"/>
                  <a:pt x="15" y="83"/>
                </a:cubicBezTo>
                <a:cubicBezTo>
                  <a:pt x="16" y="82"/>
                  <a:pt x="16" y="81"/>
                  <a:pt x="16" y="80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4"/>
                  <a:pt x="19" y="53"/>
                  <a:pt x="18" y="52"/>
                </a:cubicBezTo>
                <a:cubicBezTo>
                  <a:pt x="17" y="51"/>
                  <a:pt x="16" y="51"/>
                  <a:pt x="15" y="51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2" y="49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4"/>
                  <a:pt x="1" y="43"/>
                  <a:pt x="2" y="42"/>
                </a:cubicBezTo>
                <a:cubicBezTo>
                  <a:pt x="3" y="41"/>
                  <a:pt x="4" y="41"/>
                  <a:pt x="5" y="41"/>
                </a:cubicBezTo>
                <a:cubicBezTo>
                  <a:pt x="15" y="42"/>
                  <a:pt x="15" y="42"/>
                  <a:pt x="15" y="42"/>
                </a:cubicBezTo>
                <a:cubicBezTo>
                  <a:pt x="17" y="42"/>
                  <a:pt x="18" y="42"/>
                  <a:pt x="19" y="41"/>
                </a:cubicBezTo>
                <a:cubicBezTo>
                  <a:pt x="20" y="40"/>
                  <a:pt x="20" y="39"/>
                  <a:pt x="21" y="38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28"/>
                  <a:pt x="21" y="27"/>
                  <a:pt x="21" y="26"/>
                </a:cubicBezTo>
                <a:cubicBezTo>
                  <a:pt x="20" y="25"/>
                  <a:pt x="19" y="24"/>
                  <a:pt x="17" y="24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2"/>
                  <a:pt x="4" y="21"/>
                  <a:pt x="3" y="20"/>
                </a:cubicBezTo>
                <a:cubicBezTo>
                  <a:pt x="2" y="19"/>
                  <a:pt x="2" y="17"/>
                  <a:pt x="2" y="16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5" y="6"/>
                  <a:pt x="6" y="5"/>
                </a:cubicBezTo>
                <a:cubicBezTo>
                  <a:pt x="7" y="4"/>
                  <a:pt x="8" y="4"/>
                  <a:pt x="9" y="4"/>
                </a:cubicBezTo>
                <a:lnTo>
                  <a:pt x="69" y="15"/>
                </a:lnTo>
                <a:close/>
                <a:moveTo>
                  <a:pt x="132" y="105"/>
                </a:moveTo>
                <a:cubicBezTo>
                  <a:pt x="132" y="106"/>
                  <a:pt x="132" y="108"/>
                  <a:pt x="132" y="109"/>
                </a:cubicBezTo>
                <a:cubicBezTo>
                  <a:pt x="132" y="111"/>
                  <a:pt x="132" y="112"/>
                  <a:pt x="131" y="113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6" y="130"/>
                  <a:pt x="115" y="131"/>
                  <a:pt x="114" y="131"/>
                </a:cubicBezTo>
                <a:cubicBezTo>
                  <a:pt x="112" y="131"/>
                  <a:pt x="111" y="131"/>
                  <a:pt x="110" y="130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06" y="127"/>
                  <a:pt x="106" y="126"/>
                  <a:pt x="106" y="124"/>
                </a:cubicBezTo>
                <a:cubicBezTo>
                  <a:pt x="106" y="123"/>
                  <a:pt x="106" y="122"/>
                  <a:pt x="107" y="121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5" y="111"/>
                  <a:pt x="116" y="109"/>
                  <a:pt x="116" y="108"/>
                </a:cubicBezTo>
                <a:cubicBezTo>
                  <a:pt x="116" y="106"/>
                  <a:pt x="116" y="105"/>
                  <a:pt x="115" y="104"/>
                </a:cubicBezTo>
                <a:cubicBezTo>
                  <a:pt x="95" y="70"/>
                  <a:pt x="95" y="70"/>
                  <a:pt x="95" y="70"/>
                </a:cubicBezTo>
                <a:cubicBezTo>
                  <a:pt x="94" y="69"/>
                  <a:pt x="94" y="68"/>
                  <a:pt x="94" y="66"/>
                </a:cubicBezTo>
                <a:cubicBezTo>
                  <a:pt x="93" y="64"/>
                  <a:pt x="94" y="63"/>
                  <a:pt x="94" y="62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11" y="20"/>
                  <a:pt x="111" y="19"/>
                  <a:pt x="110" y="19"/>
                </a:cubicBezTo>
                <a:cubicBezTo>
                  <a:pt x="110" y="18"/>
                  <a:pt x="109" y="18"/>
                  <a:pt x="10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5" y="18"/>
                  <a:pt x="94" y="19"/>
                  <a:pt x="93" y="20"/>
                </a:cubicBezTo>
                <a:cubicBezTo>
                  <a:pt x="92" y="21"/>
                  <a:pt x="92" y="22"/>
                  <a:pt x="92" y="23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8" y="140"/>
                  <a:pt x="87" y="141"/>
                  <a:pt x="86" y="142"/>
                </a:cubicBezTo>
                <a:cubicBezTo>
                  <a:pt x="85" y="143"/>
                  <a:pt x="84" y="143"/>
                  <a:pt x="83" y="143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8" y="143"/>
                  <a:pt x="77" y="143"/>
                  <a:pt x="76" y="142"/>
                </a:cubicBezTo>
                <a:cubicBezTo>
                  <a:pt x="75" y="141"/>
                  <a:pt x="74" y="140"/>
                  <a:pt x="74" y="138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9"/>
                  <a:pt x="79" y="8"/>
                  <a:pt x="80" y="7"/>
                </a:cubicBezTo>
                <a:cubicBezTo>
                  <a:pt x="81" y="6"/>
                  <a:pt x="82" y="6"/>
                  <a:pt x="84" y="6"/>
                </a:cubicBezTo>
                <a:cubicBezTo>
                  <a:pt x="128" y="3"/>
                  <a:pt x="128" y="3"/>
                  <a:pt x="128" y="3"/>
                </a:cubicBezTo>
                <a:cubicBezTo>
                  <a:pt x="129" y="3"/>
                  <a:pt x="130" y="3"/>
                  <a:pt x="131" y="4"/>
                </a:cubicBezTo>
                <a:cubicBezTo>
                  <a:pt x="131" y="5"/>
                  <a:pt x="131" y="6"/>
                  <a:pt x="131" y="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09" y="62"/>
                  <a:pt x="108" y="63"/>
                  <a:pt x="109" y="65"/>
                </a:cubicBezTo>
                <a:cubicBezTo>
                  <a:pt x="109" y="66"/>
                  <a:pt x="109" y="68"/>
                  <a:pt x="110" y="69"/>
                </a:cubicBezTo>
                <a:lnTo>
                  <a:pt x="132" y="105"/>
                </a:lnTo>
                <a:close/>
                <a:moveTo>
                  <a:pt x="204" y="41"/>
                </a:moveTo>
                <a:cubicBezTo>
                  <a:pt x="206" y="41"/>
                  <a:pt x="206" y="42"/>
                  <a:pt x="207" y="43"/>
                </a:cubicBezTo>
                <a:cubicBezTo>
                  <a:pt x="208" y="43"/>
                  <a:pt x="208" y="44"/>
                  <a:pt x="208" y="46"/>
                </a:cubicBezTo>
                <a:cubicBezTo>
                  <a:pt x="206" y="128"/>
                  <a:pt x="206" y="128"/>
                  <a:pt x="206" y="128"/>
                </a:cubicBezTo>
                <a:cubicBezTo>
                  <a:pt x="206" y="130"/>
                  <a:pt x="205" y="131"/>
                  <a:pt x="205" y="131"/>
                </a:cubicBezTo>
                <a:cubicBezTo>
                  <a:pt x="204" y="132"/>
                  <a:pt x="203" y="132"/>
                  <a:pt x="202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2" y="132"/>
                  <a:pt x="191" y="132"/>
                  <a:pt x="191" y="131"/>
                </a:cubicBezTo>
                <a:cubicBezTo>
                  <a:pt x="190" y="130"/>
                  <a:pt x="190" y="129"/>
                  <a:pt x="190" y="128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1" y="62"/>
                  <a:pt x="191" y="61"/>
                  <a:pt x="191" y="61"/>
                </a:cubicBezTo>
                <a:cubicBezTo>
                  <a:pt x="191" y="60"/>
                  <a:pt x="190" y="61"/>
                  <a:pt x="190" y="61"/>
                </a:cubicBezTo>
                <a:cubicBezTo>
                  <a:pt x="189" y="62"/>
                  <a:pt x="189" y="62"/>
                  <a:pt x="188" y="63"/>
                </a:cubicBezTo>
                <a:cubicBezTo>
                  <a:pt x="187" y="63"/>
                  <a:pt x="186" y="63"/>
                  <a:pt x="185" y="62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7" y="58"/>
                  <a:pt x="176" y="57"/>
                  <a:pt x="176" y="56"/>
                </a:cubicBezTo>
                <a:cubicBezTo>
                  <a:pt x="175" y="55"/>
                  <a:pt x="175" y="53"/>
                  <a:pt x="176" y="53"/>
                </a:cubicBezTo>
                <a:cubicBezTo>
                  <a:pt x="199" y="11"/>
                  <a:pt x="199" y="11"/>
                  <a:pt x="199" y="11"/>
                </a:cubicBezTo>
                <a:cubicBezTo>
                  <a:pt x="199" y="10"/>
                  <a:pt x="200" y="10"/>
                  <a:pt x="201" y="9"/>
                </a:cubicBezTo>
                <a:cubicBezTo>
                  <a:pt x="202" y="9"/>
                  <a:pt x="203" y="9"/>
                  <a:pt x="204" y="10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3" y="14"/>
                  <a:pt x="213" y="15"/>
                  <a:pt x="214" y="16"/>
                </a:cubicBezTo>
                <a:cubicBezTo>
                  <a:pt x="214" y="17"/>
                  <a:pt x="214" y="18"/>
                  <a:pt x="213" y="19"/>
                </a:cubicBezTo>
                <a:cubicBezTo>
                  <a:pt x="203" y="38"/>
                  <a:pt x="203" y="38"/>
                  <a:pt x="203" y="38"/>
                </a:cubicBezTo>
                <a:cubicBezTo>
                  <a:pt x="203" y="39"/>
                  <a:pt x="202" y="40"/>
                  <a:pt x="203" y="40"/>
                </a:cubicBezTo>
                <a:cubicBezTo>
                  <a:pt x="203" y="41"/>
                  <a:pt x="203" y="41"/>
                  <a:pt x="204" y="41"/>
                </a:cubicBezTo>
                <a:close/>
                <a:moveTo>
                  <a:pt x="309" y="128"/>
                </a:moveTo>
                <a:cubicBezTo>
                  <a:pt x="309" y="129"/>
                  <a:pt x="309" y="130"/>
                  <a:pt x="308" y="131"/>
                </a:cubicBezTo>
                <a:cubicBezTo>
                  <a:pt x="307" y="132"/>
                  <a:pt x="306" y="132"/>
                  <a:pt x="305" y="132"/>
                </a:cubicBezTo>
                <a:cubicBezTo>
                  <a:pt x="247" y="137"/>
                  <a:pt x="247" y="137"/>
                  <a:pt x="247" y="137"/>
                </a:cubicBezTo>
                <a:cubicBezTo>
                  <a:pt x="246" y="137"/>
                  <a:pt x="244" y="137"/>
                  <a:pt x="243" y="136"/>
                </a:cubicBezTo>
                <a:cubicBezTo>
                  <a:pt x="241" y="136"/>
                  <a:pt x="240" y="136"/>
                  <a:pt x="239" y="13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6" y="125"/>
                  <a:pt x="216" y="124"/>
                  <a:pt x="215" y="123"/>
                </a:cubicBezTo>
                <a:cubicBezTo>
                  <a:pt x="214" y="122"/>
                  <a:pt x="214" y="121"/>
                  <a:pt x="214" y="119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17" y="63"/>
                  <a:pt x="217" y="61"/>
                  <a:pt x="216" y="60"/>
                </a:cubicBezTo>
                <a:cubicBezTo>
                  <a:pt x="216" y="58"/>
                  <a:pt x="216" y="57"/>
                  <a:pt x="216" y="56"/>
                </a:cubicBezTo>
                <a:cubicBezTo>
                  <a:pt x="214" y="49"/>
                  <a:pt x="214" y="49"/>
                  <a:pt x="214" y="49"/>
                </a:cubicBezTo>
                <a:cubicBezTo>
                  <a:pt x="213" y="48"/>
                  <a:pt x="213" y="47"/>
                  <a:pt x="213" y="46"/>
                </a:cubicBezTo>
                <a:cubicBezTo>
                  <a:pt x="214" y="45"/>
                  <a:pt x="214" y="45"/>
                  <a:pt x="215" y="45"/>
                </a:cubicBezTo>
                <a:cubicBezTo>
                  <a:pt x="216" y="44"/>
                  <a:pt x="216" y="44"/>
                  <a:pt x="217" y="43"/>
                </a:cubicBezTo>
                <a:cubicBezTo>
                  <a:pt x="217" y="42"/>
                  <a:pt x="218" y="41"/>
                  <a:pt x="218" y="40"/>
                </a:cubicBezTo>
                <a:cubicBezTo>
                  <a:pt x="218" y="31"/>
                  <a:pt x="218" y="31"/>
                  <a:pt x="218" y="31"/>
                </a:cubicBezTo>
                <a:cubicBezTo>
                  <a:pt x="218" y="30"/>
                  <a:pt x="219" y="29"/>
                  <a:pt x="220" y="28"/>
                </a:cubicBezTo>
                <a:cubicBezTo>
                  <a:pt x="220" y="27"/>
                  <a:pt x="221" y="27"/>
                  <a:pt x="223" y="27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32" y="28"/>
                  <a:pt x="233" y="28"/>
                  <a:pt x="234" y="29"/>
                </a:cubicBezTo>
                <a:cubicBezTo>
                  <a:pt x="234" y="30"/>
                  <a:pt x="235" y="31"/>
                  <a:pt x="235" y="32"/>
                </a:cubicBezTo>
                <a:cubicBezTo>
                  <a:pt x="234" y="35"/>
                  <a:pt x="234" y="35"/>
                  <a:pt x="234" y="35"/>
                </a:cubicBezTo>
                <a:cubicBezTo>
                  <a:pt x="234" y="36"/>
                  <a:pt x="235" y="36"/>
                  <a:pt x="235" y="37"/>
                </a:cubicBezTo>
                <a:cubicBezTo>
                  <a:pt x="236" y="38"/>
                  <a:pt x="237" y="38"/>
                  <a:pt x="238" y="37"/>
                </a:cubicBezTo>
                <a:cubicBezTo>
                  <a:pt x="239" y="37"/>
                  <a:pt x="239" y="37"/>
                  <a:pt x="239" y="37"/>
                </a:cubicBezTo>
                <a:cubicBezTo>
                  <a:pt x="240" y="37"/>
                  <a:pt x="241" y="36"/>
                  <a:pt x="242" y="35"/>
                </a:cubicBezTo>
                <a:cubicBezTo>
                  <a:pt x="242" y="34"/>
                  <a:pt x="243" y="33"/>
                  <a:pt x="243" y="32"/>
                </a:cubicBezTo>
                <a:cubicBezTo>
                  <a:pt x="243" y="18"/>
                  <a:pt x="243" y="18"/>
                  <a:pt x="243" y="18"/>
                </a:cubicBezTo>
                <a:cubicBezTo>
                  <a:pt x="243" y="16"/>
                  <a:pt x="243" y="15"/>
                  <a:pt x="244" y="14"/>
                </a:cubicBezTo>
                <a:cubicBezTo>
                  <a:pt x="245" y="14"/>
                  <a:pt x="246" y="13"/>
                  <a:pt x="247" y="13"/>
                </a:cubicBezTo>
                <a:cubicBezTo>
                  <a:pt x="255" y="13"/>
                  <a:pt x="255" y="13"/>
                  <a:pt x="255" y="13"/>
                </a:cubicBezTo>
                <a:cubicBezTo>
                  <a:pt x="256" y="13"/>
                  <a:pt x="257" y="14"/>
                  <a:pt x="258" y="14"/>
                </a:cubicBezTo>
                <a:cubicBezTo>
                  <a:pt x="259" y="15"/>
                  <a:pt x="259" y="16"/>
                  <a:pt x="259" y="18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28"/>
                  <a:pt x="260" y="29"/>
                  <a:pt x="260" y="29"/>
                </a:cubicBezTo>
                <a:cubicBezTo>
                  <a:pt x="261" y="30"/>
                  <a:pt x="262" y="30"/>
                  <a:pt x="263" y="30"/>
                </a:cubicBezTo>
                <a:cubicBezTo>
                  <a:pt x="283" y="24"/>
                  <a:pt x="283" y="24"/>
                  <a:pt x="283" y="24"/>
                </a:cubicBezTo>
                <a:cubicBezTo>
                  <a:pt x="284" y="23"/>
                  <a:pt x="285" y="24"/>
                  <a:pt x="286" y="24"/>
                </a:cubicBezTo>
                <a:cubicBezTo>
                  <a:pt x="287" y="24"/>
                  <a:pt x="288" y="25"/>
                  <a:pt x="288" y="26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5" y="41"/>
                  <a:pt x="296" y="42"/>
                  <a:pt x="296" y="43"/>
                </a:cubicBezTo>
                <a:cubicBezTo>
                  <a:pt x="296" y="45"/>
                  <a:pt x="296" y="46"/>
                  <a:pt x="296" y="47"/>
                </a:cubicBezTo>
                <a:cubicBezTo>
                  <a:pt x="292" y="96"/>
                  <a:pt x="292" y="96"/>
                  <a:pt x="292" y="96"/>
                </a:cubicBezTo>
                <a:cubicBezTo>
                  <a:pt x="292" y="97"/>
                  <a:pt x="292" y="98"/>
                  <a:pt x="291" y="99"/>
                </a:cubicBezTo>
                <a:cubicBezTo>
                  <a:pt x="290" y="99"/>
                  <a:pt x="289" y="100"/>
                  <a:pt x="288" y="100"/>
                </a:cubicBezTo>
                <a:cubicBezTo>
                  <a:pt x="271" y="100"/>
                  <a:pt x="271" y="100"/>
                  <a:pt x="271" y="100"/>
                </a:cubicBezTo>
                <a:cubicBezTo>
                  <a:pt x="270" y="100"/>
                  <a:pt x="269" y="99"/>
                  <a:pt x="268" y="99"/>
                </a:cubicBezTo>
                <a:cubicBezTo>
                  <a:pt x="267" y="98"/>
                  <a:pt x="267" y="97"/>
                  <a:pt x="267" y="96"/>
                </a:cubicBezTo>
                <a:cubicBezTo>
                  <a:pt x="267" y="87"/>
                  <a:pt x="267" y="87"/>
                  <a:pt x="267" y="87"/>
                </a:cubicBezTo>
                <a:cubicBezTo>
                  <a:pt x="267" y="86"/>
                  <a:pt x="267" y="85"/>
                  <a:pt x="268" y="85"/>
                </a:cubicBezTo>
                <a:cubicBezTo>
                  <a:pt x="269" y="84"/>
                  <a:pt x="270" y="84"/>
                  <a:pt x="271" y="84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4" y="84"/>
                  <a:pt x="275" y="83"/>
                  <a:pt x="276" y="82"/>
                </a:cubicBezTo>
                <a:cubicBezTo>
                  <a:pt x="277" y="81"/>
                  <a:pt x="277" y="80"/>
                  <a:pt x="277" y="79"/>
                </a:cubicBezTo>
                <a:cubicBezTo>
                  <a:pt x="279" y="51"/>
                  <a:pt x="279" y="51"/>
                  <a:pt x="279" y="51"/>
                </a:cubicBezTo>
                <a:cubicBezTo>
                  <a:pt x="280" y="49"/>
                  <a:pt x="280" y="48"/>
                  <a:pt x="279" y="47"/>
                </a:cubicBezTo>
                <a:cubicBezTo>
                  <a:pt x="279" y="46"/>
                  <a:pt x="279" y="45"/>
                  <a:pt x="279" y="44"/>
                </a:cubicBezTo>
                <a:cubicBezTo>
                  <a:pt x="278" y="44"/>
                  <a:pt x="278" y="44"/>
                  <a:pt x="277" y="43"/>
                </a:cubicBezTo>
                <a:cubicBezTo>
                  <a:pt x="276" y="43"/>
                  <a:pt x="275" y="43"/>
                  <a:pt x="274" y="44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2" y="47"/>
                  <a:pt x="261" y="48"/>
                  <a:pt x="260" y="49"/>
                </a:cubicBezTo>
                <a:cubicBezTo>
                  <a:pt x="260" y="50"/>
                  <a:pt x="259" y="51"/>
                  <a:pt x="259" y="52"/>
                </a:cubicBezTo>
                <a:cubicBezTo>
                  <a:pt x="259" y="96"/>
                  <a:pt x="259" y="96"/>
                  <a:pt x="259" y="96"/>
                </a:cubicBezTo>
                <a:cubicBezTo>
                  <a:pt x="259" y="97"/>
                  <a:pt x="259" y="98"/>
                  <a:pt x="258" y="99"/>
                </a:cubicBezTo>
                <a:cubicBezTo>
                  <a:pt x="257" y="100"/>
                  <a:pt x="256" y="100"/>
                  <a:pt x="255" y="100"/>
                </a:cubicBezTo>
                <a:cubicBezTo>
                  <a:pt x="247" y="100"/>
                  <a:pt x="247" y="100"/>
                  <a:pt x="247" y="100"/>
                </a:cubicBezTo>
                <a:cubicBezTo>
                  <a:pt x="246" y="100"/>
                  <a:pt x="245" y="100"/>
                  <a:pt x="244" y="99"/>
                </a:cubicBezTo>
                <a:cubicBezTo>
                  <a:pt x="243" y="98"/>
                  <a:pt x="243" y="97"/>
                  <a:pt x="243" y="96"/>
                </a:cubicBezTo>
                <a:cubicBezTo>
                  <a:pt x="243" y="57"/>
                  <a:pt x="243" y="57"/>
                  <a:pt x="243" y="57"/>
                </a:cubicBezTo>
                <a:cubicBezTo>
                  <a:pt x="243" y="56"/>
                  <a:pt x="242" y="55"/>
                  <a:pt x="242" y="55"/>
                </a:cubicBezTo>
                <a:cubicBezTo>
                  <a:pt x="241" y="54"/>
                  <a:pt x="240" y="54"/>
                  <a:pt x="239" y="54"/>
                </a:cubicBezTo>
                <a:cubicBezTo>
                  <a:pt x="237" y="55"/>
                  <a:pt x="237" y="55"/>
                  <a:pt x="237" y="55"/>
                </a:cubicBezTo>
                <a:cubicBezTo>
                  <a:pt x="236" y="55"/>
                  <a:pt x="235" y="56"/>
                  <a:pt x="234" y="57"/>
                </a:cubicBezTo>
                <a:cubicBezTo>
                  <a:pt x="234" y="58"/>
                  <a:pt x="233" y="59"/>
                  <a:pt x="233" y="60"/>
                </a:cubicBezTo>
                <a:cubicBezTo>
                  <a:pt x="231" y="109"/>
                  <a:pt x="231" y="109"/>
                  <a:pt x="231" y="109"/>
                </a:cubicBezTo>
                <a:cubicBezTo>
                  <a:pt x="231" y="110"/>
                  <a:pt x="231" y="112"/>
                  <a:pt x="232" y="113"/>
                </a:cubicBezTo>
                <a:cubicBezTo>
                  <a:pt x="232" y="114"/>
                  <a:pt x="233" y="115"/>
                  <a:pt x="234" y="115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3" y="119"/>
                  <a:pt x="244" y="120"/>
                  <a:pt x="246" y="120"/>
                </a:cubicBezTo>
                <a:cubicBezTo>
                  <a:pt x="247" y="120"/>
                  <a:pt x="249" y="120"/>
                  <a:pt x="250" y="120"/>
                </a:cubicBezTo>
                <a:cubicBezTo>
                  <a:pt x="287" y="117"/>
                  <a:pt x="287" y="117"/>
                  <a:pt x="287" y="117"/>
                </a:cubicBezTo>
                <a:cubicBezTo>
                  <a:pt x="288" y="117"/>
                  <a:pt x="289" y="117"/>
                  <a:pt x="290" y="117"/>
                </a:cubicBezTo>
                <a:cubicBezTo>
                  <a:pt x="290" y="116"/>
                  <a:pt x="291" y="116"/>
                  <a:pt x="291" y="115"/>
                </a:cubicBezTo>
                <a:cubicBezTo>
                  <a:pt x="291" y="115"/>
                  <a:pt x="291" y="115"/>
                  <a:pt x="292" y="114"/>
                </a:cubicBezTo>
                <a:cubicBezTo>
                  <a:pt x="292" y="114"/>
                  <a:pt x="293" y="114"/>
                  <a:pt x="294" y="114"/>
                </a:cubicBezTo>
                <a:cubicBezTo>
                  <a:pt x="303" y="113"/>
                  <a:pt x="303" y="113"/>
                  <a:pt x="303" y="113"/>
                </a:cubicBezTo>
                <a:cubicBezTo>
                  <a:pt x="304" y="112"/>
                  <a:pt x="305" y="113"/>
                  <a:pt x="306" y="113"/>
                </a:cubicBezTo>
                <a:cubicBezTo>
                  <a:pt x="307" y="114"/>
                  <a:pt x="307" y="115"/>
                  <a:pt x="307" y="116"/>
                </a:cubicBezTo>
                <a:lnTo>
                  <a:pt x="309" y="128"/>
                </a:lnTo>
                <a:close/>
                <a:moveTo>
                  <a:pt x="371" y="34"/>
                </a:moveTo>
                <a:cubicBezTo>
                  <a:pt x="371" y="33"/>
                  <a:pt x="370" y="32"/>
                  <a:pt x="370" y="31"/>
                </a:cubicBezTo>
                <a:cubicBezTo>
                  <a:pt x="369" y="31"/>
                  <a:pt x="368" y="30"/>
                  <a:pt x="367" y="30"/>
                </a:cubicBezTo>
                <a:cubicBezTo>
                  <a:pt x="358" y="32"/>
                  <a:pt x="358" y="32"/>
                  <a:pt x="358" y="32"/>
                </a:cubicBezTo>
                <a:cubicBezTo>
                  <a:pt x="357" y="32"/>
                  <a:pt x="356" y="32"/>
                  <a:pt x="355" y="31"/>
                </a:cubicBezTo>
                <a:cubicBezTo>
                  <a:pt x="354" y="30"/>
                  <a:pt x="354" y="29"/>
                  <a:pt x="354" y="28"/>
                </a:cubicBezTo>
                <a:cubicBezTo>
                  <a:pt x="353" y="22"/>
                  <a:pt x="353" y="22"/>
                  <a:pt x="353" y="22"/>
                </a:cubicBezTo>
                <a:cubicBezTo>
                  <a:pt x="353" y="21"/>
                  <a:pt x="353" y="20"/>
                  <a:pt x="354" y="19"/>
                </a:cubicBezTo>
                <a:cubicBezTo>
                  <a:pt x="354" y="18"/>
                  <a:pt x="355" y="18"/>
                  <a:pt x="356" y="18"/>
                </a:cubicBezTo>
                <a:cubicBezTo>
                  <a:pt x="383" y="14"/>
                  <a:pt x="383" y="14"/>
                  <a:pt x="383" y="14"/>
                </a:cubicBezTo>
                <a:cubicBezTo>
                  <a:pt x="384" y="14"/>
                  <a:pt x="385" y="14"/>
                  <a:pt x="385" y="15"/>
                </a:cubicBezTo>
                <a:cubicBezTo>
                  <a:pt x="386" y="16"/>
                  <a:pt x="386" y="16"/>
                  <a:pt x="386" y="18"/>
                </a:cubicBezTo>
                <a:cubicBezTo>
                  <a:pt x="377" y="129"/>
                  <a:pt x="377" y="129"/>
                  <a:pt x="377" y="129"/>
                </a:cubicBezTo>
                <a:cubicBezTo>
                  <a:pt x="377" y="130"/>
                  <a:pt x="376" y="131"/>
                  <a:pt x="375" y="132"/>
                </a:cubicBezTo>
                <a:cubicBezTo>
                  <a:pt x="375" y="132"/>
                  <a:pt x="374" y="133"/>
                  <a:pt x="372" y="133"/>
                </a:cubicBezTo>
                <a:cubicBezTo>
                  <a:pt x="366" y="132"/>
                  <a:pt x="366" y="132"/>
                  <a:pt x="366" y="132"/>
                </a:cubicBezTo>
                <a:cubicBezTo>
                  <a:pt x="365" y="132"/>
                  <a:pt x="364" y="131"/>
                  <a:pt x="364" y="131"/>
                </a:cubicBezTo>
                <a:cubicBezTo>
                  <a:pt x="363" y="130"/>
                  <a:pt x="363" y="129"/>
                  <a:pt x="363" y="128"/>
                </a:cubicBezTo>
                <a:lnTo>
                  <a:pt x="371" y="34"/>
                </a:lnTo>
                <a:close/>
                <a:moveTo>
                  <a:pt x="405" y="114"/>
                </a:moveTo>
                <a:cubicBezTo>
                  <a:pt x="405" y="115"/>
                  <a:pt x="405" y="116"/>
                  <a:pt x="404" y="117"/>
                </a:cubicBezTo>
                <a:cubicBezTo>
                  <a:pt x="403" y="117"/>
                  <a:pt x="402" y="118"/>
                  <a:pt x="401" y="117"/>
                </a:cubicBezTo>
                <a:cubicBezTo>
                  <a:pt x="395" y="117"/>
                  <a:pt x="395" y="117"/>
                  <a:pt x="395" y="117"/>
                </a:cubicBezTo>
                <a:cubicBezTo>
                  <a:pt x="394" y="117"/>
                  <a:pt x="393" y="116"/>
                  <a:pt x="392" y="115"/>
                </a:cubicBezTo>
                <a:cubicBezTo>
                  <a:pt x="391" y="114"/>
                  <a:pt x="391" y="114"/>
                  <a:pt x="391" y="113"/>
                </a:cubicBezTo>
                <a:cubicBezTo>
                  <a:pt x="396" y="57"/>
                  <a:pt x="396" y="57"/>
                  <a:pt x="396" y="57"/>
                </a:cubicBezTo>
                <a:cubicBezTo>
                  <a:pt x="396" y="55"/>
                  <a:pt x="397" y="55"/>
                  <a:pt x="398" y="54"/>
                </a:cubicBezTo>
                <a:cubicBezTo>
                  <a:pt x="399" y="53"/>
                  <a:pt x="400" y="53"/>
                  <a:pt x="401" y="53"/>
                </a:cubicBezTo>
                <a:cubicBezTo>
                  <a:pt x="407" y="54"/>
                  <a:pt x="407" y="54"/>
                  <a:pt x="407" y="54"/>
                </a:cubicBezTo>
                <a:cubicBezTo>
                  <a:pt x="408" y="54"/>
                  <a:pt x="409" y="54"/>
                  <a:pt x="410" y="55"/>
                </a:cubicBezTo>
                <a:cubicBezTo>
                  <a:pt x="410" y="56"/>
                  <a:pt x="411" y="57"/>
                  <a:pt x="411" y="58"/>
                </a:cubicBezTo>
                <a:lnTo>
                  <a:pt x="405" y="114"/>
                </a:lnTo>
                <a:close/>
                <a:moveTo>
                  <a:pt x="417" y="24"/>
                </a:moveTo>
                <a:cubicBezTo>
                  <a:pt x="418" y="25"/>
                  <a:pt x="418" y="26"/>
                  <a:pt x="418" y="27"/>
                </a:cubicBezTo>
                <a:cubicBezTo>
                  <a:pt x="419" y="28"/>
                  <a:pt x="418" y="29"/>
                  <a:pt x="417" y="30"/>
                </a:cubicBezTo>
                <a:cubicBezTo>
                  <a:pt x="408" y="41"/>
                  <a:pt x="408" y="41"/>
                  <a:pt x="408" y="41"/>
                </a:cubicBezTo>
                <a:cubicBezTo>
                  <a:pt x="407" y="41"/>
                  <a:pt x="406" y="42"/>
                  <a:pt x="405" y="42"/>
                </a:cubicBezTo>
                <a:cubicBezTo>
                  <a:pt x="404" y="42"/>
                  <a:pt x="403" y="42"/>
                  <a:pt x="402" y="41"/>
                </a:cubicBezTo>
                <a:cubicBezTo>
                  <a:pt x="393" y="32"/>
                  <a:pt x="393" y="32"/>
                  <a:pt x="393" y="32"/>
                </a:cubicBezTo>
                <a:cubicBezTo>
                  <a:pt x="392" y="32"/>
                  <a:pt x="392" y="31"/>
                  <a:pt x="392" y="30"/>
                </a:cubicBezTo>
                <a:cubicBezTo>
                  <a:pt x="392" y="29"/>
                  <a:pt x="392" y="28"/>
                  <a:pt x="393" y="27"/>
                </a:cubicBezTo>
                <a:cubicBezTo>
                  <a:pt x="402" y="16"/>
                  <a:pt x="402" y="16"/>
                  <a:pt x="402" y="16"/>
                </a:cubicBezTo>
                <a:cubicBezTo>
                  <a:pt x="403" y="15"/>
                  <a:pt x="404" y="15"/>
                  <a:pt x="405" y="15"/>
                </a:cubicBezTo>
                <a:cubicBezTo>
                  <a:pt x="406" y="15"/>
                  <a:pt x="407" y="15"/>
                  <a:pt x="408" y="16"/>
                </a:cubicBezTo>
                <a:lnTo>
                  <a:pt x="417" y="24"/>
                </a:lnTo>
                <a:close/>
                <a:moveTo>
                  <a:pt x="473" y="11"/>
                </a:moveTo>
                <a:cubicBezTo>
                  <a:pt x="474" y="11"/>
                  <a:pt x="475" y="11"/>
                  <a:pt x="475" y="12"/>
                </a:cubicBezTo>
                <a:cubicBezTo>
                  <a:pt x="476" y="13"/>
                  <a:pt x="477" y="13"/>
                  <a:pt x="477" y="14"/>
                </a:cubicBezTo>
                <a:cubicBezTo>
                  <a:pt x="483" y="124"/>
                  <a:pt x="483" y="124"/>
                  <a:pt x="483" y="124"/>
                </a:cubicBezTo>
                <a:cubicBezTo>
                  <a:pt x="483" y="125"/>
                  <a:pt x="483" y="126"/>
                  <a:pt x="482" y="127"/>
                </a:cubicBezTo>
                <a:cubicBezTo>
                  <a:pt x="481" y="128"/>
                  <a:pt x="480" y="129"/>
                  <a:pt x="479" y="129"/>
                </a:cubicBezTo>
                <a:cubicBezTo>
                  <a:pt x="456" y="135"/>
                  <a:pt x="456" y="135"/>
                  <a:pt x="456" y="135"/>
                </a:cubicBezTo>
                <a:cubicBezTo>
                  <a:pt x="455" y="135"/>
                  <a:pt x="454" y="135"/>
                  <a:pt x="453" y="134"/>
                </a:cubicBezTo>
                <a:cubicBezTo>
                  <a:pt x="452" y="134"/>
                  <a:pt x="451" y="133"/>
                  <a:pt x="451" y="132"/>
                </a:cubicBezTo>
                <a:cubicBezTo>
                  <a:pt x="449" y="121"/>
                  <a:pt x="449" y="121"/>
                  <a:pt x="449" y="121"/>
                </a:cubicBezTo>
                <a:cubicBezTo>
                  <a:pt x="448" y="120"/>
                  <a:pt x="448" y="119"/>
                  <a:pt x="449" y="118"/>
                </a:cubicBezTo>
                <a:cubicBezTo>
                  <a:pt x="450" y="117"/>
                  <a:pt x="451" y="117"/>
                  <a:pt x="452" y="116"/>
                </a:cubicBezTo>
                <a:cubicBezTo>
                  <a:pt x="459" y="114"/>
                  <a:pt x="459" y="114"/>
                  <a:pt x="459" y="114"/>
                </a:cubicBezTo>
                <a:cubicBezTo>
                  <a:pt x="461" y="114"/>
                  <a:pt x="461" y="114"/>
                  <a:pt x="462" y="113"/>
                </a:cubicBezTo>
                <a:cubicBezTo>
                  <a:pt x="463" y="112"/>
                  <a:pt x="463" y="111"/>
                  <a:pt x="463" y="110"/>
                </a:cubicBezTo>
                <a:cubicBezTo>
                  <a:pt x="459" y="38"/>
                  <a:pt x="459" y="38"/>
                  <a:pt x="459" y="38"/>
                </a:cubicBezTo>
                <a:cubicBezTo>
                  <a:pt x="459" y="36"/>
                  <a:pt x="458" y="36"/>
                  <a:pt x="458" y="35"/>
                </a:cubicBezTo>
                <a:cubicBezTo>
                  <a:pt x="457" y="34"/>
                  <a:pt x="456" y="34"/>
                  <a:pt x="455" y="34"/>
                </a:cubicBezTo>
                <a:cubicBezTo>
                  <a:pt x="430" y="40"/>
                  <a:pt x="430" y="40"/>
                  <a:pt x="430" y="40"/>
                </a:cubicBezTo>
                <a:cubicBezTo>
                  <a:pt x="429" y="40"/>
                  <a:pt x="428" y="40"/>
                  <a:pt x="427" y="39"/>
                </a:cubicBezTo>
                <a:cubicBezTo>
                  <a:pt x="426" y="38"/>
                  <a:pt x="426" y="38"/>
                  <a:pt x="426" y="37"/>
                </a:cubicBezTo>
                <a:cubicBezTo>
                  <a:pt x="423" y="26"/>
                  <a:pt x="423" y="26"/>
                  <a:pt x="423" y="26"/>
                </a:cubicBezTo>
                <a:cubicBezTo>
                  <a:pt x="423" y="25"/>
                  <a:pt x="423" y="24"/>
                  <a:pt x="424" y="23"/>
                </a:cubicBezTo>
                <a:cubicBezTo>
                  <a:pt x="424" y="22"/>
                  <a:pt x="425" y="21"/>
                  <a:pt x="427" y="21"/>
                </a:cubicBezTo>
                <a:lnTo>
                  <a:pt x="473" y="11"/>
                </a:lnTo>
                <a:close/>
                <a:moveTo>
                  <a:pt x="653" y="128"/>
                </a:moveTo>
                <a:cubicBezTo>
                  <a:pt x="654" y="128"/>
                  <a:pt x="655" y="129"/>
                  <a:pt x="655" y="130"/>
                </a:cubicBezTo>
                <a:cubicBezTo>
                  <a:pt x="656" y="130"/>
                  <a:pt x="656" y="131"/>
                  <a:pt x="656" y="133"/>
                </a:cubicBezTo>
                <a:cubicBezTo>
                  <a:pt x="653" y="140"/>
                  <a:pt x="653" y="140"/>
                  <a:pt x="653" y="140"/>
                </a:cubicBezTo>
                <a:cubicBezTo>
                  <a:pt x="653" y="141"/>
                  <a:pt x="653" y="142"/>
                  <a:pt x="652" y="142"/>
                </a:cubicBezTo>
                <a:cubicBezTo>
                  <a:pt x="651" y="143"/>
                  <a:pt x="650" y="143"/>
                  <a:pt x="649" y="143"/>
                </a:cubicBezTo>
                <a:cubicBezTo>
                  <a:pt x="567" y="118"/>
                  <a:pt x="567" y="118"/>
                  <a:pt x="567" y="118"/>
                </a:cubicBezTo>
                <a:cubicBezTo>
                  <a:pt x="566" y="118"/>
                  <a:pt x="565" y="118"/>
                  <a:pt x="564" y="118"/>
                </a:cubicBezTo>
                <a:cubicBezTo>
                  <a:pt x="563" y="119"/>
                  <a:pt x="562" y="119"/>
                  <a:pt x="561" y="120"/>
                </a:cubicBezTo>
                <a:cubicBezTo>
                  <a:pt x="557" y="124"/>
                  <a:pt x="554" y="128"/>
                  <a:pt x="552" y="131"/>
                </a:cubicBezTo>
                <a:cubicBezTo>
                  <a:pt x="550" y="133"/>
                  <a:pt x="548" y="135"/>
                  <a:pt x="547" y="137"/>
                </a:cubicBezTo>
                <a:cubicBezTo>
                  <a:pt x="546" y="138"/>
                  <a:pt x="545" y="139"/>
                  <a:pt x="544" y="140"/>
                </a:cubicBezTo>
                <a:cubicBezTo>
                  <a:pt x="545" y="140"/>
                  <a:pt x="544" y="139"/>
                  <a:pt x="544" y="139"/>
                </a:cubicBezTo>
                <a:cubicBezTo>
                  <a:pt x="543" y="139"/>
                  <a:pt x="542" y="138"/>
                  <a:pt x="541" y="138"/>
                </a:cubicBezTo>
                <a:cubicBezTo>
                  <a:pt x="534" y="135"/>
                  <a:pt x="534" y="135"/>
                  <a:pt x="534" y="135"/>
                </a:cubicBezTo>
                <a:cubicBezTo>
                  <a:pt x="533" y="134"/>
                  <a:pt x="532" y="134"/>
                  <a:pt x="531" y="133"/>
                </a:cubicBezTo>
                <a:cubicBezTo>
                  <a:pt x="531" y="133"/>
                  <a:pt x="531" y="132"/>
                  <a:pt x="531" y="132"/>
                </a:cubicBezTo>
                <a:cubicBezTo>
                  <a:pt x="531" y="131"/>
                  <a:pt x="532" y="130"/>
                  <a:pt x="534" y="128"/>
                </a:cubicBezTo>
                <a:cubicBezTo>
                  <a:pt x="535" y="126"/>
                  <a:pt x="537" y="124"/>
                  <a:pt x="540" y="120"/>
                </a:cubicBezTo>
                <a:cubicBezTo>
                  <a:pt x="543" y="117"/>
                  <a:pt x="547" y="112"/>
                  <a:pt x="552" y="106"/>
                </a:cubicBezTo>
                <a:cubicBezTo>
                  <a:pt x="553" y="105"/>
                  <a:pt x="554" y="104"/>
                  <a:pt x="555" y="103"/>
                </a:cubicBezTo>
                <a:cubicBezTo>
                  <a:pt x="555" y="102"/>
                  <a:pt x="556" y="101"/>
                  <a:pt x="557" y="101"/>
                </a:cubicBezTo>
                <a:cubicBezTo>
                  <a:pt x="557" y="100"/>
                  <a:pt x="558" y="100"/>
                  <a:pt x="559" y="100"/>
                </a:cubicBezTo>
                <a:cubicBezTo>
                  <a:pt x="560" y="100"/>
                  <a:pt x="561" y="100"/>
                  <a:pt x="562" y="100"/>
                </a:cubicBezTo>
                <a:cubicBezTo>
                  <a:pt x="583" y="107"/>
                  <a:pt x="583" y="107"/>
                  <a:pt x="583" y="107"/>
                </a:cubicBezTo>
                <a:cubicBezTo>
                  <a:pt x="584" y="107"/>
                  <a:pt x="585" y="107"/>
                  <a:pt x="586" y="106"/>
                </a:cubicBezTo>
                <a:cubicBezTo>
                  <a:pt x="587" y="106"/>
                  <a:pt x="587" y="105"/>
                  <a:pt x="587" y="104"/>
                </a:cubicBezTo>
                <a:cubicBezTo>
                  <a:pt x="588" y="88"/>
                  <a:pt x="588" y="88"/>
                  <a:pt x="588" y="88"/>
                </a:cubicBezTo>
                <a:cubicBezTo>
                  <a:pt x="588" y="87"/>
                  <a:pt x="587" y="86"/>
                  <a:pt x="587" y="85"/>
                </a:cubicBezTo>
                <a:cubicBezTo>
                  <a:pt x="586" y="84"/>
                  <a:pt x="585" y="84"/>
                  <a:pt x="584" y="84"/>
                </a:cubicBezTo>
                <a:cubicBezTo>
                  <a:pt x="537" y="81"/>
                  <a:pt x="537" y="81"/>
                  <a:pt x="537" y="81"/>
                </a:cubicBezTo>
                <a:cubicBezTo>
                  <a:pt x="536" y="81"/>
                  <a:pt x="535" y="80"/>
                  <a:pt x="534" y="79"/>
                </a:cubicBezTo>
                <a:cubicBezTo>
                  <a:pt x="534" y="79"/>
                  <a:pt x="533" y="78"/>
                  <a:pt x="533" y="77"/>
                </a:cubicBezTo>
                <a:cubicBezTo>
                  <a:pt x="534" y="69"/>
                  <a:pt x="534" y="69"/>
                  <a:pt x="534" y="69"/>
                </a:cubicBezTo>
                <a:cubicBezTo>
                  <a:pt x="534" y="68"/>
                  <a:pt x="534" y="67"/>
                  <a:pt x="535" y="66"/>
                </a:cubicBezTo>
                <a:cubicBezTo>
                  <a:pt x="536" y="65"/>
                  <a:pt x="537" y="65"/>
                  <a:pt x="538" y="65"/>
                </a:cubicBezTo>
                <a:cubicBezTo>
                  <a:pt x="653" y="72"/>
                  <a:pt x="653" y="72"/>
                  <a:pt x="653" y="72"/>
                </a:cubicBezTo>
                <a:cubicBezTo>
                  <a:pt x="654" y="72"/>
                  <a:pt x="655" y="72"/>
                  <a:pt x="655" y="73"/>
                </a:cubicBezTo>
                <a:cubicBezTo>
                  <a:pt x="656" y="74"/>
                  <a:pt x="656" y="75"/>
                  <a:pt x="656" y="76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6" y="85"/>
                  <a:pt x="655" y="86"/>
                  <a:pt x="654" y="87"/>
                </a:cubicBezTo>
                <a:cubicBezTo>
                  <a:pt x="654" y="87"/>
                  <a:pt x="653" y="88"/>
                  <a:pt x="652" y="88"/>
                </a:cubicBezTo>
                <a:cubicBezTo>
                  <a:pt x="607" y="85"/>
                  <a:pt x="607" y="85"/>
                  <a:pt x="607" y="85"/>
                </a:cubicBezTo>
                <a:cubicBezTo>
                  <a:pt x="606" y="85"/>
                  <a:pt x="605" y="85"/>
                  <a:pt x="605" y="86"/>
                </a:cubicBezTo>
                <a:cubicBezTo>
                  <a:pt x="604" y="87"/>
                  <a:pt x="603" y="88"/>
                  <a:pt x="603" y="89"/>
                </a:cubicBezTo>
                <a:cubicBezTo>
                  <a:pt x="603" y="95"/>
                  <a:pt x="603" y="95"/>
                  <a:pt x="603" y="95"/>
                </a:cubicBezTo>
                <a:cubicBezTo>
                  <a:pt x="603" y="96"/>
                  <a:pt x="604" y="97"/>
                  <a:pt x="604" y="97"/>
                </a:cubicBezTo>
                <a:cubicBezTo>
                  <a:pt x="605" y="98"/>
                  <a:pt x="606" y="98"/>
                  <a:pt x="607" y="98"/>
                </a:cubicBezTo>
                <a:cubicBezTo>
                  <a:pt x="623" y="95"/>
                  <a:pt x="623" y="95"/>
                  <a:pt x="623" y="95"/>
                </a:cubicBezTo>
                <a:cubicBezTo>
                  <a:pt x="624" y="95"/>
                  <a:pt x="625" y="95"/>
                  <a:pt x="625" y="95"/>
                </a:cubicBezTo>
                <a:cubicBezTo>
                  <a:pt x="626" y="96"/>
                  <a:pt x="627" y="97"/>
                  <a:pt x="627" y="98"/>
                </a:cubicBezTo>
                <a:cubicBezTo>
                  <a:pt x="629" y="106"/>
                  <a:pt x="629" y="106"/>
                  <a:pt x="629" y="106"/>
                </a:cubicBezTo>
                <a:cubicBezTo>
                  <a:pt x="629" y="107"/>
                  <a:pt x="628" y="108"/>
                  <a:pt x="628" y="109"/>
                </a:cubicBezTo>
                <a:cubicBezTo>
                  <a:pt x="627" y="110"/>
                  <a:pt x="626" y="110"/>
                  <a:pt x="625" y="110"/>
                </a:cubicBezTo>
                <a:cubicBezTo>
                  <a:pt x="611" y="113"/>
                  <a:pt x="611" y="113"/>
                  <a:pt x="611" y="113"/>
                </a:cubicBezTo>
                <a:cubicBezTo>
                  <a:pt x="610" y="113"/>
                  <a:pt x="609" y="114"/>
                  <a:pt x="609" y="114"/>
                </a:cubicBezTo>
                <a:cubicBezTo>
                  <a:pt x="609" y="114"/>
                  <a:pt x="610" y="115"/>
                  <a:pt x="611" y="115"/>
                </a:cubicBezTo>
                <a:lnTo>
                  <a:pt x="653" y="128"/>
                </a:lnTo>
                <a:close/>
                <a:moveTo>
                  <a:pt x="546" y="41"/>
                </a:moveTo>
                <a:cubicBezTo>
                  <a:pt x="544" y="41"/>
                  <a:pt x="544" y="40"/>
                  <a:pt x="543" y="40"/>
                </a:cubicBezTo>
                <a:cubicBezTo>
                  <a:pt x="542" y="39"/>
                  <a:pt x="542" y="38"/>
                  <a:pt x="541" y="37"/>
                </a:cubicBezTo>
                <a:cubicBezTo>
                  <a:pt x="541" y="29"/>
                  <a:pt x="541" y="29"/>
                  <a:pt x="541" y="29"/>
                </a:cubicBezTo>
                <a:cubicBezTo>
                  <a:pt x="541" y="28"/>
                  <a:pt x="541" y="27"/>
                  <a:pt x="542" y="26"/>
                </a:cubicBezTo>
                <a:cubicBezTo>
                  <a:pt x="543" y="25"/>
                  <a:pt x="544" y="25"/>
                  <a:pt x="545" y="25"/>
                </a:cubicBezTo>
                <a:cubicBezTo>
                  <a:pt x="546" y="25"/>
                  <a:pt x="546" y="24"/>
                  <a:pt x="547" y="23"/>
                </a:cubicBezTo>
                <a:cubicBezTo>
                  <a:pt x="548" y="23"/>
                  <a:pt x="548" y="22"/>
                  <a:pt x="548" y="21"/>
                </a:cubicBezTo>
                <a:cubicBezTo>
                  <a:pt x="547" y="7"/>
                  <a:pt x="547" y="7"/>
                  <a:pt x="547" y="7"/>
                </a:cubicBezTo>
                <a:cubicBezTo>
                  <a:pt x="547" y="6"/>
                  <a:pt x="547" y="5"/>
                  <a:pt x="548" y="4"/>
                </a:cubicBezTo>
                <a:cubicBezTo>
                  <a:pt x="548" y="3"/>
                  <a:pt x="549" y="3"/>
                  <a:pt x="550" y="3"/>
                </a:cubicBezTo>
                <a:cubicBezTo>
                  <a:pt x="624" y="3"/>
                  <a:pt x="624" y="3"/>
                  <a:pt x="624" y="3"/>
                </a:cubicBezTo>
                <a:cubicBezTo>
                  <a:pt x="625" y="3"/>
                  <a:pt x="626" y="3"/>
                  <a:pt x="627" y="4"/>
                </a:cubicBezTo>
                <a:cubicBezTo>
                  <a:pt x="628" y="5"/>
                  <a:pt x="629" y="6"/>
                  <a:pt x="629" y="7"/>
                </a:cubicBezTo>
                <a:cubicBezTo>
                  <a:pt x="644" y="49"/>
                  <a:pt x="644" y="49"/>
                  <a:pt x="644" y="49"/>
                </a:cubicBezTo>
                <a:cubicBezTo>
                  <a:pt x="645" y="50"/>
                  <a:pt x="645" y="51"/>
                  <a:pt x="644" y="52"/>
                </a:cubicBezTo>
                <a:cubicBezTo>
                  <a:pt x="644" y="53"/>
                  <a:pt x="643" y="53"/>
                  <a:pt x="642" y="53"/>
                </a:cubicBezTo>
                <a:cubicBezTo>
                  <a:pt x="556" y="64"/>
                  <a:pt x="556" y="64"/>
                  <a:pt x="556" y="64"/>
                </a:cubicBezTo>
                <a:cubicBezTo>
                  <a:pt x="555" y="64"/>
                  <a:pt x="554" y="64"/>
                  <a:pt x="553" y="63"/>
                </a:cubicBezTo>
                <a:cubicBezTo>
                  <a:pt x="552" y="63"/>
                  <a:pt x="551" y="62"/>
                  <a:pt x="551" y="61"/>
                </a:cubicBezTo>
                <a:cubicBezTo>
                  <a:pt x="550" y="44"/>
                  <a:pt x="550" y="44"/>
                  <a:pt x="550" y="44"/>
                </a:cubicBezTo>
                <a:cubicBezTo>
                  <a:pt x="550" y="43"/>
                  <a:pt x="549" y="42"/>
                  <a:pt x="549" y="42"/>
                </a:cubicBezTo>
                <a:cubicBezTo>
                  <a:pt x="548" y="41"/>
                  <a:pt x="547" y="41"/>
                  <a:pt x="546" y="41"/>
                </a:cubicBezTo>
                <a:close/>
                <a:moveTo>
                  <a:pt x="568" y="19"/>
                </a:moveTo>
                <a:cubicBezTo>
                  <a:pt x="567" y="19"/>
                  <a:pt x="566" y="19"/>
                  <a:pt x="565" y="19"/>
                </a:cubicBezTo>
                <a:cubicBezTo>
                  <a:pt x="564" y="20"/>
                  <a:pt x="564" y="21"/>
                  <a:pt x="564" y="21"/>
                </a:cubicBezTo>
                <a:cubicBezTo>
                  <a:pt x="564" y="22"/>
                  <a:pt x="564" y="23"/>
                  <a:pt x="565" y="23"/>
                </a:cubicBezTo>
                <a:cubicBezTo>
                  <a:pt x="566" y="24"/>
                  <a:pt x="567" y="24"/>
                  <a:pt x="568" y="24"/>
                </a:cubicBezTo>
                <a:cubicBezTo>
                  <a:pt x="597" y="23"/>
                  <a:pt x="597" y="23"/>
                  <a:pt x="597" y="23"/>
                </a:cubicBezTo>
                <a:cubicBezTo>
                  <a:pt x="598" y="22"/>
                  <a:pt x="599" y="23"/>
                  <a:pt x="600" y="23"/>
                </a:cubicBezTo>
                <a:cubicBezTo>
                  <a:pt x="601" y="24"/>
                  <a:pt x="601" y="25"/>
                  <a:pt x="601" y="26"/>
                </a:cubicBezTo>
                <a:cubicBezTo>
                  <a:pt x="602" y="34"/>
                  <a:pt x="602" y="34"/>
                  <a:pt x="602" y="34"/>
                </a:cubicBezTo>
                <a:cubicBezTo>
                  <a:pt x="602" y="35"/>
                  <a:pt x="601" y="36"/>
                  <a:pt x="601" y="37"/>
                </a:cubicBezTo>
                <a:cubicBezTo>
                  <a:pt x="600" y="38"/>
                  <a:pt x="599" y="38"/>
                  <a:pt x="598" y="38"/>
                </a:cubicBezTo>
                <a:cubicBezTo>
                  <a:pt x="569" y="40"/>
                  <a:pt x="569" y="40"/>
                  <a:pt x="569" y="40"/>
                </a:cubicBezTo>
                <a:cubicBezTo>
                  <a:pt x="568" y="40"/>
                  <a:pt x="567" y="40"/>
                  <a:pt x="567" y="41"/>
                </a:cubicBezTo>
                <a:cubicBezTo>
                  <a:pt x="566" y="42"/>
                  <a:pt x="566" y="42"/>
                  <a:pt x="566" y="43"/>
                </a:cubicBezTo>
                <a:cubicBezTo>
                  <a:pt x="566" y="44"/>
                  <a:pt x="566" y="45"/>
                  <a:pt x="567" y="46"/>
                </a:cubicBezTo>
                <a:cubicBezTo>
                  <a:pt x="568" y="46"/>
                  <a:pt x="569" y="47"/>
                  <a:pt x="570" y="46"/>
                </a:cubicBezTo>
                <a:cubicBezTo>
                  <a:pt x="620" y="40"/>
                  <a:pt x="620" y="40"/>
                  <a:pt x="620" y="40"/>
                </a:cubicBezTo>
                <a:cubicBezTo>
                  <a:pt x="621" y="40"/>
                  <a:pt x="622" y="39"/>
                  <a:pt x="623" y="39"/>
                </a:cubicBezTo>
                <a:cubicBezTo>
                  <a:pt x="623" y="38"/>
                  <a:pt x="623" y="37"/>
                  <a:pt x="623" y="36"/>
                </a:cubicBezTo>
                <a:cubicBezTo>
                  <a:pt x="618" y="23"/>
                  <a:pt x="618" y="23"/>
                  <a:pt x="618" y="23"/>
                </a:cubicBezTo>
                <a:cubicBezTo>
                  <a:pt x="617" y="21"/>
                  <a:pt x="617" y="20"/>
                  <a:pt x="616" y="20"/>
                </a:cubicBezTo>
                <a:cubicBezTo>
                  <a:pt x="615" y="19"/>
                  <a:pt x="614" y="19"/>
                  <a:pt x="613" y="19"/>
                </a:cubicBezTo>
                <a:lnTo>
                  <a:pt x="568" y="19"/>
                </a:lnTo>
                <a:close/>
                <a:moveTo>
                  <a:pt x="747" y="107"/>
                </a:moveTo>
                <a:cubicBezTo>
                  <a:pt x="747" y="108"/>
                  <a:pt x="747" y="109"/>
                  <a:pt x="747" y="111"/>
                </a:cubicBezTo>
                <a:cubicBezTo>
                  <a:pt x="748" y="112"/>
                  <a:pt x="748" y="113"/>
                  <a:pt x="749" y="113"/>
                </a:cubicBezTo>
                <a:cubicBezTo>
                  <a:pt x="763" y="123"/>
                  <a:pt x="763" y="123"/>
                  <a:pt x="763" y="123"/>
                </a:cubicBezTo>
                <a:cubicBezTo>
                  <a:pt x="764" y="123"/>
                  <a:pt x="764" y="124"/>
                  <a:pt x="764" y="125"/>
                </a:cubicBezTo>
                <a:cubicBezTo>
                  <a:pt x="764" y="126"/>
                  <a:pt x="764" y="127"/>
                  <a:pt x="764" y="128"/>
                </a:cubicBezTo>
                <a:cubicBezTo>
                  <a:pt x="760" y="132"/>
                  <a:pt x="760" y="132"/>
                  <a:pt x="760" y="132"/>
                </a:cubicBezTo>
                <a:cubicBezTo>
                  <a:pt x="760" y="133"/>
                  <a:pt x="759" y="134"/>
                  <a:pt x="758" y="134"/>
                </a:cubicBezTo>
                <a:cubicBezTo>
                  <a:pt x="757" y="135"/>
                  <a:pt x="756" y="134"/>
                  <a:pt x="755" y="134"/>
                </a:cubicBezTo>
                <a:cubicBezTo>
                  <a:pt x="744" y="126"/>
                  <a:pt x="744" y="126"/>
                  <a:pt x="744" y="126"/>
                </a:cubicBezTo>
                <a:cubicBezTo>
                  <a:pt x="743" y="125"/>
                  <a:pt x="742" y="125"/>
                  <a:pt x="741" y="125"/>
                </a:cubicBezTo>
                <a:cubicBezTo>
                  <a:pt x="740" y="126"/>
                  <a:pt x="739" y="126"/>
                  <a:pt x="739" y="127"/>
                </a:cubicBezTo>
                <a:cubicBezTo>
                  <a:pt x="734" y="138"/>
                  <a:pt x="734" y="138"/>
                  <a:pt x="734" y="138"/>
                </a:cubicBezTo>
                <a:cubicBezTo>
                  <a:pt x="734" y="139"/>
                  <a:pt x="733" y="140"/>
                  <a:pt x="732" y="140"/>
                </a:cubicBezTo>
                <a:cubicBezTo>
                  <a:pt x="731" y="141"/>
                  <a:pt x="730" y="141"/>
                  <a:pt x="729" y="140"/>
                </a:cubicBezTo>
                <a:cubicBezTo>
                  <a:pt x="720" y="137"/>
                  <a:pt x="720" y="137"/>
                  <a:pt x="720" y="137"/>
                </a:cubicBezTo>
                <a:cubicBezTo>
                  <a:pt x="719" y="136"/>
                  <a:pt x="719" y="136"/>
                  <a:pt x="718" y="135"/>
                </a:cubicBezTo>
                <a:cubicBezTo>
                  <a:pt x="718" y="134"/>
                  <a:pt x="718" y="133"/>
                  <a:pt x="718" y="132"/>
                </a:cubicBezTo>
                <a:cubicBezTo>
                  <a:pt x="724" y="117"/>
                  <a:pt x="724" y="117"/>
                  <a:pt x="724" y="117"/>
                </a:cubicBezTo>
                <a:cubicBezTo>
                  <a:pt x="725" y="116"/>
                  <a:pt x="725" y="115"/>
                  <a:pt x="725" y="114"/>
                </a:cubicBezTo>
                <a:cubicBezTo>
                  <a:pt x="724" y="113"/>
                  <a:pt x="724" y="112"/>
                  <a:pt x="723" y="111"/>
                </a:cubicBezTo>
                <a:cubicBezTo>
                  <a:pt x="708" y="101"/>
                  <a:pt x="708" y="101"/>
                  <a:pt x="708" y="101"/>
                </a:cubicBezTo>
                <a:cubicBezTo>
                  <a:pt x="707" y="100"/>
                  <a:pt x="706" y="99"/>
                  <a:pt x="706" y="98"/>
                </a:cubicBezTo>
                <a:cubicBezTo>
                  <a:pt x="706" y="97"/>
                  <a:pt x="706" y="96"/>
                  <a:pt x="706" y="95"/>
                </a:cubicBezTo>
                <a:cubicBezTo>
                  <a:pt x="714" y="71"/>
                  <a:pt x="714" y="71"/>
                  <a:pt x="714" y="71"/>
                </a:cubicBezTo>
                <a:cubicBezTo>
                  <a:pt x="715" y="70"/>
                  <a:pt x="714" y="69"/>
                  <a:pt x="714" y="69"/>
                </a:cubicBezTo>
                <a:cubicBezTo>
                  <a:pt x="713" y="68"/>
                  <a:pt x="713" y="68"/>
                  <a:pt x="711" y="68"/>
                </a:cubicBezTo>
                <a:cubicBezTo>
                  <a:pt x="704" y="68"/>
                  <a:pt x="704" y="68"/>
                  <a:pt x="704" y="68"/>
                </a:cubicBezTo>
                <a:cubicBezTo>
                  <a:pt x="703" y="68"/>
                  <a:pt x="702" y="68"/>
                  <a:pt x="701" y="67"/>
                </a:cubicBezTo>
                <a:cubicBezTo>
                  <a:pt x="700" y="66"/>
                  <a:pt x="700" y="65"/>
                  <a:pt x="700" y="64"/>
                </a:cubicBezTo>
                <a:cubicBezTo>
                  <a:pt x="699" y="54"/>
                  <a:pt x="699" y="54"/>
                  <a:pt x="699" y="54"/>
                </a:cubicBezTo>
                <a:cubicBezTo>
                  <a:pt x="699" y="53"/>
                  <a:pt x="700" y="52"/>
                  <a:pt x="701" y="52"/>
                </a:cubicBezTo>
                <a:cubicBezTo>
                  <a:pt x="701" y="51"/>
                  <a:pt x="702" y="50"/>
                  <a:pt x="703" y="50"/>
                </a:cubicBezTo>
                <a:cubicBezTo>
                  <a:pt x="718" y="50"/>
                  <a:pt x="718" y="50"/>
                  <a:pt x="718" y="50"/>
                </a:cubicBezTo>
                <a:cubicBezTo>
                  <a:pt x="719" y="50"/>
                  <a:pt x="720" y="49"/>
                  <a:pt x="721" y="49"/>
                </a:cubicBezTo>
                <a:cubicBezTo>
                  <a:pt x="722" y="48"/>
                  <a:pt x="723" y="47"/>
                  <a:pt x="723" y="46"/>
                </a:cubicBezTo>
                <a:cubicBezTo>
                  <a:pt x="736" y="8"/>
                  <a:pt x="736" y="8"/>
                  <a:pt x="736" y="8"/>
                </a:cubicBezTo>
                <a:cubicBezTo>
                  <a:pt x="736" y="7"/>
                  <a:pt x="737" y="6"/>
                  <a:pt x="738" y="6"/>
                </a:cubicBezTo>
                <a:cubicBezTo>
                  <a:pt x="739" y="5"/>
                  <a:pt x="740" y="5"/>
                  <a:pt x="741" y="6"/>
                </a:cubicBezTo>
                <a:cubicBezTo>
                  <a:pt x="746" y="7"/>
                  <a:pt x="746" y="7"/>
                  <a:pt x="746" y="7"/>
                </a:cubicBezTo>
                <a:cubicBezTo>
                  <a:pt x="747" y="8"/>
                  <a:pt x="748" y="9"/>
                  <a:pt x="749" y="9"/>
                </a:cubicBezTo>
                <a:cubicBezTo>
                  <a:pt x="749" y="10"/>
                  <a:pt x="749" y="11"/>
                  <a:pt x="749" y="13"/>
                </a:cubicBezTo>
                <a:cubicBezTo>
                  <a:pt x="737" y="46"/>
                  <a:pt x="737" y="46"/>
                  <a:pt x="737" y="46"/>
                </a:cubicBezTo>
                <a:cubicBezTo>
                  <a:pt x="737" y="47"/>
                  <a:pt x="737" y="47"/>
                  <a:pt x="737" y="48"/>
                </a:cubicBezTo>
                <a:cubicBezTo>
                  <a:pt x="738" y="49"/>
                  <a:pt x="739" y="49"/>
                  <a:pt x="740" y="49"/>
                </a:cubicBezTo>
                <a:cubicBezTo>
                  <a:pt x="768" y="48"/>
                  <a:pt x="768" y="48"/>
                  <a:pt x="768" y="48"/>
                </a:cubicBezTo>
                <a:cubicBezTo>
                  <a:pt x="769" y="48"/>
                  <a:pt x="770" y="49"/>
                  <a:pt x="770" y="49"/>
                </a:cubicBezTo>
                <a:cubicBezTo>
                  <a:pt x="771" y="50"/>
                  <a:pt x="771" y="51"/>
                  <a:pt x="771" y="52"/>
                </a:cubicBezTo>
                <a:lnTo>
                  <a:pt x="747" y="107"/>
                </a:lnTo>
                <a:close/>
                <a:moveTo>
                  <a:pt x="728" y="98"/>
                </a:moveTo>
                <a:cubicBezTo>
                  <a:pt x="729" y="99"/>
                  <a:pt x="730" y="99"/>
                  <a:pt x="731" y="99"/>
                </a:cubicBezTo>
                <a:cubicBezTo>
                  <a:pt x="732" y="99"/>
                  <a:pt x="732" y="98"/>
                  <a:pt x="733" y="97"/>
                </a:cubicBezTo>
                <a:cubicBezTo>
                  <a:pt x="744" y="70"/>
                  <a:pt x="744" y="70"/>
                  <a:pt x="744" y="70"/>
                </a:cubicBezTo>
                <a:cubicBezTo>
                  <a:pt x="744" y="69"/>
                  <a:pt x="744" y="68"/>
                  <a:pt x="744" y="68"/>
                </a:cubicBezTo>
                <a:cubicBezTo>
                  <a:pt x="743" y="67"/>
                  <a:pt x="743" y="67"/>
                  <a:pt x="741" y="67"/>
                </a:cubicBezTo>
                <a:cubicBezTo>
                  <a:pt x="734" y="67"/>
                  <a:pt x="734" y="67"/>
                  <a:pt x="734" y="67"/>
                </a:cubicBezTo>
                <a:cubicBezTo>
                  <a:pt x="733" y="67"/>
                  <a:pt x="732" y="67"/>
                  <a:pt x="730" y="68"/>
                </a:cubicBezTo>
                <a:cubicBezTo>
                  <a:pt x="729" y="69"/>
                  <a:pt x="729" y="70"/>
                  <a:pt x="728" y="71"/>
                </a:cubicBezTo>
                <a:cubicBezTo>
                  <a:pt x="722" y="89"/>
                  <a:pt x="722" y="89"/>
                  <a:pt x="722" y="89"/>
                </a:cubicBezTo>
                <a:cubicBezTo>
                  <a:pt x="722" y="91"/>
                  <a:pt x="722" y="92"/>
                  <a:pt x="722" y="93"/>
                </a:cubicBezTo>
                <a:cubicBezTo>
                  <a:pt x="722" y="94"/>
                  <a:pt x="723" y="95"/>
                  <a:pt x="724" y="96"/>
                </a:cubicBezTo>
                <a:lnTo>
                  <a:pt x="728" y="98"/>
                </a:lnTo>
                <a:close/>
                <a:moveTo>
                  <a:pt x="830" y="24"/>
                </a:moveTo>
                <a:cubicBezTo>
                  <a:pt x="831" y="24"/>
                  <a:pt x="832" y="24"/>
                  <a:pt x="833" y="25"/>
                </a:cubicBezTo>
                <a:cubicBezTo>
                  <a:pt x="834" y="26"/>
                  <a:pt x="834" y="27"/>
                  <a:pt x="834" y="28"/>
                </a:cubicBezTo>
                <a:cubicBezTo>
                  <a:pt x="839" y="114"/>
                  <a:pt x="839" y="114"/>
                  <a:pt x="839" y="114"/>
                </a:cubicBezTo>
                <a:cubicBezTo>
                  <a:pt x="839" y="115"/>
                  <a:pt x="839" y="116"/>
                  <a:pt x="838" y="117"/>
                </a:cubicBezTo>
                <a:cubicBezTo>
                  <a:pt x="838" y="118"/>
                  <a:pt x="837" y="118"/>
                  <a:pt x="836" y="118"/>
                </a:cubicBezTo>
                <a:cubicBezTo>
                  <a:pt x="774" y="128"/>
                  <a:pt x="774" y="128"/>
                  <a:pt x="774" y="128"/>
                </a:cubicBezTo>
                <a:cubicBezTo>
                  <a:pt x="772" y="128"/>
                  <a:pt x="772" y="128"/>
                  <a:pt x="771" y="127"/>
                </a:cubicBezTo>
                <a:cubicBezTo>
                  <a:pt x="770" y="126"/>
                  <a:pt x="770" y="125"/>
                  <a:pt x="770" y="124"/>
                </a:cubicBezTo>
                <a:cubicBezTo>
                  <a:pt x="774" y="40"/>
                  <a:pt x="774" y="40"/>
                  <a:pt x="774" y="40"/>
                </a:cubicBezTo>
                <a:cubicBezTo>
                  <a:pt x="774" y="39"/>
                  <a:pt x="775" y="38"/>
                  <a:pt x="776" y="37"/>
                </a:cubicBezTo>
                <a:cubicBezTo>
                  <a:pt x="776" y="36"/>
                  <a:pt x="777" y="36"/>
                  <a:pt x="778" y="36"/>
                </a:cubicBezTo>
                <a:cubicBezTo>
                  <a:pt x="790" y="37"/>
                  <a:pt x="790" y="37"/>
                  <a:pt x="790" y="37"/>
                </a:cubicBezTo>
                <a:cubicBezTo>
                  <a:pt x="791" y="37"/>
                  <a:pt x="792" y="37"/>
                  <a:pt x="792" y="38"/>
                </a:cubicBezTo>
                <a:cubicBezTo>
                  <a:pt x="793" y="39"/>
                  <a:pt x="793" y="40"/>
                  <a:pt x="793" y="41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0" y="103"/>
                  <a:pt x="790" y="104"/>
                  <a:pt x="791" y="105"/>
                </a:cubicBezTo>
                <a:cubicBezTo>
                  <a:pt x="792" y="105"/>
                  <a:pt x="793" y="106"/>
                  <a:pt x="794" y="106"/>
                </a:cubicBezTo>
                <a:cubicBezTo>
                  <a:pt x="815" y="102"/>
                  <a:pt x="815" y="102"/>
                  <a:pt x="815" y="102"/>
                </a:cubicBezTo>
                <a:cubicBezTo>
                  <a:pt x="817" y="102"/>
                  <a:pt x="818" y="102"/>
                  <a:pt x="818" y="101"/>
                </a:cubicBezTo>
                <a:cubicBezTo>
                  <a:pt x="819" y="100"/>
                  <a:pt x="819" y="99"/>
                  <a:pt x="819" y="98"/>
                </a:cubicBezTo>
                <a:cubicBezTo>
                  <a:pt x="816" y="47"/>
                  <a:pt x="816" y="47"/>
                  <a:pt x="816" y="47"/>
                </a:cubicBezTo>
                <a:cubicBezTo>
                  <a:pt x="816" y="46"/>
                  <a:pt x="816" y="45"/>
                  <a:pt x="815" y="44"/>
                </a:cubicBezTo>
                <a:cubicBezTo>
                  <a:pt x="814" y="43"/>
                  <a:pt x="813" y="43"/>
                  <a:pt x="812" y="43"/>
                </a:cubicBezTo>
                <a:cubicBezTo>
                  <a:pt x="805" y="43"/>
                  <a:pt x="805" y="43"/>
                  <a:pt x="805" y="43"/>
                </a:cubicBezTo>
                <a:cubicBezTo>
                  <a:pt x="804" y="43"/>
                  <a:pt x="803" y="43"/>
                  <a:pt x="802" y="42"/>
                </a:cubicBezTo>
                <a:cubicBezTo>
                  <a:pt x="802" y="41"/>
                  <a:pt x="801" y="40"/>
                  <a:pt x="801" y="39"/>
                </a:cubicBezTo>
                <a:cubicBezTo>
                  <a:pt x="801" y="28"/>
                  <a:pt x="801" y="28"/>
                  <a:pt x="801" y="28"/>
                </a:cubicBezTo>
                <a:cubicBezTo>
                  <a:pt x="801" y="27"/>
                  <a:pt x="802" y="26"/>
                  <a:pt x="802" y="25"/>
                </a:cubicBezTo>
                <a:cubicBezTo>
                  <a:pt x="803" y="24"/>
                  <a:pt x="804" y="24"/>
                  <a:pt x="805" y="24"/>
                </a:cubicBezTo>
                <a:lnTo>
                  <a:pt x="830" y="24"/>
                </a:lnTo>
                <a:close/>
                <a:moveTo>
                  <a:pt x="912" y="48"/>
                </a:moveTo>
                <a:cubicBezTo>
                  <a:pt x="911" y="49"/>
                  <a:pt x="910" y="49"/>
                  <a:pt x="910" y="50"/>
                </a:cubicBezTo>
                <a:cubicBezTo>
                  <a:pt x="909" y="51"/>
                  <a:pt x="909" y="52"/>
                  <a:pt x="909" y="53"/>
                </a:cubicBezTo>
                <a:cubicBezTo>
                  <a:pt x="922" y="137"/>
                  <a:pt x="922" y="137"/>
                  <a:pt x="922" y="137"/>
                </a:cubicBezTo>
                <a:cubicBezTo>
                  <a:pt x="922" y="138"/>
                  <a:pt x="922" y="139"/>
                  <a:pt x="921" y="140"/>
                </a:cubicBezTo>
                <a:cubicBezTo>
                  <a:pt x="921" y="141"/>
                  <a:pt x="920" y="142"/>
                  <a:pt x="919" y="142"/>
                </a:cubicBezTo>
                <a:cubicBezTo>
                  <a:pt x="906" y="144"/>
                  <a:pt x="906" y="144"/>
                  <a:pt x="906" y="144"/>
                </a:cubicBezTo>
                <a:cubicBezTo>
                  <a:pt x="905" y="144"/>
                  <a:pt x="905" y="144"/>
                  <a:pt x="904" y="143"/>
                </a:cubicBezTo>
                <a:cubicBezTo>
                  <a:pt x="903" y="142"/>
                  <a:pt x="902" y="141"/>
                  <a:pt x="902" y="140"/>
                </a:cubicBezTo>
                <a:cubicBezTo>
                  <a:pt x="890" y="58"/>
                  <a:pt x="890" y="58"/>
                  <a:pt x="890" y="58"/>
                </a:cubicBezTo>
                <a:cubicBezTo>
                  <a:pt x="889" y="57"/>
                  <a:pt x="889" y="56"/>
                  <a:pt x="888" y="56"/>
                </a:cubicBezTo>
                <a:cubicBezTo>
                  <a:pt x="887" y="55"/>
                  <a:pt x="886" y="55"/>
                  <a:pt x="885" y="55"/>
                </a:cubicBezTo>
                <a:cubicBezTo>
                  <a:pt x="880" y="57"/>
                  <a:pt x="880" y="57"/>
                  <a:pt x="880" y="57"/>
                </a:cubicBezTo>
                <a:cubicBezTo>
                  <a:pt x="879" y="57"/>
                  <a:pt x="878" y="57"/>
                  <a:pt x="877" y="56"/>
                </a:cubicBezTo>
                <a:cubicBezTo>
                  <a:pt x="876" y="56"/>
                  <a:pt x="876" y="55"/>
                  <a:pt x="875" y="54"/>
                </a:cubicBezTo>
                <a:cubicBezTo>
                  <a:pt x="872" y="42"/>
                  <a:pt x="872" y="42"/>
                  <a:pt x="872" y="42"/>
                </a:cubicBezTo>
                <a:cubicBezTo>
                  <a:pt x="872" y="41"/>
                  <a:pt x="872" y="40"/>
                  <a:pt x="873" y="39"/>
                </a:cubicBezTo>
                <a:cubicBezTo>
                  <a:pt x="873" y="38"/>
                  <a:pt x="874" y="37"/>
                  <a:pt x="875" y="37"/>
                </a:cubicBezTo>
                <a:cubicBezTo>
                  <a:pt x="914" y="27"/>
                  <a:pt x="914" y="27"/>
                  <a:pt x="914" y="27"/>
                </a:cubicBezTo>
                <a:cubicBezTo>
                  <a:pt x="915" y="27"/>
                  <a:pt x="916" y="27"/>
                  <a:pt x="917" y="27"/>
                </a:cubicBezTo>
                <a:cubicBezTo>
                  <a:pt x="918" y="28"/>
                  <a:pt x="919" y="29"/>
                  <a:pt x="919" y="30"/>
                </a:cubicBezTo>
                <a:cubicBezTo>
                  <a:pt x="922" y="42"/>
                  <a:pt x="922" y="42"/>
                  <a:pt x="922" y="42"/>
                </a:cubicBezTo>
                <a:cubicBezTo>
                  <a:pt x="922" y="43"/>
                  <a:pt x="922" y="44"/>
                  <a:pt x="922" y="45"/>
                </a:cubicBezTo>
                <a:cubicBezTo>
                  <a:pt x="921" y="46"/>
                  <a:pt x="920" y="46"/>
                  <a:pt x="920" y="46"/>
                </a:cubicBezTo>
                <a:lnTo>
                  <a:pt x="912" y="48"/>
                </a:lnTo>
                <a:close/>
                <a:moveTo>
                  <a:pt x="983" y="105"/>
                </a:moveTo>
                <a:cubicBezTo>
                  <a:pt x="983" y="106"/>
                  <a:pt x="983" y="107"/>
                  <a:pt x="982" y="108"/>
                </a:cubicBezTo>
                <a:cubicBezTo>
                  <a:pt x="982" y="108"/>
                  <a:pt x="981" y="109"/>
                  <a:pt x="980" y="109"/>
                </a:cubicBezTo>
                <a:cubicBezTo>
                  <a:pt x="936" y="114"/>
                  <a:pt x="936" y="114"/>
                  <a:pt x="936" y="114"/>
                </a:cubicBezTo>
                <a:cubicBezTo>
                  <a:pt x="935" y="115"/>
                  <a:pt x="934" y="114"/>
                  <a:pt x="933" y="114"/>
                </a:cubicBezTo>
                <a:cubicBezTo>
                  <a:pt x="932" y="113"/>
                  <a:pt x="932" y="112"/>
                  <a:pt x="932" y="111"/>
                </a:cubicBezTo>
                <a:cubicBezTo>
                  <a:pt x="926" y="63"/>
                  <a:pt x="926" y="63"/>
                  <a:pt x="926" y="63"/>
                </a:cubicBezTo>
                <a:cubicBezTo>
                  <a:pt x="926" y="62"/>
                  <a:pt x="927" y="61"/>
                  <a:pt x="927" y="60"/>
                </a:cubicBezTo>
                <a:cubicBezTo>
                  <a:pt x="928" y="59"/>
                  <a:pt x="929" y="59"/>
                  <a:pt x="930" y="59"/>
                </a:cubicBezTo>
                <a:cubicBezTo>
                  <a:pt x="977" y="51"/>
                  <a:pt x="977" y="51"/>
                  <a:pt x="977" y="51"/>
                </a:cubicBezTo>
                <a:cubicBezTo>
                  <a:pt x="978" y="50"/>
                  <a:pt x="979" y="51"/>
                  <a:pt x="980" y="51"/>
                </a:cubicBezTo>
                <a:cubicBezTo>
                  <a:pt x="980" y="52"/>
                  <a:pt x="981" y="53"/>
                  <a:pt x="981" y="54"/>
                </a:cubicBezTo>
                <a:lnTo>
                  <a:pt x="983" y="105"/>
                </a:lnTo>
                <a:close/>
                <a:moveTo>
                  <a:pt x="1015" y="4"/>
                </a:moveTo>
                <a:cubicBezTo>
                  <a:pt x="1016" y="4"/>
                  <a:pt x="1017" y="4"/>
                  <a:pt x="1017" y="5"/>
                </a:cubicBezTo>
                <a:cubicBezTo>
                  <a:pt x="1018" y="6"/>
                  <a:pt x="1018" y="7"/>
                  <a:pt x="1018" y="8"/>
                </a:cubicBezTo>
                <a:cubicBezTo>
                  <a:pt x="1018" y="20"/>
                  <a:pt x="1018" y="20"/>
                  <a:pt x="1018" y="20"/>
                </a:cubicBezTo>
                <a:cubicBezTo>
                  <a:pt x="1018" y="21"/>
                  <a:pt x="1017" y="22"/>
                  <a:pt x="1016" y="23"/>
                </a:cubicBezTo>
                <a:cubicBezTo>
                  <a:pt x="1016" y="24"/>
                  <a:pt x="1015" y="24"/>
                  <a:pt x="1014" y="24"/>
                </a:cubicBezTo>
                <a:cubicBezTo>
                  <a:pt x="1010" y="24"/>
                  <a:pt x="1010" y="24"/>
                  <a:pt x="1010" y="24"/>
                </a:cubicBezTo>
                <a:cubicBezTo>
                  <a:pt x="1009" y="24"/>
                  <a:pt x="1008" y="24"/>
                  <a:pt x="1007" y="25"/>
                </a:cubicBezTo>
                <a:cubicBezTo>
                  <a:pt x="1007" y="26"/>
                  <a:pt x="1006" y="26"/>
                  <a:pt x="1006" y="27"/>
                </a:cubicBezTo>
                <a:cubicBezTo>
                  <a:pt x="1016" y="137"/>
                  <a:pt x="1016" y="137"/>
                  <a:pt x="1016" y="137"/>
                </a:cubicBezTo>
                <a:cubicBezTo>
                  <a:pt x="1016" y="138"/>
                  <a:pt x="1016" y="139"/>
                  <a:pt x="1015" y="140"/>
                </a:cubicBezTo>
                <a:cubicBezTo>
                  <a:pt x="1015" y="141"/>
                  <a:pt x="1014" y="141"/>
                  <a:pt x="1013" y="141"/>
                </a:cubicBezTo>
                <a:cubicBezTo>
                  <a:pt x="987" y="146"/>
                  <a:pt x="987" y="146"/>
                  <a:pt x="987" y="146"/>
                </a:cubicBezTo>
                <a:cubicBezTo>
                  <a:pt x="986" y="146"/>
                  <a:pt x="985" y="146"/>
                  <a:pt x="984" y="145"/>
                </a:cubicBezTo>
                <a:cubicBezTo>
                  <a:pt x="983" y="145"/>
                  <a:pt x="983" y="144"/>
                  <a:pt x="983" y="143"/>
                </a:cubicBezTo>
                <a:cubicBezTo>
                  <a:pt x="980" y="130"/>
                  <a:pt x="980" y="130"/>
                  <a:pt x="980" y="130"/>
                </a:cubicBezTo>
                <a:cubicBezTo>
                  <a:pt x="980" y="129"/>
                  <a:pt x="981" y="128"/>
                  <a:pt x="981" y="127"/>
                </a:cubicBezTo>
                <a:cubicBezTo>
                  <a:pt x="982" y="126"/>
                  <a:pt x="983" y="126"/>
                  <a:pt x="984" y="126"/>
                </a:cubicBezTo>
                <a:cubicBezTo>
                  <a:pt x="991" y="125"/>
                  <a:pt x="991" y="125"/>
                  <a:pt x="991" y="125"/>
                </a:cubicBezTo>
                <a:cubicBezTo>
                  <a:pt x="992" y="124"/>
                  <a:pt x="993" y="124"/>
                  <a:pt x="994" y="123"/>
                </a:cubicBezTo>
                <a:cubicBezTo>
                  <a:pt x="994" y="122"/>
                  <a:pt x="995" y="121"/>
                  <a:pt x="994" y="120"/>
                </a:cubicBezTo>
                <a:cubicBezTo>
                  <a:pt x="986" y="27"/>
                  <a:pt x="986" y="27"/>
                  <a:pt x="986" y="27"/>
                </a:cubicBezTo>
                <a:cubicBezTo>
                  <a:pt x="986" y="25"/>
                  <a:pt x="985" y="25"/>
                  <a:pt x="985" y="24"/>
                </a:cubicBezTo>
                <a:cubicBezTo>
                  <a:pt x="984" y="23"/>
                  <a:pt x="983" y="23"/>
                  <a:pt x="982" y="22"/>
                </a:cubicBezTo>
                <a:cubicBezTo>
                  <a:pt x="938" y="20"/>
                  <a:pt x="938" y="20"/>
                  <a:pt x="938" y="20"/>
                </a:cubicBezTo>
                <a:cubicBezTo>
                  <a:pt x="937" y="20"/>
                  <a:pt x="936" y="20"/>
                  <a:pt x="935" y="19"/>
                </a:cubicBezTo>
                <a:cubicBezTo>
                  <a:pt x="934" y="18"/>
                  <a:pt x="934" y="18"/>
                  <a:pt x="934" y="16"/>
                </a:cubicBezTo>
                <a:cubicBezTo>
                  <a:pt x="935" y="4"/>
                  <a:pt x="935" y="4"/>
                  <a:pt x="935" y="4"/>
                </a:cubicBezTo>
                <a:cubicBezTo>
                  <a:pt x="935" y="3"/>
                  <a:pt x="935" y="2"/>
                  <a:pt x="936" y="1"/>
                </a:cubicBezTo>
                <a:cubicBezTo>
                  <a:pt x="937" y="0"/>
                  <a:pt x="938" y="0"/>
                  <a:pt x="939" y="0"/>
                </a:cubicBezTo>
                <a:lnTo>
                  <a:pt x="1015" y="4"/>
                </a:lnTo>
                <a:close/>
                <a:moveTo>
                  <a:pt x="959" y="91"/>
                </a:moveTo>
                <a:cubicBezTo>
                  <a:pt x="960" y="91"/>
                  <a:pt x="960" y="91"/>
                  <a:pt x="961" y="90"/>
                </a:cubicBezTo>
                <a:cubicBezTo>
                  <a:pt x="962" y="89"/>
                  <a:pt x="962" y="88"/>
                  <a:pt x="962" y="87"/>
                </a:cubicBezTo>
                <a:cubicBezTo>
                  <a:pt x="962" y="78"/>
                  <a:pt x="962" y="78"/>
                  <a:pt x="962" y="78"/>
                </a:cubicBezTo>
                <a:cubicBezTo>
                  <a:pt x="962" y="77"/>
                  <a:pt x="961" y="76"/>
                  <a:pt x="960" y="75"/>
                </a:cubicBezTo>
                <a:cubicBezTo>
                  <a:pt x="960" y="75"/>
                  <a:pt x="959" y="74"/>
                  <a:pt x="958" y="74"/>
                </a:cubicBezTo>
                <a:cubicBezTo>
                  <a:pt x="952" y="75"/>
                  <a:pt x="952" y="75"/>
                  <a:pt x="952" y="75"/>
                </a:cubicBezTo>
                <a:cubicBezTo>
                  <a:pt x="951" y="76"/>
                  <a:pt x="950" y="76"/>
                  <a:pt x="949" y="77"/>
                </a:cubicBezTo>
                <a:cubicBezTo>
                  <a:pt x="949" y="78"/>
                  <a:pt x="948" y="79"/>
                  <a:pt x="949" y="80"/>
                </a:cubicBezTo>
                <a:cubicBezTo>
                  <a:pt x="950" y="88"/>
                  <a:pt x="950" y="88"/>
                  <a:pt x="950" y="88"/>
                </a:cubicBezTo>
                <a:cubicBezTo>
                  <a:pt x="950" y="90"/>
                  <a:pt x="950" y="90"/>
                  <a:pt x="951" y="91"/>
                </a:cubicBezTo>
                <a:cubicBezTo>
                  <a:pt x="952" y="92"/>
                  <a:pt x="953" y="92"/>
                  <a:pt x="954" y="92"/>
                </a:cubicBezTo>
                <a:lnTo>
                  <a:pt x="959" y="91"/>
                </a:lnTo>
                <a:close/>
                <a:moveTo>
                  <a:pt x="1073" y="94"/>
                </a:moveTo>
                <a:cubicBezTo>
                  <a:pt x="1073" y="93"/>
                  <a:pt x="1073" y="93"/>
                  <a:pt x="1073" y="92"/>
                </a:cubicBezTo>
                <a:cubicBezTo>
                  <a:pt x="1073" y="91"/>
                  <a:pt x="1072" y="91"/>
                  <a:pt x="1071" y="91"/>
                </a:cubicBezTo>
                <a:cubicBezTo>
                  <a:pt x="1054" y="91"/>
                  <a:pt x="1054" y="91"/>
                  <a:pt x="1054" y="91"/>
                </a:cubicBezTo>
                <a:cubicBezTo>
                  <a:pt x="1053" y="91"/>
                  <a:pt x="1053" y="91"/>
                  <a:pt x="1052" y="90"/>
                </a:cubicBezTo>
                <a:cubicBezTo>
                  <a:pt x="1051" y="90"/>
                  <a:pt x="1051" y="89"/>
                  <a:pt x="1051" y="88"/>
                </a:cubicBezTo>
                <a:cubicBezTo>
                  <a:pt x="1051" y="74"/>
                  <a:pt x="1051" y="74"/>
                  <a:pt x="1051" y="74"/>
                </a:cubicBezTo>
                <a:cubicBezTo>
                  <a:pt x="1051" y="73"/>
                  <a:pt x="1051" y="72"/>
                  <a:pt x="1052" y="72"/>
                </a:cubicBezTo>
                <a:cubicBezTo>
                  <a:pt x="1053" y="71"/>
                  <a:pt x="1053" y="70"/>
                  <a:pt x="1054" y="70"/>
                </a:cubicBezTo>
                <a:cubicBezTo>
                  <a:pt x="1104" y="70"/>
                  <a:pt x="1104" y="70"/>
                  <a:pt x="1104" y="70"/>
                </a:cubicBezTo>
                <a:cubicBezTo>
                  <a:pt x="1105" y="70"/>
                  <a:pt x="1106" y="70"/>
                  <a:pt x="1106" y="70"/>
                </a:cubicBezTo>
                <a:cubicBezTo>
                  <a:pt x="1107" y="69"/>
                  <a:pt x="1107" y="68"/>
                  <a:pt x="1107" y="67"/>
                </a:cubicBezTo>
                <a:cubicBezTo>
                  <a:pt x="1106" y="38"/>
                  <a:pt x="1106" y="38"/>
                  <a:pt x="1106" y="38"/>
                </a:cubicBezTo>
                <a:cubicBezTo>
                  <a:pt x="1106" y="37"/>
                  <a:pt x="1106" y="37"/>
                  <a:pt x="1105" y="36"/>
                </a:cubicBezTo>
                <a:cubicBezTo>
                  <a:pt x="1104" y="35"/>
                  <a:pt x="1104" y="35"/>
                  <a:pt x="1103" y="35"/>
                </a:cubicBezTo>
                <a:cubicBezTo>
                  <a:pt x="1063" y="35"/>
                  <a:pt x="1063" y="35"/>
                  <a:pt x="1063" y="35"/>
                </a:cubicBezTo>
                <a:cubicBezTo>
                  <a:pt x="1062" y="35"/>
                  <a:pt x="1062" y="35"/>
                  <a:pt x="1061" y="34"/>
                </a:cubicBezTo>
                <a:cubicBezTo>
                  <a:pt x="1060" y="33"/>
                  <a:pt x="1060" y="33"/>
                  <a:pt x="1060" y="32"/>
                </a:cubicBezTo>
                <a:cubicBezTo>
                  <a:pt x="1060" y="24"/>
                  <a:pt x="1060" y="24"/>
                  <a:pt x="1060" y="24"/>
                </a:cubicBezTo>
                <a:cubicBezTo>
                  <a:pt x="1060" y="23"/>
                  <a:pt x="1060" y="22"/>
                  <a:pt x="1061" y="21"/>
                </a:cubicBezTo>
                <a:cubicBezTo>
                  <a:pt x="1062" y="21"/>
                  <a:pt x="1062" y="21"/>
                  <a:pt x="1063" y="21"/>
                </a:cubicBezTo>
                <a:cubicBezTo>
                  <a:pt x="1102" y="20"/>
                  <a:pt x="1102" y="20"/>
                  <a:pt x="1102" y="20"/>
                </a:cubicBezTo>
                <a:cubicBezTo>
                  <a:pt x="1103" y="20"/>
                  <a:pt x="1104" y="20"/>
                  <a:pt x="1104" y="19"/>
                </a:cubicBezTo>
                <a:cubicBezTo>
                  <a:pt x="1105" y="19"/>
                  <a:pt x="1105" y="18"/>
                  <a:pt x="1105" y="17"/>
                </a:cubicBezTo>
                <a:cubicBezTo>
                  <a:pt x="1105" y="9"/>
                  <a:pt x="1105" y="9"/>
                  <a:pt x="1105" y="9"/>
                </a:cubicBezTo>
                <a:cubicBezTo>
                  <a:pt x="1105" y="8"/>
                  <a:pt x="1105" y="7"/>
                  <a:pt x="1106" y="7"/>
                </a:cubicBezTo>
                <a:cubicBezTo>
                  <a:pt x="1107" y="6"/>
                  <a:pt x="1107" y="6"/>
                  <a:pt x="1108" y="6"/>
                </a:cubicBezTo>
                <a:cubicBezTo>
                  <a:pt x="1122" y="5"/>
                  <a:pt x="1122" y="5"/>
                  <a:pt x="1122" y="5"/>
                </a:cubicBezTo>
                <a:cubicBezTo>
                  <a:pt x="1123" y="5"/>
                  <a:pt x="1124" y="5"/>
                  <a:pt x="1125" y="6"/>
                </a:cubicBezTo>
                <a:cubicBezTo>
                  <a:pt x="1125" y="6"/>
                  <a:pt x="1126" y="7"/>
                  <a:pt x="1126" y="8"/>
                </a:cubicBezTo>
                <a:cubicBezTo>
                  <a:pt x="1126" y="17"/>
                  <a:pt x="1126" y="17"/>
                  <a:pt x="1126" y="17"/>
                </a:cubicBezTo>
                <a:cubicBezTo>
                  <a:pt x="1126" y="18"/>
                  <a:pt x="1126" y="19"/>
                  <a:pt x="1127" y="19"/>
                </a:cubicBezTo>
                <a:cubicBezTo>
                  <a:pt x="1128" y="20"/>
                  <a:pt x="1129" y="20"/>
                  <a:pt x="1130" y="20"/>
                </a:cubicBezTo>
                <a:cubicBezTo>
                  <a:pt x="1176" y="20"/>
                  <a:pt x="1176" y="20"/>
                  <a:pt x="1176" y="20"/>
                </a:cubicBezTo>
                <a:cubicBezTo>
                  <a:pt x="1177" y="20"/>
                  <a:pt x="1178" y="20"/>
                  <a:pt x="1178" y="21"/>
                </a:cubicBezTo>
                <a:cubicBezTo>
                  <a:pt x="1179" y="22"/>
                  <a:pt x="1179" y="22"/>
                  <a:pt x="1179" y="23"/>
                </a:cubicBezTo>
                <a:cubicBezTo>
                  <a:pt x="1180" y="31"/>
                  <a:pt x="1180" y="31"/>
                  <a:pt x="1180" y="31"/>
                </a:cubicBezTo>
                <a:cubicBezTo>
                  <a:pt x="1180" y="32"/>
                  <a:pt x="1179" y="33"/>
                  <a:pt x="1179" y="34"/>
                </a:cubicBezTo>
                <a:cubicBezTo>
                  <a:pt x="1178" y="34"/>
                  <a:pt x="1177" y="35"/>
                  <a:pt x="1176" y="35"/>
                </a:cubicBezTo>
                <a:cubicBezTo>
                  <a:pt x="1130" y="35"/>
                  <a:pt x="1130" y="35"/>
                  <a:pt x="1130" y="35"/>
                </a:cubicBezTo>
                <a:cubicBezTo>
                  <a:pt x="1129" y="35"/>
                  <a:pt x="1128" y="35"/>
                  <a:pt x="1128" y="36"/>
                </a:cubicBezTo>
                <a:cubicBezTo>
                  <a:pt x="1127" y="36"/>
                  <a:pt x="1127" y="37"/>
                  <a:pt x="1127" y="38"/>
                </a:cubicBezTo>
                <a:cubicBezTo>
                  <a:pt x="1128" y="67"/>
                  <a:pt x="1128" y="67"/>
                  <a:pt x="1128" y="67"/>
                </a:cubicBezTo>
                <a:cubicBezTo>
                  <a:pt x="1128" y="68"/>
                  <a:pt x="1128" y="69"/>
                  <a:pt x="1129" y="70"/>
                </a:cubicBezTo>
                <a:cubicBezTo>
                  <a:pt x="1130" y="70"/>
                  <a:pt x="1130" y="70"/>
                  <a:pt x="1131" y="70"/>
                </a:cubicBezTo>
                <a:cubicBezTo>
                  <a:pt x="1187" y="70"/>
                  <a:pt x="1187" y="70"/>
                  <a:pt x="1187" y="70"/>
                </a:cubicBezTo>
                <a:cubicBezTo>
                  <a:pt x="1188" y="70"/>
                  <a:pt x="1189" y="71"/>
                  <a:pt x="1190" y="72"/>
                </a:cubicBezTo>
                <a:cubicBezTo>
                  <a:pt x="1190" y="72"/>
                  <a:pt x="1190" y="73"/>
                  <a:pt x="1190" y="74"/>
                </a:cubicBezTo>
                <a:cubicBezTo>
                  <a:pt x="1190" y="88"/>
                  <a:pt x="1190" y="88"/>
                  <a:pt x="1190" y="88"/>
                </a:cubicBezTo>
                <a:cubicBezTo>
                  <a:pt x="1190" y="89"/>
                  <a:pt x="1190" y="90"/>
                  <a:pt x="1190" y="90"/>
                </a:cubicBezTo>
                <a:cubicBezTo>
                  <a:pt x="1189" y="91"/>
                  <a:pt x="1188" y="91"/>
                  <a:pt x="1187" y="91"/>
                </a:cubicBezTo>
                <a:cubicBezTo>
                  <a:pt x="1168" y="91"/>
                  <a:pt x="1168" y="91"/>
                  <a:pt x="1168" y="91"/>
                </a:cubicBezTo>
                <a:cubicBezTo>
                  <a:pt x="1167" y="91"/>
                  <a:pt x="1166" y="91"/>
                  <a:pt x="1166" y="92"/>
                </a:cubicBezTo>
                <a:cubicBezTo>
                  <a:pt x="1165" y="93"/>
                  <a:pt x="1165" y="94"/>
                  <a:pt x="1166" y="94"/>
                </a:cubicBezTo>
                <a:cubicBezTo>
                  <a:pt x="1178" y="124"/>
                  <a:pt x="1178" y="124"/>
                  <a:pt x="1178" y="124"/>
                </a:cubicBezTo>
                <a:cubicBezTo>
                  <a:pt x="1179" y="125"/>
                  <a:pt x="1179" y="125"/>
                  <a:pt x="1178" y="126"/>
                </a:cubicBezTo>
                <a:cubicBezTo>
                  <a:pt x="1178" y="127"/>
                  <a:pt x="1178" y="128"/>
                  <a:pt x="1177" y="128"/>
                </a:cubicBezTo>
                <a:cubicBezTo>
                  <a:pt x="1164" y="134"/>
                  <a:pt x="1164" y="134"/>
                  <a:pt x="1164" y="134"/>
                </a:cubicBezTo>
                <a:cubicBezTo>
                  <a:pt x="1163" y="134"/>
                  <a:pt x="1162" y="134"/>
                  <a:pt x="1161" y="134"/>
                </a:cubicBezTo>
                <a:cubicBezTo>
                  <a:pt x="1160" y="133"/>
                  <a:pt x="1160" y="133"/>
                  <a:pt x="1159" y="132"/>
                </a:cubicBezTo>
                <a:cubicBezTo>
                  <a:pt x="1143" y="94"/>
                  <a:pt x="1143" y="94"/>
                  <a:pt x="1143" y="94"/>
                </a:cubicBezTo>
                <a:cubicBezTo>
                  <a:pt x="1142" y="94"/>
                  <a:pt x="1142" y="93"/>
                  <a:pt x="1141" y="92"/>
                </a:cubicBezTo>
                <a:cubicBezTo>
                  <a:pt x="1140" y="91"/>
                  <a:pt x="1139" y="91"/>
                  <a:pt x="1138" y="91"/>
                </a:cubicBezTo>
                <a:cubicBezTo>
                  <a:pt x="1132" y="91"/>
                  <a:pt x="1132" y="91"/>
                  <a:pt x="1132" y="91"/>
                </a:cubicBezTo>
                <a:cubicBezTo>
                  <a:pt x="1131" y="91"/>
                  <a:pt x="1130" y="91"/>
                  <a:pt x="1130" y="92"/>
                </a:cubicBezTo>
                <a:cubicBezTo>
                  <a:pt x="1129" y="93"/>
                  <a:pt x="1129" y="94"/>
                  <a:pt x="1129" y="94"/>
                </a:cubicBezTo>
                <a:cubicBezTo>
                  <a:pt x="1131" y="137"/>
                  <a:pt x="1131" y="137"/>
                  <a:pt x="1131" y="137"/>
                </a:cubicBezTo>
                <a:cubicBezTo>
                  <a:pt x="1131" y="138"/>
                  <a:pt x="1130" y="139"/>
                  <a:pt x="1130" y="139"/>
                </a:cubicBezTo>
                <a:cubicBezTo>
                  <a:pt x="1129" y="140"/>
                  <a:pt x="1128" y="140"/>
                  <a:pt x="1127" y="140"/>
                </a:cubicBezTo>
                <a:cubicBezTo>
                  <a:pt x="1113" y="141"/>
                  <a:pt x="1113" y="141"/>
                  <a:pt x="1113" y="141"/>
                </a:cubicBezTo>
                <a:cubicBezTo>
                  <a:pt x="1112" y="141"/>
                  <a:pt x="1112" y="141"/>
                  <a:pt x="1111" y="140"/>
                </a:cubicBezTo>
                <a:cubicBezTo>
                  <a:pt x="1110" y="139"/>
                  <a:pt x="1110" y="139"/>
                  <a:pt x="1110" y="138"/>
                </a:cubicBezTo>
                <a:cubicBezTo>
                  <a:pt x="1108" y="94"/>
                  <a:pt x="1108" y="94"/>
                  <a:pt x="1108" y="94"/>
                </a:cubicBezTo>
                <a:cubicBezTo>
                  <a:pt x="1108" y="94"/>
                  <a:pt x="1108" y="93"/>
                  <a:pt x="1107" y="92"/>
                </a:cubicBezTo>
                <a:cubicBezTo>
                  <a:pt x="1106" y="91"/>
                  <a:pt x="1106" y="91"/>
                  <a:pt x="1105" y="91"/>
                </a:cubicBezTo>
                <a:cubicBezTo>
                  <a:pt x="1100" y="91"/>
                  <a:pt x="1100" y="91"/>
                  <a:pt x="1100" y="91"/>
                </a:cubicBezTo>
                <a:cubicBezTo>
                  <a:pt x="1100" y="91"/>
                  <a:pt x="1099" y="91"/>
                  <a:pt x="1098" y="92"/>
                </a:cubicBezTo>
                <a:cubicBezTo>
                  <a:pt x="1097" y="93"/>
                  <a:pt x="1096" y="93"/>
                  <a:pt x="1096" y="94"/>
                </a:cubicBezTo>
                <a:cubicBezTo>
                  <a:pt x="1078" y="135"/>
                  <a:pt x="1078" y="135"/>
                  <a:pt x="1078" y="135"/>
                </a:cubicBezTo>
                <a:cubicBezTo>
                  <a:pt x="1077" y="136"/>
                  <a:pt x="1077" y="136"/>
                  <a:pt x="1076" y="137"/>
                </a:cubicBezTo>
                <a:cubicBezTo>
                  <a:pt x="1075" y="137"/>
                  <a:pt x="1074" y="137"/>
                  <a:pt x="1073" y="137"/>
                </a:cubicBezTo>
                <a:cubicBezTo>
                  <a:pt x="1061" y="131"/>
                  <a:pt x="1061" y="131"/>
                  <a:pt x="1061" y="131"/>
                </a:cubicBezTo>
                <a:cubicBezTo>
                  <a:pt x="1060" y="131"/>
                  <a:pt x="1059" y="130"/>
                  <a:pt x="1059" y="129"/>
                </a:cubicBezTo>
                <a:cubicBezTo>
                  <a:pt x="1058" y="128"/>
                  <a:pt x="1058" y="127"/>
                  <a:pt x="1059" y="127"/>
                </a:cubicBezTo>
                <a:lnTo>
                  <a:pt x="1073" y="94"/>
                </a:lnTo>
                <a:close/>
                <a:moveTo>
                  <a:pt x="1095" y="57"/>
                </a:moveTo>
                <a:cubicBezTo>
                  <a:pt x="1095" y="57"/>
                  <a:pt x="1095" y="58"/>
                  <a:pt x="1095" y="59"/>
                </a:cubicBezTo>
                <a:cubicBezTo>
                  <a:pt x="1095" y="60"/>
                  <a:pt x="1095" y="61"/>
                  <a:pt x="1094" y="61"/>
                </a:cubicBezTo>
                <a:cubicBezTo>
                  <a:pt x="1086" y="68"/>
                  <a:pt x="1086" y="68"/>
                  <a:pt x="1086" y="68"/>
                </a:cubicBezTo>
                <a:cubicBezTo>
                  <a:pt x="1085" y="68"/>
                  <a:pt x="1084" y="69"/>
                  <a:pt x="1083" y="68"/>
                </a:cubicBezTo>
                <a:cubicBezTo>
                  <a:pt x="1083" y="68"/>
                  <a:pt x="1082" y="68"/>
                  <a:pt x="1081" y="67"/>
                </a:cubicBezTo>
                <a:cubicBezTo>
                  <a:pt x="1067" y="49"/>
                  <a:pt x="1067" y="49"/>
                  <a:pt x="1067" y="49"/>
                </a:cubicBezTo>
                <a:cubicBezTo>
                  <a:pt x="1067" y="48"/>
                  <a:pt x="1067" y="48"/>
                  <a:pt x="1067" y="47"/>
                </a:cubicBezTo>
                <a:cubicBezTo>
                  <a:pt x="1067" y="46"/>
                  <a:pt x="1067" y="45"/>
                  <a:pt x="1068" y="44"/>
                </a:cubicBezTo>
                <a:cubicBezTo>
                  <a:pt x="1076" y="38"/>
                  <a:pt x="1076" y="38"/>
                  <a:pt x="1076" y="38"/>
                </a:cubicBezTo>
                <a:cubicBezTo>
                  <a:pt x="1077" y="38"/>
                  <a:pt x="1078" y="38"/>
                  <a:pt x="1079" y="38"/>
                </a:cubicBezTo>
                <a:cubicBezTo>
                  <a:pt x="1080" y="38"/>
                  <a:pt x="1080" y="38"/>
                  <a:pt x="1081" y="39"/>
                </a:cubicBezTo>
                <a:lnTo>
                  <a:pt x="1095" y="57"/>
                </a:lnTo>
                <a:close/>
                <a:moveTo>
                  <a:pt x="1141" y="62"/>
                </a:moveTo>
                <a:cubicBezTo>
                  <a:pt x="1140" y="61"/>
                  <a:pt x="1139" y="60"/>
                  <a:pt x="1139" y="59"/>
                </a:cubicBezTo>
                <a:cubicBezTo>
                  <a:pt x="1139" y="59"/>
                  <a:pt x="1139" y="58"/>
                  <a:pt x="1140" y="57"/>
                </a:cubicBezTo>
                <a:cubicBezTo>
                  <a:pt x="1154" y="39"/>
                  <a:pt x="1154" y="39"/>
                  <a:pt x="1154" y="39"/>
                </a:cubicBezTo>
                <a:cubicBezTo>
                  <a:pt x="1154" y="38"/>
                  <a:pt x="1155" y="38"/>
                  <a:pt x="1156" y="38"/>
                </a:cubicBezTo>
                <a:cubicBezTo>
                  <a:pt x="1157" y="38"/>
                  <a:pt x="1158" y="38"/>
                  <a:pt x="1158" y="39"/>
                </a:cubicBezTo>
                <a:cubicBezTo>
                  <a:pt x="1167" y="45"/>
                  <a:pt x="1167" y="45"/>
                  <a:pt x="1167" y="45"/>
                </a:cubicBezTo>
                <a:cubicBezTo>
                  <a:pt x="1167" y="45"/>
                  <a:pt x="1168" y="46"/>
                  <a:pt x="1168" y="47"/>
                </a:cubicBezTo>
                <a:cubicBezTo>
                  <a:pt x="1168" y="48"/>
                  <a:pt x="1168" y="49"/>
                  <a:pt x="1167" y="49"/>
                </a:cubicBezTo>
                <a:cubicBezTo>
                  <a:pt x="1154" y="67"/>
                  <a:pt x="1154" y="67"/>
                  <a:pt x="1154" y="67"/>
                </a:cubicBezTo>
                <a:cubicBezTo>
                  <a:pt x="1153" y="68"/>
                  <a:pt x="1152" y="69"/>
                  <a:pt x="1151" y="69"/>
                </a:cubicBezTo>
                <a:cubicBezTo>
                  <a:pt x="1151" y="69"/>
                  <a:pt x="1150" y="68"/>
                  <a:pt x="1149" y="68"/>
                </a:cubicBezTo>
                <a:lnTo>
                  <a:pt x="1141" y="62"/>
                </a:lnTo>
                <a:close/>
                <a:moveTo>
                  <a:pt x="1366" y="44"/>
                </a:moveTo>
                <a:cubicBezTo>
                  <a:pt x="1366" y="44"/>
                  <a:pt x="1367" y="44"/>
                  <a:pt x="1368" y="45"/>
                </a:cubicBezTo>
                <a:cubicBezTo>
                  <a:pt x="1368" y="45"/>
                  <a:pt x="1368" y="46"/>
                  <a:pt x="1368" y="47"/>
                </a:cubicBezTo>
                <a:cubicBezTo>
                  <a:pt x="1362" y="142"/>
                  <a:pt x="1362" y="142"/>
                  <a:pt x="1362" y="142"/>
                </a:cubicBezTo>
                <a:cubicBezTo>
                  <a:pt x="1362" y="143"/>
                  <a:pt x="1362" y="143"/>
                  <a:pt x="1361" y="144"/>
                </a:cubicBezTo>
                <a:cubicBezTo>
                  <a:pt x="1361" y="144"/>
                  <a:pt x="1360" y="144"/>
                  <a:pt x="1359" y="144"/>
                </a:cubicBezTo>
                <a:cubicBezTo>
                  <a:pt x="1234" y="141"/>
                  <a:pt x="1234" y="141"/>
                  <a:pt x="1234" y="141"/>
                </a:cubicBezTo>
                <a:cubicBezTo>
                  <a:pt x="1233" y="141"/>
                  <a:pt x="1232" y="141"/>
                  <a:pt x="1231" y="140"/>
                </a:cubicBezTo>
                <a:cubicBezTo>
                  <a:pt x="1231" y="140"/>
                  <a:pt x="1231" y="139"/>
                  <a:pt x="1230" y="138"/>
                </a:cubicBezTo>
                <a:cubicBezTo>
                  <a:pt x="1226" y="47"/>
                  <a:pt x="1226" y="47"/>
                  <a:pt x="1226" y="47"/>
                </a:cubicBezTo>
                <a:cubicBezTo>
                  <a:pt x="1226" y="46"/>
                  <a:pt x="1227" y="45"/>
                  <a:pt x="1227" y="45"/>
                </a:cubicBezTo>
                <a:cubicBezTo>
                  <a:pt x="1228" y="44"/>
                  <a:pt x="1228" y="44"/>
                  <a:pt x="1229" y="44"/>
                </a:cubicBezTo>
                <a:cubicBezTo>
                  <a:pt x="1279" y="44"/>
                  <a:pt x="1279" y="44"/>
                  <a:pt x="1279" y="44"/>
                </a:cubicBezTo>
                <a:cubicBezTo>
                  <a:pt x="1279" y="44"/>
                  <a:pt x="1280" y="43"/>
                  <a:pt x="1281" y="43"/>
                </a:cubicBezTo>
                <a:cubicBezTo>
                  <a:pt x="1282" y="43"/>
                  <a:pt x="1282" y="42"/>
                  <a:pt x="1283" y="41"/>
                </a:cubicBezTo>
                <a:cubicBezTo>
                  <a:pt x="1290" y="26"/>
                  <a:pt x="1290" y="26"/>
                  <a:pt x="1290" y="26"/>
                </a:cubicBezTo>
                <a:cubicBezTo>
                  <a:pt x="1291" y="25"/>
                  <a:pt x="1291" y="24"/>
                  <a:pt x="1290" y="24"/>
                </a:cubicBezTo>
                <a:cubicBezTo>
                  <a:pt x="1290" y="24"/>
                  <a:pt x="1289" y="23"/>
                  <a:pt x="1289" y="23"/>
                </a:cubicBezTo>
                <a:cubicBezTo>
                  <a:pt x="1228" y="21"/>
                  <a:pt x="1228" y="21"/>
                  <a:pt x="1228" y="21"/>
                </a:cubicBezTo>
                <a:cubicBezTo>
                  <a:pt x="1227" y="21"/>
                  <a:pt x="1227" y="21"/>
                  <a:pt x="1226" y="20"/>
                </a:cubicBezTo>
                <a:cubicBezTo>
                  <a:pt x="1226" y="19"/>
                  <a:pt x="1225" y="19"/>
                  <a:pt x="1225" y="18"/>
                </a:cubicBezTo>
                <a:cubicBezTo>
                  <a:pt x="1226" y="5"/>
                  <a:pt x="1226" y="5"/>
                  <a:pt x="1226" y="5"/>
                </a:cubicBezTo>
                <a:cubicBezTo>
                  <a:pt x="1226" y="4"/>
                  <a:pt x="1226" y="3"/>
                  <a:pt x="1227" y="3"/>
                </a:cubicBezTo>
                <a:cubicBezTo>
                  <a:pt x="1227" y="2"/>
                  <a:pt x="1228" y="2"/>
                  <a:pt x="1229" y="2"/>
                </a:cubicBezTo>
                <a:cubicBezTo>
                  <a:pt x="1364" y="7"/>
                  <a:pt x="1364" y="7"/>
                  <a:pt x="1364" y="7"/>
                </a:cubicBezTo>
                <a:cubicBezTo>
                  <a:pt x="1365" y="7"/>
                  <a:pt x="1365" y="8"/>
                  <a:pt x="1366" y="8"/>
                </a:cubicBezTo>
                <a:cubicBezTo>
                  <a:pt x="1366" y="9"/>
                  <a:pt x="1367" y="9"/>
                  <a:pt x="1367" y="10"/>
                </a:cubicBezTo>
                <a:cubicBezTo>
                  <a:pt x="1366" y="23"/>
                  <a:pt x="1366" y="23"/>
                  <a:pt x="1366" y="23"/>
                </a:cubicBezTo>
                <a:cubicBezTo>
                  <a:pt x="1366" y="24"/>
                  <a:pt x="1366" y="25"/>
                  <a:pt x="1365" y="25"/>
                </a:cubicBezTo>
                <a:cubicBezTo>
                  <a:pt x="1365" y="26"/>
                  <a:pt x="1364" y="26"/>
                  <a:pt x="1363" y="26"/>
                </a:cubicBezTo>
                <a:cubicBezTo>
                  <a:pt x="1309" y="24"/>
                  <a:pt x="1309" y="24"/>
                  <a:pt x="1309" y="24"/>
                </a:cubicBezTo>
                <a:cubicBezTo>
                  <a:pt x="1308" y="24"/>
                  <a:pt x="1307" y="24"/>
                  <a:pt x="1307" y="25"/>
                </a:cubicBezTo>
                <a:cubicBezTo>
                  <a:pt x="1306" y="25"/>
                  <a:pt x="1305" y="26"/>
                  <a:pt x="1305" y="27"/>
                </a:cubicBezTo>
                <a:cubicBezTo>
                  <a:pt x="1298" y="41"/>
                  <a:pt x="1298" y="41"/>
                  <a:pt x="1298" y="41"/>
                </a:cubicBezTo>
                <a:cubicBezTo>
                  <a:pt x="1297" y="42"/>
                  <a:pt x="1297" y="43"/>
                  <a:pt x="1298" y="43"/>
                </a:cubicBezTo>
                <a:cubicBezTo>
                  <a:pt x="1298" y="43"/>
                  <a:pt x="1299" y="44"/>
                  <a:pt x="1299" y="44"/>
                </a:cubicBezTo>
                <a:lnTo>
                  <a:pt x="1366" y="44"/>
                </a:lnTo>
                <a:close/>
                <a:moveTo>
                  <a:pt x="1264" y="129"/>
                </a:moveTo>
                <a:cubicBezTo>
                  <a:pt x="1265" y="129"/>
                  <a:pt x="1266" y="129"/>
                  <a:pt x="1266" y="128"/>
                </a:cubicBezTo>
                <a:cubicBezTo>
                  <a:pt x="1267" y="128"/>
                  <a:pt x="1267" y="127"/>
                  <a:pt x="1267" y="126"/>
                </a:cubicBezTo>
                <a:cubicBezTo>
                  <a:pt x="1265" y="60"/>
                  <a:pt x="1265" y="60"/>
                  <a:pt x="1265" y="60"/>
                </a:cubicBezTo>
                <a:cubicBezTo>
                  <a:pt x="1265" y="59"/>
                  <a:pt x="1265" y="59"/>
                  <a:pt x="1264" y="58"/>
                </a:cubicBezTo>
                <a:cubicBezTo>
                  <a:pt x="1263" y="57"/>
                  <a:pt x="1263" y="57"/>
                  <a:pt x="1262" y="57"/>
                </a:cubicBezTo>
                <a:cubicBezTo>
                  <a:pt x="1243" y="57"/>
                  <a:pt x="1243" y="57"/>
                  <a:pt x="1243" y="57"/>
                </a:cubicBezTo>
                <a:cubicBezTo>
                  <a:pt x="1242" y="57"/>
                  <a:pt x="1242" y="57"/>
                  <a:pt x="1241" y="58"/>
                </a:cubicBezTo>
                <a:cubicBezTo>
                  <a:pt x="1240" y="59"/>
                  <a:pt x="1240" y="59"/>
                  <a:pt x="1240" y="60"/>
                </a:cubicBezTo>
                <a:cubicBezTo>
                  <a:pt x="1243" y="126"/>
                  <a:pt x="1243" y="126"/>
                  <a:pt x="1243" y="126"/>
                </a:cubicBezTo>
                <a:cubicBezTo>
                  <a:pt x="1243" y="126"/>
                  <a:pt x="1244" y="127"/>
                  <a:pt x="1244" y="128"/>
                </a:cubicBezTo>
                <a:cubicBezTo>
                  <a:pt x="1245" y="128"/>
                  <a:pt x="1245" y="129"/>
                  <a:pt x="1246" y="129"/>
                </a:cubicBezTo>
                <a:lnTo>
                  <a:pt x="1264" y="129"/>
                </a:lnTo>
                <a:close/>
                <a:moveTo>
                  <a:pt x="1315" y="60"/>
                </a:moveTo>
                <a:cubicBezTo>
                  <a:pt x="1315" y="59"/>
                  <a:pt x="1315" y="59"/>
                  <a:pt x="1315" y="58"/>
                </a:cubicBezTo>
                <a:cubicBezTo>
                  <a:pt x="1314" y="57"/>
                  <a:pt x="1314" y="57"/>
                  <a:pt x="1313" y="57"/>
                </a:cubicBezTo>
                <a:cubicBezTo>
                  <a:pt x="1281" y="57"/>
                  <a:pt x="1281" y="57"/>
                  <a:pt x="1281" y="57"/>
                </a:cubicBezTo>
                <a:cubicBezTo>
                  <a:pt x="1280" y="57"/>
                  <a:pt x="1280" y="57"/>
                  <a:pt x="1279" y="58"/>
                </a:cubicBezTo>
                <a:cubicBezTo>
                  <a:pt x="1279" y="59"/>
                  <a:pt x="1278" y="59"/>
                  <a:pt x="1278" y="60"/>
                </a:cubicBezTo>
                <a:cubicBezTo>
                  <a:pt x="1279" y="68"/>
                  <a:pt x="1279" y="68"/>
                  <a:pt x="1279" y="68"/>
                </a:cubicBezTo>
                <a:cubicBezTo>
                  <a:pt x="1279" y="69"/>
                  <a:pt x="1279" y="69"/>
                  <a:pt x="1280" y="70"/>
                </a:cubicBezTo>
                <a:cubicBezTo>
                  <a:pt x="1280" y="70"/>
                  <a:pt x="1281" y="71"/>
                  <a:pt x="1281" y="71"/>
                </a:cubicBezTo>
                <a:cubicBezTo>
                  <a:pt x="1300" y="71"/>
                  <a:pt x="1300" y="71"/>
                  <a:pt x="1300" y="71"/>
                </a:cubicBezTo>
                <a:cubicBezTo>
                  <a:pt x="1301" y="71"/>
                  <a:pt x="1302" y="71"/>
                  <a:pt x="1302" y="72"/>
                </a:cubicBezTo>
                <a:cubicBezTo>
                  <a:pt x="1303" y="72"/>
                  <a:pt x="1303" y="73"/>
                  <a:pt x="1303" y="74"/>
                </a:cubicBezTo>
                <a:cubicBezTo>
                  <a:pt x="1303" y="87"/>
                  <a:pt x="1303" y="87"/>
                  <a:pt x="1303" y="87"/>
                </a:cubicBezTo>
                <a:cubicBezTo>
                  <a:pt x="1303" y="88"/>
                  <a:pt x="1303" y="88"/>
                  <a:pt x="1302" y="89"/>
                </a:cubicBezTo>
                <a:cubicBezTo>
                  <a:pt x="1302" y="90"/>
                  <a:pt x="1301" y="90"/>
                  <a:pt x="1300" y="90"/>
                </a:cubicBezTo>
                <a:cubicBezTo>
                  <a:pt x="1282" y="90"/>
                  <a:pt x="1282" y="90"/>
                  <a:pt x="1282" y="90"/>
                </a:cubicBezTo>
                <a:cubicBezTo>
                  <a:pt x="1281" y="90"/>
                  <a:pt x="1281" y="90"/>
                  <a:pt x="1280" y="91"/>
                </a:cubicBezTo>
                <a:cubicBezTo>
                  <a:pt x="1280" y="91"/>
                  <a:pt x="1279" y="92"/>
                  <a:pt x="1279" y="93"/>
                </a:cubicBezTo>
                <a:cubicBezTo>
                  <a:pt x="1279" y="93"/>
                  <a:pt x="1279" y="93"/>
                  <a:pt x="1279" y="93"/>
                </a:cubicBezTo>
                <a:cubicBezTo>
                  <a:pt x="1279" y="94"/>
                  <a:pt x="1280" y="94"/>
                  <a:pt x="1280" y="95"/>
                </a:cubicBezTo>
                <a:cubicBezTo>
                  <a:pt x="1281" y="95"/>
                  <a:pt x="1282" y="96"/>
                  <a:pt x="1282" y="96"/>
                </a:cubicBezTo>
                <a:cubicBezTo>
                  <a:pt x="1295" y="96"/>
                  <a:pt x="1295" y="96"/>
                  <a:pt x="1295" y="96"/>
                </a:cubicBezTo>
                <a:cubicBezTo>
                  <a:pt x="1295" y="96"/>
                  <a:pt x="1296" y="96"/>
                  <a:pt x="1297" y="97"/>
                </a:cubicBezTo>
                <a:cubicBezTo>
                  <a:pt x="1297" y="97"/>
                  <a:pt x="1298" y="98"/>
                  <a:pt x="1298" y="99"/>
                </a:cubicBezTo>
                <a:cubicBezTo>
                  <a:pt x="1298" y="106"/>
                  <a:pt x="1298" y="106"/>
                  <a:pt x="1298" y="106"/>
                </a:cubicBezTo>
                <a:cubicBezTo>
                  <a:pt x="1298" y="107"/>
                  <a:pt x="1297" y="108"/>
                  <a:pt x="1297" y="108"/>
                </a:cubicBezTo>
                <a:cubicBezTo>
                  <a:pt x="1296" y="109"/>
                  <a:pt x="1295" y="109"/>
                  <a:pt x="1295" y="109"/>
                </a:cubicBezTo>
                <a:cubicBezTo>
                  <a:pt x="1283" y="109"/>
                  <a:pt x="1283" y="109"/>
                  <a:pt x="1283" y="109"/>
                </a:cubicBezTo>
                <a:cubicBezTo>
                  <a:pt x="1282" y="109"/>
                  <a:pt x="1281" y="109"/>
                  <a:pt x="1281" y="110"/>
                </a:cubicBezTo>
                <a:cubicBezTo>
                  <a:pt x="1280" y="111"/>
                  <a:pt x="1280" y="111"/>
                  <a:pt x="1280" y="112"/>
                </a:cubicBezTo>
                <a:cubicBezTo>
                  <a:pt x="1280" y="126"/>
                  <a:pt x="1280" y="126"/>
                  <a:pt x="1280" y="126"/>
                </a:cubicBezTo>
                <a:cubicBezTo>
                  <a:pt x="1280" y="127"/>
                  <a:pt x="1281" y="128"/>
                  <a:pt x="1281" y="128"/>
                </a:cubicBezTo>
                <a:cubicBezTo>
                  <a:pt x="1282" y="129"/>
                  <a:pt x="1282" y="129"/>
                  <a:pt x="1283" y="129"/>
                </a:cubicBezTo>
                <a:cubicBezTo>
                  <a:pt x="1303" y="130"/>
                  <a:pt x="1303" y="130"/>
                  <a:pt x="1303" y="130"/>
                </a:cubicBezTo>
                <a:cubicBezTo>
                  <a:pt x="1304" y="130"/>
                  <a:pt x="1305" y="130"/>
                  <a:pt x="1305" y="129"/>
                </a:cubicBezTo>
                <a:cubicBezTo>
                  <a:pt x="1306" y="128"/>
                  <a:pt x="1306" y="128"/>
                  <a:pt x="1306" y="127"/>
                </a:cubicBezTo>
                <a:lnTo>
                  <a:pt x="1315" y="60"/>
                </a:lnTo>
                <a:close/>
                <a:moveTo>
                  <a:pt x="1354" y="60"/>
                </a:moveTo>
                <a:cubicBezTo>
                  <a:pt x="1354" y="59"/>
                  <a:pt x="1354" y="59"/>
                  <a:pt x="1353" y="58"/>
                </a:cubicBezTo>
                <a:cubicBezTo>
                  <a:pt x="1353" y="57"/>
                  <a:pt x="1352" y="57"/>
                  <a:pt x="1351" y="57"/>
                </a:cubicBezTo>
                <a:cubicBezTo>
                  <a:pt x="1335" y="57"/>
                  <a:pt x="1335" y="57"/>
                  <a:pt x="1335" y="57"/>
                </a:cubicBezTo>
                <a:cubicBezTo>
                  <a:pt x="1334" y="57"/>
                  <a:pt x="1333" y="57"/>
                  <a:pt x="1333" y="58"/>
                </a:cubicBezTo>
                <a:cubicBezTo>
                  <a:pt x="1332" y="59"/>
                  <a:pt x="1332" y="59"/>
                  <a:pt x="1331" y="60"/>
                </a:cubicBezTo>
                <a:cubicBezTo>
                  <a:pt x="1322" y="127"/>
                  <a:pt x="1322" y="127"/>
                  <a:pt x="1322" y="127"/>
                </a:cubicBezTo>
                <a:cubicBezTo>
                  <a:pt x="1322" y="128"/>
                  <a:pt x="1323" y="129"/>
                  <a:pt x="1323" y="130"/>
                </a:cubicBezTo>
                <a:cubicBezTo>
                  <a:pt x="1324" y="130"/>
                  <a:pt x="1324" y="130"/>
                  <a:pt x="1325" y="130"/>
                </a:cubicBezTo>
                <a:cubicBezTo>
                  <a:pt x="1347" y="131"/>
                  <a:pt x="1347" y="131"/>
                  <a:pt x="1347" y="131"/>
                </a:cubicBezTo>
                <a:cubicBezTo>
                  <a:pt x="1347" y="131"/>
                  <a:pt x="1348" y="131"/>
                  <a:pt x="1349" y="130"/>
                </a:cubicBezTo>
                <a:cubicBezTo>
                  <a:pt x="1349" y="130"/>
                  <a:pt x="1350" y="129"/>
                  <a:pt x="1350" y="128"/>
                </a:cubicBezTo>
                <a:lnTo>
                  <a:pt x="1354" y="60"/>
                </a:lnTo>
                <a:close/>
                <a:moveTo>
                  <a:pt x="1418" y="45"/>
                </a:moveTo>
                <a:cubicBezTo>
                  <a:pt x="1417" y="45"/>
                  <a:pt x="1416" y="45"/>
                  <a:pt x="1415" y="44"/>
                </a:cubicBezTo>
                <a:cubicBezTo>
                  <a:pt x="1415" y="44"/>
                  <a:pt x="1414" y="43"/>
                  <a:pt x="1414" y="42"/>
                </a:cubicBezTo>
                <a:cubicBezTo>
                  <a:pt x="1413" y="32"/>
                  <a:pt x="1413" y="32"/>
                  <a:pt x="1413" y="32"/>
                </a:cubicBezTo>
                <a:cubicBezTo>
                  <a:pt x="1413" y="31"/>
                  <a:pt x="1413" y="30"/>
                  <a:pt x="1414" y="29"/>
                </a:cubicBezTo>
                <a:cubicBezTo>
                  <a:pt x="1414" y="28"/>
                  <a:pt x="1415" y="27"/>
                  <a:pt x="1416" y="27"/>
                </a:cubicBezTo>
                <a:cubicBezTo>
                  <a:pt x="1466" y="16"/>
                  <a:pt x="1466" y="16"/>
                  <a:pt x="1466" y="16"/>
                </a:cubicBezTo>
                <a:cubicBezTo>
                  <a:pt x="1467" y="16"/>
                  <a:pt x="1468" y="17"/>
                  <a:pt x="1468" y="17"/>
                </a:cubicBezTo>
                <a:cubicBezTo>
                  <a:pt x="1469" y="18"/>
                  <a:pt x="1469" y="18"/>
                  <a:pt x="1468" y="20"/>
                </a:cubicBezTo>
                <a:cubicBezTo>
                  <a:pt x="1452" y="66"/>
                  <a:pt x="1452" y="66"/>
                  <a:pt x="1452" y="66"/>
                </a:cubicBezTo>
                <a:cubicBezTo>
                  <a:pt x="1452" y="67"/>
                  <a:pt x="1452" y="68"/>
                  <a:pt x="1452" y="69"/>
                </a:cubicBezTo>
                <a:cubicBezTo>
                  <a:pt x="1453" y="70"/>
                  <a:pt x="1453" y="70"/>
                  <a:pt x="1454" y="71"/>
                </a:cubicBezTo>
                <a:cubicBezTo>
                  <a:pt x="1462" y="73"/>
                  <a:pt x="1462" y="73"/>
                  <a:pt x="1462" y="73"/>
                </a:cubicBezTo>
                <a:cubicBezTo>
                  <a:pt x="1463" y="74"/>
                  <a:pt x="1464" y="74"/>
                  <a:pt x="1465" y="75"/>
                </a:cubicBezTo>
                <a:cubicBezTo>
                  <a:pt x="1465" y="76"/>
                  <a:pt x="1465" y="77"/>
                  <a:pt x="1465" y="79"/>
                </a:cubicBezTo>
                <a:cubicBezTo>
                  <a:pt x="1463" y="95"/>
                  <a:pt x="1463" y="95"/>
                  <a:pt x="1463" y="95"/>
                </a:cubicBezTo>
                <a:cubicBezTo>
                  <a:pt x="1462" y="96"/>
                  <a:pt x="1462" y="97"/>
                  <a:pt x="1461" y="97"/>
                </a:cubicBezTo>
                <a:cubicBezTo>
                  <a:pt x="1460" y="98"/>
                  <a:pt x="1459" y="98"/>
                  <a:pt x="1458" y="97"/>
                </a:cubicBezTo>
                <a:cubicBezTo>
                  <a:pt x="1447" y="93"/>
                  <a:pt x="1447" y="93"/>
                  <a:pt x="1447" y="93"/>
                </a:cubicBezTo>
                <a:cubicBezTo>
                  <a:pt x="1445" y="93"/>
                  <a:pt x="1444" y="93"/>
                  <a:pt x="1443" y="94"/>
                </a:cubicBezTo>
                <a:cubicBezTo>
                  <a:pt x="1442" y="94"/>
                  <a:pt x="1442" y="95"/>
                  <a:pt x="1441" y="96"/>
                </a:cubicBezTo>
                <a:cubicBezTo>
                  <a:pt x="1427" y="136"/>
                  <a:pt x="1427" y="136"/>
                  <a:pt x="1427" y="136"/>
                </a:cubicBezTo>
                <a:cubicBezTo>
                  <a:pt x="1427" y="137"/>
                  <a:pt x="1426" y="137"/>
                  <a:pt x="1426" y="138"/>
                </a:cubicBezTo>
                <a:cubicBezTo>
                  <a:pt x="1425" y="138"/>
                  <a:pt x="1424" y="138"/>
                  <a:pt x="1423" y="137"/>
                </a:cubicBezTo>
                <a:cubicBezTo>
                  <a:pt x="1418" y="133"/>
                  <a:pt x="1418" y="133"/>
                  <a:pt x="1418" y="133"/>
                </a:cubicBezTo>
                <a:cubicBezTo>
                  <a:pt x="1418" y="133"/>
                  <a:pt x="1417" y="132"/>
                  <a:pt x="1417" y="131"/>
                </a:cubicBezTo>
                <a:cubicBezTo>
                  <a:pt x="1416" y="129"/>
                  <a:pt x="1416" y="128"/>
                  <a:pt x="1417" y="127"/>
                </a:cubicBezTo>
                <a:cubicBezTo>
                  <a:pt x="1429" y="92"/>
                  <a:pt x="1429" y="92"/>
                  <a:pt x="1429" y="92"/>
                </a:cubicBezTo>
                <a:cubicBezTo>
                  <a:pt x="1430" y="91"/>
                  <a:pt x="1430" y="90"/>
                  <a:pt x="1430" y="89"/>
                </a:cubicBezTo>
                <a:cubicBezTo>
                  <a:pt x="1430" y="88"/>
                  <a:pt x="1429" y="88"/>
                  <a:pt x="1429" y="87"/>
                </a:cubicBezTo>
                <a:cubicBezTo>
                  <a:pt x="1428" y="87"/>
                  <a:pt x="1428" y="87"/>
                  <a:pt x="1428" y="86"/>
                </a:cubicBezTo>
                <a:cubicBezTo>
                  <a:pt x="1428" y="85"/>
                  <a:pt x="1428" y="84"/>
                  <a:pt x="1428" y="83"/>
                </a:cubicBezTo>
                <a:cubicBezTo>
                  <a:pt x="1431" y="67"/>
                  <a:pt x="1431" y="67"/>
                  <a:pt x="1431" y="67"/>
                </a:cubicBezTo>
                <a:cubicBezTo>
                  <a:pt x="1431" y="65"/>
                  <a:pt x="1431" y="65"/>
                  <a:pt x="1432" y="64"/>
                </a:cubicBezTo>
                <a:cubicBezTo>
                  <a:pt x="1433" y="64"/>
                  <a:pt x="1434" y="64"/>
                  <a:pt x="1435" y="64"/>
                </a:cubicBezTo>
                <a:cubicBezTo>
                  <a:pt x="1436" y="64"/>
                  <a:pt x="1437" y="64"/>
                  <a:pt x="1438" y="64"/>
                </a:cubicBezTo>
                <a:cubicBezTo>
                  <a:pt x="1439" y="63"/>
                  <a:pt x="1439" y="63"/>
                  <a:pt x="1440" y="62"/>
                </a:cubicBezTo>
                <a:cubicBezTo>
                  <a:pt x="1447" y="42"/>
                  <a:pt x="1447" y="42"/>
                  <a:pt x="1447" y="42"/>
                </a:cubicBezTo>
                <a:cubicBezTo>
                  <a:pt x="1447" y="41"/>
                  <a:pt x="1447" y="40"/>
                  <a:pt x="1446" y="40"/>
                </a:cubicBezTo>
                <a:cubicBezTo>
                  <a:pt x="1446" y="39"/>
                  <a:pt x="1445" y="39"/>
                  <a:pt x="1444" y="39"/>
                </a:cubicBezTo>
                <a:lnTo>
                  <a:pt x="1418" y="45"/>
                </a:lnTo>
                <a:close/>
                <a:moveTo>
                  <a:pt x="1476" y="34"/>
                </a:moveTo>
                <a:cubicBezTo>
                  <a:pt x="1476" y="33"/>
                  <a:pt x="1476" y="32"/>
                  <a:pt x="1477" y="31"/>
                </a:cubicBezTo>
                <a:cubicBezTo>
                  <a:pt x="1477" y="30"/>
                  <a:pt x="1478" y="29"/>
                  <a:pt x="1479" y="29"/>
                </a:cubicBezTo>
                <a:cubicBezTo>
                  <a:pt x="1505" y="24"/>
                  <a:pt x="1505" y="24"/>
                  <a:pt x="1505" y="24"/>
                </a:cubicBezTo>
                <a:cubicBezTo>
                  <a:pt x="1506" y="24"/>
                  <a:pt x="1507" y="24"/>
                  <a:pt x="1508" y="23"/>
                </a:cubicBezTo>
                <a:cubicBezTo>
                  <a:pt x="1508" y="22"/>
                  <a:pt x="1509" y="21"/>
                  <a:pt x="1509" y="20"/>
                </a:cubicBezTo>
                <a:cubicBezTo>
                  <a:pt x="1508" y="14"/>
                  <a:pt x="1508" y="14"/>
                  <a:pt x="1508" y="14"/>
                </a:cubicBezTo>
                <a:cubicBezTo>
                  <a:pt x="1508" y="13"/>
                  <a:pt x="1509" y="12"/>
                  <a:pt x="1509" y="11"/>
                </a:cubicBezTo>
                <a:cubicBezTo>
                  <a:pt x="1510" y="10"/>
                  <a:pt x="1511" y="10"/>
                  <a:pt x="1512" y="9"/>
                </a:cubicBezTo>
                <a:cubicBezTo>
                  <a:pt x="1521" y="8"/>
                  <a:pt x="1521" y="8"/>
                  <a:pt x="1521" y="8"/>
                </a:cubicBezTo>
                <a:cubicBezTo>
                  <a:pt x="1522" y="8"/>
                  <a:pt x="1523" y="8"/>
                  <a:pt x="1524" y="9"/>
                </a:cubicBezTo>
                <a:cubicBezTo>
                  <a:pt x="1525" y="10"/>
                  <a:pt x="1525" y="11"/>
                  <a:pt x="1525" y="12"/>
                </a:cubicBezTo>
                <a:cubicBezTo>
                  <a:pt x="1525" y="16"/>
                  <a:pt x="1525" y="16"/>
                  <a:pt x="1525" y="16"/>
                </a:cubicBezTo>
                <a:cubicBezTo>
                  <a:pt x="1525" y="17"/>
                  <a:pt x="1526" y="18"/>
                  <a:pt x="1526" y="19"/>
                </a:cubicBezTo>
                <a:cubicBezTo>
                  <a:pt x="1527" y="20"/>
                  <a:pt x="1527" y="20"/>
                  <a:pt x="1528" y="20"/>
                </a:cubicBezTo>
                <a:cubicBezTo>
                  <a:pt x="1528" y="20"/>
                  <a:pt x="1529" y="20"/>
                  <a:pt x="1529" y="21"/>
                </a:cubicBezTo>
                <a:cubicBezTo>
                  <a:pt x="1530" y="22"/>
                  <a:pt x="1530" y="22"/>
                  <a:pt x="1530" y="23"/>
                </a:cubicBezTo>
                <a:cubicBezTo>
                  <a:pt x="1531" y="40"/>
                  <a:pt x="1531" y="40"/>
                  <a:pt x="1531" y="40"/>
                </a:cubicBezTo>
                <a:cubicBezTo>
                  <a:pt x="1531" y="41"/>
                  <a:pt x="1531" y="42"/>
                  <a:pt x="1531" y="43"/>
                </a:cubicBezTo>
                <a:cubicBezTo>
                  <a:pt x="1531" y="44"/>
                  <a:pt x="1530" y="44"/>
                  <a:pt x="1529" y="45"/>
                </a:cubicBezTo>
                <a:cubicBezTo>
                  <a:pt x="1529" y="45"/>
                  <a:pt x="1528" y="45"/>
                  <a:pt x="1528" y="46"/>
                </a:cubicBezTo>
                <a:cubicBezTo>
                  <a:pt x="1527" y="47"/>
                  <a:pt x="1527" y="48"/>
                  <a:pt x="1527" y="49"/>
                </a:cubicBezTo>
                <a:cubicBezTo>
                  <a:pt x="1532" y="128"/>
                  <a:pt x="1532" y="128"/>
                  <a:pt x="1532" y="128"/>
                </a:cubicBezTo>
                <a:cubicBezTo>
                  <a:pt x="1532" y="129"/>
                  <a:pt x="1532" y="130"/>
                  <a:pt x="1531" y="131"/>
                </a:cubicBezTo>
                <a:cubicBezTo>
                  <a:pt x="1530" y="132"/>
                  <a:pt x="1529" y="132"/>
                  <a:pt x="1528" y="132"/>
                </a:cubicBezTo>
                <a:cubicBezTo>
                  <a:pt x="1520" y="134"/>
                  <a:pt x="1520" y="134"/>
                  <a:pt x="1520" y="134"/>
                </a:cubicBezTo>
                <a:cubicBezTo>
                  <a:pt x="1519" y="134"/>
                  <a:pt x="1518" y="133"/>
                  <a:pt x="1517" y="133"/>
                </a:cubicBezTo>
                <a:cubicBezTo>
                  <a:pt x="1516" y="132"/>
                  <a:pt x="1516" y="131"/>
                  <a:pt x="1515" y="130"/>
                </a:cubicBezTo>
                <a:cubicBezTo>
                  <a:pt x="1511" y="52"/>
                  <a:pt x="1511" y="52"/>
                  <a:pt x="1511" y="52"/>
                </a:cubicBezTo>
                <a:cubicBezTo>
                  <a:pt x="1511" y="51"/>
                  <a:pt x="1510" y="50"/>
                  <a:pt x="1510" y="50"/>
                </a:cubicBezTo>
                <a:cubicBezTo>
                  <a:pt x="1509" y="49"/>
                  <a:pt x="1508" y="49"/>
                  <a:pt x="1507" y="49"/>
                </a:cubicBezTo>
                <a:cubicBezTo>
                  <a:pt x="1482" y="54"/>
                  <a:pt x="1482" y="54"/>
                  <a:pt x="1482" y="54"/>
                </a:cubicBezTo>
                <a:cubicBezTo>
                  <a:pt x="1480" y="54"/>
                  <a:pt x="1480" y="54"/>
                  <a:pt x="1479" y="53"/>
                </a:cubicBezTo>
                <a:cubicBezTo>
                  <a:pt x="1478" y="53"/>
                  <a:pt x="1477" y="52"/>
                  <a:pt x="1477" y="51"/>
                </a:cubicBezTo>
                <a:lnTo>
                  <a:pt x="1476" y="34"/>
                </a:lnTo>
                <a:close/>
                <a:moveTo>
                  <a:pt x="1507" y="81"/>
                </a:moveTo>
                <a:cubicBezTo>
                  <a:pt x="1507" y="82"/>
                  <a:pt x="1507" y="83"/>
                  <a:pt x="1506" y="84"/>
                </a:cubicBezTo>
                <a:cubicBezTo>
                  <a:pt x="1506" y="86"/>
                  <a:pt x="1505" y="86"/>
                  <a:pt x="1504" y="86"/>
                </a:cubicBezTo>
                <a:cubicBezTo>
                  <a:pt x="1485" y="93"/>
                  <a:pt x="1485" y="93"/>
                  <a:pt x="1485" y="93"/>
                </a:cubicBezTo>
                <a:cubicBezTo>
                  <a:pt x="1484" y="93"/>
                  <a:pt x="1483" y="93"/>
                  <a:pt x="1482" y="92"/>
                </a:cubicBezTo>
                <a:cubicBezTo>
                  <a:pt x="1481" y="92"/>
                  <a:pt x="1480" y="91"/>
                  <a:pt x="1480" y="90"/>
                </a:cubicBezTo>
                <a:cubicBezTo>
                  <a:pt x="1479" y="80"/>
                  <a:pt x="1479" y="80"/>
                  <a:pt x="1479" y="80"/>
                </a:cubicBezTo>
                <a:cubicBezTo>
                  <a:pt x="1479" y="79"/>
                  <a:pt x="1479" y="78"/>
                  <a:pt x="1480" y="77"/>
                </a:cubicBezTo>
                <a:cubicBezTo>
                  <a:pt x="1480" y="76"/>
                  <a:pt x="1481" y="75"/>
                  <a:pt x="1482" y="75"/>
                </a:cubicBezTo>
                <a:cubicBezTo>
                  <a:pt x="1501" y="69"/>
                  <a:pt x="1501" y="69"/>
                  <a:pt x="1501" y="69"/>
                </a:cubicBezTo>
                <a:cubicBezTo>
                  <a:pt x="1502" y="69"/>
                  <a:pt x="1503" y="69"/>
                  <a:pt x="1504" y="69"/>
                </a:cubicBezTo>
                <a:cubicBezTo>
                  <a:pt x="1505" y="70"/>
                  <a:pt x="1505" y="71"/>
                  <a:pt x="1506" y="72"/>
                </a:cubicBezTo>
                <a:lnTo>
                  <a:pt x="1507" y="81"/>
                </a:lnTo>
                <a:close/>
                <a:moveTo>
                  <a:pt x="1610" y="18"/>
                </a:moveTo>
                <a:cubicBezTo>
                  <a:pt x="1612" y="19"/>
                  <a:pt x="1612" y="21"/>
                  <a:pt x="1611" y="23"/>
                </a:cubicBezTo>
                <a:cubicBezTo>
                  <a:pt x="1579" y="65"/>
                  <a:pt x="1579" y="65"/>
                  <a:pt x="1579" y="65"/>
                </a:cubicBezTo>
                <a:cubicBezTo>
                  <a:pt x="1579" y="66"/>
                  <a:pt x="1578" y="66"/>
                  <a:pt x="1577" y="66"/>
                </a:cubicBezTo>
                <a:cubicBezTo>
                  <a:pt x="1577" y="67"/>
                  <a:pt x="1576" y="66"/>
                  <a:pt x="1575" y="66"/>
                </a:cubicBezTo>
                <a:cubicBezTo>
                  <a:pt x="1568" y="61"/>
                  <a:pt x="1568" y="61"/>
                  <a:pt x="1568" y="61"/>
                </a:cubicBezTo>
                <a:cubicBezTo>
                  <a:pt x="1567" y="60"/>
                  <a:pt x="1567" y="59"/>
                  <a:pt x="1567" y="59"/>
                </a:cubicBezTo>
                <a:cubicBezTo>
                  <a:pt x="1567" y="58"/>
                  <a:pt x="1567" y="57"/>
                  <a:pt x="1567" y="56"/>
                </a:cubicBezTo>
                <a:cubicBezTo>
                  <a:pt x="1599" y="14"/>
                  <a:pt x="1599" y="14"/>
                  <a:pt x="1599" y="14"/>
                </a:cubicBezTo>
                <a:cubicBezTo>
                  <a:pt x="1600" y="13"/>
                  <a:pt x="1600" y="13"/>
                  <a:pt x="1601" y="12"/>
                </a:cubicBezTo>
                <a:cubicBezTo>
                  <a:pt x="1602" y="12"/>
                  <a:pt x="1603" y="12"/>
                  <a:pt x="1603" y="13"/>
                </a:cubicBezTo>
                <a:lnTo>
                  <a:pt x="1610" y="18"/>
                </a:lnTo>
                <a:close/>
                <a:moveTo>
                  <a:pt x="1725" y="142"/>
                </a:moveTo>
                <a:cubicBezTo>
                  <a:pt x="1725" y="144"/>
                  <a:pt x="1724" y="145"/>
                  <a:pt x="1722" y="145"/>
                </a:cubicBezTo>
                <a:cubicBezTo>
                  <a:pt x="1678" y="143"/>
                  <a:pt x="1678" y="143"/>
                  <a:pt x="1678" y="143"/>
                </a:cubicBezTo>
                <a:cubicBezTo>
                  <a:pt x="1677" y="143"/>
                  <a:pt x="1676" y="143"/>
                  <a:pt x="1676" y="142"/>
                </a:cubicBezTo>
                <a:cubicBezTo>
                  <a:pt x="1675" y="142"/>
                  <a:pt x="1675" y="141"/>
                  <a:pt x="1675" y="140"/>
                </a:cubicBezTo>
                <a:cubicBezTo>
                  <a:pt x="1675" y="129"/>
                  <a:pt x="1675" y="129"/>
                  <a:pt x="1675" y="129"/>
                </a:cubicBezTo>
                <a:cubicBezTo>
                  <a:pt x="1675" y="128"/>
                  <a:pt x="1676" y="128"/>
                  <a:pt x="1676" y="127"/>
                </a:cubicBezTo>
                <a:cubicBezTo>
                  <a:pt x="1677" y="126"/>
                  <a:pt x="1677" y="126"/>
                  <a:pt x="1678" y="126"/>
                </a:cubicBezTo>
                <a:cubicBezTo>
                  <a:pt x="1705" y="127"/>
                  <a:pt x="1705" y="127"/>
                  <a:pt x="1705" y="127"/>
                </a:cubicBezTo>
                <a:cubicBezTo>
                  <a:pt x="1705" y="127"/>
                  <a:pt x="1706" y="127"/>
                  <a:pt x="1707" y="126"/>
                </a:cubicBezTo>
                <a:cubicBezTo>
                  <a:pt x="1707" y="126"/>
                  <a:pt x="1707" y="125"/>
                  <a:pt x="1707" y="124"/>
                </a:cubicBezTo>
                <a:cubicBezTo>
                  <a:pt x="1705" y="53"/>
                  <a:pt x="1705" y="53"/>
                  <a:pt x="1705" y="53"/>
                </a:cubicBezTo>
                <a:cubicBezTo>
                  <a:pt x="1705" y="53"/>
                  <a:pt x="1705" y="52"/>
                  <a:pt x="1704" y="51"/>
                </a:cubicBezTo>
                <a:cubicBezTo>
                  <a:pt x="1704" y="51"/>
                  <a:pt x="1703" y="50"/>
                  <a:pt x="1702" y="50"/>
                </a:cubicBezTo>
                <a:cubicBezTo>
                  <a:pt x="1680" y="50"/>
                  <a:pt x="1680" y="50"/>
                  <a:pt x="1680" y="50"/>
                </a:cubicBezTo>
                <a:cubicBezTo>
                  <a:pt x="1680" y="50"/>
                  <a:pt x="1679" y="51"/>
                  <a:pt x="1678" y="51"/>
                </a:cubicBezTo>
                <a:cubicBezTo>
                  <a:pt x="1677" y="52"/>
                  <a:pt x="1676" y="52"/>
                  <a:pt x="1676" y="53"/>
                </a:cubicBezTo>
                <a:cubicBezTo>
                  <a:pt x="1668" y="65"/>
                  <a:pt x="1668" y="65"/>
                  <a:pt x="1668" y="65"/>
                </a:cubicBezTo>
                <a:cubicBezTo>
                  <a:pt x="1668" y="66"/>
                  <a:pt x="1667" y="66"/>
                  <a:pt x="1666" y="66"/>
                </a:cubicBezTo>
                <a:cubicBezTo>
                  <a:pt x="1666" y="67"/>
                  <a:pt x="1665" y="67"/>
                  <a:pt x="1664" y="66"/>
                </a:cubicBezTo>
                <a:cubicBezTo>
                  <a:pt x="1656" y="61"/>
                  <a:pt x="1656" y="61"/>
                  <a:pt x="1656" y="61"/>
                </a:cubicBezTo>
                <a:cubicBezTo>
                  <a:pt x="1655" y="60"/>
                  <a:pt x="1654" y="60"/>
                  <a:pt x="1654" y="61"/>
                </a:cubicBezTo>
                <a:cubicBezTo>
                  <a:pt x="1653" y="61"/>
                  <a:pt x="1653" y="61"/>
                  <a:pt x="1653" y="62"/>
                </a:cubicBezTo>
                <a:cubicBezTo>
                  <a:pt x="1657" y="129"/>
                  <a:pt x="1657" y="129"/>
                  <a:pt x="1657" y="129"/>
                </a:cubicBezTo>
                <a:cubicBezTo>
                  <a:pt x="1657" y="130"/>
                  <a:pt x="1657" y="131"/>
                  <a:pt x="1656" y="132"/>
                </a:cubicBezTo>
                <a:cubicBezTo>
                  <a:pt x="1656" y="132"/>
                  <a:pt x="1655" y="133"/>
                  <a:pt x="1654" y="133"/>
                </a:cubicBezTo>
                <a:cubicBezTo>
                  <a:pt x="1582" y="135"/>
                  <a:pt x="1582" y="135"/>
                  <a:pt x="1582" y="135"/>
                </a:cubicBezTo>
                <a:cubicBezTo>
                  <a:pt x="1580" y="135"/>
                  <a:pt x="1579" y="134"/>
                  <a:pt x="1579" y="132"/>
                </a:cubicBezTo>
                <a:cubicBezTo>
                  <a:pt x="1583" y="73"/>
                  <a:pt x="1583" y="73"/>
                  <a:pt x="1583" y="73"/>
                </a:cubicBezTo>
                <a:cubicBezTo>
                  <a:pt x="1584" y="73"/>
                  <a:pt x="1584" y="72"/>
                  <a:pt x="1585" y="71"/>
                </a:cubicBezTo>
                <a:cubicBezTo>
                  <a:pt x="1585" y="71"/>
                  <a:pt x="1586" y="71"/>
                  <a:pt x="1587" y="71"/>
                </a:cubicBezTo>
                <a:cubicBezTo>
                  <a:pt x="1598" y="72"/>
                  <a:pt x="1598" y="72"/>
                  <a:pt x="1598" y="72"/>
                </a:cubicBezTo>
                <a:cubicBezTo>
                  <a:pt x="1599" y="72"/>
                  <a:pt x="1599" y="72"/>
                  <a:pt x="1600" y="73"/>
                </a:cubicBezTo>
                <a:cubicBezTo>
                  <a:pt x="1600" y="73"/>
                  <a:pt x="1601" y="74"/>
                  <a:pt x="1600" y="75"/>
                </a:cubicBezTo>
                <a:cubicBezTo>
                  <a:pt x="1600" y="84"/>
                  <a:pt x="1600" y="84"/>
                  <a:pt x="1600" y="84"/>
                </a:cubicBezTo>
                <a:cubicBezTo>
                  <a:pt x="1600" y="85"/>
                  <a:pt x="1600" y="86"/>
                  <a:pt x="1600" y="86"/>
                </a:cubicBezTo>
                <a:cubicBezTo>
                  <a:pt x="1601" y="87"/>
                  <a:pt x="1602" y="87"/>
                  <a:pt x="1603" y="87"/>
                </a:cubicBezTo>
                <a:cubicBezTo>
                  <a:pt x="1629" y="83"/>
                  <a:pt x="1629" y="83"/>
                  <a:pt x="1629" y="83"/>
                </a:cubicBezTo>
                <a:cubicBezTo>
                  <a:pt x="1630" y="83"/>
                  <a:pt x="1631" y="83"/>
                  <a:pt x="1631" y="84"/>
                </a:cubicBezTo>
                <a:cubicBezTo>
                  <a:pt x="1632" y="84"/>
                  <a:pt x="1632" y="85"/>
                  <a:pt x="1632" y="86"/>
                </a:cubicBezTo>
                <a:cubicBezTo>
                  <a:pt x="1633" y="95"/>
                  <a:pt x="1633" y="95"/>
                  <a:pt x="1633" y="95"/>
                </a:cubicBezTo>
                <a:cubicBezTo>
                  <a:pt x="1634" y="97"/>
                  <a:pt x="1633" y="98"/>
                  <a:pt x="1631" y="98"/>
                </a:cubicBezTo>
                <a:cubicBezTo>
                  <a:pt x="1601" y="102"/>
                  <a:pt x="1601" y="102"/>
                  <a:pt x="1601" y="102"/>
                </a:cubicBezTo>
                <a:cubicBezTo>
                  <a:pt x="1601" y="102"/>
                  <a:pt x="1600" y="103"/>
                  <a:pt x="1599" y="103"/>
                </a:cubicBezTo>
                <a:cubicBezTo>
                  <a:pt x="1599" y="104"/>
                  <a:pt x="1598" y="105"/>
                  <a:pt x="1598" y="105"/>
                </a:cubicBezTo>
                <a:cubicBezTo>
                  <a:pt x="1597" y="114"/>
                  <a:pt x="1597" y="114"/>
                  <a:pt x="1597" y="114"/>
                </a:cubicBezTo>
                <a:cubicBezTo>
                  <a:pt x="1597" y="115"/>
                  <a:pt x="1598" y="116"/>
                  <a:pt x="1598" y="116"/>
                </a:cubicBezTo>
                <a:cubicBezTo>
                  <a:pt x="1599" y="117"/>
                  <a:pt x="1599" y="117"/>
                  <a:pt x="1600" y="117"/>
                </a:cubicBezTo>
                <a:cubicBezTo>
                  <a:pt x="1636" y="116"/>
                  <a:pt x="1636" y="116"/>
                  <a:pt x="1636" y="116"/>
                </a:cubicBezTo>
                <a:cubicBezTo>
                  <a:pt x="1637" y="116"/>
                  <a:pt x="1638" y="116"/>
                  <a:pt x="1638" y="115"/>
                </a:cubicBezTo>
                <a:cubicBezTo>
                  <a:pt x="1639" y="115"/>
                  <a:pt x="1639" y="114"/>
                  <a:pt x="1639" y="113"/>
                </a:cubicBezTo>
                <a:cubicBezTo>
                  <a:pt x="1636" y="64"/>
                  <a:pt x="1636" y="64"/>
                  <a:pt x="1636" y="64"/>
                </a:cubicBezTo>
                <a:cubicBezTo>
                  <a:pt x="1636" y="63"/>
                  <a:pt x="1636" y="63"/>
                  <a:pt x="1635" y="62"/>
                </a:cubicBezTo>
                <a:cubicBezTo>
                  <a:pt x="1635" y="62"/>
                  <a:pt x="1634" y="62"/>
                  <a:pt x="1633" y="62"/>
                </a:cubicBezTo>
                <a:cubicBezTo>
                  <a:pt x="1601" y="69"/>
                  <a:pt x="1601" y="69"/>
                  <a:pt x="1601" y="69"/>
                </a:cubicBezTo>
                <a:cubicBezTo>
                  <a:pt x="1600" y="69"/>
                  <a:pt x="1599" y="69"/>
                  <a:pt x="1598" y="69"/>
                </a:cubicBezTo>
                <a:cubicBezTo>
                  <a:pt x="1598" y="68"/>
                  <a:pt x="1597" y="68"/>
                  <a:pt x="1597" y="67"/>
                </a:cubicBezTo>
                <a:cubicBezTo>
                  <a:pt x="1595" y="56"/>
                  <a:pt x="1595" y="56"/>
                  <a:pt x="1595" y="56"/>
                </a:cubicBezTo>
                <a:cubicBezTo>
                  <a:pt x="1595" y="55"/>
                  <a:pt x="1595" y="54"/>
                  <a:pt x="1595" y="53"/>
                </a:cubicBezTo>
                <a:cubicBezTo>
                  <a:pt x="1595" y="53"/>
                  <a:pt x="1596" y="52"/>
                  <a:pt x="1597" y="52"/>
                </a:cubicBezTo>
                <a:cubicBezTo>
                  <a:pt x="1649" y="41"/>
                  <a:pt x="1649" y="41"/>
                  <a:pt x="1649" y="41"/>
                </a:cubicBezTo>
                <a:cubicBezTo>
                  <a:pt x="1650" y="41"/>
                  <a:pt x="1651" y="41"/>
                  <a:pt x="1651" y="41"/>
                </a:cubicBezTo>
                <a:cubicBezTo>
                  <a:pt x="1652" y="42"/>
                  <a:pt x="1652" y="42"/>
                  <a:pt x="1652" y="43"/>
                </a:cubicBezTo>
                <a:cubicBezTo>
                  <a:pt x="1653" y="54"/>
                  <a:pt x="1653" y="54"/>
                  <a:pt x="1653" y="54"/>
                </a:cubicBezTo>
                <a:cubicBezTo>
                  <a:pt x="1653" y="56"/>
                  <a:pt x="1654" y="56"/>
                  <a:pt x="1655" y="55"/>
                </a:cubicBezTo>
                <a:cubicBezTo>
                  <a:pt x="1680" y="14"/>
                  <a:pt x="1680" y="14"/>
                  <a:pt x="1680" y="14"/>
                </a:cubicBezTo>
                <a:cubicBezTo>
                  <a:pt x="1681" y="13"/>
                  <a:pt x="1681" y="13"/>
                  <a:pt x="1682" y="12"/>
                </a:cubicBezTo>
                <a:cubicBezTo>
                  <a:pt x="1683" y="12"/>
                  <a:pt x="1684" y="12"/>
                  <a:pt x="1684" y="13"/>
                </a:cubicBezTo>
                <a:cubicBezTo>
                  <a:pt x="1694" y="19"/>
                  <a:pt x="1694" y="19"/>
                  <a:pt x="1694" y="19"/>
                </a:cubicBezTo>
                <a:cubicBezTo>
                  <a:pt x="1694" y="19"/>
                  <a:pt x="1695" y="20"/>
                  <a:pt x="1695" y="20"/>
                </a:cubicBezTo>
                <a:cubicBezTo>
                  <a:pt x="1695" y="21"/>
                  <a:pt x="1695" y="22"/>
                  <a:pt x="1695" y="23"/>
                </a:cubicBezTo>
                <a:cubicBezTo>
                  <a:pt x="1690" y="31"/>
                  <a:pt x="1690" y="31"/>
                  <a:pt x="1690" y="31"/>
                </a:cubicBezTo>
                <a:cubicBezTo>
                  <a:pt x="1689" y="31"/>
                  <a:pt x="1689" y="32"/>
                  <a:pt x="1689" y="33"/>
                </a:cubicBezTo>
                <a:cubicBezTo>
                  <a:pt x="1690" y="33"/>
                  <a:pt x="1690" y="33"/>
                  <a:pt x="1691" y="33"/>
                </a:cubicBezTo>
                <a:cubicBezTo>
                  <a:pt x="1718" y="33"/>
                  <a:pt x="1718" y="33"/>
                  <a:pt x="1718" y="33"/>
                </a:cubicBezTo>
                <a:cubicBezTo>
                  <a:pt x="1719" y="33"/>
                  <a:pt x="1720" y="34"/>
                  <a:pt x="1721" y="34"/>
                </a:cubicBezTo>
                <a:cubicBezTo>
                  <a:pt x="1721" y="35"/>
                  <a:pt x="1722" y="35"/>
                  <a:pt x="1722" y="36"/>
                </a:cubicBezTo>
                <a:lnTo>
                  <a:pt x="1725" y="142"/>
                </a:lnTo>
                <a:close/>
                <a:moveTo>
                  <a:pt x="1689" y="109"/>
                </a:moveTo>
                <a:cubicBezTo>
                  <a:pt x="1688" y="109"/>
                  <a:pt x="1688" y="109"/>
                  <a:pt x="1687" y="109"/>
                </a:cubicBezTo>
                <a:cubicBezTo>
                  <a:pt x="1686" y="109"/>
                  <a:pt x="1685" y="109"/>
                  <a:pt x="1685" y="108"/>
                </a:cubicBezTo>
                <a:cubicBezTo>
                  <a:pt x="1669" y="82"/>
                  <a:pt x="1669" y="82"/>
                  <a:pt x="1669" y="82"/>
                </a:cubicBezTo>
                <a:cubicBezTo>
                  <a:pt x="1668" y="81"/>
                  <a:pt x="1668" y="79"/>
                  <a:pt x="1670" y="78"/>
                </a:cubicBezTo>
                <a:cubicBezTo>
                  <a:pt x="1677" y="73"/>
                  <a:pt x="1677" y="73"/>
                  <a:pt x="1677" y="73"/>
                </a:cubicBezTo>
                <a:cubicBezTo>
                  <a:pt x="1678" y="73"/>
                  <a:pt x="1678" y="73"/>
                  <a:pt x="1679" y="73"/>
                </a:cubicBezTo>
                <a:cubicBezTo>
                  <a:pt x="1680" y="73"/>
                  <a:pt x="1681" y="74"/>
                  <a:pt x="1681" y="74"/>
                </a:cubicBezTo>
                <a:cubicBezTo>
                  <a:pt x="1698" y="100"/>
                  <a:pt x="1698" y="100"/>
                  <a:pt x="1698" y="100"/>
                </a:cubicBezTo>
                <a:cubicBezTo>
                  <a:pt x="1699" y="102"/>
                  <a:pt x="1698" y="103"/>
                  <a:pt x="1697" y="104"/>
                </a:cubicBezTo>
                <a:lnTo>
                  <a:pt x="1689" y="109"/>
                </a:lnTo>
                <a:close/>
                <a:moveTo>
                  <a:pt x="1802" y="15"/>
                </a:moveTo>
                <a:cubicBezTo>
                  <a:pt x="1804" y="15"/>
                  <a:pt x="1805" y="16"/>
                  <a:pt x="1806" y="17"/>
                </a:cubicBezTo>
                <a:cubicBezTo>
                  <a:pt x="1806" y="18"/>
                  <a:pt x="1807" y="19"/>
                  <a:pt x="1807" y="20"/>
                </a:cubicBezTo>
                <a:cubicBezTo>
                  <a:pt x="1799" y="112"/>
                  <a:pt x="1799" y="112"/>
                  <a:pt x="1799" y="112"/>
                </a:cubicBezTo>
                <a:cubicBezTo>
                  <a:pt x="1799" y="114"/>
                  <a:pt x="1798" y="115"/>
                  <a:pt x="1797" y="116"/>
                </a:cubicBezTo>
                <a:cubicBezTo>
                  <a:pt x="1796" y="116"/>
                  <a:pt x="1795" y="117"/>
                  <a:pt x="1794" y="117"/>
                </a:cubicBezTo>
                <a:cubicBezTo>
                  <a:pt x="1762" y="116"/>
                  <a:pt x="1762" y="116"/>
                  <a:pt x="1762" y="116"/>
                </a:cubicBezTo>
                <a:cubicBezTo>
                  <a:pt x="1760" y="116"/>
                  <a:pt x="1759" y="115"/>
                  <a:pt x="1758" y="114"/>
                </a:cubicBezTo>
                <a:cubicBezTo>
                  <a:pt x="1757" y="113"/>
                  <a:pt x="1757" y="112"/>
                  <a:pt x="1757" y="111"/>
                </a:cubicBezTo>
                <a:cubicBezTo>
                  <a:pt x="1755" y="12"/>
                  <a:pt x="1755" y="12"/>
                  <a:pt x="1755" y="12"/>
                </a:cubicBezTo>
                <a:cubicBezTo>
                  <a:pt x="1755" y="10"/>
                  <a:pt x="1756" y="9"/>
                  <a:pt x="1757" y="9"/>
                </a:cubicBezTo>
                <a:cubicBezTo>
                  <a:pt x="1757" y="8"/>
                  <a:pt x="1759" y="7"/>
                  <a:pt x="1760" y="8"/>
                </a:cubicBezTo>
                <a:lnTo>
                  <a:pt x="1802" y="15"/>
                </a:lnTo>
                <a:close/>
                <a:moveTo>
                  <a:pt x="1792" y="32"/>
                </a:moveTo>
                <a:cubicBezTo>
                  <a:pt x="1792" y="30"/>
                  <a:pt x="1792" y="29"/>
                  <a:pt x="1791" y="28"/>
                </a:cubicBezTo>
                <a:cubicBezTo>
                  <a:pt x="1790" y="27"/>
                  <a:pt x="1789" y="26"/>
                  <a:pt x="1788" y="26"/>
                </a:cubicBezTo>
                <a:cubicBezTo>
                  <a:pt x="1774" y="24"/>
                  <a:pt x="1774" y="24"/>
                  <a:pt x="1774" y="24"/>
                </a:cubicBezTo>
                <a:cubicBezTo>
                  <a:pt x="1772" y="24"/>
                  <a:pt x="1771" y="24"/>
                  <a:pt x="1770" y="25"/>
                </a:cubicBezTo>
                <a:cubicBezTo>
                  <a:pt x="1769" y="25"/>
                  <a:pt x="1769" y="26"/>
                  <a:pt x="1769" y="28"/>
                </a:cubicBezTo>
                <a:cubicBezTo>
                  <a:pt x="1770" y="98"/>
                  <a:pt x="1770" y="98"/>
                  <a:pt x="1770" y="98"/>
                </a:cubicBezTo>
                <a:cubicBezTo>
                  <a:pt x="1770" y="99"/>
                  <a:pt x="1771" y="100"/>
                  <a:pt x="1772" y="101"/>
                </a:cubicBezTo>
                <a:cubicBezTo>
                  <a:pt x="1773" y="102"/>
                  <a:pt x="1774" y="103"/>
                  <a:pt x="1775" y="103"/>
                </a:cubicBezTo>
                <a:cubicBezTo>
                  <a:pt x="1782" y="103"/>
                  <a:pt x="1782" y="103"/>
                  <a:pt x="1782" y="103"/>
                </a:cubicBezTo>
                <a:cubicBezTo>
                  <a:pt x="1783" y="103"/>
                  <a:pt x="1784" y="103"/>
                  <a:pt x="1785" y="102"/>
                </a:cubicBezTo>
                <a:cubicBezTo>
                  <a:pt x="1786" y="101"/>
                  <a:pt x="1787" y="100"/>
                  <a:pt x="1787" y="98"/>
                </a:cubicBezTo>
                <a:lnTo>
                  <a:pt x="1792" y="32"/>
                </a:lnTo>
                <a:close/>
                <a:moveTo>
                  <a:pt x="1878" y="22"/>
                </a:moveTo>
                <a:cubicBezTo>
                  <a:pt x="1878" y="21"/>
                  <a:pt x="1877" y="20"/>
                  <a:pt x="1876" y="19"/>
                </a:cubicBezTo>
                <a:cubicBezTo>
                  <a:pt x="1875" y="18"/>
                  <a:pt x="1874" y="18"/>
                  <a:pt x="1873" y="18"/>
                </a:cubicBezTo>
                <a:cubicBezTo>
                  <a:pt x="1836" y="18"/>
                  <a:pt x="1836" y="18"/>
                  <a:pt x="1836" y="18"/>
                </a:cubicBezTo>
                <a:cubicBezTo>
                  <a:pt x="1835" y="18"/>
                  <a:pt x="1833" y="19"/>
                  <a:pt x="1832" y="20"/>
                </a:cubicBezTo>
                <a:cubicBezTo>
                  <a:pt x="1831" y="20"/>
                  <a:pt x="1831" y="22"/>
                  <a:pt x="1831" y="23"/>
                </a:cubicBezTo>
                <a:cubicBezTo>
                  <a:pt x="1816" y="138"/>
                  <a:pt x="1816" y="138"/>
                  <a:pt x="1816" y="138"/>
                </a:cubicBezTo>
                <a:cubicBezTo>
                  <a:pt x="1816" y="139"/>
                  <a:pt x="1815" y="140"/>
                  <a:pt x="1814" y="141"/>
                </a:cubicBezTo>
                <a:cubicBezTo>
                  <a:pt x="1813" y="142"/>
                  <a:pt x="1812" y="142"/>
                  <a:pt x="1810" y="142"/>
                </a:cubicBezTo>
                <a:cubicBezTo>
                  <a:pt x="1806" y="142"/>
                  <a:pt x="1806" y="142"/>
                  <a:pt x="1806" y="142"/>
                </a:cubicBezTo>
                <a:cubicBezTo>
                  <a:pt x="1805" y="142"/>
                  <a:pt x="1804" y="141"/>
                  <a:pt x="1803" y="140"/>
                </a:cubicBezTo>
                <a:cubicBezTo>
                  <a:pt x="1802" y="139"/>
                  <a:pt x="1802" y="138"/>
                  <a:pt x="1802" y="136"/>
                </a:cubicBezTo>
                <a:cubicBezTo>
                  <a:pt x="1819" y="10"/>
                  <a:pt x="1819" y="10"/>
                  <a:pt x="1819" y="10"/>
                </a:cubicBezTo>
                <a:cubicBezTo>
                  <a:pt x="1819" y="8"/>
                  <a:pt x="1819" y="7"/>
                  <a:pt x="1821" y="6"/>
                </a:cubicBezTo>
                <a:cubicBezTo>
                  <a:pt x="1822" y="5"/>
                  <a:pt x="1823" y="5"/>
                  <a:pt x="1824" y="5"/>
                </a:cubicBezTo>
                <a:cubicBezTo>
                  <a:pt x="1886" y="4"/>
                  <a:pt x="1886" y="4"/>
                  <a:pt x="1886" y="4"/>
                </a:cubicBezTo>
                <a:cubicBezTo>
                  <a:pt x="1887" y="4"/>
                  <a:pt x="1888" y="4"/>
                  <a:pt x="1889" y="5"/>
                </a:cubicBezTo>
                <a:cubicBezTo>
                  <a:pt x="1890" y="6"/>
                  <a:pt x="1891" y="7"/>
                  <a:pt x="1891" y="8"/>
                </a:cubicBezTo>
                <a:cubicBezTo>
                  <a:pt x="1893" y="51"/>
                  <a:pt x="1893" y="51"/>
                  <a:pt x="1893" y="51"/>
                </a:cubicBezTo>
                <a:cubicBezTo>
                  <a:pt x="1893" y="52"/>
                  <a:pt x="1893" y="53"/>
                  <a:pt x="1892" y="54"/>
                </a:cubicBezTo>
                <a:cubicBezTo>
                  <a:pt x="1891" y="55"/>
                  <a:pt x="1891" y="56"/>
                  <a:pt x="1890" y="56"/>
                </a:cubicBezTo>
                <a:cubicBezTo>
                  <a:pt x="1881" y="56"/>
                  <a:pt x="1881" y="56"/>
                  <a:pt x="1881" y="56"/>
                </a:cubicBezTo>
                <a:cubicBezTo>
                  <a:pt x="1845" y="55"/>
                  <a:pt x="1845" y="55"/>
                  <a:pt x="1845" y="55"/>
                </a:cubicBezTo>
                <a:cubicBezTo>
                  <a:pt x="1844" y="55"/>
                  <a:pt x="1843" y="55"/>
                  <a:pt x="1842" y="54"/>
                </a:cubicBezTo>
                <a:cubicBezTo>
                  <a:pt x="1841" y="53"/>
                  <a:pt x="1840" y="52"/>
                  <a:pt x="1840" y="51"/>
                </a:cubicBezTo>
                <a:cubicBezTo>
                  <a:pt x="1840" y="47"/>
                  <a:pt x="1840" y="47"/>
                  <a:pt x="1840" y="47"/>
                </a:cubicBezTo>
                <a:cubicBezTo>
                  <a:pt x="1840" y="45"/>
                  <a:pt x="1841" y="44"/>
                  <a:pt x="1842" y="43"/>
                </a:cubicBezTo>
                <a:cubicBezTo>
                  <a:pt x="1843" y="42"/>
                  <a:pt x="1844" y="42"/>
                  <a:pt x="1845" y="42"/>
                </a:cubicBezTo>
                <a:cubicBezTo>
                  <a:pt x="1874" y="42"/>
                  <a:pt x="1874" y="42"/>
                  <a:pt x="1874" y="42"/>
                </a:cubicBezTo>
                <a:cubicBezTo>
                  <a:pt x="1875" y="42"/>
                  <a:pt x="1877" y="42"/>
                  <a:pt x="1877" y="41"/>
                </a:cubicBezTo>
                <a:cubicBezTo>
                  <a:pt x="1878" y="40"/>
                  <a:pt x="1879" y="39"/>
                  <a:pt x="1879" y="37"/>
                </a:cubicBezTo>
                <a:lnTo>
                  <a:pt x="1878" y="22"/>
                </a:lnTo>
                <a:close/>
                <a:moveTo>
                  <a:pt x="1887" y="122"/>
                </a:moveTo>
                <a:cubicBezTo>
                  <a:pt x="1888" y="122"/>
                  <a:pt x="1889" y="123"/>
                  <a:pt x="1890" y="124"/>
                </a:cubicBezTo>
                <a:cubicBezTo>
                  <a:pt x="1891" y="125"/>
                  <a:pt x="1892" y="126"/>
                  <a:pt x="1892" y="127"/>
                </a:cubicBezTo>
                <a:cubicBezTo>
                  <a:pt x="1892" y="131"/>
                  <a:pt x="1892" y="131"/>
                  <a:pt x="1892" y="131"/>
                </a:cubicBezTo>
                <a:cubicBezTo>
                  <a:pt x="1892" y="132"/>
                  <a:pt x="1891" y="134"/>
                  <a:pt x="1890" y="135"/>
                </a:cubicBezTo>
                <a:cubicBezTo>
                  <a:pt x="1889" y="135"/>
                  <a:pt x="1888" y="136"/>
                  <a:pt x="1887" y="136"/>
                </a:cubicBezTo>
                <a:cubicBezTo>
                  <a:pt x="1843" y="136"/>
                  <a:pt x="1843" y="136"/>
                  <a:pt x="1843" y="136"/>
                </a:cubicBezTo>
                <a:cubicBezTo>
                  <a:pt x="1842" y="136"/>
                  <a:pt x="1840" y="135"/>
                  <a:pt x="1840" y="135"/>
                </a:cubicBezTo>
                <a:cubicBezTo>
                  <a:pt x="1839" y="134"/>
                  <a:pt x="1838" y="132"/>
                  <a:pt x="1839" y="131"/>
                </a:cubicBezTo>
                <a:cubicBezTo>
                  <a:pt x="1843" y="70"/>
                  <a:pt x="1843" y="70"/>
                  <a:pt x="1843" y="70"/>
                </a:cubicBezTo>
                <a:cubicBezTo>
                  <a:pt x="1843" y="69"/>
                  <a:pt x="1843" y="68"/>
                  <a:pt x="1844" y="67"/>
                </a:cubicBezTo>
                <a:cubicBezTo>
                  <a:pt x="1845" y="66"/>
                  <a:pt x="1846" y="66"/>
                  <a:pt x="1848" y="66"/>
                </a:cubicBezTo>
                <a:cubicBezTo>
                  <a:pt x="1852" y="66"/>
                  <a:pt x="1852" y="66"/>
                  <a:pt x="1852" y="66"/>
                </a:cubicBezTo>
                <a:cubicBezTo>
                  <a:pt x="1853" y="66"/>
                  <a:pt x="1854" y="67"/>
                  <a:pt x="1855" y="68"/>
                </a:cubicBezTo>
                <a:cubicBezTo>
                  <a:pt x="1856" y="69"/>
                  <a:pt x="1856" y="70"/>
                  <a:pt x="1856" y="72"/>
                </a:cubicBezTo>
                <a:cubicBezTo>
                  <a:pt x="1853" y="118"/>
                  <a:pt x="1853" y="118"/>
                  <a:pt x="1853" y="118"/>
                </a:cubicBezTo>
                <a:cubicBezTo>
                  <a:pt x="1853" y="119"/>
                  <a:pt x="1853" y="120"/>
                  <a:pt x="1854" y="121"/>
                </a:cubicBezTo>
                <a:cubicBezTo>
                  <a:pt x="1855" y="122"/>
                  <a:pt x="1856" y="122"/>
                  <a:pt x="1857" y="122"/>
                </a:cubicBezTo>
                <a:lnTo>
                  <a:pt x="1887" y="122"/>
                </a:lnTo>
                <a:close/>
                <a:moveTo>
                  <a:pt x="1878" y="78"/>
                </a:moveTo>
                <a:cubicBezTo>
                  <a:pt x="1879" y="77"/>
                  <a:pt x="1881" y="77"/>
                  <a:pt x="1882" y="77"/>
                </a:cubicBezTo>
                <a:cubicBezTo>
                  <a:pt x="1883" y="77"/>
                  <a:pt x="1884" y="77"/>
                  <a:pt x="1885" y="78"/>
                </a:cubicBezTo>
                <a:cubicBezTo>
                  <a:pt x="1887" y="80"/>
                  <a:pt x="1887" y="80"/>
                  <a:pt x="1887" y="80"/>
                </a:cubicBezTo>
                <a:cubicBezTo>
                  <a:pt x="1888" y="81"/>
                  <a:pt x="1889" y="82"/>
                  <a:pt x="1889" y="84"/>
                </a:cubicBezTo>
                <a:cubicBezTo>
                  <a:pt x="1889" y="85"/>
                  <a:pt x="1888" y="86"/>
                  <a:pt x="1887" y="87"/>
                </a:cubicBezTo>
                <a:cubicBezTo>
                  <a:pt x="1868" y="106"/>
                  <a:pt x="1868" y="106"/>
                  <a:pt x="1868" y="106"/>
                </a:cubicBezTo>
                <a:cubicBezTo>
                  <a:pt x="1867" y="107"/>
                  <a:pt x="1866" y="108"/>
                  <a:pt x="1865" y="108"/>
                </a:cubicBezTo>
                <a:cubicBezTo>
                  <a:pt x="1864" y="108"/>
                  <a:pt x="1863" y="108"/>
                  <a:pt x="1862" y="107"/>
                </a:cubicBezTo>
                <a:cubicBezTo>
                  <a:pt x="1860" y="105"/>
                  <a:pt x="1860" y="105"/>
                  <a:pt x="1860" y="105"/>
                </a:cubicBezTo>
                <a:cubicBezTo>
                  <a:pt x="1859" y="104"/>
                  <a:pt x="1858" y="102"/>
                  <a:pt x="1858" y="101"/>
                </a:cubicBezTo>
                <a:cubicBezTo>
                  <a:pt x="1858" y="100"/>
                  <a:pt x="1858" y="99"/>
                  <a:pt x="1859" y="98"/>
                </a:cubicBezTo>
                <a:lnTo>
                  <a:pt x="1878" y="78"/>
                </a:lnTo>
                <a:close/>
                <a:moveTo>
                  <a:pt x="1948" y="116"/>
                </a:moveTo>
                <a:cubicBezTo>
                  <a:pt x="1945" y="86"/>
                  <a:pt x="1945" y="86"/>
                  <a:pt x="1945" y="86"/>
                </a:cubicBezTo>
                <a:cubicBezTo>
                  <a:pt x="1971" y="63"/>
                  <a:pt x="1971" y="63"/>
                  <a:pt x="1971" y="63"/>
                </a:cubicBezTo>
                <a:cubicBezTo>
                  <a:pt x="1961" y="51"/>
                  <a:pt x="1961" y="51"/>
                  <a:pt x="1961" y="51"/>
                </a:cubicBezTo>
                <a:cubicBezTo>
                  <a:pt x="1930" y="55"/>
                  <a:pt x="1930" y="55"/>
                  <a:pt x="1930" y="55"/>
                </a:cubicBezTo>
                <a:cubicBezTo>
                  <a:pt x="1927" y="42"/>
                  <a:pt x="1927" y="42"/>
                  <a:pt x="1927" y="42"/>
                </a:cubicBezTo>
                <a:cubicBezTo>
                  <a:pt x="1967" y="36"/>
                  <a:pt x="1967" y="36"/>
                  <a:pt x="1967" y="36"/>
                </a:cubicBezTo>
                <a:cubicBezTo>
                  <a:pt x="1990" y="65"/>
                  <a:pt x="1990" y="65"/>
                  <a:pt x="1990" y="65"/>
                </a:cubicBezTo>
                <a:cubicBezTo>
                  <a:pt x="1960" y="92"/>
                  <a:pt x="1960" y="92"/>
                  <a:pt x="1960" y="92"/>
                </a:cubicBezTo>
                <a:cubicBezTo>
                  <a:pt x="1962" y="115"/>
                  <a:pt x="1962" y="115"/>
                  <a:pt x="1962" y="115"/>
                </a:cubicBezTo>
                <a:lnTo>
                  <a:pt x="1948" y="116"/>
                </a:lnTo>
                <a:close/>
                <a:moveTo>
                  <a:pt x="1964" y="142"/>
                </a:moveTo>
                <a:cubicBezTo>
                  <a:pt x="1948" y="138"/>
                  <a:pt x="1948" y="138"/>
                  <a:pt x="1948" y="138"/>
                </a:cubicBezTo>
                <a:cubicBezTo>
                  <a:pt x="1951" y="125"/>
                  <a:pt x="1951" y="125"/>
                  <a:pt x="1951" y="125"/>
                </a:cubicBezTo>
                <a:cubicBezTo>
                  <a:pt x="1967" y="128"/>
                  <a:pt x="1967" y="128"/>
                  <a:pt x="1967" y="128"/>
                </a:cubicBezTo>
                <a:lnTo>
                  <a:pt x="1964" y="142"/>
                </a:lnTo>
                <a:close/>
              </a:path>
            </a:pathLst>
          </a:custGeom>
          <a:solidFill>
            <a:srgbClr val="5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5326803" y="2720976"/>
            <a:ext cx="2641790" cy="2037109"/>
            <a:chOff x="5326803" y="2720976"/>
            <a:chExt cx="2641790" cy="203710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326803" y="3100389"/>
              <a:ext cx="2259711" cy="1657696"/>
            </a:xfrm>
            <a:custGeom>
              <a:avLst/>
              <a:gdLst>
                <a:gd name="T0" fmla="*/ 0 w 1310"/>
                <a:gd name="T1" fmla="*/ 207 h 961"/>
                <a:gd name="T2" fmla="*/ 842 w 1310"/>
                <a:gd name="T3" fmla="*/ 0 h 961"/>
                <a:gd name="T4" fmla="*/ 1310 w 1310"/>
                <a:gd name="T5" fmla="*/ 328 h 961"/>
                <a:gd name="T6" fmla="*/ 963 w 1310"/>
                <a:gd name="T7" fmla="*/ 901 h 961"/>
                <a:gd name="T8" fmla="*/ 348 w 1310"/>
                <a:gd name="T9" fmla="*/ 961 h 961"/>
                <a:gd name="T10" fmla="*/ 0 w 1310"/>
                <a:gd name="T11" fmla="*/ 207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0" h="961">
                  <a:moveTo>
                    <a:pt x="0" y="207"/>
                  </a:moveTo>
                  <a:lnTo>
                    <a:pt x="842" y="0"/>
                  </a:lnTo>
                  <a:lnTo>
                    <a:pt x="1310" y="328"/>
                  </a:lnTo>
                  <a:lnTo>
                    <a:pt x="963" y="901"/>
                  </a:lnTo>
                  <a:lnTo>
                    <a:pt x="348" y="961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6268637" y="2984815"/>
              <a:ext cx="755537" cy="755537"/>
            </a:xfrm>
            <a:prstGeom prst="ellipse">
              <a:avLst/>
            </a:prstGeom>
            <a:solidFill>
              <a:srgbClr val="F6C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6872376" y="2753669"/>
              <a:ext cx="408817" cy="419168"/>
            </a:xfrm>
            <a:custGeom>
              <a:avLst/>
              <a:gdLst>
                <a:gd name="T0" fmla="*/ 87 w 200"/>
                <a:gd name="T1" fmla="*/ 200 h 205"/>
                <a:gd name="T2" fmla="*/ 88 w 200"/>
                <a:gd name="T3" fmla="*/ 200 h 205"/>
                <a:gd name="T4" fmla="*/ 195 w 200"/>
                <a:gd name="T5" fmla="*/ 113 h 205"/>
                <a:gd name="T6" fmla="*/ 108 w 200"/>
                <a:gd name="T7" fmla="*/ 6 h 205"/>
                <a:gd name="T8" fmla="*/ 1 w 200"/>
                <a:gd name="T9" fmla="*/ 93 h 205"/>
                <a:gd name="T10" fmla="*/ 1 w 200"/>
                <a:gd name="T11" fmla="*/ 115 h 205"/>
                <a:gd name="T12" fmla="*/ 87 w 200"/>
                <a:gd name="T13" fmla="*/ 20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05">
                  <a:moveTo>
                    <a:pt x="87" y="200"/>
                  </a:moveTo>
                  <a:cubicBezTo>
                    <a:pt x="88" y="200"/>
                    <a:pt x="88" y="200"/>
                    <a:pt x="88" y="200"/>
                  </a:cubicBezTo>
                  <a:cubicBezTo>
                    <a:pt x="142" y="205"/>
                    <a:pt x="189" y="166"/>
                    <a:pt x="195" y="113"/>
                  </a:cubicBezTo>
                  <a:cubicBezTo>
                    <a:pt x="200" y="59"/>
                    <a:pt x="161" y="11"/>
                    <a:pt x="108" y="6"/>
                  </a:cubicBezTo>
                  <a:cubicBezTo>
                    <a:pt x="54" y="0"/>
                    <a:pt x="6" y="39"/>
                    <a:pt x="1" y="93"/>
                  </a:cubicBezTo>
                  <a:cubicBezTo>
                    <a:pt x="0" y="101"/>
                    <a:pt x="0" y="108"/>
                    <a:pt x="1" y="115"/>
                  </a:cubicBezTo>
                  <a:cubicBezTo>
                    <a:pt x="38" y="134"/>
                    <a:pt x="68" y="164"/>
                    <a:pt x="87" y="200"/>
                  </a:cubicBezTo>
                  <a:close/>
                </a:path>
              </a:pathLst>
            </a:custGeom>
            <a:solidFill>
              <a:srgbClr val="F6C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7332080" y="2720976"/>
              <a:ext cx="636513" cy="54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3000" b="0" i="0" u="none" strike="noStrike" cap="none" normalizeH="0" baseline="0" dirty="0">
                  <a:ln>
                    <a:noFill/>
                  </a:ln>
                  <a:solidFill>
                    <a:srgbClr val="2567A3"/>
                  </a:solidFill>
                  <a:effectLst/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!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5601074" y="3759327"/>
              <a:ext cx="2073414" cy="947009"/>
            </a:xfrm>
            <a:custGeom>
              <a:avLst/>
              <a:gdLst>
                <a:gd name="T0" fmla="*/ 490 w 1016"/>
                <a:gd name="T1" fmla="*/ 463 h 463"/>
                <a:gd name="T2" fmla="*/ 406 w 1016"/>
                <a:gd name="T3" fmla="*/ 441 h 463"/>
                <a:gd name="T4" fmla="*/ 248 w 1016"/>
                <a:gd name="T5" fmla="*/ 360 h 463"/>
                <a:gd name="T6" fmla="*/ 204 w 1016"/>
                <a:gd name="T7" fmla="*/ 337 h 463"/>
                <a:gd name="T8" fmla="*/ 161 w 1016"/>
                <a:gd name="T9" fmla="*/ 323 h 463"/>
                <a:gd name="T10" fmla="*/ 119 w 1016"/>
                <a:gd name="T11" fmla="*/ 339 h 463"/>
                <a:gd name="T12" fmla="*/ 103 w 1016"/>
                <a:gd name="T13" fmla="*/ 350 h 463"/>
                <a:gd name="T14" fmla="*/ 0 w 1016"/>
                <a:gd name="T15" fmla="*/ 127 h 463"/>
                <a:gd name="T16" fmla="*/ 0 w 1016"/>
                <a:gd name="T17" fmla="*/ 124 h 463"/>
                <a:gd name="T18" fmla="*/ 5 w 1016"/>
                <a:gd name="T19" fmla="*/ 71 h 463"/>
                <a:gd name="T20" fmla="*/ 6 w 1016"/>
                <a:gd name="T21" fmla="*/ 66 h 463"/>
                <a:gd name="T22" fmla="*/ 11 w 1016"/>
                <a:gd name="T23" fmla="*/ 63 h 463"/>
                <a:gd name="T24" fmla="*/ 119 w 1016"/>
                <a:gd name="T25" fmla="*/ 17 h 463"/>
                <a:gd name="T26" fmla="*/ 197 w 1016"/>
                <a:gd name="T27" fmla="*/ 0 h 463"/>
                <a:gd name="T28" fmla="*/ 308 w 1016"/>
                <a:gd name="T29" fmla="*/ 41 h 463"/>
                <a:gd name="T30" fmla="*/ 315 w 1016"/>
                <a:gd name="T31" fmla="*/ 46 h 463"/>
                <a:gd name="T32" fmla="*/ 410 w 1016"/>
                <a:gd name="T33" fmla="*/ 113 h 463"/>
                <a:gd name="T34" fmla="*/ 550 w 1016"/>
                <a:gd name="T35" fmla="*/ 154 h 463"/>
                <a:gd name="T36" fmla="*/ 689 w 1016"/>
                <a:gd name="T37" fmla="*/ 205 h 463"/>
                <a:gd name="T38" fmla="*/ 607 w 1016"/>
                <a:gd name="T39" fmla="*/ 256 h 463"/>
                <a:gd name="T40" fmla="*/ 430 w 1016"/>
                <a:gd name="T41" fmla="*/ 256 h 463"/>
                <a:gd name="T42" fmla="*/ 333 w 1016"/>
                <a:gd name="T43" fmla="*/ 239 h 463"/>
                <a:gd name="T44" fmla="*/ 430 w 1016"/>
                <a:gd name="T45" fmla="*/ 278 h 463"/>
                <a:gd name="T46" fmla="*/ 607 w 1016"/>
                <a:gd name="T47" fmla="*/ 278 h 463"/>
                <a:gd name="T48" fmla="*/ 710 w 1016"/>
                <a:gd name="T49" fmla="*/ 205 h 463"/>
                <a:gd name="T50" fmla="*/ 550 w 1016"/>
                <a:gd name="T51" fmla="*/ 132 h 463"/>
                <a:gd name="T52" fmla="*/ 527 w 1016"/>
                <a:gd name="T53" fmla="*/ 129 h 463"/>
                <a:gd name="T54" fmla="*/ 499 w 1016"/>
                <a:gd name="T55" fmla="*/ 124 h 463"/>
                <a:gd name="T56" fmla="*/ 524 w 1016"/>
                <a:gd name="T57" fmla="*/ 110 h 463"/>
                <a:gd name="T58" fmla="*/ 536 w 1016"/>
                <a:gd name="T59" fmla="*/ 104 h 463"/>
                <a:gd name="T60" fmla="*/ 601 w 1016"/>
                <a:gd name="T61" fmla="*/ 65 h 463"/>
                <a:gd name="T62" fmla="*/ 691 w 1016"/>
                <a:gd name="T63" fmla="*/ 30 h 463"/>
                <a:gd name="T64" fmla="*/ 744 w 1016"/>
                <a:gd name="T65" fmla="*/ 56 h 463"/>
                <a:gd name="T66" fmla="*/ 822 w 1016"/>
                <a:gd name="T67" fmla="*/ 30 h 463"/>
                <a:gd name="T68" fmla="*/ 870 w 1016"/>
                <a:gd name="T69" fmla="*/ 51 h 463"/>
                <a:gd name="T70" fmla="*/ 879 w 1016"/>
                <a:gd name="T71" fmla="*/ 73 h 463"/>
                <a:gd name="T72" fmla="*/ 948 w 1016"/>
                <a:gd name="T73" fmla="*/ 53 h 463"/>
                <a:gd name="T74" fmla="*/ 1003 w 1016"/>
                <a:gd name="T75" fmla="*/ 79 h 463"/>
                <a:gd name="T76" fmla="*/ 1014 w 1016"/>
                <a:gd name="T77" fmla="*/ 117 h 463"/>
                <a:gd name="T78" fmla="*/ 961 w 1016"/>
                <a:gd name="T79" fmla="*/ 183 h 463"/>
                <a:gd name="T80" fmla="*/ 603 w 1016"/>
                <a:gd name="T81" fmla="*/ 418 h 463"/>
                <a:gd name="T82" fmla="*/ 585 w 1016"/>
                <a:gd name="T83" fmla="*/ 429 h 463"/>
                <a:gd name="T84" fmla="*/ 490 w 1016"/>
                <a:gd name="T85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6" h="463">
                  <a:moveTo>
                    <a:pt x="490" y="463"/>
                  </a:moveTo>
                  <a:cubicBezTo>
                    <a:pt x="464" y="463"/>
                    <a:pt x="437" y="456"/>
                    <a:pt x="406" y="441"/>
                  </a:cubicBezTo>
                  <a:cubicBezTo>
                    <a:pt x="381" y="429"/>
                    <a:pt x="304" y="389"/>
                    <a:pt x="248" y="360"/>
                  </a:cubicBezTo>
                  <a:cubicBezTo>
                    <a:pt x="230" y="350"/>
                    <a:pt x="214" y="342"/>
                    <a:pt x="204" y="337"/>
                  </a:cubicBezTo>
                  <a:cubicBezTo>
                    <a:pt x="186" y="328"/>
                    <a:pt x="172" y="323"/>
                    <a:pt x="161" y="323"/>
                  </a:cubicBezTo>
                  <a:cubicBezTo>
                    <a:pt x="149" y="323"/>
                    <a:pt x="138" y="328"/>
                    <a:pt x="119" y="339"/>
                  </a:cubicBezTo>
                  <a:cubicBezTo>
                    <a:pt x="103" y="350"/>
                    <a:pt x="103" y="350"/>
                    <a:pt x="103" y="35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06"/>
                    <a:pt x="3" y="88"/>
                    <a:pt x="5" y="71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2"/>
                    <a:pt x="92" y="27"/>
                    <a:pt x="119" y="17"/>
                  </a:cubicBezTo>
                  <a:cubicBezTo>
                    <a:pt x="148" y="5"/>
                    <a:pt x="173" y="0"/>
                    <a:pt x="197" y="0"/>
                  </a:cubicBezTo>
                  <a:cubicBezTo>
                    <a:pt x="242" y="0"/>
                    <a:pt x="274" y="20"/>
                    <a:pt x="308" y="41"/>
                  </a:cubicBezTo>
                  <a:cubicBezTo>
                    <a:pt x="315" y="46"/>
                    <a:pt x="315" y="46"/>
                    <a:pt x="315" y="46"/>
                  </a:cubicBezTo>
                  <a:cubicBezTo>
                    <a:pt x="337" y="59"/>
                    <a:pt x="404" y="108"/>
                    <a:pt x="410" y="113"/>
                  </a:cubicBezTo>
                  <a:cubicBezTo>
                    <a:pt x="416" y="116"/>
                    <a:pt x="484" y="154"/>
                    <a:pt x="550" y="154"/>
                  </a:cubicBezTo>
                  <a:cubicBezTo>
                    <a:pt x="655" y="154"/>
                    <a:pt x="689" y="158"/>
                    <a:pt x="689" y="205"/>
                  </a:cubicBezTo>
                  <a:cubicBezTo>
                    <a:pt x="689" y="248"/>
                    <a:pt x="624" y="256"/>
                    <a:pt x="607" y="256"/>
                  </a:cubicBezTo>
                  <a:cubicBezTo>
                    <a:pt x="430" y="256"/>
                    <a:pt x="430" y="256"/>
                    <a:pt x="430" y="256"/>
                  </a:cubicBezTo>
                  <a:cubicBezTo>
                    <a:pt x="399" y="256"/>
                    <a:pt x="362" y="247"/>
                    <a:pt x="333" y="239"/>
                  </a:cubicBezTo>
                  <a:cubicBezTo>
                    <a:pt x="359" y="258"/>
                    <a:pt x="395" y="278"/>
                    <a:pt x="430" y="278"/>
                  </a:cubicBezTo>
                  <a:cubicBezTo>
                    <a:pt x="607" y="278"/>
                    <a:pt x="607" y="278"/>
                    <a:pt x="607" y="278"/>
                  </a:cubicBezTo>
                  <a:cubicBezTo>
                    <a:pt x="643" y="277"/>
                    <a:pt x="710" y="261"/>
                    <a:pt x="710" y="205"/>
                  </a:cubicBezTo>
                  <a:cubicBezTo>
                    <a:pt x="710" y="135"/>
                    <a:pt x="652" y="132"/>
                    <a:pt x="550" y="132"/>
                  </a:cubicBezTo>
                  <a:cubicBezTo>
                    <a:pt x="541" y="132"/>
                    <a:pt x="534" y="131"/>
                    <a:pt x="527" y="129"/>
                  </a:cubicBezTo>
                  <a:cubicBezTo>
                    <a:pt x="499" y="124"/>
                    <a:pt x="499" y="124"/>
                    <a:pt x="499" y="124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8" y="109"/>
                    <a:pt x="531" y="107"/>
                    <a:pt x="536" y="104"/>
                  </a:cubicBezTo>
                  <a:cubicBezTo>
                    <a:pt x="551" y="95"/>
                    <a:pt x="573" y="82"/>
                    <a:pt x="601" y="65"/>
                  </a:cubicBezTo>
                  <a:cubicBezTo>
                    <a:pt x="641" y="40"/>
                    <a:pt x="668" y="30"/>
                    <a:pt x="691" y="30"/>
                  </a:cubicBezTo>
                  <a:cubicBezTo>
                    <a:pt x="711" y="30"/>
                    <a:pt x="728" y="38"/>
                    <a:pt x="744" y="56"/>
                  </a:cubicBezTo>
                  <a:cubicBezTo>
                    <a:pt x="765" y="39"/>
                    <a:pt x="792" y="30"/>
                    <a:pt x="822" y="30"/>
                  </a:cubicBezTo>
                  <a:cubicBezTo>
                    <a:pt x="842" y="30"/>
                    <a:pt x="859" y="38"/>
                    <a:pt x="870" y="51"/>
                  </a:cubicBezTo>
                  <a:cubicBezTo>
                    <a:pt x="875" y="57"/>
                    <a:pt x="878" y="64"/>
                    <a:pt x="879" y="73"/>
                  </a:cubicBezTo>
                  <a:cubicBezTo>
                    <a:pt x="905" y="59"/>
                    <a:pt x="928" y="53"/>
                    <a:pt x="948" y="53"/>
                  </a:cubicBezTo>
                  <a:cubicBezTo>
                    <a:pt x="977" y="53"/>
                    <a:pt x="994" y="67"/>
                    <a:pt x="1003" y="79"/>
                  </a:cubicBezTo>
                  <a:cubicBezTo>
                    <a:pt x="1012" y="91"/>
                    <a:pt x="1016" y="104"/>
                    <a:pt x="1014" y="117"/>
                  </a:cubicBezTo>
                  <a:cubicBezTo>
                    <a:pt x="1011" y="138"/>
                    <a:pt x="993" y="160"/>
                    <a:pt x="961" y="183"/>
                  </a:cubicBezTo>
                  <a:cubicBezTo>
                    <a:pt x="931" y="204"/>
                    <a:pt x="644" y="394"/>
                    <a:pt x="603" y="418"/>
                  </a:cubicBezTo>
                  <a:cubicBezTo>
                    <a:pt x="597" y="421"/>
                    <a:pt x="591" y="425"/>
                    <a:pt x="585" y="429"/>
                  </a:cubicBezTo>
                  <a:cubicBezTo>
                    <a:pt x="558" y="446"/>
                    <a:pt x="530" y="463"/>
                    <a:pt x="490" y="463"/>
                  </a:cubicBezTo>
                  <a:close/>
                </a:path>
              </a:pathLst>
            </a:custGeom>
            <a:solidFill>
              <a:srgbClr val="FBF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8"/>
            <p:cNvSpPr>
              <a:spLocks noEditPoints="1"/>
            </p:cNvSpPr>
            <p:nvPr/>
          </p:nvSpPr>
          <p:spPr bwMode="auto">
            <a:xfrm>
              <a:off x="5582098" y="3740352"/>
              <a:ext cx="2113088" cy="984958"/>
            </a:xfrm>
            <a:custGeom>
              <a:avLst/>
              <a:gdLst>
                <a:gd name="T0" fmla="*/ 320 w 1036"/>
                <a:gd name="T1" fmla="*/ 64 h 483"/>
                <a:gd name="T2" fmla="*/ 560 w 1036"/>
                <a:gd name="T3" fmla="*/ 174 h 483"/>
                <a:gd name="T4" fmla="*/ 617 w 1036"/>
                <a:gd name="T5" fmla="*/ 256 h 483"/>
                <a:gd name="T6" fmla="*/ 296 w 1036"/>
                <a:gd name="T7" fmla="*/ 222 h 483"/>
                <a:gd name="T8" fmla="*/ 617 w 1036"/>
                <a:gd name="T9" fmla="*/ 298 h 483"/>
                <a:gd name="T10" fmla="*/ 560 w 1036"/>
                <a:gd name="T11" fmla="*/ 132 h 483"/>
                <a:gd name="T12" fmla="*/ 550 w 1036"/>
                <a:gd name="T13" fmla="*/ 123 h 483"/>
                <a:gd name="T14" fmla="*/ 701 w 1036"/>
                <a:gd name="T15" fmla="*/ 50 h 483"/>
                <a:gd name="T16" fmla="*/ 832 w 1036"/>
                <a:gd name="T17" fmla="*/ 50 h 483"/>
                <a:gd name="T18" fmla="*/ 958 w 1036"/>
                <a:gd name="T19" fmla="*/ 73 h 483"/>
                <a:gd name="T20" fmla="*/ 1005 w 1036"/>
                <a:gd name="T21" fmla="*/ 95 h 483"/>
                <a:gd name="T22" fmla="*/ 608 w 1036"/>
                <a:gd name="T23" fmla="*/ 419 h 483"/>
                <a:gd name="T24" fmla="*/ 420 w 1036"/>
                <a:gd name="T25" fmla="*/ 442 h 483"/>
                <a:gd name="T26" fmla="*/ 171 w 1036"/>
                <a:gd name="T27" fmla="*/ 323 h 483"/>
                <a:gd name="T28" fmla="*/ 117 w 1036"/>
                <a:gd name="T29" fmla="*/ 345 h 483"/>
                <a:gd name="T30" fmla="*/ 25 w 1036"/>
                <a:gd name="T31" fmla="*/ 82 h 483"/>
                <a:gd name="T32" fmla="*/ 207 w 1036"/>
                <a:gd name="T33" fmla="*/ 20 h 483"/>
                <a:gd name="T34" fmla="*/ 207 w 1036"/>
                <a:gd name="T35" fmla="*/ 20 h 483"/>
                <a:gd name="T36" fmla="*/ 125 w 1036"/>
                <a:gd name="T37" fmla="*/ 17 h 483"/>
                <a:gd name="T38" fmla="*/ 7 w 1036"/>
                <a:gd name="T39" fmla="*/ 69 h 483"/>
                <a:gd name="T40" fmla="*/ 0 w 1036"/>
                <a:gd name="T41" fmla="*/ 134 h 483"/>
                <a:gd name="T42" fmla="*/ 2 w 1036"/>
                <a:gd name="T43" fmla="*/ 143 h 483"/>
                <a:gd name="T44" fmla="*/ 109 w 1036"/>
                <a:gd name="T45" fmla="*/ 375 h 483"/>
                <a:gd name="T46" fmla="*/ 135 w 1036"/>
                <a:gd name="T47" fmla="*/ 358 h 483"/>
                <a:gd name="T48" fmla="*/ 210 w 1036"/>
                <a:gd name="T49" fmla="*/ 356 h 483"/>
                <a:gd name="T50" fmla="*/ 411 w 1036"/>
                <a:gd name="T51" fmla="*/ 460 h 483"/>
                <a:gd name="T52" fmla="*/ 600 w 1036"/>
                <a:gd name="T53" fmla="*/ 447 h 483"/>
                <a:gd name="T54" fmla="*/ 976 w 1036"/>
                <a:gd name="T55" fmla="*/ 201 h 483"/>
                <a:gd name="T56" fmla="*/ 1021 w 1036"/>
                <a:gd name="T57" fmla="*/ 83 h 483"/>
                <a:gd name="T58" fmla="*/ 896 w 1036"/>
                <a:gd name="T59" fmla="*/ 68 h 483"/>
                <a:gd name="T60" fmla="*/ 832 w 1036"/>
                <a:gd name="T61" fmla="*/ 30 h 483"/>
                <a:gd name="T62" fmla="*/ 701 w 1036"/>
                <a:gd name="T63" fmla="*/ 30 h 483"/>
                <a:gd name="T64" fmla="*/ 541 w 1036"/>
                <a:gd name="T65" fmla="*/ 106 h 483"/>
                <a:gd name="T66" fmla="*/ 529 w 1036"/>
                <a:gd name="T67" fmla="*/ 112 h 483"/>
                <a:gd name="T68" fmla="*/ 535 w 1036"/>
                <a:gd name="T69" fmla="*/ 149 h 483"/>
                <a:gd name="T70" fmla="*/ 710 w 1036"/>
                <a:gd name="T71" fmla="*/ 215 h 483"/>
                <a:gd name="T72" fmla="*/ 617 w 1036"/>
                <a:gd name="T73" fmla="*/ 278 h 483"/>
                <a:gd name="T74" fmla="*/ 418 w 1036"/>
                <a:gd name="T75" fmla="*/ 275 h 483"/>
                <a:gd name="T76" fmla="*/ 617 w 1036"/>
                <a:gd name="T77" fmla="*/ 276 h 483"/>
                <a:gd name="T78" fmla="*/ 709 w 1036"/>
                <a:gd name="T79" fmla="*/ 215 h 483"/>
                <a:gd name="T80" fmla="*/ 560 w 1036"/>
                <a:gd name="T81" fmla="*/ 154 h 483"/>
                <a:gd name="T82" fmla="*/ 330 w 1036"/>
                <a:gd name="T83" fmla="*/ 47 h 483"/>
                <a:gd name="T84" fmla="*/ 207 w 1036"/>
                <a:gd name="T85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6" h="483">
                  <a:moveTo>
                    <a:pt x="207" y="20"/>
                  </a:moveTo>
                  <a:cubicBezTo>
                    <a:pt x="253" y="20"/>
                    <a:pt x="284" y="42"/>
                    <a:pt x="320" y="64"/>
                  </a:cubicBezTo>
                  <a:cubicBezTo>
                    <a:pt x="342" y="78"/>
                    <a:pt x="415" y="131"/>
                    <a:pt x="415" y="131"/>
                  </a:cubicBezTo>
                  <a:cubicBezTo>
                    <a:pt x="415" y="131"/>
                    <a:pt x="488" y="174"/>
                    <a:pt x="560" y="174"/>
                  </a:cubicBezTo>
                  <a:cubicBezTo>
                    <a:pt x="670" y="174"/>
                    <a:pt x="689" y="180"/>
                    <a:pt x="689" y="215"/>
                  </a:cubicBezTo>
                  <a:cubicBezTo>
                    <a:pt x="689" y="253"/>
                    <a:pt x="617" y="256"/>
                    <a:pt x="617" y="256"/>
                  </a:cubicBezTo>
                  <a:cubicBezTo>
                    <a:pt x="440" y="256"/>
                    <a:pt x="440" y="256"/>
                    <a:pt x="440" y="256"/>
                  </a:cubicBezTo>
                  <a:cubicBezTo>
                    <a:pt x="380" y="256"/>
                    <a:pt x="296" y="222"/>
                    <a:pt x="296" y="222"/>
                  </a:cubicBezTo>
                  <a:cubicBezTo>
                    <a:pt x="296" y="222"/>
                    <a:pt x="367" y="298"/>
                    <a:pt x="440" y="298"/>
                  </a:cubicBezTo>
                  <a:cubicBezTo>
                    <a:pt x="617" y="298"/>
                    <a:pt x="617" y="298"/>
                    <a:pt x="617" y="298"/>
                  </a:cubicBezTo>
                  <a:cubicBezTo>
                    <a:pt x="656" y="297"/>
                    <a:pt x="730" y="279"/>
                    <a:pt x="730" y="215"/>
                  </a:cubicBezTo>
                  <a:cubicBezTo>
                    <a:pt x="730" y="132"/>
                    <a:pt x="655" y="132"/>
                    <a:pt x="560" y="132"/>
                  </a:cubicBezTo>
                  <a:cubicBezTo>
                    <a:pt x="552" y="132"/>
                    <a:pt x="545" y="131"/>
                    <a:pt x="539" y="130"/>
                  </a:cubicBezTo>
                  <a:cubicBezTo>
                    <a:pt x="542" y="128"/>
                    <a:pt x="546" y="126"/>
                    <a:pt x="550" y="123"/>
                  </a:cubicBezTo>
                  <a:cubicBezTo>
                    <a:pt x="568" y="113"/>
                    <a:pt x="590" y="100"/>
                    <a:pt x="616" y="84"/>
                  </a:cubicBezTo>
                  <a:cubicBezTo>
                    <a:pt x="652" y="61"/>
                    <a:pt x="679" y="50"/>
                    <a:pt x="701" y="50"/>
                  </a:cubicBezTo>
                  <a:cubicBezTo>
                    <a:pt x="721" y="50"/>
                    <a:pt x="737" y="59"/>
                    <a:pt x="753" y="81"/>
                  </a:cubicBezTo>
                  <a:cubicBezTo>
                    <a:pt x="777" y="57"/>
                    <a:pt x="807" y="50"/>
                    <a:pt x="832" y="50"/>
                  </a:cubicBezTo>
                  <a:cubicBezTo>
                    <a:pt x="861" y="50"/>
                    <a:pt x="885" y="69"/>
                    <a:pt x="879" y="100"/>
                  </a:cubicBezTo>
                  <a:cubicBezTo>
                    <a:pt x="912" y="80"/>
                    <a:pt x="938" y="73"/>
                    <a:pt x="958" y="73"/>
                  </a:cubicBezTo>
                  <a:cubicBezTo>
                    <a:pt x="981" y="73"/>
                    <a:pt x="996" y="83"/>
                    <a:pt x="1005" y="95"/>
                  </a:cubicBezTo>
                  <a:cubicBezTo>
                    <a:pt x="1005" y="95"/>
                    <a:pt x="1005" y="95"/>
                    <a:pt x="1005" y="95"/>
                  </a:cubicBezTo>
                  <a:cubicBezTo>
                    <a:pt x="1026" y="123"/>
                    <a:pt x="1012" y="152"/>
                    <a:pt x="965" y="185"/>
                  </a:cubicBezTo>
                  <a:cubicBezTo>
                    <a:pt x="935" y="206"/>
                    <a:pt x="648" y="396"/>
                    <a:pt x="608" y="419"/>
                  </a:cubicBezTo>
                  <a:cubicBezTo>
                    <a:pt x="576" y="438"/>
                    <a:pt x="546" y="463"/>
                    <a:pt x="500" y="463"/>
                  </a:cubicBezTo>
                  <a:cubicBezTo>
                    <a:pt x="478" y="463"/>
                    <a:pt x="452" y="457"/>
                    <a:pt x="420" y="442"/>
                  </a:cubicBezTo>
                  <a:cubicBezTo>
                    <a:pt x="388" y="426"/>
                    <a:pt x="260" y="360"/>
                    <a:pt x="219" y="338"/>
                  </a:cubicBezTo>
                  <a:cubicBezTo>
                    <a:pt x="199" y="328"/>
                    <a:pt x="184" y="323"/>
                    <a:pt x="171" y="323"/>
                  </a:cubicBezTo>
                  <a:cubicBezTo>
                    <a:pt x="156" y="323"/>
                    <a:pt x="142" y="330"/>
                    <a:pt x="124" y="341"/>
                  </a:cubicBezTo>
                  <a:cubicBezTo>
                    <a:pt x="117" y="345"/>
                    <a:pt x="117" y="345"/>
                    <a:pt x="117" y="34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1" y="118"/>
                    <a:pt x="22" y="100"/>
                    <a:pt x="25" y="82"/>
                  </a:cubicBezTo>
                  <a:cubicBezTo>
                    <a:pt x="25" y="82"/>
                    <a:pt x="105" y="47"/>
                    <a:pt x="133" y="36"/>
                  </a:cubicBezTo>
                  <a:cubicBezTo>
                    <a:pt x="162" y="24"/>
                    <a:pt x="186" y="20"/>
                    <a:pt x="207" y="20"/>
                  </a:cubicBezTo>
                  <a:moveTo>
                    <a:pt x="207" y="0"/>
                  </a:moveTo>
                  <a:cubicBezTo>
                    <a:pt x="207" y="20"/>
                    <a:pt x="207" y="20"/>
                    <a:pt x="207" y="2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82" y="0"/>
                    <a:pt x="155" y="6"/>
                    <a:pt x="125" y="17"/>
                  </a:cubicBezTo>
                  <a:cubicBezTo>
                    <a:pt x="98" y="28"/>
                    <a:pt x="20" y="63"/>
                    <a:pt x="1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3" y="97"/>
                    <a:pt x="1" y="115"/>
                    <a:pt x="0" y="13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99" y="354"/>
                    <a:pt x="99" y="354"/>
                    <a:pt x="99" y="354"/>
                  </a:cubicBezTo>
                  <a:cubicBezTo>
                    <a:pt x="109" y="375"/>
                    <a:pt x="109" y="375"/>
                    <a:pt x="109" y="375"/>
                  </a:cubicBezTo>
                  <a:cubicBezTo>
                    <a:pt x="128" y="362"/>
                    <a:pt x="128" y="362"/>
                    <a:pt x="128" y="362"/>
                  </a:cubicBezTo>
                  <a:cubicBezTo>
                    <a:pt x="135" y="358"/>
                    <a:pt x="135" y="358"/>
                    <a:pt x="135" y="358"/>
                  </a:cubicBezTo>
                  <a:cubicBezTo>
                    <a:pt x="152" y="347"/>
                    <a:pt x="161" y="343"/>
                    <a:pt x="171" y="343"/>
                  </a:cubicBezTo>
                  <a:cubicBezTo>
                    <a:pt x="181" y="343"/>
                    <a:pt x="192" y="347"/>
                    <a:pt x="210" y="356"/>
                  </a:cubicBezTo>
                  <a:cubicBezTo>
                    <a:pt x="220" y="361"/>
                    <a:pt x="235" y="369"/>
                    <a:pt x="254" y="379"/>
                  </a:cubicBezTo>
                  <a:cubicBezTo>
                    <a:pt x="310" y="408"/>
                    <a:pt x="387" y="448"/>
                    <a:pt x="411" y="460"/>
                  </a:cubicBezTo>
                  <a:cubicBezTo>
                    <a:pt x="444" y="475"/>
                    <a:pt x="473" y="483"/>
                    <a:pt x="500" y="483"/>
                  </a:cubicBezTo>
                  <a:cubicBezTo>
                    <a:pt x="543" y="483"/>
                    <a:pt x="573" y="464"/>
                    <a:pt x="600" y="447"/>
                  </a:cubicBezTo>
                  <a:cubicBezTo>
                    <a:pt x="606" y="443"/>
                    <a:pt x="612" y="440"/>
                    <a:pt x="618" y="436"/>
                  </a:cubicBezTo>
                  <a:cubicBezTo>
                    <a:pt x="659" y="413"/>
                    <a:pt x="946" y="222"/>
                    <a:pt x="976" y="201"/>
                  </a:cubicBezTo>
                  <a:cubicBezTo>
                    <a:pt x="1012" y="176"/>
                    <a:pt x="1030" y="153"/>
                    <a:pt x="1034" y="129"/>
                  </a:cubicBezTo>
                  <a:cubicBezTo>
                    <a:pt x="1036" y="113"/>
                    <a:pt x="1032" y="97"/>
                    <a:pt x="1021" y="83"/>
                  </a:cubicBezTo>
                  <a:cubicBezTo>
                    <a:pt x="1010" y="69"/>
                    <a:pt x="991" y="53"/>
                    <a:pt x="958" y="53"/>
                  </a:cubicBezTo>
                  <a:cubicBezTo>
                    <a:pt x="939" y="53"/>
                    <a:pt x="918" y="58"/>
                    <a:pt x="896" y="68"/>
                  </a:cubicBezTo>
                  <a:cubicBezTo>
                    <a:pt x="894" y="63"/>
                    <a:pt x="891" y="59"/>
                    <a:pt x="888" y="54"/>
                  </a:cubicBezTo>
                  <a:cubicBezTo>
                    <a:pt x="875" y="39"/>
                    <a:pt x="855" y="30"/>
                    <a:pt x="832" y="30"/>
                  </a:cubicBezTo>
                  <a:cubicBezTo>
                    <a:pt x="803" y="30"/>
                    <a:pt x="777" y="38"/>
                    <a:pt x="755" y="53"/>
                  </a:cubicBezTo>
                  <a:cubicBezTo>
                    <a:pt x="739" y="37"/>
                    <a:pt x="721" y="30"/>
                    <a:pt x="701" y="30"/>
                  </a:cubicBezTo>
                  <a:cubicBezTo>
                    <a:pt x="676" y="30"/>
                    <a:pt x="648" y="40"/>
                    <a:pt x="606" y="67"/>
                  </a:cubicBezTo>
                  <a:cubicBezTo>
                    <a:pt x="578" y="84"/>
                    <a:pt x="556" y="97"/>
                    <a:pt x="541" y="106"/>
                  </a:cubicBezTo>
                  <a:cubicBezTo>
                    <a:pt x="537" y="108"/>
                    <a:pt x="533" y="110"/>
                    <a:pt x="530" y="112"/>
                  </a:cubicBezTo>
                  <a:cubicBezTo>
                    <a:pt x="529" y="112"/>
                    <a:pt x="529" y="112"/>
                    <a:pt x="529" y="112"/>
                  </a:cubicBezTo>
                  <a:cubicBezTo>
                    <a:pt x="480" y="138"/>
                    <a:pt x="480" y="138"/>
                    <a:pt x="480" y="138"/>
                  </a:cubicBezTo>
                  <a:cubicBezTo>
                    <a:pt x="535" y="149"/>
                    <a:pt x="535" y="149"/>
                    <a:pt x="535" y="149"/>
                  </a:cubicBezTo>
                  <a:cubicBezTo>
                    <a:pt x="542" y="151"/>
                    <a:pt x="550" y="152"/>
                    <a:pt x="560" y="152"/>
                  </a:cubicBezTo>
                  <a:cubicBezTo>
                    <a:pt x="669" y="152"/>
                    <a:pt x="710" y="158"/>
                    <a:pt x="710" y="215"/>
                  </a:cubicBezTo>
                  <a:cubicBezTo>
                    <a:pt x="710" y="235"/>
                    <a:pt x="700" y="251"/>
                    <a:pt x="679" y="262"/>
                  </a:cubicBezTo>
                  <a:cubicBezTo>
                    <a:pt x="659" y="273"/>
                    <a:pt x="634" y="277"/>
                    <a:pt x="617" y="278"/>
                  </a:cubicBezTo>
                  <a:cubicBezTo>
                    <a:pt x="440" y="278"/>
                    <a:pt x="440" y="278"/>
                    <a:pt x="440" y="278"/>
                  </a:cubicBezTo>
                  <a:cubicBezTo>
                    <a:pt x="433" y="278"/>
                    <a:pt x="426" y="277"/>
                    <a:pt x="418" y="275"/>
                  </a:cubicBezTo>
                  <a:cubicBezTo>
                    <a:pt x="426" y="276"/>
                    <a:pt x="433" y="276"/>
                    <a:pt x="440" y="276"/>
                  </a:cubicBezTo>
                  <a:cubicBezTo>
                    <a:pt x="617" y="276"/>
                    <a:pt x="617" y="276"/>
                    <a:pt x="617" y="276"/>
                  </a:cubicBezTo>
                  <a:cubicBezTo>
                    <a:pt x="620" y="276"/>
                    <a:pt x="640" y="275"/>
                    <a:pt x="659" y="269"/>
                  </a:cubicBezTo>
                  <a:cubicBezTo>
                    <a:pt x="703" y="256"/>
                    <a:pt x="709" y="229"/>
                    <a:pt x="709" y="215"/>
                  </a:cubicBezTo>
                  <a:cubicBezTo>
                    <a:pt x="709" y="197"/>
                    <a:pt x="705" y="173"/>
                    <a:pt x="672" y="162"/>
                  </a:cubicBezTo>
                  <a:cubicBezTo>
                    <a:pt x="650" y="155"/>
                    <a:pt x="614" y="154"/>
                    <a:pt x="560" y="154"/>
                  </a:cubicBezTo>
                  <a:cubicBezTo>
                    <a:pt x="498" y="154"/>
                    <a:pt x="434" y="119"/>
                    <a:pt x="426" y="114"/>
                  </a:cubicBezTo>
                  <a:cubicBezTo>
                    <a:pt x="417" y="108"/>
                    <a:pt x="352" y="61"/>
                    <a:pt x="330" y="47"/>
                  </a:cubicBezTo>
                  <a:cubicBezTo>
                    <a:pt x="328" y="46"/>
                    <a:pt x="326" y="44"/>
                    <a:pt x="323" y="42"/>
                  </a:cubicBezTo>
                  <a:cubicBezTo>
                    <a:pt x="288" y="20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256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任意多边形: 形状 152"/>
            <p:cNvSpPr>
              <a:spLocks noChangeArrowheads="1"/>
            </p:cNvSpPr>
            <p:nvPr/>
          </p:nvSpPr>
          <p:spPr bwMode="auto">
            <a:xfrm>
              <a:off x="6474275" y="3190730"/>
              <a:ext cx="350525" cy="344949"/>
            </a:xfrm>
            <a:custGeom>
              <a:avLst/>
              <a:gdLst/>
              <a:ahLst/>
              <a:cxnLst/>
              <a:rect l="l" t="t" r="r" b="b"/>
              <a:pathLst>
                <a:path w="350525" h="344949">
                  <a:moveTo>
                    <a:pt x="37089" y="4268"/>
                  </a:moveTo>
                  <a:lnTo>
                    <a:pt x="127072" y="13222"/>
                  </a:lnTo>
                  <a:cubicBezTo>
                    <a:pt x="129459" y="13520"/>
                    <a:pt x="131623" y="14714"/>
                    <a:pt x="133563" y="16803"/>
                  </a:cubicBezTo>
                  <a:cubicBezTo>
                    <a:pt x="135503" y="18892"/>
                    <a:pt x="136324" y="21280"/>
                    <a:pt x="136025" y="23966"/>
                  </a:cubicBezTo>
                  <a:lnTo>
                    <a:pt x="134235" y="37844"/>
                  </a:lnTo>
                  <a:cubicBezTo>
                    <a:pt x="133936" y="40530"/>
                    <a:pt x="132742" y="42693"/>
                    <a:pt x="130653" y="44335"/>
                  </a:cubicBezTo>
                  <a:cubicBezTo>
                    <a:pt x="128564" y="45976"/>
                    <a:pt x="126176" y="46648"/>
                    <a:pt x="123490" y="46349"/>
                  </a:cubicBezTo>
                  <a:lnTo>
                    <a:pt x="113642" y="45454"/>
                  </a:lnTo>
                  <a:cubicBezTo>
                    <a:pt x="110956" y="45156"/>
                    <a:pt x="108643" y="45827"/>
                    <a:pt x="106703" y="47469"/>
                  </a:cubicBezTo>
                  <a:cubicBezTo>
                    <a:pt x="104763" y="49110"/>
                    <a:pt x="103793" y="51423"/>
                    <a:pt x="103793" y="54408"/>
                  </a:cubicBezTo>
                  <a:lnTo>
                    <a:pt x="103345" y="75896"/>
                  </a:lnTo>
                  <a:cubicBezTo>
                    <a:pt x="103047" y="78881"/>
                    <a:pt x="103867" y="81193"/>
                    <a:pt x="105807" y="82835"/>
                  </a:cubicBezTo>
                  <a:cubicBezTo>
                    <a:pt x="107747" y="84476"/>
                    <a:pt x="110060" y="84999"/>
                    <a:pt x="112746" y="84402"/>
                  </a:cubicBezTo>
                  <a:lnTo>
                    <a:pt x="146770" y="79477"/>
                  </a:lnTo>
                  <a:cubicBezTo>
                    <a:pt x="149456" y="79179"/>
                    <a:pt x="151918" y="79850"/>
                    <a:pt x="154156" y="81492"/>
                  </a:cubicBezTo>
                  <a:cubicBezTo>
                    <a:pt x="156395" y="83133"/>
                    <a:pt x="157663" y="85148"/>
                    <a:pt x="157961" y="87536"/>
                  </a:cubicBezTo>
                  <a:lnTo>
                    <a:pt x="160647" y="107233"/>
                  </a:lnTo>
                  <a:cubicBezTo>
                    <a:pt x="160946" y="109919"/>
                    <a:pt x="160349" y="112382"/>
                    <a:pt x="158857" y="114620"/>
                  </a:cubicBezTo>
                  <a:cubicBezTo>
                    <a:pt x="157365" y="116858"/>
                    <a:pt x="155275" y="118127"/>
                    <a:pt x="152589" y="118425"/>
                  </a:cubicBezTo>
                  <a:lnTo>
                    <a:pt x="111851" y="124693"/>
                  </a:lnTo>
                  <a:cubicBezTo>
                    <a:pt x="109165" y="124991"/>
                    <a:pt x="106852" y="126185"/>
                    <a:pt x="104912" y="128274"/>
                  </a:cubicBezTo>
                  <a:cubicBezTo>
                    <a:pt x="102972" y="130363"/>
                    <a:pt x="101853" y="132751"/>
                    <a:pt x="101554" y="135437"/>
                  </a:cubicBezTo>
                  <a:lnTo>
                    <a:pt x="101554" y="149315"/>
                  </a:lnTo>
                  <a:cubicBezTo>
                    <a:pt x="101256" y="152299"/>
                    <a:pt x="101927" y="154239"/>
                    <a:pt x="103569" y="155134"/>
                  </a:cubicBezTo>
                  <a:cubicBezTo>
                    <a:pt x="105210" y="156030"/>
                    <a:pt x="107225" y="155881"/>
                    <a:pt x="109613" y="154687"/>
                  </a:cubicBezTo>
                  <a:lnTo>
                    <a:pt x="119461" y="148867"/>
                  </a:lnTo>
                  <a:cubicBezTo>
                    <a:pt x="121849" y="147673"/>
                    <a:pt x="124386" y="147375"/>
                    <a:pt x="127072" y="147972"/>
                  </a:cubicBezTo>
                  <a:cubicBezTo>
                    <a:pt x="129758" y="148569"/>
                    <a:pt x="131847" y="150061"/>
                    <a:pt x="133339" y="152448"/>
                  </a:cubicBezTo>
                  <a:lnTo>
                    <a:pt x="168706" y="216018"/>
                  </a:lnTo>
                  <a:cubicBezTo>
                    <a:pt x="170198" y="218406"/>
                    <a:pt x="170496" y="220868"/>
                    <a:pt x="169601" y="223405"/>
                  </a:cubicBezTo>
                  <a:cubicBezTo>
                    <a:pt x="168706" y="225942"/>
                    <a:pt x="167064" y="227956"/>
                    <a:pt x="164677" y="229449"/>
                  </a:cubicBezTo>
                  <a:lnTo>
                    <a:pt x="144083" y="241088"/>
                  </a:lnTo>
                  <a:cubicBezTo>
                    <a:pt x="141696" y="242580"/>
                    <a:pt x="139234" y="242879"/>
                    <a:pt x="136697" y="241983"/>
                  </a:cubicBezTo>
                  <a:cubicBezTo>
                    <a:pt x="134160" y="241088"/>
                    <a:pt x="132145" y="239447"/>
                    <a:pt x="130653" y="237059"/>
                  </a:cubicBezTo>
                  <a:lnTo>
                    <a:pt x="105136" y="190948"/>
                  </a:lnTo>
                  <a:cubicBezTo>
                    <a:pt x="103644" y="188561"/>
                    <a:pt x="102375" y="187516"/>
                    <a:pt x="101331" y="187815"/>
                  </a:cubicBezTo>
                  <a:cubicBezTo>
                    <a:pt x="100286" y="188113"/>
                    <a:pt x="99764" y="189605"/>
                    <a:pt x="99764" y="192292"/>
                  </a:cubicBezTo>
                  <a:lnTo>
                    <a:pt x="96182" y="329280"/>
                  </a:lnTo>
                  <a:cubicBezTo>
                    <a:pt x="96182" y="331966"/>
                    <a:pt x="95138" y="334279"/>
                    <a:pt x="93049" y="336219"/>
                  </a:cubicBezTo>
                  <a:cubicBezTo>
                    <a:pt x="90959" y="338159"/>
                    <a:pt x="88572" y="339129"/>
                    <a:pt x="85886" y="339129"/>
                  </a:cubicBezTo>
                  <a:lnTo>
                    <a:pt x="62607" y="337786"/>
                  </a:lnTo>
                  <a:cubicBezTo>
                    <a:pt x="59622" y="337786"/>
                    <a:pt x="57309" y="336891"/>
                    <a:pt x="55668" y="335100"/>
                  </a:cubicBezTo>
                  <a:cubicBezTo>
                    <a:pt x="54026" y="333309"/>
                    <a:pt x="53205" y="330922"/>
                    <a:pt x="53205" y="327937"/>
                  </a:cubicBezTo>
                  <a:lnTo>
                    <a:pt x="54996" y="245117"/>
                  </a:lnTo>
                  <a:cubicBezTo>
                    <a:pt x="54996" y="242133"/>
                    <a:pt x="54549" y="240566"/>
                    <a:pt x="53653" y="240417"/>
                  </a:cubicBezTo>
                  <a:cubicBezTo>
                    <a:pt x="52758" y="240267"/>
                    <a:pt x="51713" y="241387"/>
                    <a:pt x="50519" y="243774"/>
                  </a:cubicBezTo>
                  <a:lnTo>
                    <a:pt x="38432" y="262577"/>
                  </a:lnTo>
                  <a:cubicBezTo>
                    <a:pt x="37238" y="264964"/>
                    <a:pt x="35224" y="266456"/>
                    <a:pt x="32389" y="267053"/>
                  </a:cubicBezTo>
                  <a:cubicBezTo>
                    <a:pt x="29553" y="267650"/>
                    <a:pt x="26942" y="267202"/>
                    <a:pt x="24554" y="265710"/>
                  </a:cubicBezTo>
                  <a:lnTo>
                    <a:pt x="4857" y="253623"/>
                  </a:lnTo>
                  <a:cubicBezTo>
                    <a:pt x="2171" y="252131"/>
                    <a:pt x="604" y="250042"/>
                    <a:pt x="156" y="247356"/>
                  </a:cubicBezTo>
                  <a:cubicBezTo>
                    <a:pt x="-292" y="244669"/>
                    <a:pt x="231" y="242133"/>
                    <a:pt x="1723" y="239745"/>
                  </a:cubicBezTo>
                  <a:lnTo>
                    <a:pt x="50967" y="160059"/>
                  </a:lnTo>
                  <a:cubicBezTo>
                    <a:pt x="52459" y="157671"/>
                    <a:pt x="53728" y="155731"/>
                    <a:pt x="54772" y="154239"/>
                  </a:cubicBezTo>
                  <a:cubicBezTo>
                    <a:pt x="55817" y="152747"/>
                    <a:pt x="56488" y="152150"/>
                    <a:pt x="56787" y="152448"/>
                  </a:cubicBezTo>
                  <a:cubicBezTo>
                    <a:pt x="57085" y="152448"/>
                    <a:pt x="57309" y="151628"/>
                    <a:pt x="57458" y="149986"/>
                  </a:cubicBezTo>
                  <a:cubicBezTo>
                    <a:pt x="57608" y="148345"/>
                    <a:pt x="57831" y="146181"/>
                    <a:pt x="58130" y="143495"/>
                  </a:cubicBezTo>
                  <a:lnTo>
                    <a:pt x="58130" y="141704"/>
                  </a:lnTo>
                  <a:cubicBezTo>
                    <a:pt x="58130" y="139317"/>
                    <a:pt x="57309" y="137302"/>
                    <a:pt x="55668" y="135661"/>
                  </a:cubicBezTo>
                  <a:cubicBezTo>
                    <a:pt x="54026" y="134019"/>
                    <a:pt x="51564" y="133348"/>
                    <a:pt x="48281" y="133646"/>
                  </a:cubicBezTo>
                  <a:lnTo>
                    <a:pt x="15153" y="138571"/>
                  </a:lnTo>
                  <a:cubicBezTo>
                    <a:pt x="12169" y="138869"/>
                    <a:pt x="9706" y="138197"/>
                    <a:pt x="7766" y="136556"/>
                  </a:cubicBezTo>
                  <a:cubicBezTo>
                    <a:pt x="5827" y="134915"/>
                    <a:pt x="4558" y="132751"/>
                    <a:pt x="3961" y="130065"/>
                  </a:cubicBezTo>
                  <a:lnTo>
                    <a:pt x="828" y="110367"/>
                  </a:lnTo>
                  <a:cubicBezTo>
                    <a:pt x="529" y="107979"/>
                    <a:pt x="1201" y="105666"/>
                    <a:pt x="2842" y="103428"/>
                  </a:cubicBezTo>
                  <a:cubicBezTo>
                    <a:pt x="4484" y="101190"/>
                    <a:pt x="6797" y="99921"/>
                    <a:pt x="9781" y="99623"/>
                  </a:cubicBezTo>
                  <a:lnTo>
                    <a:pt x="50072" y="93803"/>
                  </a:lnTo>
                  <a:cubicBezTo>
                    <a:pt x="52459" y="93505"/>
                    <a:pt x="54698" y="92236"/>
                    <a:pt x="56787" y="89998"/>
                  </a:cubicBezTo>
                  <a:cubicBezTo>
                    <a:pt x="58876" y="87759"/>
                    <a:pt x="59921" y="85297"/>
                    <a:pt x="59921" y="82611"/>
                  </a:cubicBezTo>
                  <a:lnTo>
                    <a:pt x="60816" y="49931"/>
                  </a:lnTo>
                  <a:cubicBezTo>
                    <a:pt x="60816" y="47245"/>
                    <a:pt x="59846" y="44857"/>
                    <a:pt x="57906" y="42768"/>
                  </a:cubicBezTo>
                  <a:cubicBezTo>
                    <a:pt x="55966" y="40679"/>
                    <a:pt x="53653" y="39485"/>
                    <a:pt x="50967" y="39187"/>
                  </a:cubicBezTo>
                  <a:lnTo>
                    <a:pt x="33955" y="37844"/>
                  </a:lnTo>
                  <a:cubicBezTo>
                    <a:pt x="31269" y="37545"/>
                    <a:pt x="29031" y="36351"/>
                    <a:pt x="27240" y="34262"/>
                  </a:cubicBezTo>
                  <a:cubicBezTo>
                    <a:pt x="25450" y="32173"/>
                    <a:pt x="24853" y="29785"/>
                    <a:pt x="25450" y="27099"/>
                  </a:cubicBezTo>
                  <a:lnTo>
                    <a:pt x="26345" y="13222"/>
                  </a:lnTo>
                  <a:cubicBezTo>
                    <a:pt x="26643" y="10237"/>
                    <a:pt x="27837" y="7924"/>
                    <a:pt x="29926" y="6283"/>
                  </a:cubicBezTo>
                  <a:cubicBezTo>
                    <a:pt x="32016" y="4641"/>
                    <a:pt x="34403" y="3970"/>
                    <a:pt x="37089" y="4268"/>
                  </a:cubicBezTo>
                  <a:close/>
                  <a:moveTo>
                    <a:pt x="225784" y="15"/>
                  </a:moveTo>
                  <a:cubicBezTo>
                    <a:pt x="228321" y="-134"/>
                    <a:pt x="230634" y="836"/>
                    <a:pt x="232723" y="2925"/>
                  </a:cubicBezTo>
                  <a:lnTo>
                    <a:pt x="253316" y="22175"/>
                  </a:lnTo>
                  <a:cubicBezTo>
                    <a:pt x="255405" y="23966"/>
                    <a:pt x="257868" y="25010"/>
                    <a:pt x="260703" y="25309"/>
                  </a:cubicBezTo>
                  <a:cubicBezTo>
                    <a:pt x="263538" y="25607"/>
                    <a:pt x="266150" y="25160"/>
                    <a:pt x="268537" y="23966"/>
                  </a:cubicBezTo>
                  <a:lnTo>
                    <a:pt x="291816" y="10088"/>
                  </a:lnTo>
                  <a:cubicBezTo>
                    <a:pt x="294204" y="8596"/>
                    <a:pt x="296815" y="8148"/>
                    <a:pt x="299651" y="8745"/>
                  </a:cubicBezTo>
                  <a:cubicBezTo>
                    <a:pt x="302486" y="9342"/>
                    <a:pt x="304500" y="10834"/>
                    <a:pt x="305694" y="13222"/>
                  </a:cubicBezTo>
                  <a:lnTo>
                    <a:pt x="312409" y="24861"/>
                  </a:lnTo>
                  <a:cubicBezTo>
                    <a:pt x="314200" y="27249"/>
                    <a:pt x="314722" y="29711"/>
                    <a:pt x="313976" y="32248"/>
                  </a:cubicBezTo>
                  <a:cubicBezTo>
                    <a:pt x="313230" y="34785"/>
                    <a:pt x="311663" y="36799"/>
                    <a:pt x="309276" y="38291"/>
                  </a:cubicBezTo>
                  <a:lnTo>
                    <a:pt x="308380" y="39187"/>
                  </a:lnTo>
                  <a:cubicBezTo>
                    <a:pt x="305993" y="40679"/>
                    <a:pt x="304873" y="41723"/>
                    <a:pt x="305023" y="42320"/>
                  </a:cubicBezTo>
                  <a:cubicBezTo>
                    <a:pt x="305172" y="42917"/>
                    <a:pt x="306739" y="43067"/>
                    <a:pt x="309723" y="42768"/>
                  </a:cubicBezTo>
                  <a:lnTo>
                    <a:pt x="341508" y="38739"/>
                  </a:lnTo>
                  <a:cubicBezTo>
                    <a:pt x="344194" y="38441"/>
                    <a:pt x="346433" y="39037"/>
                    <a:pt x="348223" y="40530"/>
                  </a:cubicBezTo>
                  <a:cubicBezTo>
                    <a:pt x="350014" y="42022"/>
                    <a:pt x="350760" y="44111"/>
                    <a:pt x="350462" y="46797"/>
                  </a:cubicBezTo>
                  <a:lnTo>
                    <a:pt x="342851" y="173405"/>
                  </a:lnTo>
                  <a:cubicBezTo>
                    <a:pt x="342851" y="176385"/>
                    <a:pt x="341881" y="178768"/>
                    <a:pt x="339941" y="180554"/>
                  </a:cubicBezTo>
                  <a:cubicBezTo>
                    <a:pt x="338001" y="182340"/>
                    <a:pt x="335539" y="183084"/>
                    <a:pt x="332555" y="182785"/>
                  </a:cubicBezTo>
                  <a:lnTo>
                    <a:pt x="319124" y="182345"/>
                  </a:lnTo>
                  <a:cubicBezTo>
                    <a:pt x="316438" y="182046"/>
                    <a:pt x="314125" y="180929"/>
                    <a:pt x="312185" y="178994"/>
                  </a:cubicBezTo>
                  <a:cubicBezTo>
                    <a:pt x="310246" y="177059"/>
                    <a:pt x="309425" y="174601"/>
                    <a:pt x="309723" y="171622"/>
                  </a:cubicBezTo>
                  <a:lnTo>
                    <a:pt x="314648" y="85745"/>
                  </a:lnTo>
                  <a:cubicBezTo>
                    <a:pt x="314946" y="83059"/>
                    <a:pt x="314200" y="80895"/>
                    <a:pt x="312409" y="79254"/>
                  </a:cubicBezTo>
                  <a:cubicBezTo>
                    <a:pt x="310619" y="77612"/>
                    <a:pt x="308380" y="76941"/>
                    <a:pt x="305694" y="77239"/>
                  </a:cubicBezTo>
                  <a:lnTo>
                    <a:pt x="209892" y="89774"/>
                  </a:lnTo>
                  <a:cubicBezTo>
                    <a:pt x="207206" y="90072"/>
                    <a:pt x="205042" y="91341"/>
                    <a:pt x="203400" y="93579"/>
                  </a:cubicBezTo>
                  <a:cubicBezTo>
                    <a:pt x="201759" y="95818"/>
                    <a:pt x="201087" y="98280"/>
                    <a:pt x="201386" y="100966"/>
                  </a:cubicBezTo>
                  <a:lnTo>
                    <a:pt x="204072" y="126483"/>
                  </a:lnTo>
                  <a:cubicBezTo>
                    <a:pt x="204370" y="129169"/>
                    <a:pt x="205564" y="131408"/>
                    <a:pt x="207653" y="133198"/>
                  </a:cubicBezTo>
                  <a:cubicBezTo>
                    <a:pt x="209743" y="134989"/>
                    <a:pt x="212130" y="135884"/>
                    <a:pt x="214816" y="135884"/>
                  </a:cubicBezTo>
                  <a:lnTo>
                    <a:pt x="295398" y="138983"/>
                  </a:lnTo>
                  <a:cubicBezTo>
                    <a:pt x="298084" y="138983"/>
                    <a:pt x="300397" y="140017"/>
                    <a:pt x="302337" y="142085"/>
                  </a:cubicBezTo>
                  <a:cubicBezTo>
                    <a:pt x="304276" y="144154"/>
                    <a:pt x="305246" y="146517"/>
                    <a:pt x="305246" y="149175"/>
                  </a:cubicBezTo>
                  <a:lnTo>
                    <a:pt x="304351" y="168663"/>
                  </a:lnTo>
                  <a:cubicBezTo>
                    <a:pt x="304351" y="171321"/>
                    <a:pt x="303381" y="173610"/>
                    <a:pt x="301441" y="175532"/>
                  </a:cubicBezTo>
                  <a:cubicBezTo>
                    <a:pt x="299501" y="177453"/>
                    <a:pt x="297188" y="178264"/>
                    <a:pt x="294502" y="177966"/>
                  </a:cubicBezTo>
                  <a:lnTo>
                    <a:pt x="219293" y="175280"/>
                  </a:lnTo>
                  <a:cubicBezTo>
                    <a:pt x="216308" y="175280"/>
                    <a:pt x="213921" y="176026"/>
                    <a:pt x="212130" y="177518"/>
                  </a:cubicBezTo>
                  <a:cubicBezTo>
                    <a:pt x="210339" y="179010"/>
                    <a:pt x="209593" y="180801"/>
                    <a:pt x="209892" y="182890"/>
                  </a:cubicBezTo>
                  <a:cubicBezTo>
                    <a:pt x="210489" y="185278"/>
                    <a:pt x="211682" y="187666"/>
                    <a:pt x="213473" y="190053"/>
                  </a:cubicBezTo>
                  <a:cubicBezTo>
                    <a:pt x="215264" y="192441"/>
                    <a:pt x="217502" y="194231"/>
                    <a:pt x="220188" y="195425"/>
                  </a:cubicBezTo>
                  <a:lnTo>
                    <a:pt x="239438" y="202588"/>
                  </a:lnTo>
                  <a:cubicBezTo>
                    <a:pt x="242124" y="203483"/>
                    <a:pt x="244213" y="203782"/>
                    <a:pt x="245706" y="203483"/>
                  </a:cubicBezTo>
                  <a:cubicBezTo>
                    <a:pt x="247198" y="203185"/>
                    <a:pt x="247795" y="202290"/>
                    <a:pt x="247496" y="200797"/>
                  </a:cubicBezTo>
                  <a:cubicBezTo>
                    <a:pt x="247198" y="199604"/>
                    <a:pt x="248019" y="198335"/>
                    <a:pt x="249959" y="196992"/>
                  </a:cubicBezTo>
                  <a:cubicBezTo>
                    <a:pt x="251899" y="195649"/>
                    <a:pt x="254212" y="194828"/>
                    <a:pt x="256898" y="194530"/>
                  </a:cubicBezTo>
                  <a:lnTo>
                    <a:pt x="279729" y="190053"/>
                  </a:lnTo>
                  <a:cubicBezTo>
                    <a:pt x="282415" y="189755"/>
                    <a:pt x="284877" y="190426"/>
                    <a:pt x="287116" y="192068"/>
                  </a:cubicBezTo>
                  <a:cubicBezTo>
                    <a:pt x="289354" y="193709"/>
                    <a:pt x="290772" y="195873"/>
                    <a:pt x="291369" y="198559"/>
                  </a:cubicBezTo>
                  <a:lnTo>
                    <a:pt x="307933" y="291675"/>
                  </a:lnTo>
                  <a:cubicBezTo>
                    <a:pt x="308231" y="294361"/>
                    <a:pt x="309499" y="296674"/>
                    <a:pt x="311738" y="298614"/>
                  </a:cubicBezTo>
                  <a:cubicBezTo>
                    <a:pt x="313976" y="300554"/>
                    <a:pt x="316438" y="301524"/>
                    <a:pt x="319124" y="301524"/>
                  </a:cubicBezTo>
                  <a:lnTo>
                    <a:pt x="341508" y="301972"/>
                  </a:lnTo>
                  <a:cubicBezTo>
                    <a:pt x="343896" y="301972"/>
                    <a:pt x="345985" y="302942"/>
                    <a:pt x="347776" y="304882"/>
                  </a:cubicBezTo>
                  <a:cubicBezTo>
                    <a:pt x="349566" y="306822"/>
                    <a:pt x="350462" y="309135"/>
                    <a:pt x="350462" y="311821"/>
                  </a:cubicBezTo>
                  <a:lnTo>
                    <a:pt x="350014" y="335548"/>
                  </a:lnTo>
                  <a:cubicBezTo>
                    <a:pt x="350014" y="338234"/>
                    <a:pt x="349119" y="340472"/>
                    <a:pt x="347328" y="342263"/>
                  </a:cubicBezTo>
                  <a:cubicBezTo>
                    <a:pt x="345537" y="344053"/>
                    <a:pt x="343150" y="344949"/>
                    <a:pt x="340165" y="344949"/>
                  </a:cubicBezTo>
                  <a:lnTo>
                    <a:pt x="282863" y="344053"/>
                  </a:lnTo>
                  <a:cubicBezTo>
                    <a:pt x="279878" y="343755"/>
                    <a:pt x="277267" y="342636"/>
                    <a:pt x="275028" y="340696"/>
                  </a:cubicBezTo>
                  <a:cubicBezTo>
                    <a:pt x="272790" y="338756"/>
                    <a:pt x="271522" y="336443"/>
                    <a:pt x="271223" y="333757"/>
                  </a:cubicBezTo>
                  <a:lnTo>
                    <a:pt x="250630" y="217809"/>
                  </a:lnTo>
                  <a:cubicBezTo>
                    <a:pt x="250332" y="215123"/>
                    <a:pt x="249586" y="213780"/>
                    <a:pt x="248392" y="213780"/>
                  </a:cubicBezTo>
                  <a:cubicBezTo>
                    <a:pt x="247198" y="213780"/>
                    <a:pt x="246303" y="214974"/>
                    <a:pt x="245706" y="217361"/>
                  </a:cubicBezTo>
                  <a:lnTo>
                    <a:pt x="199148" y="336443"/>
                  </a:lnTo>
                  <a:cubicBezTo>
                    <a:pt x="198252" y="339129"/>
                    <a:pt x="196611" y="340994"/>
                    <a:pt x="194223" y="342039"/>
                  </a:cubicBezTo>
                  <a:cubicBezTo>
                    <a:pt x="191835" y="343083"/>
                    <a:pt x="189149" y="343158"/>
                    <a:pt x="186165" y="342263"/>
                  </a:cubicBezTo>
                  <a:lnTo>
                    <a:pt x="164677" y="333330"/>
                  </a:lnTo>
                  <a:cubicBezTo>
                    <a:pt x="161990" y="332435"/>
                    <a:pt x="160125" y="330722"/>
                    <a:pt x="159081" y="328192"/>
                  </a:cubicBezTo>
                  <a:cubicBezTo>
                    <a:pt x="158036" y="325663"/>
                    <a:pt x="158111" y="323206"/>
                    <a:pt x="159304" y="320823"/>
                  </a:cubicBezTo>
                  <a:lnTo>
                    <a:pt x="204520" y="203336"/>
                  </a:lnTo>
                  <a:cubicBezTo>
                    <a:pt x="205415" y="200954"/>
                    <a:pt x="205266" y="199018"/>
                    <a:pt x="204072" y="197531"/>
                  </a:cubicBezTo>
                  <a:cubicBezTo>
                    <a:pt x="202878" y="196043"/>
                    <a:pt x="200938" y="195446"/>
                    <a:pt x="198252" y="195740"/>
                  </a:cubicBezTo>
                  <a:lnTo>
                    <a:pt x="187956" y="196635"/>
                  </a:lnTo>
                  <a:cubicBezTo>
                    <a:pt x="185270" y="196934"/>
                    <a:pt x="182882" y="196265"/>
                    <a:pt x="180793" y="194628"/>
                  </a:cubicBezTo>
                  <a:cubicBezTo>
                    <a:pt x="178704" y="192991"/>
                    <a:pt x="177510" y="190832"/>
                    <a:pt x="177211" y="188151"/>
                  </a:cubicBezTo>
                  <a:lnTo>
                    <a:pt x="163334" y="61570"/>
                  </a:lnTo>
                  <a:cubicBezTo>
                    <a:pt x="163035" y="58586"/>
                    <a:pt x="163707" y="56124"/>
                    <a:pt x="165348" y="54184"/>
                  </a:cubicBezTo>
                  <a:cubicBezTo>
                    <a:pt x="166990" y="52244"/>
                    <a:pt x="169153" y="51125"/>
                    <a:pt x="171839" y="50826"/>
                  </a:cubicBezTo>
                  <a:lnTo>
                    <a:pt x="185717" y="49036"/>
                  </a:lnTo>
                  <a:cubicBezTo>
                    <a:pt x="188702" y="48737"/>
                    <a:pt x="191089" y="49036"/>
                    <a:pt x="192880" y="49931"/>
                  </a:cubicBezTo>
                  <a:cubicBezTo>
                    <a:pt x="194671" y="50826"/>
                    <a:pt x="195715" y="51871"/>
                    <a:pt x="196014" y="53065"/>
                  </a:cubicBezTo>
                  <a:cubicBezTo>
                    <a:pt x="196014" y="54258"/>
                    <a:pt x="197058" y="55228"/>
                    <a:pt x="199148" y="55974"/>
                  </a:cubicBezTo>
                  <a:cubicBezTo>
                    <a:pt x="201237" y="56721"/>
                    <a:pt x="203624" y="56944"/>
                    <a:pt x="206310" y="56646"/>
                  </a:cubicBezTo>
                  <a:lnTo>
                    <a:pt x="226456" y="53512"/>
                  </a:lnTo>
                  <a:cubicBezTo>
                    <a:pt x="229739" y="53214"/>
                    <a:pt x="231529" y="52318"/>
                    <a:pt x="231828" y="50826"/>
                  </a:cubicBezTo>
                  <a:cubicBezTo>
                    <a:pt x="232126" y="49334"/>
                    <a:pt x="231380" y="47692"/>
                    <a:pt x="229589" y="45902"/>
                  </a:cubicBezTo>
                  <a:lnTo>
                    <a:pt x="209444" y="27099"/>
                  </a:lnTo>
                  <a:cubicBezTo>
                    <a:pt x="207355" y="25309"/>
                    <a:pt x="206310" y="22996"/>
                    <a:pt x="206310" y="20160"/>
                  </a:cubicBezTo>
                  <a:cubicBezTo>
                    <a:pt x="206310" y="17325"/>
                    <a:pt x="207355" y="15012"/>
                    <a:pt x="209444" y="13222"/>
                  </a:cubicBezTo>
                  <a:lnTo>
                    <a:pt x="218845" y="3373"/>
                  </a:lnTo>
                  <a:cubicBezTo>
                    <a:pt x="220934" y="1284"/>
                    <a:pt x="223247" y="164"/>
                    <a:pt x="22578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任意多边形: 形状 153"/>
            <p:cNvSpPr>
              <a:spLocks noChangeArrowheads="1"/>
            </p:cNvSpPr>
            <p:nvPr/>
          </p:nvSpPr>
          <p:spPr bwMode="auto">
            <a:xfrm>
              <a:off x="6977470" y="2825923"/>
              <a:ext cx="211259" cy="207898"/>
            </a:xfrm>
            <a:custGeom>
              <a:avLst/>
              <a:gdLst/>
              <a:ahLst/>
              <a:cxnLst/>
              <a:rect l="l" t="t" r="r" b="b"/>
              <a:pathLst>
                <a:path w="350525" h="344949">
                  <a:moveTo>
                    <a:pt x="37089" y="4268"/>
                  </a:moveTo>
                  <a:lnTo>
                    <a:pt x="127072" y="13222"/>
                  </a:lnTo>
                  <a:cubicBezTo>
                    <a:pt x="129459" y="13520"/>
                    <a:pt x="131623" y="14714"/>
                    <a:pt x="133563" y="16803"/>
                  </a:cubicBezTo>
                  <a:cubicBezTo>
                    <a:pt x="135503" y="18892"/>
                    <a:pt x="136324" y="21280"/>
                    <a:pt x="136025" y="23966"/>
                  </a:cubicBezTo>
                  <a:lnTo>
                    <a:pt x="134235" y="37844"/>
                  </a:lnTo>
                  <a:cubicBezTo>
                    <a:pt x="133936" y="40530"/>
                    <a:pt x="132742" y="42693"/>
                    <a:pt x="130653" y="44335"/>
                  </a:cubicBezTo>
                  <a:cubicBezTo>
                    <a:pt x="128564" y="45976"/>
                    <a:pt x="126176" y="46648"/>
                    <a:pt x="123490" y="46349"/>
                  </a:cubicBezTo>
                  <a:lnTo>
                    <a:pt x="113642" y="45454"/>
                  </a:lnTo>
                  <a:cubicBezTo>
                    <a:pt x="110956" y="45156"/>
                    <a:pt x="108643" y="45827"/>
                    <a:pt x="106703" y="47469"/>
                  </a:cubicBezTo>
                  <a:cubicBezTo>
                    <a:pt x="104763" y="49110"/>
                    <a:pt x="103793" y="51423"/>
                    <a:pt x="103793" y="54408"/>
                  </a:cubicBezTo>
                  <a:lnTo>
                    <a:pt x="103345" y="75896"/>
                  </a:lnTo>
                  <a:cubicBezTo>
                    <a:pt x="103047" y="78881"/>
                    <a:pt x="103867" y="81193"/>
                    <a:pt x="105807" y="82835"/>
                  </a:cubicBezTo>
                  <a:cubicBezTo>
                    <a:pt x="107747" y="84476"/>
                    <a:pt x="110060" y="84999"/>
                    <a:pt x="112746" y="84402"/>
                  </a:cubicBezTo>
                  <a:lnTo>
                    <a:pt x="146770" y="79477"/>
                  </a:lnTo>
                  <a:cubicBezTo>
                    <a:pt x="149456" y="79179"/>
                    <a:pt x="151918" y="79850"/>
                    <a:pt x="154156" y="81492"/>
                  </a:cubicBezTo>
                  <a:cubicBezTo>
                    <a:pt x="156395" y="83133"/>
                    <a:pt x="157663" y="85148"/>
                    <a:pt x="157961" y="87536"/>
                  </a:cubicBezTo>
                  <a:lnTo>
                    <a:pt x="160647" y="107233"/>
                  </a:lnTo>
                  <a:cubicBezTo>
                    <a:pt x="160946" y="109919"/>
                    <a:pt x="160349" y="112382"/>
                    <a:pt x="158857" y="114620"/>
                  </a:cubicBezTo>
                  <a:cubicBezTo>
                    <a:pt x="157365" y="116858"/>
                    <a:pt x="155275" y="118127"/>
                    <a:pt x="152589" y="118425"/>
                  </a:cubicBezTo>
                  <a:lnTo>
                    <a:pt x="111851" y="124693"/>
                  </a:lnTo>
                  <a:cubicBezTo>
                    <a:pt x="109165" y="124991"/>
                    <a:pt x="106852" y="126185"/>
                    <a:pt x="104912" y="128274"/>
                  </a:cubicBezTo>
                  <a:cubicBezTo>
                    <a:pt x="102972" y="130363"/>
                    <a:pt x="101853" y="132751"/>
                    <a:pt x="101554" y="135437"/>
                  </a:cubicBezTo>
                  <a:lnTo>
                    <a:pt x="101554" y="149315"/>
                  </a:lnTo>
                  <a:cubicBezTo>
                    <a:pt x="101256" y="152299"/>
                    <a:pt x="101927" y="154239"/>
                    <a:pt x="103569" y="155134"/>
                  </a:cubicBezTo>
                  <a:cubicBezTo>
                    <a:pt x="105210" y="156030"/>
                    <a:pt x="107225" y="155881"/>
                    <a:pt x="109613" y="154687"/>
                  </a:cubicBezTo>
                  <a:lnTo>
                    <a:pt x="119461" y="148867"/>
                  </a:lnTo>
                  <a:cubicBezTo>
                    <a:pt x="121849" y="147673"/>
                    <a:pt x="124386" y="147375"/>
                    <a:pt x="127072" y="147972"/>
                  </a:cubicBezTo>
                  <a:cubicBezTo>
                    <a:pt x="129758" y="148569"/>
                    <a:pt x="131847" y="150061"/>
                    <a:pt x="133339" y="152448"/>
                  </a:cubicBezTo>
                  <a:lnTo>
                    <a:pt x="168706" y="216018"/>
                  </a:lnTo>
                  <a:cubicBezTo>
                    <a:pt x="170198" y="218406"/>
                    <a:pt x="170496" y="220868"/>
                    <a:pt x="169601" y="223405"/>
                  </a:cubicBezTo>
                  <a:cubicBezTo>
                    <a:pt x="168706" y="225942"/>
                    <a:pt x="167064" y="227956"/>
                    <a:pt x="164677" y="229449"/>
                  </a:cubicBezTo>
                  <a:lnTo>
                    <a:pt x="144083" y="241088"/>
                  </a:lnTo>
                  <a:cubicBezTo>
                    <a:pt x="141696" y="242580"/>
                    <a:pt x="139234" y="242879"/>
                    <a:pt x="136697" y="241983"/>
                  </a:cubicBezTo>
                  <a:cubicBezTo>
                    <a:pt x="134160" y="241088"/>
                    <a:pt x="132145" y="239447"/>
                    <a:pt x="130653" y="237059"/>
                  </a:cubicBezTo>
                  <a:lnTo>
                    <a:pt x="105136" y="190948"/>
                  </a:lnTo>
                  <a:cubicBezTo>
                    <a:pt x="103644" y="188561"/>
                    <a:pt x="102375" y="187516"/>
                    <a:pt x="101331" y="187815"/>
                  </a:cubicBezTo>
                  <a:cubicBezTo>
                    <a:pt x="100286" y="188113"/>
                    <a:pt x="99764" y="189605"/>
                    <a:pt x="99764" y="192292"/>
                  </a:cubicBezTo>
                  <a:lnTo>
                    <a:pt x="96182" y="329280"/>
                  </a:lnTo>
                  <a:cubicBezTo>
                    <a:pt x="96182" y="331966"/>
                    <a:pt x="95138" y="334279"/>
                    <a:pt x="93049" y="336219"/>
                  </a:cubicBezTo>
                  <a:cubicBezTo>
                    <a:pt x="90959" y="338159"/>
                    <a:pt x="88572" y="339129"/>
                    <a:pt x="85886" y="339129"/>
                  </a:cubicBezTo>
                  <a:lnTo>
                    <a:pt x="62607" y="337786"/>
                  </a:lnTo>
                  <a:cubicBezTo>
                    <a:pt x="59622" y="337786"/>
                    <a:pt x="57309" y="336891"/>
                    <a:pt x="55668" y="335100"/>
                  </a:cubicBezTo>
                  <a:cubicBezTo>
                    <a:pt x="54026" y="333309"/>
                    <a:pt x="53205" y="330922"/>
                    <a:pt x="53205" y="327937"/>
                  </a:cubicBezTo>
                  <a:lnTo>
                    <a:pt x="54996" y="245117"/>
                  </a:lnTo>
                  <a:cubicBezTo>
                    <a:pt x="54996" y="242133"/>
                    <a:pt x="54549" y="240566"/>
                    <a:pt x="53653" y="240417"/>
                  </a:cubicBezTo>
                  <a:cubicBezTo>
                    <a:pt x="52758" y="240267"/>
                    <a:pt x="51713" y="241387"/>
                    <a:pt x="50519" y="243774"/>
                  </a:cubicBezTo>
                  <a:lnTo>
                    <a:pt x="38432" y="262577"/>
                  </a:lnTo>
                  <a:cubicBezTo>
                    <a:pt x="37238" y="264964"/>
                    <a:pt x="35224" y="266456"/>
                    <a:pt x="32389" y="267053"/>
                  </a:cubicBezTo>
                  <a:cubicBezTo>
                    <a:pt x="29553" y="267650"/>
                    <a:pt x="26942" y="267202"/>
                    <a:pt x="24554" y="265710"/>
                  </a:cubicBezTo>
                  <a:lnTo>
                    <a:pt x="4857" y="253623"/>
                  </a:lnTo>
                  <a:cubicBezTo>
                    <a:pt x="2171" y="252131"/>
                    <a:pt x="604" y="250042"/>
                    <a:pt x="156" y="247356"/>
                  </a:cubicBezTo>
                  <a:cubicBezTo>
                    <a:pt x="-292" y="244669"/>
                    <a:pt x="231" y="242133"/>
                    <a:pt x="1723" y="239745"/>
                  </a:cubicBezTo>
                  <a:lnTo>
                    <a:pt x="50967" y="160059"/>
                  </a:lnTo>
                  <a:cubicBezTo>
                    <a:pt x="52459" y="157671"/>
                    <a:pt x="53728" y="155731"/>
                    <a:pt x="54772" y="154239"/>
                  </a:cubicBezTo>
                  <a:cubicBezTo>
                    <a:pt x="55817" y="152747"/>
                    <a:pt x="56488" y="152150"/>
                    <a:pt x="56787" y="152448"/>
                  </a:cubicBezTo>
                  <a:cubicBezTo>
                    <a:pt x="57085" y="152448"/>
                    <a:pt x="57309" y="151628"/>
                    <a:pt x="57458" y="149986"/>
                  </a:cubicBezTo>
                  <a:cubicBezTo>
                    <a:pt x="57608" y="148345"/>
                    <a:pt x="57831" y="146181"/>
                    <a:pt x="58130" y="143495"/>
                  </a:cubicBezTo>
                  <a:lnTo>
                    <a:pt x="58130" y="141704"/>
                  </a:lnTo>
                  <a:cubicBezTo>
                    <a:pt x="58130" y="139317"/>
                    <a:pt x="57309" y="137302"/>
                    <a:pt x="55668" y="135661"/>
                  </a:cubicBezTo>
                  <a:cubicBezTo>
                    <a:pt x="54026" y="134019"/>
                    <a:pt x="51564" y="133348"/>
                    <a:pt x="48281" y="133646"/>
                  </a:cubicBezTo>
                  <a:lnTo>
                    <a:pt x="15153" y="138571"/>
                  </a:lnTo>
                  <a:cubicBezTo>
                    <a:pt x="12169" y="138869"/>
                    <a:pt x="9706" y="138197"/>
                    <a:pt x="7766" y="136556"/>
                  </a:cubicBezTo>
                  <a:cubicBezTo>
                    <a:pt x="5827" y="134915"/>
                    <a:pt x="4558" y="132751"/>
                    <a:pt x="3961" y="130065"/>
                  </a:cubicBezTo>
                  <a:lnTo>
                    <a:pt x="828" y="110367"/>
                  </a:lnTo>
                  <a:cubicBezTo>
                    <a:pt x="529" y="107979"/>
                    <a:pt x="1201" y="105666"/>
                    <a:pt x="2842" y="103428"/>
                  </a:cubicBezTo>
                  <a:cubicBezTo>
                    <a:pt x="4484" y="101190"/>
                    <a:pt x="6797" y="99921"/>
                    <a:pt x="9781" y="99623"/>
                  </a:cubicBezTo>
                  <a:lnTo>
                    <a:pt x="50072" y="93803"/>
                  </a:lnTo>
                  <a:cubicBezTo>
                    <a:pt x="52459" y="93505"/>
                    <a:pt x="54698" y="92236"/>
                    <a:pt x="56787" y="89998"/>
                  </a:cubicBezTo>
                  <a:cubicBezTo>
                    <a:pt x="58876" y="87759"/>
                    <a:pt x="59921" y="85297"/>
                    <a:pt x="59921" y="82611"/>
                  </a:cubicBezTo>
                  <a:lnTo>
                    <a:pt x="60816" y="49931"/>
                  </a:lnTo>
                  <a:cubicBezTo>
                    <a:pt x="60816" y="47245"/>
                    <a:pt x="59846" y="44857"/>
                    <a:pt x="57906" y="42768"/>
                  </a:cubicBezTo>
                  <a:cubicBezTo>
                    <a:pt x="55966" y="40679"/>
                    <a:pt x="53653" y="39485"/>
                    <a:pt x="50967" y="39187"/>
                  </a:cubicBezTo>
                  <a:lnTo>
                    <a:pt x="33955" y="37844"/>
                  </a:lnTo>
                  <a:cubicBezTo>
                    <a:pt x="31269" y="37545"/>
                    <a:pt x="29031" y="36351"/>
                    <a:pt x="27240" y="34262"/>
                  </a:cubicBezTo>
                  <a:cubicBezTo>
                    <a:pt x="25450" y="32173"/>
                    <a:pt x="24853" y="29785"/>
                    <a:pt x="25450" y="27099"/>
                  </a:cubicBezTo>
                  <a:lnTo>
                    <a:pt x="26345" y="13222"/>
                  </a:lnTo>
                  <a:cubicBezTo>
                    <a:pt x="26643" y="10237"/>
                    <a:pt x="27837" y="7924"/>
                    <a:pt x="29926" y="6283"/>
                  </a:cubicBezTo>
                  <a:cubicBezTo>
                    <a:pt x="32016" y="4641"/>
                    <a:pt x="34403" y="3970"/>
                    <a:pt x="37089" y="4268"/>
                  </a:cubicBezTo>
                  <a:close/>
                  <a:moveTo>
                    <a:pt x="225784" y="15"/>
                  </a:moveTo>
                  <a:cubicBezTo>
                    <a:pt x="228321" y="-134"/>
                    <a:pt x="230634" y="836"/>
                    <a:pt x="232723" y="2925"/>
                  </a:cubicBezTo>
                  <a:lnTo>
                    <a:pt x="253316" y="22175"/>
                  </a:lnTo>
                  <a:cubicBezTo>
                    <a:pt x="255405" y="23966"/>
                    <a:pt x="257868" y="25010"/>
                    <a:pt x="260703" y="25309"/>
                  </a:cubicBezTo>
                  <a:cubicBezTo>
                    <a:pt x="263538" y="25607"/>
                    <a:pt x="266150" y="25160"/>
                    <a:pt x="268537" y="23966"/>
                  </a:cubicBezTo>
                  <a:lnTo>
                    <a:pt x="291816" y="10088"/>
                  </a:lnTo>
                  <a:cubicBezTo>
                    <a:pt x="294204" y="8596"/>
                    <a:pt x="296815" y="8148"/>
                    <a:pt x="299651" y="8745"/>
                  </a:cubicBezTo>
                  <a:cubicBezTo>
                    <a:pt x="302486" y="9342"/>
                    <a:pt x="304500" y="10834"/>
                    <a:pt x="305694" y="13222"/>
                  </a:cubicBezTo>
                  <a:lnTo>
                    <a:pt x="312409" y="24861"/>
                  </a:lnTo>
                  <a:cubicBezTo>
                    <a:pt x="314200" y="27249"/>
                    <a:pt x="314722" y="29711"/>
                    <a:pt x="313976" y="32248"/>
                  </a:cubicBezTo>
                  <a:cubicBezTo>
                    <a:pt x="313230" y="34785"/>
                    <a:pt x="311663" y="36799"/>
                    <a:pt x="309276" y="38291"/>
                  </a:cubicBezTo>
                  <a:lnTo>
                    <a:pt x="308380" y="39187"/>
                  </a:lnTo>
                  <a:cubicBezTo>
                    <a:pt x="305993" y="40679"/>
                    <a:pt x="304873" y="41723"/>
                    <a:pt x="305023" y="42320"/>
                  </a:cubicBezTo>
                  <a:cubicBezTo>
                    <a:pt x="305172" y="42917"/>
                    <a:pt x="306739" y="43067"/>
                    <a:pt x="309723" y="42768"/>
                  </a:cubicBezTo>
                  <a:lnTo>
                    <a:pt x="341508" y="38739"/>
                  </a:lnTo>
                  <a:cubicBezTo>
                    <a:pt x="344194" y="38441"/>
                    <a:pt x="346433" y="39037"/>
                    <a:pt x="348223" y="40530"/>
                  </a:cubicBezTo>
                  <a:cubicBezTo>
                    <a:pt x="350014" y="42022"/>
                    <a:pt x="350760" y="44111"/>
                    <a:pt x="350462" y="46797"/>
                  </a:cubicBezTo>
                  <a:lnTo>
                    <a:pt x="342851" y="173405"/>
                  </a:lnTo>
                  <a:cubicBezTo>
                    <a:pt x="342851" y="176385"/>
                    <a:pt x="341881" y="178768"/>
                    <a:pt x="339941" y="180554"/>
                  </a:cubicBezTo>
                  <a:cubicBezTo>
                    <a:pt x="338001" y="182340"/>
                    <a:pt x="335539" y="183084"/>
                    <a:pt x="332555" y="182785"/>
                  </a:cubicBezTo>
                  <a:lnTo>
                    <a:pt x="319124" y="182345"/>
                  </a:lnTo>
                  <a:cubicBezTo>
                    <a:pt x="316438" y="182046"/>
                    <a:pt x="314125" y="180929"/>
                    <a:pt x="312185" y="178994"/>
                  </a:cubicBezTo>
                  <a:cubicBezTo>
                    <a:pt x="310246" y="177059"/>
                    <a:pt x="309425" y="174601"/>
                    <a:pt x="309723" y="171622"/>
                  </a:cubicBezTo>
                  <a:lnTo>
                    <a:pt x="314648" y="85745"/>
                  </a:lnTo>
                  <a:cubicBezTo>
                    <a:pt x="314946" y="83059"/>
                    <a:pt x="314200" y="80895"/>
                    <a:pt x="312409" y="79254"/>
                  </a:cubicBezTo>
                  <a:cubicBezTo>
                    <a:pt x="310619" y="77612"/>
                    <a:pt x="308380" y="76941"/>
                    <a:pt x="305694" y="77239"/>
                  </a:cubicBezTo>
                  <a:lnTo>
                    <a:pt x="209892" y="89774"/>
                  </a:lnTo>
                  <a:cubicBezTo>
                    <a:pt x="207206" y="90072"/>
                    <a:pt x="205042" y="91341"/>
                    <a:pt x="203400" y="93579"/>
                  </a:cubicBezTo>
                  <a:cubicBezTo>
                    <a:pt x="201759" y="95818"/>
                    <a:pt x="201087" y="98280"/>
                    <a:pt x="201386" y="100966"/>
                  </a:cubicBezTo>
                  <a:lnTo>
                    <a:pt x="204072" y="126483"/>
                  </a:lnTo>
                  <a:cubicBezTo>
                    <a:pt x="204370" y="129169"/>
                    <a:pt x="205564" y="131408"/>
                    <a:pt x="207653" y="133198"/>
                  </a:cubicBezTo>
                  <a:cubicBezTo>
                    <a:pt x="209743" y="134989"/>
                    <a:pt x="212130" y="135884"/>
                    <a:pt x="214816" y="135884"/>
                  </a:cubicBezTo>
                  <a:lnTo>
                    <a:pt x="295398" y="138983"/>
                  </a:lnTo>
                  <a:cubicBezTo>
                    <a:pt x="298084" y="138983"/>
                    <a:pt x="300397" y="140017"/>
                    <a:pt x="302337" y="142085"/>
                  </a:cubicBezTo>
                  <a:cubicBezTo>
                    <a:pt x="304276" y="144154"/>
                    <a:pt x="305246" y="146517"/>
                    <a:pt x="305246" y="149175"/>
                  </a:cubicBezTo>
                  <a:lnTo>
                    <a:pt x="304351" y="168663"/>
                  </a:lnTo>
                  <a:cubicBezTo>
                    <a:pt x="304351" y="171321"/>
                    <a:pt x="303381" y="173610"/>
                    <a:pt x="301441" y="175532"/>
                  </a:cubicBezTo>
                  <a:cubicBezTo>
                    <a:pt x="299501" y="177453"/>
                    <a:pt x="297188" y="178264"/>
                    <a:pt x="294502" y="177966"/>
                  </a:cubicBezTo>
                  <a:lnTo>
                    <a:pt x="219293" y="175280"/>
                  </a:lnTo>
                  <a:cubicBezTo>
                    <a:pt x="216308" y="175280"/>
                    <a:pt x="213921" y="176026"/>
                    <a:pt x="212130" y="177518"/>
                  </a:cubicBezTo>
                  <a:cubicBezTo>
                    <a:pt x="210339" y="179010"/>
                    <a:pt x="209593" y="180801"/>
                    <a:pt x="209892" y="182890"/>
                  </a:cubicBezTo>
                  <a:cubicBezTo>
                    <a:pt x="210489" y="185278"/>
                    <a:pt x="211682" y="187666"/>
                    <a:pt x="213473" y="190053"/>
                  </a:cubicBezTo>
                  <a:cubicBezTo>
                    <a:pt x="215264" y="192441"/>
                    <a:pt x="217502" y="194231"/>
                    <a:pt x="220188" y="195425"/>
                  </a:cubicBezTo>
                  <a:lnTo>
                    <a:pt x="239438" y="202588"/>
                  </a:lnTo>
                  <a:cubicBezTo>
                    <a:pt x="242124" y="203483"/>
                    <a:pt x="244213" y="203782"/>
                    <a:pt x="245706" y="203483"/>
                  </a:cubicBezTo>
                  <a:cubicBezTo>
                    <a:pt x="247198" y="203185"/>
                    <a:pt x="247795" y="202290"/>
                    <a:pt x="247496" y="200797"/>
                  </a:cubicBezTo>
                  <a:cubicBezTo>
                    <a:pt x="247198" y="199604"/>
                    <a:pt x="248019" y="198335"/>
                    <a:pt x="249959" y="196992"/>
                  </a:cubicBezTo>
                  <a:cubicBezTo>
                    <a:pt x="251899" y="195649"/>
                    <a:pt x="254212" y="194828"/>
                    <a:pt x="256898" y="194530"/>
                  </a:cubicBezTo>
                  <a:lnTo>
                    <a:pt x="279729" y="190053"/>
                  </a:lnTo>
                  <a:cubicBezTo>
                    <a:pt x="282415" y="189755"/>
                    <a:pt x="284877" y="190426"/>
                    <a:pt x="287116" y="192068"/>
                  </a:cubicBezTo>
                  <a:cubicBezTo>
                    <a:pt x="289354" y="193709"/>
                    <a:pt x="290772" y="195873"/>
                    <a:pt x="291369" y="198559"/>
                  </a:cubicBezTo>
                  <a:lnTo>
                    <a:pt x="307933" y="291675"/>
                  </a:lnTo>
                  <a:cubicBezTo>
                    <a:pt x="308231" y="294361"/>
                    <a:pt x="309499" y="296674"/>
                    <a:pt x="311738" y="298614"/>
                  </a:cubicBezTo>
                  <a:cubicBezTo>
                    <a:pt x="313976" y="300554"/>
                    <a:pt x="316438" y="301524"/>
                    <a:pt x="319124" y="301524"/>
                  </a:cubicBezTo>
                  <a:lnTo>
                    <a:pt x="341508" y="301972"/>
                  </a:lnTo>
                  <a:cubicBezTo>
                    <a:pt x="343896" y="301972"/>
                    <a:pt x="345985" y="302942"/>
                    <a:pt x="347776" y="304882"/>
                  </a:cubicBezTo>
                  <a:cubicBezTo>
                    <a:pt x="349566" y="306822"/>
                    <a:pt x="350462" y="309135"/>
                    <a:pt x="350462" y="311821"/>
                  </a:cubicBezTo>
                  <a:lnTo>
                    <a:pt x="350014" y="335548"/>
                  </a:lnTo>
                  <a:cubicBezTo>
                    <a:pt x="350014" y="338234"/>
                    <a:pt x="349119" y="340472"/>
                    <a:pt x="347328" y="342263"/>
                  </a:cubicBezTo>
                  <a:cubicBezTo>
                    <a:pt x="345537" y="344053"/>
                    <a:pt x="343150" y="344949"/>
                    <a:pt x="340165" y="344949"/>
                  </a:cubicBezTo>
                  <a:lnTo>
                    <a:pt x="282863" y="344053"/>
                  </a:lnTo>
                  <a:cubicBezTo>
                    <a:pt x="279878" y="343755"/>
                    <a:pt x="277267" y="342636"/>
                    <a:pt x="275028" y="340696"/>
                  </a:cubicBezTo>
                  <a:cubicBezTo>
                    <a:pt x="272790" y="338756"/>
                    <a:pt x="271522" y="336443"/>
                    <a:pt x="271223" y="333757"/>
                  </a:cubicBezTo>
                  <a:lnTo>
                    <a:pt x="250630" y="217809"/>
                  </a:lnTo>
                  <a:cubicBezTo>
                    <a:pt x="250332" y="215123"/>
                    <a:pt x="249586" y="213780"/>
                    <a:pt x="248392" y="213780"/>
                  </a:cubicBezTo>
                  <a:cubicBezTo>
                    <a:pt x="247198" y="213780"/>
                    <a:pt x="246303" y="214974"/>
                    <a:pt x="245706" y="217361"/>
                  </a:cubicBezTo>
                  <a:lnTo>
                    <a:pt x="199148" y="336443"/>
                  </a:lnTo>
                  <a:cubicBezTo>
                    <a:pt x="198252" y="339129"/>
                    <a:pt x="196611" y="340994"/>
                    <a:pt x="194223" y="342039"/>
                  </a:cubicBezTo>
                  <a:cubicBezTo>
                    <a:pt x="191835" y="343083"/>
                    <a:pt x="189149" y="343158"/>
                    <a:pt x="186165" y="342263"/>
                  </a:cubicBezTo>
                  <a:lnTo>
                    <a:pt x="164677" y="333330"/>
                  </a:lnTo>
                  <a:cubicBezTo>
                    <a:pt x="161990" y="332435"/>
                    <a:pt x="160125" y="330722"/>
                    <a:pt x="159081" y="328192"/>
                  </a:cubicBezTo>
                  <a:cubicBezTo>
                    <a:pt x="158036" y="325663"/>
                    <a:pt x="158111" y="323206"/>
                    <a:pt x="159304" y="320823"/>
                  </a:cubicBezTo>
                  <a:lnTo>
                    <a:pt x="204520" y="203336"/>
                  </a:lnTo>
                  <a:cubicBezTo>
                    <a:pt x="205415" y="200954"/>
                    <a:pt x="205266" y="199018"/>
                    <a:pt x="204072" y="197531"/>
                  </a:cubicBezTo>
                  <a:cubicBezTo>
                    <a:pt x="202878" y="196043"/>
                    <a:pt x="200938" y="195446"/>
                    <a:pt x="198252" y="195740"/>
                  </a:cubicBezTo>
                  <a:lnTo>
                    <a:pt x="187956" y="196635"/>
                  </a:lnTo>
                  <a:cubicBezTo>
                    <a:pt x="185270" y="196934"/>
                    <a:pt x="182882" y="196265"/>
                    <a:pt x="180793" y="194628"/>
                  </a:cubicBezTo>
                  <a:cubicBezTo>
                    <a:pt x="178704" y="192991"/>
                    <a:pt x="177510" y="190832"/>
                    <a:pt x="177211" y="188151"/>
                  </a:cubicBezTo>
                  <a:lnTo>
                    <a:pt x="163334" y="61570"/>
                  </a:lnTo>
                  <a:cubicBezTo>
                    <a:pt x="163035" y="58586"/>
                    <a:pt x="163707" y="56124"/>
                    <a:pt x="165348" y="54184"/>
                  </a:cubicBezTo>
                  <a:cubicBezTo>
                    <a:pt x="166990" y="52244"/>
                    <a:pt x="169153" y="51125"/>
                    <a:pt x="171839" y="50826"/>
                  </a:cubicBezTo>
                  <a:lnTo>
                    <a:pt x="185717" y="49036"/>
                  </a:lnTo>
                  <a:cubicBezTo>
                    <a:pt x="188702" y="48737"/>
                    <a:pt x="191089" y="49036"/>
                    <a:pt x="192880" y="49931"/>
                  </a:cubicBezTo>
                  <a:cubicBezTo>
                    <a:pt x="194671" y="50826"/>
                    <a:pt x="195715" y="51871"/>
                    <a:pt x="196014" y="53065"/>
                  </a:cubicBezTo>
                  <a:cubicBezTo>
                    <a:pt x="196014" y="54258"/>
                    <a:pt x="197058" y="55228"/>
                    <a:pt x="199148" y="55974"/>
                  </a:cubicBezTo>
                  <a:cubicBezTo>
                    <a:pt x="201237" y="56721"/>
                    <a:pt x="203624" y="56944"/>
                    <a:pt x="206310" y="56646"/>
                  </a:cubicBezTo>
                  <a:lnTo>
                    <a:pt x="226456" y="53512"/>
                  </a:lnTo>
                  <a:cubicBezTo>
                    <a:pt x="229739" y="53214"/>
                    <a:pt x="231529" y="52318"/>
                    <a:pt x="231828" y="50826"/>
                  </a:cubicBezTo>
                  <a:cubicBezTo>
                    <a:pt x="232126" y="49334"/>
                    <a:pt x="231380" y="47692"/>
                    <a:pt x="229589" y="45902"/>
                  </a:cubicBezTo>
                  <a:lnTo>
                    <a:pt x="209444" y="27099"/>
                  </a:lnTo>
                  <a:cubicBezTo>
                    <a:pt x="207355" y="25309"/>
                    <a:pt x="206310" y="22996"/>
                    <a:pt x="206310" y="20160"/>
                  </a:cubicBezTo>
                  <a:cubicBezTo>
                    <a:pt x="206310" y="17325"/>
                    <a:pt x="207355" y="15012"/>
                    <a:pt x="209444" y="13222"/>
                  </a:cubicBezTo>
                  <a:lnTo>
                    <a:pt x="218845" y="3373"/>
                  </a:lnTo>
                  <a:cubicBezTo>
                    <a:pt x="220934" y="1284"/>
                    <a:pt x="223247" y="164"/>
                    <a:pt x="22578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6" name="任意多边形: 形状 155"/>
          <p:cNvSpPr>
            <a:spLocks noChangeArrowheads="1"/>
          </p:cNvSpPr>
          <p:nvPr/>
        </p:nvSpPr>
        <p:spPr bwMode="auto">
          <a:xfrm>
            <a:off x="5876093" y="5091571"/>
            <a:ext cx="1124024" cy="324384"/>
          </a:xfrm>
          <a:custGeom>
            <a:avLst/>
            <a:gdLst/>
            <a:ahLst/>
            <a:cxnLst/>
            <a:rect l="l" t="t" r="r" b="b"/>
            <a:pathLst>
              <a:path w="1124024" h="324384">
                <a:moveTo>
                  <a:pt x="1028335" y="157277"/>
                </a:moveTo>
                <a:cubicBezTo>
                  <a:pt x="1030656" y="157550"/>
                  <a:pt x="1032635" y="158642"/>
                  <a:pt x="1034274" y="160554"/>
                </a:cubicBezTo>
                <a:lnTo>
                  <a:pt x="1045332" y="174479"/>
                </a:lnTo>
                <a:cubicBezTo>
                  <a:pt x="1046697" y="176390"/>
                  <a:pt x="1047244" y="178643"/>
                  <a:pt x="1046970" y="181237"/>
                </a:cubicBezTo>
                <a:cubicBezTo>
                  <a:pt x="1046697" y="183831"/>
                  <a:pt x="1045605" y="185811"/>
                  <a:pt x="1043694" y="187176"/>
                </a:cubicBezTo>
                <a:lnTo>
                  <a:pt x="1035502" y="194139"/>
                </a:lnTo>
                <a:cubicBezTo>
                  <a:pt x="1033591" y="195504"/>
                  <a:pt x="1031338" y="196050"/>
                  <a:pt x="1028744" y="195777"/>
                </a:cubicBezTo>
                <a:cubicBezTo>
                  <a:pt x="1026150" y="195504"/>
                  <a:pt x="1024034" y="194275"/>
                  <a:pt x="1022396" y="192091"/>
                </a:cubicBezTo>
                <a:lnTo>
                  <a:pt x="1011747" y="178575"/>
                </a:lnTo>
                <a:cubicBezTo>
                  <a:pt x="1010109" y="176663"/>
                  <a:pt x="1009494" y="174411"/>
                  <a:pt x="1009904" y="171817"/>
                </a:cubicBezTo>
                <a:cubicBezTo>
                  <a:pt x="1010313" y="169223"/>
                  <a:pt x="1011337" y="167243"/>
                  <a:pt x="1012976" y="165878"/>
                </a:cubicBezTo>
                <a:lnTo>
                  <a:pt x="1021577" y="158915"/>
                </a:lnTo>
                <a:cubicBezTo>
                  <a:pt x="1023761" y="157550"/>
                  <a:pt x="1026014" y="157004"/>
                  <a:pt x="1028335" y="157277"/>
                </a:cubicBezTo>
                <a:close/>
                <a:moveTo>
                  <a:pt x="19347" y="130245"/>
                </a:moveTo>
                <a:cubicBezTo>
                  <a:pt x="22350" y="129699"/>
                  <a:pt x="24944" y="130108"/>
                  <a:pt x="27129" y="131474"/>
                </a:cubicBezTo>
                <a:lnTo>
                  <a:pt x="99623" y="177756"/>
                </a:lnTo>
                <a:cubicBezTo>
                  <a:pt x="102081" y="179394"/>
                  <a:pt x="103787" y="181783"/>
                  <a:pt x="104743" y="184923"/>
                </a:cubicBezTo>
                <a:cubicBezTo>
                  <a:pt x="105699" y="188063"/>
                  <a:pt x="105494" y="190862"/>
                  <a:pt x="104129" y="193320"/>
                </a:cubicBezTo>
                <a:lnTo>
                  <a:pt x="52522" y="314554"/>
                </a:lnTo>
                <a:cubicBezTo>
                  <a:pt x="51157" y="317284"/>
                  <a:pt x="49177" y="319196"/>
                  <a:pt x="46584" y="320288"/>
                </a:cubicBezTo>
                <a:cubicBezTo>
                  <a:pt x="43990" y="321380"/>
                  <a:pt x="41191" y="321243"/>
                  <a:pt x="38187" y="319878"/>
                </a:cubicBezTo>
                <a:lnTo>
                  <a:pt x="20166" y="312506"/>
                </a:lnTo>
                <a:cubicBezTo>
                  <a:pt x="17162" y="311141"/>
                  <a:pt x="15114" y="309093"/>
                  <a:pt x="14022" y="306362"/>
                </a:cubicBezTo>
                <a:cubicBezTo>
                  <a:pt x="12930" y="303632"/>
                  <a:pt x="13067" y="300765"/>
                  <a:pt x="14432" y="297761"/>
                </a:cubicBezTo>
                <a:lnTo>
                  <a:pt x="52522" y="209293"/>
                </a:lnTo>
                <a:cubicBezTo>
                  <a:pt x="53888" y="206835"/>
                  <a:pt x="54092" y="204037"/>
                  <a:pt x="53137" y="200897"/>
                </a:cubicBezTo>
                <a:cubicBezTo>
                  <a:pt x="52181" y="197757"/>
                  <a:pt x="50338" y="195367"/>
                  <a:pt x="47607" y="193729"/>
                </a:cubicBezTo>
                <a:lnTo>
                  <a:pt x="5421" y="167107"/>
                </a:lnTo>
                <a:cubicBezTo>
                  <a:pt x="2691" y="165195"/>
                  <a:pt x="984" y="162806"/>
                  <a:pt x="302" y="159939"/>
                </a:cubicBezTo>
                <a:cubicBezTo>
                  <a:pt x="-381" y="157072"/>
                  <a:pt x="97" y="154410"/>
                  <a:pt x="1735" y="151952"/>
                </a:cubicBezTo>
                <a:lnTo>
                  <a:pt x="12384" y="134750"/>
                </a:lnTo>
                <a:cubicBezTo>
                  <a:pt x="14022" y="132293"/>
                  <a:pt x="16343" y="130791"/>
                  <a:pt x="19347" y="130245"/>
                </a:cubicBezTo>
                <a:close/>
                <a:moveTo>
                  <a:pt x="570225" y="127788"/>
                </a:moveTo>
                <a:cubicBezTo>
                  <a:pt x="572410" y="126968"/>
                  <a:pt x="574321" y="127173"/>
                  <a:pt x="575959" y="128402"/>
                </a:cubicBezTo>
                <a:cubicBezTo>
                  <a:pt x="577597" y="129631"/>
                  <a:pt x="578826" y="131064"/>
                  <a:pt x="579645" y="132702"/>
                </a:cubicBezTo>
                <a:lnTo>
                  <a:pt x="587427" y="160144"/>
                </a:lnTo>
                <a:cubicBezTo>
                  <a:pt x="587973" y="162328"/>
                  <a:pt x="587700" y="164308"/>
                  <a:pt x="586608" y="166083"/>
                </a:cubicBezTo>
                <a:cubicBezTo>
                  <a:pt x="585516" y="167858"/>
                  <a:pt x="584014" y="169018"/>
                  <a:pt x="582103" y="169564"/>
                </a:cubicBezTo>
                <a:lnTo>
                  <a:pt x="568996" y="173250"/>
                </a:lnTo>
                <a:cubicBezTo>
                  <a:pt x="567085" y="174069"/>
                  <a:pt x="565242" y="174001"/>
                  <a:pt x="563467" y="173046"/>
                </a:cubicBezTo>
                <a:cubicBezTo>
                  <a:pt x="561692" y="172090"/>
                  <a:pt x="560395" y="170520"/>
                  <a:pt x="559576" y="168335"/>
                </a:cubicBezTo>
                <a:lnTo>
                  <a:pt x="551794" y="141304"/>
                </a:lnTo>
                <a:cubicBezTo>
                  <a:pt x="551521" y="139119"/>
                  <a:pt x="551794" y="137071"/>
                  <a:pt x="552613" y="135160"/>
                </a:cubicBezTo>
                <a:cubicBezTo>
                  <a:pt x="553433" y="133249"/>
                  <a:pt x="554934" y="132156"/>
                  <a:pt x="557119" y="131883"/>
                </a:cubicBezTo>
                <a:close/>
                <a:moveTo>
                  <a:pt x="697603" y="121849"/>
                </a:moveTo>
                <a:cubicBezTo>
                  <a:pt x="699787" y="121985"/>
                  <a:pt x="701562" y="123009"/>
                  <a:pt x="702927" y="124920"/>
                </a:cubicBezTo>
                <a:lnTo>
                  <a:pt x="715624" y="141304"/>
                </a:lnTo>
                <a:cubicBezTo>
                  <a:pt x="716716" y="142942"/>
                  <a:pt x="717194" y="144785"/>
                  <a:pt x="717058" y="146833"/>
                </a:cubicBezTo>
                <a:cubicBezTo>
                  <a:pt x="716921" y="148881"/>
                  <a:pt x="715897" y="150451"/>
                  <a:pt x="713986" y="151543"/>
                </a:cubicBezTo>
                <a:lnTo>
                  <a:pt x="663199" y="192091"/>
                </a:lnTo>
                <a:cubicBezTo>
                  <a:pt x="661287" y="193456"/>
                  <a:pt x="660536" y="194616"/>
                  <a:pt x="660946" y="195572"/>
                </a:cubicBezTo>
                <a:cubicBezTo>
                  <a:pt x="661356" y="196528"/>
                  <a:pt x="662653" y="197006"/>
                  <a:pt x="664837" y="197006"/>
                </a:cubicBezTo>
                <a:lnTo>
                  <a:pt x="715624" y="197006"/>
                </a:lnTo>
                <a:cubicBezTo>
                  <a:pt x="717809" y="197006"/>
                  <a:pt x="719584" y="197688"/>
                  <a:pt x="720949" y="199054"/>
                </a:cubicBezTo>
                <a:cubicBezTo>
                  <a:pt x="722314" y="200419"/>
                  <a:pt x="722997" y="202194"/>
                  <a:pt x="722997" y="204378"/>
                </a:cubicBezTo>
                <a:lnTo>
                  <a:pt x="722997" y="225676"/>
                </a:lnTo>
                <a:cubicBezTo>
                  <a:pt x="722997" y="227860"/>
                  <a:pt x="722314" y="229635"/>
                  <a:pt x="720949" y="231000"/>
                </a:cubicBezTo>
                <a:cubicBezTo>
                  <a:pt x="719584" y="232366"/>
                  <a:pt x="717809" y="233048"/>
                  <a:pt x="715624" y="233048"/>
                </a:cubicBezTo>
                <a:lnTo>
                  <a:pt x="659103" y="233048"/>
                </a:lnTo>
                <a:cubicBezTo>
                  <a:pt x="656919" y="233048"/>
                  <a:pt x="655553" y="233526"/>
                  <a:pt x="655007" y="234482"/>
                </a:cubicBezTo>
                <a:cubicBezTo>
                  <a:pt x="654461" y="235437"/>
                  <a:pt x="655007" y="236734"/>
                  <a:pt x="656646" y="238373"/>
                </a:cubicBezTo>
                <a:lnTo>
                  <a:pt x="715624" y="296942"/>
                </a:lnTo>
                <a:cubicBezTo>
                  <a:pt x="717263" y="298307"/>
                  <a:pt x="718082" y="300082"/>
                  <a:pt x="718082" y="302266"/>
                </a:cubicBezTo>
                <a:cubicBezTo>
                  <a:pt x="718082" y="304451"/>
                  <a:pt x="717263" y="306362"/>
                  <a:pt x="715624" y="308000"/>
                </a:cubicBezTo>
                <a:lnTo>
                  <a:pt x="700470" y="322336"/>
                </a:lnTo>
                <a:cubicBezTo>
                  <a:pt x="699105" y="323701"/>
                  <a:pt x="697330" y="324384"/>
                  <a:pt x="695146" y="324384"/>
                </a:cubicBezTo>
                <a:cubicBezTo>
                  <a:pt x="692961" y="324384"/>
                  <a:pt x="691186" y="323701"/>
                  <a:pt x="689821" y="322336"/>
                </a:cubicBezTo>
                <a:lnTo>
                  <a:pt x="627975" y="260490"/>
                </a:lnTo>
                <a:cubicBezTo>
                  <a:pt x="626337" y="258851"/>
                  <a:pt x="625518" y="257008"/>
                  <a:pt x="625518" y="254961"/>
                </a:cubicBezTo>
                <a:cubicBezTo>
                  <a:pt x="625518" y="252913"/>
                  <a:pt x="626337" y="251206"/>
                  <a:pt x="627975" y="249841"/>
                </a:cubicBezTo>
                <a:lnTo>
                  <a:pt x="639443" y="238373"/>
                </a:lnTo>
                <a:cubicBezTo>
                  <a:pt x="640536" y="236734"/>
                  <a:pt x="640877" y="235437"/>
                  <a:pt x="640467" y="234482"/>
                </a:cubicBezTo>
                <a:cubicBezTo>
                  <a:pt x="640058" y="233526"/>
                  <a:pt x="638897" y="233048"/>
                  <a:pt x="636986" y="233048"/>
                </a:cubicBezTo>
                <a:lnTo>
                  <a:pt x="606268" y="233048"/>
                </a:lnTo>
                <a:cubicBezTo>
                  <a:pt x="604083" y="233048"/>
                  <a:pt x="602308" y="233799"/>
                  <a:pt x="600943" y="235301"/>
                </a:cubicBezTo>
                <a:cubicBezTo>
                  <a:pt x="599578" y="236803"/>
                  <a:pt x="598895" y="238646"/>
                  <a:pt x="598895" y="240830"/>
                </a:cubicBezTo>
                <a:lnTo>
                  <a:pt x="598895" y="306362"/>
                </a:lnTo>
                <a:cubicBezTo>
                  <a:pt x="598895" y="308547"/>
                  <a:pt x="598076" y="310321"/>
                  <a:pt x="596438" y="311687"/>
                </a:cubicBezTo>
                <a:cubicBezTo>
                  <a:pt x="594800" y="313052"/>
                  <a:pt x="592888" y="313735"/>
                  <a:pt x="590704" y="313735"/>
                </a:cubicBezTo>
                <a:lnTo>
                  <a:pt x="577597" y="313735"/>
                </a:lnTo>
                <a:cubicBezTo>
                  <a:pt x="575413" y="313735"/>
                  <a:pt x="573638" y="313052"/>
                  <a:pt x="572273" y="311687"/>
                </a:cubicBezTo>
                <a:cubicBezTo>
                  <a:pt x="570908" y="310321"/>
                  <a:pt x="570225" y="308547"/>
                  <a:pt x="570225" y="306362"/>
                </a:cubicBezTo>
                <a:lnTo>
                  <a:pt x="570225" y="240830"/>
                </a:lnTo>
                <a:cubicBezTo>
                  <a:pt x="570225" y="238646"/>
                  <a:pt x="569406" y="236803"/>
                  <a:pt x="567768" y="235301"/>
                </a:cubicBezTo>
                <a:cubicBezTo>
                  <a:pt x="566129" y="233799"/>
                  <a:pt x="564218" y="233048"/>
                  <a:pt x="562034" y="233048"/>
                </a:cubicBezTo>
                <a:lnTo>
                  <a:pt x="533773" y="233048"/>
                </a:lnTo>
                <a:cubicBezTo>
                  <a:pt x="531589" y="233048"/>
                  <a:pt x="530155" y="233731"/>
                  <a:pt x="529472" y="235096"/>
                </a:cubicBezTo>
                <a:cubicBezTo>
                  <a:pt x="528790" y="236461"/>
                  <a:pt x="529131" y="237827"/>
                  <a:pt x="530496" y="239192"/>
                </a:cubicBezTo>
                <a:lnTo>
                  <a:pt x="532544" y="241649"/>
                </a:lnTo>
                <a:cubicBezTo>
                  <a:pt x="533636" y="243288"/>
                  <a:pt x="534046" y="245199"/>
                  <a:pt x="533773" y="247383"/>
                </a:cubicBezTo>
                <a:cubicBezTo>
                  <a:pt x="533500" y="249568"/>
                  <a:pt x="532544" y="251343"/>
                  <a:pt x="530906" y="252708"/>
                </a:cubicBezTo>
                <a:lnTo>
                  <a:pt x="448581" y="313325"/>
                </a:lnTo>
                <a:cubicBezTo>
                  <a:pt x="446670" y="314417"/>
                  <a:pt x="444690" y="314827"/>
                  <a:pt x="442642" y="314554"/>
                </a:cubicBezTo>
                <a:cubicBezTo>
                  <a:pt x="440595" y="314281"/>
                  <a:pt x="438888" y="313325"/>
                  <a:pt x="437523" y="311687"/>
                </a:cubicBezTo>
                <a:lnTo>
                  <a:pt x="429741" y="301038"/>
                </a:lnTo>
                <a:cubicBezTo>
                  <a:pt x="428376" y="299399"/>
                  <a:pt x="427898" y="297488"/>
                  <a:pt x="428307" y="295304"/>
                </a:cubicBezTo>
                <a:cubicBezTo>
                  <a:pt x="428717" y="293119"/>
                  <a:pt x="429604" y="291481"/>
                  <a:pt x="430970" y="290389"/>
                </a:cubicBezTo>
                <a:lnTo>
                  <a:pt x="502236" y="237963"/>
                </a:lnTo>
                <a:cubicBezTo>
                  <a:pt x="503874" y="236598"/>
                  <a:pt x="504625" y="235437"/>
                  <a:pt x="504488" y="234482"/>
                </a:cubicBezTo>
                <a:cubicBezTo>
                  <a:pt x="504352" y="233526"/>
                  <a:pt x="503055" y="233048"/>
                  <a:pt x="500597" y="233048"/>
                </a:cubicBezTo>
                <a:lnTo>
                  <a:pt x="413358" y="233048"/>
                </a:lnTo>
                <a:cubicBezTo>
                  <a:pt x="411174" y="233048"/>
                  <a:pt x="409262" y="232366"/>
                  <a:pt x="407624" y="231000"/>
                </a:cubicBezTo>
                <a:cubicBezTo>
                  <a:pt x="405986" y="229635"/>
                  <a:pt x="405166" y="227860"/>
                  <a:pt x="405166" y="225676"/>
                </a:cubicBezTo>
                <a:lnTo>
                  <a:pt x="405166" y="204378"/>
                </a:lnTo>
                <a:cubicBezTo>
                  <a:pt x="405166" y="202194"/>
                  <a:pt x="405986" y="200419"/>
                  <a:pt x="407624" y="199054"/>
                </a:cubicBezTo>
                <a:cubicBezTo>
                  <a:pt x="409262" y="197688"/>
                  <a:pt x="411174" y="197006"/>
                  <a:pt x="413358" y="197006"/>
                </a:cubicBezTo>
                <a:lnTo>
                  <a:pt x="562034" y="197006"/>
                </a:lnTo>
                <a:cubicBezTo>
                  <a:pt x="564218" y="197006"/>
                  <a:pt x="566129" y="196391"/>
                  <a:pt x="567768" y="195163"/>
                </a:cubicBezTo>
                <a:cubicBezTo>
                  <a:pt x="569406" y="193934"/>
                  <a:pt x="570225" y="192500"/>
                  <a:pt x="570225" y="190862"/>
                </a:cubicBezTo>
                <a:cubicBezTo>
                  <a:pt x="570225" y="188951"/>
                  <a:pt x="570908" y="187312"/>
                  <a:pt x="572273" y="185947"/>
                </a:cubicBezTo>
                <a:cubicBezTo>
                  <a:pt x="573638" y="184582"/>
                  <a:pt x="575413" y="183899"/>
                  <a:pt x="577597" y="183899"/>
                </a:cubicBezTo>
                <a:lnTo>
                  <a:pt x="590704" y="183899"/>
                </a:lnTo>
                <a:cubicBezTo>
                  <a:pt x="592888" y="183899"/>
                  <a:pt x="594800" y="184582"/>
                  <a:pt x="596438" y="185947"/>
                </a:cubicBezTo>
                <a:cubicBezTo>
                  <a:pt x="598076" y="187312"/>
                  <a:pt x="598895" y="188951"/>
                  <a:pt x="598895" y="190862"/>
                </a:cubicBezTo>
                <a:cubicBezTo>
                  <a:pt x="598895" y="192500"/>
                  <a:pt x="599578" y="193934"/>
                  <a:pt x="600943" y="195163"/>
                </a:cubicBezTo>
                <a:cubicBezTo>
                  <a:pt x="602308" y="196391"/>
                  <a:pt x="604083" y="197006"/>
                  <a:pt x="606268" y="197006"/>
                </a:cubicBezTo>
                <a:lnTo>
                  <a:pt x="645996" y="197006"/>
                </a:lnTo>
                <a:cubicBezTo>
                  <a:pt x="648181" y="197006"/>
                  <a:pt x="649478" y="196460"/>
                  <a:pt x="649887" y="195367"/>
                </a:cubicBezTo>
                <a:cubicBezTo>
                  <a:pt x="650297" y="194275"/>
                  <a:pt x="649956" y="192773"/>
                  <a:pt x="648864" y="190862"/>
                </a:cubicBezTo>
                <a:lnTo>
                  <a:pt x="637395" y="176527"/>
                </a:lnTo>
                <a:cubicBezTo>
                  <a:pt x="636030" y="174616"/>
                  <a:pt x="635484" y="172704"/>
                  <a:pt x="635757" y="170793"/>
                </a:cubicBezTo>
                <a:cubicBezTo>
                  <a:pt x="636030" y="168882"/>
                  <a:pt x="636986" y="167243"/>
                  <a:pt x="638624" y="165878"/>
                </a:cubicBezTo>
                <a:lnTo>
                  <a:pt x="691869" y="123282"/>
                </a:lnTo>
                <a:cubicBezTo>
                  <a:pt x="693507" y="122190"/>
                  <a:pt x="695419" y="121712"/>
                  <a:pt x="697603" y="121849"/>
                </a:cubicBezTo>
                <a:close/>
                <a:moveTo>
                  <a:pt x="958912" y="110585"/>
                </a:moveTo>
                <a:lnTo>
                  <a:pt x="976933" y="111814"/>
                </a:lnTo>
                <a:cubicBezTo>
                  <a:pt x="979390" y="112360"/>
                  <a:pt x="981507" y="113521"/>
                  <a:pt x="983282" y="115295"/>
                </a:cubicBezTo>
                <a:cubicBezTo>
                  <a:pt x="985056" y="117070"/>
                  <a:pt x="985807" y="119323"/>
                  <a:pt x="985534" y="122053"/>
                </a:cubicBezTo>
                <a:lnTo>
                  <a:pt x="984715" y="126968"/>
                </a:lnTo>
                <a:cubicBezTo>
                  <a:pt x="984442" y="129153"/>
                  <a:pt x="985056" y="130996"/>
                  <a:pt x="986558" y="132498"/>
                </a:cubicBezTo>
                <a:cubicBezTo>
                  <a:pt x="988060" y="133999"/>
                  <a:pt x="990176" y="134614"/>
                  <a:pt x="992906" y="134341"/>
                </a:cubicBezTo>
                <a:lnTo>
                  <a:pt x="994954" y="133522"/>
                </a:lnTo>
                <a:cubicBezTo>
                  <a:pt x="997412" y="132975"/>
                  <a:pt x="999664" y="133385"/>
                  <a:pt x="1001712" y="134750"/>
                </a:cubicBezTo>
                <a:cubicBezTo>
                  <a:pt x="1003760" y="136116"/>
                  <a:pt x="1005057" y="138163"/>
                  <a:pt x="1005603" y="140894"/>
                </a:cubicBezTo>
                <a:lnTo>
                  <a:pt x="1006422" y="147857"/>
                </a:lnTo>
                <a:cubicBezTo>
                  <a:pt x="1007242" y="150314"/>
                  <a:pt x="1006900" y="152567"/>
                  <a:pt x="1005399" y="154615"/>
                </a:cubicBezTo>
                <a:cubicBezTo>
                  <a:pt x="1003897" y="156663"/>
                  <a:pt x="1001917" y="157960"/>
                  <a:pt x="999460" y="158506"/>
                </a:cubicBezTo>
                <a:lnTo>
                  <a:pt x="990040" y="160144"/>
                </a:lnTo>
                <a:cubicBezTo>
                  <a:pt x="987855" y="160690"/>
                  <a:pt x="985807" y="161987"/>
                  <a:pt x="983896" y="164035"/>
                </a:cubicBezTo>
                <a:cubicBezTo>
                  <a:pt x="981984" y="166083"/>
                  <a:pt x="980892" y="168335"/>
                  <a:pt x="980619" y="170793"/>
                </a:cubicBezTo>
                <a:lnTo>
                  <a:pt x="977343" y="205197"/>
                </a:lnTo>
                <a:cubicBezTo>
                  <a:pt x="977070" y="207655"/>
                  <a:pt x="977820" y="209771"/>
                  <a:pt x="979595" y="211546"/>
                </a:cubicBezTo>
                <a:cubicBezTo>
                  <a:pt x="981370" y="213320"/>
                  <a:pt x="983486" y="214208"/>
                  <a:pt x="985944" y="214208"/>
                </a:cubicBezTo>
                <a:lnTo>
                  <a:pt x="1048199" y="211341"/>
                </a:lnTo>
                <a:cubicBezTo>
                  <a:pt x="1050930" y="211341"/>
                  <a:pt x="1053182" y="212228"/>
                  <a:pt x="1054957" y="214003"/>
                </a:cubicBezTo>
                <a:cubicBezTo>
                  <a:pt x="1056732" y="215778"/>
                  <a:pt x="1057619" y="217894"/>
                  <a:pt x="1057619" y="220351"/>
                </a:cubicBezTo>
                <a:lnTo>
                  <a:pt x="1058029" y="235096"/>
                </a:lnTo>
                <a:cubicBezTo>
                  <a:pt x="1058302" y="237281"/>
                  <a:pt x="1057551" y="239260"/>
                  <a:pt x="1055776" y="241035"/>
                </a:cubicBezTo>
                <a:cubicBezTo>
                  <a:pt x="1054002" y="242810"/>
                  <a:pt x="1051885" y="243697"/>
                  <a:pt x="1049428" y="243697"/>
                </a:cubicBezTo>
                <a:lnTo>
                  <a:pt x="904848" y="249431"/>
                </a:lnTo>
                <a:cubicBezTo>
                  <a:pt x="902390" y="249431"/>
                  <a:pt x="900274" y="248680"/>
                  <a:pt x="898499" y="247179"/>
                </a:cubicBezTo>
                <a:cubicBezTo>
                  <a:pt x="896725" y="245677"/>
                  <a:pt x="895701" y="243697"/>
                  <a:pt x="895428" y="241240"/>
                </a:cubicBezTo>
                <a:lnTo>
                  <a:pt x="895018" y="226495"/>
                </a:lnTo>
                <a:cubicBezTo>
                  <a:pt x="895018" y="224038"/>
                  <a:pt x="895769" y="221921"/>
                  <a:pt x="897271" y="220147"/>
                </a:cubicBezTo>
                <a:cubicBezTo>
                  <a:pt x="898773" y="218372"/>
                  <a:pt x="900889" y="217484"/>
                  <a:pt x="903619" y="217484"/>
                </a:cubicBezTo>
                <a:lnTo>
                  <a:pt x="931061" y="216256"/>
                </a:lnTo>
                <a:cubicBezTo>
                  <a:pt x="934064" y="216256"/>
                  <a:pt x="936385" y="215300"/>
                  <a:pt x="938024" y="213389"/>
                </a:cubicBezTo>
                <a:cubicBezTo>
                  <a:pt x="939662" y="211477"/>
                  <a:pt x="940754" y="209429"/>
                  <a:pt x="941300" y="207245"/>
                </a:cubicBezTo>
                <a:lnTo>
                  <a:pt x="943758" y="178575"/>
                </a:lnTo>
                <a:cubicBezTo>
                  <a:pt x="944304" y="175571"/>
                  <a:pt x="943689" y="173387"/>
                  <a:pt x="941914" y="172022"/>
                </a:cubicBezTo>
                <a:cubicBezTo>
                  <a:pt x="940140" y="170656"/>
                  <a:pt x="938160" y="170247"/>
                  <a:pt x="935976" y="170793"/>
                </a:cubicBezTo>
                <a:lnTo>
                  <a:pt x="930242" y="172022"/>
                </a:lnTo>
                <a:cubicBezTo>
                  <a:pt x="927784" y="172568"/>
                  <a:pt x="925531" y="172090"/>
                  <a:pt x="923484" y="170588"/>
                </a:cubicBezTo>
                <a:cubicBezTo>
                  <a:pt x="921436" y="169086"/>
                  <a:pt x="920275" y="167107"/>
                  <a:pt x="920002" y="164649"/>
                </a:cubicBezTo>
                <a:lnTo>
                  <a:pt x="918364" y="157686"/>
                </a:lnTo>
                <a:cubicBezTo>
                  <a:pt x="917818" y="155229"/>
                  <a:pt x="918227" y="152976"/>
                  <a:pt x="919593" y="150929"/>
                </a:cubicBezTo>
                <a:cubicBezTo>
                  <a:pt x="920958" y="148881"/>
                  <a:pt x="923006" y="147720"/>
                  <a:pt x="925736" y="147447"/>
                </a:cubicBezTo>
                <a:lnTo>
                  <a:pt x="938433" y="144990"/>
                </a:lnTo>
                <a:cubicBezTo>
                  <a:pt x="940890" y="144444"/>
                  <a:pt x="943075" y="143147"/>
                  <a:pt x="944986" y="141099"/>
                </a:cubicBezTo>
                <a:cubicBezTo>
                  <a:pt x="946898" y="139051"/>
                  <a:pt x="947853" y="136798"/>
                  <a:pt x="947853" y="134341"/>
                </a:cubicBezTo>
                <a:lnTo>
                  <a:pt x="949082" y="118777"/>
                </a:lnTo>
                <a:cubicBezTo>
                  <a:pt x="949355" y="116046"/>
                  <a:pt x="950447" y="113930"/>
                  <a:pt x="952359" y="112428"/>
                </a:cubicBezTo>
                <a:cubicBezTo>
                  <a:pt x="954270" y="110927"/>
                  <a:pt x="956454" y="110312"/>
                  <a:pt x="958912" y="110585"/>
                </a:cubicBezTo>
                <a:close/>
                <a:moveTo>
                  <a:pt x="142629" y="99527"/>
                </a:moveTo>
                <a:lnTo>
                  <a:pt x="162288" y="99936"/>
                </a:lnTo>
                <a:cubicBezTo>
                  <a:pt x="165292" y="99936"/>
                  <a:pt x="167818" y="100414"/>
                  <a:pt x="169866" y="101370"/>
                </a:cubicBezTo>
                <a:cubicBezTo>
                  <a:pt x="171913" y="102326"/>
                  <a:pt x="172937" y="103486"/>
                  <a:pt x="172937" y="104851"/>
                </a:cubicBezTo>
                <a:cubicBezTo>
                  <a:pt x="172937" y="105944"/>
                  <a:pt x="173961" y="106899"/>
                  <a:pt x="176009" y="107718"/>
                </a:cubicBezTo>
                <a:cubicBezTo>
                  <a:pt x="178057" y="108537"/>
                  <a:pt x="180583" y="108947"/>
                  <a:pt x="183586" y="108947"/>
                </a:cubicBezTo>
                <a:lnTo>
                  <a:pt x="242975" y="108128"/>
                </a:lnTo>
                <a:cubicBezTo>
                  <a:pt x="245705" y="107855"/>
                  <a:pt x="248094" y="108742"/>
                  <a:pt x="250142" y="110790"/>
                </a:cubicBezTo>
                <a:cubicBezTo>
                  <a:pt x="252190" y="112838"/>
                  <a:pt x="253214" y="115364"/>
                  <a:pt x="253214" y="118367"/>
                </a:cubicBezTo>
                <a:lnTo>
                  <a:pt x="251166" y="180213"/>
                </a:lnTo>
                <a:cubicBezTo>
                  <a:pt x="250893" y="182944"/>
                  <a:pt x="249733" y="185333"/>
                  <a:pt x="247685" y="187381"/>
                </a:cubicBezTo>
                <a:cubicBezTo>
                  <a:pt x="245637" y="189429"/>
                  <a:pt x="243248" y="190316"/>
                  <a:pt x="240517" y="190043"/>
                </a:cubicBezTo>
                <a:lnTo>
                  <a:pt x="204065" y="187585"/>
                </a:lnTo>
                <a:cubicBezTo>
                  <a:pt x="201335" y="187585"/>
                  <a:pt x="198945" y="186425"/>
                  <a:pt x="196898" y="184104"/>
                </a:cubicBezTo>
                <a:cubicBezTo>
                  <a:pt x="194850" y="181783"/>
                  <a:pt x="193962" y="179257"/>
                  <a:pt x="194235" y="176527"/>
                </a:cubicBezTo>
                <a:lnTo>
                  <a:pt x="194645" y="170793"/>
                </a:lnTo>
                <a:cubicBezTo>
                  <a:pt x="194645" y="168062"/>
                  <a:pt x="195874" y="165673"/>
                  <a:pt x="198331" y="163625"/>
                </a:cubicBezTo>
                <a:cubicBezTo>
                  <a:pt x="200788" y="161577"/>
                  <a:pt x="203382" y="160690"/>
                  <a:pt x="206113" y="160963"/>
                </a:cubicBezTo>
                <a:lnTo>
                  <a:pt x="213895" y="161373"/>
                </a:lnTo>
                <a:cubicBezTo>
                  <a:pt x="217171" y="161646"/>
                  <a:pt x="219834" y="160758"/>
                  <a:pt x="221882" y="158710"/>
                </a:cubicBezTo>
                <a:cubicBezTo>
                  <a:pt x="223929" y="156663"/>
                  <a:pt x="224953" y="154137"/>
                  <a:pt x="224953" y="151133"/>
                </a:cubicBezTo>
                <a:lnTo>
                  <a:pt x="225363" y="145809"/>
                </a:lnTo>
                <a:cubicBezTo>
                  <a:pt x="225363" y="143078"/>
                  <a:pt x="224339" y="140689"/>
                  <a:pt x="222291" y="138641"/>
                </a:cubicBezTo>
                <a:cubicBezTo>
                  <a:pt x="220243" y="136593"/>
                  <a:pt x="217718" y="135569"/>
                  <a:pt x="214714" y="135569"/>
                </a:cubicBezTo>
                <a:lnTo>
                  <a:pt x="183177" y="135979"/>
                </a:lnTo>
                <a:cubicBezTo>
                  <a:pt x="179900" y="135979"/>
                  <a:pt x="177238" y="137071"/>
                  <a:pt x="175190" y="139256"/>
                </a:cubicBezTo>
                <a:cubicBezTo>
                  <a:pt x="173142" y="141440"/>
                  <a:pt x="172118" y="144034"/>
                  <a:pt x="172118" y="147038"/>
                </a:cubicBezTo>
                <a:lnTo>
                  <a:pt x="168842" y="269091"/>
                </a:lnTo>
                <a:cubicBezTo>
                  <a:pt x="168842" y="272367"/>
                  <a:pt x="169866" y="275030"/>
                  <a:pt x="171913" y="277078"/>
                </a:cubicBezTo>
                <a:cubicBezTo>
                  <a:pt x="173961" y="279125"/>
                  <a:pt x="176351" y="280013"/>
                  <a:pt x="179081" y="279740"/>
                </a:cubicBezTo>
                <a:lnTo>
                  <a:pt x="254443" y="275235"/>
                </a:lnTo>
                <a:cubicBezTo>
                  <a:pt x="257719" y="275235"/>
                  <a:pt x="260860" y="274211"/>
                  <a:pt x="263863" y="272163"/>
                </a:cubicBezTo>
                <a:cubicBezTo>
                  <a:pt x="266867" y="270115"/>
                  <a:pt x="269051" y="267862"/>
                  <a:pt x="270416" y="265405"/>
                </a:cubicBezTo>
                <a:lnTo>
                  <a:pt x="271235" y="264586"/>
                </a:lnTo>
                <a:cubicBezTo>
                  <a:pt x="272328" y="261582"/>
                  <a:pt x="274307" y="259739"/>
                  <a:pt x="277174" y="259056"/>
                </a:cubicBezTo>
                <a:cubicBezTo>
                  <a:pt x="280041" y="258374"/>
                  <a:pt x="282840" y="258578"/>
                  <a:pt x="285570" y="259671"/>
                </a:cubicBezTo>
                <a:lnTo>
                  <a:pt x="303182" y="268681"/>
                </a:lnTo>
                <a:cubicBezTo>
                  <a:pt x="305640" y="270320"/>
                  <a:pt x="307346" y="272572"/>
                  <a:pt x="308302" y="275439"/>
                </a:cubicBezTo>
                <a:cubicBezTo>
                  <a:pt x="309258" y="278306"/>
                  <a:pt x="309053" y="280969"/>
                  <a:pt x="307688" y="283426"/>
                </a:cubicBezTo>
                <a:lnTo>
                  <a:pt x="296219" y="305133"/>
                </a:lnTo>
                <a:cubicBezTo>
                  <a:pt x="294854" y="307591"/>
                  <a:pt x="292602" y="309844"/>
                  <a:pt x="289461" y="311891"/>
                </a:cubicBezTo>
                <a:cubicBezTo>
                  <a:pt x="286321" y="313939"/>
                  <a:pt x="283386" y="315100"/>
                  <a:pt x="280656" y="315373"/>
                </a:cubicBezTo>
                <a:lnTo>
                  <a:pt x="136895" y="323155"/>
                </a:lnTo>
                <a:cubicBezTo>
                  <a:pt x="133891" y="323155"/>
                  <a:pt x="131297" y="322267"/>
                  <a:pt x="129113" y="320493"/>
                </a:cubicBezTo>
                <a:cubicBezTo>
                  <a:pt x="126928" y="318718"/>
                  <a:pt x="126109" y="316192"/>
                  <a:pt x="126655" y="312915"/>
                </a:cubicBezTo>
                <a:lnTo>
                  <a:pt x="131570" y="110176"/>
                </a:lnTo>
                <a:cubicBezTo>
                  <a:pt x="131570" y="106899"/>
                  <a:pt x="132594" y="104305"/>
                  <a:pt x="134642" y="102394"/>
                </a:cubicBezTo>
                <a:cubicBezTo>
                  <a:pt x="136690" y="100483"/>
                  <a:pt x="139352" y="99527"/>
                  <a:pt x="142629" y="99527"/>
                </a:cubicBezTo>
                <a:close/>
                <a:moveTo>
                  <a:pt x="849555" y="83144"/>
                </a:moveTo>
                <a:cubicBezTo>
                  <a:pt x="852286" y="82871"/>
                  <a:pt x="854538" y="83622"/>
                  <a:pt x="856313" y="85397"/>
                </a:cubicBezTo>
                <a:cubicBezTo>
                  <a:pt x="858088" y="87171"/>
                  <a:pt x="859249" y="89151"/>
                  <a:pt x="859795" y="91335"/>
                </a:cubicBezTo>
                <a:lnTo>
                  <a:pt x="875358" y="264586"/>
                </a:lnTo>
                <a:cubicBezTo>
                  <a:pt x="875632" y="267043"/>
                  <a:pt x="876587" y="269159"/>
                  <a:pt x="878226" y="270934"/>
                </a:cubicBezTo>
                <a:cubicBezTo>
                  <a:pt x="879864" y="272709"/>
                  <a:pt x="882048" y="273733"/>
                  <a:pt x="884779" y="274006"/>
                </a:cubicBezTo>
                <a:lnTo>
                  <a:pt x="1040008" y="279330"/>
                </a:lnTo>
                <a:cubicBezTo>
                  <a:pt x="1042465" y="279330"/>
                  <a:pt x="1044581" y="280149"/>
                  <a:pt x="1046356" y="281788"/>
                </a:cubicBezTo>
                <a:cubicBezTo>
                  <a:pt x="1048131" y="283426"/>
                  <a:pt x="1049018" y="285610"/>
                  <a:pt x="1049018" y="288341"/>
                </a:cubicBezTo>
                <a:lnTo>
                  <a:pt x="1048199" y="306362"/>
                </a:lnTo>
                <a:cubicBezTo>
                  <a:pt x="1048199" y="309093"/>
                  <a:pt x="1047312" y="311277"/>
                  <a:pt x="1045537" y="312915"/>
                </a:cubicBezTo>
                <a:cubicBezTo>
                  <a:pt x="1043762" y="314554"/>
                  <a:pt x="1041509" y="315236"/>
                  <a:pt x="1038779" y="314963"/>
                </a:cubicBezTo>
                <a:lnTo>
                  <a:pt x="851603" y="308410"/>
                </a:lnTo>
                <a:cubicBezTo>
                  <a:pt x="849146" y="308410"/>
                  <a:pt x="846961" y="307523"/>
                  <a:pt x="845050" y="305748"/>
                </a:cubicBezTo>
                <a:cubicBezTo>
                  <a:pt x="843139" y="303973"/>
                  <a:pt x="842046" y="301857"/>
                  <a:pt x="841773" y="299399"/>
                </a:cubicBezTo>
                <a:lnTo>
                  <a:pt x="823752" y="94612"/>
                </a:lnTo>
                <a:cubicBezTo>
                  <a:pt x="823479" y="92154"/>
                  <a:pt x="824162" y="89970"/>
                  <a:pt x="825800" y="88059"/>
                </a:cubicBezTo>
                <a:cubicBezTo>
                  <a:pt x="827438" y="86147"/>
                  <a:pt x="829486" y="85192"/>
                  <a:pt x="831944" y="85192"/>
                </a:cubicBezTo>
                <a:close/>
                <a:moveTo>
                  <a:pt x="1014204" y="67170"/>
                </a:moveTo>
                <a:cubicBezTo>
                  <a:pt x="1016662" y="66897"/>
                  <a:pt x="1018914" y="67443"/>
                  <a:pt x="1020962" y="68809"/>
                </a:cubicBezTo>
                <a:cubicBezTo>
                  <a:pt x="1023010" y="70174"/>
                  <a:pt x="1024307" y="71949"/>
                  <a:pt x="1024853" y="74133"/>
                </a:cubicBezTo>
                <a:lnTo>
                  <a:pt x="1026082" y="81506"/>
                </a:lnTo>
                <a:cubicBezTo>
                  <a:pt x="1026355" y="83963"/>
                  <a:pt x="1025809" y="86216"/>
                  <a:pt x="1024444" y="88264"/>
                </a:cubicBezTo>
                <a:cubicBezTo>
                  <a:pt x="1023078" y="90311"/>
                  <a:pt x="1021167" y="91608"/>
                  <a:pt x="1018710" y="92154"/>
                </a:cubicBezTo>
                <a:lnTo>
                  <a:pt x="917545" y="110585"/>
                </a:lnTo>
                <a:cubicBezTo>
                  <a:pt x="914814" y="111131"/>
                  <a:pt x="912493" y="110722"/>
                  <a:pt x="910582" y="109357"/>
                </a:cubicBezTo>
                <a:cubicBezTo>
                  <a:pt x="908671" y="107991"/>
                  <a:pt x="907442" y="106080"/>
                  <a:pt x="906896" y="103623"/>
                </a:cubicBezTo>
                <a:lnTo>
                  <a:pt x="905258" y="96660"/>
                </a:lnTo>
                <a:cubicBezTo>
                  <a:pt x="904984" y="93929"/>
                  <a:pt x="905462" y="91540"/>
                  <a:pt x="906691" y="89492"/>
                </a:cubicBezTo>
                <a:cubicBezTo>
                  <a:pt x="907920" y="87444"/>
                  <a:pt x="910036" y="86284"/>
                  <a:pt x="913039" y="86011"/>
                </a:cubicBezTo>
                <a:close/>
                <a:moveTo>
                  <a:pt x="29996" y="24779"/>
                </a:moveTo>
                <a:cubicBezTo>
                  <a:pt x="32999" y="25189"/>
                  <a:pt x="35457" y="26486"/>
                  <a:pt x="37368" y="28670"/>
                </a:cubicBezTo>
                <a:lnTo>
                  <a:pt x="82831" y="80686"/>
                </a:lnTo>
                <a:cubicBezTo>
                  <a:pt x="84469" y="82871"/>
                  <a:pt x="85152" y="85465"/>
                  <a:pt x="84879" y="88468"/>
                </a:cubicBezTo>
                <a:cubicBezTo>
                  <a:pt x="84606" y="91472"/>
                  <a:pt x="83377" y="93929"/>
                  <a:pt x="81193" y="95841"/>
                </a:cubicBezTo>
                <a:lnTo>
                  <a:pt x="66038" y="108947"/>
                </a:lnTo>
                <a:cubicBezTo>
                  <a:pt x="63854" y="110858"/>
                  <a:pt x="61260" y="111746"/>
                  <a:pt x="58256" y="111609"/>
                </a:cubicBezTo>
                <a:cubicBezTo>
                  <a:pt x="55253" y="111473"/>
                  <a:pt x="52932" y="110176"/>
                  <a:pt x="51294" y="107718"/>
                </a:cubicBezTo>
                <a:lnTo>
                  <a:pt x="5831" y="55293"/>
                </a:lnTo>
                <a:cubicBezTo>
                  <a:pt x="3919" y="53108"/>
                  <a:pt x="3169" y="50514"/>
                  <a:pt x="3578" y="47511"/>
                </a:cubicBezTo>
                <a:cubicBezTo>
                  <a:pt x="3988" y="44507"/>
                  <a:pt x="5285" y="42050"/>
                  <a:pt x="7469" y="40138"/>
                </a:cubicBezTo>
                <a:lnTo>
                  <a:pt x="22214" y="27032"/>
                </a:lnTo>
                <a:cubicBezTo>
                  <a:pt x="24398" y="25121"/>
                  <a:pt x="26992" y="24370"/>
                  <a:pt x="29996" y="24779"/>
                </a:cubicBezTo>
                <a:close/>
                <a:moveTo>
                  <a:pt x="1114960" y="4505"/>
                </a:moveTo>
                <a:cubicBezTo>
                  <a:pt x="1117690" y="4232"/>
                  <a:pt x="1119943" y="4983"/>
                  <a:pt x="1121718" y="6758"/>
                </a:cubicBezTo>
                <a:cubicBezTo>
                  <a:pt x="1123493" y="8533"/>
                  <a:pt x="1124244" y="10649"/>
                  <a:pt x="1123970" y="13107"/>
                </a:cubicBezTo>
                <a:lnTo>
                  <a:pt x="1111683" y="310868"/>
                </a:lnTo>
                <a:cubicBezTo>
                  <a:pt x="1111683" y="313325"/>
                  <a:pt x="1110728" y="315305"/>
                  <a:pt x="1108816" y="316806"/>
                </a:cubicBezTo>
                <a:cubicBezTo>
                  <a:pt x="1106905" y="318308"/>
                  <a:pt x="1104857" y="319059"/>
                  <a:pt x="1102673" y="319059"/>
                </a:cubicBezTo>
                <a:lnTo>
                  <a:pt x="1084242" y="318240"/>
                </a:lnTo>
                <a:cubicBezTo>
                  <a:pt x="1081784" y="318240"/>
                  <a:pt x="1079668" y="317421"/>
                  <a:pt x="1077893" y="315782"/>
                </a:cubicBezTo>
                <a:cubicBezTo>
                  <a:pt x="1076118" y="314144"/>
                  <a:pt x="1075368" y="311823"/>
                  <a:pt x="1075641" y="308820"/>
                </a:cubicBezTo>
                <a:lnTo>
                  <a:pt x="1086290" y="51197"/>
                </a:lnTo>
                <a:cubicBezTo>
                  <a:pt x="1086290" y="48466"/>
                  <a:pt x="1085470" y="46282"/>
                  <a:pt x="1083832" y="44644"/>
                </a:cubicBezTo>
                <a:cubicBezTo>
                  <a:pt x="1082194" y="43005"/>
                  <a:pt x="1080146" y="42186"/>
                  <a:pt x="1077688" y="42186"/>
                </a:cubicBezTo>
                <a:lnTo>
                  <a:pt x="838087" y="54064"/>
                </a:lnTo>
                <a:cubicBezTo>
                  <a:pt x="835357" y="54064"/>
                  <a:pt x="833172" y="53313"/>
                  <a:pt x="831534" y="51811"/>
                </a:cubicBezTo>
                <a:cubicBezTo>
                  <a:pt x="829896" y="50310"/>
                  <a:pt x="828940" y="48057"/>
                  <a:pt x="828667" y="45053"/>
                </a:cubicBezTo>
                <a:lnTo>
                  <a:pt x="827438" y="27032"/>
                </a:lnTo>
                <a:cubicBezTo>
                  <a:pt x="827438" y="24575"/>
                  <a:pt x="828257" y="22527"/>
                  <a:pt x="829896" y="20888"/>
                </a:cubicBezTo>
                <a:cubicBezTo>
                  <a:pt x="831534" y="19250"/>
                  <a:pt x="833582" y="18158"/>
                  <a:pt x="836039" y="17612"/>
                </a:cubicBezTo>
                <a:close/>
                <a:moveTo>
                  <a:pt x="156606" y="154"/>
                </a:moveTo>
                <a:cubicBezTo>
                  <a:pt x="157937" y="188"/>
                  <a:pt x="159285" y="546"/>
                  <a:pt x="160650" y="1229"/>
                </a:cubicBezTo>
                <a:lnTo>
                  <a:pt x="175804" y="7372"/>
                </a:lnTo>
                <a:cubicBezTo>
                  <a:pt x="178808" y="8465"/>
                  <a:pt x="180856" y="10444"/>
                  <a:pt x="181948" y="13311"/>
                </a:cubicBezTo>
                <a:cubicBezTo>
                  <a:pt x="183040" y="16178"/>
                  <a:pt x="183040" y="18841"/>
                  <a:pt x="181948" y="21298"/>
                </a:cubicBezTo>
                <a:lnTo>
                  <a:pt x="177033" y="33176"/>
                </a:lnTo>
                <a:cubicBezTo>
                  <a:pt x="175668" y="35906"/>
                  <a:pt x="175600" y="38227"/>
                  <a:pt x="176828" y="40138"/>
                </a:cubicBezTo>
                <a:cubicBezTo>
                  <a:pt x="178057" y="42050"/>
                  <a:pt x="180310" y="43005"/>
                  <a:pt x="183586" y="43005"/>
                </a:cubicBezTo>
                <a:lnTo>
                  <a:pt x="288028" y="40548"/>
                </a:lnTo>
                <a:cubicBezTo>
                  <a:pt x="291032" y="40548"/>
                  <a:pt x="293557" y="41572"/>
                  <a:pt x="295605" y="43620"/>
                </a:cubicBezTo>
                <a:cubicBezTo>
                  <a:pt x="297653" y="45668"/>
                  <a:pt x="298950" y="48330"/>
                  <a:pt x="299496" y="51607"/>
                </a:cubicBezTo>
                <a:lnTo>
                  <a:pt x="302773" y="191272"/>
                </a:lnTo>
                <a:cubicBezTo>
                  <a:pt x="302773" y="194548"/>
                  <a:pt x="302090" y="197961"/>
                  <a:pt x="300725" y="201511"/>
                </a:cubicBezTo>
                <a:cubicBezTo>
                  <a:pt x="299360" y="205061"/>
                  <a:pt x="297585" y="207928"/>
                  <a:pt x="295400" y="210112"/>
                </a:cubicBezTo>
                <a:lnTo>
                  <a:pt x="283113" y="223628"/>
                </a:lnTo>
                <a:cubicBezTo>
                  <a:pt x="280929" y="225812"/>
                  <a:pt x="278403" y="226973"/>
                  <a:pt x="275536" y="227109"/>
                </a:cubicBezTo>
                <a:cubicBezTo>
                  <a:pt x="272669" y="227246"/>
                  <a:pt x="270143" y="226222"/>
                  <a:pt x="267959" y="224038"/>
                </a:cubicBezTo>
                <a:lnTo>
                  <a:pt x="256081" y="212979"/>
                </a:lnTo>
                <a:cubicBezTo>
                  <a:pt x="253897" y="210795"/>
                  <a:pt x="252736" y="208201"/>
                  <a:pt x="252600" y="205197"/>
                </a:cubicBezTo>
                <a:cubicBezTo>
                  <a:pt x="252463" y="202194"/>
                  <a:pt x="253487" y="199873"/>
                  <a:pt x="255672" y="198234"/>
                </a:cubicBezTo>
                <a:lnTo>
                  <a:pt x="257310" y="195777"/>
                </a:lnTo>
                <a:cubicBezTo>
                  <a:pt x="259494" y="193593"/>
                  <a:pt x="261201" y="190657"/>
                  <a:pt x="262430" y="186971"/>
                </a:cubicBezTo>
                <a:cubicBezTo>
                  <a:pt x="263658" y="183285"/>
                  <a:pt x="264273" y="180077"/>
                  <a:pt x="264273" y="177346"/>
                </a:cubicBezTo>
                <a:lnTo>
                  <a:pt x="262225" y="90107"/>
                </a:lnTo>
                <a:cubicBezTo>
                  <a:pt x="262225" y="87103"/>
                  <a:pt x="261132" y="84577"/>
                  <a:pt x="258948" y="82529"/>
                </a:cubicBezTo>
                <a:cubicBezTo>
                  <a:pt x="256764" y="80482"/>
                  <a:pt x="254170" y="79458"/>
                  <a:pt x="251166" y="79458"/>
                </a:cubicBezTo>
                <a:lnTo>
                  <a:pt x="125836" y="82325"/>
                </a:lnTo>
                <a:cubicBezTo>
                  <a:pt x="123106" y="82325"/>
                  <a:pt x="121058" y="81369"/>
                  <a:pt x="119693" y="79458"/>
                </a:cubicBezTo>
                <a:cubicBezTo>
                  <a:pt x="118327" y="77546"/>
                  <a:pt x="118191" y="75225"/>
                  <a:pt x="119283" y="72495"/>
                </a:cubicBezTo>
                <a:lnTo>
                  <a:pt x="146725" y="6963"/>
                </a:lnTo>
                <a:cubicBezTo>
                  <a:pt x="148090" y="4232"/>
                  <a:pt x="150069" y="2253"/>
                  <a:pt x="152663" y="1024"/>
                </a:cubicBezTo>
                <a:cubicBezTo>
                  <a:pt x="153960" y="410"/>
                  <a:pt x="155274" y="120"/>
                  <a:pt x="156606" y="154"/>
                </a:cubicBezTo>
                <a:close/>
                <a:moveTo>
                  <a:pt x="485443" y="0"/>
                </a:moveTo>
                <a:lnTo>
                  <a:pt x="498959" y="0"/>
                </a:lnTo>
                <a:cubicBezTo>
                  <a:pt x="501144" y="0"/>
                  <a:pt x="502918" y="683"/>
                  <a:pt x="504284" y="2048"/>
                </a:cubicBezTo>
                <a:cubicBezTo>
                  <a:pt x="505649" y="3413"/>
                  <a:pt x="506331" y="5325"/>
                  <a:pt x="506331" y="7782"/>
                </a:cubicBezTo>
                <a:lnTo>
                  <a:pt x="506331" y="18021"/>
                </a:lnTo>
                <a:cubicBezTo>
                  <a:pt x="506331" y="20206"/>
                  <a:pt x="507151" y="21981"/>
                  <a:pt x="508789" y="23346"/>
                </a:cubicBezTo>
                <a:cubicBezTo>
                  <a:pt x="510427" y="24711"/>
                  <a:pt x="512338" y="25394"/>
                  <a:pt x="514523" y="25394"/>
                </a:cubicBezTo>
                <a:lnTo>
                  <a:pt x="612821" y="24165"/>
                </a:lnTo>
                <a:cubicBezTo>
                  <a:pt x="615005" y="24165"/>
                  <a:pt x="617190" y="23414"/>
                  <a:pt x="619374" y="21912"/>
                </a:cubicBezTo>
                <a:cubicBezTo>
                  <a:pt x="621558" y="20411"/>
                  <a:pt x="623197" y="18841"/>
                  <a:pt x="624289" y="17202"/>
                </a:cubicBezTo>
                <a:lnTo>
                  <a:pt x="629204" y="6963"/>
                </a:lnTo>
                <a:cubicBezTo>
                  <a:pt x="630296" y="5052"/>
                  <a:pt x="631866" y="3823"/>
                  <a:pt x="633914" y="3277"/>
                </a:cubicBezTo>
                <a:cubicBezTo>
                  <a:pt x="635962" y="2731"/>
                  <a:pt x="637942" y="3004"/>
                  <a:pt x="639853" y="4096"/>
                </a:cubicBezTo>
                <a:lnTo>
                  <a:pt x="658284" y="13516"/>
                </a:lnTo>
                <a:cubicBezTo>
                  <a:pt x="659922" y="14608"/>
                  <a:pt x="661219" y="15769"/>
                  <a:pt x="662175" y="16997"/>
                </a:cubicBezTo>
                <a:cubicBezTo>
                  <a:pt x="663130" y="18226"/>
                  <a:pt x="663472" y="19387"/>
                  <a:pt x="663199" y="20479"/>
                </a:cubicBezTo>
                <a:cubicBezTo>
                  <a:pt x="662926" y="21298"/>
                  <a:pt x="663335" y="21912"/>
                  <a:pt x="664427" y="22322"/>
                </a:cubicBezTo>
                <a:cubicBezTo>
                  <a:pt x="665520" y="22732"/>
                  <a:pt x="667158" y="22936"/>
                  <a:pt x="669342" y="22936"/>
                </a:cubicBezTo>
                <a:lnTo>
                  <a:pt x="707023" y="22527"/>
                </a:lnTo>
                <a:cubicBezTo>
                  <a:pt x="709208" y="22527"/>
                  <a:pt x="711051" y="23278"/>
                  <a:pt x="712552" y="24779"/>
                </a:cubicBezTo>
                <a:cubicBezTo>
                  <a:pt x="714054" y="26281"/>
                  <a:pt x="714942" y="28124"/>
                  <a:pt x="715215" y="30309"/>
                </a:cubicBezTo>
                <a:lnTo>
                  <a:pt x="715215" y="43825"/>
                </a:lnTo>
                <a:cubicBezTo>
                  <a:pt x="715215" y="45736"/>
                  <a:pt x="714464" y="47443"/>
                  <a:pt x="712962" y="48944"/>
                </a:cubicBezTo>
                <a:cubicBezTo>
                  <a:pt x="711460" y="50446"/>
                  <a:pt x="709617" y="51197"/>
                  <a:pt x="707433" y="51197"/>
                </a:cubicBezTo>
                <a:lnTo>
                  <a:pt x="653778" y="52426"/>
                </a:lnTo>
                <a:cubicBezTo>
                  <a:pt x="651594" y="52426"/>
                  <a:pt x="649478" y="53040"/>
                  <a:pt x="647430" y="54269"/>
                </a:cubicBezTo>
                <a:cubicBezTo>
                  <a:pt x="645382" y="55498"/>
                  <a:pt x="643812" y="57068"/>
                  <a:pt x="642720" y="58979"/>
                </a:cubicBezTo>
                <a:lnTo>
                  <a:pt x="635348" y="72495"/>
                </a:lnTo>
                <a:cubicBezTo>
                  <a:pt x="634528" y="74406"/>
                  <a:pt x="634528" y="75976"/>
                  <a:pt x="635348" y="77205"/>
                </a:cubicBezTo>
                <a:cubicBezTo>
                  <a:pt x="636167" y="78434"/>
                  <a:pt x="637668" y="78912"/>
                  <a:pt x="639853" y="78639"/>
                </a:cubicBezTo>
                <a:lnTo>
                  <a:pt x="658284" y="77819"/>
                </a:lnTo>
                <a:cubicBezTo>
                  <a:pt x="660468" y="77819"/>
                  <a:pt x="662311" y="78502"/>
                  <a:pt x="663813" y="79867"/>
                </a:cubicBezTo>
                <a:cubicBezTo>
                  <a:pt x="665315" y="81232"/>
                  <a:pt x="666066" y="82871"/>
                  <a:pt x="666066" y="84782"/>
                </a:cubicBezTo>
                <a:lnTo>
                  <a:pt x="667704" y="109357"/>
                </a:lnTo>
                <a:cubicBezTo>
                  <a:pt x="667704" y="111541"/>
                  <a:pt x="666953" y="113384"/>
                  <a:pt x="665451" y="114886"/>
                </a:cubicBezTo>
                <a:cubicBezTo>
                  <a:pt x="663950" y="116388"/>
                  <a:pt x="662106" y="117139"/>
                  <a:pt x="659922" y="117139"/>
                </a:cubicBezTo>
                <a:lnTo>
                  <a:pt x="470698" y="127378"/>
                </a:lnTo>
                <a:cubicBezTo>
                  <a:pt x="468514" y="127651"/>
                  <a:pt x="467080" y="128402"/>
                  <a:pt x="466398" y="129631"/>
                </a:cubicBezTo>
                <a:cubicBezTo>
                  <a:pt x="465715" y="130859"/>
                  <a:pt x="466057" y="132293"/>
                  <a:pt x="467422" y="133931"/>
                </a:cubicBezTo>
                <a:lnTo>
                  <a:pt x="487081" y="160963"/>
                </a:lnTo>
                <a:cubicBezTo>
                  <a:pt x="488447" y="162601"/>
                  <a:pt x="488856" y="164513"/>
                  <a:pt x="488310" y="166697"/>
                </a:cubicBezTo>
                <a:cubicBezTo>
                  <a:pt x="487764" y="168882"/>
                  <a:pt x="486808" y="170656"/>
                  <a:pt x="485443" y="172022"/>
                </a:cubicBezTo>
                <a:lnTo>
                  <a:pt x="474385" y="179804"/>
                </a:lnTo>
                <a:cubicBezTo>
                  <a:pt x="472746" y="180896"/>
                  <a:pt x="470835" y="181305"/>
                  <a:pt x="468650" y="181032"/>
                </a:cubicBezTo>
                <a:cubicBezTo>
                  <a:pt x="466466" y="180759"/>
                  <a:pt x="464828" y="179804"/>
                  <a:pt x="463736" y="178165"/>
                </a:cubicBezTo>
                <a:lnTo>
                  <a:pt x="440799" y="146628"/>
                </a:lnTo>
                <a:cubicBezTo>
                  <a:pt x="439707" y="144717"/>
                  <a:pt x="439366" y="142737"/>
                  <a:pt x="439776" y="140689"/>
                </a:cubicBezTo>
                <a:cubicBezTo>
                  <a:pt x="440185" y="138641"/>
                  <a:pt x="441209" y="136935"/>
                  <a:pt x="442847" y="135569"/>
                </a:cubicBezTo>
                <a:lnTo>
                  <a:pt x="446943" y="132702"/>
                </a:lnTo>
                <a:cubicBezTo>
                  <a:pt x="448581" y="131610"/>
                  <a:pt x="449878" y="130655"/>
                  <a:pt x="450834" y="129835"/>
                </a:cubicBezTo>
                <a:cubicBezTo>
                  <a:pt x="451790" y="129016"/>
                  <a:pt x="451994" y="128607"/>
                  <a:pt x="451448" y="128607"/>
                </a:cubicBezTo>
                <a:cubicBezTo>
                  <a:pt x="450629" y="128607"/>
                  <a:pt x="450015" y="127856"/>
                  <a:pt x="449605" y="126354"/>
                </a:cubicBezTo>
                <a:cubicBezTo>
                  <a:pt x="449196" y="124852"/>
                  <a:pt x="448991" y="123146"/>
                  <a:pt x="448991" y="121234"/>
                </a:cubicBezTo>
                <a:lnTo>
                  <a:pt x="447762" y="96660"/>
                </a:lnTo>
                <a:cubicBezTo>
                  <a:pt x="447762" y="94475"/>
                  <a:pt x="448445" y="92632"/>
                  <a:pt x="449810" y="91131"/>
                </a:cubicBezTo>
                <a:cubicBezTo>
                  <a:pt x="451175" y="89629"/>
                  <a:pt x="452814" y="88741"/>
                  <a:pt x="454725" y="88468"/>
                </a:cubicBezTo>
                <a:lnTo>
                  <a:pt x="616098" y="80277"/>
                </a:lnTo>
                <a:cubicBezTo>
                  <a:pt x="618282" y="80277"/>
                  <a:pt x="619442" y="79867"/>
                  <a:pt x="619579" y="79048"/>
                </a:cubicBezTo>
                <a:cubicBezTo>
                  <a:pt x="619715" y="78229"/>
                  <a:pt x="618965" y="77137"/>
                  <a:pt x="617326" y="75771"/>
                </a:cubicBezTo>
                <a:lnTo>
                  <a:pt x="605039" y="69628"/>
                </a:lnTo>
                <a:cubicBezTo>
                  <a:pt x="603128" y="68809"/>
                  <a:pt x="601831" y="67375"/>
                  <a:pt x="601148" y="65327"/>
                </a:cubicBezTo>
                <a:cubicBezTo>
                  <a:pt x="600465" y="63279"/>
                  <a:pt x="600670" y="61300"/>
                  <a:pt x="601762" y="59388"/>
                </a:cubicBezTo>
                <a:cubicBezTo>
                  <a:pt x="602582" y="57750"/>
                  <a:pt x="602582" y="56317"/>
                  <a:pt x="601762" y="55088"/>
                </a:cubicBezTo>
                <a:cubicBezTo>
                  <a:pt x="600943" y="53859"/>
                  <a:pt x="599578" y="53245"/>
                  <a:pt x="597667" y="53245"/>
                </a:cubicBezTo>
                <a:lnTo>
                  <a:pt x="514523" y="54064"/>
                </a:lnTo>
                <a:cubicBezTo>
                  <a:pt x="512338" y="54064"/>
                  <a:pt x="510427" y="54747"/>
                  <a:pt x="508789" y="56112"/>
                </a:cubicBezTo>
                <a:cubicBezTo>
                  <a:pt x="507151" y="57477"/>
                  <a:pt x="506331" y="58842"/>
                  <a:pt x="506331" y="60208"/>
                </a:cubicBezTo>
                <a:cubicBezTo>
                  <a:pt x="506331" y="62119"/>
                  <a:pt x="505649" y="63553"/>
                  <a:pt x="504284" y="64508"/>
                </a:cubicBezTo>
                <a:cubicBezTo>
                  <a:pt x="502918" y="65464"/>
                  <a:pt x="501144" y="65942"/>
                  <a:pt x="498959" y="65942"/>
                </a:cubicBezTo>
                <a:lnTo>
                  <a:pt x="485443" y="65942"/>
                </a:lnTo>
                <a:cubicBezTo>
                  <a:pt x="483532" y="65942"/>
                  <a:pt x="481757" y="65464"/>
                  <a:pt x="480119" y="64508"/>
                </a:cubicBezTo>
                <a:cubicBezTo>
                  <a:pt x="478480" y="63553"/>
                  <a:pt x="477661" y="62256"/>
                  <a:pt x="477661" y="60617"/>
                </a:cubicBezTo>
                <a:cubicBezTo>
                  <a:pt x="477661" y="58979"/>
                  <a:pt x="476979" y="57682"/>
                  <a:pt x="475613" y="56726"/>
                </a:cubicBezTo>
                <a:cubicBezTo>
                  <a:pt x="474248" y="55771"/>
                  <a:pt x="472473" y="55293"/>
                  <a:pt x="470289" y="55293"/>
                </a:cubicBezTo>
                <a:lnTo>
                  <a:pt x="425236" y="55702"/>
                </a:lnTo>
                <a:cubicBezTo>
                  <a:pt x="423051" y="55975"/>
                  <a:pt x="421208" y="55293"/>
                  <a:pt x="419706" y="53654"/>
                </a:cubicBezTo>
                <a:cubicBezTo>
                  <a:pt x="418205" y="52016"/>
                  <a:pt x="417454" y="50105"/>
                  <a:pt x="417454" y="47920"/>
                </a:cubicBezTo>
                <a:lnTo>
                  <a:pt x="417454" y="34814"/>
                </a:lnTo>
                <a:cubicBezTo>
                  <a:pt x="417454" y="32630"/>
                  <a:pt x="418136" y="30787"/>
                  <a:pt x="419502" y="29285"/>
                </a:cubicBezTo>
                <a:cubicBezTo>
                  <a:pt x="420867" y="27783"/>
                  <a:pt x="422642" y="27032"/>
                  <a:pt x="424826" y="27032"/>
                </a:cubicBezTo>
                <a:lnTo>
                  <a:pt x="470289" y="26622"/>
                </a:lnTo>
                <a:cubicBezTo>
                  <a:pt x="472473" y="26076"/>
                  <a:pt x="474248" y="25121"/>
                  <a:pt x="475613" y="23755"/>
                </a:cubicBezTo>
                <a:cubicBezTo>
                  <a:pt x="476979" y="22390"/>
                  <a:pt x="477661" y="20615"/>
                  <a:pt x="477661" y="18431"/>
                </a:cubicBezTo>
                <a:lnTo>
                  <a:pt x="477661" y="7782"/>
                </a:lnTo>
                <a:cubicBezTo>
                  <a:pt x="477661" y="5325"/>
                  <a:pt x="478480" y="3413"/>
                  <a:pt x="480119" y="2048"/>
                </a:cubicBezTo>
                <a:cubicBezTo>
                  <a:pt x="481757" y="683"/>
                  <a:pt x="483532" y="0"/>
                  <a:pt x="485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任意多边形: 形状 157"/>
          <p:cNvSpPr>
            <a:spLocks noChangeArrowheads="1"/>
          </p:cNvSpPr>
          <p:nvPr/>
        </p:nvSpPr>
        <p:spPr bwMode="auto">
          <a:xfrm>
            <a:off x="2216771" y="3709988"/>
            <a:ext cx="1120218" cy="323306"/>
          </a:xfrm>
          <a:custGeom>
            <a:avLst/>
            <a:gdLst/>
            <a:ahLst/>
            <a:cxnLst/>
            <a:rect l="l" t="t" r="r" b="b"/>
            <a:pathLst>
              <a:path w="1120218" h="323306">
                <a:moveTo>
                  <a:pt x="1024528" y="156908"/>
                </a:moveTo>
                <a:cubicBezTo>
                  <a:pt x="1026849" y="157181"/>
                  <a:pt x="1028829" y="158273"/>
                  <a:pt x="1030467" y="160185"/>
                </a:cubicBezTo>
                <a:lnTo>
                  <a:pt x="1041525" y="174110"/>
                </a:lnTo>
                <a:cubicBezTo>
                  <a:pt x="1042891" y="176021"/>
                  <a:pt x="1043437" y="178274"/>
                  <a:pt x="1043164" y="180868"/>
                </a:cubicBezTo>
                <a:cubicBezTo>
                  <a:pt x="1042891" y="183462"/>
                  <a:pt x="1041798" y="185442"/>
                  <a:pt x="1039887" y="186807"/>
                </a:cubicBezTo>
                <a:lnTo>
                  <a:pt x="1031695" y="193770"/>
                </a:lnTo>
                <a:cubicBezTo>
                  <a:pt x="1029784" y="195135"/>
                  <a:pt x="1027531" y="195681"/>
                  <a:pt x="1024938" y="195408"/>
                </a:cubicBezTo>
                <a:cubicBezTo>
                  <a:pt x="1022344" y="195135"/>
                  <a:pt x="1020227" y="193906"/>
                  <a:pt x="1018589" y="191722"/>
                </a:cubicBezTo>
                <a:lnTo>
                  <a:pt x="1007940" y="178206"/>
                </a:lnTo>
                <a:cubicBezTo>
                  <a:pt x="1006302" y="176294"/>
                  <a:pt x="1005687" y="174042"/>
                  <a:pt x="1006097" y="171448"/>
                </a:cubicBezTo>
                <a:cubicBezTo>
                  <a:pt x="1006507" y="168854"/>
                  <a:pt x="1007531" y="166874"/>
                  <a:pt x="1009169" y="165509"/>
                </a:cubicBezTo>
                <a:lnTo>
                  <a:pt x="1017770" y="158546"/>
                </a:lnTo>
                <a:cubicBezTo>
                  <a:pt x="1019954" y="157181"/>
                  <a:pt x="1022207" y="156635"/>
                  <a:pt x="1024528" y="156908"/>
                </a:cubicBezTo>
                <a:close/>
                <a:moveTo>
                  <a:pt x="114657" y="151583"/>
                </a:moveTo>
                <a:cubicBezTo>
                  <a:pt x="117661" y="151037"/>
                  <a:pt x="120391" y="151652"/>
                  <a:pt x="122849" y="153427"/>
                </a:cubicBezTo>
                <a:cubicBezTo>
                  <a:pt x="125306" y="155201"/>
                  <a:pt x="126671" y="157591"/>
                  <a:pt x="126944" y="160594"/>
                </a:cubicBezTo>
                <a:lnTo>
                  <a:pt x="128173" y="169605"/>
                </a:lnTo>
                <a:cubicBezTo>
                  <a:pt x="128719" y="172335"/>
                  <a:pt x="128105" y="174997"/>
                  <a:pt x="126330" y="177591"/>
                </a:cubicBezTo>
                <a:cubicBezTo>
                  <a:pt x="124555" y="180185"/>
                  <a:pt x="122166" y="181619"/>
                  <a:pt x="119162" y="181892"/>
                </a:cubicBezTo>
                <a:lnTo>
                  <a:pt x="75338" y="188445"/>
                </a:lnTo>
                <a:cubicBezTo>
                  <a:pt x="72607" y="188718"/>
                  <a:pt x="70150" y="189469"/>
                  <a:pt x="67965" y="190698"/>
                </a:cubicBezTo>
                <a:cubicBezTo>
                  <a:pt x="65781" y="191927"/>
                  <a:pt x="64552" y="193360"/>
                  <a:pt x="64279" y="194998"/>
                </a:cubicBezTo>
                <a:cubicBezTo>
                  <a:pt x="64279" y="196637"/>
                  <a:pt x="65303" y="197934"/>
                  <a:pt x="67351" y="198889"/>
                </a:cubicBezTo>
                <a:cubicBezTo>
                  <a:pt x="69399" y="199845"/>
                  <a:pt x="71788" y="200186"/>
                  <a:pt x="74519" y="199913"/>
                </a:cubicBezTo>
                <a:lnTo>
                  <a:pt x="119572" y="197456"/>
                </a:lnTo>
                <a:cubicBezTo>
                  <a:pt x="122849" y="197456"/>
                  <a:pt x="125511" y="198412"/>
                  <a:pt x="127559" y="200323"/>
                </a:cubicBezTo>
                <a:cubicBezTo>
                  <a:pt x="129607" y="202234"/>
                  <a:pt x="130767" y="204555"/>
                  <a:pt x="131040" y="207286"/>
                </a:cubicBezTo>
                <a:cubicBezTo>
                  <a:pt x="131313" y="210016"/>
                  <a:pt x="130426" y="212405"/>
                  <a:pt x="128378" y="214453"/>
                </a:cubicBezTo>
                <a:cubicBezTo>
                  <a:pt x="126330" y="216501"/>
                  <a:pt x="123804" y="217662"/>
                  <a:pt x="120801" y="217935"/>
                </a:cubicBezTo>
                <a:lnTo>
                  <a:pt x="72471" y="220392"/>
                </a:lnTo>
                <a:cubicBezTo>
                  <a:pt x="69740" y="220392"/>
                  <a:pt x="67283" y="220802"/>
                  <a:pt x="65098" y="221621"/>
                </a:cubicBezTo>
                <a:cubicBezTo>
                  <a:pt x="62914" y="222440"/>
                  <a:pt x="61822" y="223532"/>
                  <a:pt x="61822" y="224897"/>
                </a:cubicBezTo>
                <a:cubicBezTo>
                  <a:pt x="61549" y="225717"/>
                  <a:pt x="62504" y="226536"/>
                  <a:pt x="64689" y="227355"/>
                </a:cubicBezTo>
                <a:cubicBezTo>
                  <a:pt x="66873" y="228174"/>
                  <a:pt x="69331" y="228584"/>
                  <a:pt x="72061" y="228584"/>
                </a:cubicBezTo>
                <a:lnTo>
                  <a:pt x="218280" y="228584"/>
                </a:lnTo>
                <a:cubicBezTo>
                  <a:pt x="221283" y="228584"/>
                  <a:pt x="223809" y="228106"/>
                  <a:pt x="225857" y="227150"/>
                </a:cubicBezTo>
                <a:cubicBezTo>
                  <a:pt x="227905" y="226194"/>
                  <a:pt x="228792" y="225034"/>
                  <a:pt x="228519" y="223669"/>
                </a:cubicBezTo>
                <a:cubicBezTo>
                  <a:pt x="228246" y="222576"/>
                  <a:pt x="227085" y="221552"/>
                  <a:pt x="225038" y="220597"/>
                </a:cubicBezTo>
                <a:cubicBezTo>
                  <a:pt x="222990" y="219641"/>
                  <a:pt x="220327" y="219163"/>
                  <a:pt x="217051" y="219163"/>
                </a:cubicBezTo>
                <a:lnTo>
                  <a:pt x="165444" y="218754"/>
                </a:lnTo>
                <a:cubicBezTo>
                  <a:pt x="162168" y="218754"/>
                  <a:pt x="159574" y="217730"/>
                  <a:pt x="157662" y="215682"/>
                </a:cubicBezTo>
                <a:cubicBezTo>
                  <a:pt x="155751" y="213634"/>
                  <a:pt x="154795" y="211108"/>
                  <a:pt x="154795" y="208105"/>
                </a:cubicBezTo>
                <a:cubicBezTo>
                  <a:pt x="154795" y="205374"/>
                  <a:pt x="155751" y="202985"/>
                  <a:pt x="157662" y="200937"/>
                </a:cubicBezTo>
                <a:cubicBezTo>
                  <a:pt x="159574" y="198889"/>
                  <a:pt x="162168" y="197865"/>
                  <a:pt x="165444" y="197865"/>
                </a:cubicBezTo>
                <a:lnTo>
                  <a:pt x="215003" y="198685"/>
                </a:lnTo>
                <a:cubicBezTo>
                  <a:pt x="218006" y="198685"/>
                  <a:pt x="220532" y="198002"/>
                  <a:pt x="222580" y="196637"/>
                </a:cubicBezTo>
                <a:cubicBezTo>
                  <a:pt x="224628" y="195271"/>
                  <a:pt x="225515" y="193770"/>
                  <a:pt x="225242" y="192131"/>
                </a:cubicBezTo>
                <a:cubicBezTo>
                  <a:pt x="224969" y="190220"/>
                  <a:pt x="223741" y="188650"/>
                  <a:pt x="221556" y="187421"/>
                </a:cubicBezTo>
                <a:cubicBezTo>
                  <a:pt x="219372" y="186193"/>
                  <a:pt x="216641" y="185578"/>
                  <a:pt x="213365" y="185578"/>
                </a:cubicBezTo>
                <a:lnTo>
                  <a:pt x="186742" y="185578"/>
                </a:lnTo>
                <a:cubicBezTo>
                  <a:pt x="183466" y="185578"/>
                  <a:pt x="180803" y="184554"/>
                  <a:pt x="178756" y="182506"/>
                </a:cubicBezTo>
                <a:cubicBezTo>
                  <a:pt x="176708" y="180458"/>
                  <a:pt x="175684" y="177933"/>
                  <a:pt x="175684" y="174929"/>
                </a:cubicBezTo>
                <a:lnTo>
                  <a:pt x="175684" y="165919"/>
                </a:lnTo>
                <a:cubicBezTo>
                  <a:pt x="175684" y="162642"/>
                  <a:pt x="176708" y="159980"/>
                  <a:pt x="178756" y="157932"/>
                </a:cubicBezTo>
                <a:cubicBezTo>
                  <a:pt x="180803" y="155884"/>
                  <a:pt x="183466" y="154860"/>
                  <a:pt x="186742" y="154860"/>
                </a:cubicBezTo>
                <a:lnTo>
                  <a:pt x="240806" y="154860"/>
                </a:lnTo>
                <a:cubicBezTo>
                  <a:pt x="243810" y="154860"/>
                  <a:pt x="246540" y="155884"/>
                  <a:pt x="248998" y="157932"/>
                </a:cubicBezTo>
                <a:cubicBezTo>
                  <a:pt x="251455" y="159980"/>
                  <a:pt x="252820" y="162505"/>
                  <a:pt x="253093" y="165509"/>
                </a:cubicBezTo>
                <a:lnTo>
                  <a:pt x="262514" y="248243"/>
                </a:lnTo>
                <a:cubicBezTo>
                  <a:pt x="262787" y="251520"/>
                  <a:pt x="261968" y="254182"/>
                  <a:pt x="260056" y="256230"/>
                </a:cubicBezTo>
                <a:cubicBezTo>
                  <a:pt x="258145" y="258278"/>
                  <a:pt x="255687" y="259302"/>
                  <a:pt x="252684" y="259302"/>
                </a:cubicBezTo>
                <a:lnTo>
                  <a:pt x="191657" y="259302"/>
                </a:lnTo>
                <a:cubicBezTo>
                  <a:pt x="188927" y="259302"/>
                  <a:pt x="186879" y="260257"/>
                  <a:pt x="185514" y="262169"/>
                </a:cubicBezTo>
                <a:cubicBezTo>
                  <a:pt x="184148" y="264080"/>
                  <a:pt x="183875" y="266537"/>
                  <a:pt x="184694" y="269541"/>
                </a:cubicBezTo>
                <a:lnTo>
                  <a:pt x="187152" y="276504"/>
                </a:lnTo>
                <a:cubicBezTo>
                  <a:pt x="187971" y="278961"/>
                  <a:pt x="189746" y="281282"/>
                  <a:pt x="192476" y="283467"/>
                </a:cubicBezTo>
                <a:cubicBezTo>
                  <a:pt x="195207" y="285651"/>
                  <a:pt x="198074" y="286743"/>
                  <a:pt x="201077" y="286743"/>
                </a:cubicBezTo>
                <a:lnTo>
                  <a:pt x="283812" y="291249"/>
                </a:lnTo>
                <a:cubicBezTo>
                  <a:pt x="286815" y="291249"/>
                  <a:pt x="289341" y="292341"/>
                  <a:pt x="291389" y="294525"/>
                </a:cubicBezTo>
                <a:cubicBezTo>
                  <a:pt x="293437" y="296710"/>
                  <a:pt x="294324" y="299303"/>
                  <a:pt x="294051" y="302307"/>
                </a:cubicBezTo>
                <a:lnTo>
                  <a:pt x="293641" y="311318"/>
                </a:lnTo>
                <a:cubicBezTo>
                  <a:pt x="293641" y="314594"/>
                  <a:pt x="292549" y="317120"/>
                  <a:pt x="290365" y="318895"/>
                </a:cubicBezTo>
                <a:cubicBezTo>
                  <a:pt x="288180" y="320670"/>
                  <a:pt x="285450" y="321557"/>
                  <a:pt x="282173" y="321557"/>
                </a:cubicBezTo>
                <a:lnTo>
                  <a:pt x="178960" y="316642"/>
                </a:lnTo>
                <a:cubicBezTo>
                  <a:pt x="175957" y="316642"/>
                  <a:pt x="173021" y="315550"/>
                  <a:pt x="170154" y="313366"/>
                </a:cubicBezTo>
                <a:cubicBezTo>
                  <a:pt x="167287" y="311181"/>
                  <a:pt x="165444" y="308587"/>
                  <a:pt x="164625" y="305584"/>
                </a:cubicBezTo>
                <a:lnTo>
                  <a:pt x="152338" y="269541"/>
                </a:lnTo>
                <a:cubicBezTo>
                  <a:pt x="151246" y="266537"/>
                  <a:pt x="149676" y="264080"/>
                  <a:pt x="147628" y="262169"/>
                </a:cubicBezTo>
                <a:cubicBezTo>
                  <a:pt x="145580" y="260257"/>
                  <a:pt x="143600" y="259302"/>
                  <a:pt x="141689" y="259302"/>
                </a:cubicBezTo>
                <a:cubicBezTo>
                  <a:pt x="140051" y="259302"/>
                  <a:pt x="138685" y="259575"/>
                  <a:pt x="137593" y="260121"/>
                </a:cubicBezTo>
                <a:cubicBezTo>
                  <a:pt x="136501" y="260667"/>
                  <a:pt x="136091" y="261486"/>
                  <a:pt x="136365" y="262578"/>
                </a:cubicBezTo>
                <a:cubicBezTo>
                  <a:pt x="136638" y="263124"/>
                  <a:pt x="135887" y="264148"/>
                  <a:pt x="134112" y="265650"/>
                </a:cubicBezTo>
                <a:cubicBezTo>
                  <a:pt x="132337" y="267152"/>
                  <a:pt x="130221" y="268585"/>
                  <a:pt x="127763" y="269951"/>
                </a:cubicBezTo>
                <a:lnTo>
                  <a:pt x="18816" y="319919"/>
                </a:lnTo>
                <a:cubicBezTo>
                  <a:pt x="16086" y="321011"/>
                  <a:pt x="13287" y="321011"/>
                  <a:pt x="10420" y="319919"/>
                </a:cubicBezTo>
                <a:cubicBezTo>
                  <a:pt x="7553" y="318827"/>
                  <a:pt x="5574" y="316915"/>
                  <a:pt x="4481" y="314185"/>
                </a:cubicBezTo>
                <a:lnTo>
                  <a:pt x="1205" y="306403"/>
                </a:lnTo>
                <a:cubicBezTo>
                  <a:pt x="-161" y="303399"/>
                  <a:pt x="-365" y="300464"/>
                  <a:pt x="590" y="297597"/>
                </a:cubicBezTo>
                <a:cubicBezTo>
                  <a:pt x="1546" y="294730"/>
                  <a:pt x="3389" y="292750"/>
                  <a:pt x="6120" y="291658"/>
                </a:cubicBezTo>
                <a:lnTo>
                  <a:pt x="67965" y="263807"/>
                </a:lnTo>
                <a:cubicBezTo>
                  <a:pt x="70696" y="262442"/>
                  <a:pt x="71993" y="261350"/>
                  <a:pt x="71856" y="260530"/>
                </a:cubicBezTo>
                <a:cubicBezTo>
                  <a:pt x="71720" y="259711"/>
                  <a:pt x="70150" y="259302"/>
                  <a:pt x="67146" y="259302"/>
                </a:cubicBezTo>
                <a:lnTo>
                  <a:pt x="38886" y="259302"/>
                </a:lnTo>
                <a:cubicBezTo>
                  <a:pt x="35609" y="259302"/>
                  <a:pt x="33015" y="258278"/>
                  <a:pt x="31104" y="256230"/>
                </a:cubicBezTo>
                <a:cubicBezTo>
                  <a:pt x="29192" y="254182"/>
                  <a:pt x="28373" y="251520"/>
                  <a:pt x="28646" y="248243"/>
                </a:cubicBezTo>
                <a:lnTo>
                  <a:pt x="35609" y="173700"/>
                </a:lnTo>
                <a:cubicBezTo>
                  <a:pt x="35882" y="170970"/>
                  <a:pt x="37111" y="168444"/>
                  <a:pt x="39295" y="166123"/>
                </a:cubicBezTo>
                <a:cubicBezTo>
                  <a:pt x="41480" y="163802"/>
                  <a:pt x="44074" y="162232"/>
                  <a:pt x="47077" y="161413"/>
                </a:cubicBezTo>
                <a:close/>
                <a:moveTo>
                  <a:pt x="72061" y="116770"/>
                </a:moveTo>
                <a:lnTo>
                  <a:pt x="93769" y="119227"/>
                </a:lnTo>
                <a:cubicBezTo>
                  <a:pt x="97045" y="119500"/>
                  <a:pt x="99503" y="120729"/>
                  <a:pt x="101141" y="122913"/>
                </a:cubicBezTo>
                <a:cubicBezTo>
                  <a:pt x="102779" y="125098"/>
                  <a:pt x="103462" y="127692"/>
                  <a:pt x="103189" y="130695"/>
                </a:cubicBezTo>
                <a:cubicBezTo>
                  <a:pt x="102916" y="133426"/>
                  <a:pt x="101687" y="135678"/>
                  <a:pt x="99503" y="137453"/>
                </a:cubicBezTo>
                <a:cubicBezTo>
                  <a:pt x="97318" y="139228"/>
                  <a:pt x="94588" y="139842"/>
                  <a:pt x="91311" y="139296"/>
                </a:cubicBezTo>
                <a:lnTo>
                  <a:pt x="70013" y="137248"/>
                </a:lnTo>
                <a:cubicBezTo>
                  <a:pt x="67010" y="136975"/>
                  <a:pt x="64552" y="135678"/>
                  <a:pt x="62641" y="133357"/>
                </a:cubicBezTo>
                <a:cubicBezTo>
                  <a:pt x="60730" y="131036"/>
                  <a:pt x="60047" y="128511"/>
                  <a:pt x="60593" y="125780"/>
                </a:cubicBezTo>
                <a:cubicBezTo>
                  <a:pt x="60866" y="123050"/>
                  <a:pt x="62095" y="120797"/>
                  <a:pt x="64279" y="119022"/>
                </a:cubicBezTo>
                <a:cubicBezTo>
                  <a:pt x="66464" y="117247"/>
                  <a:pt x="69058" y="116497"/>
                  <a:pt x="72061" y="116770"/>
                </a:cubicBezTo>
                <a:close/>
                <a:moveTo>
                  <a:pt x="449075" y="112008"/>
                </a:moveTo>
                <a:cubicBezTo>
                  <a:pt x="448119" y="111633"/>
                  <a:pt x="447095" y="111718"/>
                  <a:pt x="446003" y="112264"/>
                </a:cubicBezTo>
                <a:cubicBezTo>
                  <a:pt x="444092" y="112810"/>
                  <a:pt x="442385" y="114653"/>
                  <a:pt x="440884" y="117794"/>
                </a:cubicBezTo>
                <a:cubicBezTo>
                  <a:pt x="439382" y="120934"/>
                  <a:pt x="438904" y="124551"/>
                  <a:pt x="439450" y="128647"/>
                </a:cubicBezTo>
                <a:lnTo>
                  <a:pt x="441088" y="150355"/>
                </a:lnTo>
                <a:cubicBezTo>
                  <a:pt x="441361" y="154450"/>
                  <a:pt x="442249" y="157727"/>
                  <a:pt x="443751" y="160185"/>
                </a:cubicBezTo>
                <a:cubicBezTo>
                  <a:pt x="445252" y="162642"/>
                  <a:pt x="446959" y="163598"/>
                  <a:pt x="448870" y="163052"/>
                </a:cubicBezTo>
                <a:cubicBezTo>
                  <a:pt x="450782" y="162505"/>
                  <a:pt x="452352" y="160594"/>
                  <a:pt x="453580" y="157317"/>
                </a:cubicBezTo>
                <a:cubicBezTo>
                  <a:pt x="454809" y="154041"/>
                  <a:pt x="455423" y="150491"/>
                  <a:pt x="455423" y="146669"/>
                </a:cubicBezTo>
                <a:lnTo>
                  <a:pt x="454195" y="124551"/>
                </a:lnTo>
                <a:cubicBezTo>
                  <a:pt x="454195" y="120456"/>
                  <a:pt x="453376" y="117111"/>
                  <a:pt x="451737" y="114517"/>
                </a:cubicBezTo>
                <a:cubicBezTo>
                  <a:pt x="450918" y="113220"/>
                  <a:pt x="450031" y="112384"/>
                  <a:pt x="449075" y="112008"/>
                </a:cubicBezTo>
                <a:close/>
                <a:moveTo>
                  <a:pt x="955105" y="110216"/>
                </a:moveTo>
                <a:lnTo>
                  <a:pt x="973126" y="111445"/>
                </a:lnTo>
                <a:cubicBezTo>
                  <a:pt x="975584" y="111991"/>
                  <a:pt x="977700" y="113152"/>
                  <a:pt x="979475" y="114926"/>
                </a:cubicBezTo>
                <a:cubicBezTo>
                  <a:pt x="981249" y="116701"/>
                  <a:pt x="982000" y="118954"/>
                  <a:pt x="981727" y="121684"/>
                </a:cubicBezTo>
                <a:lnTo>
                  <a:pt x="980908" y="126599"/>
                </a:lnTo>
                <a:cubicBezTo>
                  <a:pt x="980635" y="128784"/>
                  <a:pt x="981249" y="130627"/>
                  <a:pt x="982751" y="132129"/>
                </a:cubicBezTo>
                <a:cubicBezTo>
                  <a:pt x="984253" y="133630"/>
                  <a:pt x="986369" y="134245"/>
                  <a:pt x="989100" y="133972"/>
                </a:cubicBezTo>
                <a:lnTo>
                  <a:pt x="991148" y="133153"/>
                </a:lnTo>
                <a:cubicBezTo>
                  <a:pt x="993605" y="132606"/>
                  <a:pt x="995858" y="133016"/>
                  <a:pt x="997906" y="134381"/>
                </a:cubicBezTo>
                <a:cubicBezTo>
                  <a:pt x="999953" y="135747"/>
                  <a:pt x="1001250" y="137794"/>
                  <a:pt x="1001797" y="140525"/>
                </a:cubicBezTo>
                <a:lnTo>
                  <a:pt x="1002616" y="147488"/>
                </a:lnTo>
                <a:cubicBezTo>
                  <a:pt x="1003435" y="149945"/>
                  <a:pt x="1003094" y="152198"/>
                  <a:pt x="1001592" y="154246"/>
                </a:cubicBezTo>
                <a:cubicBezTo>
                  <a:pt x="1000090" y="156294"/>
                  <a:pt x="998110" y="157591"/>
                  <a:pt x="995653" y="158137"/>
                </a:cubicBezTo>
                <a:lnTo>
                  <a:pt x="986233" y="159775"/>
                </a:lnTo>
                <a:cubicBezTo>
                  <a:pt x="984048" y="160321"/>
                  <a:pt x="982000" y="161618"/>
                  <a:pt x="980089" y="163666"/>
                </a:cubicBezTo>
                <a:cubicBezTo>
                  <a:pt x="978178" y="165714"/>
                  <a:pt x="977085" y="167966"/>
                  <a:pt x="976812" y="170424"/>
                </a:cubicBezTo>
                <a:lnTo>
                  <a:pt x="973536" y="204828"/>
                </a:lnTo>
                <a:cubicBezTo>
                  <a:pt x="973263" y="207286"/>
                  <a:pt x="974014" y="209402"/>
                  <a:pt x="975789" y="211177"/>
                </a:cubicBezTo>
                <a:cubicBezTo>
                  <a:pt x="977563" y="212951"/>
                  <a:pt x="979679" y="213839"/>
                  <a:pt x="982137" y="213839"/>
                </a:cubicBezTo>
                <a:lnTo>
                  <a:pt x="1044392" y="210972"/>
                </a:lnTo>
                <a:cubicBezTo>
                  <a:pt x="1047123" y="210972"/>
                  <a:pt x="1049376" y="211859"/>
                  <a:pt x="1051150" y="213634"/>
                </a:cubicBezTo>
                <a:cubicBezTo>
                  <a:pt x="1052925" y="215409"/>
                  <a:pt x="1053813" y="217525"/>
                  <a:pt x="1053813" y="219982"/>
                </a:cubicBezTo>
                <a:lnTo>
                  <a:pt x="1054222" y="234727"/>
                </a:lnTo>
                <a:cubicBezTo>
                  <a:pt x="1054495" y="236912"/>
                  <a:pt x="1053744" y="238891"/>
                  <a:pt x="1051969" y="240666"/>
                </a:cubicBezTo>
                <a:cubicBezTo>
                  <a:pt x="1050195" y="242441"/>
                  <a:pt x="1048078" y="243328"/>
                  <a:pt x="1045621" y="243328"/>
                </a:cubicBezTo>
                <a:lnTo>
                  <a:pt x="901041" y="249062"/>
                </a:lnTo>
                <a:cubicBezTo>
                  <a:pt x="898584" y="249062"/>
                  <a:pt x="896468" y="248311"/>
                  <a:pt x="894693" y="246810"/>
                </a:cubicBezTo>
                <a:cubicBezTo>
                  <a:pt x="892918" y="245308"/>
                  <a:pt x="891894" y="243328"/>
                  <a:pt x="891621" y="240871"/>
                </a:cubicBezTo>
                <a:lnTo>
                  <a:pt x="891211" y="226126"/>
                </a:lnTo>
                <a:cubicBezTo>
                  <a:pt x="891211" y="223669"/>
                  <a:pt x="891962" y="221552"/>
                  <a:pt x="893464" y="219778"/>
                </a:cubicBezTo>
                <a:cubicBezTo>
                  <a:pt x="894966" y="218003"/>
                  <a:pt x="897082" y="217115"/>
                  <a:pt x="899812" y="217115"/>
                </a:cubicBezTo>
                <a:lnTo>
                  <a:pt x="927254" y="215887"/>
                </a:lnTo>
                <a:cubicBezTo>
                  <a:pt x="930257" y="215887"/>
                  <a:pt x="932578" y="214931"/>
                  <a:pt x="934217" y="213020"/>
                </a:cubicBezTo>
                <a:cubicBezTo>
                  <a:pt x="935855" y="211108"/>
                  <a:pt x="936947" y="209060"/>
                  <a:pt x="937493" y="206876"/>
                </a:cubicBezTo>
                <a:lnTo>
                  <a:pt x="939951" y="178206"/>
                </a:lnTo>
                <a:cubicBezTo>
                  <a:pt x="940497" y="175202"/>
                  <a:pt x="939882" y="173018"/>
                  <a:pt x="938108" y="171653"/>
                </a:cubicBezTo>
                <a:cubicBezTo>
                  <a:pt x="936333" y="170287"/>
                  <a:pt x="934353" y="169878"/>
                  <a:pt x="932169" y="170424"/>
                </a:cubicBezTo>
                <a:lnTo>
                  <a:pt x="926435" y="171653"/>
                </a:lnTo>
                <a:cubicBezTo>
                  <a:pt x="923977" y="172199"/>
                  <a:pt x="921725" y="171721"/>
                  <a:pt x="919677" y="170219"/>
                </a:cubicBezTo>
                <a:cubicBezTo>
                  <a:pt x="917629" y="168717"/>
                  <a:pt x="916468" y="166738"/>
                  <a:pt x="916195" y="164280"/>
                </a:cubicBezTo>
                <a:lnTo>
                  <a:pt x="914557" y="157317"/>
                </a:lnTo>
                <a:cubicBezTo>
                  <a:pt x="914011" y="154860"/>
                  <a:pt x="914420" y="152607"/>
                  <a:pt x="915786" y="150560"/>
                </a:cubicBezTo>
                <a:cubicBezTo>
                  <a:pt x="917151" y="148512"/>
                  <a:pt x="919199" y="147351"/>
                  <a:pt x="921929" y="147078"/>
                </a:cubicBezTo>
                <a:lnTo>
                  <a:pt x="934626" y="144621"/>
                </a:lnTo>
                <a:cubicBezTo>
                  <a:pt x="937084" y="144075"/>
                  <a:pt x="939268" y="142778"/>
                  <a:pt x="941179" y="140730"/>
                </a:cubicBezTo>
                <a:cubicBezTo>
                  <a:pt x="943091" y="138682"/>
                  <a:pt x="944046" y="136429"/>
                  <a:pt x="944046" y="133972"/>
                </a:cubicBezTo>
                <a:lnTo>
                  <a:pt x="945275" y="118408"/>
                </a:lnTo>
                <a:cubicBezTo>
                  <a:pt x="945548" y="115677"/>
                  <a:pt x="946640" y="113561"/>
                  <a:pt x="948552" y="112059"/>
                </a:cubicBezTo>
                <a:cubicBezTo>
                  <a:pt x="950463" y="110558"/>
                  <a:pt x="952648" y="109943"/>
                  <a:pt x="955105" y="110216"/>
                </a:cubicBezTo>
                <a:close/>
                <a:moveTo>
                  <a:pt x="206811" y="107759"/>
                </a:moveTo>
                <a:cubicBezTo>
                  <a:pt x="209815" y="106940"/>
                  <a:pt x="212545" y="107213"/>
                  <a:pt x="215003" y="108578"/>
                </a:cubicBezTo>
                <a:cubicBezTo>
                  <a:pt x="217460" y="109943"/>
                  <a:pt x="219099" y="111855"/>
                  <a:pt x="219918" y="114312"/>
                </a:cubicBezTo>
                <a:cubicBezTo>
                  <a:pt x="220737" y="117043"/>
                  <a:pt x="220396" y="119705"/>
                  <a:pt x="218894" y="122299"/>
                </a:cubicBezTo>
                <a:cubicBezTo>
                  <a:pt x="217392" y="124893"/>
                  <a:pt x="215276" y="126599"/>
                  <a:pt x="212545" y="127419"/>
                </a:cubicBezTo>
                <a:lnTo>
                  <a:pt x="188790" y="134381"/>
                </a:lnTo>
                <a:cubicBezTo>
                  <a:pt x="186060" y="135200"/>
                  <a:pt x="183397" y="134927"/>
                  <a:pt x="180803" y="133562"/>
                </a:cubicBezTo>
                <a:cubicBezTo>
                  <a:pt x="178209" y="132197"/>
                  <a:pt x="176503" y="130286"/>
                  <a:pt x="175684" y="127828"/>
                </a:cubicBezTo>
                <a:cubicBezTo>
                  <a:pt x="174865" y="124825"/>
                  <a:pt x="175138" y="122094"/>
                  <a:pt x="176503" y="119637"/>
                </a:cubicBezTo>
                <a:cubicBezTo>
                  <a:pt x="177868" y="117179"/>
                  <a:pt x="180053" y="115404"/>
                  <a:pt x="183056" y="114312"/>
                </a:cubicBezTo>
                <a:close/>
                <a:moveTo>
                  <a:pt x="498838" y="97110"/>
                </a:moveTo>
                <a:cubicBezTo>
                  <a:pt x="496108" y="97929"/>
                  <a:pt x="493992" y="100045"/>
                  <a:pt x="492490" y="103458"/>
                </a:cubicBezTo>
                <a:cubicBezTo>
                  <a:pt x="490988" y="106872"/>
                  <a:pt x="490237" y="110626"/>
                  <a:pt x="490237" y="114722"/>
                </a:cubicBezTo>
                <a:lnTo>
                  <a:pt x="491056" y="136020"/>
                </a:lnTo>
                <a:cubicBezTo>
                  <a:pt x="491056" y="140115"/>
                  <a:pt x="491739" y="143460"/>
                  <a:pt x="493104" y="146054"/>
                </a:cubicBezTo>
                <a:cubicBezTo>
                  <a:pt x="494470" y="148648"/>
                  <a:pt x="496108" y="149672"/>
                  <a:pt x="498019" y="149126"/>
                </a:cubicBezTo>
                <a:cubicBezTo>
                  <a:pt x="500204" y="148307"/>
                  <a:pt x="502047" y="146259"/>
                  <a:pt x="503549" y="142982"/>
                </a:cubicBezTo>
                <a:cubicBezTo>
                  <a:pt x="505050" y="139706"/>
                  <a:pt x="505801" y="136156"/>
                  <a:pt x="505801" y="132333"/>
                </a:cubicBezTo>
                <a:lnTo>
                  <a:pt x="507030" y="109397"/>
                </a:lnTo>
                <a:cubicBezTo>
                  <a:pt x="507030" y="105301"/>
                  <a:pt x="506279" y="102093"/>
                  <a:pt x="504777" y="99772"/>
                </a:cubicBezTo>
                <a:cubicBezTo>
                  <a:pt x="503275" y="97451"/>
                  <a:pt x="501296" y="96564"/>
                  <a:pt x="498838" y="97110"/>
                </a:cubicBezTo>
                <a:close/>
                <a:moveTo>
                  <a:pt x="71652" y="88509"/>
                </a:moveTo>
                <a:lnTo>
                  <a:pt x="103189" y="91376"/>
                </a:lnTo>
                <a:cubicBezTo>
                  <a:pt x="106466" y="91649"/>
                  <a:pt x="108991" y="92878"/>
                  <a:pt x="110766" y="95062"/>
                </a:cubicBezTo>
                <a:cubicBezTo>
                  <a:pt x="112541" y="97246"/>
                  <a:pt x="113292" y="99840"/>
                  <a:pt x="113019" y="102844"/>
                </a:cubicBezTo>
                <a:cubicBezTo>
                  <a:pt x="112746" y="105575"/>
                  <a:pt x="111517" y="107827"/>
                  <a:pt x="109333" y="109602"/>
                </a:cubicBezTo>
                <a:cubicBezTo>
                  <a:pt x="107148" y="111377"/>
                  <a:pt x="104554" y="112128"/>
                  <a:pt x="101551" y="111855"/>
                </a:cubicBezTo>
                <a:lnTo>
                  <a:pt x="70423" y="108988"/>
                </a:lnTo>
                <a:cubicBezTo>
                  <a:pt x="67146" y="108715"/>
                  <a:pt x="64552" y="107554"/>
                  <a:pt x="62641" y="105506"/>
                </a:cubicBezTo>
                <a:cubicBezTo>
                  <a:pt x="60730" y="103458"/>
                  <a:pt x="60047" y="100933"/>
                  <a:pt x="60593" y="97929"/>
                </a:cubicBezTo>
                <a:cubicBezTo>
                  <a:pt x="60866" y="95199"/>
                  <a:pt x="62095" y="92878"/>
                  <a:pt x="64279" y="90966"/>
                </a:cubicBezTo>
                <a:cubicBezTo>
                  <a:pt x="66464" y="89055"/>
                  <a:pt x="68921" y="88236"/>
                  <a:pt x="71652" y="88509"/>
                </a:cubicBezTo>
                <a:close/>
                <a:moveTo>
                  <a:pt x="845748" y="82775"/>
                </a:moveTo>
                <a:cubicBezTo>
                  <a:pt x="848479" y="82502"/>
                  <a:pt x="850732" y="83253"/>
                  <a:pt x="852506" y="85028"/>
                </a:cubicBezTo>
                <a:cubicBezTo>
                  <a:pt x="854281" y="86802"/>
                  <a:pt x="855442" y="88782"/>
                  <a:pt x="855988" y="90966"/>
                </a:cubicBezTo>
                <a:lnTo>
                  <a:pt x="871552" y="264217"/>
                </a:lnTo>
                <a:cubicBezTo>
                  <a:pt x="871825" y="266674"/>
                  <a:pt x="872780" y="268790"/>
                  <a:pt x="874419" y="270565"/>
                </a:cubicBezTo>
                <a:cubicBezTo>
                  <a:pt x="876057" y="272340"/>
                  <a:pt x="878241" y="273364"/>
                  <a:pt x="880972" y="273637"/>
                </a:cubicBezTo>
                <a:lnTo>
                  <a:pt x="1036201" y="278961"/>
                </a:lnTo>
                <a:cubicBezTo>
                  <a:pt x="1038658" y="278961"/>
                  <a:pt x="1040774" y="279780"/>
                  <a:pt x="1042549" y="281419"/>
                </a:cubicBezTo>
                <a:cubicBezTo>
                  <a:pt x="1044324" y="283057"/>
                  <a:pt x="1045212" y="285241"/>
                  <a:pt x="1045212" y="287972"/>
                </a:cubicBezTo>
                <a:lnTo>
                  <a:pt x="1044392" y="305993"/>
                </a:lnTo>
                <a:cubicBezTo>
                  <a:pt x="1044392" y="308724"/>
                  <a:pt x="1043505" y="310908"/>
                  <a:pt x="1041730" y="312546"/>
                </a:cubicBezTo>
                <a:cubicBezTo>
                  <a:pt x="1039955" y="314185"/>
                  <a:pt x="1037703" y="314867"/>
                  <a:pt x="1034972" y="314594"/>
                </a:cubicBezTo>
                <a:lnTo>
                  <a:pt x="847796" y="308041"/>
                </a:lnTo>
                <a:cubicBezTo>
                  <a:pt x="845339" y="308041"/>
                  <a:pt x="843154" y="307154"/>
                  <a:pt x="841243" y="305379"/>
                </a:cubicBezTo>
                <a:cubicBezTo>
                  <a:pt x="839332" y="303604"/>
                  <a:pt x="838240" y="301488"/>
                  <a:pt x="837966" y="299030"/>
                </a:cubicBezTo>
                <a:lnTo>
                  <a:pt x="819945" y="94243"/>
                </a:lnTo>
                <a:cubicBezTo>
                  <a:pt x="819672" y="91785"/>
                  <a:pt x="820355" y="89601"/>
                  <a:pt x="821993" y="87690"/>
                </a:cubicBezTo>
                <a:cubicBezTo>
                  <a:pt x="823631" y="85778"/>
                  <a:pt x="825679" y="84823"/>
                  <a:pt x="828137" y="84823"/>
                </a:cubicBezTo>
                <a:close/>
                <a:moveTo>
                  <a:pt x="201077" y="81956"/>
                </a:moveTo>
                <a:cubicBezTo>
                  <a:pt x="204081" y="81410"/>
                  <a:pt x="206811" y="81819"/>
                  <a:pt x="209269" y="83184"/>
                </a:cubicBezTo>
                <a:cubicBezTo>
                  <a:pt x="211726" y="84550"/>
                  <a:pt x="213228" y="86734"/>
                  <a:pt x="213774" y="89738"/>
                </a:cubicBezTo>
                <a:cubicBezTo>
                  <a:pt x="214593" y="92468"/>
                  <a:pt x="214184" y="94994"/>
                  <a:pt x="212545" y="97315"/>
                </a:cubicBezTo>
                <a:cubicBezTo>
                  <a:pt x="210907" y="99636"/>
                  <a:pt x="208723" y="101069"/>
                  <a:pt x="205992" y="101615"/>
                </a:cubicBezTo>
                <a:lnTo>
                  <a:pt x="181008" y="107349"/>
                </a:lnTo>
                <a:cubicBezTo>
                  <a:pt x="178278" y="108442"/>
                  <a:pt x="175615" y="108168"/>
                  <a:pt x="173021" y="106530"/>
                </a:cubicBezTo>
                <a:cubicBezTo>
                  <a:pt x="170428" y="104892"/>
                  <a:pt x="168857" y="102844"/>
                  <a:pt x="168311" y="100387"/>
                </a:cubicBezTo>
                <a:cubicBezTo>
                  <a:pt x="167765" y="97656"/>
                  <a:pt x="168243" y="95062"/>
                  <a:pt x="169745" y="92605"/>
                </a:cubicBezTo>
                <a:cubicBezTo>
                  <a:pt x="171247" y="90147"/>
                  <a:pt x="173636" y="88509"/>
                  <a:pt x="176912" y="87690"/>
                </a:cubicBezTo>
                <a:close/>
                <a:moveTo>
                  <a:pt x="1010398" y="66801"/>
                </a:moveTo>
                <a:cubicBezTo>
                  <a:pt x="1012855" y="66528"/>
                  <a:pt x="1015108" y="67074"/>
                  <a:pt x="1017156" y="68440"/>
                </a:cubicBezTo>
                <a:cubicBezTo>
                  <a:pt x="1019204" y="69805"/>
                  <a:pt x="1020500" y="71580"/>
                  <a:pt x="1021047" y="73764"/>
                </a:cubicBezTo>
                <a:lnTo>
                  <a:pt x="1022275" y="81137"/>
                </a:lnTo>
                <a:cubicBezTo>
                  <a:pt x="1022548" y="83594"/>
                  <a:pt x="1022002" y="85847"/>
                  <a:pt x="1020637" y="87895"/>
                </a:cubicBezTo>
                <a:cubicBezTo>
                  <a:pt x="1019272" y="89942"/>
                  <a:pt x="1017360" y="91239"/>
                  <a:pt x="1014903" y="91785"/>
                </a:cubicBezTo>
                <a:lnTo>
                  <a:pt x="913738" y="110216"/>
                </a:lnTo>
                <a:cubicBezTo>
                  <a:pt x="911007" y="110762"/>
                  <a:pt x="908686" y="110353"/>
                  <a:pt x="906775" y="108988"/>
                </a:cubicBezTo>
                <a:cubicBezTo>
                  <a:pt x="904864" y="107622"/>
                  <a:pt x="903635" y="105711"/>
                  <a:pt x="903089" y="103254"/>
                </a:cubicBezTo>
                <a:lnTo>
                  <a:pt x="901451" y="96291"/>
                </a:lnTo>
                <a:cubicBezTo>
                  <a:pt x="901178" y="93560"/>
                  <a:pt x="901655" y="91171"/>
                  <a:pt x="902884" y="89123"/>
                </a:cubicBezTo>
                <a:cubicBezTo>
                  <a:pt x="904113" y="87075"/>
                  <a:pt x="906229" y="85915"/>
                  <a:pt x="909233" y="85642"/>
                </a:cubicBezTo>
                <a:close/>
                <a:moveTo>
                  <a:pt x="1111153" y="4136"/>
                </a:moveTo>
                <a:cubicBezTo>
                  <a:pt x="1113884" y="3863"/>
                  <a:pt x="1116136" y="4614"/>
                  <a:pt x="1117911" y="6389"/>
                </a:cubicBezTo>
                <a:cubicBezTo>
                  <a:pt x="1119686" y="8164"/>
                  <a:pt x="1120437" y="10280"/>
                  <a:pt x="1120164" y="12738"/>
                </a:cubicBezTo>
                <a:lnTo>
                  <a:pt x="1107876" y="310499"/>
                </a:lnTo>
                <a:cubicBezTo>
                  <a:pt x="1107876" y="312956"/>
                  <a:pt x="1106921" y="314936"/>
                  <a:pt x="1105009" y="316437"/>
                </a:cubicBezTo>
                <a:cubicBezTo>
                  <a:pt x="1103098" y="317939"/>
                  <a:pt x="1101050" y="318690"/>
                  <a:pt x="1098866" y="318690"/>
                </a:cubicBezTo>
                <a:lnTo>
                  <a:pt x="1080435" y="317871"/>
                </a:lnTo>
                <a:cubicBezTo>
                  <a:pt x="1077978" y="317871"/>
                  <a:pt x="1075861" y="317052"/>
                  <a:pt x="1074086" y="315413"/>
                </a:cubicBezTo>
                <a:cubicBezTo>
                  <a:pt x="1072312" y="313775"/>
                  <a:pt x="1071561" y="311454"/>
                  <a:pt x="1071834" y="308451"/>
                </a:cubicBezTo>
                <a:lnTo>
                  <a:pt x="1082483" y="50828"/>
                </a:lnTo>
                <a:cubicBezTo>
                  <a:pt x="1082483" y="48097"/>
                  <a:pt x="1081664" y="45913"/>
                  <a:pt x="1080025" y="44275"/>
                </a:cubicBezTo>
                <a:cubicBezTo>
                  <a:pt x="1078387" y="42636"/>
                  <a:pt x="1076339" y="41817"/>
                  <a:pt x="1073882" y="41817"/>
                </a:cubicBezTo>
                <a:lnTo>
                  <a:pt x="834280" y="53695"/>
                </a:lnTo>
                <a:cubicBezTo>
                  <a:pt x="831550" y="53695"/>
                  <a:pt x="829365" y="52944"/>
                  <a:pt x="827727" y="51442"/>
                </a:cubicBezTo>
                <a:cubicBezTo>
                  <a:pt x="826089" y="49941"/>
                  <a:pt x="825133" y="47688"/>
                  <a:pt x="824860" y="44684"/>
                </a:cubicBezTo>
                <a:lnTo>
                  <a:pt x="823631" y="26663"/>
                </a:lnTo>
                <a:cubicBezTo>
                  <a:pt x="823631" y="24206"/>
                  <a:pt x="824451" y="22158"/>
                  <a:pt x="826089" y="20519"/>
                </a:cubicBezTo>
                <a:cubicBezTo>
                  <a:pt x="827727" y="18881"/>
                  <a:pt x="829775" y="17789"/>
                  <a:pt x="832232" y="17243"/>
                </a:cubicBezTo>
                <a:close/>
                <a:moveTo>
                  <a:pt x="255960" y="2089"/>
                </a:moveTo>
                <a:cubicBezTo>
                  <a:pt x="258691" y="2089"/>
                  <a:pt x="261148" y="3113"/>
                  <a:pt x="263333" y="5160"/>
                </a:cubicBezTo>
                <a:cubicBezTo>
                  <a:pt x="265517" y="7208"/>
                  <a:pt x="266609" y="9734"/>
                  <a:pt x="266609" y="12738"/>
                </a:cubicBezTo>
                <a:lnTo>
                  <a:pt x="266609" y="21748"/>
                </a:lnTo>
                <a:cubicBezTo>
                  <a:pt x="266609" y="24479"/>
                  <a:pt x="265585" y="26936"/>
                  <a:pt x="263538" y="29121"/>
                </a:cubicBezTo>
                <a:cubicBezTo>
                  <a:pt x="261490" y="31305"/>
                  <a:pt x="258964" y="32397"/>
                  <a:pt x="255960" y="32397"/>
                </a:cubicBezTo>
                <a:lnTo>
                  <a:pt x="161349" y="33626"/>
                </a:lnTo>
                <a:cubicBezTo>
                  <a:pt x="158345" y="33626"/>
                  <a:pt x="156775" y="33694"/>
                  <a:pt x="156638" y="33831"/>
                </a:cubicBezTo>
                <a:cubicBezTo>
                  <a:pt x="156502" y="33967"/>
                  <a:pt x="157662" y="34172"/>
                  <a:pt x="160120" y="34445"/>
                </a:cubicBezTo>
                <a:cubicBezTo>
                  <a:pt x="162850" y="34718"/>
                  <a:pt x="165103" y="35401"/>
                  <a:pt x="166878" y="36493"/>
                </a:cubicBezTo>
                <a:cubicBezTo>
                  <a:pt x="168653" y="37585"/>
                  <a:pt x="169404" y="38950"/>
                  <a:pt x="169131" y="40589"/>
                </a:cubicBezTo>
                <a:cubicBezTo>
                  <a:pt x="168857" y="41954"/>
                  <a:pt x="169813" y="43046"/>
                  <a:pt x="171998" y="43865"/>
                </a:cubicBezTo>
                <a:cubicBezTo>
                  <a:pt x="174182" y="44684"/>
                  <a:pt x="176776" y="45094"/>
                  <a:pt x="179779" y="45094"/>
                </a:cubicBezTo>
                <a:lnTo>
                  <a:pt x="292003" y="45094"/>
                </a:lnTo>
                <a:cubicBezTo>
                  <a:pt x="295280" y="45094"/>
                  <a:pt x="297669" y="46118"/>
                  <a:pt x="299171" y="48166"/>
                </a:cubicBezTo>
                <a:cubicBezTo>
                  <a:pt x="300672" y="50214"/>
                  <a:pt x="301014" y="52739"/>
                  <a:pt x="300195" y="55743"/>
                </a:cubicBezTo>
                <a:lnTo>
                  <a:pt x="283812" y="114312"/>
                </a:lnTo>
                <a:cubicBezTo>
                  <a:pt x="282719" y="117589"/>
                  <a:pt x="280944" y="119910"/>
                  <a:pt x="278487" y="121275"/>
                </a:cubicBezTo>
                <a:cubicBezTo>
                  <a:pt x="276030" y="122640"/>
                  <a:pt x="273163" y="123050"/>
                  <a:pt x="269886" y="122504"/>
                </a:cubicBezTo>
                <a:lnTo>
                  <a:pt x="261694" y="119637"/>
                </a:lnTo>
                <a:cubicBezTo>
                  <a:pt x="258691" y="119090"/>
                  <a:pt x="256507" y="117452"/>
                  <a:pt x="255141" y="114722"/>
                </a:cubicBezTo>
                <a:cubicBezTo>
                  <a:pt x="253776" y="111991"/>
                  <a:pt x="253366" y="109261"/>
                  <a:pt x="253913" y="106530"/>
                </a:cubicBezTo>
                <a:lnTo>
                  <a:pt x="259647" y="86051"/>
                </a:lnTo>
                <a:cubicBezTo>
                  <a:pt x="260193" y="83321"/>
                  <a:pt x="259783" y="80932"/>
                  <a:pt x="258418" y="78884"/>
                </a:cubicBezTo>
                <a:cubicBezTo>
                  <a:pt x="257053" y="76836"/>
                  <a:pt x="254868" y="75812"/>
                  <a:pt x="251865" y="75812"/>
                </a:cubicBezTo>
                <a:lnTo>
                  <a:pt x="176912" y="75812"/>
                </a:lnTo>
                <a:cubicBezTo>
                  <a:pt x="173909" y="75812"/>
                  <a:pt x="171247" y="76904"/>
                  <a:pt x="168926" y="79089"/>
                </a:cubicBezTo>
                <a:cubicBezTo>
                  <a:pt x="166605" y="81273"/>
                  <a:pt x="165308" y="83867"/>
                  <a:pt x="165035" y="86871"/>
                </a:cubicBezTo>
                <a:lnTo>
                  <a:pt x="161758" y="125780"/>
                </a:lnTo>
                <a:cubicBezTo>
                  <a:pt x="161485" y="129057"/>
                  <a:pt x="160256" y="131583"/>
                  <a:pt x="158072" y="133357"/>
                </a:cubicBezTo>
                <a:cubicBezTo>
                  <a:pt x="155888" y="135132"/>
                  <a:pt x="153157" y="135883"/>
                  <a:pt x="149880" y="135610"/>
                </a:cubicBezTo>
                <a:lnTo>
                  <a:pt x="130630" y="133972"/>
                </a:lnTo>
                <a:cubicBezTo>
                  <a:pt x="127900" y="133426"/>
                  <a:pt x="125511" y="132060"/>
                  <a:pt x="123463" y="129876"/>
                </a:cubicBezTo>
                <a:cubicBezTo>
                  <a:pt x="121415" y="127692"/>
                  <a:pt x="120528" y="125098"/>
                  <a:pt x="120801" y="122094"/>
                </a:cubicBezTo>
                <a:lnTo>
                  <a:pt x="124077" y="86871"/>
                </a:lnTo>
                <a:cubicBezTo>
                  <a:pt x="124350" y="83867"/>
                  <a:pt x="123531" y="81273"/>
                  <a:pt x="121620" y="79089"/>
                </a:cubicBezTo>
                <a:cubicBezTo>
                  <a:pt x="119708" y="76904"/>
                  <a:pt x="117251" y="75812"/>
                  <a:pt x="114247" y="75812"/>
                </a:cubicBezTo>
                <a:lnTo>
                  <a:pt x="49535" y="75812"/>
                </a:lnTo>
                <a:cubicBezTo>
                  <a:pt x="46531" y="75812"/>
                  <a:pt x="44005" y="76904"/>
                  <a:pt x="41957" y="79089"/>
                </a:cubicBezTo>
                <a:cubicBezTo>
                  <a:pt x="39910" y="81273"/>
                  <a:pt x="38886" y="83867"/>
                  <a:pt x="38886" y="86871"/>
                </a:cubicBezTo>
                <a:lnTo>
                  <a:pt x="38886" y="122504"/>
                </a:lnTo>
                <a:cubicBezTo>
                  <a:pt x="38886" y="125234"/>
                  <a:pt x="37808" y="127623"/>
                  <a:pt x="35654" y="129671"/>
                </a:cubicBezTo>
                <a:cubicBezTo>
                  <a:pt x="33499" y="131719"/>
                  <a:pt x="30939" y="132743"/>
                  <a:pt x="27974" y="132743"/>
                </a:cubicBezTo>
                <a:lnTo>
                  <a:pt x="19085" y="132743"/>
                </a:lnTo>
                <a:cubicBezTo>
                  <a:pt x="16120" y="132743"/>
                  <a:pt x="13627" y="131719"/>
                  <a:pt x="11607" y="129671"/>
                </a:cubicBezTo>
                <a:cubicBezTo>
                  <a:pt x="9587" y="127623"/>
                  <a:pt x="8577" y="125234"/>
                  <a:pt x="8577" y="122504"/>
                </a:cubicBezTo>
                <a:lnTo>
                  <a:pt x="8577" y="56152"/>
                </a:lnTo>
                <a:cubicBezTo>
                  <a:pt x="8577" y="53422"/>
                  <a:pt x="9587" y="50896"/>
                  <a:pt x="11607" y="48575"/>
                </a:cubicBezTo>
                <a:cubicBezTo>
                  <a:pt x="13627" y="46254"/>
                  <a:pt x="16120" y="45094"/>
                  <a:pt x="19085" y="45094"/>
                </a:cubicBezTo>
                <a:lnTo>
                  <a:pt x="117115" y="45094"/>
                </a:lnTo>
                <a:cubicBezTo>
                  <a:pt x="120118" y="45094"/>
                  <a:pt x="122712" y="44548"/>
                  <a:pt x="124896" y="43456"/>
                </a:cubicBezTo>
                <a:cubicBezTo>
                  <a:pt x="127081" y="42363"/>
                  <a:pt x="128173" y="41135"/>
                  <a:pt x="128173" y="39769"/>
                </a:cubicBezTo>
                <a:cubicBezTo>
                  <a:pt x="128446" y="38131"/>
                  <a:pt x="127559" y="36766"/>
                  <a:pt x="125511" y="35674"/>
                </a:cubicBezTo>
                <a:cubicBezTo>
                  <a:pt x="123463" y="34582"/>
                  <a:pt x="121074" y="34035"/>
                  <a:pt x="118343" y="34035"/>
                </a:cubicBezTo>
                <a:lnTo>
                  <a:pt x="55269" y="34855"/>
                </a:lnTo>
                <a:cubicBezTo>
                  <a:pt x="52265" y="34855"/>
                  <a:pt x="49739" y="33762"/>
                  <a:pt x="47692" y="31578"/>
                </a:cubicBezTo>
                <a:cubicBezTo>
                  <a:pt x="45644" y="29394"/>
                  <a:pt x="44620" y="26936"/>
                  <a:pt x="44620" y="24206"/>
                </a:cubicBezTo>
                <a:lnTo>
                  <a:pt x="43801" y="15195"/>
                </a:lnTo>
                <a:cubicBezTo>
                  <a:pt x="43801" y="11918"/>
                  <a:pt x="44961" y="9256"/>
                  <a:pt x="47282" y="7208"/>
                </a:cubicBezTo>
                <a:cubicBezTo>
                  <a:pt x="49603" y="5160"/>
                  <a:pt x="52129" y="4136"/>
                  <a:pt x="54859" y="4136"/>
                </a:cubicBezTo>
                <a:close/>
                <a:moveTo>
                  <a:pt x="687652" y="41"/>
                </a:moveTo>
                <a:cubicBezTo>
                  <a:pt x="690383" y="-232"/>
                  <a:pt x="692909" y="860"/>
                  <a:pt x="695230" y="3317"/>
                </a:cubicBezTo>
                <a:cubicBezTo>
                  <a:pt x="697551" y="5775"/>
                  <a:pt x="698984" y="9051"/>
                  <a:pt x="699530" y="13147"/>
                </a:cubicBezTo>
                <a:lnTo>
                  <a:pt x="701168" y="32397"/>
                </a:lnTo>
                <a:cubicBezTo>
                  <a:pt x="701442" y="36220"/>
                  <a:pt x="700759" y="39769"/>
                  <a:pt x="699121" y="43046"/>
                </a:cubicBezTo>
                <a:cubicBezTo>
                  <a:pt x="697482" y="46323"/>
                  <a:pt x="695025" y="48371"/>
                  <a:pt x="691748" y="49190"/>
                </a:cubicBezTo>
                <a:lnTo>
                  <a:pt x="660621" y="54105"/>
                </a:lnTo>
                <a:cubicBezTo>
                  <a:pt x="657617" y="54924"/>
                  <a:pt x="654955" y="56903"/>
                  <a:pt x="652634" y="60043"/>
                </a:cubicBezTo>
                <a:cubicBezTo>
                  <a:pt x="650313" y="63184"/>
                  <a:pt x="648879" y="66801"/>
                  <a:pt x="648333" y="70897"/>
                </a:cubicBezTo>
                <a:lnTo>
                  <a:pt x="636865" y="216706"/>
                </a:lnTo>
                <a:cubicBezTo>
                  <a:pt x="636319" y="220802"/>
                  <a:pt x="636933" y="223942"/>
                  <a:pt x="638708" y="226126"/>
                </a:cubicBezTo>
                <a:cubicBezTo>
                  <a:pt x="640483" y="228310"/>
                  <a:pt x="643009" y="228993"/>
                  <a:pt x="646285" y="228174"/>
                </a:cubicBezTo>
                <a:lnTo>
                  <a:pt x="703216" y="209743"/>
                </a:lnTo>
                <a:cubicBezTo>
                  <a:pt x="706220" y="208651"/>
                  <a:pt x="709019" y="209129"/>
                  <a:pt x="711613" y="211177"/>
                </a:cubicBezTo>
                <a:cubicBezTo>
                  <a:pt x="714207" y="213224"/>
                  <a:pt x="715777" y="216296"/>
                  <a:pt x="716323" y="220392"/>
                </a:cubicBezTo>
                <a:lnTo>
                  <a:pt x="719599" y="239232"/>
                </a:lnTo>
                <a:cubicBezTo>
                  <a:pt x="720145" y="243328"/>
                  <a:pt x="719736" y="247151"/>
                  <a:pt x="718371" y="250701"/>
                </a:cubicBezTo>
                <a:cubicBezTo>
                  <a:pt x="717005" y="254250"/>
                  <a:pt x="714684" y="256435"/>
                  <a:pt x="711408" y="257254"/>
                </a:cubicBezTo>
                <a:lnTo>
                  <a:pt x="543482" y="311318"/>
                </a:lnTo>
                <a:cubicBezTo>
                  <a:pt x="540756" y="312410"/>
                  <a:pt x="537691" y="312137"/>
                  <a:pt x="534289" y="310499"/>
                </a:cubicBezTo>
                <a:cubicBezTo>
                  <a:pt x="530887" y="308860"/>
                  <a:pt x="528368" y="306403"/>
                  <a:pt x="526734" y="303126"/>
                </a:cubicBezTo>
                <a:lnTo>
                  <a:pt x="517749" y="285514"/>
                </a:lnTo>
                <a:cubicBezTo>
                  <a:pt x="515842" y="281965"/>
                  <a:pt x="513324" y="279644"/>
                  <a:pt x="510195" y="278552"/>
                </a:cubicBezTo>
                <a:cubicBezTo>
                  <a:pt x="507065" y="277459"/>
                  <a:pt x="504003" y="277733"/>
                  <a:pt x="501008" y="279371"/>
                </a:cubicBezTo>
                <a:lnTo>
                  <a:pt x="423419" y="322376"/>
                </a:lnTo>
                <a:cubicBezTo>
                  <a:pt x="420424" y="323741"/>
                  <a:pt x="417634" y="323605"/>
                  <a:pt x="415048" y="321967"/>
                </a:cubicBezTo>
                <a:cubicBezTo>
                  <a:pt x="412463" y="320328"/>
                  <a:pt x="410490" y="317734"/>
                  <a:pt x="409129" y="314185"/>
                </a:cubicBezTo>
                <a:lnTo>
                  <a:pt x="403817" y="295754"/>
                </a:lnTo>
                <a:cubicBezTo>
                  <a:pt x="402725" y="292204"/>
                  <a:pt x="402793" y="288586"/>
                  <a:pt x="404022" y="284900"/>
                </a:cubicBezTo>
                <a:cubicBezTo>
                  <a:pt x="405250" y="281214"/>
                  <a:pt x="407094" y="278552"/>
                  <a:pt x="409551" y="276913"/>
                </a:cubicBezTo>
                <a:lnTo>
                  <a:pt x="448870" y="256025"/>
                </a:lnTo>
                <a:cubicBezTo>
                  <a:pt x="451601" y="254114"/>
                  <a:pt x="453922" y="251178"/>
                  <a:pt x="455833" y="247219"/>
                </a:cubicBezTo>
                <a:cubicBezTo>
                  <a:pt x="457744" y="243260"/>
                  <a:pt x="458564" y="239369"/>
                  <a:pt x="458290" y="235546"/>
                </a:cubicBezTo>
                <a:lnTo>
                  <a:pt x="457471" y="225307"/>
                </a:lnTo>
                <a:cubicBezTo>
                  <a:pt x="457471" y="221484"/>
                  <a:pt x="456857" y="218208"/>
                  <a:pt x="455628" y="215477"/>
                </a:cubicBezTo>
                <a:cubicBezTo>
                  <a:pt x="454399" y="212747"/>
                  <a:pt x="453103" y="211791"/>
                  <a:pt x="451737" y="212610"/>
                </a:cubicBezTo>
                <a:cubicBezTo>
                  <a:pt x="449826" y="212883"/>
                  <a:pt x="448324" y="213566"/>
                  <a:pt x="447232" y="214658"/>
                </a:cubicBezTo>
                <a:cubicBezTo>
                  <a:pt x="446140" y="215750"/>
                  <a:pt x="445594" y="216569"/>
                  <a:pt x="445594" y="217115"/>
                </a:cubicBezTo>
                <a:cubicBezTo>
                  <a:pt x="445594" y="218208"/>
                  <a:pt x="444638" y="219232"/>
                  <a:pt x="442727" y="220187"/>
                </a:cubicBezTo>
                <a:cubicBezTo>
                  <a:pt x="440815" y="221143"/>
                  <a:pt x="438221" y="221757"/>
                  <a:pt x="434945" y="222030"/>
                </a:cubicBezTo>
                <a:lnTo>
                  <a:pt x="421019" y="223669"/>
                </a:lnTo>
                <a:cubicBezTo>
                  <a:pt x="417743" y="224215"/>
                  <a:pt x="415012" y="223191"/>
                  <a:pt x="412828" y="220597"/>
                </a:cubicBezTo>
                <a:cubicBezTo>
                  <a:pt x="410643" y="218003"/>
                  <a:pt x="409414" y="214658"/>
                  <a:pt x="409141" y="210562"/>
                </a:cubicBezTo>
                <a:lnTo>
                  <a:pt x="400131" y="84823"/>
                </a:lnTo>
                <a:cubicBezTo>
                  <a:pt x="399858" y="80727"/>
                  <a:pt x="400677" y="77109"/>
                  <a:pt x="402588" y="73969"/>
                </a:cubicBezTo>
                <a:cubicBezTo>
                  <a:pt x="404500" y="70829"/>
                  <a:pt x="406957" y="69122"/>
                  <a:pt x="409961" y="68849"/>
                </a:cubicBezTo>
                <a:lnTo>
                  <a:pt x="421019" y="67621"/>
                </a:lnTo>
                <a:cubicBezTo>
                  <a:pt x="424023" y="67074"/>
                  <a:pt x="427504" y="66392"/>
                  <a:pt x="431463" y="65573"/>
                </a:cubicBezTo>
                <a:cubicBezTo>
                  <a:pt x="435423" y="64754"/>
                  <a:pt x="439040" y="63934"/>
                  <a:pt x="442317" y="63115"/>
                </a:cubicBezTo>
                <a:cubicBezTo>
                  <a:pt x="445048" y="62296"/>
                  <a:pt x="447368" y="60112"/>
                  <a:pt x="449280" y="56562"/>
                </a:cubicBezTo>
                <a:cubicBezTo>
                  <a:pt x="451191" y="53012"/>
                  <a:pt x="452147" y="49326"/>
                  <a:pt x="452147" y="45504"/>
                </a:cubicBezTo>
                <a:lnTo>
                  <a:pt x="450918" y="18881"/>
                </a:lnTo>
                <a:cubicBezTo>
                  <a:pt x="450645" y="14785"/>
                  <a:pt x="451532" y="11236"/>
                  <a:pt x="453580" y="8232"/>
                </a:cubicBezTo>
                <a:cubicBezTo>
                  <a:pt x="455628" y="5229"/>
                  <a:pt x="458290" y="3727"/>
                  <a:pt x="461567" y="3727"/>
                </a:cubicBezTo>
                <a:lnTo>
                  <a:pt x="475493" y="2908"/>
                </a:lnTo>
                <a:cubicBezTo>
                  <a:pt x="478769" y="2635"/>
                  <a:pt x="481431" y="3932"/>
                  <a:pt x="483479" y="6799"/>
                </a:cubicBezTo>
                <a:cubicBezTo>
                  <a:pt x="485527" y="9666"/>
                  <a:pt x="486688" y="12874"/>
                  <a:pt x="486961" y="16424"/>
                </a:cubicBezTo>
                <a:lnTo>
                  <a:pt x="487370" y="35264"/>
                </a:lnTo>
                <a:cubicBezTo>
                  <a:pt x="487643" y="39360"/>
                  <a:pt x="488872" y="42636"/>
                  <a:pt x="491056" y="45094"/>
                </a:cubicBezTo>
                <a:cubicBezTo>
                  <a:pt x="493241" y="47551"/>
                  <a:pt x="495835" y="48234"/>
                  <a:pt x="498838" y="47142"/>
                </a:cubicBezTo>
                <a:lnTo>
                  <a:pt x="535700" y="36902"/>
                </a:lnTo>
                <a:cubicBezTo>
                  <a:pt x="538704" y="36356"/>
                  <a:pt x="541229" y="37244"/>
                  <a:pt x="543277" y="39565"/>
                </a:cubicBezTo>
                <a:cubicBezTo>
                  <a:pt x="545325" y="41886"/>
                  <a:pt x="546213" y="44957"/>
                  <a:pt x="545940" y="48780"/>
                </a:cubicBezTo>
                <a:lnTo>
                  <a:pt x="538977" y="194998"/>
                </a:lnTo>
                <a:cubicBezTo>
                  <a:pt x="538977" y="199094"/>
                  <a:pt x="537885" y="202507"/>
                  <a:pt x="535700" y="205238"/>
                </a:cubicBezTo>
                <a:cubicBezTo>
                  <a:pt x="533516" y="207968"/>
                  <a:pt x="530922" y="209197"/>
                  <a:pt x="527918" y="208924"/>
                </a:cubicBezTo>
                <a:lnTo>
                  <a:pt x="513583" y="207695"/>
                </a:lnTo>
                <a:cubicBezTo>
                  <a:pt x="510580" y="207422"/>
                  <a:pt x="508054" y="206740"/>
                  <a:pt x="506006" y="205647"/>
                </a:cubicBezTo>
                <a:cubicBezTo>
                  <a:pt x="503958" y="204555"/>
                  <a:pt x="502934" y="203326"/>
                  <a:pt x="502934" y="201961"/>
                </a:cubicBezTo>
                <a:cubicBezTo>
                  <a:pt x="502934" y="200869"/>
                  <a:pt x="502456" y="199982"/>
                  <a:pt x="501501" y="199299"/>
                </a:cubicBezTo>
                <a:cubicBezTo>
                  <a:pt x="500545" y="198616"/>
                  <a:pt x="499385" y="198412"/>
                  <a:pt x="498019" y="198685"/>
                </a:cubicBezTo>
                <a:cubicBezTo>
                  <a:pt x="496654" y="199504"/>
                  <a:pt x="495562" y="201483"/>
                  <a:pt x="494743" y="204623"/>
                </a:cubicBezTo>
                <a:cubicBezTo>
                  <a:pt x="493924" y="207763"/>
                  <a:pt x="493514" y="211245"/>
                  <a:pt x="493514" y="215068"/>
                </a:cubicBezTo>
                <a:lnTo>
                  <a:pt x="493924" y="215887"/>
                </a:lnTo>
                <a:cubicBezTo>
                  <a:pt x="493924" y="219982"/>
                  <a:pt x="494947" y="222986"/>
                  <a:pt x="496995" y="224897"/>
                </a:cubicBezTo>
                <a:cubicBezTo>
                  <a:pt x="499043" y="226809"/>
                  <a:pt x="501428" y="226945"/>
                  <a:pt x="504150" y="225307"/>
                </a:cubicBezTo>
                <a:lnTo>
                  <a:pt x="513877" y="219573"/>
                </a:lnTo>
                <a:cubicBezTo>
                  <a:pt x="516851" y="217935"/>
                  <a:pt x="519959" y="217730"/>
                  <a:pt x="523202" y="218959"/>
                </a:cubicBezTo>
                <a:cubicBezTo>
                  <a:pt x="526444" y="220187"/>
                  <a:pt x="528876" y="222576"/>
                  <a:pt x="530497" y="226126"/>
                </a:cubicBezTo>
                <a:lnTo>
                  <a:pt x="541844" y="247834"/>
                </a:lnTo>
                <a:cubicBezTo>
                  <a:pt x="543482" y="251383"/>
                  <a:pt x="545940" y="253909"/>
                  <a:pt x="549216" y="255411"/>
                </a:cubicBezTo>
                <a:cubicBezTo>
                  <a:pt x="552493" y="256912"/>
                  <a:pt x="555633" y="257254"/>
                  <a:pt x="558636" y="256435"/>
                </a:cubicBezTo>
                <a:lnTo>
                  <a:pt x="587716" y="247014"/>
                </a:lnTo>
                <a:cubicBezTo>
                  <a:pt x="590993" y="245922"/>
                  <a:pt x="593723" y="243670"/>
                  <a:pt x="595908" y="240256"/>
                </a:cubicBezTo>
                <a:cubicBezTo>
                  <a:pt x="598092" y="236843"/>
                  <a:pt x="599321" y="233089"/>
                  <a:pt x="599594" y="228993"/>
                </a:cubicBezTo>
                <a:lnTo>
                  <a:pt x="611881" y="77041"/>
                </a:lnTo>
                <a:cubicBezTo>
                  <a:pt x="612154" y="73218"/>
                  <a:pt x="611335" y="70010"/>
                  <a:pt x="609424" y="67416"/>
                </a:cubicBezTo>
                <a:cubicBezTo>
                  <a:pt x="607512" y="64822"/>
                  <a:pt x="605191" y="63798"/>
                  <a:pt x="602461" y="64344"/>
                </a:cubicBezTo>
                <a:lnTo>
                  <a:pt x="571333" y="69668"/>
                </a:lnTo>
                <a:cubicBezTo>
                  <a:pt x="568330" y="70488"/>
                  <a:pt x="565667" y="69600"/>
                  <a:pt x="563346" y="67006"/>
                </a:cubicBezTo>
                <a:cubicBezTo>
                  <a:pt x="561026" y="64412"/>
                  <a:pt x="559729" y="61067"/>
                  <a:pt x="559456" y="56972"/>
                </a:cubicBezTo>
                <a:lnTo>
                  <a:pt x="557408" y="37312"/>
                </a:lnTo>
                <a:cubicBezTo>
                  <a:pt x="557135" y="33489"/>
                  <a:pt x="557885" y="29940"/>
                  <a:pt x="559660" y="26663"/>
                </a:cubicBezTo>
                <a:cubicBezTo>
                  <a:pt x="561435" y="23386"/>
                  <a:pt x="563824" y="21612"/>
                  <a:pt x="566828" y="213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1052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492250" y="4314826"/>
            <a:ext cx="625475" cy="604838"/>
          </a:xfrm>
          <a:custGeom>
            <a:avLst/>
            <a:gdLst>
              <a:gd name="T0" fmla="*/ 111 w 364"/>
              <a:gd name="T1" fmla="*/ 188 h 352"/>
              <a:gd name="T2" fmla="*/ 113 w 364"/>
              <a:gd name="T3" fmla="*/ 218 h 352"/>
              <a:gd name="T4" fmla="*/ 184 w 364"/>
              <a:gd name="T5" fmla="*/ 149 h 352"/>
              <a:gd name="T6" fmla="*/ 193 w 364"/>
              <a:gd name="T7" fmla="*/ 44 h 352"/>
              <a:gd name="T8" fmla="*/ 211 w 364"/>
              <a:gd name="T9" fmla="*/ 24 h 352"/>
              <a:gd name="T10" fmla="*/ 159 w 364"/>
              <a:gd name="T11" fmla="*/ 40 h 352"/>
              <a:gd name="T12" fmla="*/ 151 w 364"/>
              <a:gd name="T13" fmla="*/ 43 h 352"/>
              <a:gd name="T14" fmla="*/ 91 w 364"/>
              <a:gd name="T15" fmla="*/ 56 h 352"/>
              <a:gd name="T16" fmla="*/ 45 w 364"/>
              <a:gd name="T17" fmla="*/ 62 h 352"/>
              <a:gd name="T18" fmla="*/ 65 w 364"/>
              <a:gd name="T19" fmla="*/ 67 h 352"/>
              <a:gd name="T20" fmla="*/ 65 w 364"/>
              <a:gd name="T21" fmla="*/ 67 h 352"/>
              <a:gd name="T22" fmla="*/ 59 w 364"/>
              <a:gd name="T23" fmla="*/ 125 h 352"/>
              <a:gd name="T24" fmla="*/ 39 w 364"/>
              <a:gd name="T25" fmla="*/ 129 h 352"/>
              <a:gd name="T26" fmla="*/ 18 w 364"/>
              <a:gd name="T27" fmla="*/ 119 h 352"/>
              <a:gd name="T28" fmla="*/ 41 w 364"/>
              <a:gd name="T29" fmla="*/ 191 h 352"/>
              <a:gd name="T30" fmla="*/ 111 w 364"/>
              <a:gd name="T31" fmla="*/ 188 h 352"/>
              <a:gd name="T32" fmla="*/ 123 w 364"/>
              <a:gd name="T33" fmla="*/ 91 h 352"/>
              <a:gd name="T34" fmla="*/ 126 w 364"/>
              <a:gd name="T35" fmla="*/ 79 h 352"/>
              <a:gd name="T36" fmla="*/ 128 w 364"/>
              <a:gd name="T37" fmla="*/ 79 h 352"/>
              <a:gd name="T38" fmla="*/ 136 w 364"/>
              <a:gd name="T39" fmla="*/ 91 h 352"/>
              <a:gd name="T40" fmla="*/ 131 w 364"/>
              <a:gd name="T41" fmla="*/ 100 h 352"/>
              <a:gd name="T42" fmla="*/ 123 w 364"/>
              <a:gd name="T43" fmla="*/ 91 h 352"/>
              <a:gd name="T44" fmla="*/ 84 w 364"/>
              <a:gd name="T45" fmla="*/ 98 h 352"/>
              <a:gd name="T46" fmla="*/ 98 w 364"/>
              <a:gd name="T47" fmla="*/ 105 h 352"/>
              <a:gd name="T48" fmla="*/ 92 w 364"/>
              <a:gd name="T49" fmla="*/ 117 h 352"/>
              <a:gd name="T50" fmla="*/ 90 w 364"/>
              <a:gd name="T51" fmla="*/ 118 h 352"/>
              <a:gd name="T52" fmla="*/ 84 w 364"/>
              <a:gd name="T53" fmla="*/ 98 h 352"/>
              <a:gd name="T54" fmla="*/ 102 w 364"/>
              <a:gd name="T55" fmla="*/ 199 h 352"/>
              <a:gd name="T56" fmla="*/ 75 w 364"/>
              <a:gd name="T57" fmla="*/ 205 h 352"/>
              <a:gd name="T58" fmla="*/ 72 w 364"/>
              <a:gd name="T59" fmla="*/ 229 h 352"/>
              <a:gd name="T60" fmla="*/ 95 w 364"/>
              <a:gd name="T61" fmla="*/ 245 h 352"/>
              <a:gd name="T62" fmla="*/ 102 w 364"/>
              <a:gd name="T63" fmla="*/ 199 h 352"/>
              <a:gd name="T64" fmla="*/ 200 w 364"/>
              <a:gd name="T65" fmla="*/ 137 h 352"/>
              <a:gd name="T66" fmla="*/ 136 w 364"/>
              <a:gd name="T67" fmla="*/ 218 h 352"/>
              <a:gd name="T68" fmla="*/ 128 w 364"/>
              <a:gd name="T69" fmla="*/ 297 h 352"/>
              <a:gd name="T70" fmla="*/ 138 w 364"/>
              <a:gd name="T71" fmla="*/ 347 h 352"/>
              <a:gd name="T72" fmla="*/ 168 w 364"/>
              <a:gd name="T73" fmla="*/ 267 h 352"/>
              <a:gd name="T74" fmla="*/ 175 w 364"/>
              <a:gd name="T75" fmla="*/ 269 h 352"/>
              <a:gd name="T76" fmla="*/ 172 w 364"/>
              <a:gd name="T77" fmla="*/ 329 h 352"/>
              <a:gd name="T78" fmla="*/ 203 w 364"/>
              <a:gd name="T79" fmla="*/ 296 h 352"/>
              <a:gd name="T80" fmla="*/ 204 w 364"/>
              <a:gd name="T81" fmla="*/ 272 h 352"/>
              <a:gd name="T82" fmla="*/ 245 w 364"/>
              <a:gd name="T83" fmla="*/ 302 h 352"/>
              <a:gd name="T84" fmla="*/ 284 w 364"/>
              <a:gd name="T85" fmla="*/ 248 h 352"/>
              <a:gd name="T86" fmla="*/ 257 w 364"/>
              <a:gd name="T87" fmla="*/ 301 h 352"/>
              <a:gd name="T88" fmla="*/ 227 w 364"/>
              <a:gd name="T89" fmla="*/ 327 h 352"/>
              <a:gd name="T90" fmla="*/ 332 w 364"/>
              <a:gd name="T91" fmla="*/ 302 h 352"/>
              <a:gd name="T92" fmla="*/ 314 w 364"/>
              <a:gd name="T93" fmla="*/ 225 h 352"/>
              <a:gd name="T94" fmla="*/ 200 w 364"/>
              <a:gd name="T95" fmla="*/ 137 h 352"/>
              <a:gd name="T96" fmla="*/ 343 w 364"/>
              <a:gd name="T97" fmla="*/ 170 h 352"/>
              <a:gd name="T98" fmla="*/ 307 w 364"/>
              <a:gd name="T99" fmla="*/ 211 h 352"/>
              <a:gd name="T100" fmla="*/ 328 w 364"/>
              <a:gd name="T101" fmla="*/ 232 h 352"/>
              <a:gd name="T102" fmla="*/ 337 w 364"/>
              <a:gd name="T103" fmla="*/ 230 h 352"/>
              <a:gd name="T104" fmla="*/ 343 w 364"/>
              <a:gd name="T105" fmla="*/ 17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4" h="352">
                <a:moveTo>
                  <a:pt x="111" y="188"/>
                </a:moveTo>
                <a:cubicBezTo>
                  <a:pt x="113" y="218"/>
                  <a:pt x="113" y="218"/>
                  <a:pt x="113" y="218"/>
                </a:cubicBezTo>
                <a:cubicBezTo>
                  <a:pt x="141" y="208"/>
                  <a:pt x="152" y="197"/>
                  <a:pt x="184" y="149"/>
                </a:cubicBezTo>
                <a:cubicBezTo>
                  <a:pt x="217" y="102"/>
                  <a:pt x="193" y="44"/>
                  <a:pt x="193" y="44"/>
                </a:cubicBezTo>
                <a:cubicBezTo>
                  <a:pt x="205" y="36"/>
                  <a:pt x="211" y="24"/>
                  <a:pt x="211" y="24"/>
                </a:cubicBezTo>
                <a:cubicBezTo>
                  <a:pt x="167" y="0"/>
                  <a:pt x="159" y="40"/>
                  <a:pt x="159" y="40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27" y="38"/>
                  <a:pt x="91" y="56"/>
                  <a:pt x="91" y="56"/>
                </a:cubicBezTo>
                <a:cubicBezTo>
                  <a:pt x="75" y="24"/>
                  <a:pt x="45" y="62"/>
                  <a:pt x="45" y="62"/>
                </a:cubicBezTo>
                <a:cubicBezTo>
                  <a:pt x="50" y="74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72" y="97"/>
                  <a:pt x="66" y="115"/>
                  <a:pt x="59" y="125"/>
                </a:cubicBezTo>
                <a:cubicBezTo>
                  <a:pt x="47" y="128"/>
                  <a:pt x="39" y="129"/>
                  <a:pt x="39" y="129"/>
                </a:cubicBezTo>
                <a:cubicBezTo>
                  <a:pt x="29" y="113"/>
                  <a:pt x="18" y="119"/>
                  <a:pt x="18" y="119"/>
                </a:cubicBezTo>
                <a:cubicBezTo>
                  <a:pt x="0" y="126"/>
                  <a:pt x="14" y="174"/>
                  <a:pt x="41" y="191"/>
                </a:cubicBezTo>
                <a:cubicBezTo>
                  <a:pt x="67" y="207"/>
                  <a:pt x="111" y="188"/>
                  <a:pt x="111" y="188"/>
                </a:cubicBezTo>
                <a:close/>
                <a:moveTo>
                  <a:pt x="123" y="91"/>
                </a:moveTo>
                <a:cubicBezTo>
                  <a:pt x="121" y="85"/>
                  <a:pt x="123" y="81"/>
                  <a:pt x="126" y="79"/>
                </a:cubicBezTo>
                <a:cubicBezTo>
                  <a:pt x="127" y="79"/>
                  <a:pt x="127" y="79"/>
                  <a:pt x="128" y="79"/>
                </a:cubicBezTo>
                <a:cubicBezTo>
                  <a:pt x="133" y="80"/>
                  <a:pt x="136" y="91"/>
                  <a:pt x="136" y="91"/>
                </a:cubicBezTo>
                <a:cubicBezTo>
                  <a:pt x="136" y="94"/>
                  <a:pt x="134" y="98"/>
                  <a:pt x="131" y="100"/>
                </a:cubicBezTo>
                <a:cubicBezTo>
                  <a:pt x="127" y="100"/>
                  <a:pt x="124" y="97"/>
                  <a:pt x="123" y="91"/>
                </a:cubicBezTo>
                <a:close/>
                <a:moveTo>
                  <a:pt x="84" y="98"/>
                </a:moveTo>
                <a:cubicBezTo>
                  <a:pt x="89" y="93"/>
                  <a:pt x="94" y="92"/>
                  <a:pt x="98" y="105"/>
                </a:cubicBezTo>
                <a:cubicBezTo>
                  <a:pt x="99" y="110"/>
                  <a:pt x="97" y="114"/>
                  <a:pt x="92" y="117"/>
                </a:cubicBezTo>
                <a:cubicBezTo>
                  <a:pt x="92" y="117"/>
                  <a:pt x="91" y="118"/>
                  <a:pt x="90" y="118"/>
                </a:cubicBezTo>
                <a:cubicBezTo>
                  <a:pt x="86" y="112"/>
                  <a:pt x="81" y="101"/>
                  <a:pt x="84" y="98"/>
                </a:cubicBezTo>
                <a:close/>
                <a:moveTo>
                  <a:pt x="102" y="199"/>
                </a:moveTo>
                <a:cubicBezTo>
                  <a:pt x="75" y="205"/>
                  <a:pt x="75" y="205"/>
                  <a:pt x="75" y="205"/>
                </a:cubicBezTo>
                <a:cubicBezTo>
                  <a:pt x="75" y="205"/>
                  <a:pt x="70" y="221"/>
                  <a:pt x="72" y="229"/>
                </a:cubicBezTo>
                <a:cubicBezTo>
                  <a:pt x="74" y="237"/>
                  <a:pt x="76" y="258"/>
                  <a:pt x="95" y="245"/>
                </a:cubicBezTo>
                <a:cubicBezTo>
                  <a:pt x="114" y="231"/>
                  <a:pt x="102" y="199"/>
                  <a:pt x="102" y="199"/>
                </a:cubicBezTo>
                <a:close/>
                <a:moveTo>
                  <a:pt x="200" y="137"/>
                </a:moveTo>
                <a:cubicBezTo>
                  <a:pt x="200" y="137"/>
                  <a:pt x="183" y="184"/>
                  <a:pt x="136" y="218"/>
                </a:cubicBezTo>
                <a:cubicBezTo>
                  <a:pt x="136" y="218"/>
                  <a:pt x="129" y="280"/>
                  <a:pt x="128" y="297"/>
                </a:cubicBezTo>
                <a:cubicBezTo>
                  <a:pt x="127" y="314"/>
                  <a:pt x="125" y="342"/>
                  <a:pt x="138" y="347"/>
                </a:cubicBezTo>
                <a:cubicBezTo>
                  <a:pt x="151" y="352"/>
                  <a:pt x="166" y="297"/>
                  <a:pt x="168" y="267"/>
                </a:cubicBezTo>
                <a:cubicBezTo>
                  <a:pt x="175" y="269"/>
                  <a:pt x="175" y="269"/>
                  <a:pt x="175" y="269"/>
                </a:cubicBezTo>
                <a:cubicBezTo>
                  <a:pt x="175" y="269"/>
                  <a:pt x="164" y="315"/>
                  <a:pt x="172" y="329"/>
                </a:cubicBezTo>
                <a:cubicBezTo>
                  <a:pt x="181" y="343"/>
                  <a:pt x="199" y="352"/>
                  <a:pt x="203" y="296"/>
                </a:cubicBezTo>
                <a:cubicBezTo>
                  <a:pt x="204" y="272"/>
                  <a:pt x="204" y="272"/>
                  <a:pt x="204" y="272"/>
                </a:cubicBezTo>
                <a:cubicBezTo>
                  <a:pt x="204" y="272"/>
                  <a:pt x="216" y="297"/>
                  <a:pt x="245" y="302"/>
                </a:cubicBezTo>
                <a:cubicBezTo>
                  <a:pt x="245" y="302"/>
                  <a:pt x="239" y="247"/>
                  <a:pt x="284" y="248"/>
                </a:cubicBezTo>
                <a:cubicBezTo>
                  <a:pt x="284" y="248"/>
                  <a:pt x="242" y="261"/>
                  <a:pt x="257" y="301"/>
                </a:cubicBezTo>
                <a:cubicBezTo>
                  <a:pt x="257" y="301"/>
                  <a:pt x="224" y="319"/>
                  <a:pt x="227" y="327"/>
                </a:cubicBezTo>
                <a:cubicBezTo>
                  <a:pt x="230" y="336"/>
                  <a:pt x="235" y="347"/>
                  <a:pt x="332" y="302"/>
                </a:cubicBezTo>
                <a:cubicBezTo>
                  <a:pt x="362" y="288"/>
                  <a:pt x="330" y="239"/>
                  <a:pt x="314" y="225"/>
                </a:cubicBezTo>
                <a:cubicBezTo>
                  <a:pt x="298" y="212"/>
                  <a:pt x="218" y="168"/>
                  <a:pt x="200" y="137"/>
                </a:cubicBezTo>
                <a:close/>
                <a:moveTo>
                  <a:pt x="343" y="170"/>
                </a:moveTo>
                <a:cubicBezTo>
                  <a:pt x="335" y="186"/>
                  <a:pt x="307" y="211"/>
                  <a:pt x="307" y="211"/>
                </a:cubicBezTo>
                <a:cubicBezTo>
                  <a:pt x="319" y="212"/>
                  <a:pt x="328" y="232"/>
                  <a:pt x="328" y="232"/>
                </a:cubicBezTo>
                <a:cubicBezTo>
                  <a:pt x="334" y="232"/>
                  <a:pt x="337" y="230"/>
                  <a:pt x="337" y="230"/>
                </a:cubicBezTo>
                <a:cubicBezTo>
                  <a:pt x="364" y="205"/>
                  <a:pt x="343" y="170"/>
                  <a:pt x="343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9385300" y="3363913"/>
            <a:ext cx="625475" cy="604838"/>
          </a:xfrm>
          <a:custGeom>
            <a:avLst/>
            <a:gdLst>
              <a:gd name="T0" fmla="*/ 111 w 364"/>
              <a:gd name="T1" fmla="*/ 188 h 352"/>
              <a:gd name="T2" fmla="*/ 113 w 364"/>
              <a:gd name="T3" fmla="*/ 217 h 352"/>
              <a:gd name="T4" fmla="*/ 184 w 364"/>
              <a:gd name="T5" fmla="*/ 149 h 352"/>
              <a:gd name="T6" fmla="*/ 193 w 364"/>
              <a:gd name="T7" fmla="*/ 43 h 352"/>
              <a:gd name="T8" fmla="*/ 211 w 364"/>
              <a:gd name="T9" fmla="*/ 23 h 352"/>
              <a:gd name="T10" fmla="*/ 159 w 364"/>
              <a:gd name="T11" fmla="*/ 40 h 352"/>
              <a:gd name="T12" fmla="*/ 151 w 364"/>
              <a:gd name="T13" fmla="*/ 42 h 352"/>
              <a:gd name="T14" fmla="*/ 90 w 364"/>
              <a:gd name="T15" fmla="*/ 55 h 352"/>
              <a:gd name="T16" fmla="*/ 45 w 364"/>
              <a:gd name="T17" fmla="*/ 62 h 352"/>
              <a:gd name="T18" fmla="*/ 65 w 364"/>
              <a:gd name="T19" fmla="*/ 66 h 352"/>
              <a:gd name="T20" fmla="*/ 65 w 364"/>
              <a:gd name="T21" fmla="*/ 66 h 352"/>
              <a:gd name="T22" fmla="*/ 59 w 364"/>
              <a:gd name="T23" fmla="*/ 125 h 352"/>
              <a:gd name="T24" fmla="*/ 39 w 364"/>
              <a:gd name="T25" fmla="*/ 128 h 352"/>
              <a:gd name="T26" fmla="*/ 18 w 364"/>
              <a:gd name="T27" fmla="*/ 118 h 352"/>
              <a:gd name="T28" fmla="*/ 40 w 364"/>
              <a:gd name="T29" fmla="*/ 190 h 352"/>
              <a:gd name="T30" fmla="*/ 111 w 364"/>
              <a:gd name="T31" fmla="*/ 188 h 352"/>
              <a:gd name="T32" fmla="*/ 123 w 364"/>
              <a:gd name="T33" fmla="*/ 90 h 352"/>
              <a:gd name="T34" fmla="*/ 126 w 364"/>
              <a:gd name="T35" fmla="*/ 78 h 352"/>
              <a:gd name="T36" fmla="*/ 127 w 364"/>
              <a:gd name="T37" fmla="*/ 79 h 352"/>
              <a:gd name="T38" fmla="*/ 136 w 364"/>
              <a:gd name="T39" fmla="*/ 91 h 352"/>
              <a:gd name="T40" fmla="*/ 131 w 364"/>
              <a:gd name="T41" fmla="*/ 100 h 352"/>
              <a:gd name="T42" fmla="*/ 123 w 364"/>
              <a:gd name="T43" fmla="*/ 90 h 352"/>
              <a:gd name="T44" fmla="*/ 84 w 364"/>
              <a:gd name="T45" fmla="*/ 97 h 352"/>
              <a:gd name="T46" fmla="*/ 98 w 364"/>
              <a:gd name="T47" fmla="*/ 105 h 352"/>
              <a:gd name="T48" fmla="*/ 92 w 364"/>
              <a:gd name="T49" fmla="*/ 117 h 352"/>
              <a:gd name="T50" fmla="*/ 90 w 364"/>
              <a:gd name="T51" fmla="*/ 117 h 352"/>
              <a:gd name="T52" fmla="*/ 84 w 364"/>
              <a:gd name="T53" fmla="*/ 97 h 352"/>
              <a:gd name="T54" fmla="*/ 102 w 364"/>
              <a:gd name="T55" fmla="*/ 198 h 352"/>
              <a:gd name="T56" fmla="*/ 75 w 364"/>
              <a:gd name="T57" fmla="*/ 204 h 352"/>
              <a:gd name="T58" fmla="*/ 72 w 364"/>
              <a:gd name="T59" fmla="*/ 228 h 352"/>
              <a:gd name="T60" fmla="*/ 95 w 364"/>
              <a:gd name="T61" fmla="*/ 244 h 352"/>
              <a:gd name="T62" fmla="*/ 102 w 364"/>
              <a:gd name="T63" fmla="*/ 198 h 352"/>
              <a:gd name="T64" fmla="*/ 200 w 364"/>
              <a:gd name="T65" fmla="*/ 136 h 352"/>
              <a:gd name="T66" fmla="*/ 136 w 364"/>
              <a:gd name="T67" fmla="*/ 217 h 352"/>
              <a:gd name="T68" fmla="*/ 128 w 364"/>
              <a:gd name="T69" fmla="*/ 296 h 352"/>
              <a:gd name="T70" fmla="*/ 138 w 364"/>
              <a:gd name="T71" fmla="*/ 346 h 352"/>
              <a:gd name="T72" fmla="*/ 167 w 364"/>
              <a:gd name="T73" fmla="*/ 266 h 352"/>
              <a:gd name="T74" fmla="*/ 174 w 364"/>
              <a:gd name="T75" fmla="*/ 268 h 352"/>
              <a:gd name="T76" fmla="*/ 172 w 364"/>
              <a:gd name="T77" fmla="*/ 329 h 352"/>
              <a:gd name="T78" fmla="*/ 202 w 364"/>
              <a:gd name="T79" fmla="*/ 295 h 352"/>
              <a:gd name="T80" fmla="*/ 204 w 364"/>
              <a:gd name="T81" fmla="*/ 271 h 352"/>
              <a:gd name="T82" fmla="*/ 245 w 364"/>
              <a:gd name="T83" fmla="*/ 301 h 352"/>
              <a:gd name="T84" fmla="*/ 284 w 364"/>
              <a:gd name="T85" fmla="*/ 247 h 352"/>
              <a:gd name="T86" fmla="*/ 257 w 364"/>
              <a:gd name="T87" fmla="*/ 301 h 352"/>
              <a:gd name="T88" fmla="*/ 227 w 364"/>
              <a:gd name="T89" fmla="*/ 327 h 352"/>
              <a:gd name="T90" fmla="*/ 332 w 364"/>
              <a:gd name="T91" fmla="*/ 301 h 352"/>
              <a:gd name="T92" fmla="*/ 314 w 364"/>
              <a:gd name="T93" fmla="*/ 225 h 352"/>
              <a:gd name="T94" fmla="*/ 200 w 364"/>
              <a:gd name="T95" fmla="*/ 136 h 352"/>
              <a:gd name="T96" fmla="*/ 342 w 364"/>
              <a:gd name="T97" fmla="*/ 170 h 352"/>
              <a:gd name="T98" fmla="*/ 307 w 364"/>
              <a:gd name="T99" fmla="*/ 210 h 352"/>
              <a:gd name="T100" fmla="*/ 328 w 364"/>
              <a:gd name="T101" fmla="*/ 232 h 352"/>
              <a:gd name="T102" fmla="*/ 337 w 364"/>
              <a:gd name="T103" fmla="*/ 229 h 352"/>
              <a:gd name="T104" fmla="*/ 342 w 364"/>
              <a:gd name="T105" fmla="*/ 17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4" h="352">
                <a:moveTo>
                  <a:pt x="111" y="188"/>
                </a:moveTo>
                <a:cubicBezTo>
                  <a:pt x="113" y="217"/>
                  <a:pt x="113" y="217"/>
                  <a:pt x="113" y="217"/>
                </a:cubicBezTo>
                <a:cubicBezTo>
                  <a:pt x="141" y="207"/>
                  <a:pt x="151" y="197"/>
                  <a:pt x="184" y="149"/>
                </a:cubicBezTo>
                <a:cubicBezTo>
                  <a:pt x="217" y="101"/>
                  <a:pt x="193" y="43"/>
                  <a:pt x="193" y="43"/>
                </a:cubicBezTo>
                <a:cubicBezTo>
                  <a:pt x="205" y="36"/>
                  <a:pt x="211" y="23"/>
                  <a:pt x="211" y="23"/>
                </a:cubicBezTo>
                <a:cubicBezTo>
                  <a:pt x="167" y="0"/>
                  <a:pt x="159" y="40"/>
                  <a:pt x="159" y="40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26" y="37"/>
                  <a:pt x="90" y="55"/>
                  <a:pt x="90" y="55"/>
                </a:cubicBezTo>
                <a:cubicBezTo>
                  <a:pt x="74" y="24"/>
                  <a:pt x="45" y="62"/>
                  <a:pt x="45" y="62"/>
                </a:cubicBezTo>
                <a:cubicBezTo>
                  <a:pt x="50" y="73"/>
                  <a:pt x="65" y="66"/>
                  <a:pt x="65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72" y="97"/>
                  <a:pt x="66" y="115"/>
                  <a:pt x="59" y="125"/>
                </a:cubicBezTo>
                <a:cubicBezTo>
                  <a:pt x="47" y="127"/>
                  <a:pt x="39" y="128"/>
                  <a:pt x="39" y="128"/>
                </a:cubicBezTo>
                <a:cubicBezTo>
                  <a:pt x="28" y="112"/>
                  <a:pt x="18" y="118"/>
                  <a:pt x="18" y="118"/>
                </a:cubicBezTo>
                <a:cubicBezTo>
                  <a:pt x="0" y="125"/>
                  <a:pt x="14" y="174"/>
                  <a:pt x="40" y="190"/>
                </a:cubicBezTo>
                <a:cubicBezTo>
                  <a:pt x="66" y="207"/>
                  <a:pt x="111" y="188"/>
                  <a:pt x="111" y="188"/>
                </a:cubicBezTo>
                <a:close/>
                <a:moveTo>
                  <a:pt x="123" y="90"/>
                </a:moveTo>
                <a:cubicBezTo>
                  <a:pt x="121" y="84"/>
                  <a:pt x="123" y="80"/>
                  <a:pt x="126" y="78"/>
                </a:cubicBezTo>
                <a:cubicBezTo>
                  <a:pt x="126" y="78"/>
                  <a:pt x="127" y="78"/>
                  <a:pt x="127" y="79"/>
                </a:cubicBezTo>
                <a:cubicBezTo>
                  <a:pt x="133" y="80"/>
                  <a:pt x="136" y="91"/>
                  <a:pt x="136" y="91"/>
                </a:cubicBezTo>
                <a:cubicBezTo>
                  <a:pt x="136" y="94"/>
                  <a:pt x="134" y="97"/>
                  <a:pt x="131" y="100"/>
                </a:cubicBezTo>
                <a:cubicBezTo>
                  <a:pt x="127" y="99"/>
                  <a:pt x="124" y="96"/>
                  <a:pt x="123" y="90"/>
                </a:cubicBezTo>
                <a:close/>
                <a:moveTo>
                  <a:pt x="84" y="97"/>
                </a:moveTo>
                <a:cubicBezTo>
                  <a:pt x="88" y="92"/>
                  <a:pt x="93" y="91"/>
                  <a:pt x="98" y="105"/>
                </a:cubicBezTo>
                <a:cubicBezTo>
                  <a:pt x="99" y="109"/>
                  <a:pt x="96" y="113"/>
                  <a:pt x="92" y="117"/>
                </a:cubicBezTo>
                <a:cubicBezTo>
                  <a:pt x="91" y="117"/>
                  <a:pt x="91" y="117"/>
                  <a:pt x="90" y="117"/>
                </a:cubicBezTo>
                <a:cubicBezTo>
                  <a:pt x="86" y="111"/>
                  <a:pt x="81" y="101"/>
                  <a:pt x="84" y="97"/>
                </a:cubicBezTo>
                <a:close/>
                <a:moveTo>
                  <a:pt x="102" y="198"/>
                </a:moveTo>
                <a:cubicBezTo>
                  <a:pt x="75" y="204"/>
                  <a:pt x="75" y="204"/>
                  <a:pt x="75" y="204"/>
                </a:cubicBezTo>
                <a:cubicBezTo>
                  <a:pt x="75" y="204"/>
                  <a:pt x="70" y="220"/>
                  <a:pt x="72" y="228"/>
                </a:cubicBezTo>
                <a:cubicBezTo>
                  <a:pt x="74" y="237"/>
                  <a:pt x="76" y="258"/>
                  <a:pt x="95" y="244"/>
                </a:cubicBezTo>
                <a:cubicBezTo>
                  <a:pt x="113" y="231"/>
                  <a:pt x="102" y="198"/>
                  <a:pt x="102" y="198"/>
                </a:cubicBezTo>
                <a:close/>
                <a:moveTo>
                  <a:pt x="200" y="136"/>
                </a:moveTo>
                <a:cubicBezTo>
                  <a:pt x="200" y="136"/>
                  <a:pt x="183" y="184"/>
                  <a:pt x="136" y="217"/>
                </a:cubicBezTo>
                <a:cubicBezTo>
                  <a:pt x="136" y="217"/>
                  <a:pt x="129" y="280"/>
                  <a:pt x="128" y="296"/>
                </a:cubicBezTo>
                <a:cubicBezTo>
                  <a:pt x="127" y="313"/>
                  <a:pt x="125" y="341"/>
                  <a:pt x="138" y="346"/>
                </a:cubicBezTo>
                <a:cubicBezTo>
                  <a:pt x="151" y="352"/>
                  <a:pt x="165" y="296"/>
                  <a:pt x="167" y="266"/>
                </a:cubicBezTo>
                <a:cubicBezTo>
                  <a:pt x="174" y="268"/>
                  <a:pt x="174" y="268"/>
                  <a:pt x="174" y="268"/>
                </a:cubicBezTo>
                <a:cubicBezTo>
                  <a:pt x="174" y="268"/>
                  <a:pt x="164" y="315"/>
                  <a:pt x="172" y="329"/>
                </a:cubicBezTo>
                <a:cubicBezTo>
                  <a:pt x="180" y="343"/>
                  <a:pt x="199" y="352"/>
                  <a:pt x="202" y="295"/>
                </a:cubicBezTo>
                <a:cubicBezTo>
                  <a:pt x="204" y="271"/>
                  <a:pt x="204" y="271"/>
                  <a:pt x="204" y="271"/>
                </a:cubicBezTo>
                <a:cubicBezTo>
                  <a:pt x="204" y="271"/>
                  <a:pt x="216" y="296"/>
                  <a:pt x="245" y="301"/>
                </a:cubicBezTo>
                <a:cubicBezTo>
                  <a:pt x="245" y="301"/>
                  <a:pt x="239" y="246"/>
                  <a:pt x="284" y="247"/>
                </a:cubicBezTo>
                <a:cubicBezTo>
                  <a:pt x="284" y="247"/>
                  <a:pt x="242" y="260"/>
                  <a:pt x="257" y="301"/>
                </a:cubicBezTo>
                <a:cubicBezTo>
                  <a:pt x="257" y="301"/>
                  <a:pt x="224" y="318"/>
                  <a:pt x="227" y="327"/>
                </a:cubicBezTo>
                <a:cubicBezTo>
                  <a:pt x="230" y="335"/>
                  <a:pt x="235" y="346"/>
                  <a:pt x="332" y="301"/>
                </a:cubicBezTo>
                <a:cubicBezTo>
                  <a:pt x="361" y="288"/>
                  <a:pt x="330" y="238"/>
                  <a:pt x="314" y="225"/>
                </a:cubicBezTo>
                <a:cubicBezTo>
                  <a:pt x="298" y="211"/>
                  <a:pt x="218" y="168"/>
                  <a:pt x="200" y="136"/>
                </a:cubicBezTo>
                <a:close/>
                <a:moveTo>
                  <a:pt x="342" y="170"/>
                </a:moveTo>
                <a:cubicBezTo>
                  <a:pt x="335" y="185"/>
                  <a:pt x="307" y="210"/>
                  <a:pt x="307" y="210"/>
                </a:cubicBezTo>
                <a:cubicBezTo>
                  <a:pt x="319" y="211"/>
                  <a:pt x="328" y="232"/>
                  <a:pt x="328" y="232"/>
                </a:cubicBezTo>
                <a:cubicBezTo>
                  <a:pt x="334" y="231"/>
                  <a:pt x="337" y="229"/>
                  <a:pt x="337" y="229"/>
                </a:cubicBezTo>
                <a:cubicBezTo>
                  <a:pt x="364" y="205"/>
                  <a:pt x="342" y="170"/>
                  <a:pt x="342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9480550" y="5681663"/>
            <a:ext cx="623888" cy="603250"/>
          </a:xfrm>
          <a:custGeom>
            <a:avLst/>
            <a:gdLst>
              <a:gd name="T0" fmla="*/ 111 w 364"/>
              <a:gd name="T1" fmla="*/ 188 h 352"/>
              <a:gd name="T2" fmla="*/ 113 w 364"/>
              <a:gd name="T3" fmla="*/ 217 h 352"/>
              <a:gd name="T4" fmla="*/ 184 w 364"/>
              <a:gd name="T5" fmla="*/ 149 h 352"/>
              <a:gd name="T6" fmla="*/ 193 w 364"/>
              <a:gd name="T7" fmla="*/ 43 h 352"/>
              <a:gd name="T8" fmla="*/ 211 w 364"/>
              <a:gd name="T9" fmla="*/ 23 h 352"/>
              <a:gd name="T10" fmla="*/ 159 w 364"/>
              <a:gd name="T11" fmla="*/ 39 h 352"/>
              <a:gd name="T12" fmla="*/ 151 w 364"/>
              <a:gd name="T13" fmla="*/ 42 h 352"/>
              <a:gd name="T14" fmla="*/ 91 w 364"/>
              <a:gd name="T15" fmla="*/ 55 h 352"/>
              <a:gd name="T16" fmla="*/ 45 w 364"/>
              <a:gd name="T17" fmla="*/ 62 h 352"/>
              <a:gd name="T18" fmla="*/ 65 w 364"/>
              <a:gd name="T19" fmla="*/ 66 h 352"/>
              <a:gd name="T20" fmla="*/ 65 w 364"/>
              <a:gd name="T21" fmla="*/ 66 h 352"/>
              <a:gd name="T22" fmla="*/ 59 w 364"/>
              <a:gd name="T23" fmla="*/ 125 h 352"/>
              <a:gd name="T24" fmla="*/ 39 w 364"/>
              <a:gd name="T25" fmla="*/ 128 h 352"/>
              <a:gd name="T26" fmla="*/ 18 w 364"/>
              <a:gd name="T27" fmla="*/ 118 h 352"/>
              <a:gd name="T28" fmla="*/ 41 w 364"/>
              <a:gd name="T29" fmla="*/ 190 h 352"/>
              <a:gd name="T30" fmla="*/ 111 w 364"/>
              <a:gd name="T31" fmla="*/ 188 h 352"/>
              <a:gd name="T32" fmla="*/ 123 w 364"/>
              <a:gd name="T33" fmla="*/ 90 h 352"/>
              <a:gd name="T34" fmla="*/ 126 w 364"/>
              <a:gd name="T35" fmla="*/ 78 h 352"/>
              <a:gd name="T36" fmla="*/ 128 w 364"/>
              <a:gd name="T37" fmla="*/ 78 h 352"/>
              <a:gd name="T38" fmla="*/ 136 w 364"/>
              <a:gd name="T39" fmla="*/ 91 h 352"/>
              <a:gd name="T40" fmla="*/ 131 w 364"/>
              <a:gd name="T41" fmla="*/ 100 h 352"/>
              <a:gd name="T42" fmla="*/ 123 w 364"/>
              <a:gd name="T43" fmla="*/ 90 h 352"/>
              <a:gd name="T44" fmla="*/ 84 w 364"/>
              <a:gd name="T45" fmla="*/ 97 h 352"/>
              <a:gd name="T46" fmla="*/ 98 w 364"/>
              <a:gd name="T47" fmla="*/ 105 h 352"/>
              <a:gd name="T48" fmla="*/ 92 w 364"/>
              <a:gd name="T49" fmla="*/ 117 h 352"/>
              <a:gd name="T50" fmla="*/ 90 w 364"/>
              <a:gd name="T51" fmla="*/ 117 h 352"/>
              <a:gd name="T52" fmla="*/ 84 w 364"/>
              <a:gd name="T53" fmla="*/ 97 h 352"/>
              <a:gd name="T54" fmla="*/ 102 w 364"/>
              <a:gd name="T55" fmla="*/ 198 h 352"/>
              <a:gd name="T56" fmla="*/ 75 w 364"/>
              <a:gd name="T57" fmla="*/ 204 h 352"/>
              <a:gd name="T58" fmla="*/ 72 w 364"/>
              <a:gd name="T59" fmla="*/ 228 h 352"/>
              <a:gd name="T60" fmla="*/ 95 w 364"/>
              <a:gd name="T61" fmla="*/ 244 h 352"/>
              <a:gd name="T62" fmla="*/ 102 w 364"/>
              <a:gd name="T63" fmla="*/ 198 h 352"/>
              <a:gd name="T64" fmla="*/ 200 w 364"/>
              <a:gd name="T65" fmla="*/ 136 h 352"/>
              <a:gd name="T66" fmla="*/ 136 w 364"/>
              <a:gd name="T67" fmla="*/ 217 h 352"/>
              <a:gd name="T68" fmla="*/ 128 w 364"/>
              <a:gd name="T69" fmla="*/ 296 h 352"/>
              <a:gd name="T70" fmla="*/ 138 w 364"/>
              <a:gd name="T71" fmla="*/ 346 h 352"/>
              <a:gd name="T72" fmla="*/ 168 w 364"/>
              <a:gd name="T73" fmla="*/ 266 h 352"/>
              <a:gd name="T74" fmla="*/ 175 w 364"/>
              <a:gd name="T75" fmla="*/ 268 h 352"/>
              <a:gd name="T76" fmla="*/ 172 w 364"/>
              <a:gd name="T77" fmla="*/ 329 h 352"/>
              <a:gd name="T78" fmla="*/ 203 w 364"/>
              <a:gd name="T79" fmla="*/ 295 h 352"/>
              <a:gd name="T80" fmla="*/ 204 w 364"/>
              <a:gd name="T81" fmla="*/ 271 h 352"/>
              <a:gd name="T82" fmla="*/ 245 w 364"/>
              <a:gd name="T83" fmla="*/ 301 h 352"/>
              <a:gd name="T84" fmla="*/ 284 w 364"/>
              <a:gd name="T85" fmla="*/ 247 h 352"/>
              <a:gd name="T86" fmla="*/ 257 w 364"/>
              <a:gd name="T87" fmla="*/ 300 h 352"/>
              <a:gd name="T88" fmla="*/ 227 w 364"/>
              <a:gd name="T89" fmla="*/ 327 h 352"/>
              <a:gd name="T90" fmla="*/ 332 w 364"/>
              <a:gd name="T91" fmla="*/ 301 h 352"/>
              <a:gd name="T92" fmla="*/ 314 w 364"/>
              <a:gd name="T93" fmla="*/ 225 h 352"/>
              <a:gd name="T94" fmla="*/ 200 w 364"/>
              <a:gd name="T95" fmla="*/ 136 h 352"/>
              <a:gd name="T96" fmla="*/ 343 w 364"/>
              <a:gd name="T97" fmla="*/ 170 h 352"/>
              <a:gd name="T98" fmla="*/ 307 w 364"/>
              <a:gd name="T99" fmla="*/ 210 h 352"/>
              <a:gd name="T100" fmla="*/ 328 w 364"/>
              <a:gd name="T101" fmla="*/ 232 h 352"/>
              <a:gd name="T102" fmla="*/ 337 w 364"/>
              <a:gd name="T103" fmla="*/ 229 h 352"/>
              <a:gd name="T104" fmla="*/ 343 w 364"/>
              <a:gd name="T105" fmla="*/ 17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4" h="352">
                <a:moveTo>
                  <a:pt x="111" y="188"/>
                </a:moveTo>
                <a:cubicBezTo>
                  <a:pt x="113" y="217"/>
                  <a:pt x="113" y="217"/>
                  <a:pt x="113" y="217"/>
                </a:cubicBezTo>
                <a:cubicBezTo>
                  <a:pt x="141" y="207"/>
                  <a:pt x="152" y="197"/>
                  <a:pt x="184" y="149"/>
                </a:cubicBezTo>
                <a:cubicBezTo>
                  <a:pt x="217" y="101"/>
                  <a:pt x="193" y="43"/>
                  <a:pt x="193" y="43"/>
                </a:cubicBezTo>
                <a:cubicBezTo>
                  <a:pt x="205" y="36"/>
                  <a:pt x="211" y="23"/>
                  <a:pt x="211" y="23"/>
                </a:cubicBezTo>
                <a:cubicBezTo>
                  <a:pt x="167" y="0"/>
                  <a:pt x="159" y="39"/>
                  <a:pt x="159" y="39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27" y="37"/>
                  <a:pt x="91" y="55"/>
                  <a:pt x="91" y="55"/>
                </a:cubicBezTo>
                <a:cubicBezTo>
                  <a:pt x="74" y="23"/>
                  <a:pt x="45" y="62"/>
                  <a:pt x="45" y="62"/>
                </a:cubicBezTo>
                <a:cubicBezTo>
                  <a:pt x="50" y="73"/>
                  <a:pt x="65" y="66"/>
                  <a:pt x="65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72" y="97"/>
                  <a:pt x="66" y="114"/>
                  <a:pt x="59" y="125"/>
                </a:cubicBezTo>
                <a:cubicBezTo>
                  <a:pt x="47" y="127"/>
                  <a:pt x="39" y="128"/>
                  <a:pt x="39" y="128"/>
                </a:cubicBezTo>
                <a:cubicBezTo>
                  <a:pt x="29" y="112"/>
                  <a:pt x="18" y="118"/>
                  <a:pt x="18" y="118"/>
                </a:cubicBezTo>
                <a:cubicBezTo>
                  <a:pt x="0" y="125"/>
                  <a:pt x="14" y="174"/>
                  <a:pt x="41" y="190"/>
                </a:cubicBezTo>
                <a:cubicBezTo>
                  <a:pt x="67" y="207"/>
                  <a:pt x="111" y="188"/>
                  <a:pt x="111" y="188"/>
                </a:cubicBezTo>
                <a:close/>
                <a:moveTo>
                  <a:pt x="123" y="90"/>
                </a:moveTo>
                <a:cubicBezTo>
                  <a:pt x="121" y="84"/>
                  <a:pt x="123" y="80"/>
                  <a:pt x="126" y="78"/>
                </a:cubicBezTo>
                <a:cubicBezTo>
                  <a:pt x="127" y="78"/>
                  <a:pt x="127" y="78"/>
                  <a:pt x="128" y="78"/>
                </a:cubicBezTo>
                <a:cubicBezTo>
                  <a:pt x="133" y="80"/>
                  <a:pt x="136" y="91"/>
                  <a:pt x="136" y="91"/>
                </a:cubicBezTo>
                <a:cubicBezTo>
                  <a:pt x="136" y="94"/>
                  <a:pt x="134" y="97"/>
                  <a:pt x="131" y="100"/>
                </a:cubicBezTo>
                <a:cubicBezTo>
                  <a:pt x="127" y="99"/>
                  <a:pt x="124" y="96"/>
                  <a:pt x="123" y="90"/>
                </a:cubicBezTo>
                <a:close/>
                <a:moveTo>
                  <a:pt x="84" y="97"/>
                </a:moveTo>
                <a:cubicBezTo>
                  <a:pt x="89" y="92"/>
                  <a:pt x="94" y="91"/>
                  <a:pt x="98" y="105"/>
                </a:cubicBezTo>
                <a:cubicBezTo>
                  <a:pt x="99" y="109"/>
                  <a:pt x="96" y="113"/>
                  <a:pt x="92" y="117"/>
                </a:cubicBezTo>
                <a:cubicBezTo>
                  <a:pt x="91" y="117"/>
                  <a:pt x="91" y="117"/>
                  <a:pt x="90" y="117"/>
                </a:cubicBezTo>
                <a:cubicBezTo>
                  <a:pt x="86" y="111"/>
                  <a:pt x="81" y="101"/>
                  <a:pt x="84" y="97"/>
                </a:cubicBezTo>
                <a:close/>
                <a:moveTo>
                  <a:pt x="102" y="198"/>
                </a:moveTo>
                <a:cubicBezTo>
                  <a:pt x="75" y="204"/>
                  <a:pt x="75" y="204"/>
                  <a:pt x="75" y="204"/>
                </a:cubicBezTo>
                <a:cubicBezTo>
                  <a:pt x="75" y="204"/>
                  <a:pt x="70" y="220"/>
                  <a:pt x="72" y="228"/>
                </a:cubicBezTo>
                <a:cubicBezTo>
                  <a:pt x="74" y="236"/>
                  <a:pt x="76" y="258"/>
                  <a:pt x="95" y="244"/>
                </a:cubicBezTo>
                <a:cubicBezTo>
                  <a:pt x="114" y="231"/>
                  <a:pt x="102" y="198"/>
                  <a:pt x="102" y="198"/>
                </a:cubicBezTo>
                <a:close/>
                <a:moveTo>
                  <a:pt x="200" y="136"/>
                </a:moveTo>
                <a:cubicBezTo>
                  <a:pt x="200" y="136"/>
                  <a:pt x="183" y="184"/>
                  <a:pt x="136" y="217"/>
                </a:cubicBezTo>
                <a:cubicBezTo>
                  <a:pt x="136" y="217"/>
                  <a:pt x="129" y="280"/>
                  <a:pt x="128" y="296"/>
                </a:cubicBezTo>
                <a:cubicBezTo>
                  <a:pt x="127" y="313"/>
                  <a:pt x="125" y="341"/>
                  <a:pt x="138" y="346"/>
                </a:cubicBezTo>
                <a:cubicBezTo>
                  <a:pt x="151" y="352"/>
                  <a:pt x="165" y="296"/>
                  <a:pt x="168" y="266"/>
                </a:cubicBezTo>
                <a:cubicBezTo>
                  <a:pt x="175" y="268"/>
                  <a:pt x="175" y="268"/>
                  <a:pt x="175" y="268"/>
                </a:cubicBezTo>
                <a:cubicBezTo>
                  <a:pt x="175" y="268"/>
                  <a:pt x="164" y="315"/>
                  <a:pt x="172" y="329"/>
                </a:cubicBezTo>
                <a:cubicBezTo>
                  <a:pt x="180" y="342"/>
                  <a:pt x="199" y="352"/>
                  <a:pt x="203" y="295"/>
                </a:cubicBezTo>
                <a:cubicBezTo>
                  <a:pt x="204" y="271"/>
                  <a:pt x="204" y="271"/>
                  <a:pt x="204" y="271"/>
                </a:cubicBezTo>
                <a:cubicBezTo>
                  <a:pt x="204" y="271"/>
                  <a:pt x="216" y="296"/>
                  <a:pt x="245" y="301"/>
                </a:cubicBezTo>
                <a:cubicBezTo>
                  <a:pt x="245" y="301"/>
                  <a:pt x="239" y="246"/>
                  <a:pt x="284" y="247"/>
                </a:cubicBezTo>
                <a:cubicBezTo>
                  <a:pt x="284" y="247"/>
                  <a:pt x="242" y="260"/>
                  <a:pt x="257" y="300"/>
                </a:cubicBezTo>
                <a:cubicBezTo>
                  <a:pt x="257" y="300"/>
                  <a:pt x="224" y="318"/>
                  <a:pt x="227" y="327"/>
                </a:cubicBezTo>
                <a:cubicBezTo>
                  <a:pt x="230" y="335"/>
                  <a:pt x="235" y="346"/>
                  <a:pt x="332" y="301"/>
                </a:cubicBezTo>
                <a:cubicBezTo>
                  <a:pt x="362" y="288"/>
                  <a:pt x="330" y="238"/>
                  <a:pt x="314" y="225"/>
                </a:cubicBezTo>
                <a:cubicBezTo>
                  <a:pt x="298" y="211"/>
                  <a:pt x="218" y="167"/>
                  <a:pt x="200" y="136"/>
                </a:cubicBezTo>
                <a:close/>
                <a:moveTo>
                  <a:pt x="343" y="170"/>
                </a:moveTo>
                <a:cubicBezTo>
                  <a:pt x="335" y="185"/>
                  <a:pt x="307" y="210"/>
                  <a:pt x="307" y="210"/>
                </a:cubicBezTo>
                <a:cubicBezTo>
                  <a:pt x="319" y="211"/>
                  <a:pt x="328" y="232"/>
                  <a:pt x="328" y="232"/>
                </a:cubicBezTo>
                <a:cubicBezTo>
                  <a:pt x="334" y="231"/>
                  <a:pt x="337" y="229"/>
                  <a:pt x="337" y="229"/>
                </a:cubicBezTo>
                <a:cubicBezTo>
                  <a:pt x="364" y="205"/>
                  <a:pt x="343" y="170"/>
                  <a:pt x="343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497763" y="958851"/>
            <a:ext cx="28336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000" b="1" i="0" u="none" strike="noStrike" cap="none" normalizeH="0" baseline="0" dirty="0">
                <a:ln>
                  <a:noFill/>
                </a:ln>
                <a:solidFill>
                  <a:srgbClr val="DB454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说起单身潮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135437" y="1990726"/>
            <a:ext cx="236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200" b="1" i="0" u="none" strike="noStrike" cap="none" normalizeH="0" baseline="0" dirty="0">
                <a:ln>
                  <a:noFill/>
                </a:ln>
                <a:solidFill>
                  <a:srgbClr val="DB454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其实</a:t>
            </a:r>
            <a:r>
              <a:rPr lang="zh-CN" altLang="en-US" sz="4200" b="1" dirty="0">
                <a:solidFill>
                  <a:srgbClr val="DB45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不必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1731962" y="3543301"/>
            <a:ext cx="7483475" cy="508000"/>
          </a:xfrm>
          <a:custGeom>
            <a:avLst/>
            <a:gdLst>
              <a:gd name="T0" fmla="*/ 0 w 4714"/>
              <a:gd name="T1" fmla="*/ 0 h 320"/>
              <a:gd name="T2" fmla="*/ 23 w 4714"/>
              <a:gd name="T3" fmla="*/ 320 h 320"/>
              <a:gd name="T4" fmla="*/ 4683 w 4714"/>
              <a:gd name="T5" fmla="*/ 320 h 320"/>
              <a:gd name="T6" fmla="*/ 4714 w 4714"/>
              <a:gd name="T7" fmla="*/ 116 h 320"/>
              <a:gd name="T8" fmla="*/ 0 w 4714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4" h="320">
                <a:moveTo>
                  <a:pt x="0" y="0"/>
                </a:moveTo>
                <a:lnTo>
                  <a:pt x="23" y="320"/>
                </a:lnTo>
                <a:lnTo>
                  <a:pt x="4683" y="320"/>
                </a:lnTo>
                <a:lnTo>
                  <a:pt x="4714" y="1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6" name="Freeform 16"/>
          <p:cNvSpPr>
            <a:spLocks/>
          </p:cNvSpPr>
          <p:nvPr/>
        </p:nvSpPr>
        <p:spPr bwMode="auto">
          <a:xfrm>
            <a:off x="2332037" y="4435476"/>
            <a:ext cx="6962775" cy="741363"/>
          </a:xfrm>
          <a:custGeom>
            <a:avLst/>
            <a:gdLst>
              <a:gd name="T0" fmla="*/ 27 w 4386"/>
              <a:gd name="T1" fmla="*/ 0 h 467"/>
              <a:gd name="T2" fmla="*/ 0 w 4386"/>
              <a:gd name="T3" fmla="*/ 285 h 467"/>
              <a:gd name="T4" fmla="*/ 4386 w 4386"/>
              <a:gd name="T5" fmla="*/ 467 h 467"/>
              <a:gd name="T6" fmla="*/ 4386 w 4386"/>
              <a:gd name="T7" fmla="*/ 43 h 467"/>
              <a:gd name="T8" fmla="*/ 27 w 4386"/>
              <a:gd name="T9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6" h="467">
                <a:moveTo>
                  <a:pt x="27" y="0"/>
                </a:moveTo>
                <a:lnTo>
                  <a:pt x="0" y="285"/>
                </a:lnTo>
                <a:lnTo>
                  <a:pt x="4386" y="467"/>
                </a:lnTo>
                <a:lnTo>
                  <a:pt x="4386" y="43"/>
                </a:ln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7" name="Freeform 17"/>
          <p:cNvSpPr>
            <a:spLocks/>
          </p:cNvSpPr>
          <p:nvPr/>
        </p:nvSpPr>
        <p:spPr bwMode="auto">
          <a:xfrm>
            <a:off x="1909762" y="5230813"/>
            <a:ext cx="6624638" cy="825500"/>
          </a:xfrm>
          <a:custGeom>
            <a:avLst/>
            <a:gdLst>
              <a:gd name="T0" fmla="*/ 0 w 4173"/>
              <a:gd name="T1" fmla="*/ 0 h 520"/>
              <a:gd name="T2" fmla="*/ 10 w 4173"/>
              <a:gd name="T3" fmla="*/ 459 h 520"/>
              <a:gd name="T4" fmla="*/ 4146 w 4173"/>
              <a:gd name="T5" fmla="*/ 520 h 520"/>
              <a:gd name="T6" fmla="*/ 4173 w 4173"/>
              <a:gd name="T7" fmla="*/ 260 h 520"/>
              <a:gd name="T8" fmla="*/ 0 w 4173"/>
              <a:gd name="T9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3" h="520">
                <a:moveTo>
                  <a:pt x="0" y="0"/>
                </a:moveTo>
                <a:lnTo>
                  <a:pt x="10" y="459"/>
                </a:lnTo>
                <a:lnTo>
                  <a:pt x="4146" y="520"/>
                </a:lnTo>
                <a:lnTo>
                  <a:pt x="4173" y="2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8" name="Rectangle 18"/>
          <p:cNvSpPr>
            <a:spLocks noChangeArrowheads="1"/>
          </p:cNvSpPr>
          <p:nvPr/>
        </p:nvSpPr>
        <p:spPr bwMode="auto">
          <a:xfrm>
            <a:off x="2090737" y="3570288"/>
            <a:ext cx="483393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0" i="0" u="none" strike="noStrike" cap="none" normalizeH="0" baseline="0" dirty="0">
                <a:ln>
                  <a:noFill/>
                </a:ln>
                <a:solidFill>
                  <a:srgbClr val="9C6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单身潮是社会发展过程中一个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9" name="Rectangle 19"/>
          <p:cNvSpPr>
            <a:spLocks noChangeArrowheads="1"/>
          </p:cNvSpPr>
          <p:nvPr/>
        </p:nvSpPr>
        <p:spPr bwMode="auto">
          <a:xfrm rot="60000">
            <a:off x="2246221" y="4546403"/>
            <a:ext cx="2450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0" i="0" u="none" strike="noStrike" cap="none" normalizeH="0" baseline="0" dirty="0">
                <a:ln>
                  <a:noFill/>
                </a:ln>
                <a:solidFill>
                  <a:srgbClr val="9C6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是现代人的一种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 rot="60000">
            <a:off x="6176807" y="4682320"/>
            <a:ext cx="408855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0" i="0" u="none" strike="noStrike" cap="none" normalizeH="0" baseline="0" dirty="0">
                <a:ln>
                  <a:noFill/>
                </a:ln>
                <a:solidFill>
                  <a:srgbClr val="9C6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，而非“自身条件困难”，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1" name="Rectangle 21"/>
          <p:cNvSpPr>
            <a:spLocks noChangeArrowheads="1"/>
          </p:cNvSpPr>
          <p:nvPr/>
        </p:nvSpPr>
        <p:spPr bwMode="auto">
          <a:xfrm>
            <a:off x="1677987" y="5505451"/>
            <a:ext cx="29033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0" i="0" u="none" strike="noStrike" cap="none" normalizeH="0" baseline="0" dirty="0">
                <a:ln>
                  <a:noFill/>
                </a:ln>
                <a:solidFill>
                  <a:srgbClr val="9C6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一定时间以后就会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2" name="Rectangle 22"/>
          <p:cNvSpPr>
            <a:spLocks noChangeArrowheads="1"/>
          </p:cNvSpPr>
          <p:nvPr/>
        </p:nvSpPr>
        <p:spPr bwMode="auto">
          <a:xfrm>
            <a:off x="4405312" y="5424488"/>
            <a:ext cx="32831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300" b="1" i="0" u="none" strike="noStrike" cap="none" normalizeH="0" baseline="0" dirty="0">
                <a:ln>
                  <a:noFill/>
                </a:ln>
                <a:solidFill>
                  <a:srgbClr val="9C6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3" name="Rectangle 23"/>
          <p:cNvSpPr>
            <a:spLocks noChangeArrowheads="1"/>
          </p:cNvSpPr>
          <p:nvPr/>
        </p:nvSpPr>
        <p:spPr bwMode="auto">
          <a:xfrm>
            <a:off x="7724451" y="5543239"/>
            <a:ext cx="1930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0" i="0" u="none" strike="noStrike" cap="none" normalizeH="0" baseline="0" dirty="0">
                <a:ln>
                  <a:noFill/>
                </a:ln>
                <a:solidFill>
                  <a:srgbClr val="9C6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达到平衡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6924675" y="3505201"/>
            <a:ext cx="2088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400" b="1" i="0" u="none" strike="noStrike" cap="none" normalizeH="0" baseline="0" dirty="0">
                <a:ln>
                  <a:noFill/>
                </a:ln>
                <a:solidFill>
                  <a:srgbClr val="DB454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必然阶段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任意多边形: 形状 27"/>
          <p:cNvSpPr>
            <a:spLocks noChangeArrowheads="1"/>
          </p:cNvSpPr>
          <p:nvPr/>
        </p:nvSpPr>
        <p:spPr bwMode="auto">
          <a:xfrm>
            <a:off x="6412013" y="1825434"/>
            <a:ext cx="3919438" cy="887475"/>
          </a:xfrm>
          <a:custGeom>
            <a:avLst/>
            <a:gdLst/>
            <a:ahLst/>
            <a:cxnLst/>
            <a:rect l="l" t="t" r="r" b="b"/>
            <a:pathLst>
              <a:path w="3919438" h="887475">
                <a:moveTo>
                  <a:pt x="1344640" y="576215"/>
                </a:moveTo>
                <a:lnTo>
                  <a:pt x="1367481" y="576215"/>
                </a:lnTo>
                <a:cubicBezTo>
                  <a:pt x="1375787" y="576907"/>
                  <a:pt x="1382535" y="579330"/>
                  <a:pt x="1387727" y="583483"/>
                </a:cubicBezTo>
                <a:cubicBezTo>
                  <a:pt x="1392918" y="587635"/>
                  <a:pt x="1395167" y="592134"/>
                  <a:pt x="1394475" y="596979"/>
                </a:cubicBezTo>
                <a:cubicBezTo>
                  <a:pt x="1394475" y="602517"/>
                  <a:pt x="1397071" y="606843"/>
                  <a:pt x="1402262" y="609957"/>
                </a:cubicBezTo>
                <a:cubicBezTo>
                  <a:pt x="1407453" y="613072"/>
                  <a:pt x="1413509" y="613937"/>
                  <a:pt x="1420431" y="612553"/>
                </a:cubicBezTo>
                <a:lnTo>
                  <a:pt x="1473380" y="604247"/>
                </a:lnTo>
                <a:cubicBezTo>
                  <a:pt x="1480994" y="602863"/>
                  <a:pt x="1487742" y="604420"/>
                  <a:pt x="1493625" y="608919"/>
                </a:cubicBezTo>
                <a:cubicBezTo>
                  <a:pt x="1499509" y="613418"/>
                  <a:pt x="1502797" y="619128"/>
                  <a:pt x="1503489" y="626050"/>
                </a:cubicBezTo>
                <a:lnTo>
                  <a:pt x="1509718" y="662388"/>
                </a:lnTo>
                <a:cubicBezTo>
                  <a:pt x="1511102" y="669309"/>
                  <a:pt x="1509718" y="676058"/>
                  <a:pt x="1505565" y="682633"/>
                </a:cubicBezTo>
                <a:cubicBezTo>
                  <a:pt x="1501412" y="689208"/>
                  <a:pt x="1495183" y="692842"/>
                  <a:pt x="1486877" y="693534"/>
                </a:cubicBezTo>
                <a:lnTo>
                  <a:pt x="1418354" y="703917"/>
                </a:lnTo>
                <a:cubicBezTo>
                  <a:pt x="1410048" y="705301"/>
                  <a:pt x="1403300" y="709108"/>
                  <a:pt x="1398109" y="715337"/>
                </a:cubicBezTo>
                <a:cubicBezTo>
                  <a:pt x="1392918" y="721566"/>
                  <a:pt x="1389976" y="728488"/>
                  <a:pt x="1389284" y="736102"/>
                </a:cubicBezTo>
                <a:lnTo>
                  <a:pt x="1386169" y="819160"/>
                </a:lnTo>
                <a:cubicBezTo>
                  <a:pt x="1386169" y="826773"/>
                  <a:pt x="1383228" y="833003"/>
                  <a:pt x="1377344" y="837848"/>
                </a:cubicBezTo>
                <a:cubicBezTo>
                  <a:pt x="1371461" y="842693"/>
                  <a:pt x="1364713" y="845115"/>
                  <a:pt x="1357099" y="845115"/>
                </a:cubicBezTo>
                <a:lnTo>
                  <a:pt x="1334258" y="844077"/>
                </a:lnTo>
                <a:cubicBezTo>
                  <a:pt x="1326644" y="844077"/>
                  <a:pt x="1320415" y="841308"/>
                  <a:pt x="1315570" y="835771"/>
                </a:cubicBezTo>
                <a:cubicBezTo>
                  <a:pt x="1310725" y="830234"/>
                  <a:pt x="1308302" y="823312"/>
                  <a:pt x="1308302" y="815007"/>
                </a:cubicBezTo>
                <a:lnTo>
                  <a:pt x="1310379" y="748560"/>
                </a:lnTo>
                <a:cubicBezTo>
                  <a:pt x="1311071" y="740947"/>
                  <a:pt x="1308821" y="734890"/>
                  <a:pt x="1303630" y="730391"/>
                </a:cubicBezTo>
                <a:cubicBezTo>
                  <a:pt x="1298439" y="725892"/>
                  <a:pt x="1292383" y="724335"/>
                  <a:pt x="1285461" y="725719"/>
                </a:cubicBezTo>
                <a:lnTo>
                  <a:pt x="1219015" y="736102"/>
                </a:lnTo>
                <a:cubicBezTo>
                  <a:pt x="1210709" y="738178"/>
                  <a:pt x="1203615" y="736794"/>
                  <a:pt x="1197731" y="731949"/>
                </a:cubicBezTo>
                <a:cubicBezTo>
                  <a:pt x="1191848" y="727104"/>
                  <a:pt x="1188214" y="720874"/>
                  <a:pt x="1186830" y="713261"/>
                </a:cubicBezTo>
                <a:lnTo>
                  <a:pt x="1180601" y="678999"/>
                </a:lnTo>
                <a:cubicBezTo>
                  <a:pt x="1179909" y="672078"/>
                  <a:pt x="1181639" y="665329"/>
                  <a:pt x="1185792" y="658754"/>
                </a:cubicBezTo>
                <a:cubicBezTo>
                  <a:pt x="1189945" y="652178"/>
                  <a:pt x="1195828" y="648199"/>
                  <a:pt x="1203442" y="646814"/>
                </a:cubicBezTo>
                <a:lnTo>
                  <a:pt x="1288576" y="633317"/>
                </a:lnTo>
                <a:cubicBezTo>
                  <a:pt x="1296190" y="632625"/>
                  <a:pt x="1302765" y="629164"/>
                  <a:pt x="1308302" y="622935"/>
                </a:cubicBezTo>
                <a:cubicBezTo>
                  <a:pt x="1313839" y="616706"/>
                  <a:pt x="1316608" y="609784"/>
                  <a:pt x="1316608" y="602171"/>
                </a:cubicBezTo>
                <a:cubicBezTo>
                  <a:pt x="1317300" y="594557"/>
                  <a:pt x="1320242" y="588155"/>
                  <a:pt x="1325433" y="582963"/>
                </a:cubicBezTo>
                <a:cubicBezTo>
                  <a:pt x="1330624" y="577772"/>
                  <a:pt x="1337027" y="575523"/>
                  <a:pt x="1344640" y="576215"/>
                </a:cubicBezTo>
                <a:close/>
                <a:moveTo>
                  <a:pt x="1142705" y="556618"/>
                </a:moveTo>
                <a:cubicBezTo>
                  <a:pt x="1146166" y="556878"/>
                  <a:pt x="1149454" y="557873"/>
                  <a:pt x="1152569" y="559603"/>
                </a:cubicBezTo>
                <a:lnTo>
                  <a:pt x="1173333" y="568947"/>
                </a:lnTo>
                <a:cubicBezTo>
                  <a:pt x="1180255" y="572408"/>
                  <a:pt x="1184927" y="577772"/>
                  <a:pt x="1187349" y="585040"/>
                </a:cubicBezTo>
                <a:cubicBezTo>
                  <a:pt x="1189772" y="592307"/>
                  <a:pt x="1189599" y="599402"/>
                  <a:pt x="1186830" y="606323"/>
                </a:cubicBezTo>
                <a:lnTo>
                  <a:pt x="1081969" y="820198"/>
                </a:lnTo>
                <a:cubicBezTo>
                  <a:pt x="1079201" y="827119"/>
                  <a:pt x="1074183" y="831791"/>
                  <a:pt x="1066915" y="834214"/>
                </a:cubicBezTo>
                <a:cubicBezTo>
                  <a:pt x="1059647" y="836636"/>
                  <a:pt x="1052553" y="836117"/>
                  <a:pt x="1045631" y="832657"/>
                </a:cubicBezTo>
                <a:lnTo>
                  <a:pt x="1024867" y="823312"/>
                </a:lnTo>
                <a:cubicBezTo>
                  <a:pt x="1018638" y="820544"/>
                  <a:pt x="1014139" y="815526"/>
                  <a:pt x="1011370" y="808258"/>
                </a:cubicBezTo>
                <a:cubicBezTo>
                  <a:pt x="1008601" y="800991"/>
                  <a:pt x="1008947" y="793896"/>
                  <a:pt x="1012408" y="786975"/>
                </a:cubicBezTo>
                <a:lnTo>
                  <a:pt x="1117269" y="572062"/>
                </a:lnTo>
                <a:cubicBezTo>
                  <a:pt x="1119345" y="565141"/>
                  <a:pt x="1124190" y="560469"/>
                  <a:pt x="1131804" y="558046"/>
                </a:cubicBezTo>
                <a:cubicBezTo>
                  <a:pt x="1135611" y="556835"/>
                  <a:pt x="1139245" y="556359"/>
                  <a:pt x="1142705" y="556618"/>
                </a:cubicBezTo>
                <a:close/>
                <a:moveTo>
                  <a:pt x="3839495" y="518074"/>
                </a:moveTo>
                <a:cubicBezTo>
                  <a:pt x="3846417" y="518074"/>
                  <a:pt x="3852473" y="520151"/>
                  <a:pt x="3857664" y="524304"/>
                </a:cubicBezTo>
                <a:cubicBezTo>
                  <a:pt x="3862855" y="528457"/>
                  <a:pt x="3865796" y="533648"/>
                  <a:pt x="3866489" y="539877"/>
                </a:cubicBezTo>
                <a:lnTo>
                  <a:pt x="3874794" y="583483"/>
                </a:lnTo>
                <a:cubicBezTo>
                  <a:pt x="3876179" y="589712"/>
                  <a:pt x="3875140" y="595941"/>
                  <a:pt x="3871680" y="602171"/>
                </a:cubicBezTo>
                <a:cubicBezTo>
                  <a:pt x="3868219" y="608400"/>
                  <a:pt x="3863720" y="612207"/>
                  <a:pt x="3858183" y="613591"/>
                </a:cubicBezTo>
                <a:lnTo>
                  <a:pt x="3566441" y="721566"/>
                </a:lnTo>
                <a:cubicBezTo>
                  <a:pt x="3560212" y="724335"/>
                  <a:pt x="3557271" y="726931"/>
                  <a:pt x="3557617" y="729353"/>
                </a:cubicBezTo>
                <a:cubicBezTo>
                  <a:pt x="3557963" y="731776"/>
                  <a:pt x="3560905" y="733333"/>
                  <a:pt x="3566441" y="734025"/>
                </a:cubicBezTo>
                <a:lnTo>
                  <a:pt x="3841571" y="789051"/>
                </a:lnTo>
                <a:cubicBezTo>
                  <a:pt x="3847801" y="790435"/>
                  <a:pt x="3852646" y="793723"/>
                  <a:pt x="3856106" y="798914"/>
                </a:cubicBezTo>
                <a:cubicBezTo>
                  <a:pt x="3859567" y="804105"/>
                  <a:pt x="3860605" y="809816"/>
                  <a:pt x="3859221" y="816045"/>
                </a:cubicBezTo>
                <a:lnTo>
                  <a:pt x="3850915" y="860689"/>
                </a:lnTo>
                <a:cubicBezTo>
                  <a:pt x="3848839" y="866918"/>
                  <a:pt x="3845205" y="871763"/>
                  <a:pt x="3840014" y="875224"/>
                </a:cubicBezTo>
                <a:cubicBezTo>
                  <a:pt x="3834823" y="878685"/>
                  <a:pt x="3829113" y="880069"/>
                  <a:pt x="3822883" y="879377"/>
                </a:cubicBezTo>
                <a:lnTo>
                  <a:pt x="3404478" y="795280"/>
                </a:lnTo>
                <a:cubicBezTo>
                  <a:pt x="3397557" y="793204"/>
                  <a:pt x="3389943" y="792685"/>
                  <a:pt x="3381637" y="793723"/>
                </a:cubicBezTo>
                <a:cubicBezTo>
                  <a:pt x="3373331" y="794761"/>
                  <a:pt x="3366410" y="796319"/>
                  <a:pt x="3360873" y="798395"/>
                </a:cubicBezTo>
                <a:lnTo>
                  <a:pt x="3122081" y="886644"/>
                </a:lnTo>
                <a:cubicBezTo>
                  <a:pt x="3115852" y="888029"/>
                  <a:pt x="3109968" y="887683"/>
                  <a:pt x="3104431" y="885606"/>
                </a:cubicBezTo>
                <a:cubicBezTo>
                  <a:pt x="3098894" y="883530"/>
                  <a:pt x="3094741" y="879723"/>
                  <a:pt x="3091973" y="874186"/>
                </a:cubicBezTo>
                <a:lnTo>
                  <a:pt x="3077437" y="830580"/>
                </a:lnTo>
                <a:cubicBezTo>
                  <a:pt x="3074669" y="824351"/>
                  <a:pt x="3074669" y="818467"/>
                  <a:pt x="3077437" y="812930"/>
                </a:cubicBezTo>
                <a:cubicBezTo>
                  <a:pt x="3080206" y="807393"/>
                  <a:pt x="3084359" y="803240"/>
                  <a:pt x="3089896" y="800472"/>
                </a:cubicBezTo>
                <a:lnTo>
                  <a:pt x="3240439" y="745446"/>
                </a:lnTo>
                <a:cubicBezTo>
                  <a:pt x="3245976" y="743369"/>
                  <a:pt x="3251340" y="739389"/>
                  <a:pt x="3256531" y="733506"/>
                </a:cubicBezTo>
                <a:cubicBezTo>
                  <a:pt x="3261723" y="727623"/>
                  <a:pt x="3265010" y="721566"/>
                  <a:pt x="3266395" y="715337"/>
                </a:cubicBezTo>
                <a:lnTo>
                  <a:pt x="3269509" y="697687"/>
                </a:lnTo>
                <a:cubicBezTo>
                  <a:pt x="3270893" y="691458"/>
                  <a:pt x="3274181" y="686613"/>
                  <a:pt x="3279372" y="683152"/>
                </a:cubicBezTo>
                <a:cubicBezTo>
                  <a:pt x="3284563" y="679691"/>
                  <a:pt x="3290273" y="678653"/>
                  <a:pt x="3296503" y="680037"/>
                </a:cubicBezTo>
                <a:lnTo>
                  <a:pt x="3352567" y="691458"/>
                </a:lnTo>
                <a:cubicBezTo>
                  <a:pt x="3358797" y="692842"/>
                  <a:pt x="3366237" y="693188"/>
                  <a:pt x="3374889" y="692496"/>
                </a:cubicBezTo>
                <a:cubicBezTo>
                  <a:pt x="3383541" y="691804"/>
                  <a:pt x="3390635" y="690074"/>
                  <a:pt x="3396173" y="687305"/>
                </a:cubicBezTo>
                <a:lnTo>
                  <a:pt x="3569556" y="622935"/>
                </a:lnTo>
                <a:cubicBezTo>
                  <a:pt x="3575785" y="621551"/>
                  <a:pt x="3578900" y="619993"/>
                  <a:pt x="3578900" y="618263"/>
                </a:cubicBezTo>
                <a:cubicBezTo>
                  <a:pt x="3578900" y="616533"/>
                  <a:pt x="3575093" y="615668"/>
                  <a:pt x="3567479" y="615668"/>
                </a:cubicBezTo>
                <a:lnTo>
                  <a:pt x="3198910" y="625012"/>
                </a:lnTo>
                <a:cubicBezTo>
                  <a:pt x="3193373" y="625012"/>
                  <a:pt x="3188181" y="622935"/>
                  <a:pt x="3183337" y="618782"/>
                </a:cubicBezTo>
                <a:cubicBezTo>
                  <a:pt x="3178491" y="614629"/>
                  <a:pt x="3176069" y="609092"/>
                  <a:pt x="3176069" y="602171"/>
                </a:cubicBezTo>
                <a:lnTo>
                  <a:pt x="3175031" y="557527"/>
                </a:lnTo>
                <a:cubicBezTo>
                  <a:pt x="3175031" y="551298"/>
                  <a:pt x="3177107" y="545760"/>
                  <a:pt x="3181260" y="540915"/>
                </a:cubicBezTo>
                <a:cubicBezTo>
                  <a:pt x="3185413" y="536070"/>
                  <a:pt x="3190604" y="533648"/>
                  <a:pt x="3196833" y="533648"/>
                </a:cubicBezTo>
                <a:close/>
                <a:moveTo>
                  <a:pt x="2668377" y="446437"/>
                </a:moveTo>
                <a:lnTo>
                  <a:pt x="2541713" y="451628"/>
                </a:lnTo>
                <a:cubicBezTo>
                  <a:pt x="2534792" y="452320"/>
                  <a:pt x="2528736" y="455262"/>
                  <a:pt x="2523545" y="460453"/>
                </a:cubicBezTo>
                <a:cubicBezTo>
                  <a:pt x="2518353" y="465644"/>
                  <a:pt x="2515758" y="472392"/>
                  <a:pt x="2515758" y="480698"/>
                </a:cubicBezTo>
                <a:lnTo>
                  <a:pt x="2515758" y="502501"/>
                </a:lnTo>
                <a:cubicBezTo>
                  <a:pt x="2515758" y="509422"/>
                  <a:pt x="2518353" y="515652"/>
                  <a:pt x="2523545" y="521189"/>
                </a:cubicBezTo>
                <a:cubicBezTo>
                  <a:pt x="2528736" y="526726"/>
                  <a:pt x="2534792" y="529149"/>
                  <a:pt x="2541713" y="528457"/>
                </a:cubicBezTo>
                <a:lnTo>
                  <a:pt x="2668377" y="526380"/>
                </a:lnTo>
                <a:cubicBezTo>
                  <a:pt x="2675991" y="524996"/>
                  <a:pt x="2682393" y="521881"/>
                  <a:pt x="2687584" y="517036"/>
                </a:cubicBezTo>
                <a:cubicBezTo>
                  <a:pt x="2692775" y="512191"/>
                  <a:pt x="2695371" y="505616"/>
                  <a:pt x="2695371" y="497310"/>
                </a:cubicBezTo>
                <a:lnTo>
                  <a:pt x="2695371" y="472392"/>
                </a:lnTo>
                <a:cubicBezTo>
                  <a:pt x="2695371" y="464087"/>
                  <a:pt x="2692775" y="457338"/>
                  <a:pt x="2687584" y="452147"/>
                </a:cubicBezTo>
                <a:cubicBezTo>
                  <a:pt x="2682393" y="446956"/>
                  <a:pt x="2675991" y="445053"/>
                  <a:pt x="2668377" y="446437"/>
                </a:cubicBezTo>
                <a:close/>
                <a:moveTo>
                  <a:pt x="580377" y="435665"/>
                </a:moveTo>
                <a:cubicBezTo>
                  <a:pt x="583232" y="435579"/>
                  <a:pt x="586044" y="436055"/>
                  <a:pt x="588812" y="437093"/>
                </a:cubicBezTo>
                <a:lnTo>
                  <a:pt x="634494" y="458896"/>
                </a:lnTo>
                <a:cubicBezTo>
                  <a:pt x="640724" y="460972"/>
                  <a:pt x="644877" y="465125"/>
                  <a:pt x="646953" y="471354"/>
                </a:cubicBezTo>
                <a:cubicBezTo>
                  <a:pt x="649029" y="477584"/>
                  <a:pt x="648683" y="483467"/>
                  <a:pt x="645915" y="489004"/>
                </a:cubicBezTo>
                <a:lnTo>
                  <a:pt x="592965" y="609438"/>
                </a:lnTo>
                <a:cubicBezTo>
                  <a:pt x="590197" y="614975"/>
                  <a:pt x="589678" y="618263"/>
                  <a:pt x="591408" y="619301"/>
                </a:cubicBezTo>
                <a:cubicBezTo>
                  <a:pt x="593138" y="620339"/>
                  <a:pt x="596426" y="619474"/>
                  <a:pt x="601271" y="616706"/>
                </a:cubicBezTo>
                <a:lnTo>
                  <a:pt x="669794" y="563756"/>
                </a:lnTo>
                <a:cubicBezTo>
                  <a:pt x="674639" y="559603"/>
                  <a:pt x="680003" y="558046"/>
                  <a:pt x="685886" y="559084"/>
                </a:cubicBezTo>
                <a:cubicBezTo>
                  <a:pt x="691770" y="560122"/>
                  <a:pt x="696788" y="563064"/>
                  <a:pt x="700941" y="567909"/>
                </a:cubicBezTo>
                <a:lnTo>
                  <a:pt x="732087" y="608400"/>
                </a:lnTo>
                <a:cubicBezTo>
                  <a:pt x="736240" y="613937"/>
                  <a:pt x="737625" y="619647"/>
                  <a:pt x="736240" y="625531"/>
                </a:cubicBezTo>
                <a:cubicBezTo>
                  <a:pt x="734856" y="631414"/>
                  <a:pt x="732087" y="636432"/>
                  <a:pt x="727935" y="640585"/>
                </a:cubicBezTo>
                <a:lnTo>
                  <a:pt x="678100" y="676923"/>
                </a:lnTo>
                <a:cubicBezTo>
                  <a:pt x="672563" y="681076"/>
                  <a:pt x="669794" y="686094"/>
                  <a:pt x="669794" y="691977"/>
                </a:cubicBezTo>
                <a:cubicBezTo>
                  <a:pt x="669794" y="697860"/>
                  <a:pt x="671870" y="702878"/>
                  <a:pt x="676023" y="707031"/>
                </a:cubicBezTo>
                <a:lnTo>
                  <a:pt x="738317" y="769325"/>
                </a:lnTo>
                <a:cubicBezTo>
                  <a:pt x="742470" y="774170"/>
                  <a:pt x="744546" y="779707"/>
                  <a:pt x="744546" y="785936"/>
                </a:cubicBezTo>
                <a:cubicBezTo>
                  <a:pt x="744546" y="792166"/>
                  <a:pt x="742470" y="797357"/>
                  <a:pt x="738317" y="801510"/>
                </a:cubicBezTo>
                <a:lnTo>
                  <a:pt x="700941" y="837848"/>
                </a:lnTo>
                <a:cubicBezTo>
                  <a:pt x="696788" y="841308"/>
                  <a:pt x="691597" y="843039"/>
                  <a:pt x="685367" y="843039"/>
                </a:cubicBezTo>
                <a:cubicBezTo>
                  <a:pt x="679138" y="843039"/>
                  <a:pt x="673947" y="841308"/>
                  <a:pt x="669794" y="837848"/>
                </a:cubicBezTo>
                <a:lnTo>
                  <a:pt x="562857" y="727796"/>
                </a:lnTo>
                <a:cubicBezTo>
                  <a:pt x="558012" y="722951"/>
                  <a:pt x="553167" y="721047"/>
                  <a:pt x="548322" y="722086"/>
                </a:cubicBezTo>
                <a:cubicBezTo>
                  <a:pt x="543477" y="723124"/>
                  <a:pt x="540016" y="726412"/>
                  <a:pt x="537939" y="731949"/>
                </a:cubicBezTo>
                <a:lnTo>
                  <a:pt x="490181" y="837848"/>
                </a:lnTo>
                <a:cubicBezTo>
                  <a:pt x="487412" y="843385"/>
                  <a:pt x="483086" y="847192"/>
                  <a:pt x="477203" y="849268"/>
                </a:cubicBezTo>
                <a:cubicBezTo>
                  <a:pt x="471320" y="851345"/>
                  <a:pt x="465610" y="851345"/>
                  <a:pt x="460072" y="849268"/>
                </a:cubicBezTo>
                <a:lnTo>
                  <a:pt x="414391" y="828504"/>
                </a:lnTo>
                <a:cubicBezTo>
                  <a:pt x="408161" y="825735"/>
                  <a:pt x="403835" y="821582"/>
                  <a:pt x="401413" y="816045"/>
                </a:cubicBezTo>
                <a:cubicBezTo>
                  <a:pt x="398990" y="810508"/>
                  <a:pt x="399509" y="804624"/>
                  <a:pt x="402970" y="798395"/>
                </a:cubicBezTo>
                <a:lnTo>
                  <a:pt x="444499" y="705993"/>
                </a:lnTo>
                <a:cubicBezTo>
                  <a:pt x="446576" y="699764"/>
                  <a:pt x="446922" y="693188"/>
                  <a:pt x="445537" y="686267"/>
                </a:cubicBezTo>
                <a:cubicBezTo>
                  <a:pt x="444153" y="679345"/>
                  <a:pt x="440692" y="674500"/>
                  <a:pt x="435155" y="671732"/>
                </a:cubicBezTo>
                <a:lnTo>
                  <a:pt x="341715" y="603209"/>
                </a:lnTo>
                <a:cubicBezTo>
                  <a:pt x="336870" y="599056"/>
                  <a:pt x="333928" y="594038"/>
                  <a:pt x="332890" y="588155"/>
                </a:cubicBezTo>
                <a:cubicBezTo>
                  <a:pt x="331852" y="582271"/>
                  <a:pt x="333063" y="576561"/>
                  <a:pt x="336524" y="571024"/>
                </a:cubicBezTo>
                <a:lnTo>
                  <a:pt x="364556" y="535724"/>
                </a:lnTo>
                <a:cubicBezTo>
                  <a:pt x="368709" y="530187"/>
                  <a:pt x="373727" y="526726"/>
                  <a:pt x="379610" y="525342"/>
                </a:cubicBezTo>
                <a:cubicBezTo>
                  <a:pt x="385493" y="523958"/>
                  <a:pt x="391204" y="525342"/>
                  <a:pt x="396741" y="529495"/>
                </a:cubicBezTo>
                <a:lnTo>
                  <a:pt x="473569" y="586597"/>
                </a:lnTo>
                <a:cubicBezTo>
                  <a:pt x="479107" y="590058"/>
                  <a:pt x="484471" y="590923"/>
                  <a:pt x="489662" y="589193"/>
                </a:cubicBezTo>
                <a:cubicBezTo>
                  <a:pt x="494853" y="587462"/>
                  <a:pt x="498487" y="583829"/>
                  <a:pt x="500563" y="578291"/>
                </a:cubicBezTo>
                <a:lnTo>
                  <a:pt x="558704" y="449552"/>
                </a:lnTo>
                <a:cubicBezTo>
                  <a:pt x="561472" y="444014"/>
                  <a:pt x="565798" y="440034"/>
                  <a:pt x="571682" y="437612"/>
                </a:cubicBezTo>
                <a:cubicBezTo>
                  <a:pt x="574623" y="436401"/>
                  <a:pt x="577522" y="435752"/>
                  <a:pt x="580377" y="435665"/>
                </a:cubicBezTo>
                <a:close/>
                <a:moveTo>
                  <a:pt x="1072625" y="323407"/>
                </a:moveTo>
                <a:cubicBezTo>
                  <a:pt x="1080239" y="323753"/>
                  <a:pt x="1086814" y="327041"/>
                  <a:pt x="1092352" y="333270"/>
                </a:cubicBezTo>
                <a:lnTo>
                  <a:pt x="1165027" y="410099"/>
                </a:lnTo>
                <a:cubicBezTo>
                  <a:pt x="1169872" y="415636"/>
                  <a:pt x="1172122" y="422212"/>
                  <a:pt x="1171776" y="429825"/>
                </a:cubicBezTo>
                <a:cubicBezTo>
                  <a:pt x="1171430" y="437439"/>
                  <a:pt x="1168488" y="444014"/>
                  <a:pt x="1162951" y="449552"/>
                </a:cubicBezTo>
                <a:lnTo>
                  <a:pt x="1126613" y="481736"/>
                </a:lnTo>
                <a:cubicBezTo>
                  <a:pt x="1121768" y="487274"/>
                  <a:pt x="1115366" y="489869"/>
                  <a:pt x="1107406" y="489523"/>
                </a:cubicBezTo>
                <a:cubicBezTo>
                  <a:pt x="1099446" y="489177"/>
                  <a:pt x="1093044" y="486235"/>
                  <a:pt x="1088199" y="480698"/>
                </a:cubicBezTo>
                <a:lnTo>
                  <a:pt x="1015523" y="401793"/>
                </a:lnTo>
                <a:cubicBezTo>
                  <a:pt x="1010678" y="396948"/>
                  <a:pt x="1008428" y="390719"/>
                  <a:pt x="1008774" y="383105"/>
                </a:cubicBezTo>
                <a:cubicBezTo>
                  <a:pt x="1009120" y="375491"/>
                  <a:pt x="1012062" y="368916"/>
                  <a:pt x="1017599" y="363379"/>
                </a:cubicBezTo>
                <a:lnTo>
                  <a:pt x="1052899" y="330156"/>
                </a:lnTo>
                <a:cubicBezTo>
                  <a:pt x="1058436" y="325311"/>
                  <a:pt x="1065012" y="323061"/>
                  <a:pt x="1072625" y="323407"/>
                </a:cubicBezTo>
                <a:close/>
                <a:moveTo>
                  <a:pt x="3189955" y="314582"/>
                </a:moveTo>
                <a:cubicBezTo>
                  <a:pt x="3192810" y="314928"/>
                  <a:pt x="3195449" y="315967"/>
                  <a:pt x="3197872" y="317697"/>
                </a:cubicBezTo>
                <a:lnTo>
                  <a:pt x="3238362" y="338461"/>
                </a:lnTo>
                <a:cubicBezTo>
                  <a:pt x="3243900" y="341922"/>
                  <a:pt x="3247361" y="346594"/>
                  <a:pt x="3248745" y="352477"/>
                </a:cubicBezTo>
                <a:cubicBezTo>
                  <a:pt x="3250129" y="358361"/>
                  <a:pt x="3249437" y="364071"/>
                  <a:pt x="3246668" y="369608"/>
                </a:cubicBezTo>
                <a:lnTo>
                  <a:pt x="3192681" y="470316"/>
                </a:lnTo>
                <a:cubicBezTo>
                  <a:pt x="3190604" y="475853"/>
                  <a:pt x="3186278" y="479660"/>
                  <a:pt x="3179703" y="481736"/>
                </a:cubicBezTo>
                <a:cubicBezTo>
                  <a:pt x="3173127" y="483813"/>
                  <a:pt x="3167417" y="483121"/>
                  <a:pt x="3162572" y="479660"/>
                </a:cubicBezTo>
                <a:lnTo>
                  <a:pt x="3122081" y="457857"/>
                </a:lnTo>
                <a:cubicBezTo>
                  <a:pt x="3116544" y="455089"/>
                  <a:pt x="3112737" y="450417"/>
                  <a:pt x="3110661" y="443841"/>
                </a:cubicBezTo>
                <a:cubicBezTo>
                  <a:pt x="3108584" y="437266"/>
                  <a:pt x="3109277" y="431556"/>
                  <a:pt x="3112737" y="426711"/>
                </a:cubicBezTo>
                <a:lnTo>
                  <a:pt x="3166725" y="327041"/>
                </a:lnTo>
                <a:cubicBezTo>
                  <a:pt x="3169494" y="321504"/>
                  <a:pt x="3174165" y="317697"/>
                  <a:pt x="3180741" y="315620"/>
                </a:cubicBezTo>
                <a:cubicBezTo>
                  <a:pt x="3184028" y="314582"/>
                  <a:pt x="3187100" y="314236"/>
                  <a:pt x="3189955" y="314582"/>
                </a:cubicBezTo>
                <a:close/>
                <a:moveTo>
                  <a:pt x="1407972" y="299009"/>
                </a:moveTo>
                <a:lnTo>
                  <a:pt x="1312455" y="306276"/>
                </a:lnTo>
                <a:cubicBezTo>
                  <a:pt x="1304842" y="306969"/>
                  <a:pt x="1298439" y="310083"/>
                  <a:pt x="1293248" y="315620"/>
                </a:cubicBezTo>
                <a:cubicBezTo>
                  <a:pt x="1288057" y="321158"/>
                  <a:pt x="1285115" y="328079"/>
                  <a:pt x="1284423" y="336385"/>
                </a:cubicBezTo>
                <a:lnTo>
                  <a:pt x="1284423" y="342614"/>
                </a:lnTo>
                <a:cubicBezTo>
                  <a:pt x="1284423" y="349536"/>
                  <a:pt x="1287019" y="355592"/>
                  <a:pt x="1292210" y="360783"/>
                </a:cubicBezTo>
                <a:cubicBezTo>
                  <a:pt x="1297401" y="365974"/>
                  <a:pt x="1303803" y="368224"/>
                  <a:pt x="1311417" y="367532"/>
                </a:cubicBezTo>
                <a:lnTo>
                  <a:pt x="1395513" y="359226"/>
                </a:lnTo>
                <a:cubicBezTo>
                  <a:pt x="1402435" y="358534"/>
                  <a:pt x="1408837" y="360437"/>
                  <a:pt x="1414720" y="364936"/>
                </a:cubicBezTo>
                <a:cubicBezTo>
                  <a:pt x="1420604" y="369435"/>
                  <a:pt x="1424237" y="375838"/>
                  <a:pt x="1425622" y="384143"/>
                </a:cubicBezTo>
                <a:lnTo>
                  <a:pt x="1425622" y="393487"/>
                </a:lnTo>
                <a:cubicBezTo>
                  <a:pt x="1426314" y="401793"/>
                  <a:pt x="1424410" y="408715"/>
                  <a:pt x="1419911" y="414252"/>
                </a:cubicBezTo>
                <a:cubicBezTo>
                  <a:pt x="1415412" y="419789"/>
                  <a:pt x="1409356" y="422904"/>
                  <a:pt x="1401743" y="423596"/>
                </a:cubicBezTo>
                <a:lnTo>
                  <a:pt x="1310379" y="431902"/>
                </a:lnTo>
                <a:cubicBezTo>
                  <a:pt x="1302765" y="432594"/>
                  <a:pt x="1296190" y="435708"/>
                  <a:pt x="1290653" y="441246"/>
                </a:cubicBezTo>
                <a:cubicBezTo>
                  <a:pt x="1285115" y="446783"/>
                  <a:pt x="1282347" y="453704"/>
                  <a:pt x="1282347" y="462010"/>
                </a:cubicBezTo>
                <a:lnTo>
                  <a:pt x="1282347" y="467201"/>
                </a:lnTo>
                <a:cubicBezTo>
                  <a:pt x="1282347" y="474815"/>
                  <a:pt x="1284769" y="481217"/>
                  <a:pt x="1289614" y="486409"/>
                </a:cubicBezTo>
                <a:cubicBezTo>
                  <a:pt x="1294459" y="491600"/>
                  <a:pt x="1301035" y="494195"/>
                  <a:pt x="1309341" y="494195"/>
                </a:cubicBezTo>
                <a:lnTo>
                  <a:pt x="1411087" y="489004"/>
                </a:lnTo>
                <a:cubicBezTo>
                  <a:pt x="1418008" y="488312"/>
                  <a:pt x="1424064" y="485197"/>
                  <a:pt x="1429256" y="479660"/>
                </a:cubicBezTo>
                <a:cubicBezTo>
                  <a:pt x="1434447" y="474123"/>
                  <a:pt x="1437042" y="467201"/>
                  <a:pt x="1437042" y="458896"/>
                </a:cubicBezTo>
                <a:lnTo>
                  <a:pt x="1436004" y="326003"/>
                </a:lnTo>
                <a:cubicBezTo>
                  <a:pt x="1436004" y="317697"/>
                  <a:pt x="1433408" y="311121"/>
                  <a:pt x="1428217" y="306276"/>
                </a:cubicBezTo>
                <a:cubicBezTo>
                  <a:pt x="1423026" y="301431"/>
                  <a:pt x="1416278" y="299009"/>
                  <a:pt x="1407972" y="299009"/>
                </a:cubicBezTo>
                <a:close/>
                <a:moveTo>
                  <a:pt x="3821975" y="292909"/>
                </a:moveTo>
                <a:cubicBezTo>
                  <a:pt x="3824829" y="292650"/>
                  <a:pt x="3827728" y="293126"/>
                  <a:pt x="3830670" y="294337"/>
                </a:cubicBezTo>
                <a:cubicBezTo>
                  <a:pt x="3836553" y="296759"/>
                  <a:pt x="3840879" y="300739"/>
                  <a:pt x="3843648" y="306276"/>
                </a:cubicBezTo>
                <a:lnTo>
                  <a:pt x="3900750" y="426711"/>
                </a:lnTo>
                <a:cubicBezTo>
                  <a:pt x="3904211" y="431556"/>
                  <a:pt x="3904730" y="437266"/>
                  <a:pt x="3902307" y="443841"/>
                </a:cubicBezTo>
                <a:cubicBezTo>
                  <a:pt x="3899885" y="450417"/>
                  <a:pt x="3895905" y="454743"/>
                  <a:pt x="3890368" y="456819"/>
                </a:cubicBezTo>
                <a:lnTo>
                  <a:pt x="3849877" y="477584"/>
                </a:lnTo>
                <a:cubicBezTo>
                  <a:pt x="3842955" y="479660"/>
                  <a:pt x="3836726" y="479487"/>
                  <a:pt x="3831189" y="477065"/>
                </a:cubicBezTo>
                <a:cubicBezTo>
                  <a:pt x="3825652" y="474642"/>
                  <a:pt x="3821499" y="470662"/>
                  <a:pt x="3818730" y="465125"/>
                </a:cubicBezTo>
                <a:lnTo>
                  <a:pt x="3762666" y="344691"/>
                </a:lnTo>
                <a:cubicBezTo>
                  <a:pt x="3759205" y="339154"/>
                  <a:pt x="3758686" y="333443"/>
                  <a:pt x="3761109" y="327560"/>
                </a:cubicBezTo>
                <a:cubicBezTo>
                  <a:pt x="3763531" y="321677"/>
                  <a:pt x="3767165" y="317351"/>
                  <a:pt x="3772010" y="314582"/>
                </a:cubicBezTo>
                <a:lnTo>
                  <a:pt x="3813539" y="295894"/>
                </a:lnTo>
                <a:cubicBezTo>
                  <a:pt x="3816307" y="294164"/>
                  <a:pt x="3819119" y="293169"/>
                  <a:pt x="3821975" y="292909"/>
                </a:cubicBezTo>
                <a:close/>
                <a:moveTo>
                  <a:pt x="25056" y="256442"/>
                </a:moveTo>
                <a:lnTo>
                  <a:pt x="256580" y="263709"/>
                </a:lnTo>
                <a:cubicBezTo>
                  <a:pt x="263502" y="263709"/>
                  <a:pt x="268693" y="265934"/>
                  <a:pt x="272154" y="270385"/>
                </a:cubicBezTo>
                <a:cubicBezTo>
                  <a:pt x="275615" y="274835"/>
                  <a:pt x="276999" y="280478"/>
                  <a:pt x="276307" y="287313"/>
                </a:cubicBezTo>
                <a:lnTo>
                  <a:pt x="223357" y="676923"/>
                </a:lnTo>
                <a:cubicBezTo>
                  <a:pt x="222665" y="684536"/>
                  <a:pt x="224049" y="690074"/>
                  <a:pt x="227510" y="693534"/>
                </a:cubicBezTo>
                <a:cubicBezTo>
                  <a:pt x="230971" y="696995"/>
                  <a:pt x="236162" y="698033"/>
                  <a:pt x="243084" y="696649"/>
                </a:cubicBezTo>
                <a:lnTo>
                  <a:pt x="306415" y="687305"/>
                </a:lnTo>
                <a:cubicBezTo>
                  <a:pt x="312645" y="685921"/>
                  <a:pt x="318355" y="687132"/>
                  <a:pt x="323546" y="690939"/>
                </a:cubicBezTo>
                <a:cubicBezTo>
                  <a:pt x="328737" y="694746"/>
                  <a:pt x="331679" y="699764"/>
                  <a:pt x="332371" y="705993"/>
                </a:cubicBezTo>
                <a:lnTo>
                  <a:pt x="340677" y="754790"/>
                </a:lnTo>
                <a:cubicBezTo>
                  <a:pt x="341369" y="761019"/>
                  <a:pt x="339984" y="766729"/>
                  <a:pt x="336524" y="771920"/>
                </a:cubicBezTo>
                <a:cubicBezTo>
                  <a:pt x="333063" y="777111"/>
                  <a:pt x="328218" y="780053"/>
                  <a:pt x="321989" y="780745"/>
                </a:cubicBezTo>
                <a:lnTo>
                  <a:pt x="130955" y="810854"/>
                </a:lnTo>
                <a:cubicBezTo>
                  <a:pt x="124034" y="811546"/>
                  <a:pt x="118843" y="810162"/>
                  <a:pt x="115382" y="806701"/>
                </a:cubicBezTo>
                <a:cubicBezTo>
                  <a:pt x="111921" y="803240"/>
                  <a:pt x="110537" y="798395"/>
                  <a:pt x="111229" y="792166"/>
                </a:cubicBezTo>
                <a:lnTo>
                  <a:pt x="167293" y="378952"/>
                </a:lnTo>
                <a:cubicBezTo>
                  <a:pt x="167985" y="372723"/>
                  <a:pt x="166428" y="367359"/>
                  <a:pt x="162621" y="362860"/>
                </a:cubicBezTo>
                <a:cubicBezTo>
                  <a:pt x="158814" y="358361"/>
                  <a:pt x="153796" y="355765"/>
                  <a:pt x="147567" y="355073"/>
                </a:cubicBezTo>
                <a:lnTo>
                  <a:pt x="22980" y="350969"/>
                </a:lnTo>
                <a:cubicBezTo>
                  <a:pt x="16058" y="350969"/>
                  <a:pt x="10348" y="348917"/>
                  <a:pt x="5849" y="344812"/>
                </a:cubicBezTo>
                <a:cubicBezTo>
                  <a:pt x="1350" y="340708"/>
                  <a:pt x="-553" y="335574"/>
                  <a:pt x="139" y="329409"/>
                </a:cubicBezTo>
                <a:lnTo>
                  <a:pt x="1177" y="279104"/>
                </a:lnTo>
                <a:cubicBezTo>
                  <a:pt x="1177" y="272951"/>
                  <a:pt x="3600" y="267635"/>
                  <a:pt x="8445" y="263158"/>
                </a:cubicBezTo>
                <a:cubicBezTo>
                  <a:pt x="13290" y="258680"/>
                  <a:pt x="18827" y="256442"/>
                  <a:pt x="25056" y="256442"/>
                </a:cubicBezTo>
                <a:close/>
                <a:moveTo>
                  <a:pt x="3394615" y="171826"/>
                </a:moveTo>
                <a:cubicBezTo>
                  <a:pt x="3398422" y="172172"/>
                  <a:pt x="3400671" y="173038"/>
                  <a:pt x="3401363" y="174422"/>
                </a:cubicBezTo>
                <a:cubicBezTo>
                  <a:pt x="3401363" y="175806"/>
                  <a:pt x="3403613" y="176844"/>
                  <a:pt x="3408112" y="177537"/>
                </a:cubicBezTo>
                <a:cubicBezTo>
                  <a:pt x="3412611" y="178229"/>
                  <a:pt x="3417975" y="178575"/>
                  <a:pt x="3424205" y="178575"/>
                </a:cubicBezTo>
                <a:lnTo>
                  <a:pt x="3607971" y="178575"/>
                </a:lnTo>
                <a:cubicBezTo>
                  <a:pt x="3613508" y="178575"/>
                  <a:pt x="3618699" y="178402"/>
                  <a:pt x="3623544" y="178056"/>
                </a:cubicBezTo>
                <a:cubicBezTo>
                  <a:pt x="3628389" y="177710"/>
                  <a:pt x="3630811" y="177537"/>
                  <a:pt x="3630811" y="177537"/>
                </a:cubicBezTo>
                <a:cubicBezTo>
                  <a:pt x="3630811" y="176844"/>
                  <a:pt x="3632888" y="176498"/>
                  <a:pt x="3637041" y="176498"/>
                </a:cubicBezTo>
                <a:cubicBezTo>
                  <a:pt x="3641194" y="176498"/>
                  <a:pt x="3646731" y="176152"/>
                  <a:pt x="3653652" y="175460"/>
                </a:cubicBezTo>
                <a:lnTo>
                  <a:pt x="3699334" y="172345"/>
                </a:lnTo>
                <a:cubicBezTo>
                  <a:pt x="3705564" y="171653"/>
                  <a:pt x="3710928" y="171826"/>
                  <a:pt x="3715427" y="172864"/>
                </a:cubicBezTo>
                <a:cubicBezTo>
                  <a:pt x="3719925" y="173903"/>
                  <a:pt x="3722175" y="174768"/>
                  <a:pt x="3722175" y="175460"/>
                </a:cubicBezTo>
                <a:cubicBezTo>
                  <a:pt x="3722175" y="176152"/>
                  <a:pt x="3724425" y="176844"/>
                  <a:pt x="3728923" y="177537"/>
                </a:cubicBezTo>
                <a:cubicBezTo>
                  <a:pt x="3733423" y="178229"/>
                  <a:pt x="3738441" y="178575"/>
                  <a:pt x="3743978" y="178575"/>
                </a:cubicBezTo>
                <a:lnTo>
                  <a:pt x="3897635" y="178575"/>
                </a:lnTo>
                <a:cubicBezTo>
                  <a:pt x="3903865" y="178575"/>
                  <a:pt x="3909056" y="180824"/>
                  <a:pt x="3913209" y="185323"/>
                </a:cubicBezTo>
                <a:cubicBezTo>
                  <a:pt x="3917361" y="189822"/>
                  <a:pt x="3919438" y="195186"/>
                  <a:pt x="3919438" y="201416"/>
                </a:cubicBezTo>
                <a:lnTo>
                  <a:pt x="3919438" y="247098"/>
                </a:lnTo>
                <a:cubicBezTo>
                  <a:pt x="3919438" y="253327"/>
                  <a:pt x="3917361" y="258691"/>
                  <a:pt x="3913209" y="263190"/>
                </a:cubicBezTo>
                <a:cubicBezTo>
                  <a:pt x="3909056" y="267689"/>
                  <a:pt x="3903865" y="269939"/>
                  <a:pt x="3897635" y="269939"/>
                </a:cubicBezTo>
                <a:lnTo>
                  <a:pt x="3749169" y="269939"/>
                </a:lnTo>
                <a:cubicBezTo>
                  <a:pt x="3743632" y="269939"/>
                  <a:pt x="3738614" y="272015"/>
                  <a:pt x="3734115" y="276168"/>
                </a:cubicBezTo>
                <a:cubicBezTo>
                  <a:pt x="3729616" y="280321"/>
                  <a:pt x="3727367" y="285512"/>
                  <a:pt x="3727367" y="291741"/>
                </a:cubicBezTo>
                <a:lnTo>
                  <a:pt x="3736710" y="471354"/>
                </a:lnTo>
                <a:cubicBezTo>
                  <a:pt x="3738095" y="477584"/>
                  <a:pt x="3736537" y="482948"/>
                  <a:pt x="3732039" y="487447"/>
                </a:cubicBezTo>
                <a:cubicBezTo>
                  <a:pt x="3727539" y="491946"/>
                  <a:pt x="3722175" y="494541"/>
                  <a:pt x="3715946" y="495233"/>
                </a:cubicBezTo>
                <a:lnTo>
                  <a:pt x="3670264" y="497310"/>
                </a:lnTo>
                <a:cubicBezTo>
                  <a:pt x="3664035" y="498002"/>
                  <a:pt x="3658497" y="496272"/>
                  <a:pt x="3653652" y="492119"/>
                </a:cubicBezTo>
                <a:cubicBezTo>
                  <a:pt x="3648807" y="487966"/>
                  <a:pt x="3646385" y="482775"/>
                  <a:pt x="3646385" y="476545"/>
                </a:cubicBezTo>
                <a:lnTo>
                  <a:pt x="3637041" y="291741"/>
                </a:lnTo>
                <a:cubicBezTo>
                  <a:pt x="3636349" y="285512"/>
                  <a:pt x="3633753" y="280321"/>
                  <a:pt x="3629254" y="276168"/>
                </a:cubicBezTo>
                <a:cubicBezTo>
                  <a:pt x="3624755" y="272015"/>
                  <a:pt x="3619391" y="269939"/>
                  <a:pt x="3613162" y="269939"/>
                </a:cubicBezTo>
                <a:lnTo>
                  <a:pt x="3431472" y="269939"/>
                </a:lnTo>
                <a:cubicBezTo>
                  <a:pt x="3425243" y="269939"/>
                  <a:pt x="3419879" y="272015"/>
                  <a:pt x="3415379" y="276168"/>
                </a:cubicBezTo>
                <a:cubicBezTo>
                  <a:pt x="3410881" y="280321"/>
                  <a:pt x="3408977" y="285512"/>
                  <a:pt x="3409669" y="291741"/>
                </a:cubicBezTo>
                <a:lnTo>
                  <a:pt x="3422128" y="453704"/>
                </a:lnTo>
                <a:cubicBezTo>
                  <a:pt x="3422821" y="459934"/>
                  <a:pt x="3421263" y="465471"/>
                  <a:pt x="3417456" y="470316"/>
                </a:cubicBezTo>
                <a:cubicBezTo>
                  <a:pt x="3413649" y="475161"/>
                  <a:pt x="3408285" y="477930"/>
                  <a:pt x="3401363" y="478622"/>
                </a:cubicBezTo>
                <a:lnTo>
                  <a:pt x="3356720" y="481736"/>
                </a:lnTo>
                <a:cubicBezTo>
                  <a:pt x="3349106" y="481736"/>
                  <a:pt x="3343223" y="479833"/>
                  <a:pt x="3339070" y="476026"/>
                </a:cubicBezTo>
                <a:cubicBezTo>
                  <a:pt x="3334917" y="472219"/>
                  <a:pt x="3332149" y="467201"/>
                  <a:pt x="3330765" y="460972"/>
                </a:cubicBezTo>
                <a:lnTo>
                  <a:pt x="3318305" y="291741"/>
                </a:lnTo>
                <a:cubicBezTo>
                  <a:pt x="3317613" y="285512"/>
                  <a:pt x="3315018" y="280321"/>
                  <a:pt x="3310519" y="276168"/>
                </a:cubicBezTo>
                <a:cubicBezTo>
                  <a:pt x="3306020" y="272015"/>
                  <a:pt x="3300656" y="269939"/>
                  <a:pt x="3294427" y="269939"/>
                </a:cubicBezTo>
                <a:lnTo>
                  <a:pt x="3087820" y="269939"/>
                </a:lnTo>
                <a:cubicBezTo>
                  <a:pt x="3081591" y="269939"/>
                  <a:pt x="3076226" y="267689"/>
                  <a:pt x="3071727" y="263190"/>
                </a:cubicBezTo>
                <a:cubicBezTo>
                  <a:pt x="3067229" y="258691"/>
                  <a:pt x="3064979" y="253327"/>
                  <a:pt x="3064979" y="247098"/>
                </a:cubicBezTo>
                <a:lnTo>
                  <a:pt x="3064979" y="201416"/>
                </a:lnTo>
                <a:cubicBezTo>
                  <a:pt x="3064979" y="195186"/>
                  <a:pt x="3067229" y="189822"/>
                  <a:pt x="3071727" y="185323"/>
                </a:cubicBezTo>
                <a:cubicBezTo>
                  <a:pt x="3076226" y="180824"/>
                  <a:pt x="3081591" y="178575"/>
                  <a:pt x="3087820" y="178575"/>
                </a:cubicBezTo>
                <a:lnTo>
                  <a:pt x="3287159" y="178575"/>
                </a:lnTo>
                <a:cubicBezTo>
                  <a:pt x="3293389" y="178575"/>
                  <a:pt x="3298753" y="178575"/>
                  <a:pt x="3303251" y="178575"/>
                </a:cubicBezTo>
                <a:cubicBezTo>
                  <a:pt x="3307751" y="178575"/>
                  <a:pt x="3310000" y="178229"/>
                  <a:pt x="3310000" y="177537"/>
                </a:cubicBezTo>
                <a:cubicBezTo>
                  <a:pt x="3312076" y="177537"/>
                  <a:pt x="3314499" y="177537"/>
                  <a:pt x="3317267" y="177537"/>
                </a:cubicBezTo>
                <a:cubicBezTo>
                  <a:pt x="3320728" y="176844"/>
                  <a:pt x="3325919" y="176152"/>
                  <a:pt x="3332841" y="175460"/>
                </a:cubicBezTo>
                <a:lnTo>
                  <a:pt x="3377485" y="172345"/>
                </a:lnTo>
                <a:cubicBezTo>
                  <a:pt x="3385098" y="171653"/>
                  <a:pt x="3390809" y="171480"/>
                  <a:pt x="3394615" y="171826"/>
                </a:cubicBezTo>
                <a:close/>
                <a:moveTo>
                  <a:pt x="1089107" y="140420"/>
                </a:moveTo>
                <a:cubicBezTo>
                  <a:pt x="1092654" y="140939"/>
                  <a:pt x="1096158" y="142237"/>
                  <a:pt x="1099619" y="144313"/>
                </a:cubicBezTo>
                <a:lnTo>
                  <a:pt x="1169180" y="183766"/>
                </a:lnTo>
                <a:cubicBezTo>
                  <a:pt x="1176794" y="187919"/>
                  <a:pt x="1181639" y="193456"/>
                  <a:pt x="1183715" y="200377"/>
                </a:cubicBezTo>
                <a:cubicBezTo>
                  <a:pt x="1185792" y="207299"/>
                  <a:pt x="1184754" y="214567"/>
                  <a:pt x="1180601" y="222180"/>
                </a:cubicBezTo>
                <a:lnTo>
                  <a:pt x="1169180" y="240868"/>
                </a:lnTo>
                <a:cubicBezTo>
                  <a:pt x="1165719" y="247098"/>
                  <a:pt x="1160355" y="251251"/>
                  <a:pt x="1153088" y="253327"/>
                </a:cubicBezTo>
                <a:cubicBezTo>
                  <a:pt x="1145820" y="255403"/>
                  <a:pt x="1138726" y="254365"/>
                  <a:pt x="1131804" y="250212"/>
                </a:cubicBezTo>
                <a:lnTo>
                  <a:pt x="1061205" y="210760"/>
                </a:lnTo>
                <a:cubicBezTo>
                  <a:pt x="1053591" y="206607"/>
                  <a:pt x="1048919" y="201070"/>
                  <a:pt x="1047189" y="194148"/>
                </a:cubicBezTo>
                <a:cubicBezTo>
                  <a:pt x="1045458" y="187227"/>
                  <a:pt x="1046324" y="179959"/>
                  <a:pt x="1049784" y="172345"/>
                </a:cubicBezTo>
                <a:lnTo>
                  <a:pt x="1062243" y="153657"/>
                </a:lnTo>
                <a:cubicBezTo>
                  <a:pt x="1065704" y="147428"/>
                  <a:pt x="1071068" y="143275"/>
                  <a:pt x="1078336" y="141199"/>
                </a:cubicBezTo>
                <a:cubicBezTo>
                  <a:pt x="1081969" y="140160"/>
                  <a:pt x="1085560" y="139901"/>
                  <a:pt x="1089107" y="140420"/>
                </a:cubicBezTo>
                <a:close/>
                <a:moveTo>
                  <a:pt x="85273" y="88249"/>
                </a:moveTo>
                <a:lnTo>
                  <a:pt x="222319" y="107975"/>
                </a:lnTo>
                <a:cubicBezTo>
                  <a:pt x="228548" y="108668"/>
                  <a:pt x="233739" y="111609"/>
                  <a:pt x="237892" y="116800"/>
                </a:cubicBezTo>
                <a:cubicBezTo>
                  <a:pt x="242045" y="121991"/>
                  <a:pt x="243776" y="127702"/>
                  <a:pt x="243084" y="133931"/>
                </a:cubicBezTo>
                <a:lnTo>
                  <a:pt x="237892" y="166116"/>
                </a:lnTo>
                <a:cubicBezTo>
                  <a:pt x="237200" y="171653"/>
                  <a:pt x="234259" y="176498"/>
                  <a:pt x="229067" y="180651"/>
                </a:cubicBezTo>
                <a:cubicBezTo>
                  <a:pt x="223876" y="184804"/>
                  <a:pt x="218166" y="186534"/>
                  <a:pt x="211937" y="185842"/>
                </a:cubicBezTo>
                <a:lnTo>
                  <a:pt x="72815" y="165078"/>
                </a:lnTo>
                <a:cubicBezTo>
                  <a:pt x="67277" y="164386"/>
                  <a:pt x="62605" y="161444"/>
                  <a:pt x="58799" y="156253"/>
                </a:cubicBezTo>
                <a:cubicBezTo>
                  <a:pt x="54992" y="151062"/>
                  <a:pt x="53434" y="145351"/>
                  <a:pt x="54127" y="139122"/>
                </a:cubicBezTo>
                <a:lnTo>
                  <a:pt x="59318" y="107975"/>
                </a:lnTo>
                <a:cubicBezTo>
                  <a:pt x="60010" y="101746"/>
                  <a:pt x="62951" y="96728"/>
                  <a:pt x="68143" y="92921"/>
                </a:cubicBezTo>
                <a:cubicBezTo>
                  <a:pt x="73334" y="89114"/>
                  <a:pt x="79044" y="87557"/>
                  <a:pt x="85273" y="88249"/>
                </a:cubicBezTo>
                <a:close/>
                <a:moveTo>
                  <a:pt x="2326801" y="51911"/>
                </a:moveTo>
                <a:cubicBezTo>
                  <a:pt x="2333722" y="50527"/>
                  <a:pt x="2340644" y="51911"/>
                  <a:pt x="2347565" y="56064"/>
                </a:cubicBezTo>
                <a:lnTo>
                  <a:pt x="2390133" y="83058"/>
                </a:lnTo>
                <a:cubicBezTo>
                  <a:pt x="2396362" y="87903"/>
                  <a:pt x="2400342" y="93959"/>
                  <a:pt x="2402072" y="101227"/>
                </a:cubicBezTo>
                <a:cubicBezTo>
                  <a:pt x="2403803" y="108494"/>
                  <a:pt x="2402591" y="115243"/>
                  <a:pt x="2398439" y="121472"/>
                </a:cubicBezTo>
                <a:lnTo>
                  <a:pt x="2384942" y="140160"/>
                </a:lnTo>
                <a:cubicBezTo>
                  <a:pt x="2381481" y="147774"/>
                  <a:pt x="2380962" y="153657"/>
                  <a:pt x="2383384" y="157810"/>
                </a:cubicBezTo>
                <a:cubicBezTo>
                  <a:pt x="2385807" y="161963"/>
                  <a:pt x="2390479" y="163694"/>
                  <a:pt x="2397400" y="163001"/>
                </a:cubicBezTo>
                <a:lnTo>
                  <a:pt x="2668377" y="155734"/>
                </a:lnTo>
                <a:cubicBezTo>
                  <a:pt x="2675991" y="155042"/>
                  <a:pt x="2680835" y="156945"/>
                  <a:pt x="2682912" y="161444"/>
                </a:cubicBezTo>
                <a:cubicBezTo>
                  <a:pt x="2684989" y="165943"/>
                  <a:pt x="2683604" y="171307"/>
                  <a:pt x="2678759" y="177537"/>
                </a:cubicBezTo>
                <a:lnTo>
                  <a:pt x="2563516" y="333270"/>
                </a:lnTo>
                <a:cubicBezTo>
                  <a:pt x="2558671" y="340192"/>
                  <a:pt x="2557287" y="345556"/>
                  <a:pt x="2559363" y="349363"/>
                </a:cubicBezTo>
                <a:cubicBezTo>
                  <a:pt x="2561439" y="353170"/>
                  <a:pt x="2566285" y="354727"/>
                  <a:pt x="2573899" y="354035"/>
                </a:cubicBezTo>
                <a:lnTo>
                  <a:pt x="2763893" y="345729"/>
                </a:lnTo>
                <a:cubicBezTo>
                  <a:pt x="2771507" y="345037"/>
                  <a:pt x="2777909" y="347286"/>
                  <a:pt x="2783101" y="352477"/>
                </a:cubicBezTo>
                <a:cubicBezTo>
                  <a:pt x="2788292" y="357669"/>
                  <a:pt x="2790887" y="364071"/>
                  <a:pt x="2790887" y="371685"/>
                </a:cubicBezTo>
                <a:lnTo>
                  <a:pt x="2790887" y="591788"/>
                </a:lnTo>
                <a:cubicBezTo>
                  <a:pt x="2790887" y="598710"/>
                  <a:pt x="2788292" y="604939"/>
                  <a:pt x="2783101" y="610476"/>
                </a:cubicBezTo>
                <a:cubicBezTo>
                  <a:pt x="2777909" y="616014"/>
                  <a:pt x="2771507" y="618782"/>
                  <a:pt x="2763893" y="618782"/>
                </a:cubicBezTo>
                <a:lnTo>
                  <a:pt x="2304998" y="630203"/>
                </a:lnTo>
                <a:cubicBezTo>
                  <a:pt x="2297385" y="630895"/>
                  <a:pt x="2290809" y="628472"/>
                  <a:pt x="2285272" y="622935"/>
                </a:cubicBezTo>
                <a:cubicBezTo>
                  <a:pt x="2279735" y="617398"/>
                  <a:pt x="2276966" y="610822"/>
                  <a:pt x="2276966" y="603209"/>
                </a:cubicBezTo>
                <a:lnTo>
                  <a:pt x="2275928" y="562718"/>
                </a:lnTo>
                <a:cubicBezTo>
                  <a:pt x="2275928" y="555104"/>
                  <a:pt x="2278523" y="548529"/>
                  <a:pt x="2283715" y="542992"/>
                </a:cubicBezTo>
                <a:cubicBezTo>
                  <a:pt x="2288906" y="537455"/>
                  <a:pt x="2295308" y="534686"/>
                  <a:pt x="2302922" y="534686"/>
                </a:cubicBezTo>
                <a:lnTo>
                  <a:pt x="2405706" y="531571"/>
                </a:lnTo>
                <a:cubicBezTo>
                  <a:pt x="2413319" y="531571"/>
                  <a:pt x="2419722" y="528803"/>
                  <a:pt x="2424913" y="523265"/>
                </a:cubicBezTo>
                <a:cubicBezTo>
                  <a:pt x="2430104" y="517728"/>
                  <a:pt x="2432700" y="511499"/>
                  <a:pt x="2432700" y="504577"/>
                </a:cubicBezTo>
                <a:lnTo>
                  <a:pt x="2432700" y="483813"/>
                </a:lnTo>
                <a:cubicBezTo>
                  <a:pt x="2432700" y="476891"/>
                  <a:pt x="2430104" y="470835"/>
                  <a:pt x="2424913" y="465644"/>
                </a:cubicBezTo>
                <a:cubicBezTo>
                  <a:pt x="2419722" y="460453"/>
                  <a:pt x="2413319" y="458203"/>
                  <a:pt x="2405706" y="458896"/>
                </a:cubicBezTo>
                <a:lnTo>
                  <a:pt x="2241666" y="466163"/>
                </a:lnTo>
                <a:cubicBezTo>
                  <a:pt x="2234745" y="466163"/>
                  <a:pt x="2228689" y="468932"/>
                  <a:pt x="2223497" y="474469"/>
                </a:cubicBezTo>
                <a:cubicBezTo>
                  <a:pt x="2218306" y="480006"/>
                  <a:pt x="2216057" y="486928"/>
                  <a:pt x="2216749" y="495233"/>
                </a:cubicBezTo>
                <a:lnTo>
                  <a:pt x="2226093" y="704955"/>
                </a:lnTo>
                <a:cubicBezTo>
                  <a:pt x="2226093" y="713261"/>
                  <a:pt x="2229035" y="720009"/>
                  <a:pt x="2234918" y="725200"/>
                </a:cubicBezTo>
                <a:cubicBezTo>
                  <a:pt x="2240801" y="730391"/>
                  <a:pt x="2247549" y="732987"/>
                  <a:pt x="2255163" y="732987"/>
                </a:cubicBezTo>
                <a:lnTo>
                  <a:pt x="2687065" y="738178"/>
                </a:lnTo>
                <a:cubicBezTo>
                  <a:pt x="2694679" y="738178"/>
                  <a:pt x="2702465" y="736102"/>
                  <a:pt x="2710425" y="731949"/>
                </a:cubicBezTo>
                <a:cubicBezTo>
                  <a:pt x="2718385" y="727796"/>
                  <a:pt x="2724095" y="722259"/>
                  <a:pt x="2727555" y="715337"/>
                </a:cubicBezTo>
                <a:lnTo>
                  <a:pt x="2731709" y="709108"/>
                </a:lnTo>
                <a:cubicBezTo>
                  <a:pt x="2735861" y="701494"/>
                  <a:pt x="2741399" y="696649"/>
                  <a:pt x="2748320" y="694573"/>
                </a:cubicBezTo>
                <a:cubicBezTo>
                  <a:pt x="2755242" y="692496"/>
                  <a:pt x="2762163" y="693534"/>
                  <a:pt x="2769085" y="697687"/>
                </a:cubicBezTo>
                <a:lnTo>
                  <a:pt x="2805422" y="718452"/>
                </a:lnTo>
                <a:cubicBezTo>
                  <a:pt x="2811652" y="722605"/>
                  <a:pt x="2815805" y="728142"/>
                  <a:pt x="2817881" y="735063"/>
                </a:cubicBezTo>
                <a:cubicBezTo>
                  <a:pt x="2819957" y="741985"/>
                  <a:pt x="2818919" y="748560"/>
                  <a:pt x="2814767" y="754790"/>
                </a:cubicBezTo>
                <a:lnTo>
                  <a:pt x="2782581" y="810854"/>
                </a:lnTo>
                <a:cubicBezTo>
                  <a:pt x="2779121" y="818467"/>
                  <a:pt x="2773411" y="824351"/>
                  <a:pt x="2765451" y="828504"/>
                </a:cubicBezTo>
                <a:cubicBezTo>
                  <a:pt x="2757491" y="832657"/>
                  <a:pt x="2749358" y="834733"/>
                  <a:pt x="2741053" y="834733"/>
                </a:cubicBezTo>
                <a:lnTo>
                  <a:pt x="2162761" y="826427"/>
                </a:lnTo>
                <a:cubicBezTo>
                  <a:pt x="2155147" y="826427"/>
                  <a:pt x="2148745" y="823832"/>
                  <a:pt x="2143554" y="818640"/>
                </a:cubicBezTo>
                <a:cubicBezTo>
                  <a:pt x="2138363" y="813449"/>
                  <a:pt x="2135421" y="807047"/>
                  <a:pt x="2134729" y="799433"/>
                </a:cubicBezTo>
                <a:lnTo>
                  <a:pt x="2117079" y="403870"/>
                </a:lnTo>
                <a:cubicBezTo>
                  <a:pt x="2115695" y="396256"/>
                  <a:pt x="2117599" y="389681"/>
                  <a:pt x="2122789" y="384143"/>
                </a:cubicBezTo>
                <a:cubicBezTo>
                  <a:pt x="2127981" y="378606"/>
                  <a:pt x="2134383" y="375491"/>
                  <a:pt x="2141997" y="374799"/>
                </a:cubicBezTo>
                <a:lnTo>
                  <a:pt x="2412974" y="362341"/>
                </a:lnTo>
                <a:cubicBezTo>
                  <a:pt x="2420587" y="361648"/>
                  <a:pt x="2428547" y="359053"/>
                  <a:pt x="2436853" y="354554"/>
                </a:cubicBezTo>
                <a:cubicBezTo>
                  <a:pt x="2445158" y="350055"/>
                  <a:pt x="2451734" y="345037"/>
                  <a:pt x="2456579" y="339500"/>
                </a:cubicBezTo>
                <a:lnTo>
                  <a:pt x="2512643" y="264747"/>
                </a:lnTo>
                <a:cubicBezTo>
                  <a:pt x="2516796" y="258518"/>
                  <a:pt x="2517834" y="253154"/>
                  <a:pt x="2515758" y="248655"/>
                </a:cubicBezTo>
                <a:cubicBezTo>
                  <a:pt x="2513681" y="244156"/>
                  <a:pt x="2508837" y="241906"/>
                  <a:pt x="2501223" y="241906"/>
                </a:cubicBezTo>
                <a:lnTo>
                  <a:pt x="2343413" y="247098"/>
                </a:lnTo>
                <a:cubicBezTo>
                  <a:pt x="2336491" y="247790"/>
                  <a:pt x="2330262" y="248482"/>
                  <a:pt x="2324725" y="249174"/>
                </a:cubicBezTo>
                <a:cubicBezTo>
                  <a:pt x="2319187" y="249866"/>
                  <a:pt x="2316073" y="250558"/>
                  <a:pt x="2315380" y="251251"/>
                </a:cubicBezTo>
                <a:cubicBezTo>
                  <a:pt x="2313996" y="251943"/>
                  <a:pt x="2310535" y="253846"/>
                  <a:pt x="2304998" y="256961"/>
                </a:cubicBezTo>
                <a:cubicBezTo>
                  <a:pt x="2299461" y="260075"/>
                  <a:pt x="2293577" y="263363"/>
                  <a:pt x="2287348" y="266824"/>
                </a:cubicBezTo>
                <a:lnTo>
                  <a:pt x="2151341" y="333270"/>
                </a:lnTo>
                <a:cubicBezTo>
                  <a:pt x="2145111" y="336731"/>
                  <a:pt x="2138363" y="337250"/>
                  <a:pt x="2131095" y="334828"/>
                </a:cubicBezTo>
                <a:cubicBezTo>
                  <a:pt x="2123828" y="332405"/>
                  <a:pt x="2118464" y="328079"/>
                  <a:pt x="2115003" y="321850"/>
                </a:cubicBezTo>
                <a:lnTo>
                  <a:pt x="2093200" y="276168"/>
                </a:lnTo>
                <a:cubicBezTo>
                  <a:pt x="2089739" y="269246"/>
                  <a:pt x="2089221" y="262152"/>
                  <a:pt x="2091643" y="254884"/>
                </a:cubicBezTo>
                <a:cubicBezTo>
                  <a:pt x="2094065" y="247617"/>
                  <a:pt x="2098737" y="242599"/>
                  <a:pt x="2105659" y="239830"/>
                </a:cubicBezTo>
                <a:lnTo>
                  <a:pt x="2215711" y="185842"/>
                </a:lnTo>
                <a:cubicBezTo>
                  <a:pt x="2221940" y="182382"/>
                  <a:pt x="2228861" y="177363"/>
                  <a:pt x="2236475" y="170788"/>
                </a:cubicBezTo>
                <a:cubicBezTo>
                  <a:pt x="2244089" y="164213"/>
                  <a:pt x="2249972" y="157118"/>
                  <a:pt x="2254125" y="149504"/>
                </a:cubicBezTo>
                <a:lnTo>
                  <a:pt x="2310189" y="65408"/>
                </a:lnTo>
                <a:cubicBezTo>
                  <a:pt x="2314342" y="57795"/>
                  <a:pt x="2319879" y="53296"/>
                  <a:pt x="2326801" y="51911"/>
                </a:cubicBezTo>
                <a:close/>
                <a:moveTo>
                  <a:pt x="1795230" y="39453"/>
                </a:moveTo>
                <a:cubicBezTo>
                  <a:pt x="1803536" y="38068"/>
                  <a:pt x="1810111" y="39626"/>
                  <a:pt x="1814956" y="44125"/>
                </a:cubicBezTo>
                <a:cubicBezTo>
                  <a:pt x="1819801" y="48624"/>
                  <a:pt x="1822224" y="55026"/>
                  <a:pt x="1822224" y="63332"/>
                </a:cubicBezTo>
                <a:lnTo>
                  <a:pt x="1822224" y="822274"/>
                </a:lnTo>
                <a:cubicBezTo>
                  <a:pt x="1822224" y="830580"/>
                  <a:pt x="1819801" y="837155"/>
                  <a:pt x="1814956" y="842001"/>
                </a:cubicBezTo>
                <a:cubicBezTo>
                  <a:pt x="1810111" y="846846"/>
                  <a:pt x="1803536" y="848922"/>
                  <a:pt x="1795230" y="848230"/>
                </a:cubicBezTo>
                <a:lnTo>
                  <a:pt x="1722554" y="845115"/>
                </a:lnTo>
                <a:cubicBezTo>
                  <a:pt x="1715633" y="845115"/>
                  <a:pt x="1709576" y="842347"/>
                  <a:pt x="1704385" y="836809"/>
                </a:cubicBezTo>
                <a:cubicBezTo>
                  <a:pt x="1699194" y="831272"/>
                  <a:pt x="1696945" y="824351"/>
                  <a:pt x="1697637" y="816045"/>
                </a:cubicBezTo>
                <a:lnTo>
                  <a:pt x="1698642" y="780745"/>
                </a:lnTo>
                <a:cubicBezTo>
                  <a:pt x="1699313" y="773132"/>
                  <a:pt x="1701160" y="766556"/>
                  <a:pt x="1704182" y="761019"/>
                </a:cubicBezTo>
                <a:cubicBezTo>
                  <a:pt x="1707205" y="755482"/>
                  <a:pt x="1711063" y="753059"/>
                  <a:pt x="1715757" y="753751"/>
                </a:cubicBezTo>
                <a:cubicBezTo>
                  <a:pt x="1719780" y="753751"/>
                  <a:pt x="1723303" y="751329"/>
                  <a:pt x="1726326" y="746484"/>
                </a:cubicBezTo>
                <a:cubicBezTo>
                  <a:pt x="1729349" y="741639"/>
                  <a:pt x="1730860" y="735409"/>
                  <a:pt x="1730860" y="727796"/>
                </a:cubicBezTo>
                <a:lnTo>
                  <a:pt x="1730860" y="167154"/>
                </a:lnTo>
                <a:cubicBezTo>
                  <a:pt x="1730860" y="158848"/>
                  <a:pt x="1728356" y="152619"/>
                  <a:pt x="1723349" y="148466"/>
                </a:cubicBezTo>
                <a:cubicBezTo>
                  <a:pt x="1718342" y="144313"/>
                  <a:pt x="1712167" y="142583"/>
                  <a:pt x="1704823" y="143275"/>
                </a:cubicBezTo>
                <a:lnTo>
                  <a:pt x="1648840" y="150543"/>
                </a:lnTo>
                <a:cubicBezTo>
                  <a:pt x="1641226" y="151235"/>
                  <a:pt x="1634651" y="154696"/>
                  <a:pt x="1629114" y="160925"/>
                </a:cubicBezTo>
                <a:cubicBezTo>
                  <a:pt x="1623577" y="167154"/>
                  <a:pt x="1620808" y="173730"/>
                  <a:pt x="1620808" y="180651"/>
                </a:cubicBezTo>
                <a:lnTo>
                  <a:pt x="1618732" y="263709"/>
                </a:lnTo>
                <a:cubicBezTo>
                  <a:pt x="1618732" y="270631"/>
                  <a:pt x="1621327" y="276860"/>
                  <a:pt x="1626518" y="282397"/>
                </a:cubicBezTo>
                <a:cubicBezTo>
                  <a:pt x="1631709" y="287934"/>
                  <a:pt x="1637766" y="290703"/>
                  <a:pt x="1644687" y="290703"/>
                </a:cubicBezTo>
                <a:lnTo>
                  <a:pt x="1690369" y="290703"/>
                </a:lnTo>
                <a:cubicBezTo>
                  <a:pt x="1697291" y="290703"/>
                  <a:pt x="1703266" y="293299"/>
                  <a:pt x="1708295" y="298490"/>
                </a:cubicBezTo>
                <a:cubicBezTo>
                  <a:pt x="1713324" y="303681"/>
                  <a:pt x="1715838" y="310429"/>
                  <a:pt x="1715838" y="318735"/>
                </a:cubicBezTo>
                <a:lnTo>
                  <a:pt x="1715838" y="341576"/>
                </a:lnTo>
                <a:cubicBezTo>
                  <a:pt x="1715838" y="348498"/>
                  <a:pt x="1713324" y="354727"/>
                  <a:pt x="1708295" y="360264"/>
                </a:cubicBezTo>
                <a:cubicBezTo>
                  <a:pt x="1703266" y="365801"/>
                  <a:pt x="1697291" y="368570"/>
                  <a:pt x="1690369" y="368570"/>
                </a:cubicBezTo>
                <a:lnTo>
                  <a:pt x="1642611" y="368570"/>
                </a:lnTo>
                <a:cubicBezTo>
                  <a:pt x="1634997" y="368570"/>
                  <a:pt x="1628768" y="371166"/>
                  <a:pt x="1623923" y="376357"/>
                </a:cubicBezTo>
                <a:cubicBezTo>
                  <a:pt x="1619078" y="381548"/>
                  <a:pt x="1615963" y="387950"/>
                  <a:pt x="1614579" y="395564"/>
                </a:cubicBezTo>
                <a:lnTo>
                  <a:pt x="1612502" y="473431"/>
                </a:lnTo>
                <a:cubicBezTo>
                  <a:pt x="1612502" y="481736"/>
                  <a:pt x="1615098" y="488658"/>
                  <a:pt x="1620289" y="494195"/>
                </a:cubicBezTo>
                <a:cubicBezTo>
                  <a:pt x="1625480" y="499732"/>
                  <a:pt x="1632228" y="502847"/>
                  <a:pt x="1640534" y="503539"/>
                </a:cubicBezTo>
                <a:lnTo>
                  <a:pt x="1681025" y="505616"/>
                </a:lnTo>
                <a:cubicBezTo>
                  <a:pt x="1687947" y="506308"/>
                  <a:pt x="1693979" y="509596"/>
                  <a:pt x="1699121" y="515479"/>
                </a:cubicBezTo>
                <a:cubicBezTo>
                  <a:pt x="1704264" y="521362"/>
                  <a:pt x="1706500" y="528111"/>
                  <a:pt x="1705829" y="535724"/>
                </a:cubicBezTo>
                <a:lnTo>
                  <a:pt x="1702828" y="572062"/>
                </a:lnTo>
                <a:cubicBezTo>
                  <a:pt x="1702136" y="579676"/>
                  <a:pt x="1699194" y="585905"/>
                  <a:pt x="1694003" y="590750"/>
                </a:cubicBezTo>
                <a:cubicBezTo>
                  <a:pt x="1688812" y="595595"/>
                  <a:pt x="1682409" y="597672"/>
                  <a:pt x="1674796" y="596979"/>
                </a:cubicBezTo>
                <a:lnTo>
                  <a:pt x="1636381" y="593865"/>
                </a:lnTo>
                <a:cubicBezTo>
                  <a:pt x="1628768" y="593173"/>
                  <a:pt x="1622365" y="595422"/>
                  <a:pt x="1617174" y="600613"/>
                </a:cubicBezTo>
                <a:cubicBezTo>
                  <a:pt x="1611983" y="605804"/>
                  <a:pt x="1609388" y="612553"/>
                  <a:pt x="1609388" y="620859"/>
                </a:cubicBezTo>
                <a:lnTo>
                  <a:pt x="1603158" y="819160"/>
                </a:lnTo>
                <a:cubicBezTo>
                  <a:pt x="1602466" y="826081"/>
                  <a:pt x="1599524" y="832137"/>
                  <a:pt x="1594333" y="837329"/>
                </a:cubicBezTo>
                <a:cubicBezTo>
                  <a:pt x="1589142" y="842520"/>
                  <a:pt x="1582394" y="845115"/>
                  <a:pt x="1574088" y="845115"/>
                </a:cubicBezTo>
                <a:lnTo>
                  <a:pt x="1538788" y="844077"/>
                </a:lnTo>
                <a:cubicBezTo>
                  <a:pt x="1531175" y="844077"/>
                  <a:pt x="1524772" y="841308"/>
                  <a:pt x="1519581" y="835771"/>
                </a:cubicBezTo>
                <a:cubicBezTo>
                  <a:pt x="1514390" y="830234"/>
                  <a:pt x="1511794" y="823659"/>
                  <a:pt x="1511794" y="816045"/>
                </a:cubicBezTo>
                <a:lnTo>
                  <a:pt x="1532559" y="102784"/>
                </a:lnTo>
                <a:cubicBezTo>
                  <a:pt x="1533251" y="94478"/>
                  <a:pt x="1536193" y="87384"/>
                  <a:pt x="1541384" y="81501"/>
                </a:cubicBezTo>
                <a:cubicBezTo>
                  <a:pt x="1546575" y="75617"/>
                  <a:pt x="1553323" y="72330"/>
                  <a:pt x="1561629" y="71638"/>
                </a:cubicBezTo>
                <a:close/>
                <a:moveTo>
                  <a:pt x="1343602" y="39453"/>
                </a:moveTo>
                <a:lnTo>
                  <a:pt x="1391360" y="40491"/>
                </a:lnTo>
                <a:cubicBezTo>
                  <a:pt x="1399666" y="40491"/>
                  <a:pt x="1406415" y="42567"/>
                  <a:pt x="1411606" y="46720"/>
                </a:cubicBezTo>
                <a:cubicBezTo>
                  <a:pt x="1416797" y="50873"/>
                  <a:pt x="1419046" y="55718"/>
                  <a:pt x="1418354" y="61255"/>
                </a:cubicBezTo>
                <a:cubicBezTo>
                  <a:pt x="1418354" y="68177"/>
                  <a:pt x="1420950" y="73368"/>
                  <a:pt x="1426141" y="76829"/>
                </a:cubicBezTo>
                <a:cubicBezTo>
                  <a:pt x="1431332" y="80289"/>
                  <a:pt x="1437734" y="81674"/>
                  <a:pt x="1445348" y="80982"/>
                </a:cubicBezTo>
                <a:lnTo>
                  <a:pt x="1461960" y="78905"/>
                </a:lnTo>
                <a:cubicBezTo>
                  <a:pt x="1469573" y="77521"/>
                  <a:pt x="1476322" y="79251"/>
                  <a:pt x="1482205" y="84096"/>
                </a:cubicBezTo>
                <a:cubicBezTo>
                  <a:pt x="1488088" y="88941"/>
                  <a:pt x="1491376" y="95517"/>
                  <a:pt x="1492068" y="103822"/>
                </a:cubicBezTo>
                <a:lnTo>
                  <a:pt x="1494145" y="126663"/>
                </a:lnTo>
                <a:cubicBezTo>
                  <a:pt x="1494837" y="133585"/>
                  <a:pt x="1493106" y="139987"/>
                  <a:pt x="1488953" y="145871"/>
                </a:cubicBezTo>
                <a:cubicBezTo>
                  <a:pt x="1484801" y="151754"/>
                  <a:pt x="1478571" y="155042"/>
                  <a:pt x="1470265" y="155734"/>
                </a:cubicBezTo>
                <a:lnTo>
                  <a:pt x="1443272" y="158848"/>
                </a:lnTo>
                <a:cubicBezTo>
                  <a:pt x="1434966" y="159541"/>
                  <a:pt x="1428217" y="162828"/>
                  <a:pt x="1423026" y="168712"/>
                </a:cubicBezTo>
                <a:cubicBezTo>
                  <a:pt x="1417835" y="174595"/>
                  <a:pt x="1414893" y="181689"/>
                  <a:pt x="1414201" y="189995"/>
                </a:cubicBezTo>
                <a:lnTo>
                  <a:pt x="1414201" y="207645"/>
                </a:lnTo>
                <a:cubicBezTo>
                  <a:pt x="1414201" y="215259"/>
                  <a:pt x="1416624" y="221488"/>
                  <a:pt x="1421469" y="226333"/>
                </a:cubicBezTo>
                <a:cubicBezTo>
                  <a:pt x="1426314" y="231178"/>
                  <a:pt x="1432543" y="233255"/>
                  <a:pt x="1440157" y="232562"/>
                </a:cubicBezTo>
                <a:lnTo>
                  <a:pt x="1473380" y="230486"/>
                </a:lnTo>
                <a:cubicBezTo>
                  <a:pt x="1480994" y="229102"/>
                  <a:pt x="1487396" y="231005"/>
                  <a:pt x="1492587" y="236196"/>
                </a:cubicBezTo>
                <a:cubicBezTo>
                  <a:pt x="1497778" y="241387"/>
                  <a:pt x="1500374" y="248136"/>
                  <a:pt x="1500374" y="256442"/>
                </a:cubicBezTo>
                <a:lnTo>
                  <a:pt x="1502450" y="521189"/>
                </a:lnTo>
                <a:cubicBezTo>
                  <a:pt x="1502450" y="529495"/>
                  <a:pt x="1499855" y="536243"/>
                  <a:pt x="1494664" y="541434"/>
                </a:cubicBezTo>
                <a:cubicBezTo>
                  <a:pt x="1489473" y="546626"/>
                  <a:pt x="1483070" y="549567"/>
                  <a:pt x="1475457" y="550259"/>
                </a:cubicBezTo>
                <a:lnTo>
                  <a:pt x="1242894" y="560642"/>
                </a:lnTo>
                <a:cubicBezTo>
                  <a:pt x="1234588" y="561334"/>
                  <a:pt x="1227840" y="559084"/>
                  <a:pt x="1222649" y="553893"/>
                </a:cubicBezTo>
                <a:cubicBezTo>
                  <a:pt x="1217458" y="548702"/>
                  <a:pt x="1215208" y="542646"/>
                  <a:pt x="1215900" y="535724"/>
                </a:cubicBezTo>
                <a:lnTo>
                  <a:pt x="1221091" y="275130"/>
                </a:lnTo>
                <a:cubicBezTo>
                  <a:pt x="1221091" y="268208"/>
                  <a:pt x="1223860" y="261979"/>
                  <a:pt x="1229397" y="256442"/>
                </a:cubicBezTo>
                <a:cubicBezTo>
                  <a:pt x="1234934" y="250904"/>
                  <a:pt x="1241510" y="247790"/>
                  <a:pt x="1249124" y="247098"/>
                </a:cubicBezTo>
                <a:lnTo>
                  <a:pt x="1282347" y="243983"/>
                </a:lnTo>
                <a:cubicBezTo>
                  <a:pt x="1289960" y="243291"/>
                  <a:pt x="1296536" y="240176"/>
                  <a:pt x="1302073" y="234639"/>
                </a:cubicBezTo>
                <a:cubicBezTo>
                  <a:pt x="1307610" y="229102"/>
                  <a:pt x="1310379" y="222872"/>
                  <a:pt x="1310379" y="215951"/>
                </a:cubicBezTo>
                <a:lnTo>
                  <a:pt x="1310379" y="200377"/>
                </a:lnTo>
                <a:cubicBezTo>
                  <a:pt x="1311071" y="193456"/>
                  <a:pt x="1308821" y="187573"/>
                  <a:pt x="1303630" y="182728"/>
                </a:cubicBezTo>
                <a:cubicBezTo>
                  <a:pt x="1298439" y="177883"/>
                  <a:pt x="1292037" y="175806"/>
                  <a:pt x="1284423" y="176498"/>
                </a:cubicBezTo>
                <a:lnTo>
                  <a:pt x="1238741" y="180651"/>
                </a:lnTo>
                <a:cubicBezTo>
                  <a:pt x="1231128" y="182035"/>
                  <a:pt x="1224552" y="180305"/>
                  <a:pt x="1219015" y="175460"/>
                </a:cubicBezTo>
                <a:cubicBezTo>
                  <a:pt x="1213478" y="170615"/>
                  <a:pt x="1210017" y="164386"/>
                  <a:pt x="1208633" y="156772"/>
                </a:cubicBezTo>
                <a:lnTo>
                  <a:pt x="1205518" y="134969"/>
                </a:lnTo>
                <a:cubicBezTo>
                  <a:pt x="1204826" y="126663"/>
                  <a:pt x="1206902" y="119569"/>
                  <a:pt x="1211747" y="113686"/>
                </a:cubicBezTo>
                <a:cubicBezTo>
                  <a:pt x="1216592" y="107802"/>
                  <a:pt x="1222822" y="104515"/>
                  <a:pt x="1230435" y="103822"/>
                </a:cubicBezTo>
                <a:lnTo>
                  <a:pt x="1286500" y="97593"/>
                </a:lnTo>
                <a:cubicBezTo>
                  <a:pt x="1294805" y="96901"/>
                  <a:pt x="1301554" y="93613"/>
                  <a:pt x="1306745" y="87730"/>
                </a:cubicBezTo>
                <a:cubicBezTo>
                  <a:pt x="1311936" y="81847"/>
                  <a:pt x="1314878" y="75098"/>
                  <a:pt x="1315570" y="67485"/>
                </a:cubicBezTo>
                <a:lnTo>
                  <a:pt x="1315570" y="65408"/>
                </a:lnTo>
                <a:cubicBezTo>
                  <a:pt x="1315570" y="57102"/>
                  <a:pt x="1318338" y="50354"/>
                  <a:pt x="1323876" y="45163"/>
                </a:cubicBezTo>
                <a:cubicBezTo>
                  <a:pt x="1329413" y="39972"/>
                  <a:pt x="1335988" y="38068"/>
                  <a:pt x="1343602" y="39453"/>
                </a:cubicBezTo>
                <a:close/>
                <a:moveTo>
                  <a:pt x="617234" y="36857"/>
                </a:moveTo>
                <a:cubicBezTo>
                  <a:pt x="620089" y="37203"/>
                  <a:pt x="622728" y="38068"/>
                  <a:pt x="625150" y="39453"/>
                </a:cubicBezTo>
                <a:lnTo>
                  <a:pt x="652144" y="56064"/>
                </a:lnTo>
                <a:cubicBezTo>
                  <a:pt x="657681" y="59525"/>
                  <a:pt x="661315" y="64197"/>
                  <a:pt x="663045" y="70080"/>
                </a:cubicBezTo>
                <a:cubicBezTo>
                  <a:pt x="664776" y="75963"/>
                  <a:pt x="663911" y="81674"/>
                  <a:pt x="660450" y="87211"/>
                </a:cubicBezTo>
                <a:lnTo>
                  <a:pt x="584660" y="219066"/>
                </a:lnTo>
                <a:cubicBezTo>
                  <a:pt x="581199" y="224603"/>
                  <a:pt x="580334" y="228410"/>
                  <a:pt x="582064" y="230486"/>
                </a:cubicBezTo>
                <a:cubicBezTo>
                  <a:pt x="583794" y="232562"/>
                  <a:pt x="587428" y="232216"/>
                  <a:pt x="592965" y="229448"/>
                </a:cubicBezTo>
                <a:lnTo>
                  <a:pt x="708208" y="172345"/>
                </a:lnTo>
                <a:cubicBezTo>
                  <a:pt x="713745" y="168885"/>
                  <a:pt x="719456" y="168192"/>
                  <a:pt x="725339" y="170269"/>
                </a:cubicBezTo>
                <a:cubicBezTo>
                  <a:pt x="731222" y="172345"/>
                  <a:pt x="735548" y="176498"/>
                  <a:pt x="738317" y="182728"/>
                </a:cubicBezTo>
                <a:lnTo>
                  <a:pt x="752852" y="211798"/>
                </a:lnTo>
                <a:cubicBezTo>
                  <a:pt x="755621" y="216643"/>
                  <a:pt x="755794" y="222180"/>
                  <a:pt x="753371" y="228410"/>
                </a:cubicBezTo>
                <a:cubicBezTo>
                  <a:pt x="750949" y="234639"/>
                  <a:pt x="747315" y="239138"/>
                  <a:pt x="742470" y="241906"/>
                </a:cubicBezTo>
                <a:lnTo>
                  <a:pt x="644877" y="289665"/>
                </a:lnTo>
                <a:cubicBezTo>
                  <a:pt x="640031" y="292433"/>
                  <a:pt x="637436" y="296067"/>
                  <a:pt x="637090" y="300566"/>
                </a:cubicBezTo>
                <a:cubicBezTo>
                  <a:pt x="636744" y="305065"/>
                  <a:pt x="639339" y="309045"/>
                  <a:pt x="644877" y="312506"/>
                </a:cubicBezTo>
                <a:lnTo>
                  <a:pt x="720667" y="357149"/>
                </a:lnTo>
                <a:cubicBezTo>
                  <a:pt x="726204" y="360610"/>
                  <a:pt x="729492" y="365282"/>
                  <a:pt x="730530" y="371166"/>
                </a:cubicBezTo>
                <a:cubicBezTo>
                  <a:pt x="731568" y="377049"/>
                  <a:pt x="730703" y="382759"/>
                  <a:pt x="727935" y="388296"/>
                </a:cubicBezTo>
                <a:lnTo>
                  <a:pt x="712361" y="416328"/>
                </a:lnTo>
                <a:cubicBezTo>
                  <a:pt x="708208" y="421866"/>
                  <a:pt x="703190" y="425153"/>
                  <a:pt x="697307" y="426191"/>
                </a:cubicBezTo>
                <a:cubicBezTo>
                  <a:pt x="691424" y="427230"/>
                  <a:pt x="685713" y="426018"/>
                  <a:pt x="680176" y="422558"/>
                </a:cubicBezTo>
                <a:lnTo>
                  <a:pt x="540016" y="339500"/>
                </a:lnTo>
                <a:cubicBezTo>
                  <a:pt x="534479" y="336039"/>
                  <a:pt x="528768" y="335174"/>
                  <a:pt x="522885" y="336904"/>
                </a:cubicBezTo>
                <a:cubicBezTo>
                  <a:pt x="517002" y="338634"/>
                  <a:pt x="512330" y="341922"/>
                  <a:pt x="508869" y="346767"/>
                </a:cubicBezTo>
                <a:lnTo>
                  <a:pt x="445537" y="456819"/>
                </a:lnTo>
                <a:cubicBezTo>
                  <a:pt x="442769" y="462356"/>
                  <a:pt x="438097" y="465817"/>
                  <a:pt x="431521" y="467201"/>
                </a:cubicBezTo>
                <a:cubicBezTo>
                  <a:pt x="424946" y="468586"/>
                  <a:pt x="418890" y="468240"/>
                  <a:pt x="413352" y="466163"/>
                </a:cubicBezTo>
                <a:lnTo>
                  <a:pt x="386359" y="449552"/>
                </a:lnTo>
                <a:cubicBezTo>
                  <a:pt x="380821" y="446091"/>
                  <a:pt x="377188" y="441246"/>
                  <a:pt x="375457" y="435016"/>
                </a:cubicBezTo>
                <a:cubicBezTo>
                  <a:pt x="373727" y="428787"/>
                  <a:pt x="374592" y="423250"/>
                  <a:pt x="378053" y="418405"/>
                </a:cubicBezTo>
                <a:lnTo>
                  <a:pt x="444499" y="305238"/>
                </a:lnTo>
                <a:cubicBezTo>
                  <a:pt x="446576" y="299701"/>
                  <a:pt x="447268" y="293472"/>
                  <a:pt x="446576" y="286550"/>
                </a:cubicBezTo>
                <a:cubicBezTo>
                  <a:pt x="445883" y="279629"/>
                  <a:pt x="443115" y="273745"/>
                  <a:pt x="438270" y="268900"/>
                </a:cubicBezTo>
                <a:lnTo>
                  <a:pt x="341715" y="180651"/>
                </a:lnTo>
                <a:cubicBezTo>
                  <a:pt x="336870" y="175806"/>
                  <a:pt x="334274" y="170442"/>
                  <a:pt x="333928" y="164559"/>
                </a:cubicBezTo>
                <a:cubicBezTo>
                  <a:pt x="333582" y="158675"/>
                  <a:pt x="335485" y="153311"/>
                  <a:pt x="339638" y="148466"/>
                </a:cubicBezTo>
                <a:lnTo>
                  <a:pt x="360403" y="124587"/>
                </a:lnTo>
                <a:cubicBezTo>
                  <a:pt x="365248" y="120434"/>
                  <a:pt x="370958" y="118185"/>
                  <a:pt x="377534" y="117839"/>
                </a:cubicBezTo>
                <a:cubicBezTo>
                  <a:pt x="384109" y="117492"/>
                  <a:pt x="389819" y="119396"/>
                  <a:pt x="394664" y="123549"/>
                </a:cubicBezTo>
                <a:lnTo>
                  <a:pt x="478761" y="201416"/>
                </a:lnTo>
                <a:cubicBezTo>
                  <a:pt x="482913" y="205569"/>
                  <a:pt x="487759" y="207126"/>
                  <a:pt x="493296" y="206088"/>
                </a:cubicBezTo>
                <a:cubicBezTo>
                  <a:pt x="498833" y="205049"/>
                  <a:pt x="503332" y="201762"/>
                  <a:pt x="506793" y="196225"/>
                </a:cubicBezTo>
                <a:lnTo>
                  <a:pt x="594003" y="47758"/>
                </a:lnTo>
                <a:cubicBezTo>
                  <a:pt x="596772" y="42221"/>
                  <a:pt x="601444" y="38760"/>
                  <a:pt x="608020" y="37376"/>
                </a:cubicBezTo>
                <a:cubicBezTo>
                  <a:pt x="611307" y="36684"/>
                  <a:pt x="614379" y="36511"/>
                  <a:pt x="617234" y="36857"/>
                </a:cubicBezTo>
                <a:close/>
                <a:moveTo>
                  <a:pt x="3461581" y="0"/>
                </a:moveTo>
                <a:cubicBezTo>
                  <a:pt x="3467810" y="0"/>
                  <a:pt x="3473347" y="2422"/>
                  <a:pt x="3478192" y="7268"/>
                </a:cubicBezTo>
                <a:lnTo>
                  <a:pt x="3563327" y="95517"/>
                </a:lnTo>
                <a:cubicBezTo>
                  <a:pt x="3566787" y="100362"/>
                  <a:pt x="3568518" y="105899"/>
                  <a:pt x="3568518" y="112128"/>
                </a:cubicBezTo>
                <a:cubicBezTo>
                  <a:pt x="3568518" y="118358"/>
                  <a:pt x="3566095" y="123895"/>
                  <a:pt x="3561250" y="128740"/>
                </a:cubicBezTo>
                <a:lnTo>
                  <a:pt x="3528027" y="159887"/>
                </a:lnTo>
                <a:cubicBezTo>
                  <a:pt x="3523874" y="164040"/>
                  <a:pt x="3518683" y="166116"/>
                  <a:pt x="3512454" y="166116"/>
                </a:cubicBezTo>
                <a:cubicBezTo>
                  <a:pt x="3506224" y="166116"/>
                  <a:pt x="3500687" y="164040"/>
                  <a:pt x="3495842" y="159887"/>
                </a:cubicBezTo>
                <a:lnTo>
                  <a:pt x="3411746" y="70599"/>
                </a:lnTo>
                <a:cubicBezTo>
                  <a:pt x="3407593" y="65754"/>
                  <a:pt x="3405517" y="60044"/>
                  <a:pt x="3405517" y="53469"/>
                </a:cubicBezTo>
                <a:cubicBezTo>
                  <a:pt x="3405517" y="46893"/>
                  <a:pt x="3407939" y="41875"/>
                  <a:pt x="3412784" y="38414"/>
                </a:cubicBezTo>
                <a:lnTo>
                  <a:pt x="3444969" y="7268"/>
                </a:lnTo>
                <a:cubicBezTo>
                  <a:pt x="3449815" y="2422"/>
                  <a:pt x="3455351" y="0"/>
                  <a:pt x="3461581" y="0"/>
                </a:cubicBezTo>
                <a:close/>
              </a:path>
            </a:pathLst>
          </a:custGeom>
          <a:solidFill>
            <a:srgbClr val="53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3" name="Rectangle 30"/>
          <p:cNvSpPr>
            <a:spLocks noChangeArrowheads="1"/>
          </p:cNvSpPr>
          <p:nvPr/>
        </p:nvSpPr>
        <p:spPr bwMode="auto">
          <a:xfrm>
            <a:off x="4265612" y="4481513"/>
            <a:ext cx="214640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300" b="1" i="0" u="none" strike="noStrike" cap="none" normalizeH="0" baseline="0" dirty="0">
                <a:ln>
                  <a:noFill/>
                </a:ln>
                <a:solidFill>
                  <a:srgbClr val="236DA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生活选择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4" name="Rectangle 31"/>
          <p:cNvSpPr>
            <a:spLocks noChangeArrowheads="1"/>
          </p:cNvSpPr>
          <p:nvPr/>
        </p:nvSpPr>
        <p:spPr bwMode="auto">
          <a:xfrm>
            <a:off x="4213225" y="5424488"/>
            <a:ext cx="36618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300" b="1" i="0" u="none" strike="noStrike" cap="none" normalizeH="0" baseline="0" dirty="0">
                <a:ln>
                  <a:noFill/>
                </a:ln>
                <a:solidFill>
                  <a:srgbClr val="DB454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“回归”理性层面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16" name="图形 411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714" y="1658"/>
            <a:ext cx="3952907" cy="36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29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/>
          <p:cNvSpPr/>
          <p:nvPr/>
        </p:nvSpPr>
        <p:spPr>
          <a:xfrm>
            <a:off x="0" y="1153405"/>
            <a:ext cx="1713726" cy="5704595"/>
          </a:xfrm>
          <a:custGeom>
            <a:avLst/>
            <a:gdLst>
              <a:gd name="connsiteX0" fmla="*/ 0 w 1713726"/>
              <a:gd name="connsiteY0" fmla="*/ 0 h 5704595"/>
              <a:gd name="connsiteX1" fmla="*/ 1713726 w 1713726"/>
              <a:gd name="connsiteY1" fmla="*/ 5704595 h 5704595"/>
              <a:gd name="connsiteX2" fmla="*/ 0 w 1713726"/>
              <a:gd name="connsiteY2" fmla="*/ 5704595 h 57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3726" h="5704595">
                <a:moveTo>
                  <a:pt x="0" y="0"/>
                </a:moveTo>
                <a:lnTo>
                  <a:pt x="1713726" y="5704595"/>
                </a:lnTo>
                <a:lnTo>
                  <a:pt x="0" y="57045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对话气泡: 椭圆形 49"/>
          <p:cNvSpPr/>
          <p:nvPr/>
        </p:nvSpPr>
        <p:spPr>
          <a:xfrm>
            <a:off x="3403600" y="711200"/>
            <a:ext cx="1930400" cy="1346200"/>
          </a:xfrm>
          <a:prstGeom prst="wedgeEllipseCallout">
            <a:avLst>
              <a:gd name="adj1" fmla="val 35315"/>
              <a:gd name="adj2" fmla="val 964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对话气泡: 椭圆形 50"/>
          <p:cNvSpPr/>
          <p:nvPr/>
        </p:nvSpPr>
        <p:spPr>
          <a:xfrm>
            <a:off x="9347200" y="571500"/>
            <a:ext cx="1625600" cy="1285748"/>
          </a:xfrm>
          <a:prstGeom prst="wedgeEllipseCallout">
            <a:avLst>
              <a:gd name="adj1" fmla="val -55208"/>
              <a:gd name="adj2" fmla="val 901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对话气泡: 椭圆形 51"/>
          <p:cNvSpPr/>
          <p:nvPr/>
        </p:nvSpPr>
        <p:spPr>
          <a:xfrm>
            <a:off x="9347200" y="2235200"/>
            <a:ext cx="1843088" cy="1285748"/>
          </a:xfrm>
          <a:prstGeom prst="wedgeEllipseCallout">
            <a:avLst>
              <a:gd name="adj1" fmla="val -86905"/>
              <a:gd name="adj2" fmla="val 1118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对话气泡: 椭圆形 52"/>
          <p:cNvSpPr/>
          <p:nvPr/>
        </p:nvSpPr>
        <p:spPr>
          <a:xfrm>
            <a:off x="9512300" y="3898900"/>
            <a:ext cx="1981200" cy="1527048"/>
          </a:xfrm>
          <a:prstGeom prst="wedgeEllipseCallout">
            <a:avLst>
              <a:gd name="adj1" fmla="val -76649"/>
              <a:gd name="adj2" fmla="val -12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对话气泡: 椭圆形 53"/>
          <p:cNvSpPr/>
          <p:nvPr/>
        </p:nvSpPr>
        <p:spPr>
          <a:xfrm>
            <a:off x="7659688" y="2336800"/>
            <a:ext cx="1625600" cy="1285748"/>
          </a:xfrm>
          <a:prstGeom prst="wedgeEllipseCallout">
            <a:avLst>
              <a:gd name="adj1" fmla="val -32552"/>
              <a:gd name="adj2" fmla="val 792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对话气泡: 椭圆形 54"/>
          <p:cNvSpPr/>
          <p:nvPr/>
        </p:nvSpPr>
        <p:spPr>
          <a:xfrm>
            <a:off x="7442200" y="711200"/>
            <a:ext cx="1689100" cy="1285748"/>
          </a:xfrm>
          <a:prstGeom prst="wedgeEllipseCallout">
            <a:avLst>
              <a:gd name="adj1" fmla="val -13003"/>
              <a:gd name="adj2" fmla="val 644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对话气泡: 椭圆形 55"/>
          <p:cNvSpPr/>
          <p:nvPr/>
        </p:nvSpPr>
        <p:spPr>
          <a:xfrm>
            <a:off x="5599926" y="571500"/>
            <a:ext cx="1492250" cy="1285748"/>
          </a:xfrm>
          <a:prstGeom prst="wedgeEllipseCallout">
            <a:avLst>
              <a:gd name="adj1" fmla="val 4018"/>
              <a:gd name="adj2" fmla="val 664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对话气泡: 椭圆形 56"/>
          <p:cNvSpPr/>
          <p:nvPr/>
        </p:nvSpPr>
        <p:spPr>
          <a:xfrm>
            <a:off x="5599926" y="2235200"/>
            <a:ext cx="1664474" cy="1285748"/>
          </a:xfrm>
          <a:prstGeom prst="wedgeEllipseCallout">
            <a:avLst>
              <a:gd name="adj1" fmla="val 10122"/>
              <a:gd name="adj2" fmla="val 891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对话气泡: 椭圆形 57"/>
          <p:cNvSpPr/>
          <p:nvPr/>
        </p:nvSpPr>
        <p:spPr>
          <a:xfrm>
            <a:off x="3997364" y="3078020"/>
            <a:ext cx="1602562" cy="1285748"/>
          </a:xfrm>
          <a:prstGeom prst="wedgeEllipseCallout">
            <a:avLst>
              <a:gd name="adj1" fmla="val 47369"/>
              <a:gd name="adj2" fmla="val 447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对话气泡: 椭圆形 58"/>
          <p:cNvSpPr/>
          <p:nvPr/>
        </p:nvSpPr>
        <p:spPr>
          <a:xfrm>
            <a:off x="2293870" y="1996948"/>
            <a:ext cx="1824173" cy="1463548"/>
          </a:xfrm>
          <a:prstGeom prst="wedgeEllipseCallout">
            <a:avLst>
              <a:gd name="adj1" fmla="val 45524"/>
              <a:gd name="adj2" fmla="val 424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对话气泡: 椭圆形 59"/>
          <p:cNvSpPr/>
          <p:nvPr/>
        </p:nvSpPr>
        <p:spPr>
          <a:xfrm>
            <a:off x="327334" y="3612831"/>
            <a:ext cx="3842137" cy="2634780"/>
          </a:xfrm>
          <a:prstGeom prst="wedgeEllipseCallout">
            <a:avLst>
              <a:gd name="adj1" fmla="val 61174"/>
              <a:gd name="adj2" fmla="val 255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3643313" y="793750"/>
            <a:ext cx="1437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公寓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4021138" y="1677988"/>
            <a:ext cx="7477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单身公寓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2873375" y="2116138"/>
            <a:ext cx="8858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2873375" y="2992438"/>
            <a:ext cx="6723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小号商品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23"/>
          <p:cNvSpPr>
            <a:spLocks noChangeArrowheads="1"/>
          </p:cNvSpPr>
          <p:nvPr/>
        </p:nvSpPr>
        <p:spPr bwMode="auto">
          <a:xfrm>
            <a:off x="9825038" y="606425"/>
            <a:ext cx="8445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乐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9709150" y="1444625"/>
            <a:ext cx="5302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单身俱乐部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5992814" y="568325"/>
            <a:ext cx="9032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友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26"/>
          <p:cNvSpPr>
            <a:spLocks noChangeArrowheads="1"/>
          </p:cNvSpPr>
          <p:nvPr/>
        </p:nvSpPr>
        <p:spPr bwMode="auto">
          <a:xfrm>
            <a:off x="5973763" y="1444625"/>
            <a:ext cx="7350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交友网站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27"/>
          <p:cNvSpPr>
            <a:spLocks noChangeArrowheads="1"/>
          </p:cNvSpPr>
          <p:nvPr/>
        </p:nvSpPr>
        <p:spPr bwMode="auto">
          <a:xfrm>
            <a:off x="9882188" y="2259013"/>
            <a:ext cx="1038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6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聊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28"/>
          <p:cNvSpPr>
            <a:spLocks noChangeArrowheads="1"/>
          </p:cNvSpPr>
          <p:nvPr/>
        </p:nvSpPr>
        <p:spPr bwMode="auto">
          <a:xfrm>
            <a:off x="9863138" y="3246438"/>
            <a:ext cx="9064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陪吃陪聊服务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29"/>
          <p:cNvSpPr>
            <a:spLocks noChangeArrowheads="1"/>
          </p:cNvSpPr>
          <p:nvPr/>
        </p:nvSpPr>
        <p:spPr bwMode="auto">
          <a:xfrm>
            <a:off x="10017125" y="3932238"/>
            <a:ext cx="12985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7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游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30"/>
          <p:cNvSpPr>
            <a:spLocks noChangeArrowheads="1"/>
          </p:cNvSpPr>
          <p:nvPr/>
        </p:nvSpPr>
        <p:spPr bwMode="auto">
          <a:xfrm>
            <a:off x="9885363" y="5075238"/>
            <a:ext cx="13081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为单身人士定制的旅游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31"/>
          <p:cNvSpPr>
            <a:spLocks noChangeArrowheads="1"/>
          </p:cNvSpPr>
          <p:nvPr/>
        </p:nvSpPr>
        <p:spPr bwMode="auto">
          <a:xfrm>
            <a:off x="8001000" y="2535238"/>
            <a:ext cx="7572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家政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32"/>
          <p:cNvSpPr>
            <a:spLocks noChangeArrowheads="1"/>
          </p:cNvSpPr>
          <p:nvPr/>
        </p:nvSpPr>
        <p:spPr bwMode="auto">
          <a:xfrm>
            <a:off x="8128000" y="3173412"/>
            <a:ext cx="8278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单身家政服务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33"/>
          <p:cNvSpPr>
            <a:spLocks noChangeArrowheads="1"/>
          </p:cNvSpPr>
          <p:nvPr/>
        </p:nvSpPr>
        <p:spPr bwMode="auto">
          <a:xfrm>
            <a:off x="5999163" y="2195513"/>
            <a:ext cx="974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7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34"/>
          <p:cNvSpPr>
            <a:spLocks noChangeArrowheads="1"/>
          </p:cNvSpPr>
          <p:nvPr/>
        </p:nvSpPr>
        <p:spPr bwMode="auto">
          <a:xfrm>
            <a:off x="6113462" y="3205163"/>
            <a:ext cx="78263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独食餐厅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5"/>
          <p:cNvSpPr>
            <a:spLocks noChangeArrowheads="1"/>
          </p:cNvSpPr>
          <p:nvPr/>
        </p:nvSpPr>
        <p:spPr bwMode="auto">
          <a:xfrm>
            <a:off x="7921625" y="741363"/>
            <a:ext cx="75166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5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险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>
            <a:off x="8007350" y="1620838"/>
            <a:ext cx="5191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商业保险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37"/>
          <p:cNvSpPr>
            <a:spLocks noChangeArrowheads="1"/>
          </p:cNvSpPr>
          <p:nvPr/>
        </p:nvSpPr>
        <p:spPr bwMode="auto">
          <a:xfrm>
            <a:off x="4298950" y="3270250"/>
            <a:ext cx="11501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理财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38"/>
          <p:cNvSpPr>
            <a:spLocks noChangeArrowheads="1"/>
          </p:cNvSpPr>
          <p:nvPr/>
        </p:nvSpPr>
        <p:spPr bwMode="auto">
          <a:xfrm>
            <a:off x="4595814" y="4022725"/>
            <a:ext cx="552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理财产品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39"/>
          <p:cNvSpPr>
            <a:spLocks noChangeArrowheads="1"/>
          </p:cNvSpPr>
          <p:nvPr/>
        </p:nvSpPr>
        <p:spPr bwMode="auto">
          <a:xfrm>
            <a:off x="730249" y="4108450"/>
            <a:ext cx="308620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单身经济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40"/>
          <p:cNvSpPr>
            <a:spLocks noChangeArrowheads="1"/>
          </p:cNvSpPr>
          <p:nvPr/>
        </p:nvSpPr>
        <p:spPr bwMode="auto">
          <a:xfrm>
            <a:off x="750887" y="5075238"/>
            <a:ext cx="30749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单身者，正逐渐成为一个独立的群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750888" y="5311775"/>
            <a:ext cx="28924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体一个社会符号，由此催生出“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42"/>
          <p:cNvSpPr>
            <a:spLocks noChangeArrowheads="1"/>
          </p:cNvSpPr>
          <p:nvPr/>
        </p:nvSpPr>
        <p:spPr bwMode="auto">
          <a:xfrm>
            <a:off x="750888" y="5549900"/>
            <a:ext cx="12387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单身经济”。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0" name="组合 249"/>
          <p:cNvGrpSpPr/>
          <p:nvPr/>
        </p:nvGrpSpPr>
        <p:grpSpPr>
          <a:xfrm rot="20981820">
            <a:off x="5063573" y="4125327"/>
            <a:ext cx="3606465" cy="2466926"/>
            <a:chOff x="5257854" y="4937336"/>
            <a:chExt cx="3606465" cy="2466926"/>
          </a:xfrm>
        </p:grpSpPr>
        <p:grpSp>
          <p:nvGrpSpPr>
            <p:cNvPr id="143" name="组合 142"/>
            <p:cNvGrpSpPr/>
            <p:nvPr/>
          </p:nvGrpSpPr>
          <p:grpSpPr>
            <a:xfrm>
              <a:off x="5257854" y="4937336"/>
              <a:ext cx="1562099" cy="1570668"/>
              <a:chOff x="5586432" y="4094020"/>
              <a:chExt cx="2905125" cy="2921061"/>
            </a:xfrm>
          </p:grpSpPr>
          <p:sp>
            <p:nvSpPr>
              <p:cNvPr id="91" name="Freeform 46"/>
              <p:cNvSpPr>
                <a:spLocks/>
              </p:cNvSpPr>
              <p:nvPr/>
            </p:nvSpPr>
            <p:spPr bwMode="auto">
              <a:xfrm>
                <a:off x="6997561" y="6735405"/>
                <a:ext cx="368917" cy="262943"/>
              </a:xfrm>
              <a:custGeom>
                <a:avLst/>
                <a:gdLst>
                  <a:gd name="T0" fmla="*/ 0 w 223"/>
                  <a:gd name="T1" fmla="*/ 56 h 159"/>
                  <a:gd name="T2" fmla="*/ 117 w 223"/>
                  <a:gd name="T3" fmla="*/ 151 h 159"/>
                  <a:gd name="T4" fmla="*/ 223 w 223"/>
                  <a:gd name="T5" fmla="*/ 26 h 159"/>
                  <a:gd name="T6" fmla="*/ 0 w 223"/>
                  <a:gd name="T7" fmla="*/ 5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59">
                    <a:moveTo>
                      <a:pt x="0" y="56"/>
                    </a:moveTo>
                    <a:cubicBezTo>
                      <a:pt x="0" y="56"/>
                      <a:pt x="13" y="142"/>
                      <a:pt x="117" y="151"/>
                    </a:cubicBezTo>
                    <a:cubicBezTo>
                      <a:pt x="222" y="159"/>
                      <a:pt x="223" y="26"/>
                      <a:pt x="223" y="26"/>
                    </a:cubicBezTo>
                    <a:cubicBezTo>
                      <a:pt x="223" y="26"/>
                      <a:pt x="3" y="0"/>
                      <a:pt x="0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47"/>
              <p:cNvSpPr>
                <a:spLocks noEditPoints="1"/>
              </p:cNvSpPr>
              <p:nvPr/>
            </p:nvSpPr>
            <p:spPr bwMode="auto">
              <a:xfrm>
                <a:off x="6969673" y="6717079"/>
                <a:ext cx="427084" cy="298002"/>
              </a:xfrm>
              <a:custGeom>
                <a:avLst/>
                <a:gdLst>
                  <a:gd name="T0" fmla="*/ 144 w 258"/>
                  <a:gd name="T1" fmla="*/ 180 h 180"/>
                  <a:gd name="T2" fmla="*/ 133 w 258"/>
                  <a:gd name="T3" fmla="*/ 179 h 180"/>
                  <a:gd name="T4" fmla="*/ 0 w 258"/>
                  <a:gd name="T5" fmla="*/ 69 h 180"/>
                  <a:gd name="T6" fmla="*/ 0 w 258"/>
                  <a:gd name="T7" fmla="*/ 66 h 180"/>
                  <a:gd name="T8" fmla="*/ 15 w 258"/>
                  <a:gd name="T9" fmla="*/ 38 h 180"/>
                  <a:gd name="T10" fmla="*/ 242 w 258"/>
                  <a:gd name="T11" fmla="*/ 20 h 180"/>
                  <a:gd name="T12" fmla="*/ 258 w 258"/>
                  <a:gd name="T13" fmla="*/ 37 h 180"/>
                  <a:gd name="T14" fmla="*/ 212 w 258"/>
                  <a:gd name="T15" fmla="*/ 154 h 180"/>
                  <a:gd name="T16" fmla="*/ 144 w 258"/>
                  <a:gd name="T17" fmla="*/ 180 h 180"/>
                  <a:gd name="T18" fmla="*/ 35 w 258"/>
                  <a:gd name="T19" fmla="*/ 67 h 180"/>
                  <a:gd name="T20" fmla="*/ 136 w 258"/>
                  <a:gd name="T21" fmla="*/ 145 h 180"/>
                  <a:gd name="T22" fmla="*/ 189 w 258"/>
                  <a:gd name="T23" fmla="*/ 129 h 180"/>
                  <a:gd name="T24" fmla="*/ 222 w 258"/>
                  <a:gd name="T25" fmla="*/ 52 h 180"/>
                  <a:gd name="T26" fmla="*/ 37 w 258"/>
                  <a:gd name="T27" fmla="*/ 64 h 180"/>
                  <a:gd name="T28" fmla="*/ 35 w 258"/>
                  <a:gd name="T29" fmla="*/ 67 h 180"/>
                  <a:gd name="T30" fmla="*/ 17 w 258"/>
                  <a:gd name="T31" fmla="*/ 67 h 180"/>
                  <a:gd name="T32" fmla="*/ 17 w 258"/>
                  <a:gd name="T33" fmla="*/ 6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8" h="180">
                    <a:moveTo>
                      <a:pt x="144" y="180"/>
                    </a:moveTo>
                    <a:cubicBezTo>
                      <a:pt x="140" y="180"/>
                      <a:pt x="137" y="179"/>
                      <a:pt x="133" y="179"/>
                    </a:cubicBezTo>
                    <a:cubicBezTo>
                      <a:pt x="39" y="171"/>
                      <a:pt x="5" y="104"/>
                      <a:pt x="0" y="69"/>
                    </a:cubicBezTo>
                    <a:cubicBezTo>
                      <a:pt x="0" y="68"/>
                      <a:pt x="0" y="67"/>
                      <a:pt x="0" y="66"/>
                    </a:cubicBezTo>
                    <a:cubicBezTo>
                      <a:pt x="1" y="55"/>
                      <a:pt x="6" y="46"/>
                      <a:pt x="15" y="38"/>
                    </a:cubicBezTo>
                    <a:cubicBezTo>
                      <a:pt x="59" y="0"/>
                      <a:pt x="212" y="16"/>
                      <a:pt x="242" y="20"/>
                    </a:cubicBezTo>
                    <a:cubicBezTo>
                      <a:pt x="251" y="21"/>
                      <a:pt x="258" y="28"/>
                      <a:pt x="258" y="37"/>
                    </a:cubicBezTo>
                    <a:cubicBezTo>
                      <a:pt x="258" y="40"/>
                      <a:pt x="256" y="114"/>
                      <a:pt x="212" y="154"/>
                    </a:cubicBezTo>
                    <a:cubicBezTo>
                      <a:pt x="194" y="171"/>
                      <a:pt x="171" y="180"/>
                      <a:pt x="144" y="180"/>
                    </a:cubicBezTo>
                    <a:close/>
                    <a:moveTo>
                      <a:pt x="35" y="67"/>
                    </a:moveTo>
                    <a:cubicBezTo>
                      <a:pt x="38" y="79"/>
                      <a:pt x="55" y="138"/>
                      <a:pt x="136" y="145"/>
                    </a:cubicBezTo>
                    <a:cubicBezTo>
                      <a:pt x="158" y="146"/>
                      <a:pt x="175" y="141"/>
                      <a:pt x="189" y="129"/>
                    </a:cubicBezTo>
                    <a:cubicBezTo>
                      <a:pt x="212" y="108"/>
                      <a:pt x="219" y="72"/>
                      <a:pt x="222" y="52"/>
                    </a:cubicBezTo>
                    <a:cubicBezTo>
                      <a:pt x="153" y="46"/>
                      <a:pt x="59" y="45"/>
                      <a:pt x="37" y="64"/>
                    </a:cubicBezTo>
                    <a:cubicBezTo>
                      <a:pt x="36" y="65"/>
                      <a:pt x="35" y="66"/>
                      <a:pt x="35" y="67"/>
                    </a:cubicBezTo>
                    <a:close/>
                    <a:moveTo>
                      <a:pt x="17" y="67"/>
                    </a:moveTo>
                    <a:cubicBezTo>
                      <a:pt x="17" y="67"/>
                      <a:pt x="17" y="67"/>
                      <a:pt x="17" y="6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48"/>
              <p:cNvSpPr>
                <a:spLocks/>
              </p:cNvSpPr>
              <p:nvPr/>
            </p:nvSpPr>
            <p:spPr bwMode="auto">
              <a:xfrm>
                <a:off x="5634240" y="6127448"/>
                <a:ext cx="538635" cy="444613"/>
              </a:xfrm>
              <a:custGeom>
                <a:avLst/>
                <a:gdLst>
                  <a:gd name="T0" fmla="*/ 196 w 325"/>
                  <a:gd name="T1" fmla="*/ 269 h 269"/>
                  <a:gd name="T2" fmla="*/ 99 w 325"/>
                  <a:gd name="T3" fmla="*/ 255 h 269"/>
                  <a:gd name="T4" fmla="*/ 1 w 325"/>
                  <a:gd name="T5" fmla="*/ 170 h 269"/>
                  <a:gd name="T6" fmla="*/ 91 w 325"/>
                  <a:gd name="T7" fmla="*/ 104 h 269"/>
                  <a:gd name="T8" fmla="*/ 259 w 325"/>
                  <a:gd name="T9" fmla="*/ 7 h 269"/>
                  <a:gd name="T10" fmla="*/ 273 w 325"/>
                  <a:gd name="T11" fmla="*/ 0 h 269"/>
                  <a:gd name="T12" fmla="*/ 279 w 325"/>
                  <a:gd name="T13" fmla="*/ 1 h 269"/>
                  <a:gd name="T14" fmla="*/ 290 w 325"/>
                  <a:gd name="T15" fmla="*/ 18 h 269"/>
                  <a:gd name="T16" fmla="*/ 324 w 325"/>
                  <a:gd name="T17" fmla="*/ 234 h 269"/>
                  <a:gd name="T18" fmla="*/ 322 w 325"/>
                  <a:gd name="T19" fmla="*/ 247 h 269"/>
                  <a:gd name="T20" fmla="*/ 311 w 325"/>
                  <a:gd name="T21" fmla="*/ 255 h 269"/>
                  <a:gd name="T22" fmla="*/ 196 w 325"/>
                  <a:gd name="T23" fmla="*/ 269 h 269"/>
                  <a:gd name="T24" fmla="*/ 196 w 325"/>
                  <a:gd name="T25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269">
                    <a:moveTo>
                      <a:pt x="196" y="269"/>
                    </a:moveTo>
                    <a:cubicBezTo>
                      <a:pt x="159" y="269"/>
                      <a:pt x="127" y="264"/>
                      <a:pt x="99" y="255"/>
                    </a:cubicBezTo>
                    <a:cubicBezTo>
                      <a:pt x="36" y="235"/>
                      <a:pt x="0" y="203"/>
                      <a:pt x="1" y="170"/>
                    </a:cubicBezTo>
                    <a:cubicBezTo>
                      <a:pt x="3" y="140"/>
                      <a:pt x="33" y="117"/>
                      <a:pt x="91" y="104"/>
                    </a:cubicBezTo>
                    <a:cubicBezTo>
                      <a:pt x="208" y="77"/>
                      <a:pt x="259" y="8"/>
                      <a:pt x="259" y="7"/>
                    </a:cubicBezTo>
                    <a:cubicBezTo>
                      <a:pt x="262" y="3"/>
                      <a:pt x="268" y="0"/>
                      <a:pt x="273" y="0"/>
                    </a:cubicBezTo>
                    <a:cubicBezTo>
                      <a:pt x="275" y="0"/>
                      <a:pt x="277" y="0"/>
                      <a:pt x="279" y="1"/>
                    </a:cubicBezTo>
                    <a:cubicBezTo>
                      <a:pt x="286" y="3"/>
                      <a:pt x="291" y="10"/>
                      <a:pt x="290" y="18"/>
                    </a:cubicBezTo>
                    <a:cubicBezTo>
                      <a:pt x="288" y="112"/>
                      <a:pt x="323" y="232"/>
                      <a:pt x="324" y="234"/>
                    </a:cubicBezTo>
                    <a:cubicBezTo>
                      <a:pt x="325" y="238"/>
                      <a:pt x="325" y="243"/>
                      <a:pt x="322" y="247"/>
                    </a:cubicBezTo>
                    <a:cubicBezTo>
                      <a:pt x="320" y="251"/>
                      <a:pt x="316" y="254"/>
                      <a:pt x="311" y="255"/>
                    </a:cubicBezTo>
                    <a:cubicBezTo>
                      <a:pt x="309" y="256"/>
                      <a:pt x="258" y="269"/>
                      <a:pt x="196" y="269"/>
                    </a:cubicBezTo>
                    <a:cubicBezTo>
                      <a:pt x="196" y="269"/>
                      <a:pt x="196" y="269"/>
                      <a:pt x="196" y="269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49"/>
              <p:cNvSpPr>
                <a:spLocks noEditPoints="1"/>
              </p:cNvSpPr>
              <p:nvPr/>
            </p:nvSpPr>
            <p:spPr bwMode="auto">
              <a:xfrm>
                <a:off x="5586432" y="6099561"/>
                <a:ext cx="615925" cy="500389"/>
              </a:xfrm>
              <a:custGeom>
                <a:avLst/>
                <a:gdLst>
                  <a:gd name="T0" fmla="*/ 302 w 372"/>
                  <a:gd name="T1" fmla="*/ 34 h 303"/>
                  <a:gd name="T2" fmla="*/ 302 w 372"/>
                  <a:gd name="T3" fmla="*/ 34 h 303"/>
                  <a:gd name="T4" fmla="*/ 302 w 372"/>
                  <a:gd name="T5" fmla="*/ 34 h 303"/>
                  <a:gd name="T6" fmla="*/ 336 w 372"/>
                  <a:gd name="T7" fmla="*/ 256 h 303"/>
                  <a:gd name="T8" fmla="*/ 225 w 372"/>
                  <a:gd name="T9" fmla="*/ 268 h 303"/>
                  <a:gd name="T10" fmla="*/ 133 w 372"/>
                  <a:gd name="T11" fmla="*/ 256 h 303"/>
                  <a:gd name="T12" fmla="*/ 124 w 372"/>
                  <a:gd name="T13" fmla="*/ 138 h 303"/>
                  <a:gd name="T14" fmla="*/ 302 w 372"/>
                  <a:gd name="T15" fmla="*/ 34 h 303"/>
                  <a:gd name="T16" fmla="*/ 302 w 372"/>
                  <a:gd name="T17" fmla="*/ 0 h 303"/>
                  <a:gd name="T18" fmla="*/ 274 w 372"/>
                  <a:gd name="T19" fmla="*/ 14 h 303"/>
                  <a:gd name="T20" fmla="*/ 274 w 372"/>
                  <a:gd name="T21" fmla="*/ 14 h 303"/>
                  <a:gd name="T22" fmla="*/ 117 w 372"/>
                  <a:gd name="T23" fmla="*/ 104 h 303"/>
                  <a:gd name="T24" fmla="*/ 13 w 372"/>
                  <a:gd name="T25" fmla="*/ 186 h 303"/>
                  <a:gd name="T26" fmla="*/ 122 w 372"/>
                  <a:gd name="T27" fmla="*/ 288 h 303"/>
                  <a:gd name="T28" fmla="*/ 225 w 372"/>
                  <a:gd name="T29" fmla="*/ 303 h 303"/>
                  <a:gd name="T30" fmla="*/ 345 w 372"/>
                  <a:gd name="T31" fmla="*/ 289 h 303"/>
                  <a:gd name="T32" fmla="*/ 366 w 372"/>
                  <a:gd name="T33" fmla="*/ 273 h 303"/>
                  <a:gd name="T34" fmla="*/ 369 w 372"/>
                  <a:gd name="T35" fmla="*/ 246 h 303"/>
                  <a:gd name="T36" fmla="*/ 337 w 372"/>
                  <a:gd name="T37" fmla="*/ 36 h 303"/>
                  <a:gd name="T38" fmla="*/ 337 w 372"/>
                  <a:gd name="T39" fmla="*/ 34 h 303"/>
                  <a:gd name="T40" fmla="*/ 336 w 372"/>
                  <a:gd name="T41" fmla="*/ 27 h 303"/>
                  <a:gd name="T42" fmla="*/ 313 w 372"/>
                  <a:gd name="T43" fmla="*/ 1 h 303"/>
                  <a:gd name="T44" fmla="*/ 302 w 372"/>
                  <a:gd name="T45" fmla="*/ 0 h 303"/>
                  <a:gd name="T46" fmla="*/ 302 w 372"/>
                  <a:gd name="T47" fmla="*/ 69 h 303"/>
                  <a:gd name="T48" fmla="*/ 302 w 372"/>
                  <a:gd name="T49" fmla="*/ 69 h 303"/>
                  <a:gd name="T50" fmla="*/ 302 w 372"/>
                  <a:gd name="T51" fmla="*/ 6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2" h="303">
                    <a:moveTo>
                      <a:pt x="302" y="34"/>
                    </a:moveTo>
                    <a:cubicBezTo>
                      <a:pt x="302" y="34"/>
                      <a:pt x="302" y="34"/>
                      <a:pt x="302" y="34"/>
                    </a:cubicBezTo>
                    <a:moveTo>
                      <a:pt x="302" y="34"/>
                    </a:moveTo>
                    <a:cubicBezTo>
                      <a:pt x="299" y="132"/>
                      <a:pt x="336" y="256"/>
                      <a:pt x="336" y="256"/>
                    </a:cubicBezTo>
                    <a:cubicBezTo>
                      <a:pt x="336" y="256"/>
                      <a:pt x="285" y="268"/>
                      <a:pt x="225" y="268"/>
                    </a:cubicBezTo>
                    <a:cubicBezTo>
                      <a:pt x="195" y="268"/>
                      <a:pt x="163" y="265"/>
                      <a:pt x="133" y="256"/>
                    </a:cubicBezTo>
                    <a:cubicBezTo>
                      <a:pt x="44" y="227"/>
                      <a:pt x="0" y="166"/>
                      <a:pt x="124" y="138"/>
                    </a:cubicBezTo>
                    <a:cubicBezTo>
                      <a:pt x="248" y="109"/>
                      <a:pt x="302" y="34"/>
                      <a:pt x="302" y="34"/>
                    </a:cubicBezTo>
                    <a:moveTo>
                      <a:pt x="302" y="0"/>
                    </a:moveTo>
                    <a:cubicBezTo>
                      <a:pt x="291" y="0"/>
                      <a:pt x="281" y="5"/>
                      <a:pt x="274" y="14"/>
                    </a:cubicBezTo>
                    <a:cubicBezTo>
                      <a:pt x="274" y="14"/>
                      <a:pt x="274" y="14"/>
                      <a:pt x="274" y="14"/>
                    </a:cubicBezTo>
                    <a:cubicBezTo>
                      <a:pt x="271" y="18"/>
                      <a:pt x="223" y="79"/>
                      <a:pt x="117" y="104"/>
                    </a:cubicBezTo>
                    <a:cubicBezTo>
                      <a:pt x="50" y="120"/>
                      <a:pt x="15" y="147"/>
                      <a:pt x="13" y="186"/>
                    </a:cubicBezTo>
                    <a:cubicBezTo>
                      <a:pt x="11" y="227"/>
                      <a:pt x="52" y="266"/>
                      <a:pt x="122" y="288"/>
                    </a:cubicBezTo>
                    <a:cubicBezTo>
                      <a:pt x="152" y="298"/>
                      <a:pt x="186" y="303"/>
                      <a:pt x="225" y="303"/>
                    </a:cubicBezTo>
                    <a:cubicBezTo>
                      <a:pt x="289" y="303"/>
                      <a:pt x="342" y="290"/>
                      <a:pt x="345" y="289"/>
                    </a:cubicBezTo>
                    <a:cubicBezTo>
                      <a:pt x="354" y="287"/>
                      <a:pt x="362" y="281"/>
                      <a:pt x="366" y="273"/>
                    </a:cubicBezTo>
                    <a:cubicBezTo>
                      <a:pt x="371" y="264"/>
                      <a:pt x="372" y="255"/>
                      <a:pt x="369" y="246"/>
                    </a:cubicBezTo>
                    <a:cubicBezTo>
                      <a:pt x="369" y="245"/>
                      <a:pt x="334" y="127"/>
                      <a:pt x="337" y="36"/>
                    </a:cubicBezTo>
                    <a:cubicBezTo>
                      <a:pt x="337" y="35"/>
                      <a:pt x="337" y="35"/>
                      <a:pt x="337" y="34"/>
                    </a:cubicBezTo>
                    <a:cubicBezTo>
                      <a:pt x="337" y="32"/>
                      <a:pt x="336" y="29"/>
                      <a:pt x="336" y="27"/>
                    </a:cubicBezTo>
                    <a:cubicBezTo>
                      <a:pt x="333" y="15"/>
                      <a:pt x="325" y="5"/>
                      <a:pt x="313" y="1"/>
                    </a:cubicBezTo>
                    <a:cubicBezTo>
                      <a:pt x="310" y="0"/>
                      <a:pt x="306" y="0"/>
                      <a:pt x="302" y="0"/>
                    </a:cubicBezTo>
                    <a:close/>
                    <a:moveTo>
                      <a:pt x="302" y="69"/>
                    </a:moveTo>
                    <a:cubicBezTo>
                      <a:pt x="302" y="69"/>
                      <a:pt x="302" y="69"/>
                      <a:pt x="302" y="69"/>
                    </a:cubicBezTo>
                    <a:cubicBezTo>
                      <a:pt x="302" y="69"/>
                      <a:pt x="302" y="69"/>
                      <a:pt x="302" y="6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50"/>
              <p:cNvSpPr>
                <a:spLocks/>
              </p:cNvSpPr>
              <p:nvPr/>
            </p:nvSpPr>
            <p:spPr bwMode="auto">
              <a:xfrm>
                <a:off x="6016703" y="4121908"/>
                <a:ext cx="2454934" cy="2684412"/>
              </a:xfrm>
              <a:custGeom>
                <a:avLst/>
                <a:gdLst>
                  <a:gd name="T0" fmla="*/ 1091 w 1482"/>
                  <a:gd name="T1" fmla="*/ 1624 h 1624"/>
                  <a:gd name="T2" fmla="*/ 1090 w 1482"/>
                  <a:gd name="T3" fmla="*/ 1624 h 1624"/>
                  <a:gd name="T4" fmla="*/ 907 w 1482"/>
                  <a:gd name="T5" fmla="*/ 1554 h 1624"/>
                  <a:gd name="T6" fmla="*/ 896 w 1482"/>
                  <a:gd name="T7" fmla="*/ 1554 h 1624"/>
                  <a:gd name="T8" fmla="*/ 803 w 1482"/>
                  <a:gd name="T9" fmla="*/ 1590 h 1624"/>
                  <a:gd name="T10" fmla="*/ 672 w 1482"/>
                  <a:gd name="T11" fmla="*/ 1618 h 1624"/>
                  <a:gd name="T12" fmla="*/ 298 w 1482"/>
                  <a:gd name="T13" fmla="*/ 1524 h 1624"/>
                  <a:gd name="T14" fmla="*/ 224 w 1482"/>
                  <a:gd name="T15" fmla="*/ 1530 h 1624"/>
                  <a:gd name="T16" fmla="*/ 20 w 1482"/>
                  <a:gd name="T17" fmla="*/ 1416 h 1624"/>
                  <a:gd name="T18" fmla="*/ 61 w 1482"/>
                  <a:gd name="T19" fmla="*/ 1211 h 1624"/>
                  <a:gd name="T20" fmla="*/ 217 w 1482"/>
                  <a:gd name="T21" fmla="*/ 1115 h 1624"/>
                  <a:gd name="T22" fmla="*/ 226 w 1482"/>
                  <a:gd name="T23" fmla="*/ 1099 h 1624"/>
                  <a:gd name="T24" fmla="*/ 195 w 1482"/>
                  <a:gd name="T25" fmla="*/ 1039 h 1624"/>
                  <a:gd name="T26" fmla="*/ 175 w 1482"/>
                  <a:gd name="T27" fmla="*/ 477 h 1624"/>
                  <a:gd name="T28" fmla="*/ 601 w 1482"/>
                  <a:gd name="T29" fmla="*/ 134 h 1624"/>
                  <a:gd name="T30" fmla="*/ 664 w 1482"/>
                  <a:gd name="T31" fmla="*/ 4 h 1624"/>
                  <a:gd name="T32" fmla="*/ 676 w 1482"/>
                  <a:gd name="T33" fmla="*/ 0 h 1624"/>
                  <a:gd name="T34" fmla="*/ 677 w 1482"/>
                  <a:gd name="T35" fmla="*/ 0 h 1624"/>
                  <a:gd name="T36" fmla="*/ 689 w 1482"/>
                  <a:gd name="T37" fmla="*/ 6 h 1624"/>
                  <a:gd name="T38" fmla="*/ 754 w 1482"/>
                  <a:gd name="T39" fmla="*/ 130 h 1624"/>
                  <a:gd name="T40" fmla="*/ 1118 w 1482"/>
                  <a:gd name="T41" fmla="*/ 217 h 1624"/>
                  <a:gd name="T42" fmla="*/ 1248 w 1482"/>
                  <a:gd name="T43" fmla="*/ 146 h 1624"/>
                  <a:gd name="T44" fmla="*/ 1256 w 1482"/>
                  <a:gd name="T45" fmla="*/ 144 h 1624"/>
                  <a:gd name="T46" fmla="*/ 1262 w 1482"/>
                  <a:gd name="T47" fmla="*/ 144 h 1624"/>
                  <a:gd name="T48" fmla="*/ 1272 w 1482"/>
                  <a:gd name="T49" fmla="*/ 153 h 1624"/>
                  <a:gd name="T50" fmla="*/ 1308 w 1482"/>
                  <a:gd name="T51" fmla="*/ 282 h 1624"/>
                  <a:gd name="T52" fmla="*/ 1469 w 1482"/>
                  <a:gd name="T53" fmla="*/ 737 h 1624"/>
                  <a:gd name="T54" fmla="*/ 1403 w 1482"/>
                  <a:gd name="T55" fmla="*/ 1118 h 1624"/>
                  <a:gd name="T56" fmla="*/ 1380 w 1482"/>
                  <a:gd name="T57" fmla="*/ 1212 h 1624"/>
                  <a:gd name="T58" fmla="*/ 1320 w 1482"/>
                  <a:gd name="T59" fmla="*/ 1444 h 1624"/>
                  <a:gd name="T60" fmla="*/ 1092 w 1482"/>
                  <a:gd name="T61" fmla="*/ 1624 h 1624"/>
                  <a:gd name="T62" fmla="*/ 1091 w 1482"/>
                  <a:gd name="T63" fmla="*/ 1624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82" h="1624">
                    <a:moveTo>
                      <a:pt x="1091" y="1624"/>
                    </a:moveTo>
                    <a:cubicBezTo>
                      <a:pt x="1091" y="1624"/>
                      <a:pt x="1090" y="1624"/>
                      <a:pt x="1090" y="1624"/>
                    </a:cubicBezTo>
                    <a:cubicBezTo>
                      <a:pt x="1085" y="1623"/>
                      <a:pt x="971" y="1612"/>
                      <a:pt x="907" y="1554"/>
                    </a:cubicBezTo>
                    <a:cubicBezTo>
                      <a:pt x="904" y="1554"/>
                      <a:pt x="901" y="1554"/>
                      <a:pt x="896" y="1554"/>
                    </a:cubicBezTo>
                    <a:cubicBezTo>
                      <a:pt x="878" y="1554"/>
                      <a:pt x="841" y="1558"/>
                      <a:pt x="803" y="1590"/>
                    </a:cubicBezTo>
                    <a:cubicBezTo>
                      <a:pt x="775" y="1613"/>
                      <a:pt x="716" y="1618"/>
                      <a:pt x="672" y="1618"/>
                    </a:cubicBezTo>
                    <a:cubicBezTo>
                      <a:pt x="552" y="1618"/>
                      <a:pt x="382" y="1583"/>
                      <a:pt x="298" y="1524"/>
                    </a:cubicBezTo>
                    <a:cubicBezTo>
                      <a:pt x="285" y="1526"/>
                      <a:pt x="257" y="1530"/>
                      <a:pt x="224" y="1530"/>
                    </a:cubicBezTo>
                    <a:cubicBezTo>
                      <a:pt x="114" y="1530"/>
                      <a:pt x="43" y="1490"/>
                      <a:pt x="20" y="1416"/>
                    </a:cubicBezTo>
                    <a:cubicBezTo>
                      <a:pt x="0" y="1348"/>
                      <a:pt x="14" y="1274"/>
                      <a:pt x="61" y="1211"/>
                    </a:cubicBezTo>
                    <a:cubicBezTo>
                      <a:pt x="102" y="1155"/>
                      <a:pt x="163" y="1118"/>
                      <a:pt x="217" y="1115"/>
                    </a:cubicBezTo>
                    <a:cubicBezTo>
                      <a:pt x="220" y="1113"/>
                      <a:pt x="225" y="1107"/>
                      <a:pt x="226" y="1099"/>
                    </a:cubicBezTo>
                    <a:cubicBezTo>
                      <a:pt x="228" y="1084"/>
                      <a:pt x="217" y="1062"/>
                      <a:pt x="195" y="1039"/>
                    </a:cubicBezTo>
                    <a:cubicBezTo>
                      <a:pt x="126" y="966"/>
                      <a:pt x="26" y="723"/>
                      <a:pt x="175" y="477"/>
                    </a:cubicBezTo>
                    <a:cubicBezTo>
                      <a:pt x="305" y="263"/>
                      <a:pt x="551" y="154"/>
                      <a:pt x="601" y="134"/>
                    </a:cubicBezTo>
                    <a:cubicBezTo>
                      <a:pt x="608" y="108"/>
                      <a:pt x="630" y="36"/>
                      <a:pt x="664" y="4"/>
                    </a:cubicBezTo>
                    <a:cubicBezTo>
                      <a:pt x="667" y="1"/>
                      <a:pt x="671" y="0"/>
                      <a:pt x="676" y="0"/>
                    </a:cubicBezTo>
                    <a:cubicBezTo>
                      <a:pt x="676" y="0"/>
                      <a:pt x="677" y="0"/>
                      <a:pt x="677" y="0"/>
                    </a:cubicBezTo>
                    <a:cubicBezTo>
                      <a:pt x="682" y="0"/>
                      <a:pt x="686" y="2"/>
                      <a:pt x="689" y="6"/>
                    </a:cubicBezTo>
                    <a:cubicBezTo>
                      <a:pt x="691" y="9"/>
                      <a:pt x="739" y="67"/>
                      <a:pt x="754" y="130"/>
                    </a:cubicBezTo>
                    <a:cubicBezTo>
                      <a:pt x="801" y="132"/>
                      <a:pt x="962" y="146"/>
                      <a:pt x="1118" y="217"/>
                    </a:cubicBezTo>
                    <a:cubicBezTo>
                      <a:pt x="1248" y="146"/>
                      <a:pt x="1248" y="146"/>
                      <a:pt x="1248" y="146"/>
                    </a:cubicBezTo>
                    <a:cubicBezTo>
                      <a:pt x="1251" y="144"/>
                      <a:pt x="1254" y="144"/>
                      <a:pt x="1256" y="144"/>
                    </a:cubicBezTo>
                    <a:cubicBezTo>
                      <a:pt x="1258" y="144"/>
                      <a:pt x="1260" y="144"/>
                      <a:pt x="1262" y="144"/>
                    </a:cubicBezTo>
                    <a:cubicBezTo>
                      <a:pt x="1266" y="146"/>
                      <a:pt x="1270" y="149"/>
                      <a:pt x="1272" y="153"/>
                    </a:cubicBezTo>
                    <a:cubicBezTo>
                      <a:pt x="1273" y="156"/>
                      <a:pt x="1306" y="218"/>
                      <a:pt x="1308" y="282"/>
                    </a:cubicBezTo>
                    <a:cubicBezTo>
                      <a:pt x="1339" y="313"/>
                      <a:pt x="1482" y="465"/>
                      <a:pt x="1469" y="737"/>
                    </a:cubicBezTo>
                    <a:cubicBezTo>
                      <a:pt x="1459" y="934"/>
                      <a:pt x="1427" y="1041"/>
                      <a:pt x="1403" y="1118"/>
                    </a:cubicBezTo>
                    <a:cubicBezTo>
                      <a:pt x="1392" y="1155"/>
                      <a:pt x="1383" y="1184"/>
                      <a:pt x="1380" y="1212"/>
                    </a:cubicBezTo>
                    <a:cubicBezTo>
                      <a:pt x="1376" y="1251"/>
                      <a:pt x="1363" y="1352"/>
                      <a:pt x="1320" y="1444"/>
                    </a:cubicBezTo>
                    <a:cubicBezTo>
                      <a:pt x="1268" y="1557"/>
                      <a:pt x="1191" y="1618"/>
                      <a:pt x="1092" y="1624"/>
                    </a:cubicBezTo>
                    <a:cubicBezTo>
                      <a:pt x="1092" y="1624"/>
                      <a:pt x="1092" y="1624"/>
                      <a:pt x="1091" y="1624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51"/>
              <p:cNvSpPr>
                <a:spLocks noEditPoints="1"/>
              </p:cNvSpPr>
              <p:nvPr/>
            </p:nvSpPr>
            <p:spPr bwMode="auto">
              <a:xfrm>
                <a:off x="5987221" y="4094020"/>
                <a:ext cx="2504336" cy="2740985"/>
              </a:xfrm>
              <a:custGeom>
                <a:avLst/>
                <a:gdLst>
                  <a:gd name="T0" fmla="*/ 694 w 1512"/>
                  <a:gd name="T1" fmla="*/ 34 h 1658"/>
                  <a:gd name="T2" fmla="*/ 757 w 1512"/>
                  <a:gd name="T3" fmla="*/ 163 h 1658"/>
                  <a:gd name="T4" fmla="*/ 1136 w 1512"/>
                  <a:gd name="T5" fmla="*/ 253 h 1658"/>
                  <a:gd name="T6" fmla="*/ 1227 w 1512"/>
                  <a:gd name="T7" fmla="*/ 204 h 1658"/>
                  <a:gd name="T8" fmla="*/ 1274 w 1512"/>
                  <a:gd name="T9" fmla="*/ 178 h 1658"/>
                  <a:gd name="T10" fmla="*/ 1309 w 1512"/>
                  <a:gd name="T11" fmla="*/ 307 h 1658"/>
                  <a:gd name="T12" fmla="*/ 1470 w 1512"/>
                  <a:gd name="T13" fmla="*/ 753 h 1658"/>
                  <a:gd name="T14" fmla="*/ 1381 w 1512"/>
                  <a:gd name="T15" fmla="*/ 1227 h 1658"/>
                  <a:gd name="T16" fmla="*/ 1109 w 1512"/>
                  <a:gd name="T17" fmla="*/ 1624 h 1658"/>
                  <a:gd name="T18" fmla="*/ 932 w 1512"/>
                  <a:gd name="T19" fmla="*/ 1555 h 1658"/>
                  <a:gd name="T20" fmla="*/ 914 w 1512"/>
                  <a:gd name="T21" fmla="*/ 1553 h 1658"/>
                  <a:gd name="T22" fmla="*/ 810 w 1512"/>
                  <a:gd name="T23" fmla="*/ 1594 h 1658"/>
                  <a:gd name="T24" fmla="*/ 690 w 1512"/>
                  <a:gd name="T25" fmla="*/ 1617 h 1658"/>
                  <a:gd name="T26" fmla="*/ 320 w 1512"/>
                  <a:gd name="T27" fmla="*/ 1522 h 1658"/>
                  <a:gd name="T28" fmla="*/ 242 w 1512"/>
                  <a:gd name="T29" fmla="*/ 1529 h 1658"/>
                  <a:gd name="T30" fmla="*/ 55 w 1512"/>
                  <a:gd name="T31" fmla="*/ 1428 h 1658"/>
                  <a:gd name="T32" fmla="*/ 240 w 1512"/>
                  <a:gd name="T33" fmla="*/ 1149 h 1658"/>
                  <a:gd name="T34" fmla="*/ 225 w 1512"/>
                  <a:gd name="T35" fmla="*/ 1044 h 1658"/>
                  <a:gd name="T36" fmla="*/ 208 w 1512"/>
                  <a:gd name="T37" fmla="*/ 503 h 1658"/>
                  <a:gd name="T38" fmla="*/ 633 w 1512"/>
                  <a:gd name="T39" fmla="*/ 163 h 1658"/>
                  <a:gd name="T40" fmla="*/ 694 w 1512"/>
                  <a:gd name="T41" fmla="*/ 34 h 1658"/>
                  <a:gd name="T42" fmla="*/ 694 w 1512"/>
                  <a:gd name="T43" fmla="*/ 0 h 1658"/>
                  <a:gd name="T44" fmla="*/ 670 w 1512"/>
                  <a:gd name="T45" fmla="*/ 9 h 1658"/>
                  <a:gd name="T46" fmla="*/ 604 w 1512"/>
                  <a:gd name="T47" fmla="*/ 138 h 1658"/>
                  <a:gd name="T48" fmla="*/ 455 w 1512"/>
                  <a:gd name="T49" fmla="*/ 217 h 1658"/>
                  <a:gd name="T50" fmla="*/ 179 w 1512"/>
                  <a:gd name="T51" fmla="*/ 485 h 1658"/>
                  <a:gd name="T52" fmla="*/ 103 w 1512"/>
                  <a:gd name="T53" fmla="*/ 836 h 1658"/>
                  <a:gd name="T54" fmla="*/ 200 w 1512"/>
                  <a:gd name="T55" fmla="*/ 1067 h 1658"/>
                  <a:gd name="T56" fmla="*/ 227 w 1512"/>
                  <a:gd name="T57" fmla="*/ 1113 h 1658"/>
                  <a:gd name="T58" fmla="*/ 226 w 1512"/>
                  <a:gd name="T59" fmla="*/ 1116 h 1658"/>
                  <a:gd name="T60" fmla="*/ 65 w 1512"/>
                  <a:gd name="T61" fmla="*/ 1218 h 1658"/>
                  <a:gd name="T62" fmla="*/ 22 w 1512"/>
                  <a:gd name="T63" fmla="*/ 1438 h 1658"/>
                  <a:gd name="T64" fmla="*/ 242 w 1512"/>
                  <a:gd name="T65" fmla="*/ 1564 h 1658"/>
                  <a:gd name="T66" fmla="*/ 312 w 1512"/>
                  <a:gd name="T67" fmla="*/ 1559 h 1658"/>
                  <a:gd name="T68" fmla="*/ 690 w 1512"/>
                  <a:gd name="T69" fmla="*/ 1652 h 1658"/>
                  <a:gd name="T70" fmla="*/ 832 w 1512"/>
                  <a:gd name="T71" fmla="*/ 1620 h 1658"/>
                  <a:gd name="T72" fmla="*/ 914 w 1512"/>
                  <a:gd name="T73" fmla="*/ 1588 h 1658"/>
                  <a:gd name="T74" fmla="*/ 918 w 1512"/>
                  <a:gd name="T75" fmla="*/ 1588 h 1658"/>
                  <a:gd name="T76" fmla="*/ 1106 w 1512"/>
                  <a:gd name="T77" fmla="*/ 1658 h 1658"/>
                  <a:gd name="T78" fmla="*/ 1109 w 1512"/>
                  <a:gd name="T79" fmla="*/ 1658 h 1658"/>
                  <a:gd name="T80" fmla="*/ 1111 w 1512"/>
                  <a:gd name="T81" fmla="*/ 1658 h 1658"/>
                  <a:gd name="T82" fmla="*/ 1354 w 1512"/>
                  <a:gd name="T83" fmla="*/ 1468 h 1658"/>
                  <a:gd name="T84" fmla="*/ 1415 w 1512"/>
                  <a:gd name="T85" fmla="*/ 1230 h 1658"/>
                  <a:gd name="T86" fmla="*/ 1437 w 1512"/>
                  <a:gd name="T87" fmla="*/ 1140 h 1658"/>
                  <a:gd name="T88" fmla="*/ 1504 w 1512"/>
                  <a:gd name="T89" fmla="*/ 754 h 1658"/>
                  <a:gd name="T90" fmla="*/ 1425 w 1512"/>
                  <a:gd name="T91" fmla="*/ 403 h 1658"/>
                  <a:gd name="T92" fmla="*/ 1343 w 1512"/>
                  <a:gd name="T93" fmla="*/ 292 h 1658"/>
                  <a:gd name="T94" fmla="*/ 1305 w 1512"/>
                  <a:gd name="T95" fmla="*/ 162 h 1658"/>
                  <a:gd name="T96" fmla="*/ 1285 w 1512"/>
                  <a:gd name="T97" fmla="*/ 145 h 1658"/>
                  <a:gd name="T98" fmla="*/ 1274 w 1512"/>
                  <a:gd name="T99" fmla="*/ 143 h 1658"/>
                  <a:gd name="T100" fmla="*/ 1258 w 1512"/>
                  <a:gd name="T101" fmla="*/ 147 h 1658"/>
                  <a:gd name="T102" fmla="*/ 1210 w 1512"/>
                  <a:gd name="T103" fmla="*/ 173 h 1658"/>
                  <a:gd name="T104" fmla="*/ 1135 w 1512"/>
                  <a:gd name="T105" fmla="*/ 214 h 1658"/>
                  <a:gd name="T106" fmla="*/ 785 w 1512"/>
                  <a:gd name="T107" fmla="*/ 130 h 1658"/>
                  <a:gd name="T108" fmla="*/ 720 w 1512"/>
                  <a:gd name="T109" fmla="*/ 12 h 1658"/>
                  <a:gd name="T110" fmla="*/ 696 w 1512"/>
                  <a:gd name="T111" fmla="*/ 0 h 1658"/>
                  <a:gd name="T112" fmla="*/ 694 w 1512"/>
                  <a:gd name="T113" fmla="*/ 0 h 1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12" h="1658">
                    <a:moveTo>
                      <a:pt x="694" y="34"/>
                    </a:moveTo>
                    <a:cubicBezTo>
                      <a:pt x="694" y="34"/>
                      <a:pt x="748" y="100"/>
                      <a:pt x="757" y="163"/>
                    </a:cubicBezTo>
                    <a:cubicBezTo>
                      <a:pt x="757" y="163"/>
                      <a:pt x="953" y="167"/>
                      <a:pt x="1136" y="253"/>
                    </a:cubicBezTo>
                    <a:cubicBezTo>
                      <a:pt x="1227" y="204"/>
                      <a:pt x="1227" y="204"/>
                      <a:pt x="1227" y="204"/>
                    </a:cubicBezTo>
                    <a:cubicBezTo>
                      <a:pt x="1274" y="178"/>
                      <a:pt x="1274" y="178"/>
                      <a:pt x="1274" y="178"/>
                    </a:cubicBezTo>
                    <a:cubicBezTo>
                      <a:pt x="1274" y="178"/>
                      <a:pt x="1309" y="244"/>
                      <a:pt x="1309" y="307"/>
                    </a:cubicBezTo>
                    <a:cubicBezTo>
                      <a:pt x="1309" y="307"/>
                      <a:pt x="1484" y="459"/>
                      <a:pt x="1470" y="753"/>
                    </a:cubicBezTo>
                    <a:cubicBezTo>
                      <a:pt x="1456" y="1046"/>
                      <a:pt x="1389" y="1138"/>
                      <a:pt x="1381" y="1227"/>
                    </a:cubicBezTo>
                    <a:cubicBezTo>
                      <a:pt x="1372" y="1316"/>
                      <a:pt x="1325" y="1611"/>
                      <a:pt x="1109" y="1624"/>
                    </a:cubicBezTo>
                    <a:cubicBezTo>
                      <a:pt x="1109" y="1624"/>
                      <a:pt x="993" y="1613"/>
                      <a:pt x="932" y="1555"/>
                    </a:cubicBezTo>
                    <a:cubicBezTo>
                      <a:pt x="932" y="1555"/>
                      <a:pt x="926" y="1553"/>
                      <a:pt x="914" y="1553"/>
                    </a:cubicBezTo>
                    <a:cubicBezTo>
                      <a:pt x="892" y="1553"/>
                      <a:pt x="851" y="1559"/>
                      <a:pt x="810" y="1594"/>
                    </a:cubicBezTo>
                    <a:cubicBezTo>
                      <a:pt x="790" y="1610"/>
                      <a:pt x="745" y="1617"/>
                      <a:pt x="690" y="1617"/>
                    </a:cubicBezTo>
                    <a:cubicBezTo>
                      <a:pt x="570" y="1617"/>
                      <a:pt x="398" y="1582"/>
                      <a:pt x="320" y="1522"/>
                    </a:cubicBezTo>
                    <a:cubicBezTo>
                      <a:pt x="320" y="1522"/>
                      <a:pt x="286" y="1529"/>
                      <a:pt x="242" y="1529"/>
                    </a:cubicBezTo>
                    <a:cubicBezTo>
                      <a:pt x="173" y="1529"/>
                      <a:pt x="81" y="1513"/>
                      <a:pt x="55" y="1428"/>
                    </a:cubicBezTo>
                    <a:cubicBezTo>
                      <a:pt x="12" y="1287"/>
                      <a:pt x="141" y="1149"/>
                      <a:pt x="240" y="1149"/>
                    </a:cubicBezTo>
                    <a:cubicBezTo>
                      <a:pt x="240" y="1149"/>
                      <a:pt x="296" y="1119"/>
                      <a:pt x="225" y="1044"/>
                    </a:cubicBezTo>
                    <a:cubicBezTo>
                      <a:pt x="154" y="968"/>
                      <a:pt x="68" y="733"/>
                      <a:pt x="208" y="503"/>
                    </a:cubicBezTo>
                    <a:cubicBezTo>
                      <a:pt x="348" y="272"/>
                      <a:pt x="633" y="163"/>
                      <a:pt x="633" y="163"/>
                    </a:cubicBezTo>
                    <a:cubicBezTo>
                      <a:pt x="633" y="163"/>
                      <a:pt x="656" y="69"/>
                      <a:pt x="694" y="34"/>
                    </a:cubicBezTo>
                    <a:moveTo>
                      <a:pt x="694" y="0"/>
                    </a:moveTo>
                    <a:cubicBezTo>
                      <a:pt x="685" y="0"/>
                      <a:pt x="677" y="3"/>
                      <a:pt x="670" y="9"/>
                    </a:cubicBezTo>
                    <a:cubicBezTo>
                      <a:pt x="636" y="40"/>
                      <a:pt x="614" y="106"/>
                      <a:pt x="604" y="138"/>
                    </a:cubicBezTo>
                    <a:cubicBezTo>
                      <a:pt x="577" y="149"/>
                      <a:pt x="521" y="176"/>
                      <a:pt x="455" y="217"/>
                    </a:cubicBezTo>
                    <a:cubicBezTo>
                      <a:pt x="371" y="270"/>
                      <a:pt x="254" y="360"/>
                      <a:pt x="179" y="485"/>
                    </a:cubicBezTo>
                    <a:cubicBezTo>
                      <a:pt x="96" y="621"/>
                      <a:pt x="92" y="751"/>
                      <a:pt x="103" y="836"/>
                    </a:cubicBezTo>
                    <a:cubicBezTo>
                      <a:pt x="118" y="946"/>
                      <a:pt x="163" y="1028"/>
                      <a:pt x="200" y="1067"/>
                    </a:cubicBezTo>
                    <a:cubicBezTo>
                      <a:pt x="221" y="1090"/>
                      <a:pt x="228" y="1106"/>
                      <a:pt x="227" y="1113"/>
                    </a:cubicBezTo>
                    <a:cubicBezTo>
                      <a:pt x="227" y="1114"/>
                      <a:pt x="226" y="1115"/>
                      <a:pt x="226" y="1116"/>
                    </a:cubicBezTo>
                    <a:cubicBezTo>
                      <a:pt x="169" y="1121"/>
                      <a:pt x="107" y="1160"/>
                      <a:pt x="65" y="1218"/>
                    </a:cubicBezTo>
                    <a:cubicBezTo>
                      <a:pt x="15" y="1285"/>
                      <a:pt x="0" y="1365"/>
                      <a:pt x="22" y="1438"/>
                    </a:cubicBezTo>
                    <a:cubicBezTo>
                      <a:pt x="47" y="1519"/>
                      <a:pt x="125" y="1564"/>
                      <a:pt x="242" y="1564"/>
                    </a:cubicBezTo>
                    <a:cubicBezTo>
                      <a:pt x="271" y="1564"/>
                      <a:pt x="297" y="1561"/>
                      <a:pt x="312" y="1559"/>
                    </a:cubicBezTo>
                    <a:cubicBezTo>
                      <a:pt x="403" y="1619"/>
                      <a:pt x="572" y="1652"/>
                      <a:pt x="690" y="1652"/>
                    </a:cubicBezTo>
                    <a:cubicBezTo>
                      <a:pt x="759" y="1652"/>
                      <a:pt x="806" y="1641"/>
                      <a:pt x="832" y="1620"/>
                    </a:cubicBezTo>
                    <a:cubicBezTo>
                      <a:pt x="865" y="1592"/>
                      <a:pt x="898" y="1588"/>
                      <a:pt x="914" y="1588"/>
                    </a:cubicBezTo>
                    <a:cubicBezTo>
                      <a:pt x="916" y="1588"/>
                      <a:pt x="917" y="1588"/>
                      <a:pt x="918" y="1588"/>
                    </a:cubicBezTo>
                    <a:cubicBezTo>
                      <a:pt x="987" y="1646"/>
                      <a:pt x="1101" y="1658"/>
                      <a:pt x="1106" y="1658"/>
                    </a:cubicBezTo>
                    <a:cubicBezTo>
                      <a:pt x="1107" y="1658"/>
                      <a:pt x="1108" y="1658"/>
                      <a:pt x="1109" y="1658"/>
                    </a:cubicBezTo>
                    <a:cubicBezTo>
                      <a:pt x="1110" y="1658"/>
                      <a:pt x="1111" y="1658"/>
                      <a:pt x="1111" y="1658"/>
                    </a:cubicBezTo>
                    <a:cubicBezTo>
                      <a:pt x="1216" y="1652"/>
                      <a:pt x="1300" y="1586"/>
                      <a:pt x="1354" y="1468"/>
                    </a:cubicBezTo>
                    <a:cubicBezTo>
                      <a:pt x="1398" y="1374"/>
                      <a:pt x="1411" y="1270"/>
                      <a:pt x="1415" y="1230"/>
                    </a:cubicBezTo>
                    <a:cubicBezTo>
                      <a:pt x="1418" y="1204"/>
                      <a:pt x="1426" y="1176"/>
                      <a:pt x="1437" y="1140"/>
                    </a:cubicBezTo>
                    <a:cubicBezTo>
                      <a:pt x="1462" y="1062"/>
                      <a:pt x="1495" y="954"/>
                      <a:pt x="1504" y="754"/>
                    </a:cubicBezTo>
                    <a:cubicBezTo>
                      <a:pt x="1512" y="595"/>
                      <a:pt x="1466" y="475"/>
                      <a:pt x="1425" y="403"/>
                    </a:cubicBezTo>
                    <a:cubicBezTo>
                      <a:pt x="1393" y="346"/>
                      <a:pt x="1360" y="309"/>
                      <a:pt x="1343" y="292"/>
                    </a:cubicBezTo>
                    <a:cubicBezTo>
                      <a:pt x="1338" y="226"/>
                      <a:pt x="1307" y="165"/>
                      <a:pt x="1305" y="162"/>
                    </a:cubicBezTo>
                    <a:cubicBezTo>
                      <a:pt x="1301" y="154"/>
                      <a:pt x="1293" y="147"/>
                      <a:pt x="1285" y="145"/>
                    </a:cubicBezTo>
                    <a:cubicBezTo>
                      <a:pt x="1281" y="144"/>
                      <a:pt x="1278" y="143"/>
                      <a:pt x="1274" y="143"/>
                    </a:cubicBezTo>
                    <a:cubicBezTo>
                      <a:pt x="1269" y="143"/>
                      <a:pt x="1263" y="145"/>
                      <a:pt x="1258" y="147"/>
                    </a:cubicBezTo>
                    <a:cubicBezTo>
                      <a:pt x="1210" y="173"/>
                      <a:pt x="1210" y="173"/>
                      <a:pt x="1210" y="173"/>
                    </a:cubicBezTo>
                    <a:cubicBezTo>
                      <a:pt x="1135" y="214"/>
                      <a:pt x="1135" y="214"/>
                      <a:pt x="1135" y="214"/>
                    </a:cubicBezTo>
                    <a:cubicBezTo>
                      <a:pt x="991" y="151"/>
                      <a:pt x="844" y="134"/>
                      <a:pt x="785" y="130"/>
                    </a:cubicBezTo>
                    <a:cubicBezTo>
                      <a:pt x="767" y="69"/>
                      <a:pt x="723" y="15"/>
                      <a:pt x="720" y="12"/>
                    </a:cubicBezTo>
                    <a:cubicBezTo>
                      <a:pt x="714" y="5"/>
                      <a:pt x="706" y="0"/>
                      <a:pt x="696" y="0"/>
                    </a:cubicBezTo>
                    <a:cubicBezTo>
                      <a:pt x="695" y="0"/>
                      <a:pt x="695" y="0"/>
                      <a:pt x="694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52"/>
              <p:cNvSpPr>
                <a:spLocks/>
              </p:cNvSpPr>
              <p:nvPr/>
            </p:nvSpPr>
            <p:spPr bwMode="auto">
              <a:xfrm>
                <a:off x="6195982" y="4776876"/>
                <a:ext cx="2066894" cy="1829448"/>
              </a:xfrm>
              <a:custGeom>
                <a:avLst/>
                <a:gdLst>
                  <a:gd name="T0" fmla="*/ 161 w 1248"/>
                  <a:gd name="T1" fmla="*/ 23 h 1107"/>
                  <a:gd name="T2" fmla="*/ 279 w 1248"/>
                  <a:gd name="T3" fmla="*/ 87 h 1107"/>
                  <a:gd name="T4" fmla="*/ 696 w 1248"/>
                  <a:gd name="T5" fmla="*/ 303 h 1107"/>
                  <a:gd name="T6" fmla="*/ 1098 w 1248"/>
                  <a:gd name="T7" fmla="*/ 303 h 1107"/>
                  <a:gd name="T8" fmla="*/ 1069 w 1248"/>
                  <a:gd name="T9" fmla="*/ 524 h 1107"/>
                  <a:gd name="T10" fmla="*/ 1087 w 1248"/>
                  <a:gd name="T11" fmla="*/ 578 h 1107"/>
                  <a:gd name="T12" fmla="*/ 1245 w 1248"/>
                  <a:gd name="T13" fmla="*/ 684 h 1107"/>
                  <a:gd name="T14" fmla="*/ 1107 w 1248"/>
                  <a:gd name="T15" fmla="*/ 875 h 1107"/>
                  <a:gd name="T16" fmla="*/ 1107 w 1248"/>
                  <a:gd name="T17" fmla="*/ 917 h 1107"/>
                  <a:gd name="T18" fmla="*/ 1101 w 1248"/>
                  <a:gd name="T19" fmla="*/ 1065 h 1107"/>
                  <a:gd name="T20" fmla="*/ 759 w 1248"/>
                  <a:gd name="T21" fmla="*/ 994 h 1107"/>
                  <a:gd name="T22" fmla="*/ 351 w 1248"/>
                  <a:gd name="T23" fmla="*/ 936 h 1107"/>
                  <a:gd name="T24" fmla="*/ 328 w 1248"/>
                  <a:gd name="T25" fmla="*/ 807 h 1107"/>
                  <a:gd name="T26" fmla="*/ 445 w 1248"/>
                  <a:gd name="T27" fmla="*/ 819 h 1107"/>
                  <a:gd name="T28" fmla="*/ 308 w 1248"/>
                  <a:gd name="T29" fmla="*/ 768 h 1107"/>
                  <a:gd name="T30" fmla="*/ 29 w 1248"/>
                  <a:gd name="T31" fmla="*/ 453 h 1107"/>
                  <a:gd name="T32" fmla="*/ 161 w 1248"/>
                  <a:gd name="T33" fmla="*/ 23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8" h="1107">
                    <a:moveTo>
                      <a:pt x="161" y="23"/>
                    </a:moveTo>
                    <a:cubicBezTo>
                      <a:pt x="161" y="23"/>
                      <a:pt x="270" y="0"/>
                      <a:pt x="279" y="87"/>
                    </a:cubicBezTo>
                    <a:cubicBezTo>
                      <a:pt x="287" y="174"/>
                      <a:pt x="233" y="395"/>
                      <a:pt x="696" y="303"/>
                    </a:cubicBezTo>
                    <a:cubicBezTo>
                      <a:pt x="696" y="303"/>
                      <a:pt x="940" y="513"/>
                      <a:pt x="1098" y="303"/>
                    </a:cubicBezTo>
                    <a:cubicBezTo>
                      <a:pt x="1098" y="303"/>
                      <a:pt x="1196" y="435"/>
                      <a:pt x="1069" y="524"/>
                    </a:cubicBezTo>
                    <a:cubicBezTo>
                      <a:pt x="1069" y="524"/>
                      <a:pt x="1038" y="578"/>
                      <a:pt x="1087" y="578"/>
                    </a:cubicBezTo>
                    <a:cubicBezTo>
                      <a:pt x="1135" y="578"/>
                      <a:pt x="1242" y="594"/>
                      <a:pt x="1245" y="684"/>
                    </a:cubicBezTo>
                    <a:cubicBezTo>
                      <a:pt x="1248" y="774"/>
                      <a:pt x="1222" y="864"/>
                      <a:pt x="1107" y="875"/>
                    </a:cubicBezTo>
                    <a:cubicBezTo>
                      <a:pt x="1107" y="875"/>
                      <a:pt x="1078" y="880"/>
                      <a:pt x="1107" y="917"/>
                    </a:cubicBezTo>
                    <a:cubicBezTo>
                      <a:pt x="1135" y="953"/>
                      <a:pt x="1181" y="1023"/>
                      <a:pt x="1101" y="1065"/>
                    </a:cubicBezTo>
                    <a:cubicBezTo>
                      <a:pt x="1020" y="1107"/>
                      <a:pt x="885" y="973"/>
                      <a:pt x="759" y="994"/>
                    </a:cubicBezTo>
                    <a:cubicBezTo>
                      <a:pt x="632" y="1015"/>
                      <a:pt x="414" y="981"/>
                      <a:pt x="351" y="936"/>
                    </a:cubicBezTo>
                    <a:cubicBezTo>
                      <a:pt x="287" y="892"/>
                      <a:pt x="236" y="774"/>
                      <a:pt x="328" y="807"/>
                    </a:cubicBezTo>
                    <a:cubicBezTo>
                      <a:pt x="328" y="807"/>
                      <a:pt x="422" y="841"/>
                      <a:pt x="445" y="819"/>
                    </a:cubicBezTo>
                    <a:cubicBezTo>
                      <a:pt x="468" y="796"/>
                      <a:pt x="328" y="793"/>
                      <a:pt x="308" y="768"/>
                    </a:cubicBezTo>
                    <a:cubicBezTo>
                      <a:pt x="287" y="743"/>
                      <a:pt x="57" y="608"/>
                      <a:pt x="29" y="453"/>
                    </a:cubicBezTo>
                    <a:cubicBezTo>
                      <a:pt x="0" y="297"/>
                      <a:pt x="46" y="139"/>
                      <a:pt x="16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Oval 53"/>
              <p:cNvSpPr>
                <a:spLocks noChangeArrowheads="1"/>
              </p:cNvSpPr>
              <p:nvPr/>
            </p:nvSpPr>
            <p:spPr bwMode="auto">
              <a:xfrm>
                <a:off x="6752147" y="4807951"/>
                <a:ext cx="303580" cy="3338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54"/>
              <p:cNvSpPr>
                <a:spLocks/>
              </p:cNvSpPr>
              <p:nvPr/>
            </p:nvSpPr>
            <p:spPr bwMode="auto">
              <a:xfrm>
                <a:off x="7223055" y="4449392"/>
                <a:ext cx="256569" cy="370511"/>
              </a:xfrm>
              <a:custGeom>
                <a:avLst/>
                <a:gdLst>
                  <a:gd name="T0" fmla="*/ 0 w 155"/>
                  <a:gd name="T1" fmla="*/ 52 h 224"/>
                  <a:gd name="T2" fmla="*/ 14 w 155"/>
                  <a:gd name="T3" fmla="*/ 158 h 224"/>
                  <a:gd name="T4" fmla="*/ 86 w 155"/>
                  <a:gd name="T5" fmla="*/ 141 h 224"/>
                  <a:gd name="T6" fmla="*/ 147 w 155"/>
                  <a:gd name="T7" fmla="*/ 95 h 224"/>
                  <a:gd name="T8" fmla="*/ 52 w 155"/>
                  <a:gd name="T9" fmla="*/ 112 h 224"/>
                  <a:gd name="T10" fmla="*/ 0 w 155"/>
                  <a:gd name="T11" fmla="*/ 5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24">
                    <a:moveTo>
                      <a:pt x="0" y="52"/>
                    </a:moveTo>
                    <a:cubicBezTo>
                      <a:pt x="0" y="52"/>
                      <a:pt x="17" y="92"/>
                      <a:pt x="14" y="158"/>
                    </a:cubicBezTo>
                    <a:cubicBezTo>
                      <a:pt x="12" y="224"/>
                      <a:pt x="55" y="196"/>
                      <a:pt x="86" y="141"/>
                    </a:cubicBezTo>
                    <a:cubicBezTo>
                      <a:pt x="118" y="87"/>
                      <a:pt x="155" y="115"/>
                      <a:pt x="147" y="95"/>
                    </a:cubicBezTo>
                    <a:cubicBezTo>
                      <a:pt x="138" y="75"/>
                      <a:pt x="63" y="92"/>
                      <a:pt x="52" y="112"/>
                    </a:cubicBezTo>
                    <a:cubicBezTo>
                      <a:pt x="40" y="133"/>
                      <a:pt x="35" y="0"/>
                      <a:pt x="0" y="5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55"/>
              <p:cNvSpPr>
                <a:spLocks/>
              </p:cNvSpPr>
              <p:nvPr/>
            </p:nvSpPr>
            <p:spPr bwMode="auto">
              <a:xfrm>
                <a:off x="7380024" y="4718710"/>
                <a:ext cx="414335" cy="348998"/>
              </a:xfrm>
              <a:custGeom>
                <a:avLst/>
                <a:gdLst>
                  <a:gd name="T0" fmla="*/ 0 w 250"/>
                  <a:gd name="T1" fmla="*/ 153 h 211"/>
                  <a:gd name="T2" fmla="*/ 167 w 250"/>
                  <a:gd name="T3" fmla="*/ 34 h 211"/>
                  <a:gd name="T4" fmla="*/ 216 w 250"/>
                  <a:gd name="T5" fmla="*/ 125 h 211"/>
                  <a:gd name="T6" fmla="*/ 147 w 250"/>
                  <a:gd name="T7" fmla="*/ 91 h 211"/>
                  <a:gd name="T8" fmla="*/ 0 w 250"/>
                  <a:gd name="T9" fmla="*/ 15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11">
                    <a:moveTo>
                      <a:pt x="0" y="153"/>
                    </a:moveTo>
                    <a:cubicBezTo>
                      <a:pt x="0" y="153"/>
                      <a:pt x="32" y="0"/>
                      <a:pt x="167" y="34"/>
                    </a:cubicBezTo>
                    <a:cubicBezTo>
                      <a:pt x="167" y="34"/>
                      <a:pt x="250" y="84"/>
                      <a:pt x="216" y="125"/>
                    </a:cubicBezTo>
                    <a:cubicBezTo>
                      <a:pt x="181" y="165"/>
                      <a:pt x="195" y="92"/>
                      <a:pt x="147" y="91"/>
                    </a:cubicBezTo>
                    <a:cubicBezTo>
                      <a:pt x="98" y="90"/>
                      <a:pt x="29" y="211"/>
                      <a:pt x="0" y="153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56"/>
              <p:cNvSpPr>
                <a:spLocks/>
              </p:cNvSpPr>
              <p:nvPr/>
            </p:nvSpPr>
            <p:spPr bwMode="auto">
              <a:xfrm>
                <a:off x="6827046" y="4669308"/>
                <a:ext cx="319516" cy="401586"/>
              </a:xfrm>
              <a:custGeom>
                <a:avLst/>
                <a:gdLst>
                  <a:gd name="T0" fmla="*/ 179 w 193"/>
                  <a:gd name="T1" fmla="*/ 199 h 243"/>
                  <a:gd name="T2" fmla="*/ 190 w 193"/>
                  <a:gd name="T3" fmla="*/ 129 h 243"/>
                  <a:gd name="T4" fmla="*/ 113 w 193"/>
                  <a:gd name="T5" fmla="*/ 5 h 243"/>
                  <a:gd name="T6" fmla="*/ 38 w 193"/>
                  <a:gd name="T7" fmla="*/ 59 h 243"/>
                  <a:gd name="T8" fmla="*/ 144 w 193"/>
                  <a:gd name="T9" fmla="*/ 117 h 243"/>
                  <a:gd name="T10" fmla="*/ 179 w 193"/>
                  <a:gd name="T11" fmla="*/ 199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43">
                    <a:moveTo>
                      <a:pt x="179" y="199"/>
                    </a:moveTo>
                    <a:cubicBezTo>
                      <a:pt x="179" y="199"/>
                      <a:pt x="187" y="169"/>
                      <a:pt x="190" y="129"/>
                    </a:cubicBezTo>
                    <a:cubicBezTo>
                      <a:pt x="193" y="89"/>
                      <a:pt x="173" y="0"/>
                      <a:pt x="113" y="5"/>
                    </a:cubicBezTo>
                    <a:cubicBezTo>
                      <a:pt x="52" y="11"/>
                      <a:pt x="0" y="46"/>
                      <a:pt x="38" y="59"/>
                    </a:cubicBezTo>
                    <a:cubicBezTo>
                      <a:pt x="75" y="71"/>
                      <a:pt x="138" y="68"/>
                      <a:pt x="144" y="117"/>
                    </a:cubicBezTo>
                    <a:cubicBezTo>
                      <a:pt x="150" y="166"/>
                      <a:pt x="156" y="243"/>
                      <a:pt x="179" y="199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57"/>
              <p:cNvSpPr>
                <a:spLocks/>
              </p:cNvSpPr>
              <p:nvPr/>
            </p:nvSpPr>
            <p:spPr bwMode="auto">
              <a:xfrm>
                <a:off x="7403131" y="4875679"/>
                <a:ext cx="490031" cy="426287"/>
              </a:xfrm>
              <a:custGeom>
                <a:avLst/>
                <a:gdLst>
                  <a:gd name="T0" fmla="*/ 19 w 296"/>
                  <a:gd name="T1" fmla="*/ 121 h 258"/>
                  <a:gd name="T2" fmla="*/ 287 w 296"/>
                  <a:gd name="T3" fmla="*/ 136 h 258"/>
                  <a:gd name="T4" fmla="*/ 293 w 296"/>
                  <a:gd name="T5" fmla="*/ 171 h 258"/>
                  <a:gd name="T6" fmla="*/ 143 w 296"/>
                  <a:gd name="T7" fmla="*/ 246 h 258"/>
                  <a:gd name="T8" fmla="*/ 17 w 296"/>
                  <a:gd name="T9" fmla="*/ 183 h 258"/>
                  <a:gd name="T10" fmla="*/ 19 w 296"/>
                  <a:gd name="T11" fmla="*/ 121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58">
                    <a:moveTo>
                      <a:pt x="19" y="121"/>
                    </a:moveTo>
                    <a:cubicBezTo>
                      <a:pt x="74" y="74"/>
                      <a:pt x="192" y="0"/>
                      <a:pt x="287" y="136"/>
                    </a:cubicBezTo>
                    <a:cubicBezTo>
                      <a:pt x="294" y="146"/>
                      <a:pt x="296" y="159"/>
                      <a:pt x="293" y="171"/>
                    </a:cubicBezTo>
                    <a:cubicBezTo>
                      <a:pt x="285" y="202"/>
                      <a:pt x="255" y="258"/>
                      <a:pt x="143" y="246"/>
                    </a:cubicBezTo>
                    <a:cubicBezTo>
                      <a:pt x="143" y="246"/>
                      <a:pt x="79" y="244"/>
                      <a:pt x="17" y="183"/>
                    </a:cubicBezTo>
                    <a:cubicBezTo>
                      <a:pt x="0" y="166"/>
                      <a:pt x="0" y="137"/>
                      <a:pt x="19" y="121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58"/>
              <p:cNvSpPr>
                <a:spLocks/>
              </p:cNvSpPr>
              <p:nvPr/>
            </p:nvSpPr>
            <p:spPr bwMode="auto">
              <a:xfrm>
                <a:off x="7423051" y="5006354"/>
                <a:ext cx="299596" cy="274895"/>
              </a:xfrm>
              <a:custGeom>
                <a:avLst/>
                <a:gdLst>
                  <a:gd name="T0" fmla="*/ 27 w 181"/>
                  <a:gd name="T1" fmla="*/ 77 h 166"/>
                  <a:gd name="T2" fmla="*/ 121 w 181"/>
                  <a:gd name="T3" fmla="*/ 8 h 166"/>
                  <a:gd name="T4" fmla="*/ 121 w 181"/>
                  <a:gd name="T5" fmla="*/ 42 h 166"/>
                  <a:gd name="T6" fmla="*/ 146 w 181"/>
                  <a:gd name="T7" fmla="*/ 66 h 166"/>
                  <a:gd name="T8" fmla="*/ 121 w 181"/>
                  <a:gd name="T9" fmla="*/ 129 h 166"/>
                  <a:gd name="T10" fmla="*/ 27 w 181"/>
                  <a:gd name="T11" fmla="*/ 7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66">
                    <a:moveTo>
                      <a:pt x="27" y="77"/>
                    </a:moveTo>
                    <a:cubicBezTo>
                      <a:pt x="27" y="77"/>
                      <a:pt x="103" y="0"/>
                      <a:pt x="121" y="8"/>
                    </a:cubicBezTo>
                    <a:cubicBezTo>
                      <a:pt x="138" y="17"/>
                      <a:pt x="100" y="39"/>
                      <a:pt x="121" y="42"/>
                    </a:cubicBezTo>
                    <a:cubicBezTo>
                      <a:pt x="141" y="46"/>
                      <a:pt x="181" y="60"/>
                      <a:pt x="146" y="66"/>
                    </a:cubicBezTo>
                    <a:cubicBezTo>
                      <a:pt x="112" y="71"/>
                      <a:pt x="92" y="92"/>
                      <a:pt x="121" y="129"/>
                    </a:cubicBezTo>
                    <a:cubicBezTo>
                      <a:pt x="149" y="166"/>
                      <a:pt x="0" y="103"/>
                      <a:pt x="27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59"/>
              <p:cNvSpPr>
                <a:spLocks/>
              </p:cNvSpPr>
              <p:nvPr/>
            </p:nvSpPr>
            <p:spPr bwMode="auto">
              <a:xfrm>
                <a:off x="6713901" y="4763330"/>
                <a:ext cx="316329" cy="213542"/>
              </a:xfrm>
              <a:custGeom>
                <a:avLst/>
                <a:gdLst>
                  <a:gd name="T0" fmla="*/ 176 w 191"/>
                  <a:gd name="T1" fmla="*/ 96 h 129"/>
                  <a:gd name="T2" fmla="*/ 62 w 191"/>
                  <a:gd name="T3" fmla="*/ 36 h 129"/>
                  <a:gd name="T4" fmla="*/ 20 w 191"/>
                  <a:gd name="T5" fmla="*/ 96 h 129"/>
                  <a:gd name="T6" fmla="*/ 132 w 191"/>
                  <a:gd name="T7" fmla="*/ 72 h 129"/>
                  <a:gd name="T8" fmla="*/ 176 w 191"/>
                  <a:gd name="T9" fmla="*/ 9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29">
                    <a:moveTo>
                      <a:pt x="176" y="96"/>
                    </a:moveTo>
                    <a:cubicBezTo>
                      <a:pt x="179" y="88"/>
                      <a:pt x="151" y="0"/>
                      <a:pt x="62" y="36"/>
                    </a:cubicBezTo>
                    <a:cubicBezTo>
                      <a:pt x="62" y="36"/>
                      <a:pt x="0" y="78"/>
                      <a:pt x="20" y="96"/>
                    </a:cubicBezTo>
                    <a:cubicBezTo>
                      <a:pt x="40" y="115"/>
                      <a:pt x="73" y="14"/>
                      <a:pt x="132" y="72"/>
                    </a:cubicBezTo>
                    <a:cubicBezTo>
                      <a:pt x="191" y="129"/>
                      <a:pt x="176" y="96"/>
                      <a:pt x="176" y="96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60"/>
              <p:cNvSpPr>
                <a:spLocks/>
              </p:cNvSpPr>
              <p:nvPr/>
            </p:nvSpPr>
            <p:spPr bwMode="auto">
              <a:xfrm>
                <a:off x="6729040" y="4952171"/>
                <a:ext cx="270114" cy="178483"/>
              </a:xfrm>
              <a:custGeom>
                <a:avLst/>
                <a:gdLst>
                  <a:gd name="T0" fmla="*/ 89 w 163"/>
                  <a:gd name="T1" fmla="*/ 108 h 108"/>
                  <a:gd name="T2" fmla="*/ 47 w 163"/>
                  <a:gd name="T3" fmla="*/ 97 h 108"/>
                  <a:gd name="T4" fmla="*/ 0 w 163"/>
                  <a:gd name="T5" fmla="*/ 7 h 108"/>
                  <a:gd name="T6" fmla="*/ 7 w 163"/>
                  <a:gd name="T7" fmla="*/ 1 h 108"/>
                  <a:gd name="T8" fmla="*/ 13 w 163"/>
                  <a:gd name="T9" fmla="*/ 7 h 108"/>
                  <a:gd name="T10" fmla="*/ 54 w 163"/>
                  <a:gd name="T11" fmla="*/ 86 h 108"/>
                  <a:gd name="T12" fmla="*/ 153 w 163"/>
                  <a:gd name="T13" fmla="*/ 79 h 108"/>
                  <a:gd name="T14" fmla="*/ 162 w 163"/>
                  <a:gd name="T15" fmla="*/ 82 h 108"/>
                  <a:gd name="T16" fmla="*/ 159 w 163"/>
                  <a:gd name="T17" fmla="*/ 90 h 108"/>
                  <a:gd name="T18" fmla="*/ 89 w 163"/>
                  <a:gd name="T1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108">
                    <a:moveTo>
                      <a:pt x="89" y="108"/>
                    </a:moveTo>
                    <a:cubicBezTo>
                      <a:pt x="73" y="108"/>
                      <a:pt x="59" y="105"/>
                      <a:pt x="47" y="97"/>
                    </a:cubicBezTo>
                    <a:cubicBezTo>
                      <a:pt x="4" y="71"/>
                      <a:pt x="0" y="10"/>
                      <a:pt x="0" y="7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0" y="0"/>
                      <a:pt x="13" y="3"/>
                      <a:pt x="13" y="7"/>
                    </a:cubicBezTo>
                    <a:cubicBezTo>
                      <a:pt x="13" y="7"/>
                      <a:pt x="17" y="64"/>
                      <a:pt x="54" y="86"/>
                    </a:cubicBezTo>
                    <a:cubicBezTo>
                      <a:pt x="78" y="101"/>
                      <a:pt x="111" y="98"/>
                      <a:pt x="153" y="79"/>
                    </a:cubicBezTo>
                    <a:cubicBezTo>
                      <a:pt x="156" y="77"/>
                      <a:pt x="160" y="78"/>
                      <a:pt x="162" y="82"/>
                    </a:cubicBezTo>
                    <a:cubicBezTo>
                      <a:pt x="163" y="85"/>
                      <a:pt x="162" y="89"/>
                      <a:pt x="159" y="90"/>
                    </a:cubicBezTo>
                    <a:cubicBezTo>
                      <a:pt x="133" y="102"/>
                      <a:pt x="110" y="108"/>
                      <a:pt x="89" y="108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61"/>
              <p:cNvSpPr>
                <a:spLocks noEditPoints="1"/>
              </p:cNvSpPr>
              <p:nvPr/>
            </p:nvSpPr>
            <p:spPr bwMode="auto">
              <a:xfrm>
                <a:off x="6816688" y="4849384"/>
                <a:ext cx="230275" cy="227884"/>
              </a:xfrm>
              <a:custGeom>
                <a:avLst/>
                <a:gdLst>
                  <a:gd name="T0" fmla="*/ 70 w 139"/>
                  <a:gd name="T1" fmla="*/ 0 h 138"/>
                  <a:gd name="T2" fmla="*/ 0 w 139"/>
                  <a:gd name="T3" fmla="*/ 69 h 138"/>
                  <a:gd name="T4" fmla="*/ 70 w 139"/>
                  <a:gd name="T5" fmla="*/ 138 h 138"/>
                  <a:gd name="T6" fmla="*/ 139 w 139"/>
                  <a:gd name="T7" fmla="*/ 69 h 138"/>
                  <a:gd name="T8" fmla="*/ 70 w 139"/>
                  <a:gd name="T9" fmla="*/ 0 h 138"/>
                  <a:gd name="T10" fmla="*/ 83 w 139"/>
                  <a:gd name="T11" fmla="*/ 67 h 138"/>
                  <a:gd name="T12" fmla="*/ 70 w 139"/>
                  <a:gd name="T13" fmla="*/ 54 h 138"/>
                  <a:gd name="T14" fmla="*/ 83 w 139"/>
                  <a:gd name="T15" fmla="*/ 40 h 138"/>
                  <a:gd name="T16" fmla="*/ 97 w 139"/>
                  <a:gd name="T17" fmla="*/ 54 h 138"/>
                  <a:gd name="T18" fmla="*/ 83 w 139"/>
                  <a:gd name="T19" fmla="*/ 6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38">
                    <a:moveTo>
                      <a:pt x="70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7"/>
                      <a:pt x="31" y="138"/>
                      <a:pt x="70" y="138"/>
                    </a:cubicBezTo>
                    <a:cubicBezTo>
                      <a:pt x="108" y="138"/>
                      <a:pt x="139" y="107"/>
                      <a:pt x="139" y="69"/>
                    </a:cubicBezTo>
                    <a:cubicBezTo>
                      <a:pt x="139" y="31"/>
                      <a:pt x="108" y="0"/>
                      <a:pt x="70" y="0"/>
                    </a:cubicBezTo>
                    <a:close/>
                    <a:moveTo>
                      <a:pt x="83" y="67"/>
                    </a:moveTo>
                    <a:cubicBezTo>
                      <a:pt x="76" y="67"/>
                      <a:pt x="70" y="61"/>
                      <a:pt x="70" y="54"/>
                    </a:cubicBezTo>
                    <a:cubicBezTo>
                      <a:pt x="70" y="46"/>
                      <a:pt x="76" y="40"/>
                      <a:pt x="83" y="40"/>
                    </a:cubicBezTo>
                    <a:cubicBezTo>
                      <a:pt x="91" y="40"/>
                      <a:pt x="97" y="46"/>
                      <a:pt x="97" y="54"/>
                    </a:cubicBezTo>
                    <a:cubicBezTo>
                      <a:pt x="97" y="61"/>
                      <a:pt x="91" y="67"/>
                      <a:pt x="83" y="67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62"/>
              <p:cNvSpPr>
                <a:spLocks/>
              </p:cNvSpPr>
              <p:nvPr/>
            </p:nvSpPr>
            <p:spPr bwMode="auto">
              <a:xfrm>
                <a:off x="6341796" y="5847772"/>
                <a:ext cx="336249" cy="294018"/>
              </a:xfrm>
              <a:custGeom>
                <a:avLst/>
                <a:gdLst>
                  <a:gd name="T0" fmla="*/ 184 w 203"/>
                  <a:gd name="T1" fmla="*/ 178 h 178"/>
                  <a:gd name="T2" fmla="*/ 176 w 203"/>
                  <a:gd name="T3" fmla="*/ 176 h 178"/>
                  <a:gd name="T4" fmla="*/ 5 w 203"/>
                  <a:gd name="T5" fmla="*/ 29 h 178"/>
                  <a:gd name="T6" fmla="*/ 11 w 203"/>
                  <a:gd name="T7" fmla="*/ 5 h 178"/>
                  <a:gd name="T8" fmla="*/ 35 w 203"/>
                  <a:gd name="T9" fmla="*/ 11 h 178"/>
                  <a:gd name="T10" fmla="*/ 191 w 203"/>
                  <a:gd name="T11" fmla="*/ 145 h 178"/>
                  <a:gd name="T12" fmla="*/ 199 w 203"/>
                  <a:gd name="T13" fmla="*/ 168 h 178"/>
                  <a:gd name="T14" fmla="*/ 184 w 203"/>
                  <a:gd name="T1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178">
                    <a:moveTo>
                      <a:pt x="184" y="178"/>
                    </a:moveTo>
                    <a:cubicBezTo>
                      <a:pt x="181" y="178"/>
                      <a:pt x="179" y="177"/>
                      <a:pt x="176" y="176"/>
                    </a:cubicBezTo>
                    <a:cubicBezTo>
                      <a:pt x="64" y="123"/>
                      <a:pt x="8" y="32"/>
                      <a:pt x="5" y="29"/>
                    </a:cubicBezTo>
                    <a:cubicBezTo>
                      <a:pt x="0" y="20"/>
                      <a:pt x="3" y="10"/>
                      <a:pt x="11" y="5"/>
                    </a:cubicBezTo>
                    <a:cubicBezTo>
                      <a:pt x="19" y="0"/>
                      <a:pt x="30" y="2"/>
                      <a:pt x="35" y="11"/>
                    </a:cubicBezTo>
                    <a:cubicBezTo>
                      <a:pt x="36" y="12"/>
                      <a:pt x="89" y="96"/>
                      <a:pt x="191" y="145"/>
                    </a:cubicBezTo>
                    <a:cubicBezTo>
                      <a:pt x="200" y="149"/>
                      <a:pt x="203" y="159"/>
                      <a:pt x="199" y="168"/>
                    </a:cubicBezTo>
                    <a:cubicBezTo>
                      <a:pt x="196" y="174"/>
                      <a:pt x="190" y="178"/>
                      <a:pt x="184" y="17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7050150" y="4184855"/>
                <a:ext cx="71712" cy="201590"/>
              </a:xfrm>
              <a:custGeom>
                <a:avLst/>
                <a:gdLst>
                  <a:gd name="T0" fmla="*/ 30 w 43"/>
                  <a:gd name="T1" fmla="*/ 122 h 122"/>
                  <a:gd name="T2" fmla="*/ 23 w 43"/>
                  <a:gd name="T3" fmla="*/ 120 h 122"/>
                  <a:gd name="T4" fmla="*/ 6 w 43"/>
                  <a:gd name="T5" fmla="*/ 10 h 122"/>
                  <a:gd name="T6" fmla="*/ 17 w 43"/>
                  <a:gd name="T7" fmla="*/ 0 h 122"/>
                  <a:gd name="T8" fmla="*/ 27 w 43"/>
                  <a:gd name="T9" fmla="*/ 12 h 122"/>
                  <a:gd name="T10" fmla="*/ 37 w 43"/>
                  <a:gd name="T11" fmla="*/ 103 h 122"/>
                  <a:gd name="T12" fmla="*/ 39 w 43"/>
                  <a:gd name="T13" fmla="*/ 118 h 122"/>
                  <a:gd name="T14" fmla="*/ 30 w 43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22">
                    <a:moveTo>
                      <a:pt x="30" y="122"/>
                    </a:moveTo>
                    <a:cubicBezTo>
                      <a:pt x="28" y="122"/>
                      <a:pt x="25" y="121"/>
                      <a:pt x="23" y="120"/>
                    </a:cubicBezTo>
                    <a:cubicBezTo>
                      <a:pt x="0" y="100"/>
                      <a:pt x="5" y="25"/>
                      <a:pt x="6" y="10"/>
                    </a:cubicBezTo>
                    <a:cubicBezTo>
                      <a:pt x="6" y="4"/>
                      <a:pt x="12" y="0"/>
                      <a:pt x="17" y="0"/>
                    </a:cubicBezTo>
                    <a:cubicBezTo>
                      <a:pt x="23" y="0"/>
                      <a:pt x="28" y="6"/>
                      <a:pt x="27" y="12"/>
                    </a:cubicBezTo>
                    <a:cubicBezTo>
                      <a:pt x="25" y="49"/>
                      <a:pt x="28" y="95"/>
                      <a:pt x="37" y="103"/>
                    </a:cubicBezTo>
                    <a:cubicBezTo>
                      <a:pt x="42" y="107"/>
                      <a:pt x="43" y="114"/>
                      <a:pt x="39" y="118"/>
                    </a:cubicBezTo>
                    <a:cubicBezTo>
                      <a:pt x="36" y="121"/>
                      <a:pt x="33" y="122"/>
                      <a:pt x="30" y="12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8029414" y="4478873"/>
                <a:ext cx="47808" cy="132268"/>
              </a:xfrm>
              <a:custGeom>
                <a:avLst/>
                <a:gdLst>
                  <a:gd name="T0" fmla="*/ 0 w 60"/>
                  <a:gd name="T1" fmla="*/ 0 h 166"/>
                  <a:gd name="T2" fmla="*/ 0 w 60"/>
                  <a:gd name="T3" fmla="*/ 166 h 166"/>
                  <a:gd name="T4" fmla="*/ 60 w 60"/>
                  <a:gd name="T5" fmla="*/ 83 h 166"/>
                  <a:gd name="T6" fmla="*/ 0 w 60"/>
                  <a:gd name="T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66">
                    <a:moveTo>
                      <a:pt x="0" y="0"/>
                    </a:moveTo>
                    <a:lnTo>
                      <a:pt x="0" y="166"/>
                    </a:lnTo>
                    <a:lnTo>
                      <a:pt x="6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8029414" y="4478873"/>
                <a:ext cx="47808" cy="132268"/>
              </a:xfrm>
              <a:custGeom>
                <a:avLst/>
                <a:gdLst>
                  <a:gd name="T0" fmla="*/ 0 w 60"/>
                  <a:gd name="T1" fmla="*/ 0 h 166"/>
                  <a:gd name="T2" fmla="*/ 0 w 60"/>
                  <a:gd name="T3" fmla="*/ 166 h 166"/>
                  <a:gd name="T4" fmla="*/ 60 w 60"/>
                  <a:gd name="T5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166">
                    <a:moveTo>
                      <a:pt x="0" y="0"/>
                    </a:moveTo>
                    <a:lnTo>
                      <a:pt x="0" y="166"/>
                    </a:lnTo>
                    <a:lnTo>
                      <a:pt x="60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8011088" y="4460547"/>
                <a:ext cx="86054" cy="168921"/>
              </a:xfrm>
              <a:custGeom>
                <a:avLst/>
                <a:gdLst>
                  <a:gd name="T0" fmla="*/ 11 w 52"/>
                  <a:gd name="T1" fmla="*/ 102 h 102"/>
                  <a:gd name="T2" fmla="*/ 8 w 52"/>
                  <a:gd name="T3" fmla="*/ 101 h 102"/>
                  <a:gd name="T4" fmla="*/ 0 w 52"/>
                  <a:gd name="T5" fmla="*/ 91 h 102"/>
                  <a:gd name="T6" fmla="*/ 0 w 52"/>
                  <a:gd name="T7" fmla="*/ 11 h 102"/>
                  <a:gd name="T8" fmla="*/ 11 w 52"/>
                  <a:gd name="T9" fmla="*/ 0 h 102"/>
                  <a:gd name="T10" fmla="*/ 22 w 52"/>
                  <a:gd name="T11" fmla="*/ 11 h 102"/>
                  <a:gd name="T12" fmla="*/ 22 w 52"/>
                  <a:gd name="T13" fmla="*/ 57 h 102"/>
                  <a:gd name="T14" fmla="*/ 31 w 52"/>
                  <a:gd name="T15" fmla="*/ 44 h 102"/>
                  <a:gd name="T16" fmla="*/ 46 w 52"/>
                  <a:gd name="T17" fmla="*/ 42 h 102"/>
                  <a:gd name="T18" fmla="*/ 49 w 52"/>
                  <a:gd name="T19" fmla="*/ 57 h 102"/>
                  <a:gd name="T20" fmla="*/ 20 w 52"/>
                  <a:gd name="T21" fmla="*/ 97 h 102"/>
                  <a:gd name="T22" fmla="*/ 11 w 52"/>
                  <a:gd name="T2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102">
                    <a:moveTo>
                      <a:pt x="11" y="102"/>
                    </a:moveTo>
                    <a:cubicBezTo>
                      <a:pt x="10" y="102"/>
                      <a:pt x="9" y="102"/>
                      <a:pt x="8" y="101"/>
                    </a:cubicBezTo>
                    <a:cubicBezTo>
                      <a:pt x="3" y="100"/>
                      <a:pt x="0" y="96"/>
                      <a:pt x="0" y="9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0"/>
                      <a:pt x="41" y="39"/>
                      <a:pt x="46" y="42"/>
                    </a:cubicBezTo>
                    <a:cubicBezTo>
                      <a:pt x="51" y="45"/>
                      <a:pt x="52" y="52"/>
                      <a:pt x="49" y="5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8" y="100"/>
                      <a:pt x="14" y="102"/>
                      <a:pt x="11" y="10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6673264" y="5399972"/>
                <a:ext cx="620706" cy="418319"/>
              </a:xfrm>
              <a:custGeom>
                <a:avLst/>
                <a:gdLst>
                  <a:gd name="T0" fmla="*/ 218 w 375"/>
                  <a:gd name="T1" fmla="*/ 64 h 253"/>
                  <a:gd name="T2" fmla="*/ 270 w 375"/>
                  <a:gd name="T3" fmla="*/ 149 h 253"/>
                  <a:gd name="T4" fmla="*/ 343 w 375"/>
                  <a:gd name="T5" fmla="*/ 186 h 253"/>
                  <a:gd name="T6" fmla="*/ 0 w 375"/>
                  <a:gd name="T7" fmla="*/ 85 h 253"/>
                  <a:gd name="T8" fmla="*/ 61 w 375"/>
                  <a:gd name="T9" fmla="*/ 23 h 253"/>
                  <a:gd name="T10" fmla="*/ 218 w 375"/>
                  <a:gd name="T11" fmla="*/ 6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253">
                    <a:moveTo>
                      <a:pt x="218" y="64"/>
                    </a:moveTo>
                    <a:cubicBezTo>
                      <a:pt x="218" y="64"/>
                      <a:pt x="217" y="126"/>
                      <a:pt x="270" y="149"/>
                    </a:cubicBezTo>
                    <a:cubicBezTo>
                      <a:pt x="322" y="172"/>
                      <a:pt x="375" y="164"/>
                      <a:pt x="343" y="186"/>
                    </a:cubicBezTo>
                    <a:cubicBezTo>
                      <a:pt x="311" y="208"/>
                      <a:pt x="40" y="253"/>
                      <a:pt x="0" y="85"/>
                    </a:cubicBezTo>
                    <a:cubicBezTo>
                      <a:pt x="0" y="85"/>
                      <a:pt x="11" y="0"/>
                      <a:pt x="61" y="23"/>
                    </a:cubicBezTo>
                    <a:cubicBezTo>
                      <a:pt x="112" y="46"/>
                      <a:pt x="218" y="64"/>
                      <a:pt x="218" y="64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6669280" y="5486026"/>
                <a:ext cx="690824" cy="221510"/>
              </a:xfrm>
              <a:custGeom>
                <a:avLst/>
                <a:gdLst>
                  <a:gd name="T0" fmla="*/ 415 w 417"/>
                  <a:gd name="T1" fmla="*/ 76 h 134"/>
                  <a:gd name="T2" fmla="*/ 401 w 417"/>
                  <a:gd name="T3" fmla="*/ 71 h 134"/>
                  <a:gd name="T4" fmla="*/ 201 w 417"/>
                  <a:gd name="T5" fmla="*/ 112 h 134"/>
                  <a:gd name="T6" fmla="*/ 108 w 417"/>
                  <a:gd name="T7" fmla="*/ 60 h 134"/>
                  <a:gd name="T8" fmla="*/ 108 w 417"/>
                  <a:gd name="T9" fmla="*/ 60 h 134"/>
                  <a:gd name="T10" fmla="*/ 115 w 417"/>
                  <a:gd name="T11" fmla="*/ 31 h 134"/>
                  <a:gd name="T12" fmla="*/ 108 w 417"/>
                  <a:gd name="T13" fmla="*/ 18 h 134"/>
                  <a:gd name="T14" fmla="*/ 95 w 417"/>
                  <a:gd name="T15" fmla="*/ 26 h 134"/>
                  <a:gd name="T16" fmla="*/ 87 w 417"/>
                  <a:gd name="T17" fmla="*/ 54 h 134"/>
                  <a:gd name="T18" fmla="*/ 87 w 417"/>
                  <a:gd name="T19" fmla="*/ 56 h 134"/>
                  <a:gd name="T20" fmla="*/ 62 w 417"/>
                  <a:gd name="T21" fmla="*/ 56 h 134"/>
                  <a:gd name="T22" fmla="*/ 22 w 417"/>
                  <a:gd name="T23" fmla="*/ 7 h 134"/>
                  <a:gd name="T24" fmla="*/ 8 w 417"/>
                  <a:gd name="T25" fmla="*/ 3 h 134"/>
                  <a:gd name="T26" fmla="*/ 3 w 417"/>
                  <a:gd name="T27" fmla="*/ 17 h 134"/>
                  <a:gd name="T28" fmla="*/ 93 w 417"/>
                  <a:gd name="T29" fmla="*/ 104 h 134"/>
                  <a:gd name="T30" fmla="*/ 222 w 417"/>
                  <a:gd name="T31" fmla="*/ 134 h 134"/>
                  <a:gd name="T32" fmla="*/ 409 w 417"/>
                  <a:gd name="T33" fmla="*/ 91 h 134"/>
                  <a:gd name="T34" fmla="*/ 415 w 417"/>
                  <a:gd name="T35" fmla="*/ 7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34">
                    <a:moveTo>
                      <a:pt x="415" y="76"/>
                    </a:moveTo>
                    <a:cubicBezTo>
                      <a:pt x="413" y="71"/>
                      <a:pt x="406" y="68"/>
                      <a:pt x="401" y="71"/>
                    </a:cubicBezTo>
                    <a:cubicBezTo>
                      <a:pt x="328" y="102"/>
                      <a:pt x="260" y="116"/>
                      <a:pt x="201" y="112"/>
                    </a:cubicBezTo>
                    <a:cubicBezTo>
                      <a:pt x="187" y="99"/>
                      <a:pt x="151" y="72"/>
                      <a:pt x="108" y="60"/>
                    </a:cubicBezTo>
                    <a:cubicBezTo>
                      <a:pt x="108" y="60"/>
                      <a:pt x="108" y="60"/>
                      <a:pt x="108" y="6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25"/>
                      <a:pt x="113" y="19"/>
                      <a:pt x="108" y="18"/>
                    </a:cubicBezTo>
                    <a:cubicBezTo>
                      <a:pt x="102" y="16"/>
                      <a:pt x="96" y="20"/>
                      <a:pt x="95" y="26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5"/>
                      <a:pt x="87" y="56"/>
                      <a:pt x="87" y="56"/>
                    </a:cubicBezTo>
                    <a:cubicBezTo>
                      <a:pt x="79" y="55"/>
                      <a:pt x="70" y="55"/>
                      <a:pt x="62" y="56"/>
                    </a:cubicBezTo>
                    <a:cubicBezTo>
                      <a:pt x="34" y="31"/>
                      <a:pt x="22" y="8"/>
                      <a:pt x="22" y="7"/>
                    </a:cubicBezTo>
                    <a:cubicBezTo>
                      <a:pt x="19" y="2"/>
                      <a:pt x="13" y="0"/>
                      <a:pt x="8" y="3"/>
                    </a:cubicBezTo>
                    <a:cubicBezTo>
                      <a:pt x="2" y="5"/>
                      <a:pt x="0" y="12"/>
                      <a:pt x="3" y="17"/>
                    </a:cubicBezTo>
                    <a:cubicBezTo>
                      <a:pt x="4" y="19"/>
                      <a:pt x="29" y="69"/>
                      <a:pt x="93" y="104"/>
                    </a:cubicBezTo>
                    <a:cubicBezTo>
                      <a:pt x="124" y="120"/>
                      <a:pt x="166" y="134"/>
                      <a:pt x="222" y="134"/>
                    </a:cubicBezTo>
                    <a:cubicBezTo>
                      <a:pt x="273" y="134"/>
                      <a:pt x="335" y="123"/>
                      <a:pt x="409" y="91"/>
                    </a:cubicBezTo>
                    <a:cubicBezTo>
                      <a:pt x="415" y="88"/>
                      <a:pt x="417" y="82"/>
                      <a:pt x="415" y="76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69"/>
              <p:cNvSpPr>
                <a:spLocks noEditPoints="1"/>
              </p:cNvSpPr>
              <p:nvPr/>
            </p:nvSpPr>
            <p:spPr bwMode="auto">
              <a:xfrm>
                <a:off x="6621472" y="5201569"/>
                <a:ext cx="518715" cy="376885"/>
              </a:xfrm>
              <a:custGeom>
                <a:avLst/>
                <a:gdLst>
                  <a:gd name="T0" fmla="*/ 189 w 313"/>
                  <a:gd name="T1" fmla="*/ 22 h 228"/>
                  <a:gd name="T2" fmla="*/ 85 w 313"/>
                  <a:gd name="T3" fmla="*/ 37 h 228"/>
                  <a:gd name="T4" fmla="*/ 189 w 313"/>
                  <a:gd name="T5" fmla="*/ 215 h 228"/>
                  <a:gd name="T6" fmla="*/ 298 w 313"/>
                  <a:gd name="T7" fmla="*/ 108 h 228"/>
                  <a:gd name="T8" fmla="*/ 189 w 313"/>
                  <a:gd name="T9" fmla="*/ 22 h 228"/>
                  <a:gd name="T10" fmla="*/ 136 w 313"/>
                  <a:gd name="T11" fmla="*/ 143 h 228"/>
                  <a:gd name="T12" fmla="*/ 134 w 313"/>
                  <a:gd name="T13" fmla="*/ 143 h 228"/>
                  <a:gd name="T14" fmla="*/ 123 w 313"/>
                  <a:gd name="T15" fmla="*/ 134 h 228"/>
                  <a:gd name="T16" fmla="*/ 84 w 313"/>
                  <a:gd name="T17" fmla="*/ 103 h 228"/>
                  <a:gd name="T18" fmla="*/ 75 w 313"/>
                  <a:gd name="T19" fmla="*/ 91 h 228"/>
                  <a:gd name="T20" fmla="*/ 87 w 313"/>
                  <a:gd name="T21" fmla="*/ 82 h 228"/>
                  <a:gd name="T22" fmla="*/ 145 w 313"/>
                  <a:gd name="T23" fmla="*/ 130 h 228"/>
                  <a:gd name="T24" fmla="*/ 136 w 313"/>
                  <a:gd name="T25" fmla="*/ 143 h 228"/>
                  <a:gd name="T26" fmla="*/ 241 w 313"/>
                  <a:gd name="T27" fmla="*/ 138 h 228"/>
                  <a:gd name="T28" fmla="*/ 228 w 313"/>
                  <a:gd name="T29" fmla="*/ 146 h 228"/>
                  <a:gd name="T30" fmla="*/ 187 w 313"/>
                  <a:gd name="T31" fmla="*/ 150 h 228"/>
                  <a:gd name="T32" fmla="*/ 178 w 313"/>
                  <a:gd name="T33" fmla="*/ 144 h 228"/>
                  <a:gd name="T34" fmla="*/ 168 w 313"/>
                  <a:gd name="T35" fmla="*/ 139 h 228"/>
                  <a:gd name="T36" fmla="*/ 233 w 313"/>
                  <a:gd name="T37" fmla="*/ 125 h 228"/>
                  <a:gd name="T38" fmla="*/ 241 w 313"/>
                  <a:gd name="T39" fmla="*/ 13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228">
                    <a:moveTo>
                      <a:pt x="189" y="22"/>
                    </a:moveTo>
                    <a:cubicBezTo>
                      <a:pt x="112" y="0"/>
                      <a:pt x="85" y="37"/>
                      <a:pt x="85" y="37"/>
                    </a:cubicBezTo>
                    <a:cubicBezTo>
                      <a:pt x="0" y="143"/>
                      <a:pt x="108" y="203"/>
                      <a:pt x="189" y="215"/>
                    </a:cubicBezTo>
                    <a:cubicBezTo>
                      <a:pt x="269" y="228"/>
                      <a:pt x="283" y="151"/>
                      <a:pt x="298" y="108"/>
                    </a:cubicBezTo>
                    <a:cubicBezTo>
                      <a:pt x="313" y="65"/>
                      <a:pt x="266" y="44"/>
                      <a:pt x="189" y="22"/>
                    </a:cubicBezTo>
                    <a:close/>
                    <a:moveTo>
                      <a:pt x="136" y="143"/>
                    </a:moveTo>
                    <a:cubicBezTo>
                      <a:pt x="135" y="143"/>
                      <a:pt x="135" y="143"/>
                      <a:pt x="134" y="143"/>
                    </a:cubicBezTo>
                    <a:cubicBezTo>
                      <a:pt x="129" y="143"/>
                      <a:pt x="125" y="139"/>
                      <a:pt x="123" y="134"/>
                    </a:cubicBezTo>
                    <a:cubicBezTo>
                      <a:pt x="118" y="108"/>
                      <a:pt x="84" y="103"/>
                      <a:pt x="84" y="103"/>
                    </a:cubicBezTo>
                    <a:cubicBezTo>
                      <a:pt x="78" y="102"/>
                      <a:pt x="74" y="97"/>
                      <a:pt x="75" y="91"/>
                    </a:cubicBezTo>
                    <a:cubicBezTo>
                      <a:pt x="76" y="85"/>
                      <a:pt x="81" y="81"/>
                      <a:pt x="87" y="82"/>
                    </a:cubicBezTo>
                    <a:cubicBezTo>
                      <a:pt x="89" y="82"/>
                      <a:pt x="136" y="89"/>
                      <a:pt x="145" y="130"/>
                    </a:cubicBezTo>
                    <a:cubicBezTo>
                      <a:pt x="146" y="136"/>
                      <a:pt x="142" y="141"/>
                      <a:pt x="136" y="143"/>
                    </a:cubicBezTo>
                    <a:close/>
                    <a:moveTo>
                      <a:pt x="241" y="138"/>
                    </a:moveTo>
                    <a:cubicBezTo>
                      <a:pt x="239" y="144"/>
                      <a:pt x="233" y="148"/>
                      <a:pt x="228" y="146"/>
                    </a:cubicBezTo>
                    <a:cubicBezTo>
                      <a:pt x="196" y="137"/>
                      <a:pt x="187" y="149"/>
                      <a:pt x="187" y="150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9" y="138"/>
                      <a:pt x="184" y="112"/>
                      <a:pt x="233" y="125"/>
                    </a:cubicBezTo>
                    <a:cubicBezTo>
                      <a:pt x="239" y="127"/>
                      <a:pt x="242" y="133"/>
                      <a:pt x="241" y="138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Oval 70"/>
              <p:cNvSpPr>
                <a:spLocks noChangeArrowheads="1"/>
              </p:cNvSpPr>
              <p:nvPr/>
            </p:nvSpPr>
            <p:spPr bwMode="auto">
              <a:xfrm>
                <a:off x="7191183" y="5449373"/>
                <a:ext cx="33466" cy="3187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Oval 71"/>
              <p:cNvSpPr>
                <a:spLocks noChangeArrowheads="1"/>
              </p:cNvSpPr>
              <p:nvPr/>
            </p:nvSpPr>
            <p:spPr bwMode="auto">
              <a:xfrm>
                <a:off x="7240584" y="5532240"/>
                <a:ext cx="35059" cy="3426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Oval 72"/>
              <p:cNvSpPr>
                <a:spLocks noChangeArrowheads="1"/>
              </p:cNvSpPr>
              <p:nvPr/>
            </p:nvSpPr>
            <p:spPr bwMode="auto">
              <a:xfrm>
                <a:off x="7138594" y="5532240"/>
                <a:ext cx="17530" cy="18326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Oval 73"/>
              <p:cNvSpPr>
                <a:spLocks noChangeArrowheads="1"/>
              </p:cNvSpPr>
              <p:nvPr/>
            </p:nvSpPr>
            <p:spPr bwMode="auto">
              <a:xfrm>
                <a:off x="6689200" y="5307543"/>
                <a:ext cx="19920" cy="1992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Oval 74"/>
              <p:cNvSpPr>
                <a:spLocks noChangeArrowheads="1"/>
              </p:cNvSpPr>
              <p:nvPr/>
            </p:nvSpPr>
            <p:spPr bwMode="auto">
              <a:xfrm>
                <a:off x="6673264" y="5368100"/>
                <a:ext cx="17530" cy="18326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Oval 75"/>
              <p:cNvSpPr>
                <a:spLocks noChangeArrowheads="1"/>
              </p:cNvSpPr>
              <p:nvPr/>
            </p:nvSpPr>
            <p:spPr bwMode="auto">
              <a:xfrm>
                <a:off x="6673264" y="5438218"/>
                <a:ext cx="17530" cy="1753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6343390" y="6318680"/>
                <a:ext cx="207167" cy="321110"/>
              </a:xfrm>
              <a:custGeom>
                <a:avLst/>
                <a:gdLst>
                  <a:gd name="T0" fmla="*/ 105 w 125"/>
                  <a:gd name="T1" fmla="*/ 194 h 194"/>
                  <a:gd name="T2" fmla="*/ 97 w 125"/>
                  <a:gd name="T3" fmla="*/ 191 h 194"/>
                  <a:gd name="T4" fmla="*/ 2 w 125"/>
                  <a:gd name="T5" fmla="*/ 21 h 194"/>
                  <a:gd name="T6" fmla="*/ 16 w 125"/>
                  <a:gd name="T7" fmla="*/ 1 h 194"/>
                  <a:gd name="T8" fmla="*/ 36 w 125"/>
                  <a:gd name="T9" fmla="*/ 15 h 194"/>
                  <a:gd name="T10" fmla="*/ 36 w 125"/>
                  <a:gd name="T11" fmla="*/ 15 h 194"/>
                  <a:gd name="T12" fmla="*/ 113 w 125"/>
                  <a:gd name="T13" fmla="*/ 161 h 194"/>
                  <a:gd name="T14" fmla="*/ 120 w 125"/>
                  <a:gd name="T15" fmla="*/ 185 h 194"/>
                  <a:gd name="T16" fmla="*/ 105 w 125"/>
                  <a:gd name="T1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94">
                    <a:moveTo>
                      <a:pt x="105" y="194"/>
                    </a:moveTo>
                    <a:cubicBezTo>
                      <a:pt x="102" y="194"/>
                      <a:pt x="99" y="193"/>
                      <a:pt x="97" y="191"/>
                    </a:cubicBezTo>
                    <a:cubicBezTo>
                      <a:pt x="25" y="152"/>
                      <a:pt x="3" y="26"/>
                      <a:pt x="2" y="21"/>
                    </a:cubicBezTo>
                    <a:cubicBezTo>
                      <a:pt x="0" y="12"/>
                      <a:pt x="7" y="3"/>
                      <a:pt x="16" y="1"/>
                    </a:cubicBezTo>
                    <a:cubicBezTo>
                      <a:pt x="26" y="0"/>
                      <a:pt x="34" y="6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7"/>
                      <a:pt x="56" y="129"/>
                      <a:pt x="113" y="161"/>
                    </a:cubicBezTo>
                    <a:cubicBezTo>
                      <a:pt x="122" y="166"/>
                      <a:pt x="125" y="176"/>
                      <a:pt x="120" y="185"/>
                    </a:cubicBezTo>
                    <a:cubicBezTo>
                      <a:pt x="117" y="190"/>
                      <a:pt x="111" y="194"/>
                      <a:pt x="105" y="19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6078056" y="6454932"/>
                <a:ext cx="404773" cy="214339"/>
              </a:xfrm>
              <a:custGeom>
                <a:avLst/>
                <a:gdLst>
                  <a:gd name="T0" fmla="*/ 0 w 244"/>
                  <a:gd name="T1" fmla="*/ 0 h 130"/>
                  <a:gd name="T2" fmla="*/ 179 w 244"/>
                  <a:gd name="T3" fmla="*/ 15 h 130"/>
                  <a:gd name="T4" fmla="*/ 244 w 244"/>
                  <a:gd name="T5" fmla="*/ 94 h 130"/>
                  <a:gd name="T6" fmla="*/ 4 w 244"/>
                  <a:gd name="T7" fmla="*/ 12 h 130"/>
                  <a:gd name="T8" fmla="*/ 0 w 24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0">
                    <a:moveTo>
                      <a:pt x="0" y="0"/>
                    </a:moveTo>
                    <a:cubicBezTo>
                      <a:pt x="0" y="0"/>
                      <a:pt x="114" y="45"/>
                      <a:pt x="179" y="15"/>
                    </a:cubicBezTo>
                    <a:cubicBezTo>
                      <a:pt x="244" y="94"/>
                      <a:pt x="244" y="94"/>
                      <a:pt x="244" y="94"/>
                    </a:cubicBezTo>
                    <a:cubicBezTo>
                      <a:pt x="244" y="94"/>
                      <a:pt x="64" y="130"/>
                      <a:pt x="4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78"/>
              <p:cNvSpPr>
                <a:spLocks/>
              </p:cNvSpPr>
              <p:nvPr/>
            </p:nvSpPr>
            <p:spPr bwMode="auto">
              <a:xfrm>
                <a:off x="6899555" y="6356926"/>
                <a:ext cx="541823" cy="430271"/>
              </a:xfrm>
              <a:custGeom>
                <a:avLst/>
                <a:gdLst>
                  <a:gd name="T0" fmla="*/ 47 w 327"/>
                  <a:gd name="T1" fmla="*/ 260 h 260"/>
                  <a:gd name="T2" fmla="*/ 32 w 327"/>
                  <a:gd name="T3" fmla="*/ 252 h 260"/>
                  <a:gd name="T4" fmla="*/ 18 w 327"/>
                  <a:gd name="T5" fmla="*/ 129 h 260"/>
                  <a:gd name="T6" fmla="*/ 307 w 327"/>
                  <a:gd name="T7" fmla="*/ 0 h 260"/>
                  <a:gd name="T8" fmla="*/ 326 w 327"/>
                  <a:gd name="T9" fmla="*/ 16 h 260"/>
                  <a:gd name="T10" fmla="*/ 310 w 327"/>
                  <a:gd name="T11" fmla="*/ 35 h 260"/>
                  <a:gd name="T12" fmla="*/ 49 w 327"/>
                  <a:gd name="T13" fmla="*/ 144 h 260"/>
                  <a:gd name="T14" fmla="*/ 62 w 327"/>
                  <a:gd name="T15" fmla="*/ 233 h 260"/>
                  <a:gd name="T16" fmla="*/ 56 w 327"/>
                  <a:gd name="T17" fmla="*/ 257 h 260"/>
                  <a:gd name="T18" fmla="*/ 47 w 327"/>
                  <a:gd name="T1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260">
                    <a:moveTo>
                      <a:pt x="47" y="260"/>
                    </a:moveTo>
                    <a:cubicBezTo>
                      <a:pt x="41" y="260"/>
                      <a:pt x="36" y="257"/>
                      <a:pt x="32" y="252"/>
                    </a:cubicBezTo>
                    <a:cubicBezTo>
                      <a:pt x="5" y="207"/>
                      <a:pt x="0" y="165"/>
                      <a:pt x="18" y="129"/>
                    </a:cubicBezTo>
                    <a:cubicBezTo>
                      <a:pt x="70" y="24"/>
                      <a:pt x="297" y="1"/>
                      <a:pt x="307" y="0"/>
                    </a:cubicBezTo>
                    <a:cubicBezTo>
                      <a:pt x="316" y="0"/>
                      <a:pt x="325" y="7"/>
                      <a:pt x="326" y="16"/>
                    </a:cubicBezTo>
                    <a:cubicBezTo>
                      <a:pt x="327" y="26"/>
                      <a:pt x="320" y="34"/>
                      <a:pt x="310" y="35"/>
                    </a:cubicBezTo>
                    <a:cubicBezTo>
                      <a:pt x="250" y="41"/>
                      <a:pt x="85" y="71"/>
                      <a:pt x="49" y="144"/>
                    </a:cubicBezTo>
                    <a:cubicBezTo>
                      <a:pt x="36" y="170"/>
                      <a:pt x="40" y="199"/>
                      <a:pt x="62" y="233"/>
                    </a:cubicBezTo>
                    <a:cubicBezTo>
                      <a:pt x="67" y="241"/>
                      <a:pt x="64" y="252"/>
                      <a:pt x="56" y="257"/>
                    </a:cubicBezTo>
                    <a:cubicBezTo>
                      <a:pt x="53" y="259"/>
                      <a:pt x="50" y="260"/>
                      <a:pt x="47" y="26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79"/>
              <p:cNvSpPr>
                <a:spLocks/>
              </p:cNvSpPr>
              <p:nvPr/>
            </p:nvSpPr>
            <p:spPr bwMode="auto">
              <a:xfrm>
                <a:off x="6732227" y="6367285"/>
                <a:ext cx="301986" cy="130675"/>
              </a:xfrm>
              <a:custGeom>
                <a:avLst/>
                <a:gdLst>
                  <a:gd name="T0" fmla="*/ 168 w 182"/>
                  <a:gd name="T1" fmla="*/ 79 h 79"/>
                  <a:gd name="T2" fmla="*/ 1 w 182"/>
                  <a:gd name="T3" fmla="*/ 14 h 79"/>
                  <a:gd name="T4" fmla="*/ 9 w 182"/>
                  <a:gd name="T5" fmla="*/ 1 h 79"/>
                  <a:gd name="T6" fmla="*/ 22 w 182"/>
                  <a:gd name="T7" fmla="*/ 9 h 79"/>
                  <a:gd name="T8" fmla="*/ 171 w 182"/>
                  <a:gd name="T9" fmla="*/ 58 h 79"/>
                  <a:gd name="T10" fmla="*/ 171 w 182"/>
                  <a:gd name="T11" fmla="*/ 58 h 79"/>
                  <a:gd name="T12" fmla="*/ 182 w 182"/>
                  <a:gd name="T13" fmla="*/ 68 h 79"/>
                  <a:gd name="T14" fmla="*/ 171 w 182"/>
                  <a:gd name="T15" fmla="*/ 79 h 79"/>
                  <a:gd name="T16" fmla="*/ 168 w 182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79">
                    <a:moveTo>
                      <a:pt x="168" y="79"/>
                    </a:moveTo>
                    <a:cubicBezTo>
                      <a:pt x="20" y="79"/>
                      <a:pt x="3" y="21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3" y="10"/>
                      <a:pt x="38" y="58"/>
                      <a:pt x="171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7" y="58"/>
                      <a:pt x="182" y="62"/>
                      <a:pt x="182" y="68"/>
                    </a:cubicBezTo>
                    <a:cubicBezTo>
                      <a:pt x="182" y="74"/>
                      <a:pt x="177" y="79"/>
                      <a:pt x="171" y="79"/>
                    </a:cubicBezTo>
                    <a:cubicBezTo>
                      <a:pt x="170" y="79"/>
                      <a:pt x="169" y="79"/>
                      <a:pt x="168" y="7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80"/>
              <p:cNvSpPr>
                <a:spLocks/>
              </p:cNvSpPr>
              <p:nvPr/>
            </p:nvSpPr>
            <p:spPr bwMode="auto">
              <a:xfrm>
                <a:off x="6303550" y="6486008"/>
                <a:ext cx="16733" cy="124300"/>
              </a:xfrm>
              <a:custGeom>
                <a:avLst/>
                <a:gdLst>
                  <a:gd name="T0" fmla="*/ 0 w 10"/>
                  <a:gd name="T1" fmla="*/ 20 h 75"/>
                  <a:gd name="T2" fmla="*/ 10 w 10"/>
                  <a:gd name="T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75">
                    <a:moveTo>
                      <a:pt x="0" y="20"/>
                    </a:moveTo>
                    <a:cubicBezTo>
                      <a:pt x="0" y="20"/>
                      <a:pt x="0" y="0"/>
                      <a:pt x="10" y="75"/>
                    </a:cubicBezTo>
                  </a:path>
                </a:pathLst>
              </a:custGeom>
              <a:solidFill>
                <a:srgbClr val="ECC166"/>
              </a:solidFill>
              <a:ln w="39688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81"/>
              <p:cNvSpPr>
                <a:spLocks/>
              </p:cNvSpPr>
              <p:nvPr/>
            </p:nvSpPr>
            <p:spPr bwMode="auto">
              <a:xfrm>
                <a:off x="6303550" y="6486008"/>
                <a:ext cx="16733" cy="124300"/>
              </a:xfrm>
              <a:custGeom>
                <a:avLst/>
                <a:gdLst>
                  <a:gd name="T0" fmla="*/ 0 w 10"/>
                  <a:gd name="T1" fmla="*/ 20 h 75"/>
                  <a:gd name="T2" fmla="*/ 10 w 10"/>
                  <a:gd name="T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75">
                    <a:moveTo>
                      <a:pt x="0" y="20"/>
                    </a:moveTo>
                    <a:cubicBezTo>
                      <a:pt x="0" y="20"/>
                      <a:pt x="0" y="0"/>
                      <a:pt x="10" y="75"/>
                    </a:cubicBezTo>
                  </a:path>
                </a:pathLst>
              </a:custGeom>
              <a:noFill/>
              <a:ln w="39688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82"/>
              <p:cNvSpPr>
                <a:spLocks/>
              </p:cNvSpPr>
              <p:nvPr/>
            </p:nvSpPr>
            <p:spPr bwMode="auto">
              <a:xfrm>
                <a:off x="6906726" y="6444574"/>
                <a:ext cx="425490" cy="356965"/>
              </a:xfrm>
              <a:custGeom>
                <a:avLst/>
                <a:gdLst>
                  <a:gd name="T0" fmla="*/ 158 w 257"/>
                  <a:gd name="T1" fmla="*/ 21 h 216"/>
                  <a:gd name="T2" fmla="*/ 169 w 257"/>
                  <a:gd name="T3" fmla="*/ 69 h 216"/>
                  <a:gd name="T4" fmla="*/ 217 w 257"/>
                  <a:gd name="T5" fmla="*/ 137 h 216"/>
                  <a:gd name="T6" fmla="*/ 257 w 257"/>
                  <a:gd name="T7" fmla="*/ 171 h 216"/>
                  <a:gd name="T8" fmla="*/ 91 w 257"/>
                  <a:gd name="T9" fmla="*/ 199 h 216"/>
                  <a:gd name="T10" fmla="*/ 43 w 257"/>
                  <a:gd name="T11" fmla="*/ 162 h 216"/>
                  <a:gd name="T12" fmla="*/ 158 w 257"/>
                  <a:gd name="T13" fmla="*/ 2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" h="216">
                    <a:moveTo>
                      <a:pt x="158" y="21"/>
                    </a:moveTo>
                    <a:cubicBezTo>
                      <a:pt x="158" y="21"/>
                      <a:pt x="147" y="57"/>
                      <a:pt x="169" y="69"/>
                    </a:cubicBezTo>
                    <a:cubicBezTo>
                      <a:pt x="192" y="81"/>
                      <a:pt x="223" y="84"/>
                      <a:pt x="217" y="137"/>
                    </a:cubicBezTo>
                    <a:cubicBezTo>
                      <a:pt x="211" y="189"/>
                      <a:pt x="257" y="171"/>
                      <a:pt x="257" y="171"/>
                    </a:cubicBezTo>
                    <a:cubicBezTo>
                      <a:pt x="257" y="171"/>
                      <a:pt x="157" y="216"/>
                      <a:pt x="91" y="199"/>
                    </a:cubicBezTo>
                    <a:cubicBezTo>
                      <a:pt x="71" y="194"/>
                      <a:pt x="53" y="183"/>
                      <a:pt x="43" y="162"/>
                    </a:cubicBezTo>
                    <a:cubicBezTo>
                      <a:pt x="0" y="77"/>
                      <a:pt x="108" y="0"/>
                      <a:pt x="158" y="21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83"/>
              <p:cNvSpPr>
                <a:spLocks/>
              </p:cNvSpPr>
              <p:nvPr/>
            </p:nvSpPr>
            <p:spPr bwMode="auto">
              <a:xfrm>
                <a:off x="6933020" y="6556923"/>
                <a:ext cx="144220" cy="53385"/>
              </a:xfrm>
              <a:custGeom>
                <a:avLst/>
                <a:gdLst>
                  <a:gd name="T0" fmla="*/ 0 w 87"/>
                  <a:gd name="T1" fmla="*/ 32 h 32"/>
                  <a:gd name="T2" fmla="*/ 87 w 87"/>
                  <a:gd name="T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7" h="32">
                    <a:moveTo>
                      <a:pt x="0" y="32"/>
                    </a:moveTo>
                    <a:cubicBezTo>
                      <a:pt x="0" y="32"/>
                      <a:pt x="52" y="0"/>
                      <a:pt x="87" y="1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84"/>
              <p:cNvSpPr>
                <a:spLocks/>
              </p:cNvSpPr>
              <p:nvPr/>
            </p:nvSpPr>
            <p:spPr bwMode="auto">
              <a:xfrm>
                <a:off x="6919475" y="6547361"/>
                <a:ext cx="167328" cy="74102"/>
              </a:xfrm>
              <a:custGeom>
                <a:avLst/>
                <a:gdLst>
                  <a:gd name="T0" fmla="*/ 8 w 101"/>
                  <a:gd name="T1" fmla="*/ 45 h 45"/>
                  <a:gd name="T2" fmla="*/ 2 w 101"/>
                  <a:gd name="T3" fmla="*/ 42 h 45"/>
                  <a:gd name="T4" fmla="*/ 4 w 101"/>
                  <a:gd name="T5" fmla="*/ 33 h 45"/>
                  <a:gd name="T6" fmla="*/ 94 w 101"/>
                  <a:gd name="T7" fmla="*/ 0 h 45"/>
                  <a:gd name="T8" fmla="*/ 95 w 101"/>
                  <a:gd name="T9" fmla="*/ 0 h 45"/>
                  <a:gd name="T10" fmla="*/ 101 w 101"/>
                  <a:gd name="T11" fmla="*/ 7 h 45"/>
                  <a:gd name="T12" fmla="*/ 95 w 101"/>
                  <a:gd name="T13" fmla="*/ 13 h 45"/>
                  <a:gd name="T14" fmla="*/ 11 w 101"/>
                  <a:gd name="T15" fmla="*/ 44 h 45"/>
                  <a:gd name="T16" fmla="*/ 8 w 101"/>
                  <a:gd name="T1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9"/>
                      <a:pt x="1" y="35"/>
                      <a:pt x="4" y="33"/>
                    </a:cubicBezTo>
                    <a:cubicBezTo>
                      <a:pt x="7" y="32"/>
                      <a:pt x="57" y="0"/>
                      <a:pt x="94" y="0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8" y="1"/>
                      <a:pt x="101" y="4"/>
                      <a:pt x="101" y="7"/>
                    </a:cubicBezTo>
                    <a:cubicBezTo>
                      <a:pt x="101" y="11"/>
                      <a:pt x="98" y="13"/>
                      <a:pt x="95" y="13"/>
                    </a:cubicBezTo>
                    <a:cubicBezTo>
                      <a:pt x="62" y="13"/>
                      <a:pt x="12" y="44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85"/>
              <p:cNvSpPr>
                <a:spLocks/>
              </p:cNvSpPr>
              <p:nvPr/>
            </p:nvSpPr>
            <p:spPr bwMode="auto">
              <a:xfrm>
                <a:off x="6977641" y="6664490"/>
                <a:ext cx="99600" cy="47808"/>
              </a:xfrm>
              <a:custGeom>
                <a:avLst/>
                <a:gdLst>
                  <a:gd name="T0" fmla="*/ 0 w 125"/>
                  <a:gd name="T1" fmla="*/ 60 h 60"/>
                  <a:gd name="T2" fmla="*/ 125 w 125"/>
                  <a:gd name="T3" fmla="*/ 0 h 60"/>
                  <a:gd name="T4" fmla="*/ 0 w 125"/>
                  <a:gd name="T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60">
                    <a:moveTo>
                      <a:pt x="0" y="60"/>
                    </a:moveTo>
                    <a:lnTo>
                      <a:pt x="125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Line 86"/>
              <p:cNvSpPr>
                <a:spLocks noChangeShapeType="1"/>
              </p:cNvSpPr>
              <p:nvPr/>
            </p:nvSpPr>
            <p:spPr bwMode="auto">
              <a:xfrm flipV="1">
                <a:off x="6977641" y="6664490"/>
                <a:ext cx="99600" cy="4780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87"/>
              <p:cNvSpPr>
                <a:spLocks/>
              </p:cNvSpPr>
              <p:nvPr/>
            </p:nvSpPr>
            <p:spPr bwMode="auto">
              <a:xfrm>
                <a:off x="6965689" y="6650945"/>
                <a:ext cx="122707" cy="73305"/>
              </a:xfrm>
              <a:custGeom>
                <a:avLst/>
                <a:gdLst>
                  <a:gd name="T0" fmla="*/ 7 w 74"/>
                  <a:gd name="T1" fmla="*/ 44 h 44"/>
                  <a:gd name="T2" fmla="*/ 1 w 74"/>
                  <a:gd name="T3" fmla="*/ 40 h 44"/>
                  <a:gd name="T4" fmla="*/ 4 w 74"/>
                  <a:gd name="T5" fmla="*/ 32 h 44"/>
                  <a:gd name="T6" fmla="*/ 64 w 74"/>
                  <a:gd name="T7" fmla="*/ 2 h 44"/>
                  <a:gd name="T8" fmla="*/ 72 w 74"/>
                  <a:gd name="T9" fmla="*/ 5 h 44"/>
                  <a:gd name="T10" fmla="*/ 70 w 74"/>
                  <a:gd name="T11" fmla="*/ 14 h 44"/>
                  <a:gd name="T12" fmla="*/ 10 w 74"/>
                  <a:gd name="T13" fmla="*/ 43 h 44"/>
                  <a:gd name="T14" fmla="*/ 7 w 7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44">
                    <a:moveTo>
                      <a:pt x="7" y="44"/>
                    </a:moveTo>
                    <a:cubicBezTo>
                      <a:pt x="5" y="44"/>
                      <a:pt x="2" y="43"/>
                      <a:pt x="1" y="40"/>
                    </a:cubicBezTo>
                    <a:cubicBezTo>
                      <a:pt x="0" y="37"/>
                      <a:pt x="1" y="33"/>
                      <a:pt x="4" y="3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7" y="0"/>
                      <a:pt x="71" y="2"/>
                      <a:pt x="72" y="5"/>
                    </a:cubicBezTo>
                    <a:cubicBezTo>
                      <a:pt x="74" y="8"/>
                      <a:pt x="73" y="12"/>
                      <a:pt x="70" y="14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4"/>
                      <a:pt x="8" y="44"/>
                      <a:pt x="7" y="4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8"/>
              <p:cNvSpPr>
                <a:spLocks/>
              </p:cNvSpPr>
              <p:nvPr/>
            </p:nvSpPr>
            <p:spPr bwMode="auto">
              <a:xfrm>
                <a:off x="7057321" y="6712298"/>
                <a:ext cx="62947" cy="61353"/>
              </a:xfrm>
              <a:custGeom>
                <a:avLst/>
                <a:gdLst>
                  <a:gd name="T0" fmla="*/ 79 w 79"/>
                  <a:gd name="T1" fmla="*/ 0 h 77"/>
                  <a:gd name="T2" fmla="*/ 0 w 79"/>
                  <a:gd name="T3" fmla="*/ 77 h 77"/>
                  <a:gd name="T4" fmla="*/ 79 w 79"/>
                  <a:gd name="T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77">
                    <a:moveTo>
                      <a:pt x="79" y="0"/>
                    </a:moveTo>
                    <a:lnTo>
                      <a:pt x="0" y="7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Line 89"/>
              <p:cNvSpPr>
                <a:spLocks noChangeShapeType="1"/>
              </p:cNvSpPr>
              <p:nvPr/>
            </p:nvSpPr>
            <p:spPr bwMode="auto">
              <a:xfrm flipH="1">
                <a:off x="7057321" y="6712298"/>
                <a:ext cx="62947" cy="6135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90"/>
              <p:cNvSpPr>
                <a:spLocks/>
              </p:cNvSpPr>
              <p:nvPr/>
            </p:nvSpPr>
            <p:spPr bwMode="auto">
              <a:xfrm>
                <a:off x="7045369" y="6701143"/>
                <a:ext cx="86054" cy="84461"/>
              </a:xfrm>
              <a:custGeom>
                <a:avLst/>
                <a:gdLst>
                  <a:gd name="T0" fmla="*/ 7 w 52"/>
                  <a:gd name="T1" fmla="*/ 51 h 51"/>
                  <a:gd name="T2" fmla="*/ 2 w 52"/>
                  <a:gd name="T3" fmla="*/ 49 h 51"/>
                  <a:gd name="T4" fmla="*/ 3 w 52"/>
                  <a:gd name="T5" fmla="*/ 39 h 51"/>
                  <a:gd name="T6" fmla="*/ 40 w 52"/>
                  <a:gd name="T7" fmla="*/ 3 h 51"/>
                  <a:gd name="T8" fmla="*/ 49 w 52"/>
                  <a:gd name="T9" fmla="*/ 3 h 51"/>
                  <a:gd name="T10" fmla="*/ 49 w 52"/>
                  <a:gd name="T11" fmla="*/ 12 h 51"/>
                  <a:gd name="T12" fmla="*/ 12 w 52"/>
                  <a:gd name="T13" fmla="*/ 49 h 51"/>
                  <a:gd name="T14" fmla="*/ 7 w 52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51">
                    <a:moveTo>
                      <a:pt x="7" y="51"/>
                    </a:moveTo>
                    <a:cubicBezTo>
                      <a:pt x="5" y="51"/>
                      <a:pt x="4" y="50"/>
                      <a:pt x="2" y="49"/>
                    </a:cubicBezTo>
                    <a:cubicBezTo>
                      <a:pt x="0" y="46"/>
                      <a:pt x="0" y="42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49" y="3"/>
                    </a:cubicBezTo>
                    <a:cubicBezTo>
                      <a:pt x="52" y="5"/>
                      <a:pt x="52" y="10"/>
                      <a:pt x="49" y="12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50"/>
                      <a:pt x="9" y="51"/>
                      <a:pt x="7" y="5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91"/>
              <p:cNvSpPr>
                <a:spLocks/>
              </p:cNvSpPr>
              <p:nvPr/>
            </p:nvSpPr>
            <p:spPr bwMode="auto">
              <a:xfrm>
                <a:off x="7141781" y="6878032"/>
                <a:ext cx="6374" cy="70915"/>
              </a:xfrm>
              <a:custGeom>
                <a:avLst/>
                <a:gdLst>
                  <a:gd name="T0" fmla="*/ 0 w 8"/>
                  <a:gd name="T1" fmla="*/ 0 h 89"/>
                  <a:gd name="T2" fmla="*/ 8 w 8"/>
                  <a:gd name="T3" fmla="*/ 89 h 89"/>
                  <a:gd name="T4" fmla="*/ 0 w 8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9">
                    <a:moveTo>
                      <a:pt x="0" y="0"/>
                    </a:moveTo>
                    <a:lnTo>
                      <a:pt x="8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Line 92"/>
              <p:cNvSpPr>
                <a:spLocks noChangeShapeType="1"/>
              </p:cNvSpPr>
              <p:nvPr/>
            </p:nvSpPr>
            <p:spPr bwMode="auto">
              <a:xfrm>
                <a:off x="7141781" y="6878032"/>
                <a:ext cx="6374" cy="7091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93"/>
              <p:cNvSpPr>
                <a:spLocks/>
              </p:cNvSpPr>
              <p:nvPr/>
            </p:nvSpPr>
            <p:spPr bwMode="auto">
              <a:xfrm>
                <a:off x="7131423" y="6866080"/>
                <a:ext cx="26294" cy="94022"/>
              </a:xfrm>
              <a:custGeom>
                <a:avLst/>
                <a:gdLst>
                  <a:gd name="T0" fmla="*/ 10 w 16"/>
                  <a:gd name="T1" fmla="*/ 57 h 57"/>
                  <a:gd name="T2" fmla="*/ 3 w 16"/>
                  <a:gd name="T3" fmla="*/ 51 h 57"/>
                  <a:gd name="T4" fmla="*/ 0 w 16"/>
                  <a:gd name="T5" fmla="*/ 7 h 57"/>
                  <a:gd name="T6" fmla="*/ 6 w 16"/>
                  <a:gd name="T7" fmla="*/ 0 h 57"/>
                  <a:gd name="T8" fmla="*/ 13 w 16"/>
                  <a:gd name="T9" fmla="*/ 6 h 57"/>
                  <a:gd name="T10" fmla="*/ 16 w 16"/>
                  <a:gd name="T11" fmla="*/ 50 h 57"/>
                  <a:gd name="T12" fmla="*/ 10 w 16"/>
                  <a:gd name="T13" fmla="*/ 57 h 57"/>
                  <a:gd name="T14" fmla="*/ 10 w 16"/>
                  <a:gd name="T1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7">
                    <a:moveTo>
                      <a:pt x="10" y="57"/>
                    </a:moveTo>
                    <a:cubicBezTo>
                      <a:pt x="6" y="57"/>
                      <a:pt x="3" y="54"/>
                      <a:pt x="3" y="5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3"/>
                      <a:pt x="14" y="57"/>
                      <a:pt x="10" y="57"/>
                    </a:cubicBezTo>
                    <a:cubicBezTo>
                      <a:pt x="10" y="57"/>
                      <a:pt x="10" y="57"/>
                      <a:pt x="10" y="5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94"/>
              <p:cNvSpPr>
                <a:spLocks/>
              </p:cNvSpPr>
              <p:nvPr/>
            </p:nvSpPr>
            <p:spPr bwMode="auto">
              <a:xfrm>
                <a:off x="7223055" y="6878032"/>
                <a:ext cx="17530" cy="70915"/>
              </a:xfrm>
              <a:custGeom>
                <a:avLst/>
                <a:gdLst>
                  <a:gd name="T0" fmla="*/ 0 w 22"/>
                  <a:gd name="T1" fmla="*/ 0 h 89"/>
                  <a:gd name="T2" fmla="*/ 22 w 22"/>
                  <a:gd name="T3" fmla="*/ 89 h 89"/>
                  <a:gd name="T4" fmla="*/ 0 w 22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89">
                    <a:moveTo>
                      <a:pt x="0" y="0"/>
                    </a:moveTo>
                    <a:lnTo>
                      <a:pt x="22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Line 95"/>
              <p:cNvSpPr>
                <a:spLocks noChangeShapeType="1"/>
              </p:cNvSpPr>
              <p:nvPr/>
            </p:nvSpPr>
            <p:spPr bwMode="auto">
              <a:xfrm>
                <a:off x="7223055" y="6878032"/>
                <a:ext cx="17530" cy="7091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96"/>
              <p:cNvSpPr>
                <a:spLocks/>
              </p:cNvSpPr>
              <p:nvPr/>
            </p:nvSpPr>
            <p:spPr bwMode="auto">
              <a:xfrm>
                <a:off x="7211103" y="6864487"/>
                <a:ext cx="41433" cy="95616"/>
              </a:xfrm>
              <a:custGeom>
                <a:avLst/>
                <a:gdLst>
                  <a:gd name="T0" fmla="*/ 18 w 25"/>
                  <a:gd name="T1" fmla="*/ 58 h 58"/>
                  <a:gd name="T2" fmla="*/ 12 w 25"/>
                  <a:gd name="T3" fmla="*/ 53 h 58"/>
                  <a:gd name="T4" fmla="*/ 1 w 25"/>
                  <a:gd name="T5" fmla="*/ 9 h 58"/>
                  <a:gd name="T6" fmla="*/ 5 w 25"/>
                  <a:gd name="T7" fmla="*/ 1 h 58"/>
                  <a:gd name="T8" fmla="*/ 13 w 25"/>
                  <a:gd name="T9" fmla="*/ 6 h 58"/>
                  <a:gd name="T10" fmla="*/ 24 w 25"/>
                  <a:gd name="T11" fmla="*/ 50 h 58"/>
                  <a:gd name="T12" fmla="*/ 20 w 25"/>
                  <a:gd name="T13" fmla="*/ 58 h 58"/>
                  <a:gd name="T14" fmla="*/ 18 w 25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58">
                    <a:moveTo>
                      <a:pt x="18" y="58"/>
                    </a:moveTo>
                    <a:cubicBezTo>
                      <a:pt x="15" y="58"/>
                      <a:pt x="13" y="56"/>
                      <a:pt x="12" y="5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2"/>
                      <a:pt x="5" y="1"/>
                    </a:cubicBezTo>
                    <a:cubicBezTo>
                      <a:pt x="9" y="0"/>
                      <a:pt x="12" y="2"/>
                      <a:pt x="13" y="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3"/>
                      <a:pt x="23" y="57"/>
                      <a:pt x="20" y="58"/>
                    </a:cubicBezTo>
                    <a:cubicBezTo>
                      <a:pt x="19" y="58"/>
                      <a:pt x="19" y="58"/>
                      <a:pt x="18" y="5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97"/>
              <p:cNvSpPr>
                <a:spLocks/>
              </p:cNvSpPr>
              <p:nvPr/>
            </p:nvSpPr>
            <p:spPr bwMode="auto">
              <a:xfrm>
                <a:off x="6239009" y="5993586"/>
                <a:ext cx="137049" cy="320313"/>
              </a:xfrm>
              <a:custGeom>
                <a:avLst/>
                <a:gdLst>
                  <a:gd name="T0" fmla="*/ 19 w 83"/>
                  <a:gd name="T1" fmla="*/ 20 h 194"/>
                  <a:gd name="T2" fmla="*/ 57 w 83"/>
                  <a:gd name="T3" fmla="*/ 194 h 194"/>
                  <a:gd name="T4" fmla="*/ 83 w 83"/>
                  <a:gd name="T5" fmla="*/ 0 h 194"/>
                  <a:gd name="T6" fmla="*/ 19 w 83"/>
                  <a:gd name="T7" fmla="*/ 2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94">
                    <a:moveTo>
                      <a:pt x="19" y="20"/>
                    </a:moveTo>
                    <a:cubicBezTo>
                      <a:pt x="19" y="20"/>
                      <a:pt x="0" y="133"/>
                      <a:pt x="57" y="194"/>
                    </a:cubicBezTo>
                    <a:cubicBezTo>
                      <a:pt x="57" y="194"/>
                      <a:pt x="59" y="61"/>
                      <a:pt x="83" y="0"/>
                    </a:cubicBez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5917933" y="5057547"/>
              <a:ext cx="1846540" cy="1856669"/>
              <a:chOff x="5586432" y="4094020"/>
              <a:chExt cx="2905125" cy="2921061"/>
            </a:xfrm>
          </p:grpSpPr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6997561" y="6735405"/>
                <a:ext cx="368917" cy="262943"/>
              </a:xfrm>
              <a:custGeom>
                <a:avLst/>
                <a:gdLst>
                  <a:gd name="T0" fmla="*/ 0 w 223"/>
                  <a:gd name="T1" fmla="*/ 56 h 159"/>
                  <a:gd name="T2" fmla="*/ 117 w 223"/>
                  <a:gd name="T3" fmla="*/ 151 h 159"/>
                  <a:gd name="T4" fmla="*/ 223 w 223"/>
                  <a:gd name="T5" fmla="*/ 26 h 159"/>
                  <a:gd name="T6" fmla="*/ 0 w 223"/>
                  <a:gd name="T7" fmla="*/ 5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59">
                    <a:moveTo>
                      <a:pt x="0" y="56"/>
                    </a:moveTo>
                    <a:cubicBezTo>
                      <a:pt x="0" y="56"/>
                      <a:pt x="13" y="142"/>
                      <a:pt x="117" y="151"/>
                    </a:cubicBezTo>
                    <a:cubicBezTo>
                      <a:pt x="222" y="159"/>
                      <a:pt x="223" y="26"/>
                      <a:pt x="223" y="26"/>
                    </a:cubicBezTo>
                    <a:cubicBezTo>
                      <a:pt x="223" y="26"/>
                      <a:pt x="3" y="0"/>
                      <a:pt x="0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47"/>
              <p:cNvSpPr>
                <a:spLocks noEditPoints="1"/>
              </p:cNvSpPr>
              <p:nvPr/>
            </p:nvSpPr>
            <p:spPr bwMode="auto">
              <a:xfrm>
                <a:off x="6969673" y="6717079"/>
                <a:ext cx="427084" cy="298002"/>
              </a:xfrm>
              <a:custGeom>
                <a:avLst/>
                <a:gdLst>
                  <a:gd name="T0" fmla="*/ 144 w 258"/>
                  <a:gd name="T1" fmla="*/ 180 h 180"/>
                  <a:gd name="T2" fmla="*/ 133 w 258"/>
                  <a:gd name="T3" fmla="*/ 179 h 180"/>
                  <a:gd name="T4" fmla="*/ 0 w 258"/>
                  <a:gd name="T5" fmla="*/ 69 h 180"/>
                  <a:gd name="T6" fmla="*/ 0 w 258"/>
                  <a:gd name="T7" fmla="*/ 66 h 180"/>
                  <a:gd name="T8" fmla="*/ 15 w 258"/>
                  <a:gd name="T9" fmla="*/ 38 h 180"/>
                  <a:gd name="T10" fmla="*/ 242 w 258"/>
                  <a:gd name="T11" fmla="*/ 20 h 180"/>
                  <a:gd name="T12" fmla="*/ 258 w 258"/>
                  <a:gd name="T13" fmla="*/ 37 h 180"/>
                  <a:gd name="T14" fmla="*/ 212 w 258"/>
                  <a:gd name="T15" fmla="*/ 154 h 180"/>
                  <a:gd name="T16" fmla="*/ 144 w 258"/>
                  <a:gd name="T17" fmla="*/ 180 h 180"/>
                  <a:gd name="T18" fmla="*/ 35 w 258"/>
                  <a:gd name="T19" fmla="*/ 67 h 180"/>
                  <a:gd name="T20" fmla="*/ 136 w 258"/>
                  <a:gd name="T21" fmla="*/ 145 h 180"/>
                  <a:gd name="T22" fmla="*/ 189 w 258"/>
                  <a:gd name="T23" fmla="*/ 129 h 180"/>
                  <a:gd name="T24" fmla="*/ 222 w 258"/>
                  <a:gd name="T25" fmla="*/ 52 h 180"/>
                  <a:gd name="T26" fmla="*/ 37 w 258"/>
                  <a:gd name="T27" fmla="*/ 64 h 180"/>
                  <a:gd name="T28" fmla="*/ 35 w 258"/>
                  <a:gd name="T29" fmla="*/ 67 h 180"/>
                  <a:gd name="T30" fmla="*/ 17 w 258"/>
                  <a:gd name="T31" fmla="*/ 67 h 180"/>
                  <a:gd name="T32" fmla="*/ 17 w 258"/>
                  <a:gd name="T33" fmla="*/ 6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8" h="180">
                    <a:moveTo>
                      <a:pt x="144" y="180"/>
                    </a:moveTo>
                    <a:cubicBezTo>
                      <a:pt x="140" y="180"/>
                      <a:pt x="137" y="179"/>
                      <a:pt x="133" y="179"/>
                    </a:cubicBezTo>
                    <a:cubicBezTo>
                      <a:pt x="39" y="171"/>
                      <a:pt x="5" y="104"/>
                      <a:pt x="0" y="69"/>
                    </a:cubicBezTo>
                    <a:cubicBezTo>
                      <a:pt x="0" y="68"/>
                      <a:pt x="0" y="67"/>
                      <a:pt x="0" y="66"/>
                    </a:cubicBezTo>
                    <a:cubicBezTo>
                      <a:pt x="1" y="55"/>
                      <a:pt x="6" y="46"/>
                      <a:pt x="15" y="38"/>
                    </a:cubicBezTo>
                    <a:cubicBezTo>
                      <a:pt x="59" y="0"/>
                      <a:pt x="212" y="16"/>
                      <a:pt x="242" y="20"/>
                    </a:cubicBezTo>
                    <a:cubicBezTo>
                      <a:pt x="251" y="21"/>
                      <a:pt x="258" y="28"/>
                      <a:pt x="258" y="37"/>
                    </a:cubicBezTo>
                    <a:cubicBezTo>
                      <a:pt x="258" y="40"/>
                      <a:pt x="256" y="114"/>
                      <a:pt x="212" y="154"/>
                    </a:cubicBezTo>
                    <a:cubicBezTo>
                      <a:pt x="194" y="171"/>
                      <a:pt x="171" y="180"/>
                      <a:pt x="144" y="180"/>
                    </a:cubicBezTo>
                    <a:close/>
                    <a:moveTo>
                      <a:pt x="35" y="67"/>
                    </a:moveTo>
                    <a:cubicBezTo>
                      <a:pt x="38" y="79"/>
                      <a:pt x="55" y="138"/>
                      <a:pt x="136" y="145"/>
                    </a:cubicBezTo>
                    <a:cubicBezTo>
                      <a:pt x="158" y="146"/>
                      <a:pt x="175" y="141"/>
                      <a:pt x="189" y="129"/>
                    </a:cubicBezTo>
                    <a:cubicBezTo>
                      <a:pt x="212" y="108"/>
                      <a:pt x="219" y="72"/>
                      <a:pt x="222" y="52"/>
                    </a:cubicBezTo>
                    <a:cubicBezTo>
                      <a:pt x="153" y="46"/>
                      <a:pt x="59" y="45"/>
                      <a:pt x="37" y="64"/>
                    </a:cubicBezTo>
                    <a:cubicBezTo>
                      <a:pt x="36" y="65"/>
                      <a:pt x="35" y="66"/>
                      <a:pt x="35" y="67"/>
                    </a:cubicBezTo>
                    <a:close/>
                    <a:moveTo>
                      <a:pt x="17" y="67"/>
                    </a:moveTo>
                    <a:cubicBezTo>
                      <a:pt x="17" y="67"/>
                      <a:pt x="17" y="67"/>
                      <a:pt x="17" y="6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48"/>
              <p:cNvSpPr>
                <a:spLocks/>
              </p:cNvSpPr>
              <p:nvPr/>
            </p:nvSpPr>
            <p:spPr bwMode="auto">
              <a:xfrm>
                <a:off x="5634240" y="6127448"/>
                <a:ext cx="538635" cy="444613"/>
              </a:xfrm>
              <a:custGeom>
                <a:avLst/>
                <a:gdLst>
                  <a:gd name="T0" fmla="*/ 196 w 325"/>
                  <a:gd name="T1" fmla="*/ 269 h 269"/>
                  <a:gd name="T2" fmla="*/ 99 w 325"/>
                  <a:gd name="T3" fmla="*/ 255 h 269"/>
                  <a:gd name="T4" fmla="*/ 1 w 325"/>
                  <a:gd name="T5" fmla="*/ 170 h 269"/>
                  <a:gd name="T6" fmla="*/ 91 w 325"/>
                  <a:gd name="T7" fmla="*/ 104 h 269"/>
                  <a:gd name="T8" fmla="*/ 259 w 325"/>
                  <a:gd name="T9" fmla="*/ 7 h 269"/>
                  <a:gd name="T10" fmla="*/ 273 w 325"/>
                  <a:gd name="T11" fmla="*/ 0 h 269"/>
                  <a:gd name="T12" fmla="*/ 279 w 325"/>
                  <a:gd name="T13" fmla="*/ 1 h 269"/>
                  <a:gd name="T14" fmla="*/ 290 w 325"/>
                  <a:gd name="T15" fmla="*/ 18 h 269"/>
                  <a:gd name="T16" fmla="*/ 324 w 325"/>
                  <a:gd name="T17" fmla="*/ 234 h 269"/>
                  <a:gd name="T18" fmla="*/ 322 w 325"/>
                  <a:gd name="T19" fmla="*/ 247 h 269"/>
                  <a:gd name="T20" fmla="*/ 311 w 325"/>
                  <a:gd name="T21" fmla="*/ 255 h 269"/>
                  <a:gd name="T22" fmla="*/ 196 w 325"/>
                  <a:gd name="T23" fmla="*/ 269 h 269"/>
                  <a:gd name="T24" fmla="*/ 196 w 325"/>
                  <a:gd name="T25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269">
                    <a:moveTo>
                      <a:pt x="196" y="269"/>
                    </a:moveTo>
                    <a:cubicBezTo>
                      <a:pt x="159" y="269"/>
                      <a:pt x="127" y="264"/>
                      <a:pt x="99" y="255"/>
                    </a:cubicBezTo>
                    <a:cubicBezTo>
                      <a:pt x="36" y="235"/>
                      <a:pt x="0" y="203"/>
                      <a:pt x="1" y="170"/>
                    </a:cubicBezTo>
                    <a:cubicBezTo>
                      <a:pt x="3" y="140"/>
                      <a:pt x="33" y="117"/>
                      <a:pt x="91" y="104"/>
                    </a:cubicBezTo>
                    <a:cubicBezTo>
                      <a:pt x="208" y="77"/>
                      <a:pt x="259" y="8"/>
                      <a:pt x="259" y="7"/>
                    </a:cubicBezTo>
                    <a:cubicBezTo>
                      <a:pt x="262" y="3"/>
                      <a:pt x="268" y="0"/>
                      <a:pt x="273" y="0"/>
                    </a:cubicBezTo>
                    <a:cubicBezTo>
                      <a:pt x="275" y="0"/>
                      <a:pt x="277" y="0"/>
                      <a:pt x="279" y="1"/>
                    </a:cubicBezTo>
                    <a:cubicBezTo>
                      <a:pt x="286" y="3"/>
                      <a:pt x="291" y="10"/>
                      <a:pt x="290" y="18"/>
                    </a:cubicBezTo>
                    <a:cubicBezTo>
                      <a:pt x="288" y="112"/>
                      <a:pt x="323" y="232"/>
                      <a:pt x="324" y="234"/>
                    </a:cubicBezTo>
                    <a:cubicBezTo>
                      <a:pt x="325" y="238"/>
                      <a:pt x="325" y="243"/>
                      <a:pt x="322" y="247"/>
                    </a:cubicBezTo>
                    <a:cubicBezTo>
                      <a:pt x="320" y="251"/>
                      <a:pt x="316" y="254"/>
                      <a:pt x="311" y="255"/>
                    </a:cubicBezTo>
                    <a:cubicBezTo>
                      <a:pt x="309" y="256"/>
                      <a:pt x="258" y="269"/>
                      <a:pt x="196" y="269"/>
                    </a:cubicBezTo>
                    <a:cubicBezTo>
                      <a:pt x="196" y="269"/>
                      <a:pt x="196" y="269"/>
                      <a:pt x="196" y="269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49"/>
              <p:cNvSpPr>
                <a:spLocks noEditPoints="1"/>
              </p:cNvSpPr>
              <p:nvPr/>
            </p:nvSpPr>
            <p:spPr bwMode="auto">
              <a:xfrm>
                <a:off x="5586432" y="6099561"/>
                <a:ext cx="615925" cy="500389"/>
              </a:xfrm>
              <a:custGeom>
                <a:avLst/>
                <a:gdLst>
                  <a:gd name="T0" fmla="*/ 302 w 372"/>
                  <a:gd name="T1" fmla="*/ 34 h 303"/>
                  <a:gd name="T2" fmla="*/ 302 w 372"/>
                  <a:gd name="T3" fmla="*/ 34 h 303"/>
                  <a:gd name="T4" fmla="*/ 302 w 372"/>
                  <a:gd name="T5" fmla="*/ 34 h 303"/>
                  <a:gd name="T6" fmla="*/ 336 w 372"/>
                  <a:gd name="T7" fmla="*/ 256 h 303"/>
                  <a:gd name="T8" fmla="*/ 225 w 372"/>
                  <a:gd name="T9" fmla="*/ 268 h 303"/>
                  <a:gd name="T10" fmla="*/ 133 w 372"/>
                  <a:gd name="T11" fmla="*/ 256 h 303"/>
                  <a:gd name="T12" fmla="*/ 124 w 372"/>
                  <a:gd name="T13" fmla="*/ 138 h 303"/>
                  <a:gd name="T14" fmla="*/ 302 w 372"/>
                  <a:gd name="T15" fmla="*/ 34 h 303"/>
                  <a:gd name="T16" fmla="*/ 302 w 372"/>
                  <a:gd name="T17" fmla="*/ 0 h 303"/>
                  <a:gd name="T18" fmla="*/ 274 w 372"/>
                  <a:gd name="T19" fmla="*/ 14 h 303"/>
                  <a:gd name="T20" fmla="*/ 274 w 372"/>
                  <a:gd name="T21" fmla="*/ 14 h 303"/>
                  <a:gd name="T22" fmla="*/ 117 w 372"/>
                  <a:gd name="T23" fmla="*/ 104 h 303"/>
                  <a:gd name="T24" fmla="*/ 13 w 372"/>
                  <a:gd name="T25" fmla="*/ 186 h 303"/>
                  <a:gd name="T26" fmla="*/ 122 w 372"/>
                  <a:gd name="T27" fmla="*/ 288 h 303"/>
                  <a:gd name="T28" fmla="*/ 225 w 372"/>
                  <a:gd name="T29" fmla="*/ 303 h 303"/>
                  <a:gd name="T30" fmla="*/ 345 w 372"/>
                  <a:gd name="T31" fmla="*/ 289 h 303"/>
                  <a:gd name="T32" fmla="*/ 366 w 372"/>
                  <a:gd name="T33" fmla="*/ 273 h 303"/>
                  <a:gd name="T34" fmla="*/ 369 w 372"/>
                  <a:gd name="T35" fmla="*/ 246 h 303"/>
                  <a:gd name="T36" fmla="*/ 337 w 372"/>
                  <a:gd name="T37" fmla="*/ 36 h 303"/>
                  <a:gd name="T38" fmla="*/ 337 w 372"/>
                  <a:gd name="T39" fmla="*/ 34 h 303"/>
                  <a:gd name="T40" fmla="*/ 336 w 372"/>
                  <a:gd name="T41" fmla="*/ 27 h 303"/>
                  <a:gd name="T42" fmla="*/ 313 w 372"/>
                  <a:gd name="T43" fmla="*/ 1 h 303"/>
                  <a:gd name="T44" fmla="*/ 302 w 372"/>
                  <a:gd name="T45" fmla="*/ 0 h 303"/>
                  <a:gd name="T46" fmla="*/ 302 w 372"/>
                  <a:gd name="T47" fmla="*/ 69 h 303"/>
                  <a:gd name="T48" fmla="*/ 302 w 372"/>
                  <a:gd name="T49" fmla="*/ 69 h 303"/>
                  <a:gd name="T50" fmla="*/ 302 w 372"/>
                  <a:gd name="T51" fmla="*/ 6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2" h="303">
                    <a:moveTo>
                      <a:pt x="302" y="34"/>
                    </a:moveTo>
                    <a:cubicBezTo>
                      <a:pt x="302" y="34"/>
                      <a:pt x="302" y="34"/>
                      <a:pt x="302" y="34"/>
                    </a:cubicBezTo>
                    <a:moveTo>
                      <a:pt x="302" y="34"/>
                    </a:moveTo>
                    <a:cubicBezTo>
                      <a:pt x="299" y="132"/>
                      <a:pt x="336" y="256"/>
                      <a:pt x="336" y="256"/>
                    </a:cubicBezTo>
                    <a:cubicBezTo>
                      <a:pt x="336" y="256"/>
                      <a:pt x="285" y="268"/>
                      <a:pt x="225" y="268"/>
                    </a:cubicBezTo>
                    <a:cubicBezTo>
                      <a:pt x="195" y="268"/>
                      <a:pt x="163" y="265"/>
                      <a:pt x="133" y="256"/>
                    </a:cubicBezTo>
                    <a:cubicBezTo>
                      <a:pt x="44" y="227"/>
                      <a:pt x="0" y="166"/>
                      <a:pt x="124" y="138"/>
                    </a:cubicBezTo>
                    <a:cubicBezTo>
                      <a:pt x="248" y="109"/>
                      <a:pt x="302" y="34"/>
                      <a:pt x="302" y="34"/>
                    </a:cubicBezTo>
                    <a:moveTo>
                      <a:pt x="302" y="0"/>
                    </a:moveTo>
                    <a:cubicBezTo>
                      <a:pt x="291" y="0"/>
                      <a:pt x="281" y="5"/>
                      <a:pt x="274" y="14"/>
                    </a:cubicBezTo>
                    <a:cubicBezTo>
                      <a:pt x="274" y="14"/>
                      <a:pt x="274" y="14"/>
                      <a:pt x="274" y="14"/>
                    </a:cubicBezTo>
                    <a:cubicBezTo>
                      <a:pt x="271" y="18"/>
                      <a:pt x="223" y="79"/>
                      <a:pt x="117" y="104"/>
                    </a:cubicBezTo>
                    <a:cubicBezTo>
                      <a:pt x="50" y="120"/>
                      <a:pt x="15" y="147"/>
                      <a:pt x="13" y="186"/>
                    </a:cubicBezTo>
                    <a:cubicBezTo>
                      <a:pt x="11" y="227"/>
                      <a:pt x="52" y="266"/>
                      <a:pt x="122" y="288"/>
                    </a:cubicBezTo>
                    <a:cubicBezTo>
                      <a:pt x="152" y="298"/>
                      <a:pt x="186" y="303"/>
                      <a:pt x="225" y="303"/>
                    </a:cubicBezTo>
                    <a:cubicBezTo>
                      <a:pt x="289" y="303"/>
                      <a:pt x="342" y="290"/>
                      <a:pt x="345" y="289"/>
                    </a:cubicBezTo>
                    <a:cubicBezTo>
                      <a:pt x="354" y="287"/>
                      <a:pt x="362" y="281"/>
                      <a:pt x="366" y="273"/>
                    </a:cubicBezTo>
                    <a:cubicBezTo>
                      <a:pt x="371" y="264"/>
                      <a:pt x="372" y="255"/>
                      <a:pt x="369" y="246"/>
                    </a:cubicBezTo>
                    <a:cubicBezTo>
                      <a:pt x="369" y="245"/>
                      <a:pt x="334" y="127"/>
                      <a:pt x="337" y="36"/>
                    </a:cubicBezTo>
                    <a:cubicBezTo>
                      <a:pt x="337" y="35"/>
                      <a:pt x="337" y="35"/>
                      <a:pt x="337" y="34"/>
                    </a:cubicBezTo>
                    <a:cubicBezTo>
                      <a:pt x="337" y="32"/>
                      <a:pt x="336" y="29"/>
                      <a:pt x="336" y="27"/>
                    </a:cubicBezTo>
                    <a:cubicBezTo>
                      <a:pt x="333" y="15"/>
                      <a:pt x="325" y="5"/>
                      <a:pt x="313" y="1"/>
                    </a:cubicBezTo>
                    <a:cubicBezTo>
                      <a:pt x="310" y="0"/>
                      <a:pt x="306" y="0"/>
                      <a:pt x="302" y="0"/>
                    </a:cubicBezTo>
                    <a:close/>
                    <a:moveTo>
                      <a:pt x="302" y="69"/>
                    </a:moveTo>
                    <a:cubicBezTo>
                      <a:pt x="302" y="69"/>
                      <a:pt x="302" y="69"/>
                      <a:pt x="302" y="69"/>
                    </a:cubicBezTo>
                    <a:cubicBezTo>
                      <a:pt x="302" y="69"/>
                      <a:pt x="302" y="69"/>
                      <a:pt x="302" y="6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50"/>
              <p:cNvSpPr>
                <a:spLocks/>
              </p:cNvSpPr>
              <p:nvPr/>
            </p:nvSpPr>
            <p:spPr bwMode="auto">
              <a:xfrm>
                <a:off x="6016703" y="4121908"/>
                <a:ext cx="2454934" cy="2684412"/>
              </a:xfrm>
              <a:custGeom>
                <a:avLst/>
                <a:gdLst>
                  <a:gd name="T0" fmla="*/ 1091 w 1482"/>
                  <a:gd name="T1" fmla="*/ 1624 h 1624"/>
                  <a:gd name="T2" fmla="*/ 1090 w 1482"/>
                  <a:gd name="T3" fmla="*/ 1624 h 1624"/>
                  <a:gd name="T4" fmla="*/ 907 w 1482"/>
                  <a:gd name="T5" fmla="*/ 1554 h 1624"/>
                  <a:gd name="T6" fmla="*/ 896 w 1482"/>
                  <a:gd name="T7" fmla="*/ 1554 h 1624"/>
                  <a:gd name="T8" fmla="*/ 803 w 1482"/>
                  <a:gd name="T9" fmla="*/ 1590 h 1624"/>
                  <a:gd name="T10" fmla="*/ 672 w 1482"/>
                  <a:gd name="T11" fmla="*/ 1618 h 1624"/>
                  <a:gd name="T12" fmla="*/ 298 w 1482"/>
                  <a:gd name="T13" fmla="*/ 1524 h 1624"/>
                  <a:gd name="T14" fmla="*/ 224 w 1482"/>
                  <a:gd name="T15" fmla="*/ 1530 h 1624"/>
                  <a:gd name="T16" fmla="*/ 20 w 1482"/>
                  <a:gd name="T17" fmla="*/ 1416 h 1624"/>
                  <a:gd name="T18" fmla="*/ 61 w 1482"/>
                  <a:gd name="T19" fmla="*/ 1211 h 1624"/>
                  <a:gd name="T20" fmla="*/ 217 w 1482"/>
                  <a:gd name="T21" fmla="*/ 1115 h 1624"/>
                  <a:gd name="T22" fmla="*/ 226 w 1482"/>
                  <a:gd name="T23" fmla="*/ 1099 h 1624"/>
                  <a:gd name="T24" fmla="*/ 195 w 1482"/>
                  <a:gd name="T25" fmla="*/ 1039 h 1624"/>
                  <a:gd name="T26" fmla="*/ 175 w 1482"/>
                  <a:gd name="T27" fmla="*/ 477 h 1624"/>
                  <a:gd name="T28" fmla="*/ 601 w 1482"/>
                  <a:gd name="T29" fmla="*/ 134 h 1624"/>
                  <a:gd name="T30" fmla="*/ 664 w 1482"/>
                  <a:gd name="T31" fmla="*/ 4 h 1624"/>
                  <a:gd name="T32" fmla="*/ 676 w 1482"/>
                  <a:gd name="T33" fmla="*/ 0 h 1624"/>
                  <a:gd name="T34" fmla="*/ 677 w 1482"/>
                  <a:gd name="T35" fmla="*/ 0 h 1624"/>
                  <a:gd name="T36" fmla="*/ 689 w 1482"/>
                  <a:gd name="T37" fmla="*/ 6 h 1624"/>
                  <a:gd name="T38" fmla="*/ 754 w 1482"/>
                  <a:gd name="T39" fmla="*/ 130 h 1624"/>
                  <a:gd name="T40" fmla="*/ 1118 w 1482"/>
                  <a:gd name="T41" fmla="*/ 217 h 1624"/>
                  <a:gd name="T42" fmla="*/ 1248 w 1482"/>
                  <a:gd name="T43" fmla="*/ 146 h 1624"/>
                  <a:gd name="T44" fmla="*/ 1256 w 1482"/>
                  <a:gd name="T45" fmla="*/ 144 h 1624"/>
                  <a:gd name="T46" fmla="*/ 1262 w 1482"/>
                  <a:gd name="T47" fmla="*/ 144 h 1624"/>
                  <a:gd name="T48" fmla="*/ 1272 w 1482"/>
                  <a:gd name="T49" fmla="*/ 153 h 1624"/>
                  <a:gd name="T50" fmla="*/ 1308 w 1482"/>
                  <a:gd name="T51" fmla="*/ 282 h 1624"/>
                  <a:gd name="T52" fmla="*/ 1469 w 1482"/>
                  <a:gd name="T53" fmla="*/ 737 h 1624"/>
                  <a:gd name="T54" fmla="*/ 1403 w 1482"/>
                  <a:gd name="T55" fmla="*/ 1118 h 1624"/>
                  <a:gd name="T56" fmla="*/ 1380 w 1482"/>
                  <a:gd name="T57" fmla="*/ 1212 h 1624"/>
                  <a:gd name="T58" fmla="*/ 1320 w 1482"/>
                  <a:gd name="T59" fmla="*/ 1444 h 1624"/>
                  <a:gd name="T60" fmla="*/ 1092 w 1482"/>
                  <a:gd name="T61" fmla="*/ 1624 h 1624"/>
                  <a:gd name="T62" fmla="*/ 1091 w 1482"/>
                  <a:gd name="T63" fmla="*/ 1624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82" h="1624">
                    <a:moveTo>
                      <a:pt x="1091" y="1624"/>
                    </a:moveTo>
                    <a:cubicBezTo>
                      <a:pt x="1091" y="1624"/>
                      <a:pt x="1090" y="1624"/>
                      <a:pt x="1090" y="1624"/>
                    </a:cubicBezTo>
                    <a:cubicBezTo>
                      <a:pt x="1085" y="1623"/>
                      <a:pt x="971" y="1612"/>
                      <a:pt x="907" y="1554"/>
                    </a:cubicBezTo>
                    <a:cubicBezTo>
                      <a:pt x="904" y="1554"/>
                      <a:pt x="901" y="1554"/>
                      <a:pt x="896" y="1554"/>
                    </a:cubicBezTo>
                    <a:cubicBezTo>
                      <a:pt x="878" y="1554"/>
                      <a:pt x="841" y="1558"/>
                      <a:pt x="803" y="1590"/>
                    </a:cubicBezTo>
                    <a:cubicBezTo>
                      <a:pt x="775" y="1613"/>
                      <a:pt x="716" y="1618"/>
                      <a:pt x="672" y="1618"/>
                    </a:cubicBezTo>
                    <a:cubicBezTo>
                      <a:pt x="552" y="1618"/>
                      <a:pt x="382" y="1583"/>
                      <a:pt x="298" y="1524"/>
                    </a:cubicBezTo>
                    <a:cubicBezTo>
                      <a:pt x="285" y="1526"/>
                      <a:pt x="257" y="1530"/>
                      <a:pt x="224" y="1530"/>
                    </a:cubicBezTo>
                    <a:cubicBezTo>
                      <a:pt x="114" y="1530"/>
                      <a:pt x="43" y="1490"/>
                      <a:pt x="20" y="1416"/>
                    </a:cubicBezTo>
                    <a:cubicBezTo>
                      <a:pt x="0" y="1348"/>
                      <a:pt x="14" y="1274"/>
                      <a:pt x="61" y="1211"/>
                    </a:cubicBezTo>
                    <a:cubicBezTo>
                      <a:pt x="102" y="1155"/>
                      <a:pt x="163" y="1118"/>
                      <a:pt x="217" y="1115"/>
                    </a:cubicBezTo>
                    <a:cubicBezTo>
                      <a:pt x="220" y="1113"/>
                      <a:pt x="225" y="1107"/>
                      <a:pt x="226" y="1099"/>
                    </a:cubicBezTo>
                    <a:cubicBezTo>
                      <a:pt x="228" y="1084"/>
                      <a:pt x="217" y="1062"/>
                      <a:pt x="195" y="1039"/>
                    </a:cubicBezTo>
                    <a:cubicBezTo>
                      <a:pt x="126" y="966"/>
                      <a:pt x="26" y="723"/>
                      <a:pt x="175" y="477"/>
                    </a:cubicBezTo>
                    <a:cubicBezTo>
                      <a:pt x="305" y="263"/>
                      <a:pt x="551" y="154"/>
                      <a:pt x="601" y="134"/>
                    </a:cubicBezTo>
                    <a:cubicBezTo>
                      <a:pt x="608" y="108"/>
                      <a:pt x="630" y="36"/>
                      <a:pt x="664" y="4"/>
                    </a:cubicBezTo>
                    <a:cubicBezTo>
                      <a:pt x="667" y="1"/>
                      <a:pt x="671" y="0"/>
                      <a:pt x="676" y="0"/>
                    </a:cubicBezTo>
                    <a:cubicBezTo>
                      <a:pt x="676" y="0"/>
                      <a:pt x="677" y="0"/>
                      <a:pt x="677" y="0"/>
                    </a:cubicBezTo>
                    <a:cubicBezTo>
                      <a:pt x="682" y="0"/>
                      <a:pt x="686" y="2"/>
                      <a:pt x="689" y="6"/>
                    </a:cubicBezTo>
                    <a:cubicBezTo>
                      <a:pt x="691" y="9"/>
                      <a:pt x="739" y="67"/>
                      <a:pt x="754" y="130"/>
                    </a:cubicBezTo>
                    <a:cubicBezTo>
                      <a:pt x="801" y="132"/>
                      <a:pt x="962" y="146"/>
                      <a:pt x="1118" y="217"/>
                    </a:cubicBezTo>
                    <a:cubicBezTo>
                      <a:pt x="1248" y="146"/>
                      <a:pt x="1248" y="146"/>
                      <a:pt x="1248" y="146"/>
                    </a:cubicBezTo>
                    <a:cubicBezTo>
                      <a:pt x="1251" y="144"/>
                      <a:pt x="1254" y="144"/>
                      <a:pt x="1256" y="144"/>
                    </a:cubicBezTo>
                    <a:cubicBezTo>
                      <a:pt x="1258" y="144"/>
                      <a:pt x="1260" y="144"/>
                      <a:pt x="1262" y="144"/>
                    </a:cubicBezTo>
                    <a:cubicBezTo>
                      <a:pt x="1266" y="146"/>
                      <a:pt x="1270" y="149"/>
                      <a:pt x="1272" y="153"/>
                    </a:cubicBezTo>
                    <a:cubicBezTo>
                      <a:pt x="1273" y="156"/>
                      <a:pt x="1306" y="218"/>
                      <a:pt x="1308" y="282"/>
                    </a:cubicBezTo>
                    <a:cubicBezTo>
                      <a:pt x="1339" y="313"/>
                      <a:pt x="1482" y="465"/>
                      <a:pt x="1469" y="737"/>
                    </a:cubicBezTo>
                    <a:cubicBezTo>
                      <a:pt x="1459" y="934"/>
                      <a:pt x="1427" y="1041"/>
                      <a:pt x="1403" y="1118"/>
                    </a:cubicBezTo>
                    <a:cubicBezTo>
                      <a:pt x="1392" y="1155"/>
                      <a:pt x="1383" y="1184"/>
                      <a:pt x="1380" y="1212"/>
                    </a:cubicBezTo>
                    <a:cubicBezTo>
                      <a:pt x="1376" y="1251"/>
                      <a:pt x="1363" y="1352"/>
                      <a:pt x="1320" y="1444"/>
                    </a:cubicBezTo>
                    <a:cubicBezTo>
                      <a:pt x="1268" y="1557"/>
                      <a:pt x="1191" y="1618"/>
                      <a:pt x="1092" y="1624"/>
                    </a:cubicBezTo>
                    <a:cubicBezTo>
                      <a:pt x="1092" y="1624"/>
                      <a:pt x="1092" y="1624"/>
                      <a:pt x="1091" y="1624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51"/>
              <p:cNvSpPr>
                <a:spLocks noEditPoints="1"/>
              </p:cNvSpPr>
              <p:nvPr/>
            </p:nvSpPr>
            <p:spPr bwMode="auto">
              <a:xfrm>
                <a:off x="5987221" y="4094020"/>
                <a:ext cx="2504336" cy="2740985"/>
              </a:xfrm>
              <a:custGeom>
                <a:avLst/>
                <a:gdLst>
                  <a:gd name="T0" fmla="*/ 694 w 1512"/>
                  <a:gd name="T1" fmla="*/ 34 h 1658"/>
                  <a:gd name="T2" fmla="*/ 757 w 1512"/>
                  <a:gd name="T3" fmla="*/ 163 h 1658"/>
                  <a:gd name="T4" fmla="*/ 1136 w 1512"/>
                  <a:gd name="T5" fmla="*/ 253 h 1658"/>
                  <a:gd name="T6" fmla="*/ 1227 w 1512"/>
                  <a:gd name="T7" fmla="*/ 204 h 1658"/>
                  <a:gd name="T8" fmla="*/ 1274 w 1512"/>
                  <a:gd name="T9" fmla="*/ 178 h 1658"/>
                  <a:gd name="T10" fmla="*/ 1309 w 1512"/>
                  <a:gd name="T11" fmla="*/ 307 h 1658"/>
                  <a:gd name="T12" fmla="*/ 1470 w 1512"/>
                  <a:gd name="T13" fmla="*/ 753 h 1658"/>
                  <a:gd name="T14" fmla="*/ 1381 w 1512"/>
                  <a:gd name="T15" fmla="*/ 1227 h 1658"/>
                  <a:gd name="T16" fmla="*/ 1109 w 1512"/>
                  <a:gd name="T17" fmla="*/ 1624 h 1658"/>
                  <a:gd name="T18" fmla="*/ 932 w 1512"/>
                  <a:gd name="T19" fmla="*/ 1555 h 1658"/>
                  <a:gd name="T20" fmla="*/ 914 w 1512"/>
                  <a:gd name="T21" fmla="*/ 1553 h 1658"/>
                  <a:gd name="T22" fmla="*/ 810 w 1512"/>
                  <a:gd name="T23" fmla="*/ 1594 h 1658"/>
                  <a:gd name="T24" fmla="*/ 690 w 1512"/>
                  <a:gd name="T25" fmla="*/ 1617 h 1658"/>
                  <a:gd name="T26" fmla="*/ 320 w 1512"/>
                  <a:gd name="T27" fmla="*/ 1522 h 1658"/>
                  <a:gd name="T28" fmla="*/ 242 w 1512"/>
                  <a:gd name="T29" fmla="*/ 1529 h 1658"/>
                  <a:gd name="T30" fmla="*/ 55 w 1512"/>
                  <a:gd name="T31" fmla="*/ 1428 h 1658"/>
                  <a:gd name="T32" fmla="*/ 240 w 1512"/>
                  <a:gd name="T33" fmla="*/ 1149 h 1658"/>
                  <a:gd name="T34" fmla="*/ 225 w 1512"/>
                  <a:gd name="T35" fmla="*/ 1044 h 1658"/>
                  <a:gd name="T36" fmla="*/ 208 w 1512"/>
                  <a:gd name="T37" fmla="*/ 503 h 1658"/>
                  <a:gd name="T38" fmla="*/ 633 w 1512"/>
                  <a:gd name="T39" fmla="*/ 163 h 1658"/>
                  <a:gd name="T40" fmla="*/ 694 w 1512"/>
                  <a:gd name="T41" fmla="*/ 34 h 1658"/>
                  <a:gd name="T42" fmla="*/ 694 w 1512"/>
                  <a:gd name="T43" fmla="*/ 0 h 1658"/>
                  <a:gd name="T44" fmla="*/ 670 w 1512"/>
                  <a:gd name="T45" fmla="*/ 9 h 1658"/>
                  <a:gd name="T46" fmla="*/ 604 w 1512"/>
                  <a:gd name="T47" fmla="*/ 138 h 1658"/>
                  <a:gd name="T48" fmla="*/ 455 w 1512"/>
                  <a:gd name="T49" fmla="*/ 217 h 1658"/>
                  <a:gd name="T50" fmla="*/ 179 w 1512"/>
                  <a:gd name="T51" fmla="*/ 485 h 1658"/>
                  <a:gd name="T52" fmla="*/ 103 w 1512"/>
                  <a:gd name="T53" fmla="*/ 836 h 1658"/>
                  <a:gd name="T54" fmla="*/ 200 w 1512"/>
                  <a:gd name="T55" fmla="*/ 1067 h 1658"/>
                  <a:gd name="T56" fmla="*/ 227 w 1512"/>
                  <a:gd name="T57" fmla="*/ 1113 h 1658"/>
                  <a:gd name="T58" fmla="*/ 226 w 1512"/>
                  <a:gd name="T59" fmla="*/ 1116 h 1658"/>
                  <a:gd name="T60" fmla="*/ 65 w 1512"/>
                  <a:gd name="T61" fmla="*/ 1218 h 1658"/>
                  <a:gd name="T62" fmla="*/ 22 w 1512"/>
                  <a:gd name="T63" fmla="*/ 1438 h 1658"/>
                  <a:gd name="T64" fmla="*/ 242 w 1512"/>
                  <a:gd name="T65" fmla="*/ 1564 h 1658"/>
                  <a:gd name="T66" fmla="*/ 312 w 1512"/>
                  <a:gd name="T67" fmla="*/ 1559 h 1658"/>
                  <a:gd name="T68" fmla="*/ 690 w 1512"/>
                  <a:gd name="T69" fmla="*/ 1652 h 1658"/>
                  <a:gd name="T70" fmla="*/ 832 w 1512"/>
                  <a:gd name="T71" fmla="*/ 1620 h 1658"/>
                  <a:gd name="T72" fmla="*/ 914 w 1512"/>
                  <a:gd name="T73" fmla="*/ 1588 h 1658"/>
                  <a:gd name="T74" fmla="*/ 918 w 1512"/>
                  <a:gd name="T75" fmla="*/ 1588 h 1658"/>
                  <a:gd name="T76" fmla="*/ 1106 w 1512"/>
                  <a:gd name="T77" fmla="*/ 1658 h 1658"/>
                  <a:gd name="T78" fmla="*/ 1109 w 1512"/>
                  <a:gd name="T79" fmla="*/ 1658 h 1658"/>
                  <a:gd name="T80" fmla="*/ 1111 w 1512"/>
                  <a:gd name="T81" fmla="*/ 1658 h 1658"/>
                  <a:gd name="T82" fmla="*/ 1354 w 1512"/>
                  <a:gd name="T83" fmla="*/ 1468 h 1658"/>
                  <a:gd name="T84" fmla="*/ 1415 w 1512"/>
                  <a:gd name="T85" fmla="*/ 1230 h 1658"/>
                  <a:gd name="T86" fmla="*/ 1437 w 1512"/>
                  <a:gd name="T87" fmla="*/ 1140 h 1658"/>
                  <a:gd name="T88" fmla="*/ 1504 w 1512"/>
                  <a:gd name="T89" fmla="*/ 754 h 1658"/>
                  <a:gd name="T90" fmla="*/ 1425 w 1512"/>
                  <a:gd name="T91" fmla="*/ 403 h 1658"/>
                  <a:gd name="T92" fmla="*/ 1343 w 1512"/>
                  <a:gd name="T93" fmla="*/ 292 h 1658"/>
                  <a:gd name="T94" fmla="*/ 1305 w 1512"/>
                  <a:gd name="T95" fmla="*/ 162 h 1658"/>
                  <a:gd name="T96" fmla="*/ 1285 w 1512"/>
                  <a:gd name="T97" fmla="*/ 145 h 1658"/>
                  <a:gd name="T98" fmla="*/ 1274 w 1512"/>
                  <a:gd name="T99" fmla="*/ 143 h 1658"/>
                  <a:gd name="T100" fmla="*/ 1258 w 1512"/>
                  <a:gd name="T101" fmla="*/ 147 h 1658"/>
                  <a:gd name="T102" fmla="*/ 1210 w 1512"/>
                  <a:gd name="T103" fmla="*/ 173 h 1658"/>
                  <a:gd name="T104" fmla="*/ 1135 w 1512"/>
                  <a:gd name="T105" fmla="*/ 214 h 1658"/>
                  <a:gd name="T106" fmla="*/ 785 w 1512"/>
                  <a:gd name="T107" fmla="*/ 130 h 1658"/>
                  <a:gd name="T108" fmla="*/ 720 w 1512"/>
                  <a:gd name="T109" fmla="*/ 12 h 1658"/>
                  <a:gd name="T110" fmla="*/ 696 w 1512"/>
                  <a:gd name="T111" fmla="*/ 0 h 1658"/>
                  <a:gd name="T112" fmla="*/ 694 w 1512"/>
                  <a:gd name="T113" fmla="*/ 0 h 1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12" h="1658">
                    <a:moveTo>
                      <a:pt x="694" y="34"/>
                    </a:moveTo>
                    <a:cubicBezTo>
                      <a:pt x="694" y="34"/>
                      <a:pt x="748" y="100"/>
                      <a:pt x="757" y="163"/>
                    </a:cubicBezTo>
                    <a:cubicBezTo>
                      <a:pt x="757" y="163"/>
                      <a:pt x="953" y="167"/>
                      <a:pt x="1136" y="253"/>
                    </a:cubicBezTo>
                    <a:cubicBezTo>
                      <a:pt x="1227" y="204"/>
                      <a:pt x="1227" y="204"/>
                      <a:pt x="1227" y="204"/>
                    </a:cubicBezTo>
                    <a:cubicBezTo>
                      <a:pt x="1274" y="178"/>
                      <a:pt x="1274" y="178"/>
                      <a:pt x="1274" y="178"/>
                    </a:cubicBezTo>
                    <a:cubicBezTo>
                      <a:pt x="1274" y="178"/>
                      <a:pt x="1309" y="244"/>
                      <a:pt x="1309" y="307"/>
                    </a:cubicBezTo>
                    <a:cubicBezTo>
                      <a:pt x="1309" y="307"/>
                      <a:pt x="1484" y="459"/>
                      <a:pt x="1470" y="753"/>
                    </a:cubicBezTo>
                    <a:cubicBezTo>
                      <a:pt x="1456" y="1046"/>
                      <a:pt x="1389" y="1138"/>
                      <a:pt x="1381" y="1227"/>
                    </a:cubicBezTo>
                    <a:cubicBezTo>
                      <a:pt x="1372" y="1316"/>
                      <a:pt x="1325" y="1611"/>
                      <a:pt x="1109" y="1624"/>
                    </a:cubicBezTo>
                    <a:cubicBezTo>
                      <a:pt x="1109" y="1624"/>
                      <a:pt x="993" y="1613"/>
                      <a:pt x="932" y="1555"/>
                    </a:cubicBezTo>
                    <a:cubicBezTo>
                      <a:pt x="932" y="1555"/>
                      <a:pt x="926" y="1553"/>
                      <a:pt x="914" y="1553"/>
                    </a:cubicBezTo>
                    <a:cubicBezTo>
                      <a:pt x="892" y="1553"/>
                      <a:pt x="851" y="1559"/>
                      <a:pt x="810" y="1594"/>
                    </a:cubicBezTo>
                    <a:cubicBezTo>
                      <a:pt x="790" y="1610"/>
                      <a:pt x="745" y="1617"/>
                      <a:pt x="690" y="1617"/>
                    </a:cubicBezTo>
                    <a:cubicBezTo>
                      <a:pt x="570" y="1617"/>
                      <a:pt x="398" y="1582"/>
                      <a:pt x="320" y="1522"/>
                    </a:cubicBezTo>
                    <a:cubicBezTo>
                      <a:pt x="320" y="1522"/>
                      <a:pt x="286" y="1529"/>
                      <a:pt x="242" y="1529"/>
                    </a:cubicBezTo>
                    <a:cubicBezTo>
                      <a:pt x="173" y="1529"/>
                      <a:pt x="81" y="1513"/>
                      <a:pt x="55" y="1428"/>
                    </a:cubicBezTo>
                    <a:cubicBezTo>
                      <a:pt x="12" y="1287"/>
                      <a:pt x="141" y="1149"/>
                      <a:pt x="240" y="1149"/>
                    </a:cubicBezTo>
                    <a:cubicBezTo>
                      <a:pt x="240" y="1149"/>
                      <a:pt x="296" y="1119"/>
                      <a:pt x="225" y="1044"/>
                    </a:cubicBezTo>
                    <a:cubicBezTo>
                      <a:pt x="154" y="968"/>
                      <a:pt x="68" y="733"/>
                      <a:pt x="208" y="503"/>
                    </a:cubicBezTo>
                    <a:cubicBezTo>
                      <a:pt x="348" y="272"/>
                      <a:pt x="633" y="163"/>
                      <a:pt x="633" y="163"/>
                    </a:cubicBezTo>
                    <a:cubicBezTo>
                      <a:pt x="633" y="163"/>
                      <a:pt x="656" y="69"/>
                      <a:pt x="694" y="34"/>
                    </a:cubicBezTo>
                    <a:moveTo>
                      <a:pt x="694" y="0"/>
                    </a:moveTo>
                    <a:cubicBezTo>
                      <a:pt x="685" y="0"/>
                      <a:pt x="677" y="3"/>
                      <a:pt x="670" y="9"/>
                    </a:cubicBezTo>
                    <a:cubicBezTo>
                      <a:pt x="636" y="40"/>
                      <a:pt x="614" y="106"/>
                      <a:pt x="604" y="138"/>
                    </a:cubicBezTo>
                    <a:cubicBezTo>
                      <a:pt x="577" y="149"/>
                      <a:pt x="521" y="176"/>
                      <a:pt x="455" y="217"/>
                    </a:cubicBezTo>
                    <a:cubicBezTo>
                      <a:pt x="371" y="270"/>
                      <a:pt x="254" y="360"/>
                      <a:pt x="179" y="485"/>
                    </a:cubicBezTo>
                    <a:cubicBezTo>
                      <a:pt x="96" y="621"/>
                      <a:pt x="92" y="751"/>
                      <a:pt x="103" y="836"/>
                    </a:cubicBezTo>
                    <a:cubicBezTo>
                      <a:pt x="118" y="946"/>
                      <a:pt x="163" y="1028"/>
                      <a:pt x="200" y="1067"/>
                    </a:cubicBezTo>
                    <a:cubicBezTo>
                      <a:pt x="221" y="1090"/>
                      <a:pt x="228" y="1106"/>
                      <a:pt x="227" y="1113"/>
                    </a:cubicBezTo>
                    <a:cubicBezTo>
                      <a:pt x="227" y="1114"/>
                      <a:pt x="226" y="1115"/>
                      <a:pt x="226" y="1116"/>
                    </a:cubicBezTo>
                    <a:cubicBezTo>
                      <a:pt x="169" y="1121"/>
                      <a:pt x="107" y="1160"/>
                      <a:pt x="65" y="1218"/>
                    </a:cubicBezTo>
                    <a:cubicBezTo>
                      <a:pt x="15" y="1285"/>
                      <a:pt x="0" y="1365"/>
                      <a:pt x="22" y="1438"/>
                    </a:cubicBezTo>
                    <a:cubicBezTo>
                      <a:pt x="47" y="1519"/>
                      <a:pt x="125" y="1564"/>
                      <a:pt x="242" y="1564"/>
                    </a:cubicBezTo>
                    <a:cubicBezTo>
                      <a:pt x="271" y="1564"/>
                      <a:pt x="297" y="1561"/>
                      <a:pt x="312" y="1559"/>
                    </a:cubicBezTo>
                    <a:cubicBezTo>
                      <a:pt x="403" y="1619"/>
                      <a:pt x="572" y="1652"/>
                      <a:pt x="690" y="1652"/>
                    </a:cubicBezTo>
                    <a:cubicBezTo>
                      <a:pt x="759" y="1652"/>
                      <a:pt x="806" y="1641"/>
                      <a:pt x="832" y="1620"/>
                    </a:cubicBezTo>
                    <a:cubicBezTo>
                      <a:pt x="865" y="1592"/>
                      <a:pt x="898" y="1588"/>
                      <a:pt x="914" y="1588"/>
                    </a:cubicBezTo>
                    <a:cubicBezTo>
                      <a:pt x="916" y="1588"/>
                      <a:pt x="917" y="1588"/>
                      <a:pt x="918" y="1588"/>
                    </a:cubicBezTo>
                    <a:cubicBezTo>
                      <a:pt x="987" y="1646"/>
                      <a:pt x="1101" y="1658"/>
                      <a:pt x="1106" y="1658"/>
                    </a:cubicBezTo>
                    <a:cubicBezTo>
                      <a:pt x="1107" y="1658"/>
                      <a:pt x="1108" y="1658"/>
                      <a:pt x="1109" y="1658"/>
                    </a:cubicBezTo>
                    <a:cubicBezTo>
                      <a:pt x="1110" y="1658"/>
                      <a:pt x="1111" y="1658"/>
                      <a:pt x="1111" y="1658"/>
                    </a:cubicBezTo>
                    <a:cubicBezTo>
                      <a:pt x="1216" y="1652"/>
                      <a:pt x="1300" y="1586"/>
                      <a:pt x="1354" y="1468"/>
                    </a:cubicBezTo>
                    <a:cubicBezTo>
                      <a:pt x="1398" y="1374"/>
                      <a:pt x="1411" y="1270"/>
                      <a:pt x="1415" y="1230"/>
                    </a:cubicBezTo>
                    <a:cubicBezTo>
                      <a:pt x="1418" y="1204"/>
                      <a:pt x="1426" y="1176"/>
                      <a:pt x="1437" y="1140"/>
                    </a:cubicBezTo>
                    <a:cubicBezTo>
                      <a:pt x="1462" y="1062"/>
                      <a:pt x="1495" y="954"/>
                      <a:pt x="1504" y="754"/>
                    </a:cubicBezTo>
                    <a:cubicBezTo>
                      <a:pt x="1512" y="595"/>
                      <a:pt x="1466" y="475"/>
                      <a:pt x="1425" y="403"/>
                    </a:cubicBezTo>
                    <a:cubicBezTo>
                      <a:pt x="1393" y="346"/>
                      <a:pt x="1360" y="309"/>
                      <a:pt x="1343" y="292"/>
                    </a:cubicBezTo>
                    <a:cubicBezTo>
                      <a:pt x="1338" y="226"/>
                      <a:pt x="1307" y="165"/>
                      <a:pt x="1305" y="162"/>
                    </a:cubicBezTo>
                    <a:cubicBezTo>
                      <a:pt x="1301" y="154"/>
                      <a:pt x="1293" y="147"/>
                      <a:pt x="1285" y="145"/>
                    </a:cubicBezTo>
                    <a:cubicBezTo>
                      <a:pt x="1281" y="144"/>
                      <a:pt x="1278" y="143"/>
                      <a:pt x="1274" y="143"/>
                    </a:cubicBezTo>
                    <a:cubicBezTo>
                      <a:pt x="1269" y="143"/>
                      <a:pt x="1263" y="145"/>
                      <a:pt x="1258" y="147"/>
                    </a:cubicBezTo>
                    <a:cubicBezTo>
                      <a:pt x="1210" y="173"/>
                      <a:pt x="1210" y="173"/>
                      <a:pt x="1210" y="173"/>
                    </a:cubicBezTo>
                    <a:cubicBezTo>
                      <a:pt x="1135" y="214"/>
                      <a:pt x="1135" y="214"/>
                      <a:pt x="1135" y="214"/>
                    </a:cubicBezTo>
                    <a:cubicBezTo>
                      <a:pt x="991" y="151"/>
                      <a:pt x="844" y="134"/>
                      <a:pt x="785" y="130"/>
                    </a:cubicBezTo>
                    <a:cubicBezTo>
                      <a:pt x="767" y="69"/>
                      <a:pt x="723" y="15"/>
                      <a:pt x="720" y="12"/>
                    </a:cubicBezTo>
                    <a:cubicBezTo>
                      <a:pt x="714" y="5"/>
                      <a:pt x="706" y="0"/>
                      <a:pt x="696" y="0"/>
                    </a:cubicBezTo>
                    <a:cubicBezTo>
                      <a:pt x="695" y="0"/>
                      <a:pt x="695" y="0"/>
                      <a:pt x="694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52"/>
              <p:cNvSpPr>
                <a:spLocks/>
              </p:cNvSpPr>
              <p:nvPr/>
            </p:nvSpPr>
            <p:spPr bwMode="auto">
              <a:xfrm>
                <a:off x="6195982" y="4776876"/>
                <a:ext cx="2066894" cy="1829448"/>
              </a:xfrm>
              <a:custGeom>
                <a:avLst/>
                <a:gdLst>
                  <a:gd name="T0" fmla="*/ 161 w 1248"/>
                  <a:gd name="T1" fmla="*/ 23 h 1107"/>
                  <a:gd name="T2" fmla="*/ 279 w 1248"/>
                  <a:gd name="T3" fmla="*/ 87 h 1107"/>
                  <a:gd name="T4" fmla="*/ 696 w 1248"/>
                  <a:gd name="T5" fmla="*/ 303 h 1107"/>
                  <a:gd name="T6" fmla="*/ 1098 w 1248"/>
                  <a:gd name="T7" fmla="*/ 303 h 1107"/>
                  <a:gd name="T8" fmla="*/ 1069 w 1248"/>
                  <a:gd name="T9" fmla="*/ 524 h 1107"/>
                  <a:gd name="T10" fmla="*/ 1087 w 1248"/>
                  <a:gd name="T11" fmla="*/ 578 h 1107"/>
                  <a:gd name="T12" fmla="*/ 1245 w 1248"/>
                  <a:gd name="T13" fmla="*/ 684 h 1107"/>
                  <a:gd name="T14" fmla="*/ 1107 w 1248"/>
                  <a:gd name="T15" fmla="*/ 875 h 1107"/>
                  <a:gd name="T16" fmla="*/ 1107 w 1248"/>
                  <a:gd name="T17" fmla="*/ 917 h 1107"/>
                  <a:gd name="T18" fmla="*/ 1101 w 1248"/>
                  <a:gd name="T19" fmla="*/ 1065 h 1107"/>
                  <a:gd name="T20" fmla="*/ 759 w 1248"/>
                  <a:gd name="T21" fmla="*/ 994 h 1107"/>
                  <a:gd name="T22" fmla="*/ 351 w 1248"/>
                  <a:gd name="T23" fmla="*/ 936 h 1107"/>
                  <a:gd name="T24" fmla="*/ 328 w 1248"/>
                  <a:gd name="T25" fmla="*/ 807 h 1107"/>
                  <a:gd name="T26" fmla="*/ 445 w 1248"/>
                  <a:gd name="T27" fmla="*/ 819 h 1107"/>
                  <a:gd name="T28" fmla="*/ 308 w 1248"/>
                  <a:gd name="T29" fmla="*/ 768 h 1107"/>
                  <a:gd name="T30" fmla="*/ 29 w 1248"/>
                  <a:gd name="T31" fmla="*/ 453 h 1107"/>
                  <a:gd name="T32" fmla="*/ 161 w 1248"/>
                  <a:gd name="T33" fmla="*/ 23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8" h="1107">
                    <a:moveTo>
                      <a:pt x="161" y="23"/>
                    </a:moveTo>
                    <a:cubicBezTo>
                      <a:pt x="161" y="23"/>
                      <a:pt x="270" y="0"/>
                      <a:pt x="279" y="87"/>
                    </a:cubicBezTo>
                    <a:cubicBezTo>
                      <a:pt x="287" y="174"/>
                      <a:pt x="233" y="395"/>
                      <a:pt x="696" y="303"/>
                    </a:cubicBezTo>
                    <a:cubicBezTo>
                      <a:pt x="696" y="303"/>
                      <a:pt x="940" y="513"/>
                      <a:pt x="1098" y="303"/>
                    </a:cubicBezTo>
                    <a:cubicBezTo>
                      <a:pt x="1098" y="303"/>
                      <a:pt x="1196" y="435"/>
                      <a:pt x="1069" y="524"/>
                    </a:cubicBezTo>
                    <a:cubicBezTo>
                      <a:pt x="1069" y="524"/>
                      <a:pt x="1038" y="578"/>
                      <a:pt x="1087" y="578"/>
                    </a:cubicBezTo>
                    <a:cubicBezTo>
                      <a:pt x="1135" y="578"/>
                      <a:pt x="1242" y="594"/>
                      <a:pt x="1245" y="684"/>
                    </a:cubicBezTo>
                    <a:cubicBezTo>
                      <a:pt x="1248" y="774"/>
                      <a:pt x="1222" y="864"/>
                      <a:pt x="1107" y="875"/>
                    </a:cubicBezTo>
                    <a:cubicBezTo>
                      <a:pt x="1107" y="875"/>
                      <a:pt x="1078" y="880"/>
                      <a:pt x="1107" y="917"/>
                    </a:cubicBezTo>
                    <a:cubicBezTo>
                      <a:pt x="1135" y="953"/>
                      <a:pt x="1181" y="1023"/>
                      <a:pt x="1101" y="1065"/>
                    </a:cubicBezTo>
                    <a:cubicBezTo>
                      <a:pt x="1020" y="1107"/>
                      <a:pt x="885" y="973"/>
                      <a:pt x="759" y="994"/>
                    </a:cubicBezTo>
                    <a:cubicBezTo>
                      <a:pt x="632" y="1015"/>
                      <a:pt x="414" y="981"/>
                      <a:pt x="351" y="936"/>
                    </a:cubicBezTo>
                    <a:cubicBezTo>
                      <a:pt x="287" y="892"/>
                      <a:pt x="236" y="774"/>
                      <a:pt x="328" y="807"/>
                    </a:cubicBezTo>
                    <a:cubicBezTo>
                      <a:pt x="328" y="807"/>
                      <a:pt x="422" y="841"/>
                      <a:pt x="445" y="819"/>
                    </a:cubicBezTo>
                    <a:cubicBezTo>
                      <a:pt x="468" y="796"/>
                      <a:pt x="328" y="793"/>
                      <a:pt x="308" y="768"/>
                    </a:cubicBezTo>
                    <a:cubicBezTo>
                      <a:pt x="287" y="743"/>
                      <a:pt x="57" y="608"/>
                      <a:pt x="29" y="453"/>
                    </a:cubicBezTo>
                    <a:cubicBezTo>
                      <a:pt x="0" y="297"/>
                      <a:pt x="46" y="139"/>
                      <a:pt x="16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Oval 53"/>
              <p:cNvSpPr>
                <a:spLocks noChangeArrowheads="1"/>
              </p:cNvSpPr>
              <p:nvPr/>
            </p:nvSpPr>
            <p:spPr bwMode="auto">
              <a:xfrm>
                <a:off x="6752147" y="4807951"/>
                <a:ext cx="303580" cy="3338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54"/>
              <p:cNvSpPr>
                <a:spLocks/>
              </p:cNvSpPr>
              <p:nvPr/>
            </p:nvSpPr>
            <p:spPr bwMode="auto">
              <a:xfrm>
                <a:off x="7223055" y="4449392"/>
                <a:ext cx="256569" cy="370511"/>
              </a:xfrm>
              <a:custGeom>
                <a:avLst/>
                <a:gdLst>
                  <a:gd name="T0" fmla="*/ 0 w 155"/>
                  <a:gd name="T1" fmla="*/ 52 h 224"/>
                  <a:gd name="T2" fmla="*/ 14 w 155"/>
                  <a:gd name="T3" fmla="*/ 158 h 224"/>
                  <a:gd name="T4" fmla="*/ 86 w 155"/>
                  <a:gd name="T5" fmla="*/ 141 h 224"/>
                  <a:gd name="T6" fmla="*/ 147 w 155"/>
                  <a:gd name="T7" fmla="*/ 95 h 224"/>
                  <a:gd name="T8" fmla="*/ 52 w 155"/>
                  <a:gd name="T9" fmla="*/ 112 h 224"/>
                  <a:gd name="T10" fmla="*/ 0 w 155"/>
                  <a:gd name="T11" fmla="*/ 5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24">
                    <a:moveTo>
                      <a:pt x="0" y="52"/>
                    </a:moveTo>
                    <a:cubicBezTo>
                      <a:pt x="0" y="52"/>
                      <a:pt x="17" y="92"/>
                      <a:pt x="14" y="158"/>
                    </a:cubicBezTo>
                    <a:cubicBezTo>
                      <a:pt x="12" y="224"/>
                      <a:pt x="55" y="196"/>
                      <a:pt x="86" y="141"/>
                    </a:cubicBezTo>
                    <a:cubicBezTo>
                      <a:pt x="118" y="87"/>
                      <a:pt x="155" y="115"/>
                      <a:pt x="147" y="95"/>
                    </a:cubicBezTo>
                    <a:cubicBezTo>
                      <a:pt x="138" y="75"/>
                      <a:pt x="63" y="92"/>
                      <a:pt x="52" y="112"/>
                    </a:cubicBezTo>
                    <a:cubicBezTo>
                      <a:pt x="40" y="133"/>
                      <a:pt x="35" y="0"/>
                      <a:pt x="0" y="5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55"/>
              <p:cNvSpPr>
                <a:spLocks/>
              </p:cNvSpPr>
              <p:nvPr/>
            </p:nvSpPr>
            <p:spPr bwMode="auto">
              <a:xfrm>
                <a:off x="7380024" y="4718710"/>
                <a:ext cx="414335" cy="348998"/>
              </a:xfrm>
              <a:custGeom>
                <a:avLst/>
                <a:gdLst>
                  <a:gd name="T0" fmla="*/ 0 w 250"/>
                  <a:gd name="T1" fmla="*/ 153 h 211"/>
                  <a:gd name="T2" fmla="*/ 167 w 250"/>
                  <a:gd name="T3" fmla="*/ 34 h 211"/>
                  <a:gd name="T4" fmla="*/ 216 w 250"/>
                  <a:gd name="T5" fmla="*/ 125 h 211"/>
                  <a:gd name="T6" fmla="*/ 147 w 250"/>
                  <a:gd name="T7" fmla="*/ 91 h 211"/>
                  <a:gd name="T8" fmla="*/ 0 w 250"/>
                  <a:gd name="T9" fmla="*/ 15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11">
                    <a:moveTo>
                      <a:pt x="0" y="153"/>
                    </a:moveTo>
                    <a:cubicBezTo>
                      <a:pt x="0" y="153"/>
                      <a:pt x="32" y="0"/>
                      <a:pt x="167" y="34"/>
                    </a:cubicBezTo>
                    <a:cubicBezTo>
                      <a:pt x="167" y="34"/>
                      <a:pt x="250" y="84"/>
                      <a:pt x="216" y="125"/>
                    </a:cubicBezTo>
                    <a:cubicBezTo>
                      <a:pt x="181" y="165"/>
                      <a:pt x="195" y="92"/>
                      <a:pt x="147" y="91"/>
                    </a:cubicBezTo>
                    <a:cubicBezTo>
                      <a:pt x="98" y="90"/>
                      <a:pt x="29" y="211"/>
                      <a:pt x="0" y="153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56"/>
              <p:cNvSpPr>
                <a:spLocks/>
              </p:cNvSpPr>
              <p:nvPr/>
            </p:nvSpPr>
            <p:spPr bwMode="auto">
              <a:xfrm>
                <a:off x="6827046" y="4669308"/>
                <a:ext cx="319516" cy="401586"/>
              </a:xfrm>
              <a:custGeom>
                <a:avLst/>
                <a:gdLst>
                  <a:gd name="T0" fmla="*/ 179 w 193"/>
                  <a:gd name="T1" fmla="*/ 199 h 243"/>
                  <a:gd name="T2" fmla="*/ 190 w 193"/>
                  <a:gd name="T3" fmla="*/ 129 h 243"/>
                  <a:gd name="T4" fmla="*/ 113 w 193"/>
                  <a:gd name="T5" fmla="*/ 5 h 243"/>
                  <a:gd name="T6" fmla="*/ 38 w 193"/>
                  <a:gd name="T7" fmla="*/ 59 h 243"/>
                  <a:gd name="T8" fmla="*/ 144 w 193"/>
                  <a:gd name="T9" fmla="*/ 117 h 243"/>
                  <a:gd name="T10" fmla="*/ 179 w 193"/>
                  <a:gd name="T11" fmla="*/ 199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43">
                    <a:moveTo>
                      <a:pt x="179" y="199"/>
                    </a:moveTo>
                    <a:cubicBezTo>
                      <a:pt x="179" y="199"/>
                      <a:pt x="187" y="169"/>
                      <a:pt x="190" y="129"/>
                    </a:cubicBezTo>
                    <a:cubicBezTo>
                      <a:pt x="193" y="89"/>
                      <a:pt x="173" y="0"/>
                      <a:pt x="113" y="5"/>
                    </a:cubicBezTo>
                    <a:cubicBezTo>
                      <a:pt x="52" y="11"/>
                      <a:pt x="0" y="46"/>
                      <a:pt x="38" y="59"/>
                    </a:cubicBezTo>
                    <a:cubicBezTo>
                      <a:pt x="75" y="71"/>
                      <a:pt x="138" y="68"/>
                      <a:pt x="144" y="117"/>
                    </a:cubicBezTo>
                    <a:cubicBezTo>
                      <a:pt x="150" y="166"/>
                      <a:pt x="156" y="243"/>
                      <a:pt x="179" y="199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57"/>
              <p:cNvSpPr>
                <a:spLocks/>
              </p:cNvSpPr>
              <p:nvPr/>
            </p:nvSpPr>
            <p:spPr bwMode="auto">
              <a:xfrm>
                <a:off x="7403131" y="4875679"/>
                <a:ext cx="490031" cy="426287"/>
              </a:xfrm>
              <a:custGeom>
                <a:avLst/>
                <a:gdLst>
                  <a:gd name="T0" fmla="*/ 19 w 296"/>
                  <a:gd name="T1" fmla="*/ 121 h 258"/>
                  <a:gd name="T2" fmla="*/ 287 w 296"/>
                  <a:gd name="T3" fmla="*/ 136 h 258"/>
                  <a:gd name="T4" fmla="*/ 293 w 296"/>
                  <a:gd name="T5" fmla="*/ 171 h 258"/>
                  <a:gd name="T6" fmla="*/ 143 w 296"/>
                  <a:gd name="T7" fmla="*/ 246 h 258"/>
                  <a:gd name="T8" fmla="*/ 17 w 296"/>
                  <a:gd name="T9" fmla="*/ 183 h 258"/>
                  <a:gd name="T10" fmla="*/ 19 w 296"/>
                  <a:gd name="T11" fmla="*/ 121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58">
                    <a:moveTo>
                      <a:pt x="19" y="121"/>
                    </a:moveTo>
                    <a:cubicBezTo>
                      <a:pt x="74" y="74"/>
                      <a:pt x="192" y="0"/>
                      <a:pt x="287" y="136"/>
                    </a:cubicBezTo>
                    <a:cubicBezTo>
                      <a:pt x="294" y="146"/>
                      <a:pt x="296" y="159"/>
                      <a:pt x="293" y="171"/>
                    </a:cubicBezTo>
                    <a:cubicBezTo>
                      <a:pt x="285" y="202"/>
                      <a:pt x="255" y="258"/>
                      <a:pt x="143" y="246"/>
                    </a:cubicBezTo>
                    <a:cubicBezTo>
                      <a:pt x="143" y="246"/>
                      <a:pt x="79" y="244"/>
                      <a:pt x="17" y="183"/>
                    </a:cubicBezTo>
                    <a:cubicBezTo>
                      <a:pt x="0" y="166"/>
                      <a:pt x="0" y="137"/>
                      <a:pt x="19" y="121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58"/>
              <p:cNvSpPr>
                <a:spLocks/>
              </p:cNvSpPr>
              <p:nvPr/>
            </p:nvSpPr>
            <p:spPr bwMode="auto">
              <a:xfrm>
                <a:off x="7423051" y="5006354"/>
                <a:ext cx="299596" cy="274895"/>
              </a:xfrm>
              <a:custGeom>
                <a:avLst/>
                <a:gdLst>
                  <a:gd name="T0" fmla="*/ 27 w 181"/>
                  <a:gd name="T1" fmla="*/ 77 h 166"/>
                  <a:gd name="T2" fmla="*/ 121 w 181"/>
                  <a:gd name="T3" fmla="*/ 8 h 166"/>
                  <a:gd name="T4" fmla="*/ 121 w 181"/>
                  <a:gd name="T5" fmla="*/ 42 h 166"/>
                  <a:gd name="T6" fmla="*/ 146 w 181"/>
                  <a:gd name="T7" fmla="*/ 66 h 166"/>
                  <a:gd name="T8" fmla="*/ 121 w 181"/>
                  <a:gd name="T9" fmla="*/ 129 h 166"/>
                  <a:gd name="T10" fmla="*/ 27 w 181"/>
                  <a:gd name="T11" fmla="*/ 7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66">
                    <a:moveTo>
                      <a:pt x="27" y="77"/>
                    </a:moveTo>
                    <a:cubicBezTo>
                      <a:pt x="27" y="77"/>
                      <a:pt x="103" y="0"/>
                      <a:pt x="121" y="8"/>
                    </a:cubicBezTo>
                    <a:cubicBezTo>
                      <a:pt x="138" y="17"/>
                      <a:pt x="100" y="39"/>
                      <a:pt x="121" y="42"/>
                    </a:cubicBezTo>
                    <a:cubicBezTo>
                      <a:pt x="141" y="46"/>
                      <a:pt x="181" y="60"/>
                      <a:pt x="146" y="66"/>
                    </a:cubicBezTo>
                    <a:cubicBezTo>
                      <a:pt x="112" y="71"/>
                      <a:pt x="92" y="92"/>
                      <a:pt x="121" y="129"/>
                    </a:cubicBezTo>
                    <a:cubicBezTo>
                      <a:pt x="149" y="166"/>
                      <a:pt x="0" y="103"/>
                      <a:pt x="27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59"/>
              <p:cNvSpPr>
                <a:spLocks/>
              </p:cNvSpPr>
              <p:nvPr/>
            </p:nvSpPr>
            <p:spPr bwMode="auto">
              <a:xfrm>
                <a:off x="6713901" y="4763330"/>
                <a:ext cx="316329" cy="213542"/>
              </a:xfrm>
              <a:custGeom>
                <a:avLst/>
                <a:gdLst>
                  <a:gd name="T0" fmla="*/ 176 w 191"/>
                  <a:gd name="T1" fmla="*/ 96 h 129"/>
                  <a:gd name="T2" fmla="*/ 62 w 191"/>
                  <a:gd name="T3" fmla="*/ 36 h 129"/>
                  <a:gd name="T4" fmla="*/ 20 w 191"/>
                  <a:gd name="T5" fmla="*/ 96 h 129"/>
                  <a:gd name="T6" fmla="*/ 132 w 191"/>
                  <a:gd name="T7" fmla="*/ 72 h 129"/>
                  <a:gd name="T8" fmla="*/ 176 w 191"/>
                  <a:gd name="T9" fmla="*/ 9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29">
                    <a:moveTo>
                      <a:pt x="176" y="96"/>
                    </a:moveTo>
                    <a:cubicBezTo>
                      <a:pt x="179" y="88"/>
                      <a:pt x="151" y="0"/>
                      <a:pt x="62" y="36"/>
                    </a:cubicBezTo>
                    <a:cubicBezTo>
                      <a:pt x="62" y="36"/>
                      <a:pt x="0" y="78"/>
                      <a:pt x="20" y="96"/>
                    </a:cubicBezTo>
                    <a:cubicBezTo>
                      <a:pt x="40" y="115"/>
                      <a:pt x="73" y="14"/>
                      <a:pt x="132" y="72"/>
                    </a:cubicBezTo>
                    <a:cubicBezTo>
                      <a:pt x="191" y="129"/>
                      <a:pt x="176" y="96"/>
                      <a:pt x="176" y="96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60"/>
              <p:cNvSpPr>
                <a:spLocks/>
              </p:cNvSpPr>
              <p:nvPr/>
            </p:nvSpPr>
            <p:spPr bwMode="auto">
              <a:xfrm>
                <a:off x="6729040" y="4952171"/>
                <a:ext cx="270114" cy="178483"/>
              </a:xfrm>
              <a:custGeom>
                <a:avLst/>
                <a:gdLst>
                  <a:gd name="T0" fmla="*/ 89 w 163"/>
                  <a:gd name="T1" fmla="*/ 108 h 108"/>
                  <a:gd name="T2" fmla="*/ 47 w 163"/>
                  <a:gd name="T3" fmla="*/ 97 h 108"/>
                  <a:gd name="T4" fmla="*/ 0 w 163"/>
                  <a:gd name="T5" fmla="*/ 7 h 108"/>
                  <a:gd name="T6" fmla="*/ 7 w 163"/>
                  <a:gd name="T7" fmla="*/ 1 h 108"/>
                  <a:gd name="T8" fmla="*/ 13 w 163"/>
                  <a:gd name="T9" fmla="*/ 7 h 108"/>
                  <a:gd name="T10" fmla="*/ 54 w 163"/>
                  <a:gd name="T11" fmla="*/ 86 h 108"/>
                  <a:gd name="T12" fmla="*/ 153 w 163"/>
                  <a:gd name="T13" fmla="*/ 79 h 108"/>
                  <a:gd name="T14" fmla="*/ 162 w 163"/>
                  <a:gd name="T15" fmla="*/ 82 h 108"/>
                  <a:gd name="T16" fmla="*/ 159 w 163"/>
                  <a:gd name="T17" fmla="*/ 90 h 108"/>
                  <a:gd name="T18" fmla="*/ 89 w 163"/>
                  <a:gd name="T1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108">
                    <a:moveTo>
                      <a:pt x="89" y="108"/>
                    </a:moveTo>
                    <a:cubicBezTo>
                      <a:pt x="73" y="108"/>
                      <a:pt x="59" y="105"/>
                      <a:pt x="47" y="97"/>
                    </a:cubicBezTo>
                    <a:cubicBezTo>
                      <a:pt x="4" y="71"/>
                      <a:pt x="0" y="10"/>
                      <a:pt x="0" y="7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0" y="0"/>
                      <a:pt x="13" y="3"/>
                      <a:pt x="13" y="7"/>
                    </a:cubicBezTo>
                    <a:cubicBezTo>
                      <a:pt x="13" y="7"/>
                      <a:pt x="17" y="64"/>
                      <a:pt x="54" y="86"/>
                    </a:cubicBezTo>
                    <a:cubicBezTo>
                      <a:pt x="78" y="101"/>
                      <a:pt x="111" y="98"/>
                      <a:pt x="153" y="79"/>
                    </a:cubicBezTo>
                    <a:cubicBezTo>
                      <a:pt x="156" y="77"/>
                      <a:pt x="160" y="78"/>
                      <a:pt x="162" y="82"/>
                    </a:cubicBezTo>
                    <a:cubicBezTo>
                      <a:pt x="163" y="85"/>
                      <a:pt x="162" y="89"/>
                      <a:pt x="159" y="90"/>
                    </a:cubicBezTo>
                    <a:cubicBezTo>
                      <a:pt x="133" y="102"/>
                      <a:pt x="110" y="108"/>
                      <a:pt x="89" y="108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61"/>
              <p:cNvSpPr>
                <a:spLocks noEditPoints="1"/>
              </p:cNvSpPr>
              <p:nvPr/>
            </p:nvSpPr>
            <p:spPr bwMode="auto">
              <a:xfrm>
                <a:off x="6816688" y="4849384"/>
                <a:ext cx="230275" cy="227884"/>
              </a:xfrm>
              <a:custGeom>
                <a:avLst/>
                <a:gdLst>
                  <a:gd name="T0" fmla="*/ 70 w 139"/>
                  <a:gd name="T1" fmla="*/ 0 h 138"/>
                  <a:gd name="T2" fmla="*/ 0 w 139"/>
                  <a:gd name="T3" fmla="*/ 69 h 138"/>
                  <a:gd name="T4" fmla="*/ 70 w 139"/>
                  <a:gd name="T5" fmla="*/ 138 h 138"/>
                  <a:gd name="T6" fmla="*/ 139 w 139"/>
                  <a:gd name="T7" fmla="*/ 69 h 138"/>
                  <a:gd name="T8" fmla="*/ 70 w 139"/>
                  <a:gd name="T9" fmla="*/ 0 h 138"/>
                  <a:gd name="T10" fmla="*/ 83 w 139"/>
                  <a:gd name="T11" fmla="*/ 67 h 138"/>
                  <a:gd name="T12" fmla="*/ 70 w 139"/>
                  <a:gd name="T13" fmla="*/ 54 h 138"/>
                  <a:gd name="T14" fmla="*/ 83 w 139"/>
                  <a:gd name="T15" fmla="*/ 40 h 138"/>
                  <a:gd name="T16" fmla="*/ 97 w 139"/>
                  <a:gd name="T17" fmla="*/ 54 h 138"/>
                  <a:gd name="T18" fmla="*/ 83 w 139"/>
                  <a:gd name="T19" fmla="*/ 6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38">
                    <a:moveTo>
                      <a:pt x="70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7"/>
                      <a:pt x="31" y="138"/>
                      <a:pt x="70" y="138"/>
                    </a:cubicBezTo>
                    <a:cubicBezTo>
                      <a:pt x="108" y="138"/>
                      <a:pt x="139" y="107"/>
                      <a:pt x="139" y="69"/>
                    </a:cubicBezTo>
                    <a:cubicBezTo>
                      <a:pt x="139" y="31"/>
                      <a:pt x="108" y="0"/>
                      <a:pt x="70" y="0"/>
                    </a:cubicBezTo>
                    <a:close/>
                    <a:moveTo>
                      <a:pt x="83" y="67"/>
                    </a:moveTo>
                    <a:cubicBezTo>
                      <a:pt x="76" y="67"/>
                      <a:pt x="70" y="61"/>
                      <a:pt x="70" y="54"/>
                    </a:cubicBezTo>
                    <a:cubicBezTo>
                      <a:pt x="70" y="46"/>
                      <a:pt x="76" y="40"/>
                      <a:pt x="83" y="40"/>
                    </a:cubicBezTo>
                    <a:cubicBezTo>
                      <a:pt x="91" y="40"/>
                      <a:pt x="97" y="46"/>
                      <a:pt x="97" y="54"/>
                    </a:cubicBezTo>
                    <a:cubicBezTo>
                      <a:pt x="97" y="61"/>
                      <a:pt x="91" y="67"/>
                      <a:pt x="83" y="67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62"/>
              <p:cNvSpPr>
                <a:spLocks/>
              </p:cNvSpPr>
              <p:nvPr/>
            </p:nvSpPr>
            <p:spPr bwMode="auto">
              <a:xfrm>
                <a:off x="6341796" y="5847772"/>
                <a:ext cx="336249" cy="294018"/>
              </a:xfrm>
              <a:custGeom>
                <a:avLst/>
                <a:gdLst>
                  <a:gd name="T0" fmla="*/ 184 w 203"/>
                  <a:gd name="T1" fmla="*/ 178 h 178"/>
                  <a:gd name="T2" fmla="*/ 176 w 203"/>
                  <a:gd name="T3" fmla="*/ 176 h 178"/>
                  <a:gd name="T4" fmla="*/ 5 w 203"/>
                  <a:gd name="T5" fmla="*/ 29 h 178"/>
                  <a:gd name="T6" fmla="*/ 11 w 203"/>
                  <a:gd name="T7" fmla="*/ 5 h 178"/>
                  <a:gd name="T8" fmla="*/ 35 w 203"/>
                  <a:gd name="T9" fmla="*/ 11 h 178"/>
                  <a:gd name="T10" fmla="*/ 191 w 203"/>
                  <a:gd name="T11" fmla="*/ 145 h 178"/>
                  <a:gd name="T12" fmla="*/ 199 w 203"/>
                  <a:gd name="T13" fmla="*/ 168 h 178"/>
                  <a:gd name="T14" fmla="*/ 184 w 203"/>
                  <a:gd name="T1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178">
                    <a:moveTo>
                      <a:pt x="184" y="178"/>
                    </a:moveTo>
                    <a:cubicBezTo>
                      <a:pt x="181" y="178"/>
                      <a:pt x="179" y="177"/>
                      <a:pt x="176" y="176"/>
                    </a:cubicBezTo>
                    <a:cubicBezTo>
                      <a:pt x="64" y="123"/>
                      <a:pt x="8" y="32"/>
                      <a:pt x="5" y="29"/>
                    </a:cubicBezTo>
                    <a:cubicBezTo>
                      <a:pt x="0" y="20"/>
                      <a:pt x="3" y="10"/>
                      <a:pt x="11" y="5"/>
                    </a:cubicBezTo>
                    <a:cubicBezTo>
                      <a:pt x="19" y="0"/>
                      <a:pt x="30" y="2"/>
                      <a:pt x="35" y="11"/>
                    </a:cubicBezTo>
                    <a:cubicBezTo>
                      <a:pt x="36" y="12"/>
                      <a:pt x="89" y="96"/>
                      <a:pt x="191" y="145"/>
                    </a:cubicBezTo>
                    <a:cubicBezTo>
                      <a:pt x="200" y="149"/>
                      <a:pt x="203" y="159"/>
                      <a:pt x="199" y="168"/>
                    </a:cubicBezTo>
                    <a:cubicBezTo>
                      <a:pt x="196" y="174"/>
                      <a:pt x="190" y="178"/>
                      <a:pt x="184" y="17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63"/>
              <p:cNvSpPr>
                <a:spLocks/>
              </p:cNvSpPr>
              <p:nvPr/>
            </p:nvSpPr>
            <p:spPr bwMode="auto">
              <a:xfrm>
                <a:off x="7050150" y="4184855"/>
                <a:ext cx="71712" cy="201590"/>
              </a:xfrm>
              <a:custGeom>
                <a:avLst/>
                <a:gdLst>
                  <a:gd name="T0" fmla="*/ 30 w 43"/>
                  <a:gd name="T1" fmla="*/ 122 h 122"/>
                  <a:gd name="T2" fmla="*/ 23 w 43"/>
                  <a:gd name="T3" fmla="*/ 120 h 122"/>
                  <a:gd name="T4" fmla="*/ 6 w 43"/>
                  <a:gd name="T5" fmla="*/ 10 h 122"/>
                  <a:gd name="T6" fmla="*/ 17 w 43"/>
                  <a:gd name="T7" fmla="*/ 0 h 122"/>
                  <a:gd name="T8" fmla="*/ 27 w 43"/>
                  <a:gd name="T9" fmla="*/ 12 h 122"/>
                  <a:gd name="T10" fmla="*/ 37 w 43"/>
                  <a:gd name="T11" fmla="*/ 103 h 122"/>
                  <a:gd name="T12" fmla="*/ 39 w 43"/>
                  <a:gd name="T13" fmla="*/ 118 h 122"/>
                  <a:gd name="T14" fmla="*/ 30 w 43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22">
                    <a:moveTo>
                      <a:pt x="30" y="122"/>
                    </a:moveTo>
                    <a:cubicBezTo>
                      <a:pt x="28" y="122"/>
                      <a:pt x="25" y="121"/>
                      <a:pt x="23" y="120"/>
                    </a:cubicBezTo>
                    <a:cubicBezTo>
                      <a:pt x="0" y="100"/>
                      <a:pt x="5" y="25"/>
                      <a:pt x="6" y="10"/>
                    </a:cubicBezTo>
                    <a:cubicBezTo>
                      <a:pt x="6" y="4"/>
                      <a:pt x="12" y="0"/>
                      <a:pt x="17" y="0"/>
                    </a:cubicBezTo>
                    <a:cubicBezTo>
                      <a:pt x="23" y="0"/>
                      <a:pt x="28" y="6"/>
                      <a:pt x="27" y="12"/>
                    </a:cubicBezTo>
                    <a:cubicBezTo>
                      <a:pt x="25" y="49"/>
                      <a:pt x="28" y="95"/>
                      <a:pt x="37" y="103"/>
                    </a:cubicBezTo>
                    <a:cubicBezTo>
                      <a:pt x="42" y="107"/>
                      <a:pt x="43" y="114"/>
                      <a:pt x="39" y="118"/>
                    </a:cubicBezTo>
                    <a:cubicBezTo>
                      <a:pt x="36" y="121"/>
                      <a:pt x="33" y="122"/>
                      <a:pt x="30" y="12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4"/>
              <p:cNvSpPr>
                <a:spLocks/>
              </p:cNvSpPr>
              <p:nvPr/>
            </p:nvSpPr>
            <p:spPr bwMode="auto">
              <a:xfrm>
                <a:off x="8029414" y="4478873"/>
                <a:ext cx="47808" cy="132268"/>
              </a:xfrm>
              <a:custGeom>
                <a:avLst/>
                <a:gdLst>
                  <a:gd name="T0" fmla="*/ 0 w 60"/>
                  <a:gd name="T1" fmla="*/ 0 h 166"/>
                  <a:gd name="T2" fmla="*/ 0 w 60"/>
                  <a:gd name="T3" fmla="*/ 166 h 166"/>
                  <a:gd name="T4" fmla="*/ 60 w 60"/>
                  <a:gd name="T5" fmla="*/ 83 h 166"/>
                  <a:gd name="T6" fmla="*/ 0 w 60"/>
                  <a:gd name="T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66">
                    <a:moveTo>
                      <a:pt x="0" y="0"/>
                    </a:moveTo>
                    <a:lnTo>
                      <a:pt x="0" y="166"/>
                    </a:lnTo>
                    <a:lnTo>
                      <a:pt x="6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65"/>
              <p:cNvSpPr>
                <a:spLocks/>
              </p:cNvSpPr>
              <p:nvPr/>
            </p:nvSpPr>
            <p:spPr bwMode="auto">
              <a:xfrm>
                <a:off x="8029414" y="4478873"/>
                <a:ext cx="47808" cy="132268"/>
              </a:xfrm>
              <a:custGeom>
                <a:avLst/>
                <a:gdLst>
                  <a:gd name="T0" fmla="*/ 0 w 60"/>
                  <a:gd name="T1" fmla="*/ 0 h 166"/>
                  <a:gd name="T2" fmla="*/ 0 w 60"/>
                  <a:gd name="T3" fmla="*/ 166 h 166"/>
                  <a:gd name="T4" fmla="*/ 60 w 60"/>
                  <a:gd name="T5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166">
                    <a:moveTo>
                      <a:pt x="0" y="0"/>
                    </a:moveTo>
                    <a:lnTo>
                      <a:pt x="0" y="166"/>
                    </a:lnTo>
                    <a:lnTo>
                      <a:pt x="60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66"/>
              <p:cNvSpPr>
                <a:spLocks/>
              </p:cNvSpPr>
              <p:nvPr/>
            </p:nvSpPr>
            <p:spPr bwMode="auto">
              <a:xfrm>
                <a:off x="8011088" y="4460547"/>
                <a:ext cx="86054" cy="168921"/>
              </a:xfrm>
              <a:custGeom>
                <a:avLst/>
                <a:gdLst>
                  <a:gd name="T0" fmla="*/ 11 w 52"/>
                  <a:gd name="T1" fmla="*/ 102 h 102"/>
                  <a:gd name="T2" fmla="*/ 8 w 52"/>
                  <a:gd name="T3" fmla="*/ 101 h 102"/>
                  <a:gd name="T4" fmla="*/ 0 w 52"/>
                  <a:gd name="T5" fmla="*/ 91 h 102"/>
                  <a:gd name="T6" fmla="*/ 0 w 52"/>
                  <a:gd name="T7" fmla="*/ 11 h 102"/>
                  <a:gd name="T8" fmla="*/ 11 w 52"/>
                  <a:gd name="T9" fmla="*/ 0 h 102"/>
                  <a:gd name="T10" fmla="*/ 22 w 52"/>
                  <a:gd name="T11" fmla="*/ 11 h 102"/>
                  <a:gd name="T12" fmla="*/ 22 w 52"/>
                  <a:gd name="T13" fmla="*/ 57 h 102"/>
                  <a:gd name="T14" fmla="*/ 31 w 52"/>
                  <a:gd name="T15" fmla="*/ 44 h 102"/>
                  <a:gd name="T16" fmla="*/ 46 w 52"/>
                  <a:gd name="T17" fmla="*/ 42 h 102"/>
                  <a:gd name="T18" fmla="*/ 49 w 52"/>
                  <a:gd name="T19" fmla="*/ 57 h 102"/>
                  <a:gd name="T20" fmla="*/ 20 w 52"/>
                  <a:gd name="T21" fmla="*/ 97 h 102"/>
                  <a:gd name="T22" fmla="*/ 11 w 52"/>
                  <a:gd name="T2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102">
                    <a:moveTo>
                      <a:pt x="11" y="102"/>
                    </a:moveTo>
                    <a:cubicBezTo>
                      <a:pt x="10" y="102"/>
                      <a:pt x="9" y="102"/>
                      <a:pt x="8" y="101"/>
                    </a:cubicBezTo>
                    <a:cubicBezTo>
                      <a:pt x="3" y="100"/>
                      <a:pt x="0" y="96"/>
                      <a:pt x="0" y="9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0"/>
                      <a:pt x="41" y="39"/>
                      <a:pt x="46" y="42"/>
                    </a:cubicBezTo>
                    <a:cubicBezTo>
                      <a:pt x="51" y="45"/>
                      <a:pt x="52" y="52"/>
                      <a:pt x="49" y="5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8" y="100"/>
                      <a:pt x="14" y="102"/>
                      <a:pt x="11" y="10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67"/>
              <p:cNvSpPr>
                <a:spLocks/>
              </p:cNvSpPr>
              <p:nvPr/>
            </p:nvSpPr>
            <p:spPr bwMode="auto">
              <a:xfrm>
                <a:off x="6673264" y="5399972"/>
                <a:ext cx="620706" cy="418319"/>
              </a:xfrm>
              <a:custGeom>
                <a:avLst/>
                <a:gdLst>
                  <a:gd name="T0" fmla="*/ 218 w 375"/>
                  <a:gd name="T1" fmla="*/ 64 h 253"/>
                  <a:gd name="T2" fmla="*/ 270 w 375"/>
                  <a:gd name="T3" fmla="*/ 149 h 253"/>
                  <a:gd name="T4" fmla="*/ 343 w 375"/>
                  <a:gd name="T5" fmla="*/ 186 h 253"/>
                  <a:gd name="T6" fmla="*/ 0 w 375"/>
                  <a:gd name="T7" fmla="*/ 85 h 253"/>
                  <a:gd name="T8" fmla="*/ 61 w 375"/>
                  <a:gd name="T9" fmla="*/ 23 h 253"/>
                  <a:gd name="T10" fmla="*/ 218 w 375"/>
                  <a:gd name="T11" fmla="*/ 6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253">
                    <a:moveTo>
                      <a:pt x="218" y="64"/>
                    </a:moveTo>
                    <a:cubicBezTo>
                      <a:pt x="218" y="64"/>
                      <a:pt x="217" y="126"/>
                      <a:pt x="270" y="149"/>
                    </a:cubicBezTo>
                    <a:cubicBezTo>
                      <a:pt x="322" y="172"/>
                      <a:pt x="375" y="164"/>
                      <a:pt x="343" y="186"/>
                    </a:cubicBezTo>
                    <a:cubicBezTo>
                      <a:pt x="311" y="208"/>
                      <a:pt x="40" y="253"/>
                      <a:pt x="0" y="85"/>
                    </a:cubicBezTo>
                    <a:cubicBezTo>
                      <a:pt x="0" y="85"/>
                      <a:pt x="11" y="0"/>
                      <a:pt x="61" y="23"/>
                    </a:cubicBezTo>
                    <a:cubicBezTo>
                      <a:pt x="112" y="46"/>
                      <a:pt x="218" y="64"/>
                      <a:pt x="218" y="64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68"/>
              <p:cNvSpPr>
                <a:spLocks/>
              </p:cNvSpPr>
              <p:nvPr/>
            </p:nvSpPr>
            <p:spPr bwMode="auto">
              <a:xfrm>
                <a:off x="6669280" y="5486026"/>
                <a:ext cx="690824" cy="221510"/>
              </a:xfrm>
              <a:custGeom>
                <a:avLst/>
                <a:gdLst>
                  <a:gd name="T0" fmla="*/ 415 w 417"/>
                  <a:gd name="T1" fmla="*/ 76 h 134"/>
                  <a:gd name="T2" fmla="*/ 401 w 417"/>
                  <a:gd name="T3" fmla="*/ 71 h 134"/>
                  <a:gd name="T4" fmla="*/ 201 w 417"/>
                  <a:gd name="T5" fmla="*/ 112 h 134"/>
                  <a:gd name="T6" fmla="*/ 108 w 417"/>
                  <a:gd name="T7" fmla="*/ 60 h 134"/>
                  <a:gd name="T8" fmla="*/ 108 w 417"/>
                  <a:gd name="T9" fmla="*/ 60 h 134"/>
                  <a:gd name="T10" fmla="*/ 115 w 417"/>
                  <a:gd name="T11" fmla="*/ 31 h 134"/>
                  <a:gd name="T12" fmla="*/ 108 w 417"/>
                  <a:gd name="T13" fmla="*/ 18 h 134"/>
                  <a:gd name="T14" fmla="*/ 95 w 417"/>
                  <a:gd name="T15" fmla="*/ 26 h 134"/>
                  <a:gd name="T16" fmla="*/ 87 w 417"/>
                  <a:gd name="T17" fmla="*/ 54 h 134"/>
                  <a:gd name="T18" fmla="*/ 87 w 417"/>
                  <a:gd name="T19" fmla="*/ 56 h 134"/>
                  <a:gd name="T20" fmla="*/ 62 w 417"/>
                  <a:gd name="T21" fmla="*/ 56 h 134"/>
                  <a:gd name="T22" fmla="*/ 22 w 417"/>
                  <a:gd name="T23" fmla="*/ 7 h 134"/>
                  <a:gd name="T24" fmla="*/ 8 w 417"/>
                  <a:gd name="T25" fmla="*/ 3 h 134"/>
                  <a:gd name="T26" fmla="*/ 3 w 417"/>
                  <a:gd name="T27" fmla="*/ 17 h 134"/>
                  <a:gd name="T28" fmla="*/ 93 w 417"/>
                  <a:gd name="T29" fmla="*/ 104 h 134"/>
                  <a:gd name="T30" fmla="*/ 222 w 417"/>
                  <a:gd name="T31" fmla="*/ 134 h 134"/>
                  <a:gd name="T32" fmla="*/ 409 w 417"/>
                  <a:gd name="T33" fmla="*/ 91 h 134"/>
                  <a:gd name="T34" fmla="*/ 415 w 417"/>
                  <a:gd name="T35" fmla="*/ 7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34">
                    <a:moveTo>
                      <a:pt x="415" y="76"/>
                    </a:moveTo>
                    <a:cubicBezTo>
                      <a:pt x="413" y="71"/>
                      <a:pt x="406" y="68"/>
                      <a:pt x="401" y="71"/>
                    </a:cubicBezTo>
                    <a:cubicBezTo>
                      <a:pt x="328" y="102"/>
                      <a:pt x="260" y="116"/>
                      <a:pt x="201" y="112"/>
                    </a:cubicBezTo>
                    <a:cubicBezTo>
                      <a:pt x="187" y="99"/>
                      <a:pt x="151" y="72"/>
                      <a:pt x="108" y="60"/>
                    </a:cubicBezTo>
                    <a:cubicBezTo>
                      <a:pt x="108" y="60"/>
                      <a:pt x="108" y="60"/>
                      <a:pt x="108" y="6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25"/>
                      <a:pt x="113" y="19"/>
                      <a:pt x="108" y="18"/>
                    </a:cubicBezTo>
                    <a:cubicBezTo>
                      <a:pt x="102" y="16"/>
                      <a:pt x="96" y="20"/>
                      <a:pt x="95" y="26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5"/>
                      <a:pt x="87" y="56"/>
                      <a:pt x="87" y="56"/>
                    </a:cubicBezTo>
                    <a:cubicBezTo>
                      <a:pt x="79" y="55"/>
                      <a:pt x="70" y="55"/>
                      <a:pt x="62" y="56"/>
                    </a:cubicBezTo>
                    <a:cubicBezTo>
                      <a:pt x="34" y="31"/>
                      <a:pt x="22" y="8"/>
                      <a:pt x="22" y="7"/>
                    </a:cubicBezTo>
                    <a:cubicBezTo>
                      <a:pt x="19" y="2"/>
                      <a:pt x="13" y="0"/>
                      <a:pt x="8" y="3"/>
                    </a:cubicBezTo>
                    <a:cubicBezTo>
                      <a:pt x="2" y="5"/>
                      <a:pt x="0" y="12"/>
                      <a:pt x="3" y="17"/>
                    </a:cubicBezTo>
                    <a:cubicBezTo>
                      <a:pt x="4" y="19"/>
                      <a:pt x="29" y="69"/>
                      <a:pt x="93" y="104"/>
                    </a:cubicBezTo>
                    <a:cubicBezTo>
                      <a:pt x="124" y="120"/>
                      <a:pt x="166" y="134"/>
                      <a:pt x="222" y="134"/>
                    </a:cubicBezTo>
                    <a:cubicBezTo>
                      <a:pt x="273" y="134"/>
                      <a:pt x="335" y="123"/>
                      <a:pt x="409" y="91"/>
                    </a:cubicBezTo>
                    <a:cubicBezTo>
                      <a:pt x="415" y="88"/>
                      <a:pt x="417" y="82"/>
                      <a:pt x="415" y="76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69"/>
              <p:cNvSpPr>
                <a:spLocks noEditPoints="1"/>
              </p:cNvSpPr>
              <p:nvPr/>
            </p:nvSpPr>
            <p:spPr bwMode="auto">
              <a:xfrm>
                <a:off x="6621472" y="5201569"/>
                <a:ext cx="518715" cy="376885"/>
              </a:xfrm>
              <a:custGeom>
                <a:avLst/>
                <a:gdLst>
                  <a:gd name="T0" fmla="*/ 189 w 313"/>
                  <a:gd name="T1" fmla="*/ 22 h 228"/>
                  <a:gd name="T2" fmla="*/ 85 w 313"/>
                  <a:gd name="T3" fmla="*/ 37 h 228"/>
                  <a:gd name="T4" fmla="*/ 189 w 313"/>
                  <a:gd name="T5" fmla="*/ 215 h 228"/>
                  <a:gd name="T6" fmla="*/ 298 w 313"/>
                  <a:gd name="T7" fmla="*/ 108 h 228"/>
                  <a:gd name="T8" fmla="*/ 189 w 313"/>
                  <a:gd name="T9" fmla="*/ 22 h 228"/>
                  <a:gd name="T10" fmla="*/ 136 w 313"/>
                  <a:gd name="T11" fmla="*/ 143 h 228"/>
                  <a:gd name="T12" fmla="*/ 134 w 313"/>
                  <a:gd name="T13" fmla="*/ 143 h 228"/>
                  <a:gd name="T14" fmla="*/ 123 w 313"/>
                  <a:gd name="T15" fmla="*/ 134 h 228"/>
                  <a:gd name="T16" fmla="*/ 84 w 313"/>
                  <a:gd name="T17" fmla="*/ 103 h 228"/>
                  <a:gd name="T18" fmla="*/ 75 w 313"/>
                  <a:gd name="T19" fmla="*/ 91 h 228"/>
                  <a:gd name="T20" fmla="*/ 87 w 313"/>
                  <a:gd name="T21" fmla="*/ 82 h 228"/>
                  <a:gd name="T22" fmla="*/ 145 w 313"/>
                  <a:gd name="T23" fmla="*/ 130 h 228"/>
                  <a:gd name="T24" fmla="*/ 136 w 313"/>
                  <a:gd name="T25" fmla="*/ 143 h 228"/>
                  <a:gd name="T26" fmla="*/ 241 w 313"/>
                  <a:gd name="T27" fmla="*/ 138 h 228"/>
                  <a:gd name="T28" fmla="*/ 228 w 313"/>
                  <a:gd name="T29" fmla="*/ 146 h 228"/>
                  <a:gd name="T30" fmla="*/ 187 w 313"/>
                  <a:gd name="T31" fmla="*/ 150 h 228"/>
                  <a:gd name="T32" fmla="*/ 178 w 313"/>
                  <a:gd name="T33" fmla="*/ 144 h 228"/>
                  <a:gd name="T34" fmla="*/ 168 w 313"/>
                  <a:gd name="T35" fmla="*/ 139 h 228"/>
                  <a:gd name="T36" fmla="*/ 233 w 313"/>
                  <a:gd name="T37" fmla="*/ 125 h 228"/>
                  <a:gd name="T38" fmla="*/ 241 w 313"/>
                  <a:gd name="T39" fmla="*/ 13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228">
                    <a:moveTo>
                      <a:pt x="189" y="22"/>
                    </a:moveTo>
                    <a:cubicBezTo>
                      <a:pt x="112" y="0"/>
                      <a:pt x="85" y="37"/>
                      <a:pt x="85" y="37"/>
                    </a:cubicBezTo>
                    <a:cubicBezTo>
                      <a:pt x="0" y="143"/>
                      <a:pt x="108" y="203"/>
                      <a:pt x="189" y="215"/>
                    </a:cubicBezTo>
                    <a:cubicBezTo>
                      <a:pt x="269" y="228"/>
                      <a:pt x="283" y="151"/>
                      <a:pt x="298" y="108"/>
                    </a:cubicBezTo>
                    <a:cubicBezTo>
                      <a:pt x="313" y="65"/>
                      <a:pt x="266" y="44"/>
                      <a:pt x="189" y="22"/>
                    </a:cubicBezTo>
                    <a:close/>
                    <a:moveTo>
                      <a:pt x="136" y="143"/>
                    </a:moveTo>
                    <a:cubicBezTo>
                      <a:pt x="135" y="143"/>
                      <a:pt x="135" y="143"/>
                      <a:pt x="134" y="143"/>
                    </a:cubicBezTo>
                    <a:cubicBezTo>
                      <a:pt x="129" y="143"/>
                      <a:pt x="125" y="139"/>
                      <a:pt x="123" y="134"/>
                    </a:cubicBezTo>
                    <a:cubicBezTo>
                      <a:pt x="118" y="108"/>
                      <a:pt x="84" y="103"/>
                      <a:pt x="84" y="103"/>
                    </a:cubicBezTo>
                    <a:cubicBezTo>
                      <a:pt x="78" y="102"/>
                      <a:pt x="74" y="97"/>
                      <a:pt x="75" y="91"/>
                    </a:cubicBezTo>
                    <a:cubicBezTo>
                      <a:pt x="76" y="85"/>
                      <a:pt x="81" y="81"/>
                      <a:pt x="87" y="82"/>
                    </a:cubicBezTo>
                    <a:cubicBezTo>
                      <a:pt x="89" y="82"/>
                      <a:pt x="136" y="89"/>
                      <a:pt x="145" y="130"/>
                    </a:cubicBezTo>
                    <a:cubicBezTo>
                      <a:pt x="146" y="136"/>
                      <a:pt x="142" y="141"/>
                      <a:pt x="136" y="143"/>
                    </a:cubicBezTo>
                    <a:close/>
                    <a:moveTo>
                      <a:pt x="241" y="138"/>
                    </a:moveTo>
                    <a:cubicBezTo>
                      <a:pt x="239" y="144"/>
                      <a:pt x="233" y="148"/>
                      <a:pt x="228" y="146"/>
                    </a:cubicBezTo>
                    <a:cubicBezTo>
                      <a:pt x="196" y="137"/>
                      <a:pt x="187" y="149"/>
                      <a:pt x="187" y="150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9" y="138"/>
                      <a:pt x="184" y="112"/>
                      <a:pt x="233" y="125"/>
                    </a:cubicBezTo>
                    <a:cubicBezTo>
                      <a:pt x="239" y="127"/>
                      <a:pt x="242" y="133"/>
                      <a:pt x="241" y="138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Oval 70"/>
              <p:cNvSpPr>
                <a:spLocks noChangeArrowheads="1"/>
              </p:cNvSpPr>
              <p:nvPr/>
            </p:nvSpPr>
            <p:spPr bwMode="auto">
              <a:xfrm>
                <a:off x="7191183" y="5449373"/>
                <a:ext cx="33466" cy="3187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Oval 71"/>
              <p:cNvSpPr>
                <a:spLocks noChangeArrowheads="1"/>
              </p:cNvSpPr>
              <p:nvPr/>
            </p:nvSpPr>
            <p:spPr bwMode="auto">
              <a:xfrm>
                <a:off x="7240584" y="5532240"/>
                <a:ext cx="35059" cy="3426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Oval 72"/>
              <p:cNvSpPr>
                <a:spLocks noChangeArrowheads="1"/>
              </p:cNvSpPr>
              <p:nvPr/>
            </p:nvSpPr>
            <p:spPr bwMode="auto">
              <a:xfrm>
                <a:off x="7138594" y="5532240"/>
                <a:ext cx="17530" cy="18326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Oval 73"/>
              <p:cNvSpPr>
                <a:spLocks noChangeArrowheads="1"/>
              </p:cNvSpPr>
              <p:nvPr/>
            </p:nvSpPr>
            <p:spPr bwMode="auto">
              <a:xfrm>
                <a:off x="6689200" y="5307543"/>
                <a:ext cx="19920" cy="1992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74"/>
              <p:cNvSpPr>
                <a:spLocks noChangeArrowheads="1"/>
              </p:cNvSpPr>
              <p:nvPr/>
            </p:nvSpPr>
            <p:spPr bwMode="auto">
              <a:xfrm>
                <a:off x="6673264" y="5368100"/>
                <a:ext cx="17530" cy="18326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Oval 75"/>
              <p:cNvSpPr>
                <a:spLocks noChangeArrowheads="1"/>
              </p:cNvSpPr>
              <p:nvPr/>
            </p:nvSpPr>
            <p:spPr bwMode="auto">
              <a:xfrm>
                <a:off x="6673264" y="5438218"/>
                <a:ext cx="17530" cy="1753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76"/>
              <p:cNvSpPr>
                <a:spLocks/>
              </p:cNvSpPr>
              <p:nvPr/>
            </p:nvSpPr>
            <p:spPr bwMode="auto">
              <a:xfrm>
                <a:off x="6343390" y="6318680"/>
                <a:ext cx="207167" cy="321110"/>
              </a:xfrm>
              <a:custGeom>
                <a:avLst/>
                <a:gdLst>
                  <a:gd name="T0" fmla="*/ 105 w 125"/>
                  <a:gd name="T1" fmla="*/ 194 h 194"/>
                  <a:gd name="T2" fmla="*/ 97 w 125"/>
                  <a:gd name="T3" fmla="*/ 191 h 194"/>
                  <a:gd name="T4" fmla="*/ 2 w 125"/>
                  <a:gd name="T5" fmla="*/ 21 h 194"/>
                  <a:gd name="T6" fmla="*/ 16 w 125"/>
                  <a:gd name="T7" fmla="*/ 1 h 194"/>
                  <a:gd name="T8" fmla="*/ 36 w 125"/>
                  <a:gd name="T9" fmla="*/ 15 h 194"/>
                  <a:gd name="T10" fmla="*/ 36 w 125"/>
                  <a:gd name="T11" fmla="*/ 15 h 194"/>
                  <a:gd name="T12" fmla="*/ 113 w 125"/>
                  <a:gd name="T13" fmla="*/ 161 h 194"/>
                  <a:gd name="T14" fmla="*/ 120 w 125"/>
                  <a:gd name="T15" fmla="*/ 185 h 194"/>
                  <a:gd name="T16" fmla="*/ 105 w 125"/>
                  <a:gd name="T1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94">
                    <a:moveTo>
                      <a:pt x="105" y="194"/>
                    </a:moveTo>
                    <a:cubicBezTo>
                      <a:pt x="102" y="194"/>
                      <a:pt x="99" y="193"/>
                      <a:pt x="97" y="191"/>
                    </a:cubicBezTo>
                    <a:cubicBezTo>
                      <a:pt x="25" y="152"/>
                      <a:pt x="3" y="26"/>
                      <a:pt x="2" y="21"/>
                    </a:cubicBezTo>
                    <a:cubicBezTo>
                      <a:pt x="0" y="12"/>
                      <a:pt x="7" y="3"/>
                      <a:pt x="16" y="1"/>
                    </a:cubicBezTo>
                    <a:cubicBezTo>
                      <a:pt x="26" y="0"/>
                      <a:pt x="34" y="6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7"/>
                      <a:pt x="56" y="129"/>
                      <a:pt x="113" y="161"/>
                    </a:cubicBezTo>
                    <a:cubicBezTo>
                      <a:pt x="122" y="166"/>
                      <a:pt x="125" y="176"/>
                      <a:pt x="120" y="185"/>
                    </a:cubicBezTo>
                    <a:cubicBezTo>
                      <a:pt x="117" y="190"/>
                      <a:pt x="111" y="194"/>
                      <a:pt x="105" y="19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77"/>
              <p:cNvSpPr>
                <a:spLocks/>
              </p:cNvSpPr>
              <p:nvPr/>
            </p:nvSpPr>
            <p:spPr bwMode="auto">
              <a:xfrm>
                <a:off x="6078056" y="6454932"/>
                <a:ext cx="404773" cy="214339"/>
              </a:xfrm>
              <a:custGeom>
                <a:avLst/>
                <a:gdLst>
                  <a:gd name="T0" fmla="*/ 0 w 244"/>
                  <a:gd name="T1" fmla="*/ 0 h 130"/>
                  <a:gd name="T2" fmla="*/ 179 w 244"/>
                  <a:gd name="T3" fmla="*/ 15 h 130"/>
                  <a:gd name="T4" fmla="*/ 244 w 244"/>
                  <a:gd name="T5" fmla="*/ 94 h 130"/>
                  <a:gd name="T6" fmla="*/ 4 w 244"/>
                  <a:gd name="T7" fmla="*/ 12 h 130"/>
                  <a:gd name="T8" fmla="*/ 0 w 24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0">
                    <a:moveTo>
                      <a:pt x="0" y="0"/>
                    </a:moveTo>
                    <a:cubicBezTo>
                      <a:pt x="0" y="0"/>
                      <a:pt x="114" y="45"/>
                      <a:pt x="179" y="15"/>
                    </a:cubicBezTo>
                    <a:cubicBezTo>
                      <a:pt x="244" y="94"/>
                      <a:pt x="244" y="94"/>
                      <a:pt x="244" y="94"/>
                    </a:cubicBezTo>
                    <a:cubicBezTo>
                      <a:pt x="244" y="94"/>
                      <a:pt x="64" y="130"/>
                      <a:pt x="4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78"/>
              <p:cNvSpPr>
                <a:spLocks/>
              </p:cNvSpPr>
              <p:nvPr/>
            </p:nvSpPr>
            <p:spPr bwMode="auto">
              <a:xfrm>
                <a:off x="6899555" y="6356926"/>
                <a:ext cx="541823" cy="430271"/>
              </a:xfrm>
              <a:custGeom>
                <a:avLst/>
                <a:gdLst>
                  <a:gd name="T0" fmla="*/ 47 w 327"/>
                  <a:gd name="T1" fmla="*/ 260 h 260"/>
                  <a:gd name="T2" fmla="*/ 32 w 327"/>
                  <a:gd name="T3" fmla="*/ 252 h 260"/>
                  <a:gd name="T4" fmla="*/ 18 w 327"/>
                  <a:gd name="T5" fmla="*/ 129 h 260"/>
                  <a:gd name="T6" fmla="*/ 307 w 327"/>
                  <a:gd name="T7" fmla="*/ 0 h 260"/>
                  <a:gd name="T8" fmla="*/ 326 w 327"/>
                  <a:gd name="T9" fmla="*/ 16 h 260"/>
                  <a:gd name="T10" fmla="*/ 310 w 327"/>
                  <a:gd name="T11" fmla="*/ 35 h 260"/>
                  <a:gd name="T12" fmla="*/ 49 w 327"/>
                  <a:gd name="T13" fmla="*/ 144 h 260"/>
                  <a:gd name="T14" fmla="*/ 62 w 327"/>
                  <a:gd name="T15" fmla="*/ 233 h 260"/>
                  <a:gd name="T16" fmla="*/ 56 w 327"/>
                  <a:gd name="T17" fmla="*/ 257 h 260"/>
                  <a:gd name="T18" fmla="*/ 47 w 327"/>
                  <a:gd name="T1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260">
                    <a:moveTo>
                      <a:pt x="47" y="260"/>
                    </a:moveTo>
                    <a:cubicBezTo>
                      <a:pt x="41" y="260"/>
                      <a:pt x="36" y="257"/>
                      <a:pt x="32" y="252"/>
                    </a:cubicBezTo>
                    <a:cubicBezTo>
                      <a:pt x="5" y="207"/>
                      <a:pt x="0" y="165"/>
                      <a:pt x="18" y="129"/>
                    </a:cubicBezTo>
                    <a:cubicBezTo>
                      <a:pt x="70" y="24"/>
                      <a:pt x="297" y="1"/>
                      <a:pt x="307" y="0"/>
                    </a:cubicBezTo>
                    <a:cubicBezTo>
                      <a:pt x="316" y="0"/>
                      <a:pt x="325" y="7"/>
                      <a:pt x="326" y="16"/>
                    </a:cubicBezTo>
                    <a:cubicBezTo>
                      <a:pt x="327" y="26"/>
                      <a:pt x="320" y="34"/>
                      <a:pt x="310" y="35"/>
                    </a:cubicBezTo>
                    <a:cubicBezTo>
                      <a:pt x="250" y="41"/>
                      <a:pt x="85" y="71"/>
                      <a:pt x="49" y="144"/>
                    </a:cubicBezTo>
                    <a:cubicBezTo>
                      <a:pt x="36" y="170"/>
                      <a:pt x="40" y="199"/>
                      <a:pt x="62" y="233"/>
                    </a:cubicBezTo>
                    <a:cubicBezTo>
                      <a:pt x="67" y="241"/>
                      <a:pt x="64" y="252"/>
                      <a:pt x="56" y="257"/>
                    </a:cubicBezTo>
                    <a:cubicBezTo>
                      <a:pt x="53" y="259"/>
                      <a:pt x="50" y="260"/>
                      <a:pt x="47" y="26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79"/>
              <p:cNvSpPr>
                <a:spLocks/>
              </p:cNvSpPr>
              <p:nvPr/>
            </p:nvSpPr>
            <p:spPr bwMode="auto">
              <a:xfrm>
                <a:off x="6732227" y="6367285"/>
                <a:ext cx="301986" cy="130675"/>
              </a:xfrm>
              <a:custGeom>
                <a:avLst/>
                <a:gdLst>
                  <a:gd name="T0" fmla="*/ 168 w 182"/>
                  <a:gd name="T1" fmla="*/ 79 h 79"/>
                  <a:gd name="T2" fmla="*/ 1 w 182"/>
                  <a:gd name="T3" fmla="*/ 14 h 79"/>
                  <a:gd name="T4" fmla="*/ 9 w 182"/>
                  <a:gd name="T5" fmla="*/ 1 h 79"/>
                  <a:gd name="T6" fmla="*/ 22 w 182"/>
                  <a:gd name="T7" fmla="*/ 9 h 79"/>
                  <a:gd name="T8" fmla="*/ 171 w 182"/>
                  <a:gd name="T9" fmla="*/ 58 h 79"/>
                  <a:gd name="T10" fmla="*/ 171 w 182"/>
                  <a:gd name="T11" fmla="*/ 58 h 79"/>
                  <a:gd name="T12" fmla="*/ 182 w 182"/>
                  <a:gd name="T13" fmla="*/ 68 h 79"/>
                  <a:gd name="T14" fmla="*/ 171 w 182"/>
                  <a:gd name="T15" fmla="*/ 79 h 79"/>
                  <a:gd name="T16" fmla="*/ 168 w 182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79">
                    <a:moveTo>
                      <a:pt x="168" y="79"/>
                    </a:moveTo>
                    <a:cubicBezTo>
                      <a:pt x="20" y="79"/>
                      <a:pt x="3" y="21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3" y="10"/>
                      <a:pt x="38" y="58"/>
                      <a:pt x="171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7" y="58"/>
                      <a:pt x="182" y="62"/>
                      <a:pt x="182" y="68"/>
                    </a:cubicBezTo>
                    <a:cubicBezTo>
                      <a:pt x="182" y="74"/>
                      <a:pt x="177" y="79"/>
                      <a:pt x="171" y="79"/>
                    </a:cubicBezTo>
                    <a:cubicBezTo>
                      <a:pt x="170" y="79"/>
                      <a:pt x="169" y="79"/>
                      <a:pt x="168" y="7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80"/>
              <p:cNvSpPr>
                <a:spLocks/>
              </p:cNvSpPr>
              <p:nvPr/>
            </p:nvSpPr>
            <p:spPr bwMode="auto">
              <a:xfrm>
                <a:off x="6303550" y="6486008"/>
                <a:ext cx="16733" cy="124300"/>
              </a:xfrm>
              <a:custGeom>
                <a:avLst/>
                <a:gdLst>
                  <a:gd name="T0" fmla="*/ 0 w 10"/>
                  <a:gd name="T1" fmla="*/ 20 h 75"/>
                  <a:gd name="T2" fmla="*/ 10 w 10"/>
                  <a:gd name="T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75">
                    <a:moveTo>
                      <a:pt x="0" y="20"/>
                    </a:moveTo>
                    <a:cubicBezTo>
                      <a:pt x="0" y="20"/>
                      <a:pt x="0" y="0"/>
                      <a:pt x="10" y="75"/>
                    </a:cubicBezTo>
                  </a:path>
                </a:pathLst>
              </a:custGeom>
              <a:solidFill>
                <a:srgbClr val="ECC166"/>
              </a:solidFill>
              <a:ln w="39688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81"/>
              <p:cNvSpPr>
                <a:spLocks/>
              </p:cNvSpPr>
              <p:nvPr/>
            </p:nvSpPr>
            <p:spPr bwMode="auto">
              <a:xfrm>
                <a:off x="6303550" y="6486008"/>
                <a:ext cx="16733" cy="124300"/>
              </a:xfrm>
              <a:custGeom>
                <a:avLst/>
                <a:gdLst>
                  <a:gd name="T0" fmla="*/ 0 w 10"/>
                  <a:gd name="T1" fmla="*/ 20 h 75"/>
                  <a:gd name="T2" fmla="*/ 10 w 10"/>
                  <a:gd name="T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75">
                    <a:moveTo>
                      <a:pt x="0" y="20"/>
                    </a:moveTo>
                    <a:cubicBezTo>
                      <a:pt x="0" y="20"/>
                      <a:pt x="0" y="0"/>
                      <a:pt x="10" y="75"/>
                    </a:cubicBezTo>
                  </a:path>
                </a:pathLst>
              </a:custGeom>
              <a:noFill/>
              <a:ln w="39688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82"/>
              <p:cNvSpPr>
                <a:spLocks/>
              </p:cNvSpPr>
              <p:nvPr/>
            </p:nvSpPr>
            <p:spPr bwMode="auto">
              <a:xfrm>
                <a:off x="6906726" y="6444574"/>
                <a:ext cx="425490" cy="356965"/>
              </a:xfrm>
              <a:custGeom>
                <a:avLst/>
                <a:gdLst>
                  <a:gd name="T0" fmla="*/ 158 w 257"/>
                  <a:gd name="T1" fmla="*/ 21 h 216"/>
                  <a:gd name="T2" fmla="*/ 169 w 257"/>
                  <a:gd name="T3" fmla="*/ 69 h 216"/>
                  <a:gd name="T4" fmla="*/ 217 w 257"/>
                  <a:gd name="T5" fmla="*/ 137 h 216"/>
                  <a:gd name="T6" fmla="*/ 257 w 257"/>
                  <a:gd name="T7" fmla="*/ 171 h 216"/>
                  <a:gd name="T8" fmla="*/ 91 w 257"/>
                  <a:gd name="T9" fmla="*/ 199 h 216"/>
                  <a:gd name="T10" fmla="*/ 43 w 257"/>
                  <a:gd name="T11" fmla="*/ 162 h 216"/>
                  <a:gd name="T12" fmla="*/ 158 w 257"/>
                  <a:gd name="T13" fmla="*/ 2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" h="216">
                    <a:moveTo>
                      <a:pt x="158" y="21"/>
                    </a:moveTo>
                    <a:cubicBezTo>
                      <a:pt x="158" y="21"/>
                      <a:pt x="147" y="57"/>
                      <a:pt x="169" y="69"/>
                    </a:cubicBezTo>
                    <a:cubicBezTo>
                      <a:pt x="192" y="81"/>
                      <a:pt x="223" y="84"/>
                      <a:pt x="217" y="137"/>
                    </a:cubicBezTo>
                    <a:cubicBezTo>
                      <a:pt x="211" y="189"/>
                      <a:pt x="257" y="171"/>
                      <a:pt x="257" y="171"/>
                    </a:cubicBezTo>
                    <a:cubicBezTo>
                      <a:pt x="257" y="171"/>
                      <a:pt x="157" y="216"/>
                      <a:pt x="91" y="199"/>
                    </a:cubicBezTo>
                    <a:cubicBezTo>
                      <a:pt x="71" y="194"/>
                      <a:pt x="53" y="183"/>
                      <a:pt x="43" y="162"/>
                    </a:cubicBezTo>
                    <a:cubicBezTo>
                      <a:pt x="0" y="77"/>
                      <a:pt x="108" y="0"/>
                      <a:pt x="158" y="21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83"/>
              <p:cNvSpPr>
                <a:spLocks/>
              </p:cNvSpPr>
              <p:nvPr/>
            </p:nvSpPr>
            <p:spPr bwMode="auto">
              <a:xfrm>
                <a:off x="6933020" y="6556923"/>
                <a:ext cx="144220" cy="53385"/>
              </a:xfrm>
              <a:custGeom>
                <a:avLst/>
                <a:gdLst>
                  <a:gd name="T0" fmla="*/ 0 w 87"/>
                  <a:gd name="T1" fmla="*/ 32 h 32"/>
                  <a:gd name="T2" fmla="*/ 87 w 87"/>
                  <a:gd name="T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7" h="32">
                    <a:moveTo>
                      <a:pt x="0" y="32"/>
                    </a:moveTo>
                    <a:cubicBezTo>
                      <a:pt x="0" y="32"/>
                      <a:pt x="52" y="0"/>
                      <a:pt x="87" y="1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84"/>
              <p:cNvSpPr>
                <a:spLocks/>
              </p:cNvSpPr>
              <p:nvPr/>
            </p:nvSpPr>
            <p:spPr bwMode="auto">
              <a:xfrm>
                <a:off x="6919475" y="6547361"/>
                <a:ext cx="167328" cy="74102"/>
              </a:xfrm>
              <a:custGeom>
                <a:avLst/>
                <a:gdLst>
                  <a:gd name="T0" fmla="*/ 8 w 101"/>
                  <a:gd name="T1" fmla="*/ 45 h 45"/>
                  <a:gd name="T2" fmla="*/ 2 w 101"/>
                  <a:gd name="T3" fmla="*/ 42 h 45"/>
                  <a:gd name="T4" fmla="*/ 4 w 101"/>
                  <a:gd name="T5" fmla="*/ 33 h 45"/>
                  <a:gd name="T6" fmla="*/ 94 w 101"/>
                  <a:gd name="T7" fmla="*/ 0 h 45"/>
                  <a:gd name="T8" fmla="*/ 95 w 101"/>
                  <a:gd name="T9" fmla="*/ 0 h 45"/>
                  <a:gd name="T10" fmla="*/ 101 w 101"/>
                  <a:gd name="T11" fmla="*/ 7 h 45"/>
                  <a:gd name="T12" fmla="*/ 95 w 101"/>
                  <a:gd name="T13" fmla="*/ 13 h 45"/>
                  <a:gd name="T14" fmla="*/ 11 w 101"/>
                  <a:gd name="T15" fmla="*/ 44 h 45"/>
                  <a:gd name="T16" fmla="*/ 8 w 101"/>
                  <a:gd name="T1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9"/>
                      <a:pt x="1" y="35"/>
                      <a:pt x="4" y="33"/>
                    </a:cubicBezTo>
                    <a:cubicBezTo>
                      <a:pt x="7" y="32"/>
                      <a:pt x="57" y="0"/>
                      <a:pt x="94" y="0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8" y="1"/>
                      <a:pt x="101" y="4"/>
                      <a:pt x="101" y="7"/>
                    </a:cubicBezTo>
                    <a:cubicBezTo>
                      <a:pt x="101" y="11"/>
                      <a:pt x="98" y="13"/>
                      <a:pt x="95" y="13"/>
                    </a:cubicBezTo>
                    <a:cubicBezTo>
                      <a:pt x="62" y="13"/>
                      <a:pt x="12" y="44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85"/>
              <p:cNvSpPr>
                <a:spLocks/>
              </p:cNvSpPr>
              <p:nvPr/>
            </p:nvSpPr>
            <p:spPr bwMode="auto">
              <a:xfrm>
                <a:off x="6977641" y="6664490"/>
                <a:ext cx="99600" cy="47808"/>
              </a:xfrm>
              <a:custGeom>
                <a:avLst/>
                <a:gdLst>
                  <a:gd name="T0" fmla="*/ 0 w 125"/>
                  <a:gd name="T1" fmla="*/ 60 h 60"/>
                  <a:gd name="T2" fmla="*/ 125 w 125"/>
                  <a:gd name="T3" fmla="*/ 0 h 60"/>
                  <a:gd name="T4" fmla="*/ 0 w 125"/>
                  <a:gd name="T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60">
                    <a:moveTo>
                      <a:pt x="0" y="60"/>
                    </a:moveTo>
                    <a:lnTo>
                      <a:pt x="125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Line 86"/>
              <p:cNvSpPr>
                <a:spLocks noChangeShapeType="1"/>
              </p:cNvSpPr>
              <p:nvPr/>
            </p:nvSpPr>
            <p:spPr bwMode="auto">
              <a:xfrm flipV="1">
                <a:off x="6977641" y="6664490"/>
                <a:ext cx="99600" cy="4780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87"/>
              <p:cNvSpPr>
                <a:spLocks/>
              </p:cNvSpPr>
              <p:nvPr/>
            </p:nvSpPr>
            <p:spPr bwMode="auto">
              <a:xfrm>
                <a:off x="6965689" y="6650945"/>
                <a:ext cx="122707" cy="73305"/>
              </a:xfrm>
              <a:custGeom>
                <a:avLst/>
                <a:gdLst>
                  <a:gd name="T0" fmla="*/ 7 w 74"/>
                  <a:gd name="T1" fmla="*/ 44 h 44"/>
                  <a:gd name="T2" fmla="*/ 1 w 74"/>
                  <a:gd name="T3" fmla="*/ 40 h 44"/>
                  <a:gd name="T4" fmla="*/ 4 w 74"/>
                  <a:gd name="T5" fmla="*/ 32 h 44"/>
                  <a:gd name="T6" fmla="*/ 64 w 74"/>
                  <a:gd name="T7" fmla="*/ 2 h 44"/>
                  <a:gd name="T8" fmla="*/ 72 w 74"/>
                  <a:gd name="T9" fmla="*/ 5 h 44"/>
                  <a:gd name="T10" fmla="*/ 70 w 74"/>
                  <a:gd name="T11" fmla="*/ 14 h 44"/>
                  <a:gd name="T12" fmla="*/ 10 w 74"/>
                  <a:gd name="T13" fmla="*/ 43 h 44"/>
                  <a:gd name="T14" fmla="*/ 7 w 7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44">
                    <a:moveTo>
                      <a:pt x="7" y="44"/>
                    </a:moveTo>
                    <a:cubicBezTo>
                      <a:pt x="5" y="44"/>
                      <a:pt x="2" y="43"/>
                      <a:pt x="1" y="40"/>
                    </a:cubicBezTo>
                    <a:cubicBezTo>
                      <a:pt x="0" y="37"/>
                      <a:pt x="1" y="33"/>
                      <a:pt x="4" y="3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7" y="0"/>
                      <a:pt x="71" y="2"/>
                      <a:pt x="72" y="5"/>
                    </a:cubicBezTo>
                    <a:cubicBezTo>
                      <a:pt x="74" y="8"/>
                      <a:pt x="73" y="12"/>
                      <a:pt x="70" y="14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4"/>
                      <a:pt x="8" y="44"/>
                      <a:pt x="7" y="4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88"/>
              <p:cNvSpPr>
                <a:spLocks/>
              </p:cNvSpPr>
              <p:nvPr/>
            </p:nvSpPr>
            <p:spPr bwMode="auto">
              <a:xfrm>
                <a:off x="7057321" y="6712298"/>
                <a:ext cx="62947" cy="61353"/>
              </a:xfrm>
              <a:custGeom>
                <a:avLst/>
                <a:gdLst>
                  <a:gd name="T0" fmla="*/ 79 w 79"/>
                  <a:gd name="T1" fmla="*/ 0 h 77"/>
                  <a:gd name="T2" fmla="*/ 0 w 79"/>
                  <a:gd name="T3" fmla="*/ 77 h 77"/>
                  <a:gd name="T4" fmla="*/ 79 w 79"/>
                  <a:gd name="T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77">
                    <a:moveTo>
                      <a:pt x="79" y="0"/>
                    </a:moveTo>
                    <a:lnTo>
                      <a:pt x="0" y="7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Line 89"/>
              <p:cNvSpPr>
                <a:spLocks noChangeShapeType="1"/>
              </p:cNvSpPr>
              <p:nvPr/>
            </p:nvSpPr>
            <p:spPr bwMode="auto">
              <a:xfrm flipH="1">
                <a:off x="7057321" y="6712298"/>
                <a:ext cx="62947" cy="6135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90"/>
              <p:cNvSpPr>
                <a:spLocks/>
              </p:cNvSpPr>
              <p:nvPr/>
            </p:nvSpPr>
            <p:spPr bwMode="auto">
              <a:xfrm>
                <a:off x="7045369" y="6701143"/>
                <a:ext cx="86054" cy="84461"/>
              </a:xfrm>
              <a:custGeom>
                <a:avLst/>
                <a:gdLst>
                  <a:gd name="T0" fmla="*/ 7 w 52"/>
                  <a:gd name="T1" fmla="*/ 51 h 51"/>
                  <a:gd name="T2" fmla="*/ 2 w 52"/>
                  <a:gd name="T3" fmla="*/ 49 h 51"/>
                  <a:gd name="T4" fmla="*/ 3 w 52"/>
                  <a:gd name="T5" fmla="*/ 39 h 51"/>
                  <a:gd name="T6" fmla="*/ 40 w 52"/>
                  <a:gd name="T7" fmla="*/ 3 h 51"/>
                  <a:gd name="T8" fmla="*/ 49 w 52"/>
                  <a:gd name="T9" fmla="*/ 3 h 51"/>
                  <a:gd name="T10" fmla="*/ 49 w 52"/>
                  <a:gd name="T11" fmla="*/ 12 h 51"/>
                  <a:gd name="T12" fmla="*/ 12 w 52"/>
                  <a:gd name="T13" fmla="*/ 49 h 51"/>
                  <a:gd name="T14" fmla="*/ 7 w 52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51">
                    <a:moveTo>
                      <a:pt x="7" y="51"/>
                    </a:moveTo>
                    <a:cubicBezTo>
                      <a:pt x="5" y="51"/>
                      <a:pt x="4" y="50"/>
                      <a:pt x="2" y="49"/>
                    </a:cubicBezTo>
                    <a:cubicBezTo>
                      <a:pt x="0" y="46"/>
                      <a:pt x="0" y="42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49" y="3"/>
                    </a:cubicBezTo>
                    <a:cubicBezTo>
                      <a:pt x="52" y="5"/>
                      <a:pt x="52" y="10"/>
                      <a:pt x="49" y="12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50"/>
                      <a:pt x="9" y="51"/>
                      <a:pt x="7" y="5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91"/>
              <p:cNvSpPr>
                <a:spLocks/>
              </p:cNvSpPr>
              <p:nvPr/>
            </p:nvSpPr>
            <p:spPr bwMode="auto">
              <a:xfrm>
                <a:off x="7141781" y="6878032"/>
                <a:ext cx="6374" cy="70915"/>
              </a:xfrm>
              <a:custGeom>
                <a:avLst/>
                <a:gdLst>
                  <a:gd name="T0" fmla="*/ 0 w 8"/>
                  <a:gd name="T1" fmla="*/ 0 h 89"/>
                  <a:gd name="T2" fmla="*/ 8 w 8"/>
                  <a:gd name="T3" fmla="*/ 89 h 89"/>
                  <a:gd name="T4" fmla="*/ 0 w 8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9">
                    <a:moveTo>
                      <a:pt x="0" y="0"/>
                    </a:moveTo>
                    <a:lnTo>
                      <a:pt x="8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Line 92"/>
              <p:cNvSpPr>
                <a:spLocks noChangeShapeType="1"/>
              </p:cNvSpPr>
              <p:nvPr/>
            </p:nvSpPr>
            <p:spPr bwMode="auto">
              <a:xfrm>
                <a:off x="7141781" y="6878032"/>
                <a:ext cx="6374" cy="7091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93"/>
              <p:cNvSpPr>
                <a:spLocks/>
              </p:cNvSpPr>
              <p:nvPr/>
            </p:nvSpPr>
            <p:spPr bwMode="auto">
              <a:xfrm>
                <a:off x="7131423" y="6866080"/>
                <a:ext cx="26294" cy="94022"/>
              </a:xfrm>
              <a:custGeom>
                <a:avLst/>
                <a:gdLst>
                  <a:gd name="T0" fmla="*/ 10 w 16"/>
                  <a:gd name="T1" fmla="*/ 57 h 57"/>
                  <a:gd name="T2" fmla="*/ 3 w 16"/>
                  <a:gd name="T3" fmla="*/ 51 h 57"/>
                  <a:gd name="T4" fmla="*/ 0 w 16"/>
                  <a:gd name="T5" fmla="*/ 7 h 57"/>
                  <a:gd name="T6" fmla="*/ 6 w 16"/>
                  <a:gd name="T7" fmla="*/ 0 h 57"/>
                  <a:gd name="T8" fmla="*/ 13 w 16"/>
                  <a:gd name="T9" fmla="*/ 6 h 57"/>
                  <a:gd name="T10" fmla="*/ 16 w 16"/>
                  <a:gd name="T11" fmla="*/ 50 h 57"/>
                  <a:gd name="T12" fmla="*/ 10 w 16"/>
                  <a:gd name="T13" fmla="*/ 57 h 57"/>
                  <a:gd name="T14" fmla="*/ 10 w 16"/>
                  <a:gd name="T1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7">
                    <a:moveTo>
                      <a:pt x="10" y="57"/>
                    </a:moveTo>
                    <a:cubicBezTo>
                      <a:pt x="6" y="57"/>
                      <a:pt x="3" y="54"/>
                      <a:pt x="3" y="5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3"/>
                      <a:pt x="14" y="57"/>
                      <a:pt x="10" y="57"/>
                    </a:cubicBezTo>
                    <a:cubicBezTo>
                      <a:pt x="10" y="57"/>
                      <a:pt x="10" y="57"/>
                      <a:pt x="10" y="5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94"/>
              <p:cNvSpPr>
                <a:spLocks/>
              </p:cNvSpPr>
              <p:nvPr/>
            </p:nvSpPr>
            <p:spPr bwMode="auto">
              <a:xfrm>
                <a:off x="7223055" y="6878032"/>
                <a:ext cx="17530" cy="70915"/>
              </a:xfrm>
              <a:custGeom>
                <a:avLst/>
                <a:gdLst>
                  <a:gd name="T0" fmla="*/ 0 w 22"/>
                  <a:gd name="T1" fmla="*/ 0 h 89"/>
                  <a:gd name="T2" fmla="*/ 22 w 22"/>
                  <a:gd name="T3" fmla="*/ 89 h 89"/>
                  <a:gd name="T4" fmla="*/ 0 w 22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89">
                    <a:moveTo>
                      <a:pt x="0" y="0"/>
                    </a:moveTo>
                    <a:lnTo>
                      <a:pt x="22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Line 95"/>
              <p:cNvSpPr>
                <a:spLocks noChangeShapeType="1"/>
              </p:cNvSpPr>
              <p:nvPr/>
            </p:nvSpPr>
            <p:spPr bwMode="auto">
              <a:xfrm>
                <a:off x="7223055" y="6878032"/>
                <a:ext cx="17530" cy="7091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96"/>
              <p:cNvSpPr>
                <a:spLocks/>
              </p:cNvSpPr>
              <p:nvPr/>
            </p:nvSpPr>
            <p:spPr bwMode="auto">
              <a:xfrm>
                <a:off x="7211103" y="6864487"/>
                <a:ext cx="41433" cy="95616"/>
              </a:xfrm>
              <a:custGeom>
                <a:avLst/>
                <a:gdLst>
                  <a:gd name="T0" fmla="*/ 18 w 25"/>
                  <a:gd name="T1" fmla="*/ 58 h 58"/>
                  <a:gd name="T2" fmla="*/ 12 w 25"/>
                  <a:gd name="T3" fmla="*/ 53 h 58"/>
                  <a:gd name="T4" fmla="*/ 1 w 25"/>
                  <a:gd name="T5" fmla="*/ 9 h 58"/>
                  <a:gd name="T6" fmla="*/ 5 w 25"/>
                  <a:gd name="T7" fmla="*/ 1 h 58"/>
                  <a:gd name="T8" fmla="*/ 13 w 25"/>
                  <a:gd name="T9" fmla="*/ 6 h 58"/>
                  <a:gd name="T10" fmla="*/ 24 w 25"/>
                  <a:gd name="T11" fmla="*/ 50 h 58"/>
                  <a:gd name="T12" fmla="*/ 20 w 25"/>
                  <a:gd name="T13" fmla="*/ 58 h 58"/>
                  <a:gd name="T14" fmla="*/ 18 w 25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58">
                    <a:moveTo>
                      <a:pt x="18" y="58"/>
                    </a:moveTo>
                    <a:cubicBezTo>
                      <a:pt x="15" y="58"/>
                      <a:pt x="13" y="56"/>
                      <a:pt x="12" y="5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2"/>
                      <a:pt x="5" y="1"/>
                    </a:cubicBezTo>
                    <a:cubicBezTo>
                      <a:pt x="9" y="0"/>
                      <a:pt x="12" y="2"/>
                      <a:pt x="13" y="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3"/>
                      <a:pt x="23" y="57"/>
                      <a:pt x="20" y="58"/>
                    </a:cubicBezTo>
                    <a:cubicBezTo>
                      <a:pt x="19" y="58"/>
                      <a:pt x="19" y="58"/>
                      <a:pt x="18" y="5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97"/>
              <p:cNvSpPr>
                <a:spLocks/>
              </p:cNvSpPr>
              <p:nvPr/>
            </p:nvSpPr>
            <p:spPr bwMode="auto">
              <a:xfrm>
                <a:off x="6239009" y="5993586"/>
                <a:ext cx="137049" cy="320313"/>
              </a:xfrm>
              <a:custGeom>
                <a:avLst/>
                <a:gdLst>
                  <a:gd name="T0" fmla="*/ 19 w 83"/>
                  <a:gd name="T1" fmla="*/ 20 h 194"/>
                  <a:gd name="T2" fmla="*/ 57 w 83"/>
                  <a:gd name="T3" fmla="*/ 194 h 194"/>
                  <a:gd name="T4" fmla="*/ 83 w 83"/>
                  <a:gd name="T5" fmla="*/ 0 h 194"/>
                  <a:gd name="T6" fmla="*/ 19 w 83"/>
                  <a:gd name="T7" fmla="*/ 2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94">
                    <a:moveTo>
                      <a:pt x="19" y="20"/>
                    </a:moveTo>
                    <a:cubicBezTo>
                      <a:pt x="19" y="20"/>
                      <a:pt x="0" y="133"/>
                      <a:pt x="57" y="194"/>
                    </a:cubicBezTo>
                    <a:cubicBezTo>
                      <a:pt x="57" y="194"/>
                      <a:pt x="59" y="61"/>
                      <a:pt x="83" y="0"/>
                    </a:cubicBez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>
              <a:off x="6577998" y="5105400"/>
              <a:ext cx="2286321" cy="2298862"/>
              <a:chOff x="5586432" y="4094020"/>
              <a:chExt cx="2905125" cy="2921061"/>
            </a:xfrm>
          </p:grpSpPr>
          <p:sp>
            <p:nvSpPr>
              <p:cNvPr id="198" name="Freeform 46"/>
              <p:cNvSpPr>
                <a:spLocks/>
              </p:cNvSpPr>
              <p:nvPr/>
            </p:nvSpPr>
            <p:spPr bwMode="auto">
              <a:xfrm>
                <a:off x="6997561" y="6735405"/>
                <a:ext cx="368917" cy="262943"/>
              </a:xfrm>
              <a:custGeom>
                <a:avLst/>
                <a:gdLst>
                  <a:gd name="T0" fmla="*/ 0 w 223"/>
                  <a:gd name="T1" fmla="*/ 56 h 159"/>
                  <a:gd name="T2" fmla="*/ 117 w 223"/>
                  <a:gd name="T3" fmla="*/ 151 h 159"/>
                  <a:gd name="T4" fmla="*/ 223 w 223"/>
                  <a:gd name="T5" fmla="*/ 26 h 159"/>
                  <a:gd name="T6" fmla="*/ 0 w 223"/>
                  <a:gd name="T7" fmla="*/ 5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59">
                    <a:moveTo>
                      <a:pt x="0" y="56"/>
                    </a:moveTo>
                    <a:cubicBezTo>
                      <a:pt x="0" y="56"/>
                      <a:pt x="13" y="142"/>
                      <a:pt x="117" y="151"/>
                    </a:cubicBezTo>
                    <a:cubicBezTo>
                      <a:pt x="222" y="159"/>
                      <a:pt x="223" y="26"/>
                      <a:pt x="223" y="26"/>
                    </a:cubicBezTo>
                    <a:cubicBezTo>
                      <a:pt x="223" y="26"/>
                      <a:pt x="3" y="0"/>
                      <a:pt x="0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47"/>
              <p:cNvSpPr>
                <a:spLocks noEditPoints="1"/>
              </p:cNvSpPr>
              <p:nvPr/>
            </p:nvSpPr>
            <p:spPr bwMode="auto">
              <a:xfrm>
                <a:off x="6969673" y="6717079"/>
                <a:ext cx="427084" cy="298002"/>
              </a:xfrm>
              <a:custGeom>
                <a:avLst/>
                <a:gdLst>
                  <a:gd name="T0" fmla="*/ 144 w 258"/>
                  <a:gd name="T1" fmla="*/ 180 h 180"/>
                  <a:gd name="T2" fmla="*/ 133 w 258"/>
                  <a:gd name="T3" fmla="*/ 179 h 180"/>
                  <a:gd name="T4" fmla="*/ 0 w 258"/>
                  <a:gd name="T5" fmla="*/ 69 h 180"/>
                  <a:gd name="T6" fmla="*/ 0 w 258"/>
                  <a:gd name="T7" fmla="*/ 66 h 180"/>
                  <a:gd name="T8" fmla="*/ 15 w 258"/>
                  <a:gd name="T9" fmla="*/ 38 h 180"/>
                  <a:gd name="T10" fmla="*/ 242 w 258"/>
                  <a:gd name="T11" fmla="*/ 20 h 180"/>
                  <a:gd name="T12" fmla="*/ 258 w 258"/>
                  <a:gd name="T13" fmla="*/ 37 h 180"/>
                  <a:gd name="T14" fmla="*/ 212 w 258"/>
                  <a:gd name="T15" fmla="*/ 154 h 180"/>
                  <a:gd name="T16" fmla="*/ 144 w 258"/>
                  <a:gd name="T17" fmla="*/ 180 h 180"/>
                  <a:gd name="T18" fmla="*/ 35 w 258"/>
                  <a:gd name="T19" fmla="*/ 67 h 180"/>
                  <a:gd name="T20" fmla="*/ 136 w 258"/>
                  <a:gd name="T21" fmla="*/ 145 h 180"/>
                  <a:gd name="T22" fmla="*/ 189 w 258"/>
                  <a:gd name="T23" fmla="*/ 129 h 180"/>
                  <a:gd name="T24" fmla="*/ 222 w 258"/>
                  <a:gd name="T25" fmla="*/ 52 h 180"/>
                  <a:gd name="T26" fmla="*/ 37 w 258"/>
                  <a:gd name="T27" fmla="*/ 64 h 180"/>
                  <a:gd name="T28" fmla="*/ 35 w 258"/>
                  <a:gd name="T29" fmla="*/ 67 h 180"/>
                  <a:gd name="T30" fmla="*/ 17 w 258"/>
                  <a:gd name="T31" fmla="*/ 67 h 180"/>
                  <a:gd name="T32" fmla="*/ 17 w 258"/>
                  <a:gd name="T33" fmla="*/ 6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8" h="180">
                    <a:moveTo>
                      <a:pt x="144" y="180"/>
                    </a:moveTo>
                    <a:cubicBezTo>
                      <a:pt x="140" y="180"/>
                      <a:pt x="137" y="179"/>
                      <a:pt x="133" y="179"/>
                    </a:cubicBezTo>
                    <a:cubicBezTo>
                      <a:pt x="39" y="171"/>
                      <a:pt x="5" y="104"/>
                      <a:pt x="0" y="69"/>
                    </a:cubicBezTo>
                    <a:cubicBezTo>
                      <a:pt x="0" y="68"/>
                      <a:pt x="0" y="67"/>
                      <a:pt x="0" y="66"/>
                    </a:cubicBezTo>
                    <a:cubicBezTo>
                      <a:pt x="1" y="55"/>
                      <a:pt x="6" y="46"/>
                      <a:pt x="15" y="38"/>
                    </a:cubicBezTo>
                    <a:cubicBezTo>
                      <a:pt x="59" y="0"/>
                      <a:pt x="212" y="16"/>
                      <a:pt x="242" y="20"/>
                    </a:cubicBezTo>
                    <a:cubicBezTo>
                      <a:pt x="251" y="21"/>
                      <a:pt x="258" y="28"/>
                      <a:pt x="258" y="37"/>
                    </a:cubicBezTo>
                    <a:cubicBezTo>
                      <a:pt x="258" y="40"/>
                      <a:pt x="256" y="114"/>
                      <a:pt x="212" y="154"/>
                    </a:cubicBezTo>
                    <a:cubicBezTo>
                      <a:pt x="194" y="171"/>
                      <a:pt x="171" y="180"/>
                      <a:pt x="144" y="180"/>
                    </a:cubicBezTo>
                    <a:close/>
                    <a:moveTo>
                      <a:pt x="35" y="67"/>
                    </a:moveTo>
                    <a:cubicBezTo>
                      <a:pt x="38" y="79"/>
                      <a:pt x="55" y="138"/>
                      <a:pt x="136" y="145"/>
                    </a:cubicBezTo>
                    <a:cubicBezTo>
                      <a:pt x="158" y="146"/>
                      <a:pt x="175" y="141"/>
                      <a:pt x="189" y="129"/>
                    </a:cubicBezTo>
                    <a:cubicBezTo>
                      <a:pt x="212" y="108"/>
                      <a:pt x="219" y="72"/>
                      <a:pt x="222" y="52"/>
                    </a:cubicBezTo>
                    <a:cubicBezTo>
                      <a:pt x="153" y="46"/>
                      <a:pt x="59" y="45"/>
                      <a:pt x="37" y="64"/>
                    </a:cubicBezTo>
                    <a:cubicBezTo>
                      <a:pt x="36" y="65"/>
                      <a:pt x="35" y="66"/>
                      <a:pt x="35" y="67"/>
                    </a:cubicBezTo>
                    <a:close/>
                    <a:moveTo>
                      <a:pt x="17" y="67"/>
                    </a:moveTo>
                    <a:cubicBezTo>
                      <a:pt x="17" y="67"/>
                      <a:pt x="17" y="67"/>
                      <a:pt x="17" y="6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48"/>
              <p:cNvSpPr>
                <a:spLocks/>
              </p:cNvSpPr>
              <p:nvPr/>
            </p:nvSpPr>
            <p:spPr bwMode="auto">
              <a:xfrm>
                <a:off x="5634240" y="6127448"/>
                <a:ext cx="538635" cy="444613"/>
              </a:xfrm>
              <a:custGeom>
                <a:avLst/>
                <a:gdLst>
                  <a:gd name="T0" fmla="*/ 196 w 325"/>
                  <a:gd name="T1" fmla="*/ 269 h 269"/>
                  <a:gd name="T2" fmla="*/ 99 w 325"/>
                  <a:gd name="T3" fmla="*/ 255 h 269"/>
                  <a:gd name="T4" fmla="*/ 1 w 325"/>
                  <a:gd name="T5" fmla="*/ 170 h 269"/>
                  <a:gd name="T6" fmla="*/ 91 w 325"/>
                  <a:gd name="T7" fmla="*/ 104 h 269"/>
                  <a:gd name="T8" fmla="*/ 259 w 325"/>
                  <a:gd name="T9" fmla="*/ 7 h 269"/>
                  <a:gd name="T10" fmla="*/ 273 w 325"/>
                  <a:gd name="T11" fmla="*/ 0 h 269"/>
                  <a:gd name="T12" fmla="*/ 279 w 325"/>
                  <a:gd name="T13" fmla="*/ 1 h 269"/>
                  <a:gd name="T14" fmla="*/ 290 w 325"/>
                  <a:gd name="T15" fmla="*/ 18 h 269"/>
                  <a:gd name="T16" fmla="*/ 324 w 325"/>
                  <a:gd name="T17" fmla="*/ 234 h 269"/>
                  <a:gd name="T18" fmla="*/ 322 w 325"/>
                  <a:gd name="T19" fmla="*/ 247 h 269"/>
                  <a:gd name="T20" fmla="*/ 311 w 325"/>
                  <a:gd name="T21" fmla="*/ 255 h 269"/>
                  <a:gd name="T22" fmla="*/ 196 w 325"/>
                  <a:gd name="T23" fmla="*/ 269 h 269"/>
                  <a:gd name="T24" fmla="*/ 196 w 325"/>
                  <a:gd name="T25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269">
                    <a:moveTo>
                      <a:pt x="196" y="269"/>
                    </a:moveTo>
                    <a:cubicBezTo>
                      <a:pt x="159" y="269"/>
                      <a:pt x="127" y="264"/>
                      <a:pt x="99" y="255"/>
                    </a:cubicBezTo>
                    <a:cubicBezTo>
                      <a:pt x="36" y="235"/>
                      <a:pt x="0" y="203"/>
                      <a:pt x="1" y="170"/>
                    </a:cubicBezTo>
                    <a:cubicBezTo>
                      <a:pt x="3" y="140"/>
                      <a:pt x="33" y="117"/>
                      <a:pt x="91" y="104"/>
                    </a:cubicBezTo>
                    <a:cubicBezTo>
                      <a:pt x="208" y="77"/>
                      <a:pt x="259" y="8"/>
                      <a:pt x="259" y="7"/>
                    </a:cubicBezTo>
                    <a:cubicBezTo>
                      <a:pt x="262" y="3"/>
                      <a:pt x="268" y="0"/>
                      <a:pt x="273" y="0"/>
                    </a:cubicBezTo>
                    <a:cubicBezTo>
                      <a:pt x="275" y="0"/>
                      <a:pt x="277" y="0"/>
                      <a:pt x="279" y="1"/>
                    </a:cubicBezTo>
                    <a:cubicBezTo>
                      <a:pt x="286" y="3"/>
                      <a:pt x="291" y="10"/>
                      <a:pt x="290" y="18"/>
                    </a:cubicBezTo>
                    <a:cubicBezTo>
                      <a:pt x="288" y="112"/>
                      <a:pt x="323" y="232"/>
                      <a:pt x="324" y="234"/>
                    </a:cubicBezTo>
                    <a:cubicBezTo>
                      <a:pt x="325" y="238"/>
                      <a:pt x="325" y="243"/>
                      <a:pt x="322" y="247"/>
                    </a:cubicBezTo>
                    <a:cubicBezTo>
                      <a:pt x="320" y="251"/>
                      <a:pt x="316" y="254"/>
                      <a:pt x="311" y="255"/>
                    </a:cubicBezTo>
                    <a:cubicBezTo>
                      <a:pt x="309" y="256"/>
                      <a:pt x="258" y="269"/>
                      <a:pt x="196" y="269"/>
                    </a:cubicBezTo>
                    <a:cubicBezTo>
                      <a:pt x="196" y="269"/>
                      <a:pt x="196" y="269"/>
                      <a:pt x="196" y="269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49"/>
              <p:cNvSpPr>
                <a:spLocks noEditPoints="1"/>
              </p:cNvSpPr>
              <p:nvPr/>
            </p:nvSpPr>
            <p:spPr bwMode="auto">
              <a:xfrm>
                <a:off x="5586432" y="6099561"/>
                <a:ext cx="615925" cy="500389"/>
              </a:xfrm>
              <a:custGeom>
                <a:avLst/>
                <a:gdLst>
                  <a:gd name="T0" fmla="*/ 302 w 372"/>
                  <a:gd name="T1" fmla="*/ 34 h 303"/>
                  <a:gd name="T2" fmla="*/ 302 w 372"/>
                  <a:gd name="T3" fmla="*/ 34 h 303"/>
                  <a:gd name="T4" fmla="*/ 302 w 372"/>
                  <a:gd name="T5" fmla="*/ 34 h 303"/>
                  <a:gd name="T6" fmla="*/ 336 w 372"/>
                  <a:gd name="T7" fmla="*/ 256 h 303"/>
                  <a:gd name="T8" fmla="*/ 225 w 372"/>
                  <a:gd name="T9" fmla="*/ 268 h 303"/>
                  <a:gd name="T10" fmla="*/ 133 w 372"/>
                  <a:gd name="T11" fmla="*/ 256 h 303"/>
                  <a:gd name="T12" fmla="*/ 124 w 372"/>
                  <a:gd name="T13" fmla="*/ 138 h 303"/>
                  <a:gd name="T14" fmla="*/ 302 w 372"/>
                  <a:gd name="T15" fmla="*/ 34 h 303"/>
                  <a:gd name="T16" fmla="*/ 302 w 372"/>
                  <a:gd name="T17" fmla="*/ 0 h 303"/>
                  <a:gd name="T18" fmla="*/ 274 w 372"/>
                  <a:gd name="T19" fmla="*/ 14 h 303"/>
                  <a:gd name="T20" fmla="*/ 274 w 372"/>
                  <a:gd name="T21" fmla="*/ 14 h 303"/>
                  <a:gd name="T22" fmla="*/ 117 w 372"/>
                  <a:gd name="T23" fmla="*/ 104 h 303"/>
                  <a:gd name="T24" fmla="*/ 13 w 372"/>
                  <a:gd name="T25" fmla="*/ 186 h 303"/>
                  <a:gd name="T26" fmla="*/ 122 w 372"/>
                  <a:gd name="T27" fmla="*/ 288 h 303"/>
                  <a:gd name="T28" fmla="*/ 225 w 372"/>
                  <a:gd name="T29" fmla="*/ 303 h 303"/>
                  <a:gd name="T30" fmla="*/ 345 w 372"/>
                  <a:gd name="T31" fmla="*/ 289 h 303"/>
                  <a:gd name="T32" fmla="*/ 366 w 372"/>
                  <a:gd name="T33" fmla="*/ 273 h 303"/>
                  <a:gd name="T34" fmla="*/ 369 w 372"/>
                  <a:gd name="T35" fmla="*/ 246 h 303"/>
                  <a:gd name="T36" fmla="*/ 337 w 372"/>
                  <a:gd name="T37" fmla="*/ 36 h 303"/>
                  <a:gd name="T38" fmla="*/ 337 w 372"/>
                  <a:gd name="T39" fmla="*/ 34 h 303"/>
                  <a:gd name="T40" fmla="*/ 336 w 372"/>
                  <a:gd name="T41" fmla="*/ 27 h 303"/>
                  <a:gd name="T42" fmla="*/ 313 w 372"/>
                  <a:gd name="T43" fmla="*/ 1 h 303"/>
                  <a:gd name="T44" fmla="*/ 302 w 372"/>
                  <a:gd name="T45" fmla="*/ 0 h 303"/>
                  <a:gd name="T46" fmla="*/ 302 w 372"/>
                  <a:gd name="T47" fmla="*/ 69 h 303"/>
                  <a:gd name="T48" fmla="*/ 302 w 372"/>
                  <a:gd name="T49" fmla="*/ 69 h 303"/>
                  <a:gd name="T50" fmla="*/ 302 w 372"/>
                  <a:gd name="T51" fmla="*/ 6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2" h="303">
                    <a:moveTo>
                      <a:pt x="302" y="34"/>
                    </a:moveTo>
                    <a:cubicBezTo>
                      <a:pt x="302" y="34"/>
                      <a:pt x="302" y="34"/>
                      <a:pt x="302" y="34"/>
                    </a:cubicBezTo>
                    <a:moveTo>
                      <a:pt x="302" y="34"/>
                    </a:moveTo>
                    <a:cubicBezTo>
                      <a:pt x="299" y="132"/>
                      <a:pt x="336" y="256"/>
                      <a:pt x="336" y="256"/>
                    </a:cubicBezTo>
                    <a:cubicBezTo>
                      <a:pt x="336" y="256"/>
                      <a:pt x="285" y="268"/>
                      <a:pt x="225" y="268"/>
                    </a:cubicBezTo>
                    <a:cubicBezTo>
                      <a:pt x="195" y="268"/>
                      <a:pt x="163" y="265"/>
                      <a:pt x="133" y="256"/>
                    </a:cubicBezTo>
                    <a:cubicBezTo>
                      <a:pt x="44" y="227"/>
                      <a:pt x="0" y="166"/>
                      <a:pt x="124" y="138"/>
                    </a:cubicBezTo>
                    <a:cubicBezTo>
                      <a:pt x="248" y="109"/>
                      <a:pt x="302" y="34"/>
                      <a:pt x="302" y="34"/>
                    </a:cubicBezTo>
                    <a:moveTo>
                      <a:pt x="302" y="0"/>
                    </a:moveTo>
                    <a:cubicBezTo>
                      <a:pt x="291" y="0"/>
                      <a:pt x="281" y="5"/>
                      <a:pt x="274" y="14"/>
                    </a:cubicBezTo>
                    <a:cubicBezTo>
                      <a:pt x="274" y="14"/>
                      <a:pt x="274" y="14"/>
                      <a:pt x="274" y="14"/>
                    </a:cubicBezTo>
                    <a:cubicBezTo>
                      <a:pt x="271" y="18"/>
                      <a:pt x="223" y="79"/>
                      <a:pt x="117" y="104"/>
                    </a:cubicBezTo>
                    <a:cubicBezTo>
                      <a:pt x="50" y="120"/>
                      <a:pt x="15" y="147"/>
                      <a:pt x="13" y="186"/>
                    </a:cubicBezTo>
                    <a:cubicBezTo>
                      <a:pt x="11" y="227"/>
                      <a:pt x="52" y="266"/>
                      <a:pt x="122" y="288"/>
                    </a:cubicBezTo>
                    <a:cubicBezTo>
                      <a:pt x="152" y="298"/>
                      <a:pt x="186" y="303"/>
                      <a:pt x="225" y="303"/>
                    </a:cubicBezTo>
                    <a:cubicBezTo>
                      <a:pt x="289" y="303"/>
                      <a:pt x="342" y="290"/>
                      <a:pt x="345" y="289"/>
                    </a:cubicBezTo>
                    <a:cubicBezTo>
                      <a:pt x="354" y="287"/>
                      <a:pt x="362" y="281"/>
                      <a:pt x="366" y="273"/>
                    </a:cubicBezTo>
                    <a:cubicBezTo>
                      <a:pt x="371" y="264"/>
                      <a:pt x="372" y="255"/>
                      <a:pt x="369" y="246"/>
                    </a:cubicBezTo>
                    <a:cubicBezTo>
                      <a:pt x="369" y="245"/>
                      <a:pt x="334" y="127"/>
                      <a:pt x="337" y="36"/>
                    </a:cubicBezTo>
                    <a:cubicBezTo>
                      <a:pt x="337" y="35"/>
                      <a:pt x="337" y="35"/>
                      <a:pt x="337" y="34"/>
                    </a:cubicBezTo>
                    <a:cubicBezTo>
                      <a:pt x="337" y="32"/>
                      <a:pt x="336" y="29"/>
                      <a:pt x="336" y="27"/>
                    </a:cubicBezTo>
                    <a:cubicBezTo>
                      <a:pt x="333" y="15"/>
                      <a:pt x="325" y="5"/>
                      <a:pt x="313" y="1"/>
                    </a:cubicBezTo>
                    <a:cubicBezTo>
                      <a:pt x="310" y="0"/>
                      <a:pt x="306" y="0"/>
                      <a:pt x="302" y="0"/>
                    </a:cubicBezTo>
                    <a:close/>
                    <a:moveTo>
                      <a:pt x="302" y="69"/>
                    </a:moveTo>
                    <a:cubicBezTo>
                      <a:pt x="302" y="69"/>
                      <a:pt x="302" y="69"/>
                      <a:pt x="302" y="69"/>
                    </a:cubicBezTo>
                    <a:cubicBezTo>
                      <a:pt x="302" y="69"/>
                      <a:pt x="302" y="69"/>
                      <a:pt x="302" y="6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50"/>
              <p:cNvSpPr>
                <a:spLocks/>
              </p:cNvSpPr>
              <p:nvPr/>
            </p:nvSpPr>
            <p:spPr bwMode="auto">
              <a:xfrm>
                <a:off x="6016703" y="4121908"/>
                <a:ext cx="2454934" cy="2684412"/>
              </a:xfrm>
              <a:custGeom>
                <a:avLst/>
                <a:gdLst>
                  <a:gd name="T0" fmla="*/ 1091 w 1482"/>
                  <a:gd name="T1" fmla="*/ 1624 h 1624"/>
                  <a:gd name="T2" fmla="*/ 1090 w 1482"/>
                  <a:gd name="T3" fmla="*/ 1624 h 1624"/>
                  <a:gd name="T4" fmla="*/ 907 w 1482"/>
                  <a:gd name="T5" fmla="*/ 1554 h 1624"/>
                  <a:gd name="T6" fmla="*/ 896 w 1482"/>
                  <a:gd name="T7" fmla="*/ 1554 h 1624"/>
                  <a:gd name="T8" fmla="*/ 803 w 1482"/>
                  <a:gd name="T9" fmla="*/ 1590 h 1624"/>
                  <a:gd name="T10" fmla="*/ 672 w 1482"/>
                  <a:gd name="T11" fmla="*/ 1618 h 1624"/>
                  <a:gd name="T12" fmla="*/ 298 w 1482"/>
                  <a:gd name="T13" fmla="*/ 1524 h 1624"/>
                  <a:gd name="T14" fmla="*/ 224 w 1482"/>
                  <a:gd name="T15" fmla="*/ 1530 h 1624"/>
                  <a:gd name="T16" fmla="*/ 20 w 1482"/>
                  <a:gd name="T17" fmla="*/ 1416 h 1624"/>
                  <a:gd name="T18" fmla="*/ 61 w 1482"/>
                  <a:gd name="T19" fmla="*/ 1211 h 1624"/>
                  <a:gd name="T20" fmla="*/ 217 w 1482"/>
                  <a:gd name="T21" fmla="*/ 1115 h 1624"/>
                  <a:gd name="T22" fmla="*/ 226 w 1482"/>
                  <a:gd name="T23" fmla="*/ 1099 h 1624"/>
                  <a:gd name="T24" fmla="*/ 195 w 1482"/>
                  <a:gd name="T25" fmla="*/ 1039 h 1624"/>
                  <a:gd name="T26" fmla="*/ 175 w 1482"/>
                  <a:gd name="T27" fmla="*/ 477 h 1624"/>
                  <a:gd name="T28" fmla="*/ 601 w 1482"/>
                  <a:gd name="T29" fmla="*/ 134 h 1624"/>
                  <a:gd name="T30" fmla="*/ 664 w 1482"/>
                  <a:gd name="T31" fmla="*/ 4 h 1624"/>
                  <a:gd name="T32" fmla="*/ 676 w 1482"/>
                  <a:gd name="T33" fmla="*/ 0 h 1624"/>
                  <a:gd name="T34" fmla="*/ 677 w 1482"/>
                  <a:gd name="T35" fmla="*/ 0 h 1624"/>
                  <a:gd name="T36" fmla="*/ 689 w 1482"/>
                  <a:gd name="T37" fmla="*/ 6 h 1624"/>
                  <a:gd name="T38" fmla="*/ 754 w 1482"/>
                  <a:gd name="T39" fmla="*/ 130 h 1624"/>
                  <a:gd name="T40" fmla="*/ 1118 w 1482"/>
                  <a:gd name="T41" fmla="*/ 217 h 1624"/>
                  <a:gd name="T42" fmla="*/ 1248 w 1482"/>
                  <a:gd name="T43" fmla="*/ 146 h 1624"/>
                  <a:gd name="T44" fmla="*/ 1256 w 1482"/>
                  <a:gd name="T45" fmla="*/ 144 h 1624"/>
                  <a:gd name="T46" fmla="*/ 1262 w 1482"/>
                  <a:gd name="T47" fmla="*/ 144 h 1624"/>
                  <a:gd name="T48" fmla="*/ 1272 w 1482"/>
                  <a:gd name="T49" fmla="*/ 153 h 1624"/>
                  <a:gd name="T50" fmla="*/ 1308 w 1482"/>
                  <a:gd name="T51" fmla="*/ 282 h 1624"/>
                  <a:gd name="T52" fmla="*/ 1469 w 1482"/>
                  <a:gd name="T53" fmla="*/ 737 h 1624"/>
                  <a:gd name="T54" fmla="*/ 1403 w 1482"/>
                  <a:gd name="T55" fmla="*/ 1118 h 1624"/>
                  <a:gd name="T56" fmla="*/ 1380 w 1482"/>
                  <a:gd name="T57" fmla="*/ 1212 h 1624"/>
                  <a:gd name="T58" fmla="*/ 1320 w 1482"/>
                  <a:gd name="T59" fmla="*/ 1444 h 1624"/>
                  <a:gd name="T60" fmla="*/ 1092 w 1482"/>
                  <a:gd name="T61" fmla="*/ 1624 h 1624"/>
                  <a:gd name="T62" fmla="*/ 1091 w 1482"/>
                  <a:gd name="T63" fmla="*/ 1624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82" h="1624">
                    <a:moveTo>
                      <a:pt x="1091" y="1624"/>
                    </a:moveTo>
                    <a:cubicBezTo>
                      <a:pt x="1091" y="1624"/>
                      <a:pt x="1090" y="1624"/>
                      <a:pt x="1090" y="1624"/>
                    </a:cubicBezTo>
                    <a:cubicBezTo>
                      <a:pt x="1085" y="1623"/>
                      <a:pt x="971" y="1612"/>
                      <a:pt x="907" y="1554"/>
                    </a:cubicBezTo>
                    <a:cubicBezTo>
                      <a:pt x="904" y="1554"/>
                      <a:pt x="901" y="1554"/>
                      <a:pt x="896" y="1554"/>
                    </a:cubicBezTo>
                    <a:cubicBezTo>
                      <a:pt x="878" y="1554"/>
                      <a:pt x="841" y="1558"/>
                      <a:pt x="803" y="1590"/>
                    </a:cubicBezTo>
                    <a:cubicBezTo>
                      <a:pt x="775" y="1613"/>
                      <a:pt x="716" y="1618"/>
                      <a:pt x="672" y="1618"/>
                    </a:cubicBezTo>
                    <a:cubicBezTo>
                      <a:pt x="552" y="1618"/>
                      <a:pt x="382" y="1583"/>
                      <a:pt x="298" y="1524"/>
                    </a:cubicBezTo>
                    <a:cubicBezTo>
                      <a:pt x="285" y="1526"/>
                      <a:pt x="257" y="1530"/>
                      <a:pt x="224" y="1530"/>
                    </a:cubicBezTo>
                    <a:cubicBezTo>
                      <a:pt x="114" y="1530"/>
                      <a:pt x="43" y="1490"/>
                      <a:pt x="20" y="1416"/>
                    </a:cubicBezTo>
                    <a:cubicBezTo>
                      <a:pt x="0" y="1348"/>
                      <a:pt x="14" y="1274"/>
                      <a:pt x="61" y="1211"/>
                    </a:cubicBezTo>
                    <a:cubicBezTo>
                      <a:pt x="102" y="1155"/>
                      <a:pt x="163" y="1118"/>
                      <a:pt x="217" y="1115"/>
                    </a:cubicBezTo>
                    <a:cubicBezTo>
                      <a:pt x="220" y="1113"/>
                      <a:pt x="225" y="1107"/>
                      <a:pt x="226" y="1099"/>
                    </a:cubicBezTo>
                    <a:cubicBezTo>
                      <a:pt x="228" y="1084"/>
                      <a:pt x="217" y="1062"/>
                      <a:pt x="195" y="1039"/>
                    </a:cubicBezTo>
                    <a:cubicBezTo>
                      <a:pt x="126" y="966"/>
                      <a:pt x="26" y="723"/>
                      <a:pt x="175" y="477"/>
                    </a:cubicBezTo>
                    <a:cubicBezTo>
                      <a:pt x="305" y="263"/>
                      <a:pt x="551" y="154"/>
                      <a:pt x="601" y="134"/>
                    </a:cubicBezTo>
                    <a:cubicBezTo>
                      <a:pt x="608" y="108"/>
                      <a:pt x="630" y="36"/>
                      <a:pt x="664" y="4"/>
                    </a:cubicBezTo>
                    <a:cubicBezTo>
                      <a:pt x="667" y="1"/>
                      <a:pt x="671" y="0"/>
                      <a:pt x="676" y="0"/>
                    </a:cubicBezTo>
                    <a:cubicBezTo>
                      <a:pt x="676" y="0"/>
                      <a:pt x="677" y="0"/>
                      <a:pt x="677" y="0"/>
                    </a:cubicBezTo>
                    <a:cubicBezTo>
                      <a:pt x="682" y="0"/>
                      <a:pt x="686" y="2"/>
                      <a:pt x="689" y="6"/>
                    </a:cubicBezTo>
                    <a:cubicBezTo>
                      <a:pt x="691" y="9"/>
                      <a:pt x="739" y="67"/>
                      <a:pt x="754" y="130"/>
                    </a:cubicBezTo>
                    <a:cubicBezTo>
                      <a:pt x="801" y="132"/>
                      <a:pt x="962" y="146"/>
                      <a:pt x="1118" y="217"/>
                    </a:cubicBezTo>
                    <a:cubicBezTo>
                      <a:pt x="1248" y="146"/>
                      <a:pt x="1248" y="146"/>
                      <a:pt x="1248" y="146"/>
                    </a:cubicBezTo>
                    <a:cubicBezTo>
                      <a:pt x="1251" y="144"/>
                      <a:pt x="1254" y="144"/>
                      <a:pt x="1256" y="144"/>
                    </a:cubicBezTo>
                    <a:cubicBezTo>
                      <a:pt x="1258" y="144"/>
                      <a:pt x="1260" y="144"/>
                      <a:pt x="1262" y="144"/>
                    </a:cubicBezTo>
                    <a:cubicBezTo>
                      <a:pt x="1266" y="146"/>
                      <a:pt x="1270" y="149"/>
                      <a:pt x="1272" y="153"/>
                    </a:cubicBezTo>
                    <a:cubicBezTo>
                      <a:pt x="1273" y="156"/>
                      <a:pt x="1306" y="218"/>
                      <a:pt x="1308" y="282"/>
                    </a:cubicBezTo>
                    <a:cubicBezTo>
                      <a:pt x="1339" y="313"/>
                      <a:pt x="1482" y="465"/>
                      <a:pt x="1469" y="737"/>
                    </a:cubicBezTo>
                    <a:cubicBezTo>
                      <a:pt x="1459" y="934"/>
                      <a:pt x="1427" y="1041"/>
                      <a:pt x="1403" y="1118"/>
                    </a:cubicBezTo>
                    <a:cubicBezTo>
                      <a:pt x="1392" y="1155"/>
                      <a:pt x="1383" y="1184"/>
                      <a:pt x="1380" y="1212"/>
                    </a:cubicBezTo>
                    <a:cubicBezTo>
                      <a:pt x="1376" y="1251"/>
                      <a:pt x="1363" y="1352"/>
                      <a:pt x="1320" y="1444"/>
                    </a:cubicBezTo>
                    <a:cubicBezTo>
                      <a:pt x="1268" y="1557"/>
                      <a:pt x="1191" y="1618"/>
                      <a:pt x="1092" y="1624"/>
                    </a:cubicBezTo>
                    <a:cubicBezTo>
                      <a:pt x="1092" y="1624"/>
                      <a:pt x="1092" y="1624"/>
                      <a:pt x="1091" y="1624"/>
                    </a:cubicBez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51"/>
              <p:cNvSpPr>
                <a:spLocks noEditPoints="1"/>
              </p:cNvSpPr>
              <p:nvPr/>
            </p:nvSpPr>
            <p:spPr bwMode="auto">
              <a:xfrm>
                <a:off x="5987221" y="4094020"/>
                <a:ext cx="2504336" cy="2740985"/>
              </a:xfrm>
              <a:custGeom>
                <a:avLst/>
                <a:gdLst>
                  <a:gd name="T0" fmla="*/ 694 w 1512"/>
                  <a:gd name="T1" fmla="*/ 34 h 1658"/>
                  <a:gd name="T2" fmla="*/ 757 w 1512"/>
                  <a:gd name="T3" fmla="*/ 163 h 1658"/>
                  <a:gd name="T4" fmla="*/ 1136 w 1512"/>
                  <a:gd name="T5" fmla="*/ 253 h 1658"/>
                  <a:gd name="T6" fmla="*/ 1227 w 1512"/>
                  <a:gd name="T7" fmla="*/ 204 h 1658"/>
                  <a:gd name="T8" fmla="*/ 1274 w 1512"/>
                  <a:gd name="T9" fmla="*/ 178 h 1658"/>
                  <a:gd name="T10" fmla="*/ 1309 w 1512"/>
                  <a:gd name="T11" fmla="*/ 307 h 1658"/>
                  <a:gd name="T12" fmla="*/ 1470 w 1512"/>
                  <a:gd name="T13" fmla="*/ 753 h 1658"/>
                  <a:gd name="T14" fmla="*/ 1381 w 1512"/>
                  <a:gd name="T15" fmla="*/ 1227 h 1658"/>
                  <a:gd name="T16" fmla="*/ 1109 w 1512"/>
                  <a:gd name="T17" fmla="*/ 1624 h 1658"/>
                  <a:gd name="T18" fmla="*/ 932 w 1512"/>
                  <a:gd name="T19" fmla="*/ 1555 h 1658"/>
                  <a:gd name="T20" fmla="*/ 914 w 1512"/>
                  <a:gd name="T21" fmla="*/ 1553 h 1658"/>
                  <a:gd name="T22" fmla="*/ 810 w 1512"/>
                  <a:gd name="T23" fmla="*/ 1594 h 1658"/>
                  <a:gd name="T24" fmla="*/ 690 w 1512"/>
                  <a:gd name="T25" fmla="*/ 1617 h 1658"/>
                  <a:gd name="T26" fmla="*/ 320 w 1512"/>
                  <a:gd name="T27" fmla="*/ 1522 h 1658"/>
                  <a:gd name="T28" fmla="*/ 242 w 1512"/>
                  <a:gd name="T29" fmla="*/ 1529 h 1658"/>
                  <a:gd name="T30" fmla="*/ 55 w 1512"/>
                  <a:gd name="T31" fmla="*/ 1428 h 1658"/>
                  <a:gd name="T32" fmla="*/ 240 w 1512"/>
                  <a:gd name="T33" fmla="*/ 1149 h 1658"/>
                  <a:gd name="T34" fmla="*/ 225 w 1512"/>
                  <a:gd name="T35" fmla="*/ 1044 h 1658"/>
                  <a:gd name="T36" fmla="*/ 208 w 1512"/>
                  <a:gd name="T37" fmla="*/ 503 h 1658"/>
                  <a:gd name="T38" fmla="*/ 633 w 1512"/>
                  <a:gd name="T39" fmla="*/ 163 h 1658"/>
                  <a:gd name="T40" fmla="*/ 694 w 1512"/>
                  <a:gd name="T41" fmla="*/ 34 h 1658"/>
                  <a:gd name="T42" fmla="*/ 694 w 1512"/>
                  <a:gd name="T43" fmla="*/ 0 h 1658"/>
                  <a:gd name="T44" fmla="*/ 670 w 1512"/>
                  <a:gd name="T45" fmla="*/ 9 h 1658"/>
                  <a:gd name="T46" fmla="*/ 604 w 1512"/>
                  <a:gd name="T47" fmla="*/ 138 h 1658"/>
                  <a:gd name="T48" fmla="*/ 455 w 1512"/>
                  <a:gd name="T49" fmla="*/ 217 h 1658"/>
                  <a:gd name="T50" fmla="*/ 179 w 1512"/>
                  <a:gd name="T51" fmla="*/ 485 h 1658"/>
                  <a:gd name="T52" fmla="*/ 103 w 1512"/>
                  <a:gd name="T53" fmla="*/ 836 h 1658"/>
                  <a:gd name="T54" fmla="*/ 200 w 1512"/>
                  <a:gd name="T55" fmla="*/ 1067 h 1658"/>
                  <a:gd name="T56" fmla="*/ 227 w 1512"/>
                  <a:gd name="T57" fmla="*/ 1113 h 1658"/>
                  <a:gd name="T58" fmla="*/ 226 w 1512"/>
                  <a:gd name="T59" fmla="*/ 1116 h 1658"/>
                  <a:gd name="T60" fmla="*/ 65 w 1512"/>
                  <a:gd name="T61" fmla="*/ 1218 h 1658"/>
                  <a:gd name="T62" fmla="*/ 22 w 1512"/>
                  <a:gd name="T63" fmla="*/ 1438 h 1658"/>
                  <a:gd name="T64" fmla="*/ 242 w 1512"/>
                  <a:gd name="T65" fmla="*/ 1564 h 1658"/>
                  <a:gd name="T66" fmla="*/ 312 w 1512"/>
                  <a:gd name="T67" fmla="*/ 1559 h 1658"/>
                  <a:gd name="T68" fmla="*/ 690 w 1512"/>
                  <a:gd name="T69" fmla="*/ 1652 h 1658"/>
                  <a:gd name="T70" fmla="*/ 832 w 1512"/>
                  <a:gd name="T71" fmla="*/ 1620 h 1658"/>
                  <a:gd name="T72" fmla="*/ 914 w 1512"/>
                  <a:gd name="T73" fmla="*/ 1588 h 1658"/>
                  <a:gd name="T74" fmla="*/ 918 w 1512"/>
                  <a:gd name="T75" fmla="*/ 1588 h 1658"/>
                  <a:gd name="T76" fmla="*/ 1106 w 1512"/>
                  <a:gd name="T77" fmla="*/ 1658 h 1658"/>
                  <a:gd name="T78" fmla="*/ 1109 w 1512"/>
                  <a:gd name="T79" fmla="*/ 1658 h 1658"/>
                  <a:gd name="T80" fmla="*/ 1111 w 1512"/>
                  <a:gd name="T81" fmla="*/ 1658 h 1658"/>
                  <a:gd name="T82" fmla="*/ 1354 w 1512"/>
                  <a:gd name="T83" fmla="*/ 1468 h 1658"/>
                  <a:gd name="T84" fmla="*/ 1415 w 1512"/>
                  <a:gd name="T85" fmla="*/ 1230 h 1658"/>
                  <a:gd name="T86" fmla="*/ 1437 w 1512"/>
                  <a:gd name="T87" fmla="*/ 1140 h 1658"/>
                  <a:gd name="T88" fmla="*/ 1504 w 1512"/>
                  <a:gd name="T89" fmla="*/ 754 h 1658"/>
                  <a:gd name="T90" fmla="*/ 1425 w 1512"/>
                  <a:gd name="T91" fmla="*/ 403 h 1658"/>
                  <a:gd name="T92" fmla="*/ 1343 w 1512"/>
                  <a:gd name="T93" fmla="*/ 292 h 1658"/>
                  <a:gd name="T94" fmla="*/ 1305 w 1512"/>
                  <a:gd name="T95" fmla="*/ 162 h 1658"/>
                  <a:gd name="T96" fmla="*/ 1285 w 1512"/>
                  <a:gd name="T97" fmla="*/ 145 h 1658"/>
                  <a:gd name="T98" fmla="*/ 1274 w 1512"/>
                  <a:gd name="T99" fmla="*/ 143 h 1658"/>
                  <a:gd name="T100" fmla="*/ 1258 w 1512"/>
                  <a:gd name="T101" fmla="*/ 147 h 1658"/>
                  <a:gd name="T102" fmla="*/ 1210 w 1512"/>
                  <a:gd name="T103" fmla="*/ 173 h 1658"/>
                  <a:gd name="T104" fmla="*/ 1135 w 1512"/>
                  <a:gd name="T105" fmla="*/ 214 h 1658"/>
                  <a:gd name="T106" fmla="*/ 785 w 1512"/>
                  <a:gd name="T107" fmla="*/ 130 h 1658"/>
                  <a:gd name="T108" fmla="*/ 720 w 1512"/>
                  <a:gd name="T109" fmla="*/ 12 h 1658"/>
                  <a:gd name="T110" fmla="*/ 696 w 1512"/>
                  <a:gd name="T111" fmla="*/ 0 h 1658"/>
                  <a:gd name="T112" fmla="*/ 694 w 1512"/>
                  <a:gd name="T113" fmla="*/ 0 h 1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12" h="1658">
                    <a:moveTo>
                      <a:pt x="694" y="34"/>
                    </a:moveTo>
                    <a:cubicBezTo>
                      <a:pt x="694" y="34"/>
                      <a:pt x="748" y="100"/>
                      <a:pt x="757" y="163"/>
                    </a:cubicBezTo>
                    <a:cubicBezTo>
                      <a:pt x="757" y="163"/>
                      <a:pt x="953" y="167"/>
                      <a:pt x="1136" y="253"/>
                    </a:cubicBezTo>
                    <a:cubicBezTo>
                      <a:pt x="1227" y="204"/>
                      <a:pt x="1227" y="204"/>
                      <a:pt x="1227" y="204"/>
                    </a:cubicBezTo>
                    <a:cubicBezTo>
                      <a:pt x="1274" y="178"/>
                      <a:pt x="1274" y="178"/>
                      <a:pt x="1274" y="178"/>
                    </a:cubicBezTo>
                    <a:cubicBezTo>
                      <a:pt x="1274" y="178"/>
                      <a:pt x="1309" y="244"/>
                      <a:pt x="1309" y="307"/>
                    </a:cubicBezTo>
                    <a:cubicBezTo>
                      <a:pt x="1309" y="307"/>
                      <a:pt x="1484" y="459"/>
                      <a:pt x="1470" y="753"/>
                    </a:cubicBezTo>
                    <a:cubicBezTo>
                      <a:pt x="1456" y="1046"/>
                      <a:pt x="1389" y="1138"/>
                      <a:pt x="1381" y="1227"/>
                    </a:cubicBezTo>
                    <a:cubicBezTo>
                      <a:pt x="1372" y="1316"/>
                      <a:pt x="1325" y="1611"/>
                      <a:pt x="1109" y="1624"/>
                    </a:cubicBezTo>
                    <a:cubicBezTo>
                      <a:pt x="1109" y="1624"/>
                      <a:pt x="993" y="1613"/>
                      <a:pt x="932" y="1555"/>
                    </a:cubicBezTo>
                    <a:cubicBezTo>
                      <a:pt x="932" y="1555"/>
                      <a:pt x="926" y="1553"/>
                      <a:pt x="914" y="1553"/>
                    </a:cubicBezTo>
                    <a:cubicBezTo>
                      <a:pt x="892" y="1553"/>
                      <a:pt x="851" y="1559"/>
                      <a:pt x="810" y="1594"/>
                    </a:cubicBezTo>
                    <a:cubicBezTo>
                      <a:pt x="790" y="1610"/>
                      <a:pt x="745" y="1617"/>
                      <a:pt x="690" y="1617"/>
                    </a:cubicBezTo>
                    <a:cubicBezTo>
                      <a:pt x="570" y="1617"/>
                      <a:pt x="398" y="1582"/>
                      <a:pt x="320" y="1522"/>
                    </a:cubicBezTo>
                    <a:cubicBezTo>
                      <a:pt x="320" y="1522"/>
                      <a:pt x="286" y="1529"/>
                      <a:pt x="242" y="1529"/>
                    </a:cubicBezTo>
                    <a:cubicBezTo>
                      <a:pt x="173" y="1529"/>
                      <a:pt x="81" y="1513"/>
                      <a:pt x="55" y="1428"/>
                    </a:cubicBezTo>
                    <a:cubicBezTo>
                      <a:pt x="12" y="1287"/>
                      <a:pt x="141" y="1149"/>
                      <a:pt x="240" y="1149"/>
                    </a:cubicBezTo>
                    <a:cubicBezTo>
                      <a:pt x="240" y="1149"/>
                      <a:pt x="296" y="1119"/>
                      <a:pt x="225" y="1044"/>
                    </a:cubicBezTo>
                    <a:cubicBezTo>
                      <a:pt x="154" y="968"/>
                      <a:pt x="68" y="733"/>
                      <a:pt x="208" y="503"/>
                    </a:cubicBezTo>
                    <a:cubicBezTo>
                      <a:pt x="348" y="272"/>
                      <a:pt x="633" y="163"/>
                      <a:pt x="633" y="163"/>
                    </a:cubicBezTo>
                    <a:cubicBezTo>
                      <a:pt x="633" y="163"/>
                      <a:pt x="656" y="69"/>
                      <a:pt x="694" y="34"/>
                    </a:cubicBezTo>
                    <a:moveTo>
                      <a:pt x="694" y="0"/>
                    </a:moveTo>
                    <a:cubicBezTo>
                      <a:pt x="685" y="0"/>
                      <a:pt x="677" y="3"/>
                      <a:pt x="670" y="9"/>
                    </a:cubicBezTo>
                    <a:cubicBezTo>
                      <a:pt x="636" y="40"/>
                      <a:pt x="614" y="106"/>
                      <a:pt x="604" y="138"/>
                    </a:cubicBezTo>
                    <a:cubicBezTo>
                      <a:pt x="577" y="149"/>
                      <a:pt x="521" y="176"/>
                      <a:pt x="455" y="217"/>
                    </a:cubicBezTo>
                    <a:cubicBezTo>
                      <a:pt x="371" y="270"/>
                      <a:pt x="254" y="360"/>
                      <a:pt x="179" y="485"/>
                    </a:cubicBezTo>
                    <a:cubicBezTo>
                      <a:pt x="96" y="621"/>
                      <a:pt x="92" y="751"/>
                      <a:pt x="103" y="836"/>
                    </a:cubicBezTo>
                    <a:cubicBezTo>
                      <a:pt x="118" y="946"/>
                      <a:pt x="163" y="1028"/>
                      <a:pt x="200" y="1067"/>
                    </a:cubicBezTo>
                    <a:cubicBezTo>
                      <a:pt x="221" y="1090"/>
                      <a:pt x="228" y="1106"/>
                      <a:pt x="227" y="1113"/>
                    </a:cubicBezTo>
                    <a:cubicBezTo>
                      <a:pt x="227" y="1114"/>
                      <a:pt x="226" y="1115"/>
                      <a:pt x="226" y="1116"/>
                    </a:cubicBezTo>
                    <a:cubicBezTo>
                      <a:pt x="169" y="1121"/>
                      <a:pt x="107" y="1160"/>
                      <a:pt x="65" y="1218"/>
                    </a:cubicBezTo>
                    <a:cubicBezTo>
                      <a:pt x="15" y="1285"/>
                      <a:pt x="0" y="1365"/>
                      <a:pt x="22" y="1438"/>
                    </a:cubicBezTo>
                    <a:cubicBezTo>
                      <a:pt x="47" y="1519"/>
                      <a:pt x="125" y="1564"/>
                      <a:pt x="242" y="1564"/>
                    </a:cubicBezTo>
                    <a:cubicBezTo>
                      <a:pt x="271" y="1564"/>
                      <a:pt x="297" y="1561"/>
                      <a:pt x="312" y="1559"/>
                    </a:cubicBezTo>
                    <a:cubicBezTo>
                      <a:pt x="403" y="1619"/>
                      <a:pt x="572" y="1652"/>
                      <a:pt x="690" y="1652"/>
                    </a:cubicBezTo>
                    <a:cubicBezTo>
                      <a:pt x="759" y="1652"/>
                      <a:pt x="806" y="1641"/>
                      <a:pt x="832" y="1620"/>
                    </a:cubicBezTo>
                    <a:cubicBezTo>
                      <a:pt x="865" y="1592"/>
                      <a:pt x="898" y="1588"/>
                      <a:pt x="914" y="1588"/>
                    </a:cubicBezTo>
                    <a:cubicBezTo>
                      <a:pt x="916" y="1588"/>
                      <a:pt x="917" y="1588"/>
                      <a:pt x="918" y="1588"/>
                    </a:cubicBezTo>
                    <a:cubicBezTo>
                      <a:pt x="987" y="1646"/>
                      <a:pt x="1101" y="1658"/>
                      <a:pt x="1106" y="1658"/>
                    </a:cubicBezTo>
                    <a:cubicBezTo>
                      <a:pt x="1107" y="1658"/>
                      <a:pt x="1108" y="1658"/>
                      <a:pt x="1109" y="1658"/>
                    </a:cubicBezTo>
                    <a:cubicBezTo>
                      <a:pt x="1110" y="1658"/>
                      <a:pt x="1111" y="1658"/>
                      <a:pt x="1111" y="1658"/>
                    </a:cubicBezTo>
                    <a:cubicBezTo>
                      <a:pt x="1216" y="1652"/>
                      <a:pt x="1300" y="1586"/>
                      <a:pt x="1354" y="1468"/>
                    </a:cubicBezTo>
                    <a:cubicBezTo>
                      <a:pt x="1398" y="1374"/>
                      <a:pt x="1411" y="1270"/>
                      <a:pt x="1415" y="1230"/>
                    </a:cubicBezTo>
                    <a:cubicBezTo>
                      <a:pt x="1418" y="1204"/>
                      <a:pt x="1426" y="1176"/>
                      <a:pt x="1437" y="1140"/>
                    </a:cubicBezTo>
                    <a:cubicBezTo>
                      <a:pt x="1462" y="1062"/>
                      <a:pt x="1495" y="954"/>
                      <a:pt x="1504" y="754"/>
                    </a:cubicBezTo>
                    <a:cubicBezTo>
                      <a:pt x="1512" y="595"/>
                      <a:pt x="1466" y="475"/>
                      <a:pt x="1425" y="403"/>
                    </a:cubicBezTo>
                    <a:cubicBezTo>
                      <a:pt x="1393" y="346"/>
                      <a:pt x="1360" y="309"/>
                      <a:pt x="1343" y="292"/>
                    </a:cubicBezTo>
                    <a:cubicBezTo>
                      <a:pt x="1338" y="226"/>
                      <a:pt x="1307" y="165"/>
                      <a:pt x="1305" y="162"/>
                    </a:cubicBezTo>
                    <a:cubicBezTo>
                      <a:pt x="1301" y="154"/>
                      <a:pt x="1293" y="147"/>
                      <a:pt x="1285" y="145"/>
                    </a:cubicBezTo>
                    <a:cubicBezTo>
                      <a:pt x="1281" y="144"/>
                      <a:pt x="1278" y="143"/>
                      <a:pt x="1274" y="143"/>
                    </a:cubicBezTo>
                    <a:cubicBezTo>
                      <a:pt x="1269" y="143"/>
                      <a:pt x="1263" y="145"/>
                      <a:pt x="1258" y="147"/>
                    </a:cubicBezTo>
                    <a:cubicBezTo>
                      <a:pt x="1210" y="173"/>
                      <a:pt x="1210" y="173"/>
                      <a:pt x="1210" y="173"/>
                    </a:cubicBezTo>
                    <a:cubicBezTo>
                      <a:pt x="1135" y="214"/>
                      <a:pt x="1135" y="214"/>
                      <a:pt x="1135" y="214"/>
                    </a:cubicBezTo>
                    <a:cubicBezTo>
                      <a:pt x="991" y="151"/>
                      <a:pt x="844" y="134"/>
                      <a:pt x="785" y="130"/>
                    </a:cubicBezTo>
                    <a:cubicBezTo>
                      <a:pt x="767" y="69"/>
                      <a:pt x="723" y="15"/>
                      <a:pt x="720" y="12"/>
                    </a:cubicBezTo>
                    <a:cubicBezTo>
                      <a:pt x="714" y="5"/>
                      <a:pt x="706" y="0"/>
                      <a:pt x="696" y="0"/>
                    </a:cubicBezTo>
                    <a:cubicBezTo>
                      <a:pt x="695" y="0"/>
                      <a:pt x="695" y="0"/>
                      <a:pt x="694" y="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52"/>
              <p:cNvSpPr>
                <a:spLocks/>
              </p:cNvSpPr>
              <p:nvPr/>
            </p:nvSpPr>
            <p:spPr bwMode="auto">
              <a:xfrm>
                <a:off x="6195982" y="4776876"/>
                <a:ext cx="2066894" cy="1829448"/>
              </a:xfrm>
              <a:custGeom>
                <a:avLst/>
                <a:gdLst>
                  <a:gd name="T0" fmla="*/ 161 w 1248"/>
                  <a:gd name="T1" fmla="*/ 23 h 1107"/>
                  <a:gd name="T2" fmla="*/ 279 w 1248"/>
                  <a:gd name="T3" fmla="*/ 87 h 1107"/>
                  <a:gd name="T4" fmla="*/ 696 w 1248"/>
                  <a:gd name="T5" fmla="*/ 303 h 1107"/>
                  <a:gd name="T6" fmla="*/ 1098 w 1248"/>
                  <a:gd name="T7" fmla="*/ 303 h 1107"/>
                  <a:gd name="T8" fmla="*/ 1069 w 1248"/>
                  <a:gd name="T9" fmla="*/ 524 h 1107"/>
                  <a:gd name="T10" fmla="*/ 1087 w 1248"/>
                  <a:gd name="T11" fmla="*/ 578 h 1107"/>
                  <a:gd name="T12" fmla="*/ 1245 w 1248"/>
                  <a:gd name="T13" fmla="*/ 684 h 1107"/>
                  <a:gd name="T14" fmla="*/ 1107 w 1248"/>
                  <a:gd name="T15" fmla="*/ 875 h 1107"/>
                  <a:gd name="T16" fmla="*/ 1107 w 1248"/>
                  <a:gd name="T17" fmla="*/ 917 h 1107"/>
                  <a:gd name="T18" fmla="*/ 1101 w 1248"/>
                  <a:gd name="T19" fmla="*/ 1065 h 1107"/>
                  <a:gd name="T20" fmla="*/ 759 w 1248"/>
                  <a:gd name="T21" fmla="*/ 994 h 1107"/>
                  <a:gd name="T22" fmla="*/ 351 w 1248"/>
                  <a:gd name="T23" fmla="*/ 936 h 1107"/>
                  <a:gd name="T24" fmla="*/ 328 w 1248"/>
                  <a:gd name="T25" fmla="*/ 807 h 1107"/>
                  <a:gd name="T26" fmla="*/ 445 w 1248"/>
                  <a:gd name="T27" fmla="*/ 819 h 1107"/>
                  <a:gd name="T28" fmla="*/ 308 w 1248"/>
                  <a:gd name="T29" fmla="*/ 768 h 1107"/>
                  <a:gd name="T30" fmla="*/ 29 w 1248"/>
                  <a:gd name="T31" fmla="*/ 453 h 1107"/>
                  <a:gd name="T32" fmla="*/ 161 w 1248"/>
                  <a:gd name="T33" fmla="*/ 23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8" h="1107">
                    <a:moveTo>
                      <a:pt x="161" y="23"/>
                    </a:moveTo>
                    <a:cubicBezTo>
                      <a:pt x="161" y="23"/>
                      <a:pt x="270" y="0"/>
                      <a:pt x="279" y="87"/>
                    </a:cubicBezTo>
                    <a:cubicBezTo>
                      <a:pt x="287" y="174"/>
                      <a:pt x="233" y="395"/>
                      <a:pt x="696" y="303"/>
                    </a:cubicBezTo>
                    <a:cubicBezTo>
                      <a:pt x="696" y="303"/>
                      <a:pt x="940" y="513"/>
                      <a:pt x="1098" y="303"/>
                    </a:cubicBezTo>
                    <a:cubicBezTo>
                      <a:pt x="1098" y="303"/>
                      <a:pt x="1196" y="435"/>
                      <a:pt x="1069" y="524"/>
                    </a:cubicBezTo>
                    <a:cubicBezTo>
                      <a:pt x="1069" y="524"/>
                      <a:pt x="1038" y="578"/>
                      <a:pt x="1087" y="578"/>
                    </a:cubicBezTo>
                    <a:cubicBezTo>
                      <a:pt x="1135" y="578"/>
                      <a:pt x="1242" y="594"/>
                      <a:pt x="1245" y="684"/>
                    </a:cubicBezTo>
                    <a:cubicBezTo>
                      <a:pt x="1248" y="774"/>
                      <a:pt x="1222" y="864"/>
                      <a:pt x="1107" y="875"/>
                    </a:cubicBezTo>
                    <a:cubicBezTo>
                      <a:pt x="1107" y="875"/>
                      <a:pt x="1078" y="880"/>
                      <a:pt x="1107" y="917"/>
                    </a:cubicBezTo>
                    <a:cubicBezTo>
                      <a:pt x="1135" y="953"/>
                      <a:pt x="1181" y="1023"/>
                      <a:pt x="1101" y="1065"/>
                    </a:cubicBezTo>
                    <a:cubicBezTo>
                      <a:pt x="1020" y="1107"/>
                      <a:pt x="885" y="973"/>
                      <a:pt x="759" y="994"/>
                    </a:cubicBezTo>
                    <a:cubicBezTo>
                      <a:pt x="632" y="1015"/>
                      <a:pt x="414" y="981"/>
                      <a:pt x="351" y="936"/>
                    </a:cubicBezTo>
                    <a:cubicBezTo>
                      <a:pt x="287" y="892"/>
                      <a:pt x="236" y="774"/>
                      <a:pt x="328" y="807"/>
                    </a:cubicBezTo>
                    <a:cubicBezTo>
                      <a:pt x="328" y="807"/>
                      <a:pt x="422" y="841"/>
                      <a:pt x="445" y="819"/>
                    </a:cubicBezTo>
                    <a:cubicBezTo>
                      <a:pt x="468" y="796"/>
                      <a:pt x="328" y="793"/>
                      <a:pt x="308" y="768"/>
                    </a:cubicBezTo>
                    <a:cubicBezTo>
                      <a:pt x="287" y="743"/>
                      <a:pt x="57" y="608"/>
                      <a:pt x="29" y="453"/>
                    </a:cubicBezTo>
                    <a:cubicBezTo>
                      <a:pt x="0" y="297"/>
                      <a:pt x="46" y="139"/>
                      <a:pt x="16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Oval 53"/>
              <p:cNvSpPr>
                <a:spLocks noChangeArrowheads="1"/>
              </p:cNvSpPr>
              <p:nvPr/>
            </p:nvSpPr>
            <p:spPr bwMode="auto">
              <a:xfrm>
                <a:off x="6752147" y="4807951"/>
                <a:ext cx="303580" cy="3338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54"/>
              <p:cNvSpPr>
                <a:spLocks/>
              </p:cNvSpPr>
              <p:nvPr/>
            </p:nvSpPr>
            <p:spPr bwMode="auto">
              <a:xfrm>
                <a:off x="7223055" y="4449392"/>
                <a:ext cx="256569" cy="370511"/>
              </a:xfrm>
              <a:custGeom>
                <a:avLst/>
                <a:gdLst>
                  <a:gd name="T0" fmla="*/ 0 w 155"/>
                  <a:gd name="T1" fmla="*/ 52 h 224"/>
                  <a:gd name="T2" fmla="*/ 14 w 155"/>
                  <a:gd name="T3" fmla="*/ 158 h 224"/>
                  <a:gd name="T4" fmla="*/ 86 w 155"/>
                  <a:gd name="T5" fmla="*/ 141 h 224"/>
                  <a:gd name="T6" fmla="*/ 147 w 155"/>
                  <a:gd name="T7" fmla="*/ 95 h 224"/>
                  <a:gd name="T8" fmla="*/ 52 w 155"/>
                  <a:gd name="T9" fmla="*/ 112 h 224"/>
                  <a:gd name="T10" fmla="*/ 0 w 155"/>
                  <a:gd name="T11" fmla="*/ 5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24">
                    <a:moveTo>
                      <a:pt x="0" y="52"/>
                    </a:moveTo>
                    <a:cubicBezTo>
                      <a:pt x="0" y="52"/>
                      <a:pt x="17" y="92"/>
                      <a:pt x="14" y="158"/>
                    </a:cubicBezTo>
                    <a:cubicBezTo>
                      <a:pt x="12" y="224"/>
                      <a:pt x="55" y="196"/>
                      <a:pt x="86" y="141"/>
                    </a:cubicBezTo>
                    <a:cubicBezTo>
                      <a:pt x="118" y="87"/>
                      <a:pt x="155" y="115"/>
                      <a:pt x="147" y="95"/>
                    </a:cubicBezTo>
                    <a:cubicBezTo>
                      <a:pt x="138" y="75"/>
                      <a:pt x="63" y="92"/>
                      <a:pt x="52" y="112"/>
                    </a:cubicBezTo>
                    <a:cubicBezTo>
                      <a:pt x="40" y="133"/>
                      <a:pt x="35" y="0"/>
                      <a:pt x="0" y="5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55"/>
              <p:cNvSpPr>
                <a:spLocks/>
              </p:cNvSpPr>
              <p:nvPr/>
            </p:nvSpPr>
            <p:spPr bwMode="auto">
              <a:xfrm>
                <a:off x="7380024" y="4718710"/>
                <a:ext cx="414335" cy="348998"/>
              </a:xfrm>
              <a:custGeom>
                <a:avLst/>
                <a:gdLst>
                  <a:gd name="T0" fmla="*/ 0 w 250"/>
                  <a:gd name="T1" fmla="*/ 153 h 211"/>
                  <a:gd name="T2" fmla="*/ 167 w 250"/>
                  <a:gd name="T3" fmla="*/ 34 h 211"/>
                  <a:gd name="T4" fmla="*/ 216 w 250"/>
                  <a:gd name="T5" fmla="*/ 125 h 211"/>
                  <a:gd name="T6" fmla="*/ 147 w 250"/>
                  <a:gd name="T7" fmla="*/ 91 h 211"/>
                  <a:gd name="T8" fmla="*/ 0 w 250"/>
                  <a:gd name="T9" fmla="*/ 15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11">
                    <a:moveTo>
                      <a:pt x="0" y="153"/>
                    </a:moveTo>
                    <a:cubicBezTo>
                      <a:pt x="0" y="153"/>
                      <a:pt x="32" y="0"/>
                      <a:pt x="167" y="34"/>
                    </a:cubicBezTo>
                    <a:cubicBezTo>
                      <a:pt x="167" y="34"/>
                      <a:pt x="250" y="84"/>
                      <a:pt x="216" y="125"/>
                    </a:cubicBezTo>
                    <a:cubicBezTo>
                      <a:pt x="181" y="165"/>
                      <a:pt x="195" y="92"/>
                      <a:pt x="147" y="91"/>
                    </a:cubicBezTo>
                    <a:cubicBezTo>
                      <a:pt x="98" y="90"/>
                      <a:pt x="29" y="211"/>
                      <a:pt x="0" y="153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56"/>
              <p:cNvSpPr>
                <a:spLocks/>
              </p:cNvSpPr>
              <p:nvPr/>
            </p:nvSpPr>
            <p:spPr bwMode="auto">
              <a:xfrm>
                <a:off x="6827046" y="4669308"/>
                <a:ext cx="319516" cy="401586"/>
              </a:xfrm>
              <a:custGeom>
                <a:avLst/>
                <a:gdLst>
                  <a:gd name="T0" fmla="*/ 179 w 193"/>
                  <a:gd name="T1" fmla="*/ 199 h 243"/>
                  <a:gd name="T2" fmla="*/ 190 w 193"/>
                  <a:gd name="T3" fmla="*/ 129 h 243"/>
                  <a:gd name="T4" fmla="*/ 113 w 193"/>
                  <a:gd name="T5" fmla="*/ 5 h 243"/>
                  <a:gd name="T6" fmla="*/ 38 w 193"/>
                  <a:gd name="T7" fmla="*/ 59 h 243"/>
                  <a:gd name="T8" fmla="*/ 144 w 193"/>
                  <a:gd name="T9" fmla="*/ 117 h 243"/>
                  <a:gd name="T10" fmla="*/ 179 w 193"/>
                  <a:gd name="T11" fmla="*/ 199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43">
                    <a:moveTo>
                      <a:pt x="179" y="199"/>
                    </a:moveTo>
                    <a:cubicBezTo>
                      <a:pt x="179" y="199"/>
                      <a:pt x="187" y="169"/>
                      <a:pt x="190" y="129"/>
                    </a:cubicBezTo>
                    <a:cubicBezTo>
                      <a:pt x="193" y="89"/>
                      <a:pt x="173" y="0"/>
                      <a:pt x="113" y="5"/>
                    </a:cubicBezTo>
                    <a:cubicBezTo>
                      <a:pt x="52" y="11"/>
                      <a:pt x="0" y="46"/>
                      <a:pt x="38" y="59"/>
                    </a:cubicBezTo>
                    <a:cubicBezTo>
                      <a:pt x="75" y="71"/>
                      <a:pt x="138" y="68"/>
                      <a:pt x="144" y="117"/>
                    </a:cubicBezTo>
                    <a:cubicBezTo>
                      <a:pt x="150" y="166"/>
                      <a:pt x="156" y="243"/>
                      <a:pt x="179" y="199"/>
                    </a:cubicBezTo>
                    <a:close/>
                  </a:path>
                </a:pathLst>
              </a:custGeom>
              <a:solidFill>
                <a:srgbClr val="F1D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57"/>
              <p:cNvSpPr>
                <a:spLocks/>
              </p:cNvSpPr>
              <p:nvPr/>
            </p:nvSpPr>
            <p:spPr bwMode="auto">
              <a:xfrm>
                <a:off x="7403131" y="4875679"/>
                <a:ext cx="490031" cy="426287"/>
              </a:xfrm>
              <a:custGeom>
                <a:avLst/>
                <a:gdLst>
                  <a:gd name="T0" fmla="*/ 19 w 296"/>
                  <a:gd name="T1" fmla="*/ 121 h 258"/>
                  <a:gd name="T2" fmla="*/ 287 w 296"/>
                  <a:gd name="T3" fmla="*/ 136 h 258"/>
                  <a:gd name="T4" fmla="*/ 293 w 296"/>
                  <a:gd name="T5" fmla="*/ 171 h 258"/>
                  <a:gd name="T6" fmla="*/ 143 w 296"/>
                  <a:gd name="T7" fmla="*/ 246 h 258"/>
                  <a:gd name="T8" fmla="*/ 17 w 296"/>
                  <a:gd name="T9" fmla="*/ 183 h 258"/>
                  <a:gd name="T10" fmla="*/ 19 w 296"/>
                  <a:gd name="T11" fmla="*/ 121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58">
                    <a:moveTo>
                      <a:pt x="19" y="121"/>
                    </a:moveTo>
                    <a:cubicBezTo>
                      <a:pt x="74" y="74"/>
                      <a:pt x="192" y="0"/>
                      <a:pt x="287" y="136"/>
                    </a:cubicBezTo>
                    <a:cubicBezTo>
                      <a:pt x="294" y="146"/>
                      <a:pt x="296" y="159"/>
                      <a:pt x="293" y="171"/>
                    </a:cubicBezTo>
                    <a:cubicBezTo>
                      <a:pt x="285" y="202"/>
                      <a:pt x="255" y="258"/>
                      <a:pt x="143" y="246"/>
                    </a:cubicBezTo>
                    <a:cubicBezTo>
                      <a:pt x="143" y="246"/>
                      <a:pt x="79" y="244"/>
                      <a:pt x="17" y="183"/>
                    </a:cubicBezTo>
                    <a:cubicBezTo>
                      <a:pt x="0" y="166"/>
                      <a:pt x="0" y="137"/>
                      <a:pt x="19" y="121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58"/>
              <p:cNvSpPr>
                <a:spLocks/>
              </p:cNvSpPr>
              <p:nvPr/>
            </p:nvSpPr>
            <p:spPr bwMode="auto">
              <a:xfrm>
                <a:off x="7423051" y="5006354"/>
                <a:ext cx="299596" cy="274895"/>
              </a:xfrm>
              <a:custGeom>
                <a:avLst/>
                <a:gdLst>
                  <a:gd name="T0" fmla="*/ 27 w 181"/>
                  <a:gd name="T1" fmla="*/ 77 h 166"/>
                  <a:gd name="T2" fmla="*/ 121 w 181"/>
                  <a:gd name="T3" fmla="*/ 8 h 166"/>
                  <a:gd name="T4" fmla="*/ 121 w 181"/>
                  <a:gd name="T5" fmla="*/ 42 h 166"/>
                  <a:gd name="T6" fmla="*/ 146 w 181"/>
                  <a:gd name="T7" fmla="*/ 66 h 166"/>
                  <a:gd name="T8" fmla="*/ 121 w 181"/>
                  <a:gd name="T9" fmla="*/ 129 h 166"/>
                  <a:gd name="T10" fmla="*/ 27 w 181"/>
                  <a:gd name="T11" fmla="*/ 7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66">
                    <a:moveTo>
                      <a:pt x="27" y="77"/>
                    </a:moveTo>
                    <a:cubicBezTo>
                      <a:pt x="27" y="77"/>
                      <a:pt x="103" y="0"/>
                      <a:pt x="121" y="8"/>
                    </a:cubicBezTo>
                    <a:cubicBezTo>
                      <a:pt x="138" y="17"/>
                      <a:pt x="100" y="39"/>
                      <a:pt x="121" y="42"/>
                    </a:cubicBezTo>
                    <a:cubicBezTo>
                      <a:pt x="141" y="46"/>
                      <a:pt x="181" y="60"/>
                      <a:pt x="146" y="66"/>
                    </a:cubicBezTo>
                    <a:cubicBezTo>
                      <a:pt x="112" y="71"/>
                      <a:pt x="92" y="92"/>
                      <a:pt x="121" y="129"/>
                    </a:cubicBezTo>
                    <a:cubicBezTo>
                      <a:pt x="149" y="166"/>
                      <a:pt x="0" y="103"/>
                      <a:pt x="27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59"/>
              <p:cNvSpPr>
                <a:spLocks/>
              </p:cNvSpPr>
              <p:nvPr/>
            </p:nvSpPr>
            <p:spPr bwMode="auto">
              <a:xfrm>
                <a:off x="6713901" y="4763330"/>
                <a:ext cx="316329" cy="213542"/>
              </a:xfrm>
              <a:custGeom>
                <a:avLst/>
                <a:gdLst>
                  <a:gd name="T0" fmla="*/ 176 w 191"/>
                  <a:gd name="T1" fmla="*/ 96 h 129"/>
                  <a:gd name="T2" fmla="*/ 62 w 191"/>
                  <a:gd name="T3" fmla="*/ 36 h 129"/>
                  <a:gd name="T4" fmla="*/ 20 w 191"/>
                  <a:gd name="T5" fmla="*/ 96 h 129"/>
                  <a:gd name="T6" fmla="*/ 132 w 191"/>
                  <a:gd name="T7" fmla="*/ 72 h 129"/>
                  <a:gd name="T8" fmla="*/ 176 w 191"/>
                  <a:gd name="T9" fmla="*/ 9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29">
                    <a:moveTo>
                      <a:pt x="176" y="96"/>
                    </a:moveTo>
                    <a:cubicBezTo>
                      <a:pt x="179" y="88"/>
                      <a:pt x="151" y="0"/>
                      <a:pt x="62" y="36"/>
                    </a:cubicBezTo>
                    <a:cubicBezTo>
                      <a:pt x="62" y="36"/>
                      <a:pt x="0" y="78"/>
                      <a:pt x="20" y="96"/>
                    </a:cubicBezTo>
                    <a:cubicBezTo>
                      <a:pt x="40" y="115"/>
                      <a:pt x="73" y="14"/>
                      <a:pt x="132" y="72"/>
                    </a:cubicBezTo>
                    <a:cubicBezTo>
                      <a:pt x="191" y="129"/>
                      <a:pt x="176" y="96"/>
                      <a:pt x="176" y="96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60"/>
              <p:cNvSpPr>
                <a:spLocks/>
              </p:cNvSpPr>
              <p:nvPr/>
            </p:nvSpPr>
            <p:spPr bwMode="auto">
              <a:xfrm>
                <a:off x="6729040" y="4952171"/>
                <a:ext cx="270114" cy="178483"/>
              </a:xfrm>
              <a:custGeom>
                <a:avLst/>
                <a:gdLst>
                  <a:gd name="T0" fmla="*/ 89 w 163"/>
                  <a:gd name="T1" fmla="*/ 108 h 108"/>
                  <a:gd name="T2" fmla="*/ 47 w 163"/>
                  <a:gd name="T3" fmla="*/ 97 h 108"/>
                  <a:gd name="T4" fmla="*/ 0 w 163"/>
                  <a:gd name="T5" fmla="*/ 7 h 108"/>
                  <a:gd name="T6" fmla="*/ 7 w 163"/>
                  <a:gd name="T7" fmla="*/ 1 h 108"/>
                  <a:gd name="T8" fmla="*/ 13 w 163"/>
                  <a:gd name="T9" fmla="*/ 7 h 108"/>
                  <a:gd name="T10" fmla="*/ 54 w 163"/>
                  <a:gd name="T11" fmla="*/ 86 h 108"/>
                  <a:gd name="T12" fmla="*/ 153 w 163"/>
                  <a:gd name="T13" fmla="*/ 79 h 108"/>
                  <a:gd name="T14" fmla="*/ 162 w 163"/>
                  <a:gd name="T15" fmla="*/ 82 h 108"/>
                  <a:gd name="T16" fmla="*/ 159 w 163"/>
                  <a:gd name="T17" fmla="*/ 90 h 108"/>
                  <a:gd name="T18" fmla="*/ 89 w 163"/>
                  <a:gd name="T1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108">
                    <a:moveTo>
                      <a:pt x="89" y="108"/>
                    </a:moveTo>
                    <a:cubicBezTo>
                      <a:pt x="73" y="108"/>
                      <a:pt x="59" y="105"/>
                      <a:pt x="47" y="97"/>
                    </a:cubicBezTo>
                    <a:cubicBezTo>
                      <a:pt x="4" y="71"/>
                      <a:pt x="0" y="10"/>
                      <a:pt x="0" y="7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0" y="0"/>
                      <a:pt x="13" y="3"/>
                      <a:pt x="13" y="7"/>
                    </a:cubicBezTo>
                    <a:cubicBezTo>
                      <a:pt x="13" y="7"/>
                      <a:pt x="17" y="64"/>
                      <a:pt x="54" y="86"/>
                    </a:cubicBezTo>
                    <a:cubicBezTo>
                      <a:pt x="78" y="101"/>
                      <a:pt x="111" y="98"/>
                      <a:pt x="153" y="79"/>
                    </a:cubicBezTo>
                    <a:cubicBezTo>
                      <a:pt x="156" y="77"/>
                      <a:pt x="160" y="78"/>
                      <a:pt x="162" y="82"/>
                    </a:cubicBezTo>
                    <a:cubicBezTo>
                      <a:pt x="163" y="85"/>
                      <a:pt x="162" y="89"/>
                      <a:pt x="159" y="90"/>
                    </a:cubicBezTo>
                    <a:cubicBezTo>
                      <a:pt x="133" y="102"/>
                      <a:pt x="110" y="108"/>
                      <a:pt x="89" y="108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61"/>
              <p:cNvSpPr>
                <a:spLocks noEditPoints="1"/>
              </p:cNvSpPr>
              <p:nvPr/>
            </p:nvSpPr>
            <p:spPr bwMode="auto">
              <a:xfrm>
                <a:off x="6816688" y="4849384"/>
                <a:ext cx="230275" cy="227884"/>
              </a:xfrm>
              <a:custGeom>
                <a:avLst/>
                <a:gdLst>
                  <a:gd name="T0" fmla="*/ 70 w 139"/>
                  <a:gd name="T1" fmla="*/ 0 h 138"/>
                  <a:gd name="T2" fmla="*/ 0 w 139"/>
                  <a:gd name="T3" fmla="*/ 69 h 138"/>
                  <a:gd name="T4" fmla="*/ 70 w 139"/>
                  <a:gd name="T5" fmla="*/ 138 h 138"/>
                  <a:gd name="T6" fmla="*/ 139 w 139"/>
                  <a:gd name="T7" fmla="*/ 69 h 138"/>
                  <a:gd name="T8" fmla="*/ 70 w 139"/>
                  <a:gd name="T9" fmla="*/ 0 h 138"/>
                  <a:gd name="T10" fmla="*/ 83 w 139"/>
                  <a:gd name="T11" fmla="*/ 67 h 138"/>
                  <a:gd name="T12" fmla="*/ 70 w 139"/>
                  <a:gd name="T13" fmla="*/ 54 h 138"/>
                  <a:gd name="T14" fmla="*/ 83 w 139"/>
                  <a:gd name="T15" fmla="*/ 40 h 138"/>
                  <a:gd name="T16" fmla="*/ 97 w 139"/>
                  <a:gd name="T17" fmla="*/ 54 h 138"/>
                  <a:gd name="T18" fmla="*/ 83 w 139"/>
                  <a:gd name="T19" fmla="*/ 6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38">
                    <a:moveTo>
                      <a:pt x="70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7"/>
                      <a:pt x="31" y="138"/>
                      <a:pt x="70" y="138"/>
                    </a:cubicBezTo>
                    <a:cubicBezTo>
                      <a:pt x="108" y="138"/>
                      <a:pt x="139" y="107"/>
                      <a:pt x="139" y="69"/>
                    </a:cubicBezTo>
                    <a:cubicBezTo>
                      <a:pt x="139" y="31"/>
                      <a:pt x="108" y="0"/>
                      <a:pt x="70" y="0"/>
                    </a:cubicBezTo>
                    <a:close/>
                    <a:moveTo>
                      <a:pt x="83" y="67"/>
                    </a:moveTo>
                    <a:cubicBezTo>
                      <a:pt x="76" y="67"/>
                      <a:pt x="70" y="61"/>
                      <a:pt x="70" y="54"/>
                    </a:cubicBezTo>
                    <a:cubicBezTo>
                      <a:pt x="70" y="46"/>
                      <a:pt x="76" y="40"/>
                      <a:pt x="83" y="40"/>
                    </a:cubicBezTo>
                    <a:cubicBezTo>
                      <a:pt x="91" y="40"/>
                      <a:pt x="97" y="46"/>
                      <a:pt x="97" y="54"/>
                    </a:cubicBezTo>
                    <a:cubicBezTo>
                      <a:pt x="97" y="61"/>
                      <a:pt x="91" y="67"/>
                      <a:pt x="83" y="67"/>
                    </a:cubicBezTo>
                    <a:close/>
                  </a:path>
                </a:pathLst>
              </a:custGeom>
              <a:solidFill>
                <a:srgbClr val="0803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62"/>
              <p:cNvSpPr>
                <a:spLocks/>
              </p:cNvSpPr>
              <p:nvPr/>
            </p:nvSpPr>
            <p:spPr bwMode="auto">
              <a:xfrm>
                <a:off x="6341796" y="5847772"/>
                <a:ext cx="336249" cy="294018"/>
              </a:xfrm>
              <a:custGeom>
                <a:avLst/>
                <a:gdLst>
                  <a:gd name="T0" fmla="*/ 184 w 203"/>
                  <a:gd name="T1" fmla="*/ 178 h 178"/>
                  <a:gd name="T2" fmla="*/ 176 w 203"/>
                  <a:gd name="T3" fmla="*/ 176 h 178"/>
                  <a:gd name="T4" fmla="*/ 5 w 203"/>
                  <a:gd name="T5" fmla="*/ 29 h 178"/>
                  <a:gd name="T6" fmla="*/ 11 w 203"/>
                  <a:gd name="T7" fmla="*/ 5 h 178"/>
                  <a:gd name="T8" fmla="*/ 35 w 203"/>
                  <a:gd name="T9" fmla="*/ 11 h 178"/>
                  <a:gd name="T10" fmla="*/ 191 w 203"/>
                  <a:gd name="T11" fmla="*/ 145 h 178"/>
                  <a:gd name="T12" fmla="*/ 199 w 203"/>
                  <a:gd name="T13" fmla="*/ 168 h 178"/>
                  <a:gd name="T14" fmla="*/ 184 w 203"/>
                  <a:gd name="T1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178">
                    <a:moveTo>
                      <a:pt x="184" y="178"/>
                    </a:moveTo>
                    <a:cubicBezTo>
                      <a:pt x="181" y="178"/>
                      <a:pt x="179" y="177"/>
                      <a:pt x="176" y="176"/>
                    </a:cubicBezTo>
                    <a:cubicBezTo>
                      <a:pt x="64" y="123"/>
                      <a:pt x="8" y="32"/>
                      <a:pt x="5" y="29"/>
                    </a:cubicBezTo>
                    <a:cubicBezTo>
                      <a:pt x="0" y="20"/>
                      <a:pt x="3" y="10"/>
                      <a:pt x="11" y="5"/>
                    </a:cubicBezTo>
                    <a:cubicBezTo>
                      <a:pt x="19" y="0"/>
                      <a:pt x="30" y="2"/>
                      <a:pt x="35" y="11"/>
                    </a:cubicBezTo>
                    <a:cubicBezTo>
                      <a:pt x="36" y="12"/>
                      <a:pt x="89" y="96"/>
                      <a:pt x="191" y="145"/>
                    </a:cubicBezTo>
                    <a:cubicBezTo>
                      <a:pt x="200" y="149"/>
                      <a:pt x="203" y="159"/>
                      <a:pt x="199" y="168"/>
                    </a:cubicBezTo>
                    <a:cubicBezTo>
                      <a:pt x="196" y="174"/>
                      <a:pt x="190" y="178"/>
                      <a:pt x="184" y="17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63"/>
              <p:cNvSpPr>
                <a:spLocks/>
              </p:cNvSpPr>
              <p:nvPr/>
            </p:nvSpPr>
            <p:spPr bwMode="auto">
              <a:xfrm>
                <a:off x="7050150" y="4184855"/>
                <a:ext cx="71712" cy="201590"/>
              </a:xfrm>
              <a:custGeom>
                <a:avLst/>
                <a:gdLst>
                  <a:gd name="T0" fmla="*/ 30 w 43"/>
                  <a:gd name="T1" fmla="*/ 122 h 122"/>
                  <a:gd name="T2" fmla="*/ 23 w 43"/>
                  <a:gd name="T3" fmla="*/ 120 h 122"/>
                  <a:gd name="T4" fmla="*/ 6 w 43"/>
                  <a:gd name="T5" fmla="*/ 10 h 122"/>
                  <a:gd name="T6" fmla="*/ 17 w 43"/>
                  <a:gd name="T7" fmla="*/ 0 h 122"/>
                  <a:gd name="T8" fmla="*/ 27 w 43"/>
                  <a:gd name="T9" fmla="*/ 12 h 122"/>
                  <a:gd name="T10" fmla="*/ 37 w 43"/>
                  <a:gd name="T11" fmla="*/ 103 h 122"/>
                  <a:gd name="T12" fmla="*/ 39 w 43"/>
                  <a:gd name="T13" fmla="*/ 118 h 122"/>
                  <a:gd name="T14" fmla="*/ 30 w 43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22">
                    <a:moveTo>
                      <a:pt x="30" y="122"/>
                    </a:moveTo>
                    <a:cubicBezTo>
                      <a:pt x="28" y="122"/>
                      <a:pt x="25" y="121"/>
                      <a:pt x="23" y="120"/>
                    </a:cubicBezTo>
                    <a:cubicBezTo>
                      <a:pt x="0" y="100"/>
                      <a:pt x="5" y="25"/>
                      <a:pt x="6" y="10"/>
                    </a:cubicBezTo>
                    <a:cubicBezTo>
                      <a:pt x="6" y="4"/>
                      <a:pt x="12" y="0"/>
                      <a:pt x="17" y="0"/>
                    </a:cubicBezTo>
                    <a:cubicBezTo>
                      <a:pt x="23" y="0"/>
                      <a:pt x="28" y="6"/>
                      <a:pt x="27" y="12"/>
                    </a:cubicBezTo>
                    <a:cubicBezTo>
                      <a:pt x="25" y="49"/>
                      <a:pt x="28" y="95"/>
                      <a:pt x="37" y="103"/>
                    </a:cubicBezTo>
                    <a:cubicBezTo>
                      <a:pt x="42" y="107"/>
                      <a:pt x="43" y="114"/>
                      <a:pt x="39" y="118"/>
                    </a:cubicBezTo>
                    <a:cubicBezTo>
                      <a:pt x="36" y="121"/>
                      <a:pt x="33" y="122"/>
                      <a:pt x="30" y="12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64"/>
              <p:cNvSpPr>
                <a:spLocks/>
              </p:cNvSpPr>
              <p:nvPr/>
            </p:nvSpPr>
            <p:spPr bwMode="auto">
              <a:xfrm>
                <a:off x="8029414" y="4478873"/>
                <a:ext cx="47808" cy="132268"/>
              </a:xfrm>
              <a:custGeom>
                <a:avLst/>
                <a:gdLst>
                  <a:gd name="T0" fmla="*/ 0 w 60"/>
                  <a:gd name="T1" fmla="*/ 0 h 166"/>
                  <a:gd name="T2" fmla="*/ 0 w 60"/>
                  <a:gd name="T3" fmla="*/ 166 h 166"/>
                  <a:gd name="T4" fmla="*/ 60 w 60"/>
                  <a:gd name="T5" fmla="*/ 83 h 166"/>
                  <a:gd name="T6" fmla="*/ 0 w 60"/>
                  <a:gd name="T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66">
                    <a:moveTo>
                      <a:pt x="0" y="0"/>
                    </a:moveTo>
                    <a:lnTo>
                      <a:pt x="0" y="166"/>
                    </a:lnTo>
                    <a:lnTo>
                      <a:pt x="6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65"/>
              <p:cNvSpPr>
                <a:spLocks/>
              </p:cNvSpPr>
              <p:nvPr/>
            </p:nvSpPr>
            <p:spPr bwMode="auto">
              <a:xfrm>
                <a:off x="8029414" y="4478873"/>
                <a:ext cx="47808" cy="132268"/>
              </a:xfrm>
              <a:custGeom>
                <a:avLst/>
                <a:gdLst>
                  <a:gd name="T0" fmla="*/ 0 w 60"/>
                  <a:gd name="T1" fmla="*/ 0 h 166"/>
                  <a:gd name="T2" fmla="*/ 0 w 60"/>
                  <a:gd name="T3" fmla="*/ 166 h 166"/>
                  <a:gd name="T4" fmla="*/ 60 w 60"/>
                  <a:gd name="T5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166">
                    <a:moveTo>
                      <a:pt x="0" y="0"/>
                    </a:moveTo>
                    <a:lnTo>
                      <a:pt x="0" y="166"/>
                    </a:lnTo>
                    <a:lnTo>
                      <a:pt x="60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66"/>
              <p:cNvSpPr>
                <a:spLocks/>
              </p:cNvSpPr>
              <p:nvPr/>
            </p:nvSpPr>
            <p:spPr bwMode="auto">
              <a:xfrm>
                <a:off x="8011088" y="4460547"/>
                <a:ext cx="86054" cy="168921"/>
              </a:xfrm>
              <a:custGeom>
                <a:avLst/>
                <a:gdLst>
                  <a:gd name="T0" fmla="*/ 11 w 52"/>
                  <a:gd name="T1" fmla="*/ 102 h 102"/>
                  <a:gd name="T2" fmla="*/ 8 w 52"/>
                  <a:gd name="T3" fmla="*/ 101 h 102"/>
                  <a:gd name="T4" fmla="*/ 0 w 52"/>
                  <a:gd name="T5" fmla="*/ 91 h 102"/>
                  <a:gd name="T6" fmla="*/ 0 w 52"/>
                  <a:gd name="T7" fmla="*/ 11 h 102"/>
                  <a:gd name="T8" fmla="*/ 11 w 52"/>
                  <a:gd name="T9" fmla="*/ 0 h 102"/>
                  <a:gd name="T10" fmla="*/ 22 w 52"/>
                  <a:gd name="T11" fmla="*/ 11 h 102"/>
                  <a:gd name="T12" fmla="*/ 22 w 52"/>
                  <a:gd name="T13" fmla="*/ 57 h 102"/>
                  <a:gd name="T14" fmla="*/ 31 w 52"/>
                  <a:gd name="T15" fmla="*/ 44 h 102"/>
                  <a:gd name="T16" fmla="*/ 46 w 52"/>
                  <a:gd name="T17" fmla="*/ 42 h 102"/>
                  <a:gd name="T18" fmla="*/ 49 w 52"/>
                  <a:gd name="T19" fmla="*/ 57 h 102"/>
                  <a:gd name="T20" fmla="*/ 20 w 52"/>
                  <a:gd name="T21" fmla="*/ 97 h 102"/>
                  <a:gd name="T22" fmla="*/ 11 w 52"/>
                  <a:gd name="T2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102">
                    <a:moveTo>
                      <a:pt x="11" y="102"/>
                    </a:moveTo>
                    <a:cubicBezTo>
                      <a:pt x="10" y="102"/>
                      <a:pt x="9" y="102"/>
                      <a:pt x="8" y="101"/>
                    </a:cubicBezTo>
                    <a:cubicBezTo>
                      <a:pt x="3" y="100"/>
                      <a:pt x="0" y="96"/>
                      <a:pt x="0" y="9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0"/>
                      <a:pt x="41" y="39"/>
                      <a:pt x="46" y="42"/>
                    </a:cubicBezTo>
                    <a:cubicBezTo>
                      <a:pt x="51" y="45"/>
                      <a:pt x="52" y="52"/>
                      <a:pt x="49" y="5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8" y="100"/>
                      <a:pt x="14" y="102"/>
                      <a:pt x="11" y="102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67"/>
              <p:cNvSpPr>
                <a:spLocks/>
              </p:cNvSpPr>
              <p:nvPr/>
            </p:nvSpPr>
            <p:spPr bwMode="auto">
              <a:xfrm>
                <a:off x="6673264" y="5399972"/>
                <a:ext cx="620706" cy="418319"/>
              </a:xfrm>
              <a:custGeom>
                <a:avLst/>
                <a:gdLst>
                  <a:gd name="T0" fmla="*/ 218 w 375"/>
                  <a:gd name="T1" fmla="*/ 64 h 253"/>
                  <a:gd name="T2" fmla="*/ 270 w 375"/>
                  <a:gd name="T3" fmla="*/ 149 h 253"/>
                  <a:gd name="T4" fmla="*/ 343 w 375"/>
                  <a:gd name="T5" fmla="*/ 186 h 253"/>
                  <a:gd name="T6" fmla="*/ 0 w 375"/>
                  <a:gd name="T7" fmla="*/ 85 h 253"/>
                  <a:gd name="T8" fmla="*/ 61 w 375"/>
                  <a:gd name="T9" fmla="*/ 23 h 253"/>
                  <a:gd name="T10" fmla="*/ 218 w 375"/>
                  <a:gd name="T11" fmla="*/ 6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253">
                    <a:moveTo>
                      <a:pt x="218" y="64"/>
                    </a:moveTo>
                    <a:cubicBezTo>
                      <a:pt x="218" y="64"/>
                      <a:pt x="217" y="126"/>
                      <a:pt x="270" y="149"/>
                    </a:cubicBezTo>
                    <a:cubicBezTo>
                      <a:pt x="322" y="172"/>
                      <a:pt x="375" y="164"/>
                      <a:pt x="343" y="186"/>
                    </a:cubicBezTo>
                    <a:cubicBezTo>
                      <a:pt x="311" y="208"/>
                      <a:pt x="40" y="253"/>
                      <a:pt x="0" y="85"/>
                    </a:cubicBezTo>
                    <a:cubicBezTo>
                      <a:pt x="0" y="85"/>
                      <a:pt x="11" y="0"/>
                      <a:pt x="61" y="23"/>
                    </a:cubicBezTo>
                    <a:cubicBezTo>
                      <a:pt x="112" y="46"/>
                      <a:pt x="218" y="64"/>
                      <a:pt x="218" y="64"/>
                    </a:cubicBezTo>
                    <a:close/>
                  </a:path>
                </a:pathLst>
              </a:custGeom>
              <a:solidFill>
                <a:srgbClr val="B9B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68"/>
              <p:cNvSpPr>
                <a:spLocks/>
              </p:cNvSpPr>
              <p:nvPr/>
            </p:nvSpPr>
            <p:spPr bwMode="auto">
              <a:xfrm>
                <a:off x="6669280" y="5486026"/>
                <a:ext cx="690824" cy="221510"/>
              </a:xfrm>
              <a:custGeom>
                <a:avLst/>
                <a:gdLst>
                  <a:gd name="T0" fmla="*/ 415 w 417"/>
                  <a:gd name="T1" fmla="*/ 76 h 134"/>
                  <a:gd name="T2" fmla="*/ 401 w 417"/>
                  <a:gd name="T3" fmla="*/ 71 h 134"/>
                  <a:gd name="T4" fmla="*/ 201 w 417"/>
                  <a:gd name="T5" fmla="*/ 112 h 134"/>
                  <a:gd name="T6" fmla="*/ 108 w 417"/>
                  <a:gd name="T7" fmla="*/ 60 h 134"/>
                  <a:gd name="T8" fmla="*/ 108 w 417"/>
                  <a:gd name="T9" fmla="*/ 60 h 134"/>
                  <a:gd name="T10" fmla="*/ 115 w 417"/>
                  <a:gd name="T11" fmla="*/ 31 h 134"/>
                  <a:gd name="T12" fmla="*/ 108 w 417"/>
                  <a:gd name="T13" fmla="*/ 18 h 134"/>
                  <a:gd name="T14" fmla="*/ 95 w 417"/>
                  <a:gd name="T15" fmla="*/ 26 h 134"/>
                  <a:gd name="T16" fmla="*/ 87 w 417"/>
                  <a:gd name="T17" fmla="*/ 54 h 134"/>
                  <a:gd name="T18" fmla="*/ 87 w 417"/>
                  <a:gd name="T19" fmla="*/ 56 h 134"/>
                  <a:gd name="T20" fmla="*/ 62 w 417"/>
                  <a:gd name="T21" fmla="*/ 56 h 134"/>
                  <a:gd name="T22" fmla="*/ 22 w 417"/>
                  <a:gd name="T23" fmla="*/ 7 h 134"/>
                  <a:gd name="T24" fmla="*/ 8 w 417"/>
                  <a:gd name="T25" fmla="*/ 3 h 134"/>
                  <a:gd name="T26" fmla="*/ 3 w 417"/>
                  <a:gd name="T27" fmla="*/ 17 h 134"/>
                  <a:gd name="T28" fmla="*/ 93 w 417"/>
                  <a:gd name="T29" fmla="*/ 104 h 134"/>
                  <a:gd name="T30" fmla="*/ 222 w 417"/>
                  <a:gd name="T31" fmla="*/ 134 h 134"/>
                  <a:gd name="T32" fmla="*/ 409 w 417"/>
                  <a:gd name="T33" fmla="*/ 91 h 134"/>
                  <a:gd name="T34" fmla="*/ 415 w 417"/>
                  <a:gd name="T35" fmla="*/ 7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34">
                    <a:moveTo>
                      <a:pt x="415" y="76"/>
                    </a:moveTo>
                    <a:cubicBezTo>
                      <a:pt x="413" y="71"/>
                      <a:pt x="406" y="68"/>
                      <a:pt x="401" y="71"/>
                    </a:cubicBezTo>
                    <a:cubicBezTo>
                      <a:pt x="328" y="102"/>
                      <a:pt x="260" y="116"/>
                      <a:pt x="201" y="112"/>
                    </a:cubicBezTo>
                    <a:cubicBezTo>
                      <a:pt x="187" y="99"/>
                      <a:pt x="151" y="72"/>
                      <a:pt x="108" y="60"/>
                    </a:cubicBezTo>
                    <a:cubicBezTo>
                      <a:pt x="108" y="60"/>
                      <a:pt x="108" y="60"/>
                      <a:pt x="108" y="6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25"/>
                      <a:pt x="113" y="19"/>
                      <a:pt x="108" y="18"/>
                    </a:cubicBezTo>
                    <a:cubicBezTo>
                      <a:pt x="102" y="16"/>
                      <a:pt x="96" y="20"/>
                      <a:pt x="95" y="26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5"/>
                      <a:pt x="87" y="56"/>
                      <a:pt x="87" y="56"/>
                    </a:cubicBezTo>
                    <a:cubicBezTo>
                      <a:pt x="79" y="55"/>
                      <a:pt x="70" y="55"/>
                      <a:pt x="62" y="56"/>
                    </a:cubicBezTo>
                    <a:cubicBezTo>
                      <a:pt x="34" y="31"/>
                      <a:pt x="22" y="8"/>
                      <a:pt x="22" y="7"/>
                    </a:cubicBezTo>
                    <a:cubicBezTo>
                      <a:pt x="19" y="2"/>
                      <a:pt x="13" y="0"/>
                      <a:pt x="8" y="3"/>
                    </a:cubicBezTo>
                    <a:cubicBezTo>
                      <a:pt x="2" y="5"/>
                      <a:pt x="0" y="12"/>
                      <a:pt x="3" y="17"/>
                    </a:cubicBezTo>
                    <a:cubicBezTo>
                      <a:pt x="4" y="19"/>
                      <a:pt x="29" y="69"/>
                      <a:pt x="93" y="104"/>
                    </a:cubicBezTo>
                    <a:cubicBezTo>
                      <a:pt x="124" y="120"/>
                      <a:pt x="166" y="134"/>
                      <a:pt x="222" y="134"/>
                    </a:cubicBezTo>
                    <a:cubicBezTo>
                      <a:pt x="273" y="134"/>
                      <a:pt x="335" y="123"/>
                      <a:pt x="409" y="91"/>
                    </a:cubicBezTo>
                    <a:cubicBezTo>
                      <a:pt x="415" y="88"/>
                      <a:pt x="417" y="82"/>
                      <a:pt x="415" y="76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69"/>
              <p:cNvSpPr>
                <a:spLocks noEditPoints="1"/>
              </p:cNvSpPr>
              <p:nvPr/>
            </p:nvSpPr>
            <p:spPr bwMode="auto">
              <a:xfrm>
                <a:off x="6621472" y="5201569"/>
                <a:ext cx="518715" cy="376885"/>
              </a:xfrm>
              <a:custGeom>
                <a:avLst/>
                <a:gdLst>
                  <a:gd name="T0" fmla="*/ 189 w 313"/>
                  <a:gd name="T1" fmla="*/ 22 h 228"/>
                  <a:gd name="T2" fmla="*/ 85 w 313"/>
                  <a:gd name="T3" fmla="*/ 37 h 228"/>
                  <a:gd name="T4" fmla="*/ 189 w 313"/>
                  <a:gd name="T5" fmla="*/ 215 h 228"/>
                  <a:gd name="T6" fmla="*/ 298 w 313"/>
                  <a:gd name="T7" fmla="*/ 108 h 228"/>
                  <a:gd name="T8" fmla="*/ 189 w 313"/>
                  <a:gd name="T9" fmla="*/ 22 h 228"/>
                  <a:gd name="T10" fmla="*/ 136 w 313"/>
                  <a:gd name="T11" fmla="*/ 143 h 228"/>
                  <a:gd name="T12" fmla="*/ 134 w 313"/>
                  <a:gd name="T13" fmla="*/ 143 h 228"/>
                  <a:gd name="T14" fmla="*/ 123 w 313"/>
                  <a:gd name="T15" fmla="*/ 134 h 228"/>
                  <a:gd name="T16" fmla="*/ 84 w 313"/>
                  <a:gd name="T17" fmla="*/ 103 h 228"/>
                  <a:gd name="T18" fmla="*/ 75 w 313"/>
                  <a:gd name="T19" fmla="*/ 91 h 228"/>
                  <a:gd name="T20" fmla="*/ 87 w 313"/>
                  <a:gd name="T21" fmla="*/ 82 h 228"/>
                  <a:gd name="T22" fmla="*/ 145 w 313"/>
                  <a:gd name="T23" fmla="*/ 130 h 228"/>
                  <a:gd name="T24" fmla="*/ 136 w 313"/>
                  <a:gd name="T25" fmla="*/ 143 h 228"/>
                  <a:gd name="T26" fmla="*/ 241 w 313"/>
                  <a:gd name="T27" fmla="*/ 138 h 228"/>
                  <a:gd name="T28" fmla="*/ 228 w 313"/>
                  <a:gd name="T29" fmla="*/ 146 h 228"/>
                  <a:gd name="T30" fmla="*/ 187 w 313"/>
                  <a:gd name="T31" fmla="*/ 150 h 228"/>
                  <a:gd name="T32" fmla="*/ 178 w 313"/>
                  <a:gd name="T33" fmla="*/ 144 h 228"/>
                  <a:gd name="T34" fmla="*/ 168 w 313"/>
                  <a:gd name="T35" fmla="*/ 139 h 228"/>
                  <a:gd name="T36" fmla="*/ 233 w 313"/>
                  <a:gd name="T37" fmla="*/ 125 h 228"/>
                  <a:gd name="T38" fmla="*/ 241 w 313"/>
                  <a:gd name="T39" fmla="*/ 13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228">
                    <a:moveTo>
                      <a:pt x="189" y="22"/>
                    </a:moveTo>
                    <a:cubicBezTo>
                      <a:pt x="112" y="0"/>
                      <a:pt x="85" y="37"/>
                      <a:pt x="85" y="37"/>
                    </a:cubicBezTo>
                    <a:cubicBezTo>
                      <a:pt x="0" y="143"/>
                      <a:pt x="108" y="203"/>
                      <a:pt x="189" y="215"/>
                    </a:cubicBezTo>
                    <a:cubicBezTo>
                      <a:pt x="269" y="228"/>
                      <a:pt x="283" y="151"/>
                      <a:pt x="298" y="108"/>
                    </a:cubicBezTo>
                    <a:cubicBezTo>
                      <a:pt x="313" y="65"/>
                      <a:pt x="266" y="44"/>
                      <a:pt x="189" y="22"/>
                    </a:cubicBezTo>
                    <a:close/>
                    <a:moveTo>
                      <a:pt x="136" y="143"/>
                    </a:moveTo>
                    <a:cubicBezTo>
                      <a:pt x="135" y="143"/>
                      <a:pt x="135" y="143"/>
                      <a:pt x="134" y="143"/>
                    </a:cubicBezTo>
                    <a:cubicBezTo>
                      <a:pt x="129" y="143"/>
                      <a:pt x="125" y="139"/>
                      <a:pt x="123" y="134"/>
                    </a:cubicBezTo>
                    <a:cubicBezTo>
                      <a:pt x="118" y="108"/>
                      <a:pt x="84" y="103"/>
                      <a:pt x="84" y="103"/>
                    </a:cubicBezTo>
                    <a:cubicBezTo>
                      <a:pt x="78" y="102"/>
                      <a:pt x="74" y="97"/>
                      <a:pt x="75" y="91"/>
                    </a:cubicBezTo>
                    <a:cubicBezTo>
                      <a:pt x="76" y="85"/>
                      <a:pt x="81" y="81"/>
                      <a:pt x="87" y="82"/>
                    </a:cubicBezTo>
                    <a:cubicBezTo>
                      <a:pt x="89" y="82"/>
                      <a:pt x="136" y="89"/>
                      <a:pt x="145" y="130"/>
                    </a:cubicBezTo>
                    <a:cubicBezTo>
                      <a:pt x="146" y="136"/>
                      <a:pt x="142" y="141"/>
                      <a:pt x="136" y="143"/>
                    </a:cubicBezTo>
                    <a:close/>
                    <a:moveTo>
                      <a:pt x="241" y="138"/>
                    </a:moveTo>
                    <a:cubicBezTo>
                      <a:pt x="239" y="144"/>
                      <a:pt x="233" y="148"/>
                      <a:pt x="228" y="146"/>
                    </a:cubicBezTo>
                    <a:cubicBezTo>
                      <a:pt x="196" y="137"/>
                      <a:pt x="187" y="149"/>
                      <a:pt x="187" y="150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9" y="138"/>
                      <a:pt x="184" y="112"/>
                      <a:pt x="233" y="125"/>
                    </a:cubicBezTo>
                    <a:cubicBezTo>
                      <a:pt x="239" y="127"/>
                      <a:pt x="242" y="133"/>
                      <a:pt x="241" y="138"/>
                    </a:cubicBezTo>
                    <a:close/>
                  </a:path>
                </a:pathLst>
              </a:cu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Oval 70"/>
              <p:cNvSpPr>
                <a:spLocks noChangeArrowheads="1"/>
              </p:cNvSpPr>
              <p:nvPr/>
            </p:nvSpPr>
            <p:spPr bwMode="auto">
              <a:xfrm>
                <a:off x="7191183" y="5449373"/>
                <a:ext cx="33466" cy="3187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Oval 71"/>
              <p:cNvSpPr>
                <a:spLocks noChangeArrowheads="1"/>
              </p:cNvSpPr>
              <p:nvPr/>
            </p:nvSpPr>
            <p:spPr bwMode="auto">
              <a:xfrm>
                <a:off x="7240584" y="5532240"/>
                <a:ext cx="35059" cy="34262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Oval 72"/>
              <p:cNvSpPr>
                <a:spLocks noChangeArrowheads="1"/>
              </p:cNvSpPr>
              <p:nvPr/>
            </p:nvSpPr>
            <p:spPr bwMode="auto">
              <a:xfrm>
                <a:off x="7138594" y="5532240"/>
                <a:ext cx="17530" cy="18326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Oval 73"/>
              <p:cNvSpPr>
                <a:spLocks noChangeArrowheads="1"/>
              </p:cNvSpPr>
              <p:nvPr/>
            </p:nvSpPr>
            <p:spPr bwMode="auto">
              <a:xfrm>
                <a:off x="6689200" y="5307543"/>
                <a:ext cx="19920" cy="1992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Oval 74"/>
              <p:cNvSpPr>
                <a:spLocks noChangeArrowheads="1"/>
              </p:cNvSpPr>
              <p:nvPr/>
            </p:nvSpPr>
            <p:spPr bwMode="auto">
              <a:xfrm>
                <a:off x="6673264" y="5368100"/>
                <a:ext cx="17530" cy="18326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Oval 75"/>
              <p:cNvSpPr>
                <a:spLocks noChangeArrowheads="1"/>
              </p:cNvSpPr>
              <p:nvPr/>
            </p:nvSpPr>
            <p:spPr bwMode="auto">
              <a:xfrm>
                <a:off x="6673264" y="5438218"/>
                <a:ext cx="17530" cy="17530"/>
              </a:xfrm>
              <a:prstGeom prst="ellipse">
                <a:avLst/>
              </a:prstGeom>
              <a:solidFill>
                <a:srgbClr val="07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6"/>
              <p:cNvSpPr>
                <a:spLocks/>
              </p:cNvSpPr>
              <p:nvPr/>
            </p:nvSpPr>
            <p:spPr bwMode="auto">
              <a:xfrm>
                <a:off x="6343390" y="6318680"/>
                <a:ext cx="207167" cy="321110"/>
              </a:xfrm>
              <a:custGeom>
                <a:avLst/>
                <a:gdLst>
                  <a:gd name="T0" fmla="*/ 105 w 125"/>
                  <a:gd name="T1" fmla="*/ 194 h 194"/>
                  <a:gd name="T2" fmla="*/ 97 w 125"/>
                  <a:gd name="T3" fmla="*/ 191 h 194"/>
                  <a:gd name="T4" fmla="*/ 2 w 125"/>
                  <a:gd name="T5" fmla="*/ 21 h 194"/>
                  <a:gd name="T6" fmla="*/ 16 w 125"/>
                  <a:gd name="T7" fmla="*/ 1 h 194"/>
                  <a:gd name="T8" fmla="*/ 36 w 125"/>
                  <a:gd name="T9" fmla="*/ 15 h 194"/>
                  <a:gd name="T10" fmla="*/ 36 w 125"/>
                  <a:gd name="T11" fmla="*/ 15 h 194"/>
                  <a:gd name="T12" fmla="*/ 113 w 125"/>
                  <a:gd name="T13" fmla="*/ 161 h 194"/>
                  <a:gd name="T14" fmla="*/ 120 w 125"/>
                  <a:gd name="T15" fmla="*/ 185 h 194"/>
                  <a:gd name="T16" fmla="*/ 105 w 125"/>
                  <a:gd name="T1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94">
                    <a:moveTo>
                      <a:pt x="105" y="194"/>
                    </a:moveTo>
                    <a:cubicBezTo>
                      <a:pt x="102" y="194"/>
                      <a:pt x="99" y="193"/>
                      <a:pt x="97" y="191"/>
                    </a:cubicBezTo>
                    <a:cubicBezTo>
                      <a:pt x="25" y="152"/>
                      <a:pt x="3" y="26"/>
                      <a:pt x="2" y="21"/>
                    </a:cubicBezTo>
                    <a:cubicBezTo>
                      <a:pt x="0" y="12"/>
                      <a:pt x="7" y="3"/>
                      <a:pt x="16" y="1"/>
                    </a:cubicBezTo>
                    <a:cubicBezTo>
                      <a:pt x="26" y="0"/>
                      <a:pt x="34" y="6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7"/>
                      <a:pt x="56" y="129"/>
                      <a:pt x="113" y="161"/>
                    </a:cubicBezTo>
                    <a:cubicBezTo>
                      <a:pt x="122" y="166"/>
                      <a:pt x="125" y="176"/>
                      <a:pt x="120" y="185"/>
                    </a:cubicBezTo>
                    <a:cubicBezTo>
                      <a:pt x="117" y="190"/>
                      <a:pt x="111" y="194"/>
                      <a:pt x="105" y="19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77"/>
              <p:cNvSpPr>
                <a:spLocks/>
              </p:cNvSpPr>
              <p:nvPr/>
            </p:nvSpPr>
            <p:spPr bwMode="auto">
              <a:xfrm>
                <a:off x="6078056" y="6454932"/>
                <a:ext cx="404773" cy="214339"/>
              </a:xfrm>
              <a:custGeom>
                <a:avLst/>
                <a:gdLst>
                  <a:gd name="T0" fmla="*/ 0 w 244"/>
                  <a:gd name="T1" fmla="*/ 0 h 130"/>
                  <a:gd name="T2" fmla="*/ 179 w 244"/>
                  <a:gd name="T3" fmla="*/ 15 h 130"/>
                  <a:gd name="T4" fmla="*/ 244 w 244"/>
                  <a:gd name="T5" fmla="*/ 94 h 130"/>
                  <a:gd name="T6" fmla="*/ 4 w 244"/>
                  <a:gd name="T7" fmla="*/ 12 h 130"/>
                  <a:gd name="T8" fmla="*/ 0 w 24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0">
                    <a:moveTo>
                      <a:pt x="0" y="0"/>
                    </a:moveTo>
                    <a:cubicBezTo>
                      <a:pt x="0" y="0"/>
                      <a:pt x="114" y="45"/>
                      <a:pt x="179" y="15"/>
                    </a:cubicBezTo>
                    <a:cubicBezTo>
                      <a:pt x="244" y="94"/>
                      <a:pt x="244" y="94"/>
                      <a:pt x="244" y="94"/>
                    </a:cubicBezTo>
                    <a:cubicBezTo>
                      <a:pt x="244" y="94"/>
                      <a:pt x="64" y="130"/>
                      <a:pt x="4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78"/>
              <p:cNvSpPr>
                <a:spLocks/>
              </p:cNvSpPr>
              <p:nvPr/>
            </p:nvSpPr>
            <p:spPr bwMode="auto">
              <a:xfrm>
                <a:off x="6899555" y="6356926"/>
                <a:ext cx="541823" cy="430271"/>
              </a:xfrm>
              <a:custGeom>
                <a:avLst/>
                <a:gdLst>
                  <a:gd name="T0" fmla="*/ 47 w 327"/>
                  <a:gd name="T1" fmla="*/ 260 h 260"/>
                  <a:gd name="T2" fmla="*/ 32 w 327"/>
                  <a:gd name="T3" fmla="*/ 252 h 260"/>
                  <a:gd name="T4" fmla="*/ 18 w 327"/>
                  <a:gd name="T5" fmla="*/ 129 h 260"/>
                  <a:gd name="T6" fmla="*/ 307 w 327"/>
                  <a:gd name="T7" fmla="*/ 0 h 260"/>
                  <a:gd name="T8" fmla="*/ 326 w 327"/>
                  <a:gd name="T9" fmla="*/ 16 h 260"/>
                  <a:gd name="T10" fmla="*/ 310 w 327"/>
                  <a:gd name="T11" fmla="*/ 35 h 260"/>
                  <a:gd name="T12" fmla="*/ 49 w 327"/>
                  <a:gd name="T13" fmla="*/ 144 h 260"/>
                  <a:gd name="T14" fmla="*/ 62 w 327"/>
                  <a:gd name="T15" fmla="*/ 233 h 260"/>
                  <a:gd name="T16" fmla="*/ 56 w 327"/>
                  <a:gd name="T17" fmla="*/ 257 h 260"/>
                  <a:gd name="T18" fmla="*/ 47 w 327"/>
                  <a:gd name="T1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260">
                    <a:moveTo>
                      <a:pt x="47" y="260"/>
                    </a:moveTo>
                    <a:cubicBezTo>
                      <a:pt x="41" y="260"/>
                      <a:pt x="36" y="257"/>
                      <a:pt x="32" y="252"/>
                    </a:cubicBezTo>
                    <a:cubicBezTo>
                      <a:pt x="5" y="207"/>
                      <a:pt x="0" y="165"/>
                      <a:pt x="18" y="129"/>
                    </a:cubicBezTo>
                    <a:cubicBezTo>
                      <a:pt x="70" y="24"/>
                      <a:pt x="297" y="1"/>
                      <a:pt x="307" y="0"/>
                    </a:cubicBezTo>
                    <a:cubicBezTo>
                      <a:pt x="316" y="0"/>
                      <a:pt x="325" y="7"/>
                      <a:pt x="326" y="16"/>
                    </a:cubicBezTo>
                    <a:cubicBezTo>
                      <a:pt x="327" y="26"/>
                      <a:pt x="320" y="34"/>
                      <a:pt x="310" y="35"/>
                    </a:cubicBezTo>
                    <a:cubicBezTo>
                      <a:pt x="250" y="41"/>
                      <a:pt x="85" y="71"/>
                      <a:pt x="49" y="144"/>
                    </a:cubicBezTo>
                    <a:cubicBezTo>
                      <a:pt x="36" y="170"/>
                      <a:pt x="40" y="199"/>
                      <a:pt x="62" y="233"/>
                    </a:cubicBezTo>
                    <a:cubicBezTo>
                      <a:pt x="67" y="241"/>
                      <a:pt x="64" y="252"/>
                      <a:pt x="56" y="257"/>
                    </a:cubicBezTo>
                    <a:cubicBezTo>
                      <a:pt x="53" y="259"/>
                      <a:pt x="50" y="260"/>
                      <a:pt x="47" y="260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79"/>
              <p:cNvSpPr>
                <a:spLocks/>
              </p:cNvSpPr>
              <p:nvPr/>
            </p:nvSpPr>
            <p:spPr bwMode="auto">
              <a:xfrm>
                <a:off x="6732227" y="6367285"/>
                <a:ext cx="301986" cy="130675"/>
              </a:xfrm>
              <a:custGeom>
                <a:avLst/>
                <a:gdLst>
                  <a:gd name="T0" fmla="*/ 168 w 182"/>
                  <a:gd name="T1" fmla="*/ 79 h 79"/>
                  <a:gd name="T2" fmla="*/ 1 w 182"/>
                  <a:gd name="T3" fmla="*/ 14 h 79"/>
                  <a:gd name="T4" fmla="*/ 9 w 182"/>
                  <a:gd name="T5" fmla="*/ 1 h 79"/>
                  <a:gd name="T6" fmla="*/ 22 w 182"/>
                  <a:gd name="T7" fmla="*/ 9 h 79"/>
                  <a:gd name="T8" fmla="*/ 171 w 182"/>
                  <a:gd name="T9" fmla="*/ 58 h 79"/>
                  <a:gd name="T10" fmla="*/ 171 w 182"/>
                  <a:gd name="T11" fmla="*/ 58 h 79"/>
                  <a:gd name="T12" fmla="*/ 182 w 182"/>
                  <a:gd name="T13" fmla="*/ 68 h 79"/>
                  <a:gd name="T14" fmla="*/ 171 w 182"/>
                  <a:gd name="T15" fmla="*/ 79 h 79"/>
                  <a:gd name="T16" fmla="*/ 168 w 182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79">
                    <a:moveTo>
                      <a:pt x="168" y="79"/>
                    </a:moveTo>
                    <a:cubicBezTo>
                      <a:pt x="20" y="79"/>
                      <a:pt x="3" y="21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3" y="10"/>
                      <a:pt x="38" y="58"/>
                      <a:pt x="171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7" y="58"/>
                      <a:pt x="182" y="62"/>
                      <a:pt x="182" y="68"/>
                    </a:cubicBezTo>
                    <a:cubicBezTo>
                      <a:pt x="182" y="74"/>
                      <a:pt x="177" y="79"/>
                      <a:pt x="171" y="79"/>
                    </a:cubicBezTo>
                    <a:cubicBezTo>
                      <a:pt x="170" y="79"/>
                      <a:pt x="169" y="79"/>
                      <a:pt x="168" y="79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80"/>
              <p:cNvSpPr>
                <a:spLocks/>
              </p:cNvSpPr>
              <p:nvPr/>
            </p:nvSpPr>
            <p:spPr bwMode="auto">
              <a:xfrm>
                <a:off x="6303550" y="6486008"/>
                <a:ext cx="16733" cy="124300"/>
              </a:xfrm>
              <a:custGeom>
                <a:avLst/>
                <a:gdLst>
                  <a:gd name="T0" fmla="*/ 0 w 10"/>
                  <a:gd name="T1" fmla="*/ 20 h 75"/>
                  <a:gd name="T2" fmla="*/ 10 w 10"/>
                  <a:gd name="T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75">
                    <a:moveTo>
                      <a:pt x="0" y="20"/>
                    </a:moveTo>
                    <a:cubicBezTo>
                      <a:pt x="0" y="20"/>
                      <a:pt x="0" y="0"/>
                      <a:pt x="10" y="75"/>
                    </a:cubicBezTo>
                  </a:path>
                </a:pathLst>
              </a:custGeom>
              <a:solidFill>
                <a:srgbClr val="ECC166"/>
              </a:solidFill>
              <a:ln w="39688" cap="rnd">
                <a:solidFill>
                  <a:srgbClr val="976B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81"/>
              <p:cNvSpPr>
                <a:spLocks/>
              </p:cNvSpPr>
              <p:nvPr/>
            </p:nvSpPr>
            <p:spPr bwMode="auto">
              <a:xfrm>
                <a:off x="6303550" y="6486008"/>
                <a:ext cx="16733" cy="124300"/>
              </a:xfrm>
              <a:custGeom>
                <a:avLst/>
                <a:gdLst>
                  <a:gd name="T0" fmla="*/ 0 w 10"/>
                  <a:gd name="T1" fmla="*/ 20 h 75"/>
                  <a:gd name="T2" fmla="*/ 10 w 10"/>
                  <a:gd name="T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75">
                    <a:moveTo>
                      <a:pt x="0" y="20"/>
                    </a:moveTo>
                    <a:cubicBezTo>
                      <a:pt x="0" y="20"/>
                      <a:pt x="0" y="0"/>
                      <a:pt x="10" y="75"/>
                    </a:cubicBezTo>
                  </a:path>
                </a:pathLst>
              </a:custGeom>
              <a:noFill/>
              <a:ln w="39688" cap="rnd">
                <a:solidFill>
                  <a:srgbClr val="976B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82"/>
              <p:cNvSpPr>
                <a:spLocks/>
              </p:cNvSpPr>
              <p:nvPr/>
            </p:nvSpPr>
            <p:spPr bwMode="auto">
              <a:xfrm>
                <a:off x="6906726" y="6444574"/>
                <a:ext cx="425490" cy="356965"/>
              </a:xfrm>
              <a:custGeom>
                <a:avLst/>
                <a:gdLst>
                  <a:gd name="T0" fmla="*/ 158 w 257"/>
                  <a:gd name="T1" fmla="*/ 21 h 216"/>
                  <a:gd name="T2" fmla="*/ 169 w 257"/>
                  <a:gd name="T3" fmla="*/ 69 h 216"/>
                  <a:gd name="T4" fmla="*/ 217 w 257"/>
                  <a:gd name="T5" fmla="*/ 137 h 216"/>
                  <a:gd name="T6" fmla="*/ 257 w 257"/>
                  <a:gd name="T7" fmla="*/ 171 h 216"/>
                  <a:gd name="T8" fmla="*/ 91 w 257"/>
                  <a:gd name="T9" fmla="*/ 199 h 216"/>
                  <a:gd name="T10" fmla="*/ 43 w 257"/>
                  <a:gd name="T11" fmla="*/ 162 h 216"/>
                  <a:gd name="T12" fmla="*/ 158 w 257"/>
                  <a:gd name="T13" fmla="*/ 2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" h="216">
                    <a:moveTo>
                      <a:pt x="158" y="21"/>
                    </a:moveTo>
                    <a:cubicBezTo>
                      <a:pt x="158" y="21"/>
                      <a:pt x="147" y="57"/>
                      <a:pt x="169" y="69"/>
                    </a:cubicBezTo>
                    <a:cubicBezTo>
                      <a:pt x="192" y="81"/>
                      <a:pt x="223" y="84"/>
                      <a:pt x="217" y="137"/>
                    </a:cubicBezTo>
                    <a:cubicBezTo>
                      <a:pt x="211" y="189"/>
                      <a:pt x="257" y="171"/>
                      <a:pt x="257" y="171"/>
                    </a:cubicBezTo>
                    <a:cubicBezTo>
                      <a:pt x="257" y="171"/>
                      <a:pt x="157" y="216"/>
                      <a:pt x="91" y="199"/>
                    </a:cubicBezTo>
                    <a:cubicBezTo>
                      <a:pt x="71" y="194"/>
                      <a:pt x="53" y="183"/>
                      <a:pt x="43" y="162"/>
                    </a:cubicBezTo>
                    <a:cubicBezTo>
                      <a:pt x="0" y="77"/>
                      <a:pt x="108" y="0"/>
                      <a:pt x="158" y="21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83"/>
              <p:cNvSpPr>
                <a:spLocks/>
              </p:cNvSpPr>
              <p:nvPr/>
            </p:nvSpPr>
            <p:spPr bwMode="auto">
              <a:xfrm>
                <a:off x="6933020" y="6556923"/>
                <a:ext cx="144220" cy="53385"/>
              </a:xfrm>
              <a:custGeom>
                <a:avLst/>
                <a:gdLst>
                  <a:gd name="T0" fmla="*/ 0 w 87"/>
                  <a:gd name="T1" fmla="*/ 32 h 32"/>
                  <a:gd name="T2" fmla="*/ 87 w 87"/>
                  <a:gd name="T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7" h="32">
                    <a:moveTo>
                      <a:pt x="0" y="32"/>
                    </a:moveTo>
                    <a:cubicBezTo>
                      <a:pt x="0" y="32"/>
                      <a:pt x="52" y="0"/>
                      <a:pt x="87" y="1"/>
                    </a:cubicBezTo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84"/>
              <p:cNvSpPr>
                <a:spLocks/>
              </p:cNvSpPr>
              <p:nvPr/>
            </p:nvSpPr>
            <p:spPr bwMode="auto">
              <a:xfrm>
                <a:off x="6919475" y="6547361"/>
                <a:ext cx="167328" cy="74102"/>
              </a:xfrm>
              <a:custGeom>
                <a:avLst/>
                <a:gdLst>
                  <a:gd name="T0" fmla="*/ 8 w 101"/>
                  <a:gd name="T1" fmla="*/ 45 h 45"/>
                  <a:gd name="T2" fmla="*/ 2 w 101"/>
                  <a:gd name="T3" fmla="*/ 42 h 45"/>
                  <a:gd name="T4" fmla="*/ 4 w 101"/>
                  <a:gd name="T5" fmla="*/ 33 h 45"/>
                  <a:gd name="T6" fmla="*/ 94 w 101"/>
                  <a:gd name="T7" fmla="*/ 0 h 45"/>
                  <a:gd name="T8" fmla="*/ 95 w 101"/>
                  <a:gd name="T9" fmla="*/ 0 h 45"/>
                  <a:gd name="T10" fmla="*/ 101 w 101"/>
                  <a:gd name="T11" fmla="*/ 7 h 45"/>
                  <a:gd name="T12" fmla="*/ 95 w 101"/>
                  <a:gd name="T13" fmla="*/ 13 h 45"/>
                  <a:gd name="T14" fmla="*/ 11 w 101"/>
                  <a:gd name="T15" fmla="*/ 44 h 45"/>
                  <a:gd name="T16" fmla="*/ 8 w 101"/>
                  <a:gd name="T1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9"/>
                      <a:pt x="1" y="35"/>
                      <a:pt x="4" y="33"/>
                    </a:cubicBezTo>
                    <a:cubicBezTo>
                      <a:pt x="7" y="32"/>
                      <a:pt x="57" y="0"/>
                      <a:pt x="94" y="0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8" y="1"/>
                      <a:pt x="101" y="4"/>
                      <a:pt x="101" y="7"/>
                    </a:cubicBezTo>
                    <a:cubicBezTo>
                      <a:pt x="101" y="11"/>
                      <a:pt x="98" y="13"/>
                      <a:pt x="95" y="13"/>
                    </a:cubicBezTo>
                    <a:cubicBezTo>
                      <a:pt x="62" y="13"/>
                      <a:pt x="12" y="44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85"/>
              <p:cNvSpPr>
                <a:spLocks/>
              </p:cNvSpPr>
              <p:nvPr/>
            </p:nvSpPr>
            <p:spPr bwMode="auto">
              <a:xfrm>
                <a:off x="6977641" y="6664490"/>
                <a:ext cx="99600" cy="47808"/>
              </a:xfrm>
              <a:custGeom>
                <a:avLst/>
                <a:gdLst>
                  <a:gd name="T0" fmla="*/ 0 w 125"/>
                  <a:gd name="T1" fmla="*/ 60 h 60"/>
                  <a:gd name="T2" fmla="*/ 125 w 125"/>
                  <a:gd name="T3" fmla="*/ 0 h 60"/>
                  <a:gd name="T4" fmla="*/ 0 w 125"/>
                  <a:gd name="T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60">
                    <a:moveTo>
                      <a:pt x="0" y="60"/>
                    </a:moveTo>
                    <a:lnTo>
                      <a:pt x="125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Line 86"/>
              <p:cNvSpPr>
                <a:spLocks noChangeShapeType="1"/>
              </p:cNvSpPr>
              <p:nvPr/>
            </p:nvSpPr>
            <p:spPr bwMode="auto">
              <a:xfrm flipV="1">
                <a:off x="6977641" y="6664490"/>
                <a:ext cx="99600" cy="4780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87"/>
              <p:cNvSpPr>
                <a:spLocks/>
              </p:cNvSpPr>
              <p:nvPr/>
            </p:nvSpPr>
            <p:spPr bwMode="auto">
              <a:xfrm>
                <a:off x="6965689" y="6650945"/>
                <a:ext cx="122707" cy="73305"/>
              </a:xfrm>
              <a:custGeom>
                <a:avLst/>
                <a:gdLst>
                  <a:gd name="T0" fmla="*/ 7 w 74"/>
                  <a:gd name="T1" fmla="*/ 44 h 44"/>
                  <a:gd name="T2" fmla="*/ 1 w 74"/>
                  <a:gd name="T3" fmla="*/ 40 h 44"/>
                  <a:gd name="T4" fmla="*/ 4 w 74"/>
                  <a:gd name="T5" fmla="*/ 32 h 44"/>
                  <a:gd name="T6" fmla="*/ 64 w 74"/>
                  <a:gd name="T7" fmla="*/ 2 h 44"/>
                  <a:gd name="T8" fmla="*/ 72 w 74"/>
                  <a:gd name="T9" fmla="*/ 5 h 44"/>
                  <a:gd name="T10" fmla="*/ 70 w 74"/>
                  <a:gd name="T11" fmla="*/ 14 h 44"/>
                  <a:gd name="T12" fmla="*/ 10 w 74"/>
                  <a:gd name="T13" fmla="*/ 43 h 44"/>
                  <a:gd name="T14" fmla="*/ 7 w 7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44">
                    <a:moveTo>
                      <a:pt x="7" y="44"/>
                    </a:moveTo>
                    <a:cubicBezTo>
                      <a:pt x="5" y="44"/>
                      <a:pt x="2" y="43"/>
                      <a:pt x="1" y="40"/>
                    </a:cubicBezTo>
                    <a:cubicBezTo>
                      <a:pt x="0" y="37"/>
                      <a:pt x="1" y="33"/>
                      <a:pt x="4" y="3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7" y="0"/>
                      <a:pt x="71" y="2"/>
                      <a:pt x="72" y="5"/>
                    </a:cubicBezTo>
                    <a:cubicBezTo>
                      <a:pt x="74" y="8"/>
                      <a:pt x="73" y="12"/>
                      <a:pt x="70" y="14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4"/>
                      <a:pt x="8" y="44"/>
                      <a:pt x="7" y="44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88"/>
              <p:cNvSpPr>
                <a:spLocks/>
              </p:cNvSpPr>
              <p:nvPr/>
            </p:nvSpPr>
            <p:spPr bwMode="auto">
              <a:xfrm>
                <a:off x="7057321" y="6712298"/>
                <a:ext cx="62947" cy="61353"/>
              </a:xfrm>
              <a:custGeom>
                <a:avLst/>
                <a:gdLst>
                  <a:gd name="T0" fmla="*/ 79 w 79"/>
                  <a:gd name="T1" fmla="*/ 0 h 77"/>
                  <a:gd name="T2" fmla="*/ 0 w 79"/>
                  <a:gd name="T3" fmla="*/ 77 h 77"/>
                  <a:gd name="T4" fmla="*/ 79 w 79"/>
                  <a:gd name="T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77">
                    <a:moveTo>
                      <a:pt x="79" y="0"/>
                    </a:moveTo>
                    <a:lnTo>
                      <a:pt x="0" y="7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Line 89"/>
              <p:cNvSpPr>
                <a:spLocks noChangeShapeType="1"/>
              </p:cNvSpPr>
              <p:nvPr/>
            </p:nvSpPr>
            <p:spPr bwMode="auto">
              <a:xfrm flipH="1">
                <a:off x="7057321" y="6712298"/>
                <a:ext cx="62947" cy="6135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90"/>
              <p:cNvSpPr>
                <a:spLocks/>
              </p:cNvSpPr>
              <p:nvPr/>
            </p:nvSpPr>
            <p:spPr bwMode="auto">
              <a:xfrm>
                <a:off x="7045369" y="6701143"/>
                <a:ext cx="86054" cy="84461"/>
              </a:xfrm>
              <a:custGeom>
                <a:avLst/>
                <a:gdLst>
                  <a:gd name="T0" fmla="*/ 7 w 52"/>
                  <a:gd name="T1" fmla="*/ 51 h 51"/>
                  <a:gd name="T2" fmla="*/ 2 w 52"/>
                  <a:gd name="T3" fmla="*/ 49 h 51"/>
                  <a:gd name="T4" fmla="*/ 3 w 52"/>
                  <a:gd name="T5" fmla="*/ 39 h 51"/>
                  <a:gd name="T6" fmla="*/ 40 w 52"/>
                  <a:gd name="T7" fmla="*/ 3 h 51"/>
                  <a:gd name="T8" fmla="*/ 49 w 52"/>
                  <a:gd name="T9" fmla="*/ 3 h 51"/>
                  <a:gd name="T10" fmla="*/ 49 w 52"/>
                  <a:gd name="T11" fmla="*/ 12 h 51"/>
                  <a:gd name="T12" fmla="*/ 12 w 52"/>
                  <a:gd name="T13" fmla="*/ 49 h 51"/>
                  <a:gd name="T14" fmla="*/ 7 w 52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51">
                    <a:moveTo>
                      <a:pt x="7" y="51"/>
                    </a:moveTo>
                    <a:cubicBezTo>
                      <a:pt x="5" y="51"/>
                      <a:pt x="4" y="50"/>
                      <a:pt x="2" y="49"/>
                    </a:cubicBezTo>
                    <a:cubicBezTo>
                      <a:pt x="0" y="46"/>
                      <a:pt x="0" y="42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49" y="3"/>
                    </a:cubicBezTo>
                    <a:cubicBezTo>
                      <a:pt x="52" y="5"/>
                      <a:pt x="52" y="10"/>
                      <a:pt x="49" y="12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50"/>
                      <a:pt x="9" y="51"/>
                      <a:pt x="7" y="51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91"/>
              <p:cNvSpPr>
                <a:spLocks/>
              </p:cNvSpPr>
              <p:nvPr/>
            </p:nvSpPr>
            <p:spPr bwMode="auto">
              <a:xfrm>
                <a:off x="7141781" y="6878032"/>
                <a:ext cx="6374" cy="70915"/>
              </a:xfrm>
              <a:custGeom>
                <a:avLst/>
                <a:gdLst>
                  <a:gd name="T0" fmla="*/ 0 w 8"/>
                  <a:gd name="T1" fmla="*/ 0 h 89"/>
                  <a:gd name="T2" fmla="*/ 8 w 8"/>
                  <a:gd name="T3" fmla="*/ 89 h 89"/>
                  <a:gd name="T4" fmla="*/ 0 w 8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9">
                    <a:moveTo>
                      <a:pt x="0" y="0"/>
                    </a:moveTo>
                    <a:lnTo>
                      <a:pt x="8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Line 92"/>
              <p:cNvSpPr>
                <a:spLocks noChangeShapeType="1"/>
              </p:cNvSpPr>
              <p:nvPr/>
            </p:nvSpPr>
            <p:spPr bwMode="auto">
              <a:xfrm>
                <a:off x="7141781" y="6878032"/>
                <a:ext cx="6374" cy="7091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93"/>
              <p:cNvSpPr>
                <a:spLocks/>
              </p:cNvSpPr>
              <p:nvPr/>
            </p:nvSpPr>
            <p:spPr bwMode="auto">
              <a:xfrm>
                <a:off x="7131423" y="6866080"/>
                <a:ext cx="26294" cy="94022"/>
              </a:xfrm>
              <a:custGeom>
                <a:avLst/>
                <a:gdLst>
                  <a:gd name="T0" fmla="*/ 10 w 16"/>
                  <a:gd name="T1" fmla="*/ 57 h 57"/>
                  <a:gd name="T2" fmla="*/ 3 w 16"/>
                  <a:gd name="T3" fmla="*/ 51 h 57"/>
                  <a:gd name="T4" fmla="*/ 0 w 16"/>
                  <a:gd name="T5" fmla="*/ 7 h 57"/>
                  <a:gd name="T6" fmla="*/ 6 w 16"/>
                  <a:gd name="T7" fmla="*/ 0 h 57"/>
                  <a:gd name="T8" fmla="*/ 13 w 16"/>
                  <a:gd name="T9" fmla="*/ 6 h 57"/>
                  <a:gd name="T10" fmla="*/ 16 w 16"/>
                  <a:gd name="T11" fmla="*/ 50 h 57"/>
                  <a:gd name="T12" fmla="*/ 10 w 16"/>
                  <a:gd name="T13" fmla="*/ 57 h 57"/>
                  <a:gd name="T14" fmla="*/ 10 w 16"/>
                  <a:gd name="T1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7">
                    <a:moveTo>
                      <a:pt x="10" y="57"/>
                    </a:moveTo>
                    <a:cubicBezTo>
                      <a:pt x="6" y="57"/>
                      <a:pt x="3" y="54"/>
                      <a:pt x="3" y="5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3"/>
                      <a:pt x="14" y="57"/>
                      <a:pt x="10" y="57"/>
                    </a:cubicBezTo>
                    <a:cubicBezTo>
                      <a:pt x="10" y="57"/>
                      <a:pt x="10" y="57"/>
                      <a:pt x="10" y="57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94"/>
              <p:cNvSpPr>
                <a:spLocks/>
              </p:cNvSpPr>
              <p:nvPr/>
            </p:nvSpPr>
            <p:spPr bwMode="auto">
              <a:xfrm>
                <a:off x="7223055" y="6878032"/>
                <a:ext cx="17530" cy="70915"/>
              </a:xfrm>
              <a:custGeom>
                <a:avLst/>
                <a:gdLst>
                  <a:gd name="T0" fmla="*/ 0 w 22"/>
                  <a:gd name="T1" fmla="*/ 0 h 89"/>
                  <a:gd name="T2" fmla="*/ 22 w 22"/>
                  <a:gd name="T3" fmla="*/ 89 h 89"/>
                  <a:gd name="T4" fmla="*/ 0 w 22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89">
                    <a:moveTo>
                      <a:pt x="0" y="0"/>
                    </a:moveTo>
                    <a:lnTo>
                      <a:pt x="22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C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Line 95"/>
              <p:cNvSpPr>
                <a:spLocks noChangeShapeType="1"/>
              </p:cNvSpPr>
              <p:nvPr/>
            </p:nvSpPr>
            <p:spPr bwMode="auto">
              <a:xfrm>
                <a:off x="7223055" y="6878032"/>
                <a:ext cx="17530" cy="7091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96"/>
              <p:cNvSpPr>
                <a:spLocks/>
              </p:cNvSpPr>
              <p:nvPr/>
            </p:nvSpPr>
            <p:spPr bwMode="auto">
              <a:xfrm>
                <a:off x="7211103" y="6864487"/>
                <a:ext cx="41433" cy="95616"/>
              </a:xfrm>
              <a:custGeom>
                <a:avLst/>
                <a:gdLst>
                  <a:gd name="T0" fmla="*/ 18 w 25"/>
                  <a:gd name="T1" fmla="*/ 58 h 58"/>
                  <a:gd name="T2" fmla="*/ 12 w 25"/>
                  <a:gd name="T3" fmla="*/ 53 h 58"/>
                  <a:gd name="T4" fmla="*/ 1 w 25"/>
                  <a:gd name="T5" fmla="*/ 9 h 58"/>
                  <a:gd name="T6" fmla="*/ 5 w 25"/>
                  <a:gd name="T7" fmla="*/ 1 h 58"/>
                  <a:gd name="T8" fmla="*/ 13 w 25"/>
                  <a:gd name="T9" fmla="*/ 6 h 58"/>
                  <a:gd name="T10" fmla="*/ 24 w 25"/>
                  <a:gd name="T11" fmla="*/ 50 h 58"/>
                  <a:gd name="T12" fmla="*/ 20 w 25"/>
                  <a:gd name="T13" fmla="*/ 58 h 58"/>
                  <a:gd name="T14" fmla="*/ 18 w 25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58">
                    <a:moveTo>
                      <a:pt x="18" y="58"/>
                    </a:moveTo>
                    <a:cubicBezTo>
                      <a:pt x="15" y="58"/>
                      <a:pt x="13" y="56"/>
                      <a:pt x="12" y="5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2"/>
                      <a:pt x="5" y="1"/>
                    </a:cubicBezTo>
                    <a:cubicBezTo>
                      <a:pt x="9" y="0"/>
                      <a:pt x="12" y="2"/>
                      <a:pt x="13" y="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3"/>
                      <a:pt x="23" y="57"/>
                      <a:pt x="20" y="58"/>
                    </a:cubicBezTo>
                    <a:cubicBezTo>
                      <a:pt x="19" y="58"/>
                      <a:pt x="19" y="58"/>
                      <a:pt x="18" y="58"/>
                    </a:cubicBezTo>
                    <a:close/>
                  </a:path>
                </a:pathLst>
              </a:custGeom>
              <a:solidFill>
                <a:srgbClr val="97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97"/>
              <p:cNvSpPr>
                <a:spLocks/>
              </p:cNvSpPr>
              <p:nvPr/>
            </p:nvSpPr>
            <p:spPr bwMode="auto">
              <a:xfrm>
                <a:off x="6239009" y="5993586"/>
                <a:ext cx="137049" cy="320313"/>
              </a:xfrm>
              <a:custGeom>
                <a:avLst/>
                <a:gdLst>
                  <a:gd name="T0" fmla="*/ 19 w 83"/>
                  <a:gd name="T1" fmla="*/ 20 h 194"/>
                  <a:gd name="T2" fmla="*/ 57 w 83"/>
                  <a:gd name="T3" fmla="*/ 194 h 194"/>
                  <a:gd name="T4" fmla="*/ 83 w 83"/>
                  <a:gd name="T5" fmla="*/ 0 h 194"/>
                  <a:gd name="T6" fmla="*/ 19 w 83"/>
                  <a:gd name="T7" fmla="*/ 2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94">
                    <a:moveTo>
                      <a:pt x="19" y="20"/>
                    </a:moveTo>
                    <a:cubicBezTo>
                      <a:pt x="19" y="20"/>
                      <a:pt x="0" y="133"/>
                      <a:pt x="57" y="194"/>
                    </a:cubicBezTo>
                    <a:cubicBezTo>
                      <a:pt x="57" y="194"/>
                      <a:pt x="59" y="61"/>
                      <a:pt x="83" y="0"/>
                    </a:cubicBez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751808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3778379" cy="6872748"/>
          </a:xfrm>
          <a:custGeom>
            <a:avLst/>
            <a:gdLst>
              <a:gd name="connsiteX0" fmla="*/ 0 w 3778379"/>
              <a:gd name="connsiteY0" fmla="*/ 0 h 6872748"/>
              <a:gd name="connsiteX1" fmla="*/ 1713726 w 3778379"/>
              <a:gd name="connsiteY1" fmla="*/ 0 h 6872748"/>
              <a:gd name="connsiteX2" fmla="*/ 3778379 w 3778379"/>
              <a:gd name="connsiteY2" fmla="*/ 6872748 h 6872748"/>
              <a:gd name="connsiteX3" fmla="*/ 0 w 3778379"/>
              <a:gd name="connsiteY3" fmla="*/ 6872748 h 687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379" h="6872748">
                <a:moveTo>
                  <a:pt x="0" y="0"/>
                </a:moveTo>
                <a:lnTo>
                  <a:pt x="1713726" y="0"/>
                </a:lnTo>
                <a:lnTo>
                  <a:pt x="3778379" y="6872748"/>
                </a:lnTo>
                <a:lnTo>
                  <a:pt x="0" y="68727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3" name="组合 212"/>
          <p:cNvGrpSpPr/>
          <p:nvPr/>
        </p:nvGrpSpPr>
        <p:grpSpPr>
          <a:xfrm>
            <a:off x="4389438" y="490710"/>
            <a:ext cx="7083425" cy="5711480"/>
            <a:chOff x="4594225" y="417513"/>
            <a:chExt cx="7083425" cy="5711480"/>
          </a:xfrm>
        </p:grpSpPr>
        <p:grpSp>
          <p:nvGrpSpPr>
            <p:cNvPr id="117" name="组合 116"/>
            <p:cNvGrpSpPr/>
            <p:nvPr/>
          </p:nvGrpSpPr>
          <p:grpSpPr>
            <a:xfrm>
              <a:off x="4594225" y="1689081"/>
              <a:ext cx="1179043" cy="781182"/>
              <a:chOff x="4594225" y="1689081"/>
              <a:chExt cx="1179043" cy="78118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4594225" y="1941544"/>
                <a:ext cx="99135" cy="97813"/>
              </a:xfrm>
              <a:custGeom>
                <a:avLst/>
                <a:gdLst>
                  <a:gd name="T0" fmla="*/ 2 w 49"/>
                  <a:gd name="T1" fmla="*/ 24 h 48"/>
                  <a:gd name="T2" fmla="*/ 17 w 49"/>
                  <a:gd name="T3" fmla="*/ 27 h 48"/>
                  <a:gd name="T4" fmla="*/ 21 w 49"/>
                  <a:gd name="T5" fmla="*/ 31 h 48"/>
                  <a:gd name="T6" fmla="*/ 23 w 49"/>
                  <a:gd name="T7" fmla="*/ 46 h 48"/>
                  <a:gd name="T8" fmla="*/ 24 w 49"/>
                  <a:gd name="T9" fmla="*/ 46 h 48"/>
                  <a:gd name="T10" fmla="*/ 27 w 49"/>
                  <a:gd name="T11" fmla="*/ 31 h 48"/>
                  <a:gd name="T12" fmla="*/ 31 w 49"/>
                  <a:gd name="T13" fmla="*/ 27 h 48"/>
                  <a:gd name="T14" fmla="*/ 47 w 49"/>
                  <a:gd name="T15" fmla="*/ 25 h 48"/>
                  <a:gd name="T16" fmla="*/ 47 w 49"/>
                  <a:gd name="T17" fmla="*/ 24 h 48"/>
                  <a:gd name="T18" fmla="*/ 31 w 49"/>
                  <a:gd name="T19" fmla="*/ 22 h 48"/>
                  <a:gd name="T20" fmla="*/ 27 w 49"/>
                  <a:gd name="T21" fmla="*/ 18 h 48"/>
                  <a:gd name="T22" fmla="*/ 25 w 49"/>
                  <a:gd name="T23" fmla="*/ 2 h 48"/>
                  <a:gd name="T24" fmla="*/ 24 w 49"/>
                  <a:gd name="T25" fmla="*/ 2 h 48"/>
                  <a:gd name="T26" fmla="*/ 22 w 49"/>
                  <a:gd name="T27" fmla="*/ 17 h 48"/>
                  <a:gd name="T28" fmla="*/ 17 w 49"/>
                  <a:gd name="T29" fmla="*/ 21 h 48"/>
                  <a:gd name="T30" fmla="*/ 2 w 49"/>
                  <a:gd name="T31" fmla="*/ 23 h 48"/>
                  <a:gd name="T32" fmla="*/ 2 w 49"/>
                  <a:gd name="T33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8">
                    <a:moveTo>
                      <a:pt x="2" y="24"/>
                    </a:moveTo>
                    <a:cubicBezTo>
                      <a:pt x="17" y="27"/>
                      <a:pt x="17" y="27"/>
                      <a:pt x="17" y="27"/>
                    </a:cubicBezTo>
                    <a:cubicBezTo>
                      <a:pt x="19" y="27"/>
                      <a:pt x="21" y="29"/>
                      <a:pt x="21" y="31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8"/>
                      <a:pt x="24" y="48"/>
                      <a:pt x="24" y="46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9"/>
                      <a:pt x="29" y="27"/>
                      <a:pt x="31" y="27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7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9" y="22"/>
                      <a:pt x="27" y="20"/>
                      <a:pt x="27" y="18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0"/>
                      <a:pt x="25" y="0"/>
                      <a:pt x="24" y="2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9"/>
                      <a:pt x="19" y="21"/>
                      <a:pt x="17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3"/>
                      <a:pt x="0" y="24"/>
                      <a:pt x="2" y="24"/>
                    </a:cubicBezTo>
                    <a:close/>
                  </a:path>
                </a:pathLst>
              </a:custGeom>
              <a:solidFill>
                <a:srgbClr val="F2D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4813643" y="1954762"/>
                <a:ext cx="64768" cy="63446"/>
              </a:xfrm>
              <a:custGeom>
                <a:avLst/>
                <a:gdLst>
                  <a:gd name="T0" fmla="*/ 0 w 32"/>
                  <a:gd name="T1" fmla="*/ 31 h 32"/>
                  <a:gd name="T2" fmla="*/ 7 w 32"/>
                  <a:gd name="T3" fmla="*/ 31 h 32"/>
                  <a:gd name="T4" fmla="*/ 26 w 32"/>
                  <a:gd name="T5" fmla="*/ 23 h 32"/>
                  <a:gd name="T6" fmla="*/ 31 w 32"/>
                  <a:gd name="T7" fmla="*/ 19 h 32"/>
                  <a:gd name="T8" fmla="*/ 24 w 32"/>
                  <a:gd name="T9" fmla="*/ 13 h 32"/>
                  <a:gd name="T10" fmla="*/ 12 w 32"/>
                  <a:gd name="T11" fmla="*/ 3 h 32"/>
                  <a:gd name="T12" fmla="*/ 5 w 32"/>
                  <a:gd name="T13" fmla="*/ 6 h 32"/>
                  <a:gd name="T14" fmla="*/ 2 w 32"/>
                  <a:gd name="T15" fmla="*/ 22 h 32"/>
                  <a:gd name="T16" fmla="*/ 0 w 32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0" y="31"/>
                    </a:moveTo>
                    <a:cubicBezTo>
                      <a:pt x="0" y="32"/>
                      <a:pt x="3" y="32"/>
                      <a:pt x="7" y="31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30" y="22"/>
                      <a:pt x="32" y="20"/>
                      <a:pt x="31" y="19"/>
                    </a:cubicBezTo>
                    <a:cubicBezTo>
                      <a:pt x="30" y="19"/>
                      <a:pt x="27" y="16"/>
                      <a:pt x="24" y="1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8" y="0"/>
                      <a:pt x="5" y="1"/>
                      <a:pt x="5" y="6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7"/>
                      <a:pt x="1" y="31"/>
                      <a:pt x="0" y="31"/>
                    </a:cubicBezTo>
                    <a:close/>
                  </a:path>
                </a:pathLst>
              </a:custGeom>
              <a:solidFill>
                <a:srgbClr val="F2B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4895594" y="1924361"/>
                <a:ext cx="70056" cy="64768"/>
              </a:xfrm>
              <a:custGeom>
                <a:avLst/>
                <a:gdLst>
                  <a:gd name="T0" fmla="*/ 0 w 35"/>
                  <a:gd name="T1" fmla="*/ 32 h 32"/>
                  <a:gd name="T2" fmla="*/ 7 w 35"/>
                  <a:gd name="T3" fmla="*/ 30 h 32"/>
                  <a:gd name="T4" fmla="*/ 30 w 35"/>
                  <a:gd name="T5" fmla="*/ 21 h 32"/>
                  <a:gd name="T6" fmla="*/ 31 w 35"/>
                  <a:gd name="T7" fmla="*/ 14 h 32"/>
                  <a:gd name="T8" fmla="*/ 15 w 35"/>
                  <a:gd name="T9" fmla="*/ 5 h 32"/>
                  <a:gd name="T10" fmla="*/ 6 w 35"/>
                  <a:gd name="T11" fmla="*/ 0 h 32"/>
                  <a:gd name="T12" fmla="*/ 4 w 35"/>
                  <a:gd name="T13" fmla="*/ 7 h 32"/>
                  <a:gd name="T14" fmla="*/ 2 w 35"/>
                  <a:gd name="T15" fmla="*/ 22 h 32"/>
                  <a:gd name="T16" fmla="*/ 0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32"/>
                    </a:moveTo>
                    <a:cubicBezTo>
                      <a:pt x="0" y="32"/>
                      <a:pt x="3" y="32"/>
                      <a:pt x="7" y="3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19"/>
                      <a:pt x="35" y="16"/>
                      <a:pt x="31" y="1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1" y="2"/>
                      <a:pt x="7" y="0"/>
                      <a:pt x="6" y="0"/>
                    </a:cubicBezTo>
                    <a:cubicBezTo>
                      <a:pt x="6" y="0"/>
                      <a:pt x="5" y="3"/>
                      <a:pt x="4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6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rgbClr val="F2B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4833470" y="1921717"/>
                <a:ext cx="62125" cy="58159"/>
              </a:xfrm>
              <a:custGeom>
                <a:avLst/>
                <a:gdLst>
                  <a:gd name="T0" fmla="*/ 14 w 30"/>
                  <a:gd name="T1" fmla="*/ 23 h 29"/>
                  <a:gd name="T2" fmla="*/ 23 w 30"/>
                  <a:gd name="T3" fmla="*/ 29 h 29"/>
                  <a:gd name="T4" fmla="*/ 28 w 30"/>
                  <a:gd name="T5" fmla="*/ 18 h 29"/>
                  <a:gd name="T6" fmla="*/ 30 w 30"/>
                  <a:gd name="T7" fmla="*/ 8 h 29"/>
                  <a:gd name="T8" fmla="*/ 27 w 30"/>
                  <a:gd name="T9" fmla="*/ 1 h 29"/>
                  <a:gd name="T10" fmla="*/ 17 w 30"/>
                  <a:gd name="T11" fmla="*/ 4 h 29"/>
                  <a:gd name="T12" fmla="*/ 7 w 30"/>
                  <a:gd name="T13" fmla="*/ 8 h 29"/>
                  <a:gd name="T14" fmla="*/ 0 w 30"/>
                  <a:gd name="T15" fmla="*/ 11 h 29"/>
                  <a:gd name="T16" fmla="*/ 6 w 30"/>
                  <a:gd name="T17" fmla="*/ 16 h 29"/>
                  <a:gd name="T18" fmla="*/ 14 w 30"/>
                  <a:gd name="T1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9">
                    <a:moveTo>
                      <a:pt x="14" y="23"/>
                    </a:moveTo>
                    <a:cubicBezTo>
                      <a:pt x="17" y="26"/>
                      <a:pt x="21" y="28"/>
                      <a:pt x="23" y="29"/>
                    </a:cubicBezTo>
                    <a:cubicBezTo>
                      <a:pt x="25" y="29"/>
                      <a:pt x="28" y="22"/>
                      <a:pt x="28" y="1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3"/>
                      <a:pt x="28" y="0"/>
                      <a:pt x="27" y="1"/>
                    </a:cubicBezTo>
                    <a:cubicBezTo>
                      <a:pt x="25" y="1"/>
                      <a:pt x="21" y="2"/>
                      <a:pt x="17" y="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3" y="9"/>
                      <a:pt x="0" y="11"/>
                      <a:pt x="0" y="11"/>
                    </a:cubicBezTo>
                    <a:cubicBezTo>
                      <a:pt x="0" y="11"/>
                      <a:pt x="3" y="13"/>
                      <a:pt x="6" y="16"/>
                    </a:cubicBez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F2B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4759450" y="1949475"/>
                <a:ext cx="56838" cy="63446"/>
              </a:xfrm>
              <a:custGeom>
                <a:avLst/>
                <a:gdLst>
                  <a:gd name="T0" fmla="*/ 11 w 28"/>
                  <a:gd name="T1" fmla="*/ 24 h 31"/>
                  <a:gd name="T2" fmla="*/ 22 w 28"/>
                  <a:gd name="T3" fmla="*/ 30 h 31"/>
                  <a:gd name="T4" fmla="*/ 25 w 28"/>
                  <a:gd name="T5" fmla="*/ 19 h 31"/>
                  <a:gd name="T6" fmla="*/ 27 w 28"/>
                  <a:gd name="T7" fmla="*/ 8 h 31"/>
                  <a:gd name="T8" fmla="*/ 28 w 28"/>
                  <a:gd name="T9" fmla="*/ 0 h 31"/>
                  <a:gd name="T10" fmla="*/ 20 w 28"/>
                  <a:gd name="T11" fmla="*/ 3 h 31"/>
                  <a:gd name="T12" fmla="*/ 10 w 28"/>
                  <a:gd name="T13" fmla="*/ 7 h 31"/>
                  <a:gd name="T14" fmla="*/ 1 w 28"/>
                  <a:gd name="T15" fmla="*/ 11 h 31"/>
                  <a:gd name="T16" fmla="*/ 4 w 28"/>
                  <a:gd name="T17" fmla="*/ 18 h 31"/>
                  <a:gd name="T18" fmla="*/ 11 w 28"/>
                  <a:gd name="T1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1">
                    <a:moveTo>
                      <a:pt x="11" y="24"/>
                    </a:moveTo>
                    <a:cubicBezTo>
                      <a:pt x="14" y="27"/>
                      <a:pt x="21" y="31"/>
                      <a:pt x="22" y="30"/>
                    </a:cubicBezTo>
                    <a:cubicBezTo>
                      <a:pt x="23" y="28"/>
                      <a:pt x="24" y="23"/>
                      <a:pt x="25" y="19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4"/>
                      <a:pt x="28" y="0"/>
                      <a:pt x="28" y="0"/>
                    </a:cubicBezTo>
                    <a:cubicBezTo>
                      <a:pt x="28" y="0"/>
                      <a:pt x="24" y="2"/>
                      <a:pt x="20" y="3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9"/>
                      <a:pt x="2" y="10"/>
                      <a:pt x="1" y="11"/>
                    </a:cubicBezTo>
                    <a:cubicBezTo>
                      <a:pt x="0" y="11"/>
                      <a:pt x="0" y="15"/>
                      <a:pt x="4" y="18"/>
                    </a:cubicBez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2B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718474" y="1974589"/>
                <a:ext cx="265681" cy="220740"/>
              </a:xfrm>
              <a:custGeom>
                <a:avLst/>
                <a:gdLst>
                  <a:gd name="T0" fmla="*/ 10 w 131"/>
                  <a:gd name="T1" fmla="*/ 58 h 109"/>
                  <a:gd name="T2" fmla="*/ 66 w 131"/>
                  <a:gd name="T3" fmla="*/ 92 h 109"/>
                  <a:gd name="T4" fmla="*/ 68 w 131"/>
                  <a:gd name="T5" fmla="*/ 90 h 109"/>
                  <a:gd name="T6" fmla="*/ 47 w 131"/>
                  <a:gd name="T7" fmla="*/ 62 h 109"/>
                  <a:gd name="T8" fmla="*/ 46 w 131"/>
                  <a:gd name="T9" fmla="*/ 54 h 109"/>
                  <a:gd name="T10" fmla="*/ 54 w 131"/>
                  <a:gd name="T11" fmla="*/ 57 h 109"/>
                  <a:gd name="T12" fmla="*/ 88 w 131"/>
                  <a:gd name="T13" fmla="*/ 101 h 109"/>
                  <a:gd name="T14" fmla="*/ 97 w 131"/>
                  <a:gd name="T15" fmla="*/ 109 h 109"/>
                  <a:gd name="T16" fmla="*/ 98 w 131"/>
                  <a:gd name="T17" fmla="*/ 109 h 109"/>
                  <a:gd name="T18" fmla="*/ 99 w 131"/>
                  <a:gd name="T19" fmla="*/ 108 h 109"/>
                  <a:gd name="T20" fmla="*/ 101 w 131"/>
                  <a:gd name="T21" fmla="*/ 95 h 109"/>
                  <a:gd name="T22" fmla="*/ 96 w 131"/>
                  <a:gd name="T23" fmla="*/ 41 h 109"/>
                  <a:gd name="T24" fmla="*/ 100 w 131"/>
                  <a:gd name="T25" fmla="*/ 33 h 109"/>
                  <a:gd name="T26" fmla="*/ 105 w 131"/>
                  <a:gd name="T27" fmla="*/ 40 h 109"/>
                  <a:gd name="T28" fmla="*/ 108 w 131"/>
                  <a:gd name="T29" fmla="*/ 73 h 109"/>
                  <a:gd name="T30" fmla="*/ 111 w 131"/>
                  <a:gd name="T31" fmla="*/ 73 h 109"/>
                  <a:gd name="T32" fmla="*/ 129 w 131"/>
                  <a:gd name="T33" fmla="*/ 12 h 109"/>
                  <a:gd name="T34" fmla="*/ 131 w 131"/>
                  <a:gd name="T35" fmla="*/ 1 h 109"/>
                  <a:gd name="T36" fmla="*/ 131 w 131"/>
                  <a:gd name="T37" fmla="*/ 0 h 109"/>
                  <a:gd name="T38" fmla="*/ 123 w 131"/>
                  <a:gd name="T39" fmla="*/ 2 h 109"/>
                  <a:gd name="T40" fmla="*/ 8 w 131"/>
                  <a:gd name="T41" fmla="*/ 47 h 109"/>
                  <a:gd name="T42" fmla="*/ 0 w 131"/>
                  <a:gd name="T43" fmla="*/ 50 h 109"/>
                  <a:gd name="T44" fmla="*/ 2 w 131"/>
                  <a:gd name="T45" fmla="*/ 53 h 109"/>
                  <a:gd name="T46" fmla="*/ 10 w 131"/>
                  <a:gd name="T47" fmla="*/ 5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1" h="109">
                    <a:moveTo>
                      <a:pt x="10" y="58"/>
                    </a:moveTo>
                    <a:cubicBezTo>
                      <a:pt x="66" y="92"/>
                      <a:pt x="66" y="92"/>
                      <a:pt x="66" y="92"/>
                    </a:cubicBezTo>
                    <a:cubicBezTo>
                      <a:pt x="69" y="94"/>
                      <a:pt x="70" y="93"/>
                      <a:pt x="68" y="90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4" y="59"/>
                      <a:pt x="44" y="55"/>
                      <a:pt x="46" y="54"/>
                    </a:cubicBezTo>
                    <a:cubicBezTo>
                      <a:pt x="48" y="52"/>
                      <a:pt x="51" y="54"/>
                      <a:pt x="54" y="57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90" y="105"/>
                      <a:pt x="95" y="108"/>
                      <a:pt x="97" y="109"/>
                    </a:cubicBezTo>
                    <a:cubicBezTo>
                      <a:pt x="97" y="109"/>
                      <a:pt x="97" y="109"/>
                      <a:pt x="98" y="109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100" y="105"/>
                      <a:pt x="101" y="100"/>
                      <a:pt x="101" y="95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37"/>
                      <a:pt x="97" y="33"/>
                      <a:pt x="100" y="33"/>
                    </a:cubicBezTo>
                    <a:cubicBezTo>
                      <a:pt x="102" y="32"/>
                      <a:pt x="104" y="36"/>
                      <a:pt x="105" y="40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7"/>
                      <a:pt x="109" y="77"/>
                      <a:pt x="111" y="73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0" y="8"/>
                      <a:pt x="131" y="2"/>
                      <a:pt x="131" y="1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1" y="0"/>
                      <a:pt x="127" y="1"/>
                      <a:pt x="123" y="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4" y="49"/>
                      <a:pt x="0" y="50"/>
                      <a:pt x="0" y="50"/>
                    </a:cubicBezTo>
                    <a:cubicBezTo>
                      <a:pt x="0" y="50"/>
                      <a:pt x="1" y="53"/>
                      <a:pt x="2" y="53"/>
                    </a:cubicBezTo>
                    <a:cubicBezTo>
                      <a:pt x="3" y="54"/>
                      <a:pt x="6" y="56"/>
                      <a:pt x="10" y="58"/>
                    </a:cubicBezTo>
                    <a:close/>
                  </a:path>
                </a:pathLst>
              </a:custGeom>
              <a:solidFill>
                <a:srgbClr val="F2B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4722440" y="1986485"/>
                <a:ext cx="72699" cy="68733"/>
              </a:xfrm>
              <a:custGeom>
                <a:avLst/>
                <a:gdLst>
                  <a:gd name="T0" fmla="*/ 6 w 36"/>
                  <a:gd name="T1" fmla="*/ 33 h 34"/>
                  <a:gd name="T2" fmla="*/ 31 w 36"/>
                  <a:gd name="T3" fmla="*/ 23 h 34"/>
                  <a:gd name="T4" fmla="*/ 36 w 36"/>
                  <a:gd name="T5" fmla="*/ 19 h 34"/>
                  <a:gd name="T6" fmla="*/ 29 w 36"/>
                  <a:gd name="T7" fmla="*/ 13 h 34"/>
                  <a:gd name="T8" fmla="*/ 18 w 36"/>
                  <a:gd name="T9" fmla="*/ 4 h 34"/>
                  <a:gd name="T10" fmla="*/ 11 w 36"/>
                  <a:gd name="T11" fmla="*/ 1 h 34"/>
                  <a:gd name="T12" fmla="*/ 8 w 36"/>
                  <a:gd name="T13" fmla="*/ 9 h 34"/>
                  <a:gd name="T14" fmla="*/ 1 w 36"/>
                  <a:gd name="T15" fmla="*/ 28 h 34"/>
                  <a:gd name="T16" fmla="*/ 6 w 3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4">
                    <a:moveTo>
                      <a:pt x="6" y="33"/>
                    </a:moveTo>
                    <a:cubicBezTo>
                      <a:pt x="31" y="23"/>
                      <a:pt x="31" y="23"/>
                      <a:pt x="31" y="23"/>
                    </a:cubicBezTo>
                    <a:cubicBezTo>
                      <a:pt x="35" y="21"/>
                      <a:pt x="36" y="19"/>
                      <a:pt x="36" y="19"/>
                    </a:cubicBezTo>
                    <a:cubicBezTo>
                      <a:pt x="35" y="19"/>
                      <a:pt x="32" y="16"/>
                      <a:pt x="29" y="1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1"/>
                      <a:pt x="11" y="0"/>
                      <a:pt x="11" y="1"/>
                    </a:cubicBezTo>
                    <a:cubicBezTo>
                      <a:pt x="11" y="1"/>
                      <a:pt x="10" y="5"/>
                      <a:pt x="8" y="9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2"/>
                      <a:pt x="2" y="34"/>
                      <a:pt x="6" y="33"/>
                    </a:cubicBezTo>
                    <a:close/>
                  </a:path>
                </a:pathLst>
              </a:custGeom>
              <a:solidFill>
                <a:srgbClr val="F2B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4986799" y="1689081"/>
                <a:ext cx="786469" cy="781182"/>
              </a:xfrm>
              <a:custGeom>
                <a:avLst/>
                <a:gdLst>
                  <a:gd name="T0" fmla="*/ 239 w 387"/>
                  <a:gd name="T1" fmla="*/ 49 h 386"/>
                  <a:gd name="T2" fmla="*/ 224 w 387"/>
                  <a:gd name="T3" fmla="*/ 23 h 386"/>
                  <a:gd name="T4" fmla="*/ 249 w 387"/>
                  <a:gd name="T5" fmla="*/ 8 h 386"/>
                  <a:gd name="T6" fmla="*/ 265 w 387"/>
                  <a:gd name="T7" fmla="*/ 33 h 386"/>
                  <a:gd name="T8" fmla="*/ 239 w 387"/>
                  <a:gd name="T9" fmla="*/ 49 h 386"/>
                  <a:gd name="T10" fmla="*/ 178 w 387"/>
                  <a:gd name="T11" fmla="*/ 44 h 386"/>
                  <a:gd name="T12" fmla="*/ 162 w 387"/>
                  <a:gd name="T13" fmla="*/ 18 h 386"/>
                  <a:gd name="T14" fmla="*/ 188 w 387"/>
                  <a:gd name="T15" fmla="*/ 2 h 386"/>
                  <a:gd name="T16" fmla="*/ 204 w 387"/>
                  <a:gd name="T17" fmla="*/ 28 h 386"/>
                  <a:gd name="T18" fmla="*/ 178 w 387"/>
                  <a:gd name="T19" fmla="*/ 44 h 386"/>
                  <a:gd name="T20" fmla="*/ 117 w 387"/>
                  <a:gd name="T21" fmla="*/ 59 h 386"/>
                  <a:gd name="T22" fmla="*/ 102 w 387"/>
                  <a:gd name="T23" fmla="*/ 33 h 386"/>
                  <a:gd name="T24" fmla="*/ 127 w 387"/>
                  <a:gd name="T25" fmla="*/ 18 h 386"/>
                  <a:gd name="T26" fmla="*/ 143 w 387"/>
                  <a:gd name="T27" fmla="*/ 44 h 386"/>
                  <a:gd name="T28" fmla="*/ 117 w 387"/>
                  <a:gd name="T29" fmla="*/ 59 h 386"/>
                  <a:gd name="T30" fmla="*/ 295 w 387"/>
                  <a:gd name="T31" fmla="*/ 74 h 386"/>
                  <a:gd name="T32" fmla="*/ 280 w 387"/>
                  <a:gd name="T33" fmla="*/ 48 h 386"/>
                  <a:gd name="T34" fmla="*/ 306 w 387"/>
                  <a:gd name="T35" fmla="*/ 32 h 386"/>
                  <a:gd name="T36" fmla="*/ 321 w 387"/>
                  <a:gd name="T37" fmla="*/ 58 h 386"/>
                  <a:gd name="T38" fmla="*/ 295 w 387"/>
                  <a:gd name="T39" fmla="*/ 74 h 386"/>
                  <a:gd name="T40" fmla="*/ 341 w 387"/>
                  <a:gd name="T41" fmla="*/ 116 h 386"/>
                  <a:gd name="T42" fmla="*/ 326 w 387"/>
                  <a:gd name="T43" fmla="*/ 90 h 386"/>
                  <a:gd name="T44" fmla="*/ 352 w 387"/>
                  <a:gd name="T45" fmla="*/ 75 h 386"/>
                  <a:gd name="T46" fmla="*/ 367 w 387"/>
                  <a:gd name="T47" fmla="*/ 101 h 386"/>
                  <a:gd name="T48" fmla="*/ 341 w 387"/>
                  <a:gd name="T49" fmla="*/ 116 h 386"/>
                  <a:gd name="T50" fmla="*/ 328 w 387"/>
                  <a:gd name="T51" fmla="*/ 386 h 386"/>
                  <a:gd name="T52" fmla="*/ 370 w 387"/>
                  <a:gd name="T53" fmla="*/ 199 h 386"/>
                  <a:gd name="T54" fmla="*/ 383 w 387"/>
                  <a:gd name="T55" fmla="*/ 138 h 386"/>
                  <a:gd name="T56" fmla="*/ 70 w 387"/>
                  <a:gd name="T57" fmla="*/ 59 h 386"/>
                  <a:gd name="T58" fmla="*/ 52 w 387"/>
                  <a:gd name="T59" fmla="*/ 119 h 386"/>
                  <a:gd name="T60" fmla="*/ 0 w 387"/>
                  <a:gd name="T61" fmla="*/ 303 h 386"/>
                  <a:gd name="T62" fmla="*/ 328 w 387"/>
                  <a:gd name="T63" fmla="*/ 386 h 386"/>
                  <a:gd name="T64" fmla="*/ 230 w 387"/>
                  <a:gd name="T65" fmla="*/ 163 h 386"/>
                  <a:gd name="T66" fmla="*/ 224 w 387"/>
                  <a:gd name="T67" fmla="*/ 185 h 386"/>
                  <a:gd name="T68" fmla="*/ 187 w 387"/>
                  <a:gd name="T69" fmla="*/ 175 h 386"/>
                  <a:gd name="T70" fmla="*/ 193 w 387"/>
                  <a:gd name="T71" fmla="*/ 154 h 386"/>
                  <a:gd name="T72" fmla="*/ 230 w 387"/>
                  <a:gd name="T73" fmla="*/ 163 h 386"/>
                  <a:gd name="T74" fmla="*/ 56 w 387"/>
                  <a:gd name="T75" fmla="*/ 271 h 386"/>
                  <a:gd name="T76" fmla="*/ 86 w 387"/>
                  <a:gd name="T77" fmla="*/ 166 h 386"/>
                  <a:gd name="T78" fmla="*/ 197 w 387"/>
                  <a:gd name="T79" fmla="*/ 214 h 386"/>
                  <a:gd name="T80" fmla="*/ 318 w 387"/>
                  <a:gd name="T81" fmla="*/ 225 h 386"/>
                  <a:gd name="T82" fmla="*/ 294 w 387"/>
                  <a:gd name="T83" fmla="*/ 331 h 386"/>
                  <a:gd name="T84" fmla="*/ 56 w 387"/>
                  <a:gd name="T85" fmla="*/ 27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7" h="386">
                    <a:moveTo>
                      <a:pt x="239" y="49"/>
                    </a:moveTo>
                    <a:cubicBezTo>
                      <a:pt x="228" y="46"/>
                      <a:pt x="221" y="34"/>
                      <a:pt x="224" y="23"/>
                    </a:cubicBezTo>
                    <a:cubicBezTo>
                      <a:pt x="226" y="12"/>
                      <a:pt x="238" y="5"/>
                      <a:pt x="249" y="8"/>
                    </a:cubicBezTo>
                    <a:cubicBezTo>
                      <a:pt x="261" y="10"/>
                      <a:pt x="268" y="22"/>
                      <a:pt x="265" y="33"/>
                    </a:cubicBezTo>
                    <a:cubicBezTo>
                      <a:pt x="262" y="45"/>
                      <a:pt x="250" y="52"/>
                      <a:pt x="239" y="49"/>
                    </a:cubicBezTo>
                    <a:close/>
                    <a:moveTo>
                      <a:pt x="178" y="44"/>
                    </a:moveTo>
                    <a:cubicBezTo>
                      <a:pt x="166" y="41"/>
                      <a:pt x="159" y="29"/>
                      <a:pt x="162" y="18"/>
                    </a:cubicBezTo>
                    <a:cubicBezTo>
                      <a:pt x="165" y="6"/>
                      <a:pt x="177" y="0"/>
                      <a:pt x="188" y="2"/>
                    </a:cubicBezTo>
                    <a:cubicBezTo>
                      <a:pt x="200" y="5"/>
                      <a:pt x="207" y="17"/>
                      <a:pt x="204" y="28"/>
                    </a:cubicBezTo>
                    <a:cubicBezTo>
                      <a:pt x="201" y="40"/>
                      <a:pt x="189" y="47"/>
                      <a:pt x="178" y="44"/>
                    </a:cubicBezTo>
                    <a:close/>
                    <a:moveTo>
                      <a:pt x="117" y="59"/>
                    </a:moveTo>
                    <a:cubicBezTo>
                      <a:pt x="106" y="56"/>
                      <a:pt x="99" y="45"/>
                      <a:pt x="102" y="33"/>
                    </a:cubicBezTo>
                    <a:cubicBezTo>
                      <a:pt x="104" y="22"/>
                      <a:pt x="116" y="15"/>
                      <a:pt x="127" y="18"/>
                    </a:cubicBezTo>
                    <a:cubicBezTo>
                      <a:pt x="139" y="21"/>
                      <a:pt x="146" y="32"/>
                      <a:pt x="143" y="44"/>
                    </a:cubicBezTo>
                    <a:cubicBezTo>
                      <a:pt x="140" y="55"/>
                      <a:pt x="128" y="62"/>
                      <a:pt x="117" y="59"/>
                    </a:cubicBezTo>
                    <a:close/>
                    <a:moveTo>
                      <a:pt x="295" y="74"/>
                    </a:moveTo>
                    <a:cubicBezTo>
                      <a:pt x="284" y="71"/>
                      <a:pt x="277" y="59"/>
                      <a:pt x="280" y="48"/>
                    </a:cubicBezTo>
                    <a:cubicBezTo>
                      <a:pt x="283" y="36"/>
                      <a:pt x="294" y="29"/>
                      <a:pt x="306" y="32"/>
                    </a:cubicBezTo>
                    <a:cubicBezTo>
                      <a:pt x="317" y="35"/>
                      <a:pt x="324" y="47"/>
                      <a:pt x="321" y="58"/>
                    </a:cubicBezTo>
                    <a:cubicBezTo>
                      <a:pt x="318" y="69"/>
                      <a:pt x="307" y="76"/>
                      <a:pt x="295" y="74"/>
                    </a:cubicBezTo>
                    <a:close/>
                    <a:moveTo>
                      <a:pt x="341" y="116"/>
                    </a:moveTo>
                    <a:cubicBezTo>
                      <a:pt x="330" y="113"/>
                      <a:pt x="323" y="101"/>
                      <a:pt x="326" y="90"/>
                    </a:cubicBezTo>
                    <a:cubicBezTo>
                      <a:pt x="329" y="79"/>
                      <a:pt x="340" y="72"/>
                      <a:pt x="352" y="75"/>
                    </a:cubicBezTo>
                    <a:cubicBezTo>
                      <a:pt x="363" y="78"/>
                      <a:pt x="370" y="89"/>
                      <a:pt x="367" y="101"/>
                    </a:cubicBezTo>
                    <a:cubicBezTo>
                      <a:pt x="364" y="112"/>
                      <a:pt x="353" y="119"/>
                      <a:pt x="341" y="116"/>
                    </a:cubicBezTo>
                    <a:close/>
                    <a:moveTo>
                      <a:pt x="328" y="386"/>
                    </a:moveTo>
                    <a:cubicBezTo>
                      <a:pt x="370" y="199"/>
                      <a:pt x="370" y="199"/>
                      <a:pt x="370" y="199"/>
                    </a:cubicBezTo>
                    <a:cubicBezTo>
                      <a:pt x="387" y="174"/>
                      <a:pt x="383" y="138"/>
                      <a:pt x="383" y="138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49" y="88"/>
                      <a:pt x="52" y="119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328" y="386"/>
                      <a:pt x="328" y="386"/>
                      <a:pt x="328" y="386"/>
                    </a:cubicBezTo>
                    <a:close/>
                    <a:moveTo>
                      <a:pt x="230" y="163"/>
                    </a:moveTo>
                    <a:cubicBezTo>
                      <a:pt x="224" y="185"/>
                      <a:pt x="224" y="185"/>
                      <a:pt x="224" y="185"/>
                    </a:cubicBezTo>
                    <a:cubicBezTo>
                      <a:pt x="187" y="175"/>
                      <a:pt x="187" y="175"/>
                      <a:pt x="187" y="175"/>
                    </a:cubicBezTo>
                    <a:cubicBezTo>
                      <a:pt x="193" y="154"/>
                      <a:pt x="193" y="154"/>
                      <a:pt x="193" y="154"/>
                    </a:cubicBezTo>
                    <a:lnTo>
                      <a:pt x="230" y="163"/>
                    </a:lnTo>
                    <a:close/>
                    <a:moveTo>
                      <a:pt x="56" y="271"/>
                    </a:moveTo>
                    <a:cubicBezTo>
                      <a:pt x="86" y="166"/>
                      <a:pt x="86" y="166"/>
                      <a:pt x="86" y="166"/>
                    </a:cubicBezTo>
                    <a:cubicBezTo>
                      <a:pt x="148" y="203"/>
                      <a:pt x="197" y="214"/>
                      <a:pt x="197" y="214"/>
                    </a:cubicBezTo>
                    <a:cubicBezTo>
                      <a:pt x="197" y="214"/>
                      <a:pt x="245" y="228"/>
                      <a:pt x="318" y="225"/>
                    </a:cubicBezTo>
                    <a:cubicBezTo>
                      <a:pt x="294" y="331"/>
                      <a:pt x="294" y="331"/>
                      <a:pt x="294" y="331"/>
                    </a:cubicBezTo>
                    <a:lnTo>
                      <a:pt x="56" y="271"/>
                    </a:lnTo>
                    <a:close/>
                  </a:path>
                </a:pathLst>
              </a:custGeom>
              <a:solidFill>
                <a:srgbClr val="921F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4908812" y="2901167"/>
              <a:ext cx="721701" cy="835376"/>
              <a:chOff x="4908812" y="2901167"/>
              <a:chExt cx="721701" cy="835376"/>
            </a:xfrm>
          </p:grpSpPr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4925996" y="3145700"/>
                <a:ext cx="66090" cy="62125"/>
              </a:xfrm>
              <a:custGeom>
                <a:avLst/>
                <a:gdLst>
                  <a:gd name="T0" fmla="*/ 30 w 33"/>
                  <a:gd name="T1" fmla="*/ 16 h 31"/>
                  <a:gd name="T2" fmla="*/ 32 w 33"/>
                  <a:gd name="T3" fmla="*/ 8 h 31"/>
                  <a:gd name="T4" fmla="*/ 26 w 33"/>
                  <a:gd name="T5" fmla="*/ 1 h 31"/>
                  <a:gd name="T6" fmla="*/ 15 w 33"/>
                  <a:gd name="T7" fmla="*/ 1 h 31"/>
                  <a:gd name="T8" fmla="*/ 6 w 33"/>
                  <a:gd name="T9" fmla="*/ 7 h 31"/>
                  <a:gd name="T10" fmla="*/ 0 w 33"/>
                  <a:gd name="T11" fmla="*/ 21 h 31"/>
                  <a:gd name="T12" fmla="*/ 14 w 33"/>
                  <a:gd name="T13" fmla="*/ 31 h 31"/>
                  <a:gd name="T14" fmla="*/ 25 w 33"/>
                  <a:gd name="T15" fmla="*/ 27 h 31"/>
                  <a:gd name="T16" fmla="*/ 30 w 33"/>
                  <a:gd name="T17" fmla="*/ 19 h 31"/>
                  <a:gd name="T18" fmla="*/ 30 w 33"/>
                  <a:gd name="T19" fmla="*/ 18 h 31"/>
                  <a:gd name="T20" fmla="*/ 30 w 33"/>
                  <a:gd name="T21" fmla="*/ 17 h 31"/>
                  <a:gd name="T22" fmla="*/ 30 w 33"/>
                  <a:gd name="T2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1">
                    <a:moveTo>
                      <a:pt x="30" y="16"/>
                    </a:moveTo>
                    <a:cubicBezTo>
                      <a:pt x="32" y="14"/>
                      <a:pt x="33" y="11"/>
                      <a:pt x="32" y="8"/>
                    </a:cubicBezTo>
                    <a:cubicBezTo>
                      <a:pt x="32" y="5"/>
                      <a:pt x="29" y="2"/>
                      <a:pt x="26" y="1"/>
                    </a:cubicBezTo>
                    <a:cubicBezTo>
                      <a:pt x="23" y="0"/>
                      <a:pt x="19" y="0"/>
                      <a:pt x="15" y="1"/>
                    </a:cubicBezTo>
                    <a:cubicBezTo>
                      <a:pt x="12" y="2"/>
                      <a:pt x="8" y="4"/>
                      <a:pt x="6" y="7"/>
                    </a:cubicBezTo>
                    <a:cubicBezTo>
                      <a:pt x="3" y="11"/>
                      <a:pt x="1" y="15"/>
                      <a:pt x="0" y="21"/>
                    </a:cubicBezTo>
                    <a:cubicBezTo>
                      <a:pt x="0" y="28"/>
                      <a:pt x="8" y="31"/>
                      <a:pt x="14" y="31"/>
                    </a:cubicBezTo>
                    <a:cubicBezTo>
                      <a:pt x="18" y="31"/>
                      <a:pt x="22" y="29"/>
                      <a:pt x="25" y="27"/>
                    </a:cubicBezTo>
                    <a:cubicBezTo>
                      <a:pt x="27" y="25"/>
                      <a:pt x="30" y="22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7"/>
                      <a:pt x="30" y="17"/>
                      <a:pt x="30" y="17"/>
                    </a:cubicBezTo>
                    <a:lnTo>
                      <a:pt x="30" y="16"/>
                    </a:lnTo>
                    <a:close/>
                  </a:path>
                </a:pathLst>
              </a:custGeom>
              <a:solidFill>
                <a:srgbClr val="8A5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4912778" y="3141734"/>
                <a:ext cx="77986" cy="64768"/>
              </a:xfrm>
              <a:custGeom>
                <a:avLst/>
                <a:gdLst>
                  <a:gd name="T0" fmla="*/ 7 w 38"/>
                  <a:gd name="T1" fmla="*/ 17 h 32"/>
                  <a:gd name="T2" fmla="*/ 7 w 38"/>
                  <a:gd name="T3" fmla="*/ 17 h 32"/>
                  <a:gd name="T4" fmla="*/ 0 w 38"/>
                  <a:gd name="T5" fmla="*/ 19 h 32"/>
                  <a:gd name="T6" fmla="*/ 3 w 38"/>
                  <a:gd name="T7" fmla="*/ 32 h 32"/>
                  <a:gd name="T8" fmla="*/ 11 w 38"/>
                  <a:gd name="T9" fmla="*/ 30 h 32"/>
                  <a:gd name="T10" fmla="*/ 19 w 38"/>
                  <a:gd name="T11" fmla="*/ 26 h 32"/>
                  <a:gd name="T12" fmla="*/ 25 w 38"/>
                  <a:gd name="T13" fmla="*/ 25 h 32"/>
                  <a:gd name="T14" fmla="*/ 33 w 38"/>
                  <a:gd name="T15" fmla="*/ 23 h 32"/>
                  <a:gd name="T16" fmla="*/ 38 w 38"/>
                  <a:gd name="T17" fmla="*/ 0 h 32"/>
                  <a:gd name="T18" fmla="*/ 30 w 38"/>
                  <a:gd name="T19" fmla="*/ 2 h 32"/>
                  <a:gd name="T20" fmla="*/ 13 w 38"/>
                  <a:gd name="T21" fmla="*/ 11 h 32"/>
                  <a:gd name="T22" fmla="*/ 21 w 38"/>
                  <a:gd name="T23" fmla="*/ 9 h 32"/>
                  <a:gd name="T24" fmla="*/ 38 w 38"/>
                  <a:gd name="T25" fmla="*/ 0 h 32"/>
                  <a:gd name="T26" fmla="*/ 30 w 38"/>
                  <a:gd name="T27" fmla="*/ 2 h 32"/>
                  <a:gd name="T28" fmla="*/ 25 w 38"/>
                  <a:gd name="T29" fmla="*/ 25 h 32"/>
                  <a:gd name="T30" fmla="*/ 33 w 38"/>
                  <a:gd name="T31" fmla="*/ 23 h 32"/>
                  <a:gd name="T32" fmla="*/ 3 w 38"/>
                  <a:gd name="T33" fmla="*/ 32 h 32"/>
                  <a:gd name="T34" fmla="*/ 11 w 38"/>
                  <a:gd name="T35" fmla="*/ 30 h 32"/>
                  <a:gd name="T36" fmla="*/ 7 w 38"/>
                  <a:gd name="T37" fmla="*/ 17 h 32"/>
                  <a:gd name="T38" fmla="*/ 0 w 38"/>
                  <a:gd name="T39" fmla="*/ 19 h 32"/>
                  <a:gd name="T40" fmla="*/ 0 w 38"/>
                  <a:gd name="T41" fmla="*/ 19 h 32"/>
                  <a:gd name="T42" fmla="*/ 7 w 38"/>
                  <a:gd name="T43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32">
                    <a:moveTo>
                      <a:pt x="7" y="17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5" y="18"/>
                      <a:pt x="2" y="18"/>
                      <a:pt x="0" y="19"/>
                    </a:cubicBezTo>
                    <a:cubicBezTo>
                      <a:pt x="2" y="23"/>
                      <a:pt x="3" y="28"/>
                      <a:pt x="3" y="32"/>
                    </a:cubicBezTo>
                    <a:cubicBezTo>
                      <a:pt x="3" y="32"/>
                      <a:pt x="10" y="31"/>
                      <a:pt x="11" y="30"/>
                    </a:cubicBezTo>
                    <a:cubicBezTo>
                      <a:pt x="14" y="29"/>
                      <a:pt x="16" y="27"/>
                      <a:pt x="19" y="26"/>
                    </a:cubicBezTo>
                    <a:cubicBezTo>
                      <a:pt x="21" y="25"/>
                      <a:pt x="22" y="25"/>
                      <a:pt x="25" y="25"/>
                    </a:cubicBezTo>
                    <a:cubicBezTo>
                      <a:pt x="26" y="25"/>
                      <a:pt x="33" y="24"/>
                      <a:pt x="33" y="23"/>
                    </a:cubicBezTo>
                    <a:cubicBezTo>
                      <a:pt x="34" y="16"/>
                      <a:pt x="36" y="8"/>
                      <a:pt x="38" y="0"/>
                    </a:cubicBezTo>
                    <a:cubicBezTo>
                      <a:pt x="37" y="1"/>
                      <a:pt x="31" y="2"/>
                      <a:pt x="30" y="2"/>
                    </a:cubicBezTo>
                    <a:cubicBezTo>
                      <a:pt x="24" y="5"/>
                      <a:pt x="18" y="7"/>
                      <a:pt x="13" y="11"/>
                    </a:cubicBezTo>
                    <a:cubicBezTo>
                      <a:pt x="15" y="9"/>
                      <a:pt x="19" y="10"/>
                      <a:pt x="21" y="9"/>
                    </a:cubicBezTo>
                    <a:cubicBezTo>
                      <a:pt x="26" y="5"/>
                      <a:pt x="32" y="3"/>
                      <a:pt x="38" y="0"/>
                    </a:cubicBezTo>
                    <a:cubicBezTo>
                      <a:pt x="35" y="1"/>
                      <a:pt x="33" y="2"/>
                      <a:pt x="30" y="2"/>
                    </a:cubicBezTo>
                    <a:cubicBezTo>
                      <a:pt x="29" y="10"/>
                      <a:pt x="27" y="18"/>
                      <a:pt x="25" y="25"/>
                    </a:cubicBezTo>
                    <a:cubicBezTo>
                      <a:pt x="28" y="25"/>
                      <a:pt x="30" y="24"/>
                      <a:pt x="33" y="23"/>
                    </a:cubicBezTo>
                    <a:cubicBezTo>
                      <a:pt x="23" y="22"/>
                      <a:pt x="11" y="27"/>
                      <a:pt x="3" y="32"/>
                    </a:cubicBezTo>
                    <a:cubicBezTo>
                      <a:pt x="6" y="32"/>
                      <a:pt x="9" y="31"/>
                      <a:pt x="11" y="30"/>
                    </a:cubicBezTo>
                    <a:cubicBezTo>
                      <a:pt x="11" y="26"/>
                      <a:pt x="10" y="21"/>
                      <a:pt x="7" y="17"/>
                    </a:cubicBezTo>
                    <a:cubicBezTo>
                      <a:pt x="7" y="17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8"/>
                      <a:pt x="7" y="19"/>
                      <a:pt x="7" y="17"/>
                    </a:cubicBezTo>
                    <a:close/>
                  </a:path>
                </a:pathLst>
              </a:custGeom>
              <a:solidFill>
                <a:srgbClr val="6A3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5088577" y="2909098"/>
                <a:ext cx="404469" cy="401826"/>
              </a:xfrm>
              <a:custGeom>
                <a:avLst/>
                <a:gdLst>
                  <a:gd name="T0" fmla="*/ 175 w 199"/>
                  <a:gd name="T1" fmla="*/ 143 h 199"/>
                  <a:gd name="T2" fmla="*/ 56 w 199"/>
                  <a:gd name="T3" fmla="*/ 175 h 199"/>
                  <a:gd name="T4" fmla="*/ 24 w 199"/>
                  <a:gd name="T5" fmla="*/ 57 h 199"/>
                  <a:gd name="T6" fmla="*/ 143 w 199"/>
                  <a:gd name="T7" fmla="*/ 24 h 199"/>
                  <a:gd name="T8" fmla="*/ 175 w 199"/>
                  <a:gd name="T9" fmla="*/ 14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99">
                    <a:moveTo>
                      <a:pt x="175" y="143"/>
                    </a:moveTo>
                    <a:cubicBezTo>
                      <a:pt x="151" y="185"/>
                      <a:pt x="98" y="199"/>
                      <a:pt x="56" y="175"/>
                    </a:cubicBezTo>
                    <a:cubicBezTo>
                      <a:pt x="15" y="152"/>
                      <a:pt x="0" y="98"/>
                      <a:pt x="24" y="57"/>
                    </a:cubicBezTo>
                    <a:cubicBezTo>
                      <a:pt x="48" y="15"/>
                      <a:pt x="101" y="0"/>
                      <a:pt x="143" y="24"/>
                    </a:cubicBezTo>
                    <a:cubicBezTo>
                      <a:pt x="185" y="48"/>
                      <a:pt x="199" y="101"/>
                      <a:pt x="175" y="143"/>
                    </a:cubicBezTo>
                    <a:close/>
                  </a:path>
                </a:pathLst>
              </a:custGeom>
              <a:solidFill>
                <a:srgbClr val="988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4912778" y="3145700"/>
                <a:ext cx="425618" cy="553833"/>
              </a:xfrm>
              <a:custGeom>
                <a:avLst/>
                <a:gdLst>
                  <a:gd name="T0" fmla="*/ 92 w 209"/>
                  <a:gd name="T1" fmla="*/ 17 h 274"/>
                  <a:gd name="T2" fmla="*/ 2 w 209"/>
                  <a:gd name="T3" fmla="*/ 221 h 274"/>
                  <a:gd name="T4" fmla="*/ 0 w 209"/>
                  <a:gd name="T5" fmla="*/ 232 h 274"/>
                  <a:gd name="T6" fmla="*/ 16 w 209"/>
                  <a:gd name="T7" fmla="*/ 262 h 274"/>
                  <a:gd name="T8" fmla="*/ 47 w 209"/>
                  <a:gd name="T9" fmla="*/ 274 h 274"/>
                  <a:gd name="T10" fmla="*/ 64 w 209"/>
                  <a:gd name="T11" fmla="*/ 265 h 274"/>
                  <a:gd name="T12" fmla="*/ 201 w 209"/>
                  <a:gd name="T13" fmla="*/ 83 h 274"/>
                  <a:gd name="T14" fmla="*/ 196 w 209"/>
                  <a:gd name="T15" fmla="*/ 52 h 274"/>
                  <a:gd name="T16" fmla="*/ 123 w 209"/>
                  <a:gd name="T17" fmla="*/ 7 h 274"/>
                  <a:gd name="T18" fmla="*/ 92 w 209"/>
                  <a:gd name="T19" fmla="*/ 1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74">
                    <a:moveTo>
                      <a:pt x="92" y="17"/>
                    </a:moveTo>
                    <a:cubicBezTo>
                      <a:pt x="2" y="221"/>
                      <a:pt x="2" y="221"/>
                      <a:pt x="2" y="221"/>
                    </a:cubicBezTo>
                    <a:cubicBezTo>
                      <a:pt x="0" y="225"/>
                      <a:pt x="0" y="228"/>
                      <a:pt x="0" y="232"/>
                    </a:cubicBezTo>
                    <a:cubicBezTo>
                      <a:pt x="1" y="239"/>
                      <a:pt x="4" y="252"/>
                      <a:pt x="16" y="262"/>
                    </a:cubicBezTo>
                    <a:cubicBezTo>
                      <a:pt x="27" y="271"/>
                      <a:pt x="38" y="274"/>
                      <a:pt x="47" y="274"/>
                    </a:cubicBezTo>
                    <a:cubicBezTo>
                      <a:pt x="53" y="274"/>
                      <a:pt x="60" y="270"/>
                      <a:pt x="64" y="265"/>
                    </a:cubicBezTo>
                    <a:cubicBezTo>
                      <a:pt x="201" y="83"/>
                      <a:pt x="201" y="83"/>
                      <a:pt x="201" y="83"/>
                    </a:cubicBezTo>
                    <a:cubicBezTo>
                      <a:pt x="209" y="73"/>
                      <a:pt x="206" y="59"/>
                      <a:pt x="196" y="52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2" y="0"/>
                      <a:pt x="97" y="5"/>
                      <a:pt x="92" y="17"/>
                    </a:cubicBezTo>
                    <a:close/>
                  </a:path>
                </a:pathLst>
              </a:custGeom>
              <a:solidFill>
                <a:srgbClr val="52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4908812" y="3206503"/>
                <a:ext cx="311944" cy="478490"/>
              </a:xfrm>
              <a:custGeom>
                <a:avLst/>
                <a:gdLst>
                  <a:gd name="T0" fmla="*/ 2 w 153"/>
                  <a:gd name="T1" fmla="*/ 196 h 237"/>
                  <a:gd name="T2" fmla="*/ 18 w 153"/>
                  <a:gd name="T3" fmla="*/ 232 h 237"/>
                  <a:gd name="T4" fmla="*/ 25 w 153"/>
                  <a:gd name="T5" fmla="*/ 237 h 237"/>
                  <a:gd name="T6" fmla="*/ 153 w 153"/>
                  <a:gd name="T7" fmla="*/ 13 h 237"/>
                  <a:gd name="T8" fmla="*/ 88 w 153"/>
                  <a:gd name="T9" fmla="*/ 0 h 237"/>
                  <a:gd name="T10" fmla="*/ 2 w 153"/>
                  <a:gd name="T11" fmla="*/ 19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37">
                    <a:moveTo>
                      <a:pt x="2" y="196"/>
                    </a:moveTo>
                    <a:cubicBezTo>
                      <a:pt x="2" y="196"/>
                      <a:pt x="0" y="218"/>
                      <a:pt x="18" y="232"/>
                    </a:cubicBezTo>
                    <a:cubicBezTo>
                      <a:pt x="20" y="234"/>
                      <a:pt x="23" y="236"/>
                      <a:pt x="25" y="237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2" y="196"/>
                    </a:lnTo>
                    <a:close/>
                  </a:path>
                </a:pathLst>
              </a:custGeom>
              <a:solidFill>
                <a:srgbClr val="6FC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5084612" y="3123229"/>
                <a:ext cx="281543" cy="220740"/>
              </a:xfrm>
              <a:custGeom>
                <a:avLst/>
                <a:gdLst>
                  <a:gd name="T0" fmla="*/ 10 w 139"/>
                  <a:gd name="T1" fmla="*/ 9 h 109"/>
                  <a:gd name="T2" fmla="*/ 1 w 139"/>
                  <a:gd name="T3" fmla="*/ 41 h 109"/>
                  <a:gd name="T4" fmla="*/ 6 w 139"/>
                  <a:gd name="T5" fmla="*/ 52 h 109"/>
                  <a:gd name="T6" fmla="*/ 102 w 139"/>
                  <a:gd name="T7" fmla="*/ 107 h 109"/>
                  <a:gd name="T8" fmla="*/ 113 w 139"/>
                  <a:gd name="T9" fmla="*/ 105 h 109"/>
                  <a:gd name="T10" fmla="*/ 135 w 139"/>
                  <a:gd name="T11" fmla="*/ 80 h 109"/>
                  <a:gd name="T12" fmla="*/ 133 w 139"/>
                  <a:gd name="T13" fmla="*/ 66 h 109"/>
                  <a:gd name="T14" fmla="*/ 23 w 139"/>
                  <a:gd name="T15" fmla="*/ 3 h 109"/>
                  <a:gd name="T16" fmla="*/ 10 w 139"/>
                  <a:gd name="T17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109">
                    <a:moveTo>
                      <a:pt x="10" y="9"/>
                    </a:moveTo>
                    <a:cubicBezTo>
                      <a:pt x="7" y="19"/>
                      <a:pt x="3" y="33"/>
                      <a:pt x="1" y="41"/>
                    </a:cubicBezTo>
                    <a:cubicBezTo>
                      <a:pt x="0" y="45"/>
                      <a:pt x="2" y="50"/>
                      <a:pt x="6" y="52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6" y="109"/>
                      <a:pt x="110" y="108"/>
                      <a:pt x="113" y="105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9" y="76"/>
                      <a:pt x="138" y="69"/>
                      <a:pt x="133" y="6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8" y="0"/>
                      <a:pt x="11" y="3"/>
                      <a:pt x="10" y="9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5293455" y="3349256"/>
                <a:ext cx="199592" cy="198269"/>
              </a:xfrm>
              <a:custGeom>
                <a:avLst/>
                <a:gdLst>
                  <a:gd name="T0" fmla="*/ 85 w 98"/>
                  <a:gd name="T1" fmla="*/ 26 h 98"/>
                  <a:gd name="T2" fmla="*/ 72 w 98"/>
                  <a:gd name="T3" fmla="*/ 85 h 98"/>
                  <a:gd name="T4" fmla="*/ 13 w 98"/>
                  <a:gd name="T5" fmla="*/ 72 h 98"/>
                  <a:gd name="T6" fmla="*/ 26 w 98"/>
                  <a:gd name="T7" fmla="*/ 13 h 98"/>
                  <a:gd name="T8" fmla="*/ 85 w 98"/>
                  <a:gd name="T9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8">
                    <a:moveTo>
                      <a:pt x="85" y="26"/>
                    </a:moveTo>
                    <a:cubicBezTo>
                      <a:pt x="98" y="46"/>
                      <a:pt x="92" y="72"/>
                      <a:pt x="72" y="85"/>
                    </a:cubicBezTo>
                    <a:cubicBezTo>
                      <a:pt x="52" y="98"/>
                      <a:pt x="26" y="92"/>
                      <a:pt x="13" y="72"/>
                    </a:cubicBezTo>
                    <a:cubicBezTo>
                      <a:pt x="0" y="52"/>
                      <a:pt x="6" y="25"/>
                      <a:pt x="26" y="13"/>
                    </a:cubicBezTo>
                    <a:cubicBezTo>
                      <a:pt x="46" y="0"/>
                      <a:pt x="73" y="6"/>
                      <a:pt x="85" y="26"/>
                    </a:cubicBezTo>
                    <a:close/>
                  </a:path>
                </a:pathLst>
              </a:custGeom>
              <a:solidFill>
                <a:srgbClr val="988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372763" y="3465574"/>
                <a:ext cx="215453" cy="268325"/>
              </a:xfrm>
              <a:custGeom>
                <a:avLst/>
                <a:gdLst>
                  <a:gd name="T0" fmla="*/ 4 w 106"/>
                  <a:gd name="T1" fmla="*/ 40 h 133"/>
                  <a:gd name="T2" fmla="*/ 72 w 106"/>
                  <a:gd name="T3" fmla="*/ 127 h 133"/>
                  <a:gd name="T4" fmla="*/ 76 w 106"/>
                  <a:gd name="T5" fmla="*/ 130 h 133"/>
                  <a:gd name="T6" fmla="*/ 93 w 106"/>
                  <a:gd name="T7" fmla="*/ 130 h 133"/>
                  <a:gd name="T8" fmla="*/ 105 w 106"/>
                  <a:gd name="T9" fmla="*/ 119 h 133"/>
                  <a:gd name="T10" fmla="*/ 105 w 106"/>
                  <a:gd name="T11" fmla="*/ 110 h 133"/>
                  <a:gd name="T12" fmla="*/ 58 w 106"/>
                  <a:gd name="T13" fmla="*/ 8 h 133"/>
                  <a:gd name="T14" fmla="*/ 43 w 106"/>
                  <a:gd name="T15" fmla="*/ 4 h 133"/>
                  <a:gd name="T16" fmla="*/ 7 w 106"/>
                  <a:gd name="T17" fmla="*/ 25 h 133"/>
                  <a:gd name="T18" fmla="*/ 4 w 106"/>
                  <a:gd name="T19" fmla="*/ 4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133">
                    <a:moveTo>
                      <a:pt x="4" y="40"/>
                    </a:moveTo>
                    <a:cubicBezTo>
                      <a:pt x="72" y="127"/>
                      <a:pt x="72" y="127"/>
                      <a:pt x="72" y="127"/>
                    </a:cubicBezTo>
                    <a:cubicBezTo>
                      <a:pt x="73" y="128"/>
                      <a:pt x="74" y="129"/>
                      <a:pt x="76" y="130"/>
                    </a:cubicBezTo>
                    <a:cubicBezTo>
                      <a:pt x="79" y="131"/>
                      <a:pt x="86" y="133"/>
                      <a:pt x="93" y="130"/>
                    </a:cubicBezTo>
                    <a:cubicBezTo>
                      <a:pt x="99" y="127"/>
                      <a:pt x="103" y="123"/>
                      <a:pt x="105" y="119"/>
                    </a:cubicBezTo>
                    <a:cubicBezTo>
                      <a:pt x="106" y="116"/>
                      <a:pt x="106" y="113"/>
                      <a:pt x="105" y="11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5" y="3"/>
                      <a:pt x="48" y="0"/>
                      <a:pt x="43" y="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" y="28"/>
                      <a:pt x="0" y="35"/>
                      <a:pt x="4" y="40"/>
                    </a:cubicBezTo>
                    <a:close/>
                  </a:path>
                </a:pathLst>
              </a:custGeom>
              <a:solidFill>
                <a:srgbClr val="CD3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5388625" y="3507872"/>
                <a:ext cx="179764" cy="228671"/>
              </a:xfrm>
              <a:custGeom>
                <a:avLst/>
                <a:gdLst>
                  <a:gd name="T0" fmla="*/ 65 w 88"/>
                  <a:gd name="T1" fmla="*/ 107 h 113"/>
                  <a:gd name="T2" fmla="*/ 85 w 88"/>
                  <a:gd name="T3" fmla="*/ 109 h 113"/>
                  <a:gd name="T4" fmla="*/ 88 w 88"/>
                  <a:gd name="T5" fmla="*/ 107 h 113"/>
                  <a:gd name="T6" fmla="*/ 20 w 88"/>
                  <a:gd name="T7" fmla="*/ 0 h 113"/>
                  <a:gd name="T8" fmla="*/ 0 w 88"/>
                  <a:gd name="T9" fmla="*/ 25 h 113"/>
                  <a:gd name="T10" fmla="*/ 65 w 88"/>
                  <a:gd name="T11" fmla="*/ 10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13">
                    <a:moveTo>
                      <a:pt x="65" y="107"/>
                    </a:moveTo>
                    <a:cubicBezTo>
                      <a:pt x="65" y="107"/>
                      <a:pt x="74" y="113"/>
                      <a:pt x="85" y="109"/>
                    </a:cubicBezTo>
                    <a:cubicBezTo>
                      <a:pt x="86" y="108"/>
                      <a:pt x="87" y="107"/>
                      <a:pt x="88" y="10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65" y="107"/>
                    </a:lnTo>
                    <a:close/>
                  </a:path>
                </a:pathLst>
              </a:custGeom>
              <a:solidFill>
                <a:srgbClr val="E94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5360866" y="3451034"/>
                <a:ext cx="137467" cy="111031"/>
              </a:xfrm>
              <a:custGeom>
                <a:avLst/>
                <a:gdLst>
                  <a:gd name="T0" fmla="*/ 2 w 68"/>
                  <a:gd name="T1" fmla="*/ 42 h 55"/>
                  <a:gd name="T2" fmla="*/ 14 w 68"/>
                  <a:gd name="T3" fmla="*/ 53 h 55"/>
                  <a:gd name="T4" fmla="*/ 19 w 68"/>
                  <a:gd name="T5" fmla="*/ 54 h 55"/>
                  <a:gd name="T6" fmla="*/ 65 w 68"/>
                  <a:gd name="T7" fmla="*/ 25 h 55"/>
                  <a:gd name="T8" fmla="*/ 67 w 68"/>
                  <a:gd name="T9" fmla="*/ 19 h 55"/>
                  <a:gd name="T10" fmla="*/ 62 w 68"/>
                  <a:gd name="T11" fmla="*/ 4 h 55"/>
                  <a:gd name="T12" fmla="*/ 55 w 68"/>
                  <a:gd name="T13" fmla="*/ 2 h 55"/>
                  <a:gd name="T14" fmla="*/ 2 w 68"/>
                  <a:gd name="T15" fmla="*/ 35 h 55"/>
                  <a:gd name="T16" fmla="*/ 2 w 68"/>
                  <a:gd name="T17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55">
                    <a:moveTo>
                      <a:pt x="2" y="42"/>
                    </a:moveTo>
                    <a:cubicBezTo>
                      <a:pt x="5" y="46"/>
                      <a:pt x="11" y="51"/>
                      <a:pt x="14" y="53"/>
                    </a:cubicBezTo>
                    <a:cubicBezTo>
                      <a:pt x="15" y="55"/>
                      <a:pt x="18" y="55"/>
                      <a:pt x="19" y="54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7" y="24"/>
                      <a:pt x="68" y="21"/>
                      <a:pt x="67" y="19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1" y="1"/>
                      <a:pt x="57" y="0"/>
                      <a:pt x="55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2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507586" y="3164205"/>
                <a:ext cx="122927" cy="114997"/>
              </a:xfrm>
              <a:custGeom>
                <a:avLst/>
                <a:gdLst>
                  <a:gd name="T0" fmla="*/ 56 w 61"/>
                  <a:gd name="T1" fmla="*/ 35 h 57"/>
                  <a:gd name="T2" fmla="*/ 56 w 61"/>
                  <a:gd name="T3" fmla="*/ 34 h 57"/>
                  <a:gd name="T4" fmla="*/ 56 w 61"/>
                  <a:gd name="T5" fmla="*/ 32 h 57"/>
                  <a:gd name="T6" fmla="*/ 56 w 61"/>
                  <a:gd name="T7" fmla="*/ 28 h 57"/>
                  <a:gd name="T8" fmla="*/ 52 w 61"/>
                  <a:gd name="T9" fmla="*/ 24 h 57"/>
                  <a:gd name="T10" fmla="*/ 48 w 61"/>
                  <a:gd name="T11" fmla="*/ 20 h 57"/>
                  <a:gd name="T12" fmla="*/ 45 w 61"/>
                  <a:gd name="T13" fmla="*/ 15 h 57"/>
                  <a:gd name="T14" fmla="*/ 43 w 61"/>
                  <a:gd name="T15" fmla="*/ 13 h 57"/>
                  <a:gd name="T16" fmla="*/ 42 w 61"/>
                  <a:gd name="T17" fmla="*/ 14 h 57"/>
                  <a:gd name="T18" fmla="*/ 41 w 61"/>
                  <a:gd name="T19" fmla="*/ 17 h 57"/>
                  <a:gd name="T20" fmla="*/ 38 w 61"/>
                  <a:gd name="T21" fmla="*/ 23 h 57"/>
                  <a:gd name="T22" fmla="*/ 35 w 61"/>
                  <a:gd name="T23" fmla="*/ 31 h 57"/>
                  <a:gd name="T24" fmla="*/ 32 w 61"/>
                  <a:gd name="T25" fmla="*/ 39 h 57"/>
                  <a:gd name="T26" fmla="*/ 29 w 61"/>
                  <a:gd name="T27" fmla="*/ 46 h 57"/>
                  <a:gd name="T28" fmla="*/ 28 w 61"/>
                  <a:gd name="T29" fmla="*/ 49 h 57"/>
                  <a:gd name="T30" fmla="*/ 26 w 61"/>
                  <a:gd name="T31" fmla="*/ 53 h 57"/>
                  <a:gd name="T32" fmla="*/ 23 w 61"/>
                  <a:gd name="T33" fmla="*/ 55 h 57"/>
                  <a:gd name="T34" fmla="*/ 17 w 61"/>
                  <a:gd name="T35" fmla="*/ 57 h 57"/>
                  <a:gd name="T36" fmla="*/ 10 w 61"/>
                  <a:gd name="T37" fmla="*/ 55 h 57"/>
                  <a:gd name="T38" fmla="*/ 4 w 61"/>
                  <a:gd name="T39" fmla="*/ 51 h 57"/>
                  <a:gd name="T40" fmla="*/ 0 w 61"/>
                  <a:gd name="T41" fmla="*/ 45 h 57"/>
                  <a:gd name="T42" fmla="*/ 0 w 61"/>
                  <a:gd name="T43" fmla="*/ 40 h 57"/>
                  <a:gd name="T44" fmla="*/ 5 w 61"/>
                  <a:gd name="T45" fmla="*/ 35 h 57"/>
                  <a:gd name="T46" fmla="*/ 12 w 61"/>
                  <a:gd name="T47" fmla="*/ 34 h 57"/>
                  <a:gd name="T48" fmla="*/ 18 w 61"/>
                  <a:gd name="T49" fmla="*/ 35 h 57"/>
                  <a:gd name="T50" fmla="*/ 22 w 61"/>
                  <a:gd name="T51" fmla="*/ 37 h 57"/>
                  <a:gd name="T52" fmla="*/ 25 w 61"/>
                  <a:gd name="T53" fmla="*/ 39 h 57"/>
                  <a:gd name="T54" fmla="*/ 32 w 61"/>
                  <a:gd name="T55" fmla="*/ 21 h 57"/>
                  <a:gd name="T56" fmla="*/ 39 w 61"/>
                  <a:gd name="T57" fmla="*/ 4 h 57"/>
                  <a:gd name="T58" fmla="*/ 41 w 61"/>
                  <a:gd name="T59" fmla="*/ 1 h 57"/>
                  <a:gd name="T60" fmla="*/ 44 w 61"/>
                  <a:gd name="T61" fmla="*/ 1 h 57"/>
                  <a:gd name="T62" fmla="*/ 47 w 61"/>
                  <a:gd name="T63" fmla="*/ 2 h 57"/>
                  <a:gd name="T64" fmla="*/ 48 w 61"/>
                  <a:gd name="T65" fmla="*/ 5 h 57"/>
                  <a:gd name="T66" fmla="*/ 49 w 61"/>
                  <a:gd name="T67" fmla="*/ 9 h 57"/>
                  <a:gd name="T68" fmla="*/ 51 w 61"/>
                  <a:gd name="T69" fmla="*/ 14 h 57"/>
                  <a:gd name="T70" fmla="*/ 54 w 61"/>
                  <a:gd name="T71" fmla="*/ 17 h 57"/>
                  <a:gd name="T72" fmla="*/ 56 w 61"/>
                  <a:gd name="T73" fmla="*/ 19 h 57"/>
                  <a:gd name="T74" fmla="*/ 58 w 61"/>
                  <a:gd name="T75" fmla="*/ 22 h 57"/>
                  <a:gd name="T76" fmla="*/ 60 w 61"/>
                  <a:gd name="T77" fmla="*/ 25 h 57"/>
                  <a:gd name="T78" fmla="*/ 61 w 61"/>
                  <a:gd name="T79" fmla="*/ 30 h 57"/>
                  <a:gd name="T80" fmla="*/ 60 w 61"/>
                  <a:gd name="T81" fmla="*/ 33 h 57"/>
                  <a:gd name="T82" fmla="*/ 58 w 61"/>
                  <a:gd name="T83" fmla="*/ 35 h 57"/>
                  <a:gd name="T84" fmla="*/ 56 w 61"/>
                  <a:gd name="T85" fmla="*/ 3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1" h="57">
                    <a:moveTo>
                      <a:pt x="56" y="35"/>
                    </a:moveTo>
                    <a:cubicBezTo>
                      <a:pt x="56" y="35"/>
                      <a:pt x="56" y="35"/>
                      <a:pt x="56" y="34"/>
                    </a:cubicBezTo>
                    <a:cubicBezTo>
                      <a:pt x="56" y="34"/>
                      <a:pt x="56" y="33"/>
                      <a:pt x="56" y="32"/>
                    </a:cubicBezTo>
                    <a:cubicBezTo>
                      <a:pt x="56" y="30"/>
                      <a:pt x="56" y="29"/>
                      <a:pt x="56" y="28"/>
                    </a:cubicBezTo>
                    <a:cubicBezTo>
                      <a:pt x="55" y="26"/>
                      <a:pt x="54" y="25"/>
                      <a:pt x="52" y="24"/>
                    </a:cubicBezTo>
                    <a:cubicBezTo>
                      <a:pt x="50" y="23"/>
                      <a:pt x="49" y="22"/>
                      <a:pt x="48" y="20"/>
                    </a:cubicBezTo>
                    <a:cubicBezTo>
                      <a:pt x="46" y="18"/>
                      <a:pt x="46" y="16"/>
                      <a:pt x="45" y="15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2" y="13"/>
                      <a:pt x="42" y="14"/>
                      <a:pt x="42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7" y="26"/>
                      <a:pt x="36" y="28"/>
                      <a:pt x="35" y="31"/>
                    </a:cubicBezTo>
                    <a:cubicBezTo>
                      <a:pt x="34" y="34"/>
                      <a:pt x="33" y="36"/>
                      <a:pt x="32" y="39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50"/>
                      <a:pt x="27" y="51"/>
                      <a:pt x="26" y="53"/>
                    </a:cubicBezTo>
                    <a:cubicBezTo>
                      <a:pt x="25" y="54"/>
                      <a:pt x="24" y="55"/>
                      <a:pt x="23" y="55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5" y="57"/>
                      <a:pt x="13" y="56"/>
                      <a:pt x="10" y="55"/>
                    </a:cubicBezTo>
                    <a:cubicBezTo>
                      <a:pt x="8" y="55"/>
                      <a:pt x="5" y="53"/>
                      <a:pt x="4" y="51"/>
                    </a:cubicBezTo>
                    <a:cubicBezTo>
                      <a:pt x="2" y="49"/>
                      <a:pt x="1" y="48"/>
                      <a:pt x="0" y="45"/>
                    </a:cubicBezTo>
                    <a:cubicBezTo>
                      <a:pt x="0" y="43"/>
                      <a:pt x="0" y="41"/>
                      <a:pt x="0" y="40"/>
                    </a:cubicBezTo>
                    <a:cubicBezTo>
                      <a:pt x="1" y="38"/>
                      <a:pt x="3" y="36"/>
                      <a:pt x="5" y="35"/>
                    </a:cubicBezTo>
                    <a:cubicBezTo>
                      <a:pt x="7" y="34"/>
                      <a:pt x="9" y="34"/>
                      <a:pt x="12" y="34"/>
                    </a:cubicBezTo>
                    <a:cubicBezTo>
                      <a:pt x="14" y="34"/>
                      <a:pt x="16" y="34"/>
                      <a:pt x="18" y="35"/>
                    </a:cubicBezTo>
                    <a:cubicBezTo>
                      <a:pt x="20" y="36"/>
                      <a:pt x="21" y="36"/>
                      <a:pt x="22" y="37"/>
                    </a:cubicBezTo>
                    <a:cubicBezTo>
                      <a:pt x="24" y="38"/>
                      <a:pt x="25" y="39"/>
                      <a:pt x="25" y="3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4" y="16"/>
                      <a:pt x="37" y="10"/>
                      <a:pt x="39" y="4"/>
                    </a:cubicBezTo>
                    <a:cubicBezTo>
                      <a:pt x="40" y="2"/>
                      <a:pt x="40" y="2"/>
                      <a:pt x="41" y="1"/>
                    </a:cubicBezTo>
                    <a:cubicBezTo>
                      <a:pt x="42" y="0"/>
                      <a:pt x="43" y="0"/>
                      <a:pt x="44" y="1"/>
                    </a:cubicBezTo>
                    <a:cubicBezTo>
                      <a:pt x="45" y="1"/>
                      <a:pt x="46" y="1"/>
                      <a:pt x="47" y="2"/>
                    </a:cubicBezTo>
                    <a:cubicBezTo>
                      <a:pt x="47" y="3"/>
                      <a:pt x="47" y="4"/>
                      <a:pt x="48" y="5"/>
                    </a:cubicBezTo>
                    <a:cubicBezTo>
                      <a:pt x="48" y="6"/>
                      <a:pt x="48" y="7"/>
                      <a:pt x="49" y="9"/>
                    </a:cubicBezTo>
                    <a:cubicBezTo>
                      <a:pt x="49" y="10"/>
                      <a:pt x="50" y="12"/>
                      <a:pt x="51" y="14"/>
                    </a:cubicBezTo>
                    <a:cubicBezTo>
                      <a:pt x="52" y="15"/>
                      <a:pt x="53" y="16"/>
                      <a:pt x="54" y="17"/>
                    </a:cubicBezTo>
                    <a:cubicBezTo>
                      <a:pt x="55" y="18"/>
                      <a:pt x="56" y="19"/>
                      <a:pt x="56" y="19"/>
                    </a:cubicBezTo>
                    <a:cubicBezTo>
                      <a:pt x="57" y="20"/>
                      <a:pt x="58" y="21"/>
                      <a:pt x="58" y="22"/>
                    </a:cubicBezTo>
                    <a:cubicBezTo>
                      <a:pt x="59" y="23"/>
                      <a:pt x="60" y="24"/>
                      <a:pt x="60" y="25"/>
                    </a:cubicBezTo>
                    <a:cubicBezTo>
                      <a:pt x="61" y="27"/>
                      <a:pt x="61" y="28"/>
                      <a:pt x="61" y="30"/>
                    </a:cubicBezTo>
                    <a:cubicBezTo>
                      <a:pt x="61" y="31"/>
                      <a:pt x="60" y="32"/>
                      <a:pt x="60" y="33"/>
                    </a:cubicBezTo>
                    <a:cubicBezTo>
                      <a:pt x="59" y="34"/>
                      <a:pt x="58" y="34"/>
                      <a:pt x="58" y="35"/>
                    </a:cubicBezTo>
                    <a:cubicBezTo>
                      <a:pt x="57" y="35"/>
                      <a:pt x="57" y="36"/>
                      <a:pt x="56" y="35"/>
                    </a:cubicBezTo>
                    <a:close/>
                  </a:path>
                </a:pathLst>
              </a:custGeom>
              <a:solidFill>
                <a:srgbClr val="CA6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5092542" y="2901167"/>
                <a:ext cx="42297" cy="68733"/>
              </a:xfrm>
              <a:custGeom>
                <a:avLst/>
                <a:gdLst>
                  <a:gd name="T0" fmla="*/ 20 w 21"/>
                  <a:gd name="T1" fmla="*/ 9 h 34"/>
                  <a:gd name="T2" fmla="*/ 20 w 21"/>
                  <a:gd name="T3" fmla="*/ 9 h 34"/>
                  <a:gd name="T4" fmla="*/ 19 w 21"/>
                  <a:gd name="T5" fmla="*/ 8 h 34"/>
                  <a:gd name="T6" fmla="*/ 17 w 21"/>
                  <a:gd name="T7" fmla="*/ 6 h 34"/>
                  <a:gd name="T8" fmla="*/ 15 w 21"/>
                  <a:gd name="T9" fmla="*/ 6 h 34"/>
                  <a:gd name="T10" fmla="*/ 11 w 21"/>
                  <a:gd name="T11" fmla="*/ 6 h 34"/>
                  <a:gd name="T12" fmla="*/ 9 w 21"/>
                  <a:gd name="T13" fmla="*/ 5 h 34"/>
                  <a:gd name="T14" fmla="*/ 7 w 21"/>
                  <a:gd name="T15" fmla="*/ 5 h 34"/>
                  <a:gd name="T16" fmla="*/ 7 w 21"/>
                  <a:gd name="T17" fmla="*/ 6 h 34"/>
                  <a:gd name="T18" fmla="*/ 8 w 21"/>
                  <a:gd name="T19" fmla="*/ 8 h 34"/>
                  <a:gd name="T20" fmla="*/ 9 w 21"/>
                  <a:gd name="T21" fmla="*/ 11 h 34"/>
                  <a:gd name="T22" fmla="*/ 11 w 21"/>
                  <a:gd name="T23" fmla="*/ 15 h 34"/>
                  <a:gd name="T24" fmla="*/ 12 w 21"/>
                  <a:gd name="T25" fmla="*/ 19 h 34"/>
                  <a:gd name="T26" fmla="*/ 14 w 21"/>
                  <a:gd name="T27" fmla="*/ 22 h 34"/>
                  <a:gd name="T28" fmla="*/ 14 w 21"/>
                  <a:gd name="T29" fmla="*/ 24 h 34"/>
                  <a:gd name="T30" fmla="*/ 15 w 21"/>
                  <a:gd name="T31" fmla="*/ 26 h 34"/>
                  <a:gd name="T32" fmla="*/ 14 w 21"/>
                  <a:gd name="T33" fmla="*/ 29 h 34"/>
                  <a:gd name="T34" fmla="*/ 13 w 21"/>
                  <a:gd name="T35" fmla="*/ 31 h 34"/>
                  <a:gd name="T36" fmla="*/ 10 w 21"/>
                  <a:gd name="T37" fmla="*/ 33 h 34"/>
                  <a:gd name="T38" fmla="*/ 6 w 21"/>
                  <a:gd name="T39" fmla="*/ 34 h 34"/>
                  <a:gd name="T40" fmla="*/ 2 w 21"/>
                  <a:gd name="T41" fmla="*/ 33 h 34"/>
                  <a:gd name="T42" fmla="*/ 0 w 21"/>
                  <a:gd name="T43" fmla="*/ 30 h 34"/>
                  <a:gd name="T44" fmla="*/ 0 w 21"/>
                  <a:gd name="T45" fmla="*/ 27 h 34"/>
                  <a:gd name="T46" fmla="*/ 3 w 21"/>
                  <a:gd name="T47" fmla="*/ 24 h 34"/>
                  <a:gd name="T48" fmla="*/ 5 w 21"/>
                  <a:gd name="T49" fmla="*/ 22 h 34"/>
                  <a:gd name="T50" fmla="*/ 8 w 21"/>
                  <a:gd name="T51" fmla="*/ 22 h 34"/>
                  <a:gd name="T52" fmla="*/ 10 w 21"/>
                  <a:gd name="T53" fmla="*/ 22 h 34"/>
                  <a:gd name="T54" fmla="*/ 6 w 21"/>
                  <a:gd name="T55" fmla="*/ 12 h 34"/>
                  <a:gd name="T56" fmla="*/ 3 w 21"/>
                  <a:gd name="T57" fmla="*/ 3 h 34"/>
                  <a:gd name="T58" fmla="*/ 2 w 21"/>
                  <a:gd name="T59" fmla="*/ 1 h 34"/>
                  <a:gd name="T60" fmla="*/ 4 w 21"/>
                  <a:gd name="T61" fmla="*/ 0 h 34"/>
                  <a:gd name="T62" fmla="*/ 5 w 21"/>
                  <a:gd name="T63" fmla="*/ 0 h 34"/>
                  <a:gd name="T64" fmla="*/ 6 w 21"/>
                  <a:gd name="T65" fmla="*/ 0 h 34"/>
                  <a:gd name="T66" fmla="*/ 8 w 21"/>
                  <a:gd name="T67" fmla="*/ 2 h 34"/>
                  <a:gd name="T68" fmla="*/ 11 w 21"/>
                  <a:gd name="T69" fmla="*/ 2 h 34"/>
                  <a:gd name="T70" fmla="*/ 13 w 21"/>
                  <a:gd name="T71" fmla="*/ 3 h 34"/>
                  <a:gd name="T72" fmla="*/ 15 w 21"/>
                  <a:gd name="T73" fmla="*/ 3 h 34"/>
                  <a:gd name="T74" fmla="*/ 16 w 21"/>
                  <a:gd name="T75" fmla="*/ 3 h 34"/>
                  <a:gd name="T76" fmla="*/ 18 w 21"/>
                  <a:gd name="T77" fmla="*/ 4 h 34"/>
                  <a:gd name="T78" fmla="*/ 20 w 21"/>
                  <a:gd name="T79" fmla="*/ 5 h 34"/>
                  <a:gd name="T80" fmla="*/ 21 w 21"/>
                  <a:gd name="T81" fmla="*/ 7 h 34"/>
                  <a:gd name="T82" fmla="*/ 21 w 21"/>
                  <a:gd name="T83" fmla="*/ 8 h 34"/>
                  <a:gd name="T84" fmla="*/ 20 w 21"/>
                  <a:gd name="T85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4">
                    <a:moveTo>
                      <a:pt x="20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9" y="7"/>
                      <a:pt x="18" y="7"/>
                      <a:pt x="17" y="6"/>
                    </a:cubicBezTo>
                    <a:cubicBezTo>
                      <a:pt x="17" y="6"/>
                      <a:pt x="16" y="6"/>
                      <a:pt x="15" y="6"/>
                    </a:cubicBezTo>
                    <a:cubicBezTo>
                      <a:pt x="14" y="7"/>
                      <a:pt x="13" y="7"/>
                      <a:pt x="11" y="6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2"/>
                      <a:pt x="10" y="13"/>
                      <a:pt x="11" y="15"/>
                    </a:cubicBezTo>
                    <a:cubicBezTo>
                      <a:pt x="11" y="16"/>
                      <a:pt x="12" y="18"/>
                      <a:pt x="12" y="19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5"/>
                      <a:pt x="15" y="26"/>
                      <a:pt x="15" y="26"/>
                    </a:cubicBezTo>
                    <a:cubicBezTo>
                      <a:pt x="15" y="27"/>
                      <a:pt x="15" y="28"/>
                      <a:pt x="14" y="29"/>
                    </a:cubicBezTo>
                    <a:cubicBezTo>
                      <a:pt x="14" y="29"/>
                      <a:pt x="13" y="30"/>
                      <a:pt x="13" y="31"/>
                    </a:cubicBezTo>
                    <a:cubicBezTo>
                      <a:pt x="12" y="32"/>
                      <a:pt x="11" y="32"/>
                      <a:pt x="10" y="33"/>
                    </a:cubicBezTo>
                    <a:cubicBezTo>
                      <a:pt x="8" y="34"/>
                      <a:pt x="7" y="34"/>
                      <a:pt x="6" y="34"/>
                    </a:cubicBezTo>
                    <a:cubicBezTo>
                      <a:pt x="4" y="34"/>
                      <a:pt x="3" y="33"/>
                      <a:pt x="2" y="33"/>
                    </a:cubicBezTo>
                    <a:cubicBezTo>
                      <a:pt x="1" y="32"/>
                      <a:pt x="1" y="31"/>
                      <a:pt x="0" y="30"/>
                    </a:cubicBezTo>
                    <a:cubicBezTo>
                      <a:pt x="0" y="29"/>
                      <a:pt x="0" y="28"/>
                      <a:pt x="0" y="27"/>
                    </a:cubicBezTo>
                    <a:cubicBezTo>
                      <a:pt x="1" y="26"/>
                      <a:pt x="2" y="25"/>
                      <a:pt x="3" y="24"/>
                    </a:cubicBezTo>
                    <a:cubicBezTo>
                      <a:pt x="3" y="23"/>
                      <a:pt x="4" y="23"/>
                      <a:pt x="5" y="22"/>
                    </a:cubicBezTo>
                    <a:cubicBezTo>
                      <a:pt x="6" y="22"/>
                      <a:pt x="7" y="22"/>
                      <a:pt x="8" y="22"/>
                    </a:cubicBezTo>
                    <a:cubicBezTo>
                      <a:pt x="9" y="22"/>
                      <a:pt x="9" y="22"/>
                      <a:pt x="10" y="2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9"/>
                      <a:pt x="4" y="6"/>
                      <a:pt x="3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8" y="2"/>
                    </a:cubicBezTo>
                    <a:cubicBezTo>
                      <a:pt x="9" y="2"/>
                      <a:pt x="10" y="2"/>
                      <a:pt x="11" y="2"/>
                    </a:cubicBezTo>
                    <a:cubicBezTo>
                      <a:pt x="12" y="3"/>
                      <a:pt x="12" y="3"/>
                      <a:pt x="13" y="3"/>
                    </a:cubicBezTo>
                    <a:cubicBezTo>
                      <a:pt x="14" y="3"/>
                      <a:pt x="14" y="3"/>
                      <a:pt x="15" y="3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7" y="3"/>
                      <a:pt x="18" y="3"/>
                      <a:pt x="18" y="4"/>
                    </a:cubicBezTo>
                    <a:cubicBezTo>
                      <a:pt x="19" y="4"/>
                      <a:pt x="20" y="5"/>
                      <a:pt x="20" y="5"/>
                    </a:cubicBezTo>
                    <a:cubicBezTo>
                      <a:pt x="20" y="6"/>
                      <a:pt x="21" y="6"/>
                      <a:pt x="21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9"/>
                      <a:pt x="20" y="9"/>
                      <a:pt x="20" y="9"/>
                    </a:cubicBezTo>
                    <a:close/>
                  </a:path>
                </a:pathLst>
              </a:custGeom>
              <a:solidFill>
                <a:srgbClr val="EB5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4825540" y="4193883"/>
              <a:ext cx="1016460" cy="713770"/>
              <a:chOff x="4825540" y="4193883"/>
              <a:chExt cx="1016460" cy="713770"/>
            </a:xfrm>
          </p:grpSpPr>
          <p:sp>
            <p:nvSpPr>
              <p:cNvPr id="29" name="Freeform 25"/>
              <p:cNvSpPr>
                <a:spLocks noEditPoints="1"/>
              </p:cNvSpPr>
              <p:nvPr/>
            </p:nvSpPr>
            <p:spPr bwMode="auto">
              <a:xfrm>
                <a:off x="5323856" y="4294340"/>
                <a:ext cx="518144" cy="578946"/>
              </a:xfrm>
              <a:custGeom>
                <a:avLst/>
                <a:gdLst>
                  <a:gd name="T0" fmla="*/ 0 w 255"/>
                  <a:gd name="T1" fmla="*/ 61 h 286"/>
                  <a:gd name="T2" fmla="*/ 44 w 255"/>
                  <a:gd name="T3" fmla="*/ 244 h 286"/>
                  <a:gd name="T4" fmla="*/ 45 w 255"/>
                  <a:gd name="T5" fmla="*/ 247 h 286"/>
                  <a:gd name="T6" fmla="*/ 62 w 255"/>
                  <a:gd name="T7" fmla="*/ 281 h 286"/>
                  <a:gd name="T8" fmla="*/ 91 w 255"/>
                  <a:gd name="T9" fmla="*/ 281 h 286"/>
                  <a:gd name="T10" fmla="*/ 104 w 255"/>
                  <a:gd name="T11" fmla="*/ 277 h 286"/>
                  <a:gd name="T12" fmla="*/ 157 w 255"/>
                  <a:gd name="T13" fmla="*/ 265 h 286"/>
                  <a:gd name="T14" fmla="*/ 199 w 255"/>
                  <a:gd name="T15" fmla="*/ 248 h 286"/>
                  <a:gd name="T16" fmla="*/ 202 w 255"/>
                  <a:gd name="T17" fmla="*/ 226 h 286"/>
                  <a:gd name="T18" fmla="*/ 199 w 255"/>
                  <a:gd name="T19" fmla="*/ 209 h 286"/>
                  <a:gd name="T20" fmla="*/ 223 w 255"/>
                  <a:gd name="T21" fmla="*/ 175 h 286"/>
                  <a:gd name="T22" fmla="*/ 219 w 255"/>
                  <a:gd name="T23" fmla="*/ 21 h 286"/>
                  <a:gd name="T24" fmla="*/ 154 w 255"/>
                  <a:gd name="T25" fmla="*/ 25 h 286"/>
                  <a:gd name="T26" fmla="*/ 154 w 255"/>
                  <a:gd name="T27" fmla="*/ 23 h 286"/>
                  <a:gd name="T28" fmla="*/ 0 w 255"/>
                  <a:gd name="T29" fmla="*/ 61 h 286"/>
                  <a:gd name="T30" fmla="*/ 188 w 255"/>
                  <a:gd name="T31" fmla="*/ 163 h 286"/>
                  <a:gd name="T32" fmla="*/ 163 w 255"/>
                  <a:gd name="T33" fmla="*/ 60 h 286"/>
                  <a:gd name="T34" fmla="*/ 178 w 255"/>
                  <a:gd name="T35" fmla="*/ 45 h 286"/>
                  <a:gd name="T36" fmla="*/ 210 w 255"/>
                  <a:gd name="T37" fmla="*/ 49 h 286"/>
                  <a:gd name="T38" fmla="*/ 214 w 255"/>
                  <a:gd name="T39" fmla="*/ 147 h 286"/>
                  <a:gd name="T40" fmla="*/ 188 w 255"/>
                  <a:gd name="T41" fmla="*/ 163 h 286"/>
                  <a:gd name="T42" fmla="*/ 10 w 255"/>
                  <a:gd name="T43" fmla="*/ 67 h 286"/>
                  <a:gd name="T44" fmla="*/ 144 w 255"/>
                  <a:gd name="T45" fmla="*/ 34 h 286"/>
                  <a:gd name="T46" fmla="*/ 157 w 255"/>
                  <a:gd name="T47" fmla="*/ 73 h 286"/>
                  <a:gd name="T48" fmla="*/ 191 w 255"/>
                  <a:gd name="T49" fmla="*/ 212 h 286"/>
                  <a:gd name="T50" fmla="*/ 192 w 255"/>
                  <a:gd name="T51" fmla="*/ 220 h 286"/>
                  <a:gd name="T52" fmla="*/ 55 w 255"/>
                  <a:gd name="T53" fmla="*/ 253 h 286"/>
                  <a:gd name="T54" fmla="*/ 53 w 255"/>
                  <a:gd name="T55" fmla="*/ 245 h 286"/>
                  <a:gd name="T56" fmla="*/ 10 w 255"/>
                  <a:gd name="T57" fmla="*/ 67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5" h="286">
                    <a:moveTo>
                      <a:pt x="0" y="61"/>
                    </a:moveTo>
                    <a:cubicBezTo>
                      <a:pt x="44" y="244"/>
                      <a:pt x="44" y="244"/>
                      <a:pt x="44" y="244"/>
                    </a:cubicBezTo>
                    <a:cubicBezTo>
                      <a:pt x="45" y="247"/>
                      <a:pt x="45" y="247"/>
                      <a:pt x="45" y="247"/>
                    </a:cubicBezTo>
                    <a:cubicBezTo>
                      <a:pt x="48" y="260"/>
                      <a:pt x="50" y="274"/>
                      <a:pt x="62" y="281"/>
                    </a:cubicBezTo>
                    <a:cubicBezTo>
                      <a:pt x="71" y="286"/>
                      <a:pt x="82" y="283"/>
                      <a:pt x="91" y="281"/>
                    </a:cubicBezTo>
                    <a:cubicBezTo>
                      <a:pt x="96" y="279"/>
                      <a:pt x="100" y="278"/>
                      <a:pt x="104" y="277"/>
                    </a:cubicBezTo>
                    <a:cubicBezTo>
                      <a:pt x="122" y="273"/>
                      <a:pt x="140" y="269"/>
                      <a:pt x="157" y="265"/>
                    </a:cubicBezTo>
                    <a:cubicBezTo>
                      <a:pt x="168" y="262"/>
                      <a:pt x="192" y="259"/>
                      <a:pt x="199" y="248"/>
                    </a:cubicBezTo>
                    <a:cubicBezTo>
                      <a:pt x="203" y="241"/>
                      <a:pt x="203" y="234"/>
                      <a:pt x="202" y="226"/>
                    </a:cubicBezTo>
                    <a:cubicBezTo>
                      <a:pt x="201" y="223"/>
                      <a:pt x="196" y="212"/>
                      <a:pt x="199" y="209"/>
                    </a:cubicBezTo>
                    <a:cubicBezTo>
                      <a:pt x="206" y="198"/>
                      <a:pt x="223" y="175"/>
                      <a:pt x="223" y="175"/>
                    </a:cubicBezTo>
                    <a:cubicBezTo>
                      <a:pt x="255" y="132"/>
                      <a:pt x="248" y="67"/>
                      <a:pt x="219" y="21"/>
                    </a:cubicBezTo>
                    <a:cubicBezTo>
                      <a:pt x="206" y="0"/>
                      <a:pt x="174" y="13"/>
                      <a:pt x="154" y="25"/>
                    </a:cubicBezTo>
                    <a:cubicBezTo>
                      <a:pt x="154" y="23"/>
                      <a:pt x="154" y="23"/>
                      <a:pt x="154" y="23"/>
                    </a:cubicBezTo>
                    <a:cubicBezTo>
                      <a:pt x="0" y="61"/>
                      <a:pt x="0" y="61"/>
                      <a:pt x="0" y="61"/>
                    </a:cubicBezTo>
                    <a:moveTo>
                      <a:pt x="188" y="163"/>
                    </a:moveTo>
                    <a:cubicBezTo>
                      <a:pt x="163" y="60"/>
                      <a:pt x="163" y="60"/>
                      <a:pt x="163" y="60"/>
                    </a:cubicBezTo>
                    <a:cubicBezTo>
                      <a:pt x="165" y="52"/>
                      <a:pt x="171" y="48"/>
                      <a:pt x="178" y="45"/>
                    </a:cubicBezTo>
                    <a:cubicBezTo>
                      <a:pt x="191" y="38"/>
                      <a:pt x="201" y="29"/>
                      <a:pt x="210" y="49"/>
                    </a:cubicBezTo>
                    <a:cubicBezTo>
                      <a:pt x="224" y="82"/>
                      <a:pt x="230" y="114"/>
                      <a:pt x="214" y="147"/>
                    </a:cubicBezTo>
                    <a:cubicBezTo>
                      <a:pt x="203" y="169"/>
                      <a:pt x="194" y="169"/>
                      <a:pt x="188" y="163"/>
                    </a:cubicBezTo>
                    <a:moveTo>
                      <a:pt x="10" y="67"/>
                    </a:moveTo>
                    <a:cubicBezTo>
                      <a:pt x="144" y="34"/>
                      <a:pt x="144" y="34"/>
                      <a:pt x="144" y="34"/>
                    </a:cubicBezTo>
                    <a:cubicBezTo>
                      <a:pt x="157" y="73"/>
                      <a:pt x="157" y="73"/>
                      <a:pt x="157" y="73"/>
                    </a:cubicBezTo>
                    <a:cubicBezTo>
                      <a:pt x="191" y="212"/>
                      <a:pt x="191" y="212"/>
                      <a:pt x="191" y="212"/>
                    </a:cubicBezTo>
                    <a:cubicBezTo>
                      <a:pt x="191" y="215"/>
                      <a:pt x="192" y="217"/>
                      <a:pt x="192" y="220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54" y="250"/>
                      <a:pt x="53" y="248"/>
                      <a:pt x="53" y="245"/>
                    </a:cubicBezTo>
                    <a:cubicBezTo>
                      <a:pt x="10" y="67"/>
                      <a:pt x="10" y="67"/>
                      <a:pt x="10" y="67"/>
                    </a:cubicBezTo>
                  </a:path>
                </a:pathLst>
              </a:custGeom>
              <a:solidFill>
                <a:srgbClr val="DCC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5343683" y="4361752"/>
                <a:ext cx="370103" cy="444123"/>
              </a:xfrm>
              <a:custGeom>
                <a:avLst/>
                <a:gdLst>
                  <a:gd name="T0" fmla="*/ 182 w 182"/>
                  <a:gd name="T1" fmla="*/ 187 h 220"/>
                  <a:gd name="T2" fmla="*/ 181 w 182"/>
                  <a:gd name="T3" fmla="*/ 179 h 220"/>
                  <a:gd name="T4" fmla="*/ 138 w 182"/>
                  <a:gd name="T5" fmla="*/ 0 h 220"/>
                  <a:gd name="T6" fmla="*/ 0 w 182"/>
                  <a:gd name="T7" fmla="*/ 34 h 220"/>
                  <a:gd name="T8" fmla="*/ 43 w 182"/>
                  <a:gd name="T9" fmla="*/ 212 h 220"/>
                  <a:gd name="T10" fmla="*/ 45 w 182"/>
                  <a:gd name="T11" fmla="*/ 220 h 220"/>
                  <a:gd name="T12" fmla="*/ 182 w 182"/>
                  <a:gd name="T13" fmla="*/ 18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220">
                    <a:moveTo>
                      <a:pt x="182" y="187"/>
                    </a:moveTo>
                    <a:cubicBezTo>
                      <a:pt x="182" y="184"/>
                      <a:pt x="181" y="182"/>
                      <a:pt x="181" y="17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3" y="212"/>
                      <a:pt x="43" y="212"/>
                      <a:pt x="43" y="212"/>
                    </a:cubicBezTo>
                    <a:cubicBezTo>
                      <a:pt x="43" y="215"/>
                      <a:pt x="44" y="217"/>
                      <a:pt x="45" y="220"/>
                    </a:cubicBezTo>
                    <a:cubicBezTo>
                      <a:pt x="182" y="187"/>
                      <a:pt x="182" y="187"/>
                      <a:pt x="182" y="187"/>
                    </a:cubicBezTo>
                  </a:path>
                </a:pathLst>
              </a:custGeom>
              <a:solidFill>
                <a:srgbClr val="F5A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5307995" y="4275835"/>
                <a:ext cx="329128" cy="141433"/>
              </a:xfrm>
              <a:custGeom>
                <a:avLst/>
                <a:gdLst>
                  <a:gd name="T0" fmla="*/ 12 w 249"/>
                  <a:gd name="T1" fmla="*/ 107 h 107"/>
                  <a:gd name="T2" fmla="*/ 249 w 249"/>
                  <a:gd name="T3" fmla="*/ 49 h 107"/>
                  <a:gd name="T4" fmla="*/ 237 w 249"/>
                  <a:gd name="T5" fmla="*/ 0 h 107"/>
                  <a:gd name="T6" fmla="*/ 0 w 249"/>
                  <a:gd name="T7" fmla="*/ 57 h 107"/>
                  <a:gd name="T8" fmla="*/ 12 w 249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07">
                    <a:moveTo>
                      <a:pt x="12" y="107"/>
                    </a:moveTo>
                    <a:lnTo>
                      <a:pt x="249" y="49"/>
                    </a:lnTo>
                    <a:lnTo>
                      <a:pt x="237" y="0"/>
                    </a:lnTo>
                    <a:lnTo>
                      <a:pt x="0" y="5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FCE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5637122" y="4751681"/>
                <a:ext cx="29080" cy="5287"/>
              </a:xfrm>
              <a:custGeom>
                <a:avLst/>
                <a:gdLst>
                  <a:gd name="T0" fmla="*/ 14 w 14"/>
                  <a:gd name="T1" fmla="*/ 0 h 3"/>
                  <a:gd name="T2" fmla="*/ 0 w 14"/>
                  <a:gd name="T3" fmla="*/ 3 h 3"/>
                  <a:gd name="T4" fmla="*/ 0 w 14"/>
                  <a:gd name="T5" fmla="*/ 3 h 3"/>
                  <a:gd name="T6" fmla="*/ 14 w 1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1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E4D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5547240" y="4389509"/>
                <a:ext cx="126892" cy="367459"/>
              </a:xfrm>
              <a:custGeom>
                <a:avLst/>
                <a:gdLst>
                  <a:gd name="T0" fmla="*/ 12 w 62"/>
                  <a:gd name="T1" fmla="*/ 0 h 182"/>
                  <a:gd name="T2" fmla="*/ 0 w 62"/>
                  <a:gd name="T3" fmla="*/ 7 h 182"/>
                  <a:gd name="T4" fmla="*/ 44 w 62"/>
                  <a:gd name="T5" fmla="*/ 182 h 182"/>
                  <a:gd name="T6" fmla="*/ 58 w 62"/>
                  <a:gd name="T7" fmla="*/ 179 h 182"/>
                  <a:gd name="T8" fmla="*/ 62 w 62"/>
                  <a:gd name="T9" fmla="*/ 178 h 182"/>
                  <a:gd name="T10" fmla="*/ 12 w 62"/>
                  <a:gd name="T1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82">
                    <a:moveTo>
                      <a:pt x="1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44" y="124"/>
                      <a:pt x="44" y="182"/>
                    </a:cubicBezTo>
                    <a:cubicBezTo>
                      <a:pt x="58" y="179"/>
                      <a:pt x="58" y="179"/>
                      <a:pt x="58" y="179"/>
                    </a:cubicBezTo>
                    <a:cubicBezTo>
                      <a:pt x="62" y="178"/>
                      <a:pt x="62" y="178"/>
                      <a:pt x="62" y="178"/>
                    </a:cubicBezTo>
                    <a:cubicBezTo>
                      <a:pt x="62" y="178"/>
                      <a:pt x="48" y="87"/>
                      <a:pt x="12" y="0"/>
                    </a:cubicBezTo>
                  </a:path>
                </a:pathLst>
              </a:custGeom>
              <a:solidFill>
                <a:srgbClr val="F8B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5362189" y="4244112"/>
                <a:ext cx="108387" cy="107066"/>
              </a:xfrm>
              <a:custGeom>
                <a:avLst/>
                <a:gdLst>
                  <a:gd name="T0" fmla="*/ 3 w 53"/>
                  <a:gd name="T1" fmla="*/ 32 h 53"/>
                  <a:gd name="T2" fmla="*/ 32 w 53"/>
                  <a:gd name="T3" fmla="*/ 49 h 53"/>
                  <a:gd name="T4" fmla="*/ 49 w 53"/>
                  <a:gd name="T5" fmla="*/ 21 h 53"/>
                  <a:gd name="T6" fmla="*/ 21 w 53"/>
                  <a:gd name="T7" fmla="*/ 3 h 53"/>
                  <a:gd name="T8" fmla="*/ 3 w 53"/>
                  <a:gd name="T9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3">
                    <a:moveTo>
                      <a:pt x="3" y="32"/>
                    </a:moveTo>
                    <a:cubicBezTo>
                      <a:pt x="7" y="45"/>
                      <a:pt x="19" y="53"/>
                      <a:pt x="32" y="49"/>
                    </a:cubicBezTo>
                    <a:cubicBezTo>
                      <a:pt x="45" y="46"/>
                      <a:pt x="53" y="34"/>
                      <a:pt x="49" y="21"/>
                    </a:cubicBezTo>
                    <a:cubicBezTo>
                      <a:pt x="46" y="8"/>
                      <a:pt x="34" y="0"/>
                      <a:pt x="21" y="3"/>
                    </a:cubicBezTo>
                    <a:cubicBezTo>
                      <a:pt x="8" y="7"/>
                      <a:pt x="0" y="19"/>
                      <a:pt x="3" y="32"/>
                    </a:cubicBezTo>
                    <a:close/>
                  </a:path>
                </a:pathLst>
              </a:custGeom>
              <a:solidFill>
                <a:srgbClr val="F3E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5300064" y="4193883"/>
                <a:ext cx="343667" cy="302692"/>
              </a:xfrm>
              <a:custGeom>
                <a:avLst/>
                <a:gdLst>
                  <a:gd name="T0" fmla="*/ 101 w 169"/>
                  <a:gd name="T1" fmla="*/ 101 h 150"/>
                  <a:gd name="T2" fmla="*/ 98 w 169"/>
                  <a:gd name="T3" fmla="*/ 111 h 150"/>
                  <a:gd name="T4" fmla="*/ 70 w 169"/>
                  <a:gd name="T5" fmla="*/ 103 h 150"/>
                  <a:gd name="T6" fmla="*/ 54 w 169"/>
                  <a:gd name="T7" fmla="*/ 112 h 150"/>
                  <a:gd name="T8" fmla="*/ 22 w 169"/>
                  <a:gd name="T9" fmla="*/ 90 h 150"/>
                  <a:gd name="T10" fmla="*/ 14 w 169"/>
                  <a:gd name="T11" fmla="*/ 95 h 150"/>
                  <a:gd name="T12" fmla="*/ 3 w 169"/>
                  <a:gd name="T13" fmla="*/ 73 h 150"/>
                  <a:gd name="T14" fmla="*/ 17 w 169"/>
                  <a:gd name="T15" fmla="*/ 46 h 150"/>
                  <a:gd name="T16" fmla="*/ 41 w 169"/>
                  <a:gd name="T17" fmla="*/ 18 h 150"/>
                  <a:gd name="T18" fmla="*/ 43 w 169"/>
                  <a:gd name="T19" fmla="*/ 18 h 150"/>
                  <a:gd name="T20" fmla="*/ 55 w 169"/>
                  <a:gd name="T21" fmla="*/ 7 h 150"/>
                  <a:gd name="T22" fmla="*/ 68 w 169"/>
                  <a:gd name="T23" fmla="*/ 10 h 150"/>
                  <a:gd name="T24" fmla="*/ 81 w 169"/>
                  <a:gd name="T25" fmla="*/ 3 h 150"/>
                  <a:gd name="T26" fmla="*/ 113 w 169"/>
                  <a:gd name="T27" fmla="*/ 20 h 150"/>
                  <a:gd name="T28" fmla="*/ 124 w 169"/>
                  <a:gd name="T29" fmla="*/ 15 h 150"/>
                  <a:gd name="T30" fmla="*/ 147 w 169"/>
                  <a:gd name="T31" fmla="*/ 20 h 150"/>
                  <a:gd name="T32" fmla="*/ 164 w 169"/>
                  <a:gd name="T33" fmla="*/ 65 h 150"/>
                  <a:gd name="T34" fmla="*/ 162 w 169"/>
                  <a:gd name="T35" fmla="*/ 89 h 150"/>
                  <a:gd name="T36" fmla="*/ 152 w 169"/>
                  <a:gd name="T37" fmla="*/ 133 h 150"/>
                  <a:gd name="T38" fmla="*/ 133 w 169"/>
                  <a:gd name="T39" fmla="*/ 108 h 150"/>
                  <a:gd name="T40" fmla="*/ 130 w 169"/>
                  <a:gd name="T41" fmla="*/ 123 h 150"/>
                  <a:gd name="T42" fmla="*/ 119 w 169"/>
                  <a:gd name="T43" fmla="*/ 116 h 150"/>
                  <a:gd name="T44" fmla="*/ 106 w 169"/>
                  <a:gd name="T45" fmla="*/ 100 h 150"/>
                  <a:gd name="T46" fmla="*/ 101 w 169"/>
                  <a:gd name="T47" fmla="*/ 10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50">
                    <a:moveTo>
                      <a:pt x="101" y="101"/>
                    </a:moveTo>
                    <a:cubicBezTo>
                      <a:pt x="99" y="103"/>
                      <a:pt x="100" y="107"/>
                      <a:pt x="98" y="111"/>
                    </a:cubicBezTo>
                    <a:cubicBezTo>
                      <a:pt x="87" y="131"/>
                      <a:pt x="81" y="104"/>
                      <a:pt x="70" y="103"/>
                    </a:cubicBezTo>
                    <a:cubicBezTo>
                      <a:pt x="61" y="101"/>
                      <a:pt x="63" y="112"/>
                      <a:pt x="54" y="112"/>
                    </a:cubicBezTo>
                    <a:cubicBezTo>
                      <a:pt x="51" y="112"/>
                      <a:pt x="23" y="89"/>
                      <a:pt x="22" y="90"/>
                    </a:cubicBezTo>
                    <a:cubicBezTo>
                      <a:pt x="20" y="95"/>
                      <a:pt x="19" y="98"/>
                      <a:pt x="14" y="95"/>
                    </a:cubicBezTo>
                    <a:cubicBezTo>
                      <a:pt x="10" y="92"/>
                      <a:pt x="4" y="78"/>
                      <a:pt x="3" y="73"/>
                    </a:cubicBezTo>
                    <a:cubicBezTo>
                      <a:pt x="0" y="62"/>
                      <a:pt x="6" y="50"/>
                      <a:pt x="17" y="46"/>
                    </a:cubicBezTo>
                    <a:cubicBezTo>
                      <a:pt x="18" y="33"/>
                      <a:pt x="27" y="22"/>
                      <a:pt x="41" y="18"/>
                    </a:cubicBezTo>
                    <a:cubicBezTo>
                      <a:pt x="42" y="18"/>
                      <a:pt x="42" y="18"/>
                      <a:pt x="43" y="18"/>
                    </a:cubicBezTo>
                    <a:cubicBezTo>
                      <a:pt x="45" y="13"/>
                      <a:pt x="49" y="9"/>
                      <a:pt x="55" y="7"/>
                    </a:cubicBezTo>
                    <a:cubicBezTo>
                      <a:pt x="59" y="6"/>
                      <a:pt x="64" y="7"/>
                      <a:pt x="68" y="10"/>
                    </a:cubicBezTo>
                    <a:cubicBezTo>
                      <a:pt x="71" y="7"/>
                      <a:pt x="76" y="4"/>
                      <a:pt x="81" y="3"/>
                    </a:cubicBezTo>
                    <a:cubicBezTo>
                      <a:pt x="95" y="0"/>
                      <a:pt x="109" y="7"/>
                      <a:pt x="113" y="20"/>
                    </a:cubicBezTo>
                    <a:cubicBezTo>
                      <a:pt x="116" y="18"/>
                      <a:pt x="120" y="16"/>
                      <a:pt x="124" y="15"/>
                    </a:cubicBezTo>
                    <a:cubicBezTo>
                      <a:pt x="132" y="13"/>
                      <a:pt x="141" y="14"/>
                      <a:pt x="147" y="20"/>
                    </a:cubicBezTo>
                    <a:cubicBezTo>
                      <a:pt x="158" y="31"/>
                      <a:pt x="160" y="50"/>
                      <a:pt x="164" y="65"/>
                    </a:cubicBezTo>
                    <a:cubicBezTo>
                      <a:pt x="166" y="75"/>
                      <a:pt x="163" y="80"/>
                      <a:pt x="162" y="89"/>
                    </a:cubicBezTo>
                    <a:cubicBezTo>
                      <a:pt x="162" y="94"/>
                      <a:pt x="169" y="150"/>
                      <a:pt x="152" y="133"/>
                    </a:cubicBezTo>
                    <a:cubicBezTo>
                      <a:pt x="149" y="130"/>
                      <a:pt x="138" y="91"/>
                      <a:pt x="133" y="108"/>
                    </a:cubicBezTo>
                    <a:cubicBezTo>
                      <a:pt x="132" y="113"/>
                      <a:pt x="135" y="120"/>
                      <a:pt x="130" y="123"/>
                    </a:cubicBezTo>
                    <a:cubicBezTo>
                      <a:pt x="124" y="127"/>
                      <a:pt x="122" y="121"/>
                      <a:pt x="119" y="116"/>
                    </a:cubicBezTo>
                    <a:cubicBezTo>
                      <a:pt x="116" y="111"/>
                      <a:pt x="114" y="100"/>
                      <a:pt x="106" y="100"/>
                    </a:cubicBezTo>
                    <a:cubicBezTo>
                      <a:pt x="104" y="100"/>
                      <a:pt x="102" y="100"/>
                      <a:pt x="101" y="101"/>
                    </a:cubicBezTo>
                    <a:close/>
                  </a:path>
                </a:pathLst>
              </a:custGeom>
              <a:solidFill>
                <a:srgbClr val="FCE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2"/>
              <p:cNvSpPr>
                <a:spLocks noEditPoints="1"/>
              </p:cNvSpPr>
              <p:nvPr/>
            </p:nvSpPr>
            <p:spPr bwMode="auto">
              <a:xfrm>
                <a:off x="4825540" y="4431807"/>
                <a:ext cx="463951" cy="475846"/>
              </a:xfrm>
              <a:custGeom>
                <a:avLst/>
                <a:gdLst>
                  <a:gd name="T0" fmla="*/ 77 w 228"/>
                  <a:gd name="T1" fmla="*/ 10 h 235"/>
                  <a:gd name="T2" fmla="*/ 77 w 228"/>
                  <a:gd name="T3" fmla="*/ 12 h 235"/>
                  <a:gd name="T4" fmla="*/ 17 w 228"/>
                  <a:gd name="T5" fmla="*/ 22 h 235"/>
                  <a:gd name="T6" fmla="*/ 47 w 228"/>
                  <a:gd name="T7" fmla="*/ 165 h 235"/>
                  <a:gd name="T8" fmla="*/ 77 w 228"/>
                  <a:gd name="T9" fmla="*/ 190 h 235"/>
                  <a:gd name="T10" fmla="*/ 78 w 228"/>
                  <a:gd name="T11" fmla="*/ 207 h 235"/>
                  <a:gd name="T12" fmla="*/ 86 w 228"/>
                  <a:gd name="T13" fmla="*/ 226 h 235"/>
                  <a:gd name="T14" fmla="*/ 128 w 228"/>
                  <a:gd name="T15" fmla="*/ 232 h 235"/>
                  <a:gd name="T16" fmla="*/ 179 w 228"/>
                  <a:gd name="T17" fmla="*/ 232 h 235"/>
                  <a:gd name="T18" fmla="*/ 192 w 228"/>
                  <a:gd name="T19" fmla="*/ 232 h 235"/>
                  <a:gd name="T20" fmla="*/ 218 w 228"/>
                  <a:gd name="T21" fmla="*/ 226 h 235"/>
                  <a:gd name="T22" fmla="*/ 227 w 228"/>
                  <a:gd name="T23" fmla="*/ 191 h 235"/>
                  <a:gd name="T24" fmla="*/ 227 w 228"/>
                  <a:gd name="T25" fmla="*/ 188 h 235"/>
                  <a:gd name="T26" fmla="*/ 227 w 228"/>
                  <a:gd name="T27" fmla="*/ 10 h 235"/>
                  <a:gd name="T28" fmla="*/ 77 w 228"/>
                  <a:gd name="T29" fmla="*/ 10 h 235"/>
                  <a:gd name="T30" fmla="*/ 49 w 228"/>
                  <a:gd name="T31" fmla="*/ 137 h 235"/>
                  <a:gd name="T32" fmla="*/ 31 w 228"/>
                  <a:gd name="T33" fmla="*/ 46 h 235"/>
                  <a:gd name="T34" fmla="*/ 60 w 228"/>
                  <a:gd name="T35" fmla="*/ 35 h 235"/>
                  <a:gd name="T36" fmla="*/ 77 w 228"/>
                  <a:gd name="T37" fmla="*/ 45 h 235"/>
                  <a:gd name="T38" fmla="*/ 77 w 228"/>
                  <a:gd name="T39" fmla="*/ 146 h 235"/>
                  <a:gd name="T40" fmla="*/ 49 w 228"/>
                  <a:gd name="T41" fmla="*/ 137 h 235"/>
                  <a:gd name="T42" fmla="*/ 219 w 228"/>
                  <a:gd name="T43" fmla="*/ 191 h 235"/>
                  <a:gd name="T44" fmla="*/ 218 w 228"/>
                  <a:gd name="T45" fmla="*/ 199 h 235"/>
                  <a:gd name="T46" fmla="*/ 86 w 228"/>
                  <a:gd name="T47" fmla="*/ 199 h 235"/>
                  <a:gd name="T48" fmla="*/ 85 w 228"/>
                  <a:gd name="T49" fmla="*/ 191 h 235"/>
                  <a:gd name="T50" fmla="*/ 85 w 228"/>
                  <a:gd name="T51" fmla="*/ 57 h 235"/>
                  <a:gd name="T52" fmla="*/ 89 w 228"/>
                  <a:gd name="T53" fmla="*/ 18 h 235"/>
                  <a:gd name="T54" fmla="*/ 219 w 228"/>
                  <a:gd name="T55" fmla="*/ 18 h 235"/>
                  <a:gd name="T56" fmla="*/ 219 w 228"/>
                  <a:gd name="T57" fmla="*/ 19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8" h="235">
                    <a:moveTo>
                      <a:pt x="77" y="10"/>
                    </a:moveTo>
                    <a:cubicBezTo>
                      <a:pt x="77" y="12"/>
                      <a:pt x="77" y="12"/>
                      <a:pt x="77" y="12"/>
                    </a:cubicBezTo>
                    <a:cubicBezTo>
                      <a:pt x="56" y="5"/>
                      <a:pt x="24" y="0"/>
                      <a:pt x="17" y="22"/>
                    </a:cubicBezTo>
                    <a:cubicBezTo>
                      <a:pt x="0" y="71"/>
                      <a:pt x="8" y="132"/>
                      <a:pt x="47" y="165"/>
                    </a:cubicBezTo>
                    <a:cubicBezTo>
                      <a:pt x="47" y="165"/>
                      <a:pt x="67" y="182"/>
                      <a:pt x="77" y="190"/>
                    </a:cubicBezTo>
                    <a:cubicBezTo>
                      <a:pt x="80" y="192"/>
                      <a:pt x="78" y="204"/>
                      <a:pt x="78" y="207"/>
                    </a:cubicBezTo>
                    <a:cubicBezTo>
                      <a:pt x="79" y="214"/>
                      <a:pt x="80" y="221"/>
                      <a:pt x="86" y="226"/>
                    </a:cubicBezTo>
                    <a:cubicBezTo>
                      <a:pt x="94" y="235"/>
                      <a:pt x="117" y="232"/>
                      <a:pt x="128" y="232"/>
                    </a:cubicBezTo>
                    <a:cubicBezTo>
                      <a:pt x="145" y="232"/>
                      <a:pt x="162" y="232"/>
                      <a:pt x="179" y="232"/>
                    </a:cubicBezTo>
                    <a:cubicBezTo>
                      <a:pt x="183" y="232"/>
                      <a:pt x="187" y="232"/>
                      <a:pt x="192" y="232"/>
                    </a:cubicBezTo>
                    <a:cubicBezTo>
                      <a:pt x="200" y="232"/>
                      <a:pt x="212" y="233"/>
                      <a:pt x="218" y="226"/>
                    </a:cubicBezTo>
                    <a:cubicBezTo>
                      <a:pt x="228" y="217"/>
                      <a:pt x="227" y="203"/>
                      <a:pt x="227" y="191"/>
                    </a:cubicBezTo>
                    <a:cubicBezTo>
                      <a:pt x="227" y="188"/>
                      <a:pt x="227" y="188"/>
                      <a:pt x="227" y="188"/>
                    </a:cubicBezTo>
                    <a:cubicBezTo>
                      <a:pt x="227" y="10"/>
                      <a:pt x="227" y="10"/>
                      <a:pt x="227" y="10"/>
                    </a:cubicBezTo>
                    <a:cubicBezTo>
                      <a:pt x="77" y="10"/>
                      <a:pt x="77" y="10"/>
                      <a:pt x="77" y="10"/>
                    </a:cubicBezTo>
                    <a:moveTo>
                      <a:pt x="49" y="137"/>
                    </a:moveTo>
                    <a:cubicBezTo>
                      <a:pt x="27" y="110"/>
                      <a:pt x="26" y="80"/>
                      <a:pt x="31" y="46"/>
                    </a:cubicBezTo>
                    <a:cubicBezTo>
                      <a:pt x="35" y="26"/>
                      <a:pt x="46" y="32"/>
                      <a:pt x="60" y="35"/>
                    </a:cubicBezTo>
                    <a:cubicBezTo>
                      <a:pt x="67" y="37"/>
                      <a:pt x="73" y="39"/>
                      <a:pt x="77" y="45"/>
                    </a:cubicBezTo>
                    <a:cubicBezTo>
                      <a:pt x="77" y="146"/>
                      <a:pt x="77" y="146"/>
                      <a:pt x="77" y="146"/>
                    </a:cubicBezTo>
                    <a:cubicBezTo>
                      <a:pt x="72" y="153"/>
                      <a:pt x="64" y="155"/>
                      <a:pt x="49" y="137"/>
                    </a:cubicBezTo>
                    <a:moveTo>
                      <a:pt x="219" y="191"/>
                    </a:moveTo>
                    <a:cubicBezTo>
                      <a:pt x="219" y="194"/>
                      <a:pt x="219" y="196"/>
                      <a:pt x="218" y="199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85" y="196"/>
                      <a:pt x="85" y="194"/>
                      <a:pt x="85" y="191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219" y="18"/>
                      <a:pt x="219" y="18"/>
                      <a:pt x="219" y="18"/>
                    </a:cubicBezTo>
                    <a:cubicBezTo>
                      <a:pt x="219" y="191"/>
                      <a:pt x="219" y="191"/>
                      <a:pt x="219" y="191"/>
                    </a:cubicBezTo>
                  </a:path>
                </a:pathLst>
              </a:custGeom>
              <a:solidFill>
                <a:srgbClr val="DCC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4998694" y="4468817"/>
                <a:ext cx="272290" cy="366138"/>
              </a:xfrm>
              <a:custGeom>
                <a:avLst/>
                <a:gdLst>
                  <a:gd name="T0" fmla="*/ 1 w 134"/>
                  <a:gd name="T1" fmla="*/ 181 h 181"/>
                  <a:gd name="T2" fmla="*/ 0 w 134"/>
                  <a:gd name="T3" fmla="*/ 173 h 181"/>
                  <a:gd name="T4" fmla="*/ 0 w 134"/>
                  <a:gd name="T5" fmla="*/ 0 h 181"/>
                  <a:gd name="T6" fmla="*/ 134 w 134"/>
                  <a:gd name="T7" fmla="*/ 0 h 181"/>
                  <a:gd name="T8" fmla="*/ 134 w 134"/>
                  <a:gd name="T9" fmla="*/ 173 h 181"/>
                  <a:gd name="T10" fmla="*/ 133 w 134"/>
                  <a:gd name="T11" fmla="*/ 181 h 181"/>
                  <a:gd name="T12" fmla="*/ 1 w 134"/>
                  <a:gd name="T1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81">
                    <a:moveTo>
                      <a:pt x="1" y="181"/>
                    </a:moveTo>
                    <a:cubicBezTo>
                      <a:pt x="0" y="178"/>
                      <a:pt x="0" y="176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173"/>
                      <a:pt x="134" y="173"/>
                      <a:pt x="134" y="173"/>
                    </a:cubicBezTo>
                    <a:cubicBezTo>
                      <a:pt x="134" y="176"/>
                      <a:pt x="134" y="178"/>
                      <a:pt x="133" y="181"/>
                    </a:cubicBezTo>
                    <a:cubicBezTo>
                      <a:pt x="1" y="181"/>
                      <a:pt x="1" y="181"/>
                      <a:pt x="1" y="181"/>
                    </a:cubicBezTo>
                  </a:path>
                </a:pathLst>
              </a:custGeom>
              <a:solidFill>
                <a:srgbClr val="F5A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4982833" y="4389509"/>
                <a:ext cx="304013" cy="62125"/>
              </a:xfrm>
              <a:prstGeom prst="rect">
                <a:avLst/>
              </a:prstGeom>
              <a:solidFill>
                <a:srgbClr val="FCE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5044958" y="4464852"/>
                <a:ext cx="13218" cy="3966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2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4D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5031740" y="4834955"/>
                <a:ext cx="34367" cy="3966"/>
              </a:xfrm>
              <a:custGeom>
                <a:avLst/>
                <a:gdLst>
                  <a:gd name="T0" fmla="*/ 16 w 17"/>
                  <a:gd name="T1" fmla="*/ 0 h 2"/>
                  <a:gd name="T2" fmla="*/ 0 w 17"/>
                  <a:gd name="T3" fmla="*/ 0 h 2"/>
                  <a:gd name="T4" fmla="*/ 0 w 17"/>
                  <a:gd name="T5" fmla="*/ 2 h 2"/>
                  <a:gd name="T6" fmla="*/ 17 w 17"/>
                  <a:gd name="T7" fmla="*/ 2 h 2"/>
                  <a:gd name="T8" fmla="*/ 16 w 1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6" y="1"/>
                      <a:pt x="16" y="0"/>
                    </a:cubicBezTo>
                  </a:path>
                </a:pathLst>
              </a:custGeom>
              <a:solidFill>
                <a:srgbClr val="E4D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5017200" y="4468817"/>
                <a:ext cx="54194" cy="366138"/>
              </a:xfrm>
              <a:custGeom>
                <a:avLst/>
                <a:gdLst>
                  <a:gd name="T0" fmla="*/ 20 w 27"/>
                  <a:gd name="T1" fmla="*/ 0 h 181"/>
                  <a:gd name="T2" fmla="*/ 14 w 27"/>
                  <a:gd name="T3" fmla="*/ 0 h 181"/>
                  <a:gd name="T4" fmla="*/ 7 w 27"/>
                  <a:gd name="T5" fmla="*/ 181 h 181"/>
                  <a:gd name="T6" fmla="*/ 23 w 27"/>
                  <a:gd name="T7" fmla="*/ 181 h 181"/>
                  <a:gd name="T8" fmla="*/ 27 w 27"/>
                  <a:gd name="T9" fmla="*/ 2 h 181"/>
                  <a:gd name="T10" fmla="*/ 20 w 27"/>
                  <a:gd name="T1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81">
                    <a:moveTo>
                      <a:pt x="2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85"/>
                      <a:pt x="6" y="168"/>
                      <a:pt x="7" y="181"/>
                    </a:cubicBezTo>
                    <a:cubicBezTo>
                      <a:pt x="23" y="181"/>
                      <a:pt x="23" y="181"/>
                      <a:pt x="23" y="181"/>
                    </a:cubicBezTo>
                    <a:cubicBezTo>
                      <a:pt x="18" y="123"/>
                      <a:pt x="27" y="2"/>
                      <a:pt x="27" y="2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8B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auto">
              <a:xfrm>
                <a:off x="5128230" y="4318132"/>
                <a:ext cx="92526" cy="89882"/>
              </a:xfrm>
              <a:prstGeom prst="ellipse">
                <a:avLst/>
              </a:prstGeom>
              <a:solidFill>
                <a:srgbClr val="F3E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4978868" y="4279801"/>
                <a:ext cx="306657" cy="315910"/>
              </a:xfrm>
              <a:custGeom>
                <a:avLst/>
                <a:gdLst>
                  <a:gd name="T0" fmla="*/ 67 w 151"/>
                  <a:gd name="T1" fmla="*/ 96 h 156"/>
                  <a:gd name="T2" fmla="*/ 73 w 151"/>
                  <a:gd name="T3" fmla="*/ 104 h 156"/>
                  <a:gd name="T4" fmla="*/ 97 w 151"/>
                  <a:gd name="T5" fmla="*/ 91 h 156"/>
                  <a:gd name="T6" fmla="*/ 114 w 151"/>
                  <a:gd name="T7" fmla="*/ 95 h 156"/>
                  <a:gd name="T8" fmla="*/ 138 w 151"/>
                  <a:gd name="T9" fmla="*/ 69 h 156"/>
                  <a:gd name="T10" fmla="*/ 146 w 151"/>
                  <a:gd name="T11" fmla="*/ 71 h 156"/>
                  <a:gd name="T12" fmla="*/ 151 w 151"/>
                  <a:gd name="T13" fmla="*/ 49 h 156"/>
                  <a:gd name="T14" fmla="*/ 133 w 151"/>
                  <a:gd name="T15" fmla="*/ 27 h 156"/>
                  <a:gd name="T16" fmla="*/ 105 w 151"/>
                  <a:gd name="T17" fmla="*/ 7 h 156"/>
                  <a:gd name="T18" fmla="*/ 102 w 151"/>
                  <a:gd name="T19" fmla="*/ 7 h 156"/>
                  <a:gd name="T20" fmla="*/ 90 w 151"/>
                  <a:gd name="T21" fmla="*/ 0 h 156"/>
                  <a:gd name="T22" fmla="*/ 78 w 151"/>
                  <a:gd name="T23" fmla="*/ 5 h 156"/>
                  <a:gd name="T24" fmla="*/ 64 w 151"/>
                  <a:gd name="T25" fmla="*/ 1 h 156"/>
                  <a:gd name="T26" fmla="*/ 38 w 151"/>
                  <a:gd name="T27" fmla="*/ 25 h 156"/>
                  <a:gd name="T28" fmla="*/ 28 w 151"/>
                  <a:gd name="T29" fmla="*/ 22 h 156"/>
                  <a:gd name="T30" fmla="*/ 7 w 151"/>
                  <a:gd name="T31" fmla="*/ 32 h 156"/>
                  <a:gd name="T32" fmla="*/ 2 w 151"/>
                  <a:gd name="T33" fmla="*/ 77 h 156"/>
                  <a:gd name="T34" fmla="*/ 9 w 151"/>
                  <a:gd name="T35" fmla="*/ 99 h 156"/>
                  <a:gd name="T36" fmla="*/ 28 w 151"/>
                  <a:gd name="T37" fmla="*/ 137 h 156"/>
                  <a:gd name="T38" fmla="*/ 40 w 151"/>
                  <a:gd name="T39" fmla="*/ 110 h 156"/>
                  <a:gd name="T40" fmla="*/ 46 w 151"/>
                  <a:gd name="T41" fmla="*/ 123 h 156"/>
                  <a:gd name="T42" fmla="*/ 55 w 151"/>
                  <a:gd name="T43" fmla="*/ 114 h 156"/>
                  <a:gd name="T44" fmla="*/ 63 w 151"/>
                  <a:gd name="T45" fmla="*/ 96 h 156"/>
                  <a:gd name="T46" fmla="*/ 67 w 151"/>
                  <a:gd name="T47" fmla="*/ 9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156">
                    <a:moveTo>
                      <a:pt x="67" y="96"/>
                    </a:moveTo>
                    <a:cubicBezTo>
                      <a:pt x="70" y="98"/>
                      <a:pt x="70" y="101"/>
                      <a:pt x="73" y="104"/>
                    </a:cubicBezTo>
                    <a:cubicBezTo>
                      <a:pt x="88" y="121"/>
                      <a:pt x="86" y="95"/>
                      <a:pt x="97" y="91"/>
                    </a:cubicBezTo>
                    <a:cubicBezTo>
                      <a:pt x="104" y="88"/>
                      <a:pt x="105" y="97"/>
                      <a:pt x="114" y="95"/>
                    </a:cubicBezTo>
                    <a:cubicBezTo>
                      <a:pt x="116" y="95"/>
                      <a:pt x="137" y="68"/>
                      <a:pt x="138" y="69"/>
                    </a:cubicBezTo>
                    <a:cubicBezTo>
                      <a:pt x="141" y="72"/>
                      <a:pt x="142" y="75"/>
                      <a:pt x="146" y="71"/>
                    </a:cubicBezTo>
                    <a:cubicBezTo>
                      <a:pt x="149" y="67"/>
                      <a:pt x="151" y="54"/>
                      <a:pt x="151" y="49"/>
                    </a:cubicBezTo>
                    <a:cubicBezTo>
                      <a:pt x="151" y="38"/>
                      <a:pt x="143" y="28"/>
                      <a:pt x="133" y="27"/>
                    </a:cubicBezTo>
                    <a:cubicBezTo>
                      <a:pt x="129" y="15"/>
                      <a:pt x="118" y="7"/>
                      <a:pt x="105" y="7"/>
                    </a:cubicBezTo>
                    <a:cubicBezTo>
                      <a:pt x="104" y="7"/>
                      <a:pt x="103" y="7"/>
                      <a:pt x="102" y="7"/>
                    </a:cubicBezTo>
                    <a:cubicBezTo>
                      <a:pt x="100" y="3"/>
                      <a:pt x="95" y="0"/>
                      <a:pt x="90" y="0"/>
                    </a:cubicBezTo>
                    <a:cubicBezTo>
                      <a:pt x="85" y="0"/>
                      <a:pt x="81" y="2"/>
                      <a:pt x="78" y="5"/>
                    </a:cubicBezTo>
                    <a:cubicBezTo>
                      <a:pt x="74" y="3"/>
                      <a:pt x="69" y="1"/>
                      <a:pt x="64" y="1"/>
                    </a:cubicBezTo>
                    <a:cubicBezTo>
                      <a:pt x="51" y="1"/>
                      <a:pt x="40" y="12"/>
                      <a:pt x="38" y="25"/>
                    </a:cubicBezTo>
                    <a:cubicBezTo>
                      <a:pt x="35" y="23"/>
                      <a:pt x="32" y="22"/>
                      <a:pt x="28" y="22"/>
                    </a:cubicBezTo>
                    <a:cubicBezTo>
                      <a:pt x="20" y="22"/>
                      <a:pt x="12" y="25"/>
                      <a:pt x="7" y="32"/>
                    </a:cubicBezTo>
                    <a:cubicBezTo>
                      <a:pt x="0" y="45"/>
                      <a:pt x="2" y="63"/>
                      <a:pt x="2" y="77"/>
                    </a:cubicBezTo>
                    <a:cubicBezTo>
                      <a:pt x="2" y="86"/>
                      <a:pt x="6" y="91"/>
                      <a:pt x="9" y="99"/>
                    </a:cubicBezTo>
                    <a:cubicBezTo>
                      <a:pt x="10" y="103"/>
                      <a:pt x="16" y="156"/>
                      <a:pt x="28" y="137"/>
                    </a:cubicBezTo>
                    <a:cubicBezTo>
                      <a:pt x="30" y="134"/>
                      <a:pt x="32" y="95"/>
                      <a:pt x="40" y="110"/>
                    </a:cubicBezTo>
                    <a:cubicBezTo>
                      <a:pt x="42" y="114"/>
                      <a:pt x="40" y="121"/>
                      <a:pt x="46" y="123"/>
                    </a:cubicBezTo>
                    <a:cubicBezTo>
                      <a:pt x="53" y="124"/>
                      <a:pt x="53" y="119"/>
                      <a:pt x="55" y="114"/>
                    </a:cubicBezTo>
                    <a:cubicBezTo>
                      <a:pt x="56" y="108"/>
                      <a:pt x="56" y="98"/>
                      <a:pt x="63" y="96"/>
                    </a:cubicBezTo>
                    <a:cubicBezTo>
                      <a:pt x="65" y="96"/>
                      <a:pt x="66" y="96"/>
                      <a:pt x="67" y="96"/>
                    </a:cubicBezTo>
                    <a:close/>
                  </a:path>
                </a:pathLst>
              </a:custGeom>
              <a:solidFill>
                <a:srgbClr val="FCE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4976224" y="5411258"/>
              <a:ext cx="793077" cy="717735"/>
              <a:chOff x="4976224" y="5411258"/>
              <a:chExt cx="793077" cy="717735"/>
            </a:xfrm>
          </p:grpSpPr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5354258" y="5411258"/>
                <a:ext cx="248498" cy="167868"/>
              </a:xfrm>
              <a:custGeom>
                <a:avLst/>
                <a:gdLst>
                  <a:gd name="T0" fmla="*/ 118 w 122"/>
                  <a:gd name="T1" fmla="*/ 83 h 83"/>
                  <a:gd name="T2" fmla="*/ 122 w 122"/>
                  <a:gd name="T3" fmla="*/ 61 h 83"/>
                  <a:gd name="T4" fmla="*/ 61 w 122"/>
                  <a:gd name="T5" fmla="*/ 0 h 83"/>
                  <a:gd name="T6" fmla="*/ 0 w 122"/>
                  <a:gd name="T7" fmla="*/ 58 h 83"/>
                  <a:gd name="T8" fmla="*/ 19 w 122"/>
                  <a:gd name="T9" fmla="*/ 57 h 83"/>
                  <a:gd name="T10" fmla="*/ 118 w 122"/>
                  <a:gd name="T1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83">
                    <a:moveTo>
                      <a:pt x="118" y="83"/>
                    </a:moveTo>
                    <a:cubicBezTo>
                      <a:pt x="121" y="76"/>
                      <a:pt x="122" y="69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ubicBezTo>
                      <a:pt x="28" y="0"/>
                      <a:pt x="1" y="26"/>
                      <a:pt x="0" y="58"/>
                    </a:cubicBezTo>
                    <a:cubicBezTo>
                      <a:pt x="6" y="58"/>
                      <a:pt x="13" y="57"/>
                      <a:pt x="19" y="57"/>
                    </a:cubicBezTo>
                    <a:cubicBezTo>
                      <a:pt x="56" y="57"/>
                      <a:pt x="90" y="67"/>
                      <a:pt x="118" y="83"/>
                    </a:cubicBezTo>
                    <a:close/>
                  </a:path>
                </a:pathLst>
              </a:custGeom>
              <a:solidFill>
                <a:srgbClr val="F5A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1"/>
              <p:cNvSpPr>
                <a:spLocks noEditPoints="1"/>
              </p:cNvSpPr>
              <p:nvPr/>
            </p:nvSpPr>
            <p:spPr bwMode="auto">
              <a:xfrm>
                <a:off x="4976224" y="5487922"/>
                <a:ext cx="793077" cy="641071"/>
              </a:xfrm>
              <a:custGeom>
                <a:avLst/>
                <a:gdLst>
                  <a:gd name="T0" fmla="*/ 357 w 390"/>
                  <a:gd name="T1" fmla="*/ 69 h 317"/>
                  <a:gd name="T2" fmla="*/ 347 w 390"/>
                  <a:gd name="T3" fmla="*/ 75 h 317"/>
                  <a:gd name="T4" fmla="*/ 352 w 390"/>
                  <a:gd name="T5" fmla="*/ 85 h 317"/>
                  <a:gd name="T6" fmla="*/ 369 w 390"/>
                  <a:gd name="T7" fmla="*/ 112 h 317"/>
                  <a:gd name="T8" fmla="*/ 358 w 390"/>
                  <a:gd name="T9" fmla="*/ 123 h 317"/>
                  <a:gd name="T10" fmla="*/ 203 w 390"/>
                  <a:gd name="T11" fmla="*/ 32 h 317"/>
                  <a:gd name="T12" fmla="*/ 131 w 390"/>
                  <a:gd name="T13" fmla="*/ 46 h 317"/>
                  <a:gd name="T14" fmla="*/ 72 w 390"/>
                  <a:gd name="T15" fmla="*/ 8 h 317"/>
                  <a:gd name="T16" fmla="*/ 76 w 390"/>
                  <a:gd name="T17" fmla="*/ 79 h 317"/>
                  <a:gd name="T18" fmla="*/ 77 w 390"/>
                  <a:gd name="T19" fmla="*/ 80 h 317"/>
                  <a:gd name="T20" fmla="*/ 51 w 390"/>
                  <a:gd name="T21" fmla="*/ 115 h 317"/>
                  <a:gd name="T22" fmla="*/ 32 w 390"/>
                  <a:gd name="T23" fmla="*/ 115 h 317"/>
                  <a:gd name="T24" fmla="*/ 0 w 390"/>
                  <a:gd name="T25" fmla="*/ 147 h 317"/>
                  <a:gd name="T26" fmla="*/ 0 w 390"/>
                  <a:gd name="T27" fmla="*/ 185 h 317"/>
                  <a:gd name="T28" fmla="*/ 32 w 390"/>
                  <a:gd name="T29" fmla="*/ 217 h 317"/>
                  <a:gd name="T30" fmla="*/ 51 w 390"/>
                  <a:gd name="T31" fmla="*/ 217 h 317"/>
                  <a:gd name="T32" fmla="*/ 80 w 390"/>
                  <a:gd name="T33" fmla="*/ 255 h 317"/>
                  <a:gd name="T34" fmla="*/ 90 w 390"/>
                  <a:gd name="T35" fmla="*/ 263 h 317"/>
                  <a:gd name="T36" fmla="*/ 96 w 390"/>
                  <a:gd name="T37" fmla="*/ 268 h 317"/>
                  <a:gd name="T38" fmla="*/ 76 w 390"/>
                  <a:gd name="T39" fmla="*/ 301 h 317"/>
                  <a:gd name="T40" fmla="*/ 79 w 390"/>
                  <a:gd name="T41" fmla="*/ 314 h 317"/>
                  <a:gd name="T42" fmla="*/ 93 w 390"/>
                  <a:gd name="T43" fmla="*/ 311 h 317"/>
                  <a:gd name="T44" fmla="*/ 113 w 390"/>
                  <a:gd name="T45" fmla="*/ 278 h 317"/>
                  <a:gd name="T46" fmla="*/ 203 w 390"/>
                  <a:gd name="T47" fmla="*/ 300 h 317"/>
                  <a:gd name="T48" fmla="*/ 291 w 390"/>
                  <a:gd name="T49" fmla="*/ 279 h 317"/>
                  <a:gd name="T50" fmla="*/ 307 w 390"/>
                  <a:gd name="T51" fmla="*/ 310 h 317"/>
                  <a:gd name="T52" fmla="*/ 319 w 390"/>
                  <a:gd name="T53" fmla="*/ 315 h 317"/>
                  <a:gd name="T54" fmla="*/ 324 w 390"/>
                  <a:gd name="T55" fmla="*/ 302 h 317"/>
                  <a:gd name="T56" fmla="*/ 308 w 390"/>
                  <a:gd name="T57" fmla="*/ 269 h 317"/>
                  <a:gd name="T58" fmla="*/ 367 w 390"/>
                  <a:gd name="T59" fmla="*/ 166 h 317"/>
                  <a:gd name="T60" fmla="*/ 364 w 390"/>
                  <a:gd name="T61" fmla="*/ 141 h 317"/>
                  <a:gd name="T62" fmla="*/ 384 w 390"/>
                  <a:gd name="T63" fmla="*/ 116 h 317"/>
                  <a:gd name="T64" fmla="*/ 357 w 390"/>
                  <a:gd name="T65" fmla="*/ 69 h 317"/>
                  <a:gd name="T66" fmla="*/ 125 w 390"/>
                  <a:gd name="T67" fmla="*/ 130 h 317"/>
                  <a:gd name="T68" fmla="*/ 112 w 390"/>
                  <a:gd name="T69" fmla="*/ 117 h 317"/>
                  <a:gd name="T70" fmla="*/ 125 w 390"/>
                  <a:gd name="T71" fmla="*/ 104 h 317"/>
                  <a:gd name="T72" fmla="*/ 138 w 390"/>
                  <a:gd name="T73" fmla="*/ 117 h 317"/>
                  <a:gd name="T74" fmla="*/ 125 w 390"/>
                  <a:gd name="T75" fmla="*/ 13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0" h="317">
                    <a:moveTo>
                      <a:pt x="357" y="69"/>
                    </a:moveTo>
                    <a:cubicBezTo>
                      <a:pt x="354" y="68"/>
                      <a:pt x="349" y="69"/>
                      <a:pt x="347" y="75"/>
                    </a:cubicBezTo>
                    <a:cubicBezTo>
                      <a:pt x="345" y="80"/>
                      <a:pt x="348" y="84"/>
                      <a:pt x="352" y="85"/>
                    </a:cubicBezTo>
                    <a:cubicBezTo>
                      <a:pt x="365" y="88"/>
                      <a:pt x="372" y="99"/>
                      <a:pt x="369" y="112"/>
                    </a:cubicBezTo>
                    <a:cubicBezTo>
                      <a:pt x="367" y="119"/>
                      <a:pt x="364" y="120"/>
                      <a:pt x="358" y="123"/>
                    </a:cubicBezTo>
                    <a:cubicBezTo>
                      <a:pt x="338" y="68"/>
                      <a:pt x="277" y="32"/>
                      <a:pt x="203" y="32"/>
                    </a:cubicBezTo>
                    <a:cubicBezTo>
                      <a:pt x="177" y="32"/>
                      <a:pt x="153" y="37"/>
                      <a:pt x="131" y="46"/>
                    </a:cubicBezTo>
                    <a:cubicBezTo>
                      <a:pt x="113" y="16"/>
                      <a:pt x="87" y="0"/>
                      <a:pt x="72" y="8"/>
                    </a:cubicBezTo>
                    <a:cubicBezTo>
                      <a:pt x="56" y="17"/>
                      <a:pt x="58" y="49"/>
                      <a:pt x="76" y="79"/>
                    </a:cubicBezTo>
                    <a:cubicBezTo>
                      <a:pt x="76" y="80"/>
                      <a:pt x="77" y="80"/>
                      <a:pt x="77" y="80"/>
                    </a:cubicBezTo>
                    <a:cubicBezTo>
                      <a:pt x="66" y="91"/>
                      <a:pt x="58" y="102"/>
                      <a:pt x="51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14" y="115"/>
                      <a:pt x="0" y="129"/>
                      <a:pt x="0" y="147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03"/>
                      <a:pt x="14" y="217"/>
                      <a:pt x="32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8" y="231"/>
                      <a:pt x="68" y="244"/>
                      <a:pt x="80" y="255"/>
                    </a:cubicBezTo>
                    <a:cubicBezTo>
                      <a:pt x="90" y="263"/>
                      <a:pt x="90" y="263"/>
                      <a:pt x="90" y="263"/>
                    </a:cubicBezTo>
                    <a:cubicBezTo>
                      <a:pt x="92" y="265"/>
                      <a:pt x="94" y="266"/>
                      <a:pt x="96" y="268"/>
                    </a:cubicBezTo>
                    <a:cubicBezTo>
                      <a:pt x="76" y="301"/>
                      <a:pt x="76" y="301"/>
                      <a:pt x="76" y="301"/>
                    </a:cubicBezTo>
                    <a:cubicBezTo>
                      <a:pt x="73" y="306"/>
                      <a:pt x="75" y="312"/>
                      <a:pt x="79" y="314"/>
                    </a:cubicBezTo>
                    <a:cubicBezTo>
                      <a:pt x="84" y="317"/>
                      <a:pt x="90" y="316"/>
                      <a:pt x="93" y="311"/>
                    </a:cubicBezTo>
                    <a:cubicBezTo>
                      <a:pt x="113" y="278"/>
                      <a:pt x="113" y="278"/>
                      <a:pt x="113" y="278"/>
                    </a:cubicBezTo>
                    <a:cubicBezTo>
                      <a:pt x="139" y="292"/>
                      <a:pt x="169" y="300"/>
                      <a:pt x="203" y="300"/>
                    </a:cubicBezTo>
                    <a:cubicBezTo>
                      <a:pt x="235" y="300"/>
                      <a:pt x="266" y="292"/>
                      <a:pt x="291" y="279"/>
                    </a:cubicBezTo>
                    <a:cubicBezTo>
                      <a:pt x="307" y="310"/>
                      <a:pt x="307" y="310"/>
                      <a:pt x="307" y="310"/>
                    </a:cubicBezTo>
                    <a:cubicBezTo>
                      <a:pt x="309" y="315"/>
                      <a:pt x="315" y="317"/>
                      <a:pt x="319" y="315"/>
                    </a:cubicBezTo>
                    <a:cubicBezTo>
                      <a:pt x="324" y="313"/>
                      <a:pt x="326" y="307"/>
                      <a:pt x="324" y="302"/>
                    </a:cubicBezTo>
                    <a:cubicBezTo>
                      <a:pt x="308" y="269"/>
                      <a:pt x="308" y="269"/>
                      <a:pt x="308" y="269"/>
                    </a:cubicBezTo>
                    <a:cubicBezTo>
                      <a:pt x="344" y="244"/>
                      <a:pt x="367" y="207"/>
                      <a:pt x="367" y="166"/>
                    </a:cubicBezTo>
                    <a:cubicBezTo>
                      <a:pt x="367" y="157"/>
                      <a:pt x="366" y="149"/>
                      <a:pt x="364" y="141"/>
                    </a:cubicBezTo>
                    <a:cubicBezTo>
                      <a:pt x="374" y="136"/>
                      <a:pt x="381" y="127"/>
                      <a:pt x="384" y="116"/>
                    </a:cubicBezTo>
                    <a:cubicBezTo>
                      <a:pt x="390" y="96"/>
                      <a:pt x="378" y="75"/>
                      <a:pt x="357" y="69"/>
                    </a:cubicBezTo>
                    <a:moveTo>
                      <a:pt x="125" y="130"/>
                    </a:moveTo>
                    <a:cubicBezTo>
                      <a:pt x="118" y="130"/>
                      <a:pt x="112" y="124"/>
                      <a:pt x="112" y="117"/>
                    </a:cubicBezTo>
                    <a:cubicBezTo>
                      <a:pt x="112" y="110"/>
                      <a:pt x="118" y="104"/>
                      <a:pt x="125" y="104"/>
                    </a:cubicBezTo>
                    <a:cubicBezTo>
                      <a:pt x="132" y="104"/>
                      <a:pt x="138" y="110"/>
                      <a:pt x="138" y="117"/>
                    </a:cubicBezTo>
                    <a:cubicBezTo>
                      <a:pt x="138" y="124"/>
                      <a:pt x="132" y="130"/>
                      <a:pt x="125" y="130"/>
                    </a:cubicBezTo>
                  </a:path>
                </a:pathLst>
              </a:custGeom>
              <a:solidFill>
                <a:srgbClr val="F2D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2"/>
              <p:cNvSpPr>
                <a:spLocks noEditPoints="1"/>
              </p:cNvSpPr>
              <p:nvPr/>
            </p:nvSpPr>
            <p:spPr bwMode="auto">
              <a:xfrm>
                <a:off x="4976224" y="5782682"/>
                <a:ext cx="631818" cy="248498"/>
              </a:xfrm>
              <a:custGeom>
                <a:avLst/>
                <a:gdLst>
                  <a:gd name="T0" fmla="*/ 308 w 311"/>
                  <a:gd name="T1" fmla="*/ 123 h 123"/>
                  <a:gd name="T2" fmla="*/ 308 w 311"/>
                  <a:gd name="T3" fmla="*/ 122 h 123"/>
                  <a:gd name="T4" fmla="*/ 308 w 311"/>
                  <a:gd name="T5" fmla="*/ 122 h 123"/>
                  <a:gd name="T6" fmla="*/ 308 w 311"/>
                  <a:gd name="T7" fmla="*/ 122 h 123"/>
                  <a:gd name="T8" fmla="*/ 309 w 311"/>
                  <a:gd name="T9" fmla="*/ 122 h 123"/>
                  <a:gd name="T10" fmla="*/ 309 w 311"/>
                  <a:gd name="T11" fmla="*/ 122 h 123"/>
                  <a:gd name="T12" fmla="*/ 309 w 311"/>
                  <a:gd name="T13" fmla="*/ 122 h 123"/>
                  <a:gd name="T14" fmla="*/ 309 w 311"/>
                  <a:gd name="T15" fmla="*/ 122 h 123"/>
                  <a:gd name="T16" fmla="*/ 309 w 311"/>
                  <a:gd name="T17" fmla="*/ 122 h 123"/>
                  <a:gd name="T18" fmla="*/ 309 w 311"/>
                  <a:gd name="T19" fmla="*/ 122 h 123"/>
                  <a:gd name="T20" fmla="*/ 310 w 311"/>
                  <a:gd name="T21" fmla="*/ 122 h 123"/>
                  <a:gd name="T22" fmla="*/ 310 w 311"/>
                  <a:gd name="T23" fmla="*/ 122 h 123"/>
                  <a:gd name="T24" fmla="*/ 310 w 311"/>
                  <a:gd name="T25" fmla="*/ 121 h 123"/>
                  <a:gd name="T26" fmla="*/ 310 w 311"/>
                  <a:gd name="T27" fmla="*/ 121 h 123"/>
                  <a:gd name="T28" fmla="*/ 310 w 311"/>
                  <a:gd name="T29" fmla="*/ 121 h 123"/>
                  <a:gd name="T30" fmla="*/ 310 w 311"/>
                  <a:gd name="T31" fmla="*/ 121 h 123"/>
                  <a:gd name="T32" fmla="*/ 310 w 311"/>
                  <a:gd name="T33" fmla="*/ 121 h 123"/>
                  <a:gd name="T34" fmla="*/ 310 w 311"/>
                  <a:gd name="T35" fmla="*/ 121 h 123"/>
                  <a:gd name="T36" fmla="*/ 310 w 311"/>
                  <a:gd name="T37" fmla="*/ 121 h 123"/>
                  <a:gd name="T38" fmla="*/ 311 w 311"/>
                  <a:gd name="T39" fmla="*/ 121 h 123"/>
                  <a:gd name="T40" fmla="*/ 311 w 311"/>
                  <a:gd name="T41" fmla="*/ 121 h 123"/>
                  <a:gd name="T42" fmla="*/ 311 w 311"/>
                  <a:gd name="T43" fmla="*/ 120 h 123"/>
                  <a:gd name="T44" fmla="*/ 0 w 311"/>
                  <a:gd name="T45" fmla="*/ 1 h 123"/>
                  <a:gd name="T46" fmla="*/ 0 w 311"/>
                  <a:gd name="T47" fmla="*/ 1 h 123"/>
                  <a:gd name="T48" fmla="*/ 0 w 311"/>
                  <a:gd name="T49" fmla="*/ 1 h 123"/>
                  <a:gd name="T50" fmla="*/ 0 w 311"/>
                  <a:gd name="T51" fmla="*/ 1 h 123"/>
                  <a:gd name="T52" fmla="*/ 0 w 311"/>
                  <a:gd name="T53" fmla="*/ 1 h 123"/>
                  <a:gd name="T54" fmla="*/ 0 w 311"/>
                  <a:gd name="T55" fmla="*/ 1 h 123"/>
                  <a:gd name="T56" fmla="*/ 0 w 311"/>
                  <a:gd name="T57" fmla="*/ 1 h 123"/>
                  <a:gd name="T58" fmla="*/ 0 w 311"/>
                  <a:gd name="T59" fmla="*/ 1 h 123"/>
                  <a:gd name="T60" fmla="*/ 0 w 311"/>
                  <a:gd name="T61" fmla="*/ 0 h 123"/>
                  <a:gd name="T62" fmla="*/ 0 w 311"/>
                  <a:gd name="T63" fmla="*/ 0 h 123"/>
                  <a:gd name="T64" fmla="*/ 0 w 311"/>
                  <a:gd name="T65" fmla="*/ 0 h 123"/>
                  <a:gd name="T66" fmla="*/ 0 w 311"/>
                  <a:gd name="T67" fmla="*/ 0 h 123"/>
                  <a:gd name="T68" fmla="*/ 0 w 311"/>
                  <a:gd name="T69" fmla="*/ 0 h 123"/>
                  <a:gd name="T70" fmla="*/ 0 w 311"/>
                  <a:gd name="T71" fmla="*/ 0 h 123"/>
                  <a:gd name="T72" fmla="*/ 0 w 311"/>
                  <a:gd name="T73" fmla="*/ 0 h 123"/>
                  <a:gd name="T74" fmla="*/ 0 w 311"/>
                  <a:gd name="T75" fmla="*/ 0 h 123"/>
                  <a:gd name="T76" fmla="*/ 0 w 311"/>
                  <a:gd name="T77" fmla="*/ 0 h 123"/>
                  <a:gd name="T78" fmla="*/ 0 w 311"/>
                  <a:gd name="T79" fmla="*/ 0 h 123"/>
                  <a:gd name="T80" fmla="*/ 0 w 311"/>
                  <a:gd name="T8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1" h="123">
                    <a:moveTo>
                      <a:pt x="308" y="123"/>
                    </a:moveTo>
                    <a:cubicBezTo>
                      <a:pt x="308" y="123"/>
                      <a:pt x="308" y="123"/>
                      <a:pt x="308" y="123"/>
                    </a:cubicBezTo>
                    <a:cubicBezTo>
                      <a:pt x="308" y="123"/>
                      <a:pt x="308" y="123"/>
                      <a:pt x="308" y="123"/>
                    </a:cubicBezTo>
                    <a:moveTo>
                      <a:pt x="308" y="122"/>
                    </a:moveTo>
                    <a:cubicBezTo>
                      <a:pt x="308" y="122"/>
                      <a:pt x="308" y="122"/>
                      <a:pt x="308" y="122"/>
                    </a:cubicBezTo>
                    <a:cubicBezTo>
                      <a:pt x="308" y="122"/>
                      <a:pt x="308" y="122"/>
                      <a:pt x="308" y="122"/>
                    </a:cubicBezTo>
                    <a:moveTo>
                      <a:pt x="309" y="122"/>
                    </a:moveTo>
                    <a:cubicBezTo>
                      <a:pt x="308" y="122"/>
                      <a:pt x="308" y="122"/>
                      <a:pt x="308" y="122"/>
                    </a:cubicBezTo>
                    <a:cubicBezTo>
                      <a:pt x="308" y="122"/>
                      <a:pt x="308" y="122"/>
                      <a:pt x="309" y="122"/>
                    </a:cubicBezTo>
                    <a:moveTo>
                      <a:pt x="309" y="122"/>
                    </a:moveTo>
                    <a:cubicBezTo>
                      <a:pt x="309" y="122"/>
                      <a:pt x="309" y="122"/>
                      <a:pt x="309" y="122"/>
                    </a:cubicBezTo>
                    <a:cubicBezTo>
                      <a:pt x="309" y="122"/>
                      <a:pt x="309" y="122"/>
                      <a:pt x="309" y="122"/>
                    </a:cubicBezTo>
                    <a:moveTo>
                      <a:pt x="309" y="122"/>
                    </a:moveTo>
                    <a:cubicBezTo>
                      <a:pt x="309" y="122"/>
                      <a:pt x="309" y="122"/>
                      <a:pt x="309" y="122"/>
                    </a:cubicBezTo>
                    <a:cubicBezTo>
                      <a:pt x="309" y="122"/>
                      <a:pt x="309" y="122"/>
                      <a:pt x="309" y="122"/>
                    </a:cubicBezTo>
                    <a:moveTo>
                      <a:pt x="309" y="122"/>
                    </a:moveTo>
                    <a:cubicBezTo>
                      <a:pt x="309" y="122"/>
                      <a:pt x="309" y="122"/>
                      <a:pt x="309" y="122"/>
                    </a:cubicBezTo>
                    <a:cubicBezTo>
                      <a:pt x="309" y="122"/>
                      <a:pt x="309" y="122"/>
                      <a:pt x="309" y="122"/>
                    </a:cubicBezTo>
                    <a:moveTo>
                      <a:pt x="309" y="122"/>
                    </a:moveTo>
                    <a:cubicBezTo>
                      <a:pt x="309" y="122"/>
                      <a:pt x="309" y="122"/>
                      <a:pt x="309" y="122"/>
                    </a:cubicBezTo>
                    <a:cubicBezTo>
                      <a:pt x="309" y="122"/>
                      <a:pt x="309" y="122"/>
                      <a:pt x="309" y="122"/>
                    </a:cubicBezTo>
                    <a:moveTo>
                      <a:pt x="310" y="122"/>
                    </a:moveTo>
                    <a:cubicBezTo>
                      <a:pt x="309" y="122"/>
                      <a:pt x="309" y="122"/>
                      <a:pt x="309" y="122"/>
                    </a:cubicBezTo>
                    <a:cubicBezTo>
                      <a:pt x="309" y="122"/>
                      <a:pt x="309" y="122"/>
                      <a:pt x="310" y="122"/>
                    </a:cubicBezTo>
                    <a:moveTo>
                      <a:pt x="310" y="121"/>
                    </a:moveTo>
                    <a:cubicBezTo>
                      <a:pt x="310" y="121"/>
                      <a:pt x="310" y="121"/>
                      <a:pt x="310" y="121"/>
                    </a:cubicBezTo>
                    <a:cubicBezTo>
                      <a:pt x="310" y="121"/>
                      <a:pt x="310" y="121"/>
                      <a:pt x="310" y="121"/>
                    </a:cubicBezTo>
                    <a:moveTo>
                      <a:pt x="310" y="121"/>
                    </a:moveTo>
                    <a:cubicBezTo>
                      <a:pt x="310" y="121"/>
                      <a:pt x="310" y="121"/>
                      <a:pt x="310" y="121"/>
                    </a:cubicBezTo>
                    <a:cubicBezTo>
                      <a:pt x="310" y="121"/>
                      <a:pt x="310" y="121"/>
                      <a:pt x="310" y="121"/>
                    </a:cubicBezTo>
                    <a:moveTo>
                      <a:pt x="310" y="121"/>
                    </a:moveTo>
                    <a:cubicBezTo>
                      <a:pt x="310" y="121"/>
                      <a:pt x="310" y="121"/>
                      <a:pt x="310" y="121"/>
                    </a:cubicBezTo>
                    <a:cubicBezTo>
                      <a:pt x="310" y="121"/>
                      <a:pt x="310" y="121"/>
                      <a:pt x="310" y="121"/>
                    </a:cubicBezTo>
                    <a:moveTo>
                      <a:pt x="310" y="121"/>
                    </a:moveTo>
                    <a:cubicBezTo>
                      <a:pt x="310" y="121"/>
                      <a:pt x="310" y="121"/>
                      <a:pt x="310" y="121"/>
                    </a:cubicBezTo>
                    <a:cubicBezTo>
                      <a:pt x="310" y="121"/>
                      <a:pt x="310" y="121"/>
                      <a:pt x="310" y="121"/>
                    </a:cubicBezTo>
                    <a:moveTo>
                      <a:pt x="311" y="121"/>
                    </a:moveTo>
                    <a:cubicBezTo>
                      <a:pt x="311" y="121"/>
                      <a:pt x="310" y="121"/>
                      <a:pt x="310" y="121"/>
                    </a:cubicBezTo>
                    <a:cubicBezTo>
                      <a:pt x="310" y="121"/>
                      <a:pt x="311" y="121"/>
                      <a:pt x="311" y="121"/>
                    </a:cubicBezTo>
                    <a:moveTo>
                      <a:pt x="311" y="121"/>
                    </a:moveTo>
                    <a:cubicBezTo>
                      <a:pt x="311" y="121"/>
                      <a:pt x="311" y="121"/>
                      <a:pt x="311" y="121"/>
                    </a:cubicBezTo>
                    <a:cubicBezTo>
                      <a:pt x="311" y="121"/>
                      <a:pt x="311" y="121"/>
                      <a:pt x="311" y="121"/>
                    </a:cubicBezTo>
                    <a:moveTo>
                      <a:pt x="311" y="120"/>
                    </a:moveTo>
                    <a:cubicBezTo>
                      <a:pt x="311" y="120"/>
                      <a:pt x="311" y="120"/>
                      <a:pt x="311" y="120"/>
                    </a:cubicBezTo>
                    <a:cubicBezTo>
                      <a:pt x="311" y="120"/>
                      <a:pt x="311" y="120"/>
                      <a:pt x="311" y="120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CD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4976224" y="5744350"/>
                <a:ext cx="742849" cy="381999"/>
              </a:xfrm>
              <a:custGeom>
                <a:avLst/>
                <a:gdLst>
                  <a:gd name="T0" fmla="*/ 0 w 365"/>
                  <a:gd name="T1" fmla="*/ 19 h 189"/>
                  <a:gd name="T2" fmla="*/ 0 w 365"/>
                  <a:gd name="T3" fmla="*/ 19 h 189"/>
                  <a:gd name="T4" fmla="*/ 0 w 365"/>
                  <a:gd name="T5" fmla="*/ 19 h 189"/>
                  <a:gd name="T6" fmla="*/ 0 w 365"/>
                  <a:gd name="T7" fmla="*/ 19 h 189"/>
                  <a:gd name="T8" fmla="*/ 0 w 365"/>
                  <a:gd name="T9" fmla="*/ 19 h 189"/>
                  <a:gd name="T10" fmla="*/ 0 w 365"/>
                  <a:gd name="T11" fmla="*/ 19 h 189"/>
                  <a:gd name="T12" fmla="*/ 0 w 365"/>
                  <a:gd name="T13" fmla="*/ 19 h 189"/>
                  <a:gd name="T14" fmla="*/ 0 w 365"/>
                  <a:gd name="T15" fmla="*/ 19 h 189"/>
                  <a:gd name="T16" fmla="*/ 0 w 365"/>
                  <a:gd name="T17" fmla="*/ 20 h 189"/>
                  <a:gd name="T18" fmla="*/ 0 w 365"/>
                  <a:gd name="T19" fmla="*/ 20 h 189"/>
                  <a:gd name="T20" fmla="*/ 0 w 365"/>
                  <a:gd name="T21" fmla="*/ 20 h 189"/>
                  <a:gd name="T22" fmla="*/ 0 w 365"/>
                  <a:gd name="T23" fmla="*/ 20 h 189"/>
                  <a:gd name="T24" fmla="*/ 0 w 365"/>
                  <a:gd name="T25" fmla="*/ 58 h 189"/>
                  <a:gd name="T26" fmla="*/ 51 w 365"/>
                  <a:gd name="T27" fmla="*/ 90 h 189"/>
                  <a:gd name="T28" fmla="*/ 90 w 365"/>
                  <a:gd name="T29" fmla="*/ 136 h 189"/>
                  <a:gd name="T30" fmla="*/ 96 w 365"/>
                  <a:gd name="T31" fmla="*/ 141 h 189"/>
                  <a:gd name="T32" fmla="*/ 76 w 365"/>
                  <a:gd name="T33" fmla="*/ 174 h 189"/>
                  <a:gd name="T34" fmla="*/ 79 w 365"/>
                  <a:gd name="T35" fmla="*/ 187 h 189"/>
                  <a:gd name="T36" fmla="*/ 93 w 365"/>
                  <a:gd name="T37" fmla="*/ 184 h 189"/>
                  <a:gd name="T38" fmla="*/ 203 w 365"/>
                  <a:gd name="T39" fmla="*/ 173 h 189"/>
                  <a:gd name="T40" fmla="*/ 307 w 365"/>
                  <a:gd name="T41" fmla="*/ 183 h 189"/>
                  <a:gd name="T42" fmla="*/ 319 w 365"/>
                  <a:gd name="T43" fmla="*/ 188 h 189"/>
                  <a:gd name="T44" fmla="*/ 324 w 365"/>
                  <a:gd name="T45" fmla="*/ 175 h 189"/>
                  <a:gd name="T46" fmla="*/ 308 w 365"/>
                  <a:gd name="T47" fmla="*/ 142 h 189"/>
                  <a:gd name="T48" fmla="*/ 308 w 365"/>
                  <a:gd name="T49" fmla="*/ 142 h 189"/>
                  <a:gd name="T50" fmla="*/ 308 w 365"/>
                  <a:gd name="T51" fmla="*/ 141 h 189"/>
                  <a:gd name="T52" fmla="*/ 309 w 365"/>
                  <a:gd name="T53" fmla="*/ 141 h 189"/>
                  <a:gd name="T54" fmla="*/ 309 w 365"/>
                  <a:gd name="T55" fmla="*/ 141 h 189"/>
                  <a:gd name="T56" fmla="*/ 309 w 365"/>
                  <a:gd name="T57" fmla="*/ 141 h 189"/>
                  <a:gd name="T58" fmla="*/ 309 w 365"/>
                  <a:gd name="T59" fmla="*/ 141 h 189"/>
                  <a:gd name="T60" fmla="*/ 309 w 365"/>
                  <a:gd name="T61" fmla="*/ 141 h 189"/>
                  <a:gd name="T62" fmla="*/ 310 w 365"/>
                  <a:gd name="T63" fmla="*/ 141 h 189"/>
                  <a:gd name="T64" fmla="*/ 310 w 365"/>
                  <a:gd name="T65" fmla="*/ 140 h 189"/>
                  <a:gd name="T66" fmla="*/ 310 w 365"/>
                  <a:gd name="T67" fmla="*/ 140 h 189"/>
                  <a:gd name="T68" fmla="*/ 310 w 365"/>
                  <a:gd name="T69" fmla="*/ 140 h 189"/>
                  <a:gd name="T70" fmla="*/ 310 w 365"/>
                  <a:gd name="T71" fmla="*/ 140 h 189"/>
                  <a:gd name="T72" fmla="*/ 311 w 365"/>
                  <a:gd name="T73" fmla="*/ 140 h 189"/>
                  <a:gd name="T74" fmla="*/ 311 w 365"/>
                  <a:gd name="T75" fmla="*/ 140 h 189"/>
                  <a:gd name="T76" fmla="*/ 311 w 365"/>
                  <a:gd name="T77" fmla="*/ 139 h 189"/>
                  <a:gd name="T78" fmla="*/ 361 w 365"/>
                  <a:gd name="T79" fmla="*/ 61 h 189"/>
                  <a:gd name="T80" fmla="*/ 275 w 365"/>
                  <a:gd name="T81" fmla="*/ 132 h 189"/>
                  <a:gd name="T82" fmla="*/ 158 w 365"/>
                  <a:gd name="T83" fmla="*/ 136 h 189"/>
                  <a:gd name="T84" fmla="*/ 120 w 365"/>
                  <a:gd name="T85" fmla="*/ 121 h 189"/>
                  <a:gd name="T86" fmla="*/ 103 w 365"/>
                  <a:gd name="T87" fmla="*/ 111 h 189"/>
                  <a:gd name="T88" fmla="*/ 98 w 365"/>
                  <a:gd name="T89" fmla="*/ 107 h 189"/>
                  <a:gd name="T90" fmla="*/ 58 w 365"/>
                  <a:gd name="T91" fmla="*/ 60 h 189"/>
                  <a:gd name="T92" fmla="*/ 7 w 365"/>
                  <a:gd name="T93" fmla="*/ 2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5" h="189">
                    <a:moveTo>
                      <a:pt x="7" y="0"/>
                    </a:moveTo>
                    <a:cubicBezTo>
                      <a:pt x="3" y="5"/>
                      <a:pt x="0" y="12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14" y="90"/>
                      <a:pt x="32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8" y="104"/>
                      <a:pt x="68" y="117"/>
                      <a:pt x="80" y="128"/>
                    </a:cubicBezTo>
                    <a:cubicBezTo>
                      <a:pt x="90" y="136"/>
                      <a:pt x="90" y="136"/>
                      <a:pt x="90" y="136"/>
                    </a:cubicBezTo>
                    <a:cubicBezTo>
                      <a:pt x="92" y="138"/>
                      <a:pt x="94" y="139"/>
                      <a:pt x="96" y="141"/>
                    </a:cubicBezTo>
                    <a:cubicBezTo>
                      <a:pt x="96" y="141"/>
                      <a:pt x="96" y="141"/>
                      <a:pt x="96" y="141"/>
                    </a:cubicBezTo>
                    <a:cubicBezTo>
                      <a:pt x="96" y="141"/>
                      <a:pt x="96" y="141"/>
                      <a:pt x="96" y="141"/>
                    </a:cubicBezTo>
                    <a:cubicBezTo>
                      <a:pt x="76" y="174"/>
                      <a:pt x="76" y="174"/>
                      <a:pt x="76" y="174"/>
                    </a:cubicBezTo>
                    <a:cubicBezTo>
                      <a:pt x="75" y="176"/>
                      <a:pt x="75" y="177"/>
                      <a:pt x="75" y="179"/>
                    </a:cubicBezTo>
                    <a:cubicBezTo>
                      <a:pt x="75" y="182"/>
                      <a:pt x="76" y="186"/>
                      <a:pt x="79" y="187"/>
                    </a:cubicBezTo>
                    <a:cubicBezTo>
                      <a:pt x="81" y="188"/>
                      <a:pt x="83" y="189"/>
                      <a:pt x="84" y="189"/>
                    </a:cubicBezTo>
                    <a:cubicBezTo>
                      <a:pt x="88" y="189"/>
                      <a:pt x="91" y="187"/>
                      <a:pt x="93" y="184"/>
                    </a:cubicBezTo>
                    <a:cubicBezTo>
                      <a:pt x="113" y="151"/>
                      <a:pt x="113" y="151"/>
                      <a:pt x="113" y="151"/>
                    </a:cubicBezTo>
                    <a:cubicBezTo>
                      <a:pt x="139" y="165"/>
                      <a:pt x="169" y="173"/>
                      <a:pt x="203" y="173"/>
                    </a:cubicBezTo>
                    <a:cubicBezTo>
                      <a:pt x="235" y="173"/>
                      <a:pt x="266" y="165"/>
                      <a:pt x="291" y="152"/>
                    </a:cubicBezTo>
                    <a:cubicBezTo>
                      <a:pt x="307" y="183"/>
                      <a:pt x="307" y="183"/>
                      <a:pt x="307" y="183"/>
                    </a:cubicBezTo>
                    <a:cubicBezTo>
                      <a:pt x="308" y="187"/>
                      <a:pt x="312" y="189"/>
                      <a:pt x="315" y="189"/>
                    </a:cubicBezTo>
                    <a:cubicBezTo>
                      <a:pt x="317" y="189"/>
                      <a:pt x="318" y="189"/>
                      <a:pt x="319" y="188"/>
                    </a:cubicBezTo>
                    <a:cubicBezTo>
                      <a:pt x="323" y="186"/>
                      <a:pt x="325" y="183"/>
                      <a:pt x="325" y="179"/>
                    </a:cubicBezTo>
                    <a:cubicBezTo>
                      <a:pt x="325" y="178"/>
                      <a:pt x="325" y="176"/>
                      <a:pt x="324" y="175"/>
                    </a:cubicBezTo>
                    <a:cubicBezTo>
                      <a:pt x="308" y="142"/>
                      <a:pt x="308" y="142"/>
                      <a:pt x="308" y="142"/>
                    </a:cubicBezTo>
                    <a:cubicBezTo>
                      <a:pt x="308" y="142"/>
                      <a:pt x="308" y="142"/>
                      <a:pt x="308" y="142"/>
                    </a:cubicBezTo>
                    <a:cubicBezTo>
                      <a:pt x="308" y="142"/>
                      <a:pt x="308" y="142"/>
                      <a:pt x="308" y="142"/>
                    </a:cubicBezTo>
                    <a:cubicBezTo>
                      <a:pt x="308" y="142"/>
                      <a:pt x="308" y="142"/>
                      <a:pt x="308" y="142"/>
                    </a:cubicBezTo>
                    <a:cubicBezTo>
                      <a:pt x="308" y="142"/>
                      <a:pt x="308" y="142"/>
                      <a:pt x="308" y="141"/>
                    </a:cubicBezTo>
                    <a:cubicBezTo>
                      <a:pt x="308" y="141"/>
                      <a:pt x="308" y="141"/>
                      <a:pt x="308" y="141"/>
                    </a:cubicBezTo>
                    <a:cubicBezTo>
                      <a:pt x="308" y="141"/>
                      <a:pt x="308" y="141"/>
                      <a:pt x="308" y="141"/>
                    </a:cubicBezTo>
                    <a:cubicBezTo>
                      <a:pt x="308" y="141"/>
                      <a:pt x="308" y="141"/>
                      <a:pt x="309" y="141"/>
                    </a:cubicBezTo>
                    <a:cubicBezTo>
                      <a:pt x="309" y="141"/>
                      <a:pt x="309" y="141"/>
                      <a:pt x="309" y="141"/>
                    </a:cubicBezTo>
                    <a:cubicBezTo>
                      <a:pt x="309" y="141"/>
                      <a:pt x="309" y="141"/>
                      <a:pt x="309" y="141"/>
                    </a:cubicBezTo>
                    <a:cubicBezTo>
                      <a:pt x="309" y="141"/>
                      <a:pt x="309" y="141"/>
                      <a:pt x="309" y="141"/>
                    </a:cubicBezTo>
                    <a:cubicBezTo>
                      <a:pt x="309" y="141"/>
                      <a:pt x="309" y="141"/>
                      <a:pt x="309" y="141"/>
                    </a:cubicBezTo>
                    <a:cubicBezTo>
                      <a:pt x="309" y="141"/>
                      <a:pt x="309" y="141"/>
                      <a:pt x="309" y="141"/>
                    </a:cubicBezTo>
                    <a:cubicBezTo>
                      <a:pt x="309" y="141"/>
                      <a:pt x="309" y="141"/>
                      <a:pt x="309" y="141"/>
                    </a:cubicBezTo>
                    <a:cubicBezTo>
                      <a:pt x="309" y="141"/>
                      <a:pt x="309" y="141"/>
                      <a:pt x="309" y="141"/>
                    </a:cubicBezTo>
                    <a:cubicBezTo>
                      <a:pt x="309" y="141"/>
                      <a:pt x="309" y="141"/>
                      <a:pt x="309" y="141"/>
                    </a:cubicBezTo>
                    <a:cubicBezTo>
                      <a:pt x="309" y="141"/>
                      <a:pt x="309" y="141"/>
                      <a:pt x="309" y="141"/>
                    </a:cubicBezTo>
                    <a:cubicBezTo>
                      <a:pt x="309" y="141"/>
                      <a:pt x="309" y="141"/>
                      <a:pt x="310" y="141"/>
                    </a:cubicBezTo>
                    <a:cubicBezTo>
                      <a:pt x="310" y="141"/>
                      <a:pt x="310" y="141"/>
                      <a:pt x="310" y="140"/>
                    </a:cubicBezTo>
                    <a:cubicBezTo>
                      <a:pt x="310" y="140"/>
                      <a:pt x="310" y="140"/>
                      <a:pt x="310" y="140"/>
                    </a:cubicBezTo>
                    <a:cubicBezTo>
                      <a:pt x="310" y="140"/>
                      <a:pt x="310" y="140"/>
                      <a:pt x="310" y="140"/>
                    </a:cubicBezTo>
                    <a:cubicBezTo>
                      <a:pt x="310" y="140"/>
                      <a:pt x="310" y="140"/>
                      <a:pt x="310" y="140"/>
                    </a:cubicBezTo>
                    <a:cubicBezTo>
                      <a:pt x="310" y="140"/>
                      <a:pt x="310" y="140"/>
                      <a:pt x="310" y="140"/>
                    </a:cubicBezTo>
                    <a:cubicBezTo>
                      <a:pt x="310" y="140"/>
                      <a:pt x="310" y="140"/>
                      <a:pt x="310" y="140"/>
                    </a:cubicBezTo>
                    <a:cubicBezTo>
                      <a:pt x="310" y="140"/>
                      <a:pt x="310" y="140"/>
                      <a:pt x="310" y="140"/>
                    </a:cubicBezTo>
                    <a:cubicBezTo>
                      <a:pt x="310" y="140"/>
                      <a:pt x="310" y="140"/>
                      <a:pt x="310" y="140"/>
                    </a:cubicBezTo>
                    <a:cubicBezTo>
                      <a:pt x="310" y="140"/>
                      <a:pt x="310" y="140"/>
                      <a:pt x="310" y="140"/>
                    </a:cubicBezTo>
                    <a:cubicBezTo>
                      <a:pt x="310" y="140"/>
                      <a:pt x="311" y="140"/>
                      <a:pt x="311" y="140"/>
                    </a:cubicBezTo>
                    <a:cubicBezTo>
                      <a:pt x="311" y="140"/>
                      <a:pt x="311" y="140"/>
                      <a:pt x="311" y="140"/>
                    </a:cubicBezTo>
                    <a:cubicBezTo>
                      <a:pt x="311" y="140"/>
                      <a:pt x="311" y="140"/>
                      <a:pt x="311" y="140"/>
                    </a:cubicBezTo>
                    <a:cubicBezTo>
                      <a:pt x="311" y="139"/>
                      <a:pt x="311" y="139"/>
                      <a:pt x="311" y="139"/>
                    </a:cubicBezTo>
                    <a:cubicBezTo>
                      <a:pt x="311" y="139"/>
                      <a:pt x="311" y="139"/>
                      <a:pt x="311" y="139"/>
                    </a:cubicBezTo>
                    <a:cubicBezTo>
                      <a:pt x="339" y="119"/>
                      <a:pt x="358" y="92"/>
                      <a:pt x="365" y="6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54" y="76"/>
                      <a:pt x="343" y="89"/>
                      <a:pt x="330" y="100"/>
                    </a:cubicBezTo>
                    <a:cubicBezTo>
                      <a:pt x="327" y="103"/>
                      <a:pt x="305" y="121"/>
                      <a:pt x="275" y="132"/>
                    </a:cubicBezTo>
                    <a:cubicBezTo>
                      <a:pt x="255" y="139"/>
                      <a:pt x="233" y="143"/>
                      <a:pt x="210" y="143"/>
                    </a:cubicBezTo>
                    <a:cubicBezTo>
                      <a:pt x="192" y="143"/>
                      <a:pt x="175" y="141"/>
                      <a:pt x="158" y="136"/>
                    </a:cubicBezTo>
                    <a:cubicBezTo>
                      <a:pt x="155" y="135"/>
                      <a:pt x="141" y="131"/>
                      <a:pt x="126" y="124"/>
                    </a:cubicBezTo>
                    <a:cubicBezTo>
                      <a:pt x="124" y="123"/>
                      <a:pt x="122" y="122"/>
                      <a:pt x="120" y="121"/>
                    </a:cubicBezTo>
                    <a:cubicBezTo>
                      <a:pt x="120" y="121"/>
                      <a:pt x="120" y="121"/>
                      <a:pt x="120" y="121"/>
                    </a:cubicBezTo>
                    <a:cubicBezTo>
                      <a:pt x="114" y="118"/>
                      <a:pt x="108" y="115"/>
                      <a:pt x="103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2" y="110"/>
                      <a:pt x="100" y="108"/>
                      <a:pt x="98" y="107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76" y="87"/>
                      <a:pt x="66" y="74"/>
                      <a:pt x="58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2" y="60"/>
                      <a:pt x="7" y="46"/>
                      <a:pt x="7" y="28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3C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4733014" y="417513"/>
              <a:ext cx="1090481" cy="836697"/>
              <a:chOff x="4733014" y="417513"/>
              <a:chExt cx="1090481" cy="836697"/>
            </a:xfrm>
          </p:grpSpPr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4825540" y="525901"/>
                <a:ext cx="154650" cy="183730"/>
              </a:xfrm>
              <a:custGeom>
                <a:avLst/>
                <a:gdLst>
                  <a:gd name="T0" fmla="*/ 0 w 117"/>
                  <a:gd name="T1" fmla="*/ 139 h 139"/>
                  <a:gd name="T2" fmla="*/ 117 w 117"/>
                  <a:gd name="T3" fmla="*/ 139 h 139"/>
                  <a:gd name="T4" fmla="*/ 117 w 117"/>
                  <a:gd name="T5" fmla="*/ 29 h 139"/>
                  <a:gd name="T6" fmla="*/ 57 w 117"/>
                  <a:gd name="T7" fmla="*/ 0 h 139"/>
                  <a:gd name="T8" fmla="*/ 0 w 117"/>
                  <a:gd name="T9" fmla="*/ 29 h 139"/>
                  <a:gd name="T10" fmla="*/ 0 w 117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39">
                    <a:moveTo>
                      <a:pt x="0" y="139"/>
                    </a:moveTo>
                    <a:lnTo>
                      <a:pt x="117" y="139"/>
                    </a:lnTo>
                    <a:lnTo>
                      <a:pt x="117" y="29"/>
                    </a:lnTo>
                    <a:lnTo>
                      <a:pt x="57" y="0"/>
                    </a:lnTo>
                    <a:lnTo>
                      <a:pt x="0" y="2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4B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4825540" y="525901"/>
                <a:ext cx="154650" cy="183730"/>
              </a:xfrm>
              <a:custGeom>
                <a:avLst/>
                <a:gdLst>
                  <a:gd name="T0" fmla="*/ 0 w 117"/>
                  <a:gd name="T1" fmla="*/ 139 h 139"/>
                  <a:gd name="T2" fmla="*/ 117 w 117"/>
                  <a:gd name="T3" fmla="*/ 139 h 139"/>
                  <a:gd name="T4" fmla="*/ 117 w 117"/>
                  <a:gd name="T5" fmla="*/ 29 h 139"/>
                  <a:gd name="T6" fmla="*/ 57 w 117"/>
                  <a:gd name="T7" fmla="*/ 0 h 139"/>
                  <a:gd name="T8" fmla="*/ 0 w 117"/>
                  <a:gd name="T9" fmla="*/ 29 h 139"/>
                  <a:gd name="T10" fmla="*/ 0 w 117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39">
                    <a:moveTo>
                      <a:pt x="0" y="139"/>
                    </a:moveTo>
                    <a:lnTo>
                      <a:pt x="117" y="139"/>
                    </a:lnTo>
                    <a:lnTo>
                      <a:pt x="117" y="29"/>
                    </a:lnTo>
                    <a:lnTo>
                      <a:pt x="57" y="0"/>
                    </a:lnTo>
                    <a:lnTo>
                      <a:pt x="0" y="29"/>
                    </a:lnTo>
                    <a:lnTo>
                      <a:pt x="0" y="1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846688" y="578773"/>
                <a:ext cx="111031" cy="109709"/>
              </a:xfrm>
              <a:prstGeom prst="rect">
                <a:avLst/>
              </a:prstGeom>
              <a:solidFill>
                <a:srgbClr val="8A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846688" y="578773"/>
                <a:ext cx="111031" cy="109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4851976" y="582738"/>
                <a:ext cx="101779" cy="99135"/>
              </a:xfrm>
              <a:custGeom>
                <a:avLst/>
                <a:gdLst>
                  <a:gd name="T0" fmla="*/ 0 w 77"/>
                  <a:gd name="T1" fmla="*/ 75 h 75"/>
                  <a:gd name="T2" fmla="*/ 77 w 77"/>
                  <a:gd name="T3" fmla="*/ 75 h 75"/>
                  <a:gd name="T4" fmla="*/ 77 w 77"/>
                  <a:gd name="T5" fmla="*/ 0 h 75"/>
                  <a:gd name="T6" fmla="*/ 37 w 77"/>
                  <a:gd name="T7" fmla="*/ 0 h 75"/>
                  <a:gd name="T8" fmla="*/ 0 w 77"/>
                  <a:gd name="T9" fmla="*/ 0 h 75"/>
                  <a:gd name="T10" fmla="*/ 0 w 77"/>
                  <a:gd name="T1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5">
                    <a:moveTo>
                      <a:pt x="0" y="75"/>
                    </a:moveTo>
                    <a:lnTo>
                      <a:pt x="77" y="75"/>
                    </a:lnTo>
                    <a:lnTo>
                      <a:pt x="77" y="0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5EB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4851976" y="582738"/>
                <a:ext cx="101779" cy="99135"/>
              </a:xfrm>
              <a:custGeom>
                <a:avLst/>
                <a:gdLst>
                  <a:gd name="T0" fmla="*/ 0 w 77"/>
                  <a:gd name="T1" fmla="*/ 75 h 75"/>
                  <a:gd name="T2" fmla="*/ 77 w 77"/>
                  <a:gd name="T3" fmla="*/ 75 h 75"/>
                  <a:gd name="T4" fmla="*/ 77 w 77"/>
                  <a:gd name="T5" fmla="*/ 0 h 75"/>
                  <a:gd name="T6" fmla="*/ 37 w 77"/>
                  <a:gd name="T7" fmla="*/ 0 h 75"/>
                  <a:gd name="T8" fmla="*/ 0 w 77"/>
                  <a:gd name="T9" fmla="*/ 0 h 75"/>
                  <a:gd name="T10" fmla="*/ 0 w 77"/>
                  <a:gd name="T1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5">
                    <a:moveTo>
                      <a:pt x="0" y="75"/>
                    </a:moveTo>
                    <a:lnTo>
                      <a:pt x="77" y="75"/>
                    </a:lnTo>
                    <a:lnTo>
                      <a:pt x="77" y="0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4854619" y="582738"/>
                <a:ext cx="99135" cy="68733"/>
              </a:xfrm>
              <a:custGeom>
                <a:avLst/>
                <a:gdLst>
                  <a:gd name="T0" fmla="*/ 71 w 75"/>
                  <a:gd name="T1" fmla="*/ 0 h 52"/>
                  <a:gd name="T2" fmla="*/ 35 w 75"/>
                  <a:gd name="T3" fmla="*/ 0 h 52"/>
                  <a:gd name="T4" fmla="*/ 3 w 75"/>
                  <a:gd name="T5" fmla="*/ 0 h 52"/>
                  <a:gd name="T6" fmla="*/ 0 w 75"/>
                  <a:gd name="T7" fmla="*/ 3 h 52"/>
                  <a:gd name="T8" fmla="*/ 51 w 75"/>
                  <a:gd name="T9" fmla="*/ 52 h 52"/>
                  <a:gd name="T10" fmla="*/ 75 w 75"/>
                  <a:gd name="T11" fmla="*/ 34 h 52"/>
                  <a:gd name="T12" fmla="*/ 75 w 75"/>
                  <a:gd name="T13" fmla="*/ 3 h 52"/>
                  <a:gd name="T14" fmla="*/ 71 w 75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52">
                    <a:moveTo>
                      <a:pt x="71" y="0"/>
                    </a:moveTo>
                    <a:lnTo>
                      <a:pt x="3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1" y="52"/>
                    </a:lnTo>
                    <a:lnTo>
                      <a:pt x="75" y="34"/>
                    </a:lnTo>
                    <a:lnTo>
                      <a:pt x="75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9AC8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4854619" y="582738"/>
                <a:ext cx="99135" cy="68733"/>
              </a:xfrm>
              <a:custGeom>
                <a:avLst/>
                <a:gdLst>
                  <a:gd name="T0" fmla="*/ 71 w 75"/>
                  <a:gd name="T1" fmla="*/ 0 h 52"/>
                  <a:gd name="T2" fmla="*/ 35 w 75"/>
                  <a:gd name="T3" fmla="*/ 0 h 52"/>
                  <a:gd name="T4" fmla="*/ 3 w 75"/>
                  <a:gd name="T5" fmla="*/ 0 h 52"/>
                  <a:gd name="T6" fmla="*/ 0 w 75"/>
                  <a:gd name="T7" fmla="*/ 3 h 52"/>
                  <a:gd name="T8" fmla="*/ 51 w 75"/>
                  <a:gd name="T9" fmla="*/ 52 h 52"/>
                  <a:gd name="T10" fmla="*/ 75 w 75"/>
                  <a:gd name="T11" fmla="*/ 34 h 52"/>
                  <a:gd name="T12" fmla="*/ 75 w 75"/>
                  <a:gd name="T13" fmla="*/ 3 h 52"/>
                  <a:gd name="T14" fmla="*/ 71 w 75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52">
                    <a:moveTo>
                      <a:pt x="71" y="0"/>
                    </a:moveTo>
                    <a:lnTo>
                      <a:pt x="3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1" y="52"/>
                    </a:lnTo>
                    <a:lnTo>
                      <a:pt x="75" y="34"/>
                    </a:lnTo>
                    <a:lnTo>
                      <a:pt x="75" y="3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4844045" y="688482"/>
                <a:ext cx="18505" cy="9253"/>
              </a:xfrm>
              <a:custGeom>
                <a:avLst/>
                <a:gdLst>
                  <a:gd name="T0" fmla="*/ 0 w 14"/>
                  <a:gd name="T1" fmla="*/ 0 h 7"/>
                  <a:gd name="T2" fmla="*/ 0 w 14"/>
                  <a:gd name="T3" fmla="*/ 0 h 7"/>
                  <a:gd name="T4" fmla="*/ 0 w 14"/>
                  <a:gd name="T5" fmla="*/ 7 h 7"/>
                  <a:gd name="T6" fmla="*/ 9 w 14"/>
                  <a:gd name="T7" fmla="*/ 7 h 7"/>
                  <a:gd name="T8" fmla="*/ 14 w 14"/>
                  <a:gd name="T9" fmla="*/ 4 h 7"/>
                  <a:gd name="T10" fmla="*/ 0 w 14"/>
                  <a:gd name="T11" fmla="*/ 4 h 7"/>
                  <a:gd name="T12" fmla="*/ 0 w 1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A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4844045" y="688482"/>
                <a:ext cx="18505" cy="9253"/>
              </a:xfrm>
              <a:custGeom>
                <a:avLst/>
                <a:gdLst>
                  <a:gd name="T0" fmla="*/ 0 w 14"/>
                  <a:gd name="T1" fmla="*/ 0 h 7"/>
                  <a:gd name="T2" fmla="*/ 0 w 14"/>
                  <a:gd name="T3" fmla="*/ 0 h 7"/>
                  <a:gd name="T4" fmla="*/ 0 w 14"/>
                  <a:gd name="T5" fmla="*/ 7 h 7"/>
                  <a:gd name="T6" fmla="*/ 9 w 14"/>
                  <a:gd name="T7" fmla="*/ 7 h 7"/>
                  <a:gd name="T8" fmla="*/ 14 w 14"/>
                  <a:gd name="T9" fmla="*/ 4 h 7"/>
                  <a:gd name="T10" fmla="*/ 0 w 14"/>
                  <a:gd name="T11" fmla="*/ 4 h 7"/>
                  <a:gd name="T12" fmla="*/ 0 w 1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844045" y="681873"/>
                <a:ext cx="116318" cy="11897"/>
              </a:xfrm>
              <a:prstGeom prst="rect">
                <a:avLst/>
              </a:prstGeom>
              <a:solidFill>
                <a:srgbClr val="CD3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44045" y="681873"/>
                <a:ext cx="116318" cy="11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56"/>
              <p:cNvSpPr>
                <a:spLocks noEditPoints="1"/>
              </p:cNvSpPr>
              <p:nvPr/>
            </p:nvSpPr>
            <p:spPr bwMode="auto">
              <a:xfrm>
                <a:off x="4763415" y="601243"/>
                <a:ext cx="220740" cy="52872"/>
              </a:xfrm>
              <a:custGeom>
                <a:avLst/>
                <a:gdLst>
                  <a:gd name="T0" fmla="*/ 47 w 167"/>
                  <a:gd name="T1" fmla="*/ 0 h 40"/>
                  <a:gd name="T2" fmla="*/ 0 w 167"/>
                  <a:gd name="T3" fmla="*/ 37 h 40"/>
                  <a:gd name="T4" fmla="*/ 4 w 167"/>
                  <a:gd name="T5" fmla="*/ 40 h 40"/>
                  <a:gd name="T6" fmla="*/ 47 w 167"/>
                  <a:gd name="T7" fmla="*/ 6 h 40"/>
                  <a:gd name="T8" fmla="*/ 47 w 167"/>
                  <a:gd name="T9" fmla="*/ 0 h 40"/>
                  <a:gd name="T10" fmla="*/ 164 w 167"/>
                  <a:gd name="T11" fmla="*/ 0 h 40"/>
                  <a:gd name="T12" fmla="*/ 164 w 167"/>
                  <a:gd name="T13" fmla="*/ 4 h 40"/>
                  <a:gd name="T14" fmla="*/ 167 w 167"/>
                  <a:gd name="T15" fmla="*/ 1 h 40"/>
                  <a:gd name="T16" fmla="*/ 164 w 167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0">
                    <a:moveTo>
                      <a:pt x="47" y="0"/>
                    </a:moveTo>
                    <a:lnTo>
                      <a:pt x="0" y="37"/>
                    </a:lnTo>
                    <a:lnTo>
                      <a:pt x="4" y="40"/>
                    </a:lnTo>
                    <a:lnTo>
                      <a:pt x="47" y="6"/>
                    </a:lnTo>
                    <a:lnTo>
                      <a:pt x="47" y="0"/>
                    </a:lnTo>
                    <a:close/>
                    <a:moveTo>
                      <a:pt x="164" y="0"/>
                    </a:moveTo>
                    <a:lnTo>
                      <a:pt x="164" y="4"/>
                    </a:lnTo>
                    <a:lnTo>
                      <a:pt x="167" y="1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E8E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57"/>
              <p:cNvSpPr>
                <a:spLocks noEditPoints="1"/>
              </p:cNvSpPr>
              <p:nvPr/>
            </p:nvSpPr>
            <p:spPr bwMode="auto">
              <a:xfrm>
                <a:off x="4763415" y="601243"/>
                <a:ext cx="220740" cy="52872"/>
              </a:xfrm>
              <a:custGeom>
                <a:avLst/>
                <a:gdLst>
                  <a:gd name="T0" fmla="*/ 47 w 167"/>
                  <a:gd name="T1" fmla="*/ 0 h 40"/>
                  <a:gd name="T2" fmla="*/ 0 w 167"/>
                  <a:gd name="T3" fmla="*/ 37 h 40"/>
                  <a:gd name="T4" fmla="*/ 4 w 167"/>
                  <a:gd name="T5" fmla="*/ 40 h 40"/>
                  <a:gd name="T6" fmla="*/ 47 w 167"/>
                  <a:gd name="T7" fmla="*/ 6 h 40"/>
                  <a:gd name="T8" fmla="*/ 47 w 167"/>
                  <a:gd name="T9" fmla="*/ 0 h 40"/>
                  <a:gd name="T10" fmla="*/ 164 w 167"/>
                  <a:gd name="T11" fmla="*/ 0 h 40"/>
                  <a:gd name="T12" fmla="*/ 164 w 167"/>
                  <a:gd name="T13" fmla="*/ 4 h 40"/>
                  <a:gd name="T14" fmla="*/ 167 w 167"/>
                  <a:gd name="T15" fmla="*/ 1 h 40"/>
                  <a:gd name="T16" fmla="*/ 164 w 167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0">
                    <a:moveTo>
                      <a:pt x="47" y="0"/>
                    </a:moveTo>
                    <a:lnTo>
                      <a:pt x="0" y="37"/>
                    </a:lnTo>
                    <a:lnTo>
                      <a:pt x="4" y="40"/>
                    </a:lnTo>
                    <a:lnTo>
                      <a:pt x="47" y="6"/>
                    </a:lnTo>
                    <a:lnTo>
                      <a:pt x="47" y="0"/>
                    </a:lnTo>
                    <a:moveTo>
                      <a:pt x="164" y="0"/>
                    </a:moveTo>
                    <a:lnTo>
                      <a:pt x="164" y="4"/>
                    </a:lnTo>
                    <a:lnTo>
                      <a:pt x="167" y="1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58"/>
              <p:cNvSpPr>
                <a:spLocks noEditPoints="1"/>
              </p:cNvSpPr>
              <p:nvPr/>
            </p:nvSpPr>
            <p:spPr bwMode="auto">
              <a:xfrm>
                <a:off x="4825540" y="537797"/>
                <a:ext cx="154650" cy="71377"/>
              </a:xfrm>
              <a:custGeom>
                <a:avLst/>
                <a:gdLst>
                  <a:gd name="T0" fmla="*/ 16 w 117"/>
                  <a:gd name="T1" fmla="*/ 34 h 54"/>
                  <a:gd name="T2" fmla="*/ 0 w 117"/>
                  <a:gd name="T3" fmla="*/ 48 h 54"/>
                  <a:gd name="T4" fmla="*/ 0 w 117"/>
                  <a:gd name="T5" fmla="*/ 54 h 54"/>
                  <a:gd name="T6" fmla="*/ 16 w 117"/>
                  <a:gd name="T7" fmla="*/ 42 h 54"/>
                  <a:gd name="T8" fmla="*/ 16 w 117"/>
                  <a:gd name="T9" fmla="*/ 34 h 54"/>
                  <a:gd name="T10" fmla="*/ 100 w 117"/>
                  <a:gd name="T11" fmla="*/ 34 h 54"/>
                  <a:gd name="T12" fmla="*/ 100 w 117"/>
                  <a:gd name="T13" fmla="*/ 40 h 54"/>
                  <a:gd name="T14" fmla="*/ 117 w 117"/>
                  <a:gd name="T15" fmla="*/ 52 h 54"/>
                  <a:gd name="T16" fmla="*/ 117 w 117"/>
                  <a:gd name="T17" fmla="*/ 52 h 54"/>
                  <a:gd name="T18" fmla="*/ 117 w 117"/>
                  <a:gd name="T19" fmla="*/ 48 h 54"/>
                  <a:gd name="T20" fmla="*/ 100 w 117"/>
                  <a:gd name="T21" fmla="*/ 34 h 54"/>
                  <a:gd name="T22" fmla="*/ 59 w 117"/>
                  <a:gd name="T23" fmla="*/ 0 h 54"/>
                  <a:gd name="T24" fmla="*/ 20 w 117"/>
                  <a:gd name="T25" fmla="*/ 31 h 54"/>
                  <a:gd name="T26" fmla="*/ 30 w 117"/>
                  <a:gd name="T27" fmla="*/ 31 h 54"/>
                  <a:gd name="T28" fmla="*/ 59 w 117"/>
                  <a:gd name="T29" fmla="*/ 8 h 54"/>
                  <a:gd name="T30" fmla="*/ 88 w 117"/>
                  <a:gd name="T31" fmla="*/ 31 h 54"/>
                  <a:gd name="T32" fmla="*/ 96 w 117"/>
                  <a:gd name="T33" fmla="*/ 31 h 54"/>
                  <a:gd name="T34" fmla="*/ 59 w 117"/>
                  <a:gd name="T3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4">
                    <a:moveTo>
                      <a:pt x="16" y="34"/>
                    </a:moveTo>
                    <a:lnTo>
                      <a:pt x="0" y="48"/>
                    </a:lnTo>
                    <a:lnTo>
                      <a:pt x="0" y="54"/>
                    </a:lnTo>
                    <a:lnTo>
                      <a:pt x="16" y="42"/>
                    </a:lnTo>
                    <a:lnTo>
                      <a:pt x="16" y="34"/>
                    </a:lnTo>
                    <a:close/>
                    <a:moveTo>
                      <a:pt x="100" y="34"/>
                    </a:moveTo>
                    <a:lnTo>
                      <a:pt x="100" y="40"/>
                    </a:lnTo>
                    <a:lnTo>
                      <a:pt x="117" y="52"/>
                    </a:lnTo>
                    <a:lnTo>
                      <a:pt x="117" y="52"/>
                    </a:lnTo>
                    <a:lnTo>
                      <a:pt x="117" y="48"/>
                    </a:lnTo>
                    <a:lnTo>
                      <a:pt x="100" y="34"/>
                    </a:lnTo>
                    <a:close/>
                    <a:moveTo>
                      <a:pt x="59" y="0"/>
                    </a:moveTo>
                    <a:lnTo>
                      <a:pt x="20" y="31"/>
                    </a:lnTo>
                    <a:lnTo>
                      <a:pt x="30" y="31"/>
                    </a:lnTo>
                    <a:lnTo>
                      <a:pt x="59" y="8"/>
                    </a:lnTo>
                    <a:lnTo>
                      <a:pt x="88" y="31"/>
                    </a:lnTo>
                    <a:lnTo>
                      <a:pt x="96" y="3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DFA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59"/>
              <p:cNvSpPr>
                <a:spLocks noEditPoints="1"/>
              </p:cNvSpPr>
              <p:nvPr/>
            </p:nvSpPr>
            <p:spPr bwMode="auto">
              <a:xfrm>
                <a:off x="4825540" y="537797"/>
                <a:ext cx="154650" cy="71377"/>
              </a:xfrm>
              <a:custGeom>
                <a:avLst/>
                <a:gdLst>
                  <a:gd name="T0" fmla="*/ 16 w 117"/>
                  <a:gd name="T1" fmla="*/ 34 h 54"/>
                  <a:gd name="T2" fmla="*/ 0 w 117"/>
                  <a:gd name="T3" fmla="*/ 48 h 54"/>
                  <a:gd name="T4" fmla="*/ 0 w 117"/>
                  <a:gd name="T5" fmla="*/ 54 h 54"/>
                  <a:gd name="T6" fmla="*/ 16 w 117"/>
                  <a:gd name="T7" fmla="*/ 42 h 54"/>
                  <a:gd name="T8" fmla="*/ 16 w 117"/>
                  <a:gd name="T9" fmla="*/ 34 h 54"/>
                  <a:gd name="T10" fmla="*/ 100 w 117"/>
                  <a:gd name="T11" fmla="*/ 34 h 54"/>
                  <a:gd name="T12" fmla="*/ 100 w 117"/>
                  <a:gd name="T13" fmla="*/ 40 h 54"/>
                  <a:gd name="T14" fmla="*/ 117 w 117"/>
                  <a:gd name="T15" fmla="*/ 52 h 54"/>
                  <a:gd name="T16" fmla="*/ 117 w 117"/>
                  <a:gd name="T17" fmla="*/ 52 h 54"/>
                  <a:gd name="T18" fmla="*/ 117 w 117"/>
                  <a:gd name="T19" fmla="*/ 48 h 54"/>
                  <a:gd name="T20" fmla="*/ 100 w 117"/>
                  <a:gd name="T21" fmla="*/ 34 h 54"/>
                  <a:gd name="T22" fmla="*/ 59 w 117"/>
                  <a:gd name="T23" fmla="*/ 0 h 54"/>
                  <a:gd name="T24" fmla="*/ 20 w 117"/>
                  <a:gd name="T25" fmla="*/ 31 h 54"/>
                  <a:gd name="T26" fmla="*/ 30 w 117"/>
                  <a:gd name="T27" fmla="*/ 31 h 54"/>
                  <a:gd name="T28" fmla="*/ 59 w 117"/>
                  <a:gd name="T29" fmla="*/ 8 h 54"/>
                  <a:gd name="T30" fmla="*/ 88 w 117"/>
                  <a:gd name="T31" fmla="*/ 31 h 54"/>
                  <a:gd name="T32" fmla="*/ 96 w 117"/>
                  <a:gd name="T33" fmla="*/ 31 h 54"/>
                  <a:gd name="T34" fmla="*/ 59 w 117"/>
                  <a:gd name="T3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4">
                    <a:moveTo>
                      <a:pt x="16" y="34"/>
                    </a:moveTo>
                    <a:lnTo>
                      <a:pt x="0" y="48"/>
                    </a:lnTo>
                    <a:lnTo>
                      <a:pt x="0" y="54"/>
                    </a:lnTo>
                    <a:lnTo>
                      <a:pt x="16" y="42"/>
                    </a:lnTo>
                    <a:lnTo>
                      <a:pt x="16" y="34"/>
                    </a:lnTo>
                    <a:moveTo>
                      <a:pt x="100" y="34"/>
                    </a:moveTo>
                    <a:lnTo>
                      <a:pt x="100" y="40"/>
                    </a:lnTo>
                    <a:lnTo>
                      <a:pt x="117" y="52"/>
                    </a:lnTo>
                    <a:lnTo>
                      <a:pt x="117" y="52"/>
                    </a:lnTo>
                    <a:lnTo>
                      <a:pt x="117" y="48"/>
                    </a:lnTo>
                    <a:lnTo>
                      <a:pt x="100" y="34"/>
                    </a:lnTo>
                    <a:moveTo>
                      <a:pt x="59" y="0"/>
                    </a:moveTo>
                    <a:lnTo>
                      <a:pt x="20" y="31"/>
                    </a:lnTo>
                    <a:lnTo>
                      <a:pt x="30" y="31"/>
                    </a:lnTo>
                    <a:lnTo>
                      <a:pt x="59" y="8"/>
                    </a:lnTo>
                    <a:lnTo>
                      <a:pt x="88" y="31"/>
                    </a:lnTo>
                    <a:lnTo>
                      <a:pt x="96" y="31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0"/>
              <p:cNvSpPr>
                <a:spLocks noEditPoints="1"/>
              </p:cNvSpPr>
              <p:nvPr/>
            </p:nvSpPr>
            <p:spPr bwMode="auto">
              <a:xfrm>
                <a:off x="4846688" y="578773"/>
                <a:ext cx="111031" cy="14540"/>
              </a:xfrm>
              <a:custGeom>
                <a:avLst/>
                <a:gdLst>
                  <a:gd name="T0" fmla="*/ 14 w 84"/>
                  <a:gd name="T1" fmla="*/ 0 h 11"/>
                  <a:gd name="T2" fmla="*/ 4 w 84"/>
                  <a:gd name="T3" fmla="*/ 0 h 11"/>
                  <a:gd name="T4" fmla="*/ 0 w 84"/>
                  <a:gd name="T5" fmla="*/ 3 h 11"/>
                  <a:gd name="T6" fmla="*/ 0 w 84"/>
                  <a:gd name="T7" fmla="*/ 11 h 11"/>
                  <a:gd name="T8" fmla="*/ 4 w 84"/>
                  <a:gd name="T9" fmla="*/ 8 h 11"/>
                  <a:gd name="T10" fmla="*/ 4 w 84"/>
                  <a:gd name="T11" fmla="*/ 3 h 11"/>
                  <a:gd name="T12" fmla="*/ 9 w 84"/>
                  <a:gd name="T13" fmla="*/ 3 h 11"/>
                  <a:gd name="T14" fmla="*/ 14 w 84"/>
                  <a:gd name="T15" fmla="*/ 0 h 11"/>
                  <a:gd name="T16" fmla="*/ 80 w 84"/>
                  <a:gd name="T17" fmla="*/ 0 h 11"/>
                  <a:gd name="T18" fmla="*/ 72 w 84"/>
                  <a:gd name="T19" fmla="*/ 0 h 11"/>
                  <a:gd name="T20" fmla="*/ 77 w 84"/>
                  <a:gd name="T21" fmla="*/ 3 h 11"/>
                  <a:gd name="T22" fmla="*/ 81 w 84"/>
                  <a:gd name="T23" fmla="*/ 3 h 11"/>
                  <a:gd name="T24" fmla="*/ 81 w 84"/>
                  <a:gd name="T25" fmla="*/ 6 h 11"/>
                  <a:gd name="T26" fmla="*/ 84 w 84"/>
                  <a:gd name="T27" fmla="*/ 9 h 11"/>
                  <a:gd name="T28" fmla="*/ 84 w 84"/>
                  <a:gd name="T29" fmla="*/ 3 h 11"/>
                  <a:gd name="T30" fmla="*/ 80 w 84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1">
                    <a:moveTo>
                      <a:pt x="1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4" y="0"/>
                    </a:lnTo>
                    <a:close/>
                    <a:moveTo>
                      <a:pt x="80" y="0"/>
                    </a:moveTo>
                    <a:lnTo>
                      <a:pt x="72" y="0"/>
                    </a:lnTo>
                    <a:lnTo>
                      <a:pt x="77" y="3"/>
                    </a:lnTo>
                    <a:lnTo>
                      <a:pt x="81" y="3"/>
                    </a:lnTo>
                    <a:lnTo>
                      <a:pt x="81" y="6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7F7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1"/>
              <p:cNvSpPr>
                <a:spLocks noEditPoints="1"/>
              </p:cNvSpPr>
              <p:nvPr/>
            </p:nvSpPr>
            <p:spPr bwMode="auto">
              <a:xfrm>
                <a:off x="4846688" y="578773"/>
                <a:ext cx="111031" cy="14540"/>
              </a:xfrm>
              <a:custGeom>
                <a:avLst/>
                <a:gdLst>
                  <a:gd name="T0" fmla="*/ 14 w 84"/>
                  <a:gd name="T1" fmla="*/ 0 h 11"/>
                  <a:gd name="T2" fmla="*/ 4 w 84"/>
                  <a:gd name="T3" fmla="*/ 0 h 11"/>
                  <a:gd name="T4" fmla="*/ 0 w 84"/>
                  <a:gd name="T5" fmla="*/ 3 h 11"/>
                  <a:gd name="T6" fmla="*/ 0 w 84"/>
                  <a:gd name="T7" fmla="*/ 11 h 11"/>
                  <a:gd name="T8" fmla="*/ 4 w 84"/>
                  <a:gd name="T9" fmla="*/ 8 h 11"/>
                  <a:gd name="T10" fmla="*/ 4 w 84"/>
                  <a:gd name="T11" fmla="*/ 3 h 11"/>
                  <a:gd name="T12" fmla="*/ 9 w 84"/>
                  <a:gd name="T13" fmla="*/ 3 h 11"/>
                  <a:gd name="T14" fmla="*/ 14 w 84"/>
                  <a:gd name="T15" fmla="*/ 0 h 11"/>
                  <a:gd name="T16" fmla="*/ 80 w 84"/>
                  <a:gd name="T17" fmla="*/ 0 h 11"/>
                  <a:gd name="T18" fmla="*/ 72 w 84"/>
                  <a:gd name="T19" fmla="*/ 0 h 11"/>
                  <a:gd name="T20" fmla="*/ 77 w 84"/>
                  <a:gd name="T21" fmla="*/ 3 h 11"/>
                  <a:gd name="T22" fmla="*/ 81 w 84"/>
                  <a:gd name="T23" fmla="*/ 3 h 11"/>
                  <a:gd name="T24" fmla="*/ 81 w 84"/>
                  <a:gd name="T25" fmla="*/ 6 h 11"/>
                  <a:gd name="T26" fmla="*/ 84 w 84"/>
                  <a:gd name="T27" fmla="*/ 9 h 11"/>
                  <a:gd name="T28" fmla="*/ 84 w 84"/>
                  <a:gd name="T29" fmla="*/ 3 h 11"/>
                  <a:gd name="T30" fmla="*/ 80 w 84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1">
                    <a:moveTo>
                      <a:pt x="1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4" y="0"/>
                    </a:lnTo>
                    <a:moveTo>
                      <a:pt x="80" y="0"/>
                    </a:moveTo>
                    <a:lnTo>
                      <a:pt x="72" y="0"/>
                    </a:lnTo>
                    <a:lnTo>
                      <a:pt x="77" y="3"/>
                    </a:lnTo>
                    <a:lnTo>
                      <a:pt x="81" y="3"/>
                    </a:lnTo>
                    <a:lnTo>
                      <a:pt x="81" y="6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4851976" y="582738"/>
                <a:ext cx="2644" cy="6609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3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auto">
              <a:xfrm>
                <a:off x="4851976" y="582738"/>
                <a:ext cx="2644" cy="6609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3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4"/>
              <p:cNvSpPr>
                <a:spLocks noEditPoints="1"/>
              </p:cNvSpPr>
              <p:nvPr/>
            </p:nvSpPr>
            <p:spPr bwMode="auto">
              <a:xfrm>
                <a:off x="4851976" y="582738"/>
                <a:ext cx="101779" cy="3966"/>
              </a:xfrm>
              <a:custGeom>
                <a:avLst/>
                <a:gdLst>
                  <a:gd name="T0" fmla="*/ 5 w 77"/>
                  <a:gd name="T1" fmla="*/ 0 h 3"/>
                  <a:gd name="T2" fmla="*/ 0 w 77"/>
                  <a:gd name="T3" fmla="*/ 0 h 3"/>
                  <a:gd name="T4" fmla="*/ 2 w 77"/>
                  <a:gd name="T5" fmla="*/ 3 h 3"/>
                  <a:gd name="T6" fmla="*/ 5 w 77"/>
                  <a:gd name="T7" fmla="*/ 0 h 3"/>
                  <a:gd name="T8" fmla="*/ 77 w 77"/>
                  <a:gd name="T9" fmla="*/ 0 h 3"/>
                  <a:gd name="T10" fmla="*/ 73 w 77"/>
                  <a:gd name="T11" fmla="*/ 0 h 3"/>
                  <a:gd name="T12" fmla="*/ 77 w 77"/>
                  <a:gd name="T13" fmla="*/ 3 h 3"/>
                  <a:gd name="T14" fmla="*/ 77 w 7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3">
                    <a:moveTo>
                      <a:pt x="5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  <a:moveTo>
                      <a:pt x="77" y="0"/>
                    </a:moveTo>
                    <a:lnTo>
                      <a:pt x="73" y="0"/>
                    </a:lnTo>
                    <a:lnTo>
                      <a:pt x="77" y="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EB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5"/>
              <p:cNvSpPr>
                <a:spLocks noEditPoints="1"/>
              </p:cNvSpPr>
              <p:nvPr/>
            </p:nvSpPr>
            <p:spPr bwMode="auto">
              <a:xfrm>
                <a:off x="4851976" y="582738"/>
                <a:ext cx="101779" cy="3966"/>
              </a:xfrm>
              <a:custGeom>
                <a:avLst/>
                <a:gdLst>
                  <a:gd name="T0" fmla="*/ 5 w 77"/>
                  <a:gd name="T1" fmla="*/ 0 h 3"/>
                  <a:gd name="T2" fmla="*/ 0 w 77"/>
                  <a:gd name="T3" fmla="*/ 0 h 3"/>
                  <a:gd name="T4" fmla="*/ 2 w 77"/>
                  <a:gd name="T5" fmla="*/ 3 h 3"/>
                  <a:gd name="T6" fmla="*/ 5 w 77"/>
                  <a:gd name="T7" fmla="*/ 0 h 3"/>
                  <a:gd name="T8" fmla="*/ 77 w 77"/>
                  <a:gd name="T9" fmla="*/ 0 h 3"/>
                  <a:gd name="T10" fmla="*/ 73 w 77"/>
                  <a:gd name="T11" fmla="*/ 0 h 3"/>
                  <a:gd name="T12" fmla="*/ 77 w 77"/>
                  <a:gd name="T13" fmla="*/ 3 h 3"/>
                  <a:gd name="T14" fmla="*/ 77 w 7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3">
                    <a:moveTo>
                      <a:pt x="5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0"/>
                    </a:lnTo>
                    <a:moveTo>
                      <a:pt x="77" y="0"/>
                    </a:moveTo>
                    <a:lnTo>
                      <a:pt x="73" y="0"/>
                    </a:lnTo>
                    <a:lnTo>
                      <a:pt x="77" y="3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4736979" y="498143"/>
                <a:ext cx="333092" cy="152007"/>
              </a:xfrm>
              <a:custGeom>
                <a:avLst/>
                <a:gdLst>
                  <a:gd name="T0" fmla="*/ 126 w 252"/>
                  <a:gd name="T1" fmla="*/ 0 h 115"/>
                  <a:gd name="T2" fmla="*/ 252 w 252"/>
                  <a:gd name="T3" fmla="*/ 101 h 115"/>
                  <a:gd name="T4" fmla="*/ 230 w 252"/>
                  <a:gd name="T5" fmla="*/ 115 h 115"/>
                  <a:gd name="T6" fmla="*/ 126 w 252"/>
                  <a:gd name="T7" fmla="*/ 30 h 115"/>
                  <a:gd name="T8" fmla="*/ 20 w 252"/>
                  <a:gd name="T9" fmla="*/ 115 h 115"/>
                  <a:gd name="T10" fmla="*/ 0 w 252"/>
                  <a:gd name="T11" fmla="*/ 101 h 115"/>
                  <a:gd name="T12" fmla="*/ 126 w 252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2" h="115">
                    <a:moveTo>
                      <a:pt x="126" y="0"/>
                    </a:moveTo>
                    <a:lnTo>
                      <a:pt x="252" y="101"/>
                    </a:lnTo>
                    <a:lnTo>
                      <a:pt x="230" y="115"/>
                    </a:lnTo>
                    <a:lnTo>
                      <a:pt x="126" y="30"/>
                    </a:lnTo>
                    <a:lnTo>
                      <a:pt x="20" y="115"/>
                    </a:lnTo>
                    <a:lnTo>
                      <a:pt x="0" y="101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B71F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4736979" y="498143"/>
                <a:ext cx="333092" cy="152007"/>
              </a:xfrm>
              <a:custGeom>
                <a:avLst/>
                <a:gdLst>
                  <a:gd name="T0" fmla="*/ 126 w 252"/>
                  <a:gd name="T1" fmla="*/ 0 h 115"/>
                  <a:gd name="T2" fmla="*/ 252 w 252"/>
                  <a:gd name="T3" fmla="*/ 101 h 115"/>
                  <a:gd name="T4" fmla="*/ 230 w 252"/>
                  <a:gd name="T5" fmla="*/ 115 h 115"/>
                  <a:gd name="T6" fmla="*/ 126 w 252"/>
                  <a:gd name="T7" fmla="*/ 30 h 115"/>
                  <a:gd name="T8" fmla="*/ 20 w 252"/>
                  <a:gd name="T9" fmla="*/ 115 h 115"/>
                  <a:gd name="T10" fmla="*/ 0 w 252"/>
                  <a:gd name="T11" fmla="*/ 101 h 115"/>
                  <a:gd name="T12" fmla="*/ 126 w 252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2" h="115">
                    <a:moveTo>
                      <a:pt x="126" y="0"/>
                    </a:moveTo>
                    <a:lnTo>
                      <a:pt x="252" y="101"/>
                    </a:lnTo>
                    <a:lnTo>
                      <a:pt x="230" y="115"/>
                    </a:lnTo>
                    <a:lnTo>
                      <a:pt x="126" y="30"/>
                    </a:lnTo>
                    <a:lnTo>
                      <a:pt x="20" y="115"/>
                    </a:lnTo>
                    <a:lnTo>
                      <a:pt x="0" y="101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4828183" y="467742"/>
                <a:ext cx="670151" cy="754746"/>
              </a:xfrm>
              <a:custGeom>
                <a:avLst/>
                <a:gdLst>
                  <a:gd name="T0" fmla="*/ 171 w 330"/>
                  <a:gd name="T1" fmla="*/ 176 h 373"/>
                  <a:gd name="T2" fmla="*/ 234 w 330"/>
                  <a:gd name="T3" fmla="*/ 50 h 373"/>
                  <a:gd name="T4" fmla="*/ 169 w 330"/>
                  <a:gd name="T5" fmla="*/ 0 h 373"/>
                  <a:gd name="T6" fmla="*/ 0 w 330"/>
                  <a:gd name="T7" fmla="*/ 124 h 373"/>
                  <a:gd name="T8" fmla="*/ 0 w 330"/>
                  <a:gd name="T9" fmla="*/ 373 h 373"/>
                  <a:gd name="T10" fmla="*/ 330 w 330"/>
                  <a:gd name="T11" fmla="*/ 373 h 373"/>
                  <a:gd name="T12" fmla="*/ 330 w 330"/>
                  <a:gd name="T13" fmla="*/ 335 h 373"/>
                  <a:gd name="T14" fmla="*/ 171 w 330"/>
                  <a:gd name="T15" fmla="*/ 17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0" h="373">
                    <a:moveTo>
                      <a:pt x="171" y="176"/>
                    </a:moveTo>
                    <a:cubicBezTo>
                      <a:pt x="171" y="125"/>
                      <a:pt x="196" y="79"/>
                      <a:pt x="234" y="5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330" y="373"/>
                      <a:pt x="330" y="373"/>
                      <a:pt x="330" y="373"/>
                    </a:cubicBezTo>
                    <a:cubicBezTo>
                      <a:pt x="330" y="335"/>
                      <a:pt x="330" y="335"/>
                      <a:pt x="330" y="335"/>
                    </a:cubicBezTo>
                    <a:cubicBezTo>
                      <a:pt x="242" y="335"/>
                      <a:pt x="171" y="264"/>
                      <a:pt x="171" y="176"/>
                    </a:cubicBezTo>
                  </a:path>
                </a:pathLst>
              </a:custGeom>
              <a:solidFill>
                <a:srgbClr val="F6D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4775311" y="1222487"/>
                <a:ext cx="762676" cy="31723"/>
              </a:xfrm>
              <a:custGeom>
                <a:avLst/>
                <a:gdLst>
                  <a:gd name="T0" fmla="*/ 3 w 375"/>
                  <a:gd name="T1" fmla="*/ 0 h 16"/>
                  <a:gd name="T2" fmla="*/ 373 w 375"/>
                  <a:gd name="T3" fmla="*/ 0 h 16"/>
                  <a:gd name="T4" fmla="*/ 375 w 375"/>
                  <a:gd name="T5" fmla="*/ 2 h 16"/>
                  <a:gd name="T6" fmla="*/ 375 w 375"/>
                  <a:gd name="T7" fmla="*/ 14 h 16"/>
                  <a:gd name="T8" fmla="*/ 373 w 375"/>
                  <a:gd name="T9" fmla="*/ 16 h 16"/>
                  <a:gd name="T10" fmla="*/ 3 w 375"/>
                  <a:gd name="T11" fmla="*/ 16 h 16"/>
                  <a:gd name="T12" fmla="*/ 0 w 375"/>
                  <a:gd name="T13" fmla="*/ 14 h 16"/>
                  <a:gd name="T14" fmla="*/ 0 w 375"/>
                  <a:gd name="T15" fmla="*/ 2 h 16"/>
                  <a:gd name="T16" fmla="*/ 3 w 37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5" h="16">
                    <a:moveTo>
                      <a:pt x="3" y="0"/>
                    </a:moveTo>
                    <a:cubicBezTo>
                      <a:pt x="373" y="0"/>
                      <a:pt x="373" y="0"/>
                      <a:pt x="373" y="0"/>
                    </a:cubicBezTo>
                    <a:cubicBezTo>
                      <a:pt x="374" y="0"/>
                      <a:pt x="375" y="1"/>
                      <a:pt x="375" y="2"/>
                    </a:cubicBezTo>
                    <a:cubicBezTo>
                      <a:pt x="375" y="14"/>
                      <a:pt x="375" y="14"/>
                      <a:pt x="375" y="14"/>
                    </a:cubicBezTo>
                    <a:cubicBezTo>
                      <a:pt x="375" y="15"/>
                      <a:pt x="374" y="16"/>
                      <a:pt x="37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4B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70"/>
              <p:cNvSpPr>
                <a:spLocks noChangeArrowheads="1"/>
              </p:cNvSpPr>
              <p:nvPr/>
            </p:nvSpPr>
            <p:spPr bwMode="auto">
              <a:xfrm>
                <a:off x="5175815" y="502109"/>
                <a:ext cx="647680" cy="645036"/>
              </a:xfrm>
              <a:prstGeom prst="ellipse">
                <a:avLst/>
              </a:prstGeom>
              <a:solidFill>
                <a:srgbClr val="DCC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1"/>
              <p:cNvSpPr>
                <a:spLocks noEditPoints="1"/>
              </p:cNvSpPr>
              <p:nvPr/>
            </p:nvSpPr>
            <p:spPr bwMode="auto">
              <a:xfrm>
                <a:off x="4980189" y="446593"/>
                <a:ext cx="329128" cy="162581"/>
              </a:xfrm>
              <a:custGeom>
                <a:avLst/>
                <a:gdLst>
                  <a:gd name="T0" fmla="*/ 0 w 162"/>
                  <a:gd name="T1" fmla="*/ 79 h 80"/>
                  <a:gd name="T2" fmla="*/ 0 w 162"/>
                  <a:gd name="T3" fmla="*/ 80 h 80"/>
                  <a:gd name="T4" fmla="*/ 0 w 162"/>
                  <a:gd name="T5" fmla="*/ 79 h 80"/>
                  <a:gd name="T6" fmla="*/ 0 w 162"/>
                  <a:gd name="T7" fmla="*/ 79 h 80"/>
                  <a:gd name="T8" fmla="*/ 94 w 162"/>
                  <a:gd name="T9" fmla="*/ 0 h 80"/>
                  <a:gd name="T10" fmla="*/ 14 w 162"/>
                  <a:gd name="T11" fmla="*/ 67 h 80"/>
                  <a:gd name="T12" fmla="*/ 15 w 162"/>
                  <a:gd name="T13" fmla="*/ 68 h 80"/>
                  <a:gd name="T14" fmla="*/ 94 w 162"/>
                  <a:gd name="T15" fmla="*/ 10 h 80"/>
                  <a:gd name="T16" fmla="*/ 159 w 162"/>
                  <a:gd name="T17" fmla="*/ 60 h 80"/>
                  <a:gd name="T18" fmla="*/ 162 w 162"/>
                  <a:gd name="T19" fmla="*/ 58 h 80"/>
                  <a:gd name="T20" fmla="*/ 94 w 162"/>
                  <a:gd name="T2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" h="80">
                    <a:moveTo>
                      <a:pt x="0" y="79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moveTo>
                      <a:pt x="94" y="0"/>
                    </a:move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60" y="59"/>
                      <a:pt x="161" y="58"/>
                      <a:pt x="162" y="58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E1E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auto">
              <a:xfrm>
                <a:off x="4974902" y="606530"/>
                <a:ext cx="5287" cy="6609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5 h 5"/>
                  <a:gd name="T4" fmla="*/ 4 w 4"/>
                  <a:gd name="T5" fmla="*/ 2 h 5"/>
                  <a:gd name="T6" fmla="*/ 4 w 4"/>
                  <a:gd name="T7" fmla="*/ 0 h 5"/>
                  <a:gd name="T8" fmla="*/ 4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5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AA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4974902" y="606530"/>
                <a:ext cx="5287" cy="6609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5 h 5"/>
                  <a:gd name="T4" fmla="*/ 4 w 4"/>
                  <a:gd name="T5" fmla="*/ 2 h 5"/>
                  <a:gd name="T6" fmla="*/ 4 w 4"/>
                  <a:gd name="T7" fmla="*/ 0 h 5"/>
                  <a:gd name="T8" fmla="*/ 4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5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auto">
              <a:xfrm>
                <a:off x="4980189" y="602565"/>
                <a:ext cx="3966" cy="3966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2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DC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4980189" y="602565"/>
                <a:ext cx="3966" cy="3966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2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Rectangle 76"/>
              <p:cNvSpPr>
                <a:spLocks noChangeArrowheads="1"/>
              </p:cNvSpPr>
              <p:nvPr/>
            </p:nvSpPr>
            <p:spPr bwMode="auto">
              <a:xfrm>
                <a:off x="4980189" y="606530"/>
                <a:ext cx="1322" cy="1322"/>
              </a:xfrm>
              <a:prstGeom prst="rect">
                <a:avLst/>
              </a:prstGeom>
              <a:solidFill>
                <a:srgbClr val="C89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4980189" y="6065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auto">
              <a:xfrm>
                <a:off x="4984155" y="582738"/>
                <a:ext cx="26436" cy="22471"/>
              </a:xfrm>
              <a:custGeom>
                <a:avLst/>
                <a:gdLst>
                  <a:gd name="T0" fmla="*/ 19 w 20"/>
                  <a:gd name="T1" fmla="*/ 0 h 17"/>
                  <a:gd name="T2" fmla="*/ 0 w 20"/>
                  <a:gd name="T3" fmla="*/ 15 h 17"/>
                  <a:gd name="T4" fmla="*/ 0 w 20"/>
                  <a:gd name="T5" fmla="*/ 17 h 17"/>
                  <a:gd name="T6" fmla="*/ 20 w 20"/>
                  <a:gd name="T7" fmla="*/ 2 h 17"/>
                  <a:gd name="T8" fmla="*/ 19 w 2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19" y="0"/>
                    </a:moveTo>
                    <a:lnTo>
                      <a:pt x="0" y="15"/>
                    </a:lnTo>
                    <a:lnTo>
                      <a:pt x="0" y="17"/>
                    </a:lnTo>
                    <a:lnTo>
                      <a:pt x="20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72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4984155" y="582738"/>
                <a:ext cx="26436" cy="22471"/>
              </a:xfrm>
              <a:custGeom>
                <a:avLst/>
                <a:gdLst>
                  <a:gd name="T0" fmla="*/ 19 w 20"/>
                  <a:gd name="T1" fmla="*/ 0 h 17"/>
                  <a:gd name="T2" fmla="*/ 0 w 20"/>
                  <a:gd name="T3" fmla="*/ 15 h 17"/>
                  <a:gd name="T4" fmla="*/ 0 w 20"/>
                  <a:gd name="T5" fmla="*/ 17 h 17"/>
                  <a:gd name="T6" fmla="*/ 20 w 20"/>
                  <a:gd name="T7" fmla="*/ 2 h 17"/>
                  <a:gd name="T8" fmla="*/ 19 w 2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19" y="0"/>
                    </a:moveTo>
                    <a:lnTo>
                      <a:pt x="0" y="15"/>
                    </a:lnTo>
                    <a:lnTo>
                      <a:pt x="0" y="17"/>
                    </a:lnTo>
                    <a:lnTo>
                      <a:pt x="20" y="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4828183" y="467742"/>
                <a:ext cx="475846" cy="344989"/>
              </a:xfrm>
              <a:custGeom>
                <a:avLst/>
                <a:gdLst>
                  <a:gd name="T0" fmla="*/ 169 w 234"/>
                  <a:gd name="T1" fmla="*/ 0 h 171"/>
                  <a:gd name="T2" fmla="*/ 90 w 234"/>
                  <a:gd name="T3" fmla="*/ 58 h 171"/>
                  <a:gd name="T4" fmla="*/ 77 w 234"/>
                  <a:gd name="T5" fmla="*/ 68 h 171"/>
                  <a:gd name="T6" fmla="*/ 75 w 234"/>
                  <a:gd name="T7" fmla="*/ 69 h 171"/>
                  <a:gd name="T8" fmla="*/ 75 w 234"/>
                  <a:gd name="T9" fmla="*/ 70 h 171"/>
                  <a:gd name="T10" fmla="*/ 72 w 234"/>
                  <a:gd name="T11" fmla="*/ 72 h 171"/>
                  <a:gd name="T12" fmla="*/ 0 w 234"/>
                  <a:gd name="T13" fmla="*/ 132 h 171"/>
                  <a:gd name="T14" fmla="*/ 0 w 234"/>
                  <a:gd name="T15" fmla="*/ 171 h 171"/>
                  <a:gd name="T16" fmla="*/ 169 w 234"/>
                  <a:gd name="T17" fmla="*/ 39 h 171"/>
                  <a:gd name="T18" fmla="*/ 210 w 234"/>
                  <a:gd name="T19" fmla="*/ 73 h 171"/>
                  <a:gd name="T20" fmla="*/ 234 w 234"/>
                  <a:gd name="T21" fmla="*/ 50 h 171"/>
                  <a:gd name="T22" fmla="*/ 169 w 234"/>
                  <a:gd name="T2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4" h="171">
                    <a:moveTo>
                      <a:pt x="169" y="0"/>
                    </a:moveTo>
                    <a:cubicBezTo>
                      <a:pt x="90" y="58"/>
                      <a:pt x="90" y="58"/>
                      <a:pt x="90" y="5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210" y="73"/>
                      <a:pt x="210" y="73"/>
                      <a:pt x="210" y="73"/>
                    </a:cubicBezTo>
                    <a:cubicBezTo>
                      <a:pt x="217" y="64"/>
                      <a:pt x="225" y="57"/>
                      <a:pt x="234" y="50"/>
                    </a:cubicBezTo>
                    <a:cubicBezTo>
                      <a:pt x="169" y="0"/>
                      <a:pt x="169" y="0"/>
                      <a:pt x="169" y="0"/>
                    </a:cubicBezTo>
                  </a:path>
                </a:pathLst>
              </a:custGeom>
              <a:solidFill>
                <a:srgbClr val="DA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auto">
              <a:xfrm>
                <a:off x="5255123" y="564233"/>
                <a:ext cx="54194" cy="50228"/>
              </a:xfrm>
              <a:custGeom>
                <a:avLst/>
                <a:gdLst>
                  <a:gd name="T0" fmla="*/ 27 w 27"/>
                  <a:gd name="T1" fmla="*/ 0 h 25"/>
                  <a:gd name="T2" fmla="*/ 24 w 27"/>
                  <a:gd name="T3" fmla="*/ 2 h 25"/>
                  <a:gd name="T4" fmla="*/ 0 w 27"/>
                  <a:gd name="T5" fmla="*/ 25 h 25"/>
                  <a:gd name="T6" fmla="*/ 0 w 27"/>
                  <a:gd name="T7" fmla="*/ 25 h 25"/>
                  <a:gd name="T8" fmla="*/ 27 w 27"/>
                  <a:gd name="T9" fmla="*/ 0 h 25"/>
                  <a:gd name="T10" fmla="*/ 27 w 2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5">
                    <a:moveTo>
                      <a:pt x="27" y="0"/>
                    </a:moveTo>
                    <a:cubicBezTo>
                      <a:pt x="26" y="0"/>
                      <a:pt x="25" y="1"/>
                      <a:pt x="24" y="2"/>
                    </a:cubicBezTo>
                    <a:cubicBezTo>
                      <a:pt x="15" y="9"/>
                      <a:pt x="7" y="1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8" y="15"/>
                      <a:pt x="17" y="7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C3A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auto">
              <a:xfrm>
                <a:off x="4733014" y="417513"/>
                <a:ext cx="601417" cy="397861"/>
              </a:xfrm>
              <a:custGeom>
                <a:avLst/>
                <a:gdLst>
                  <a:gd name="T0" fmla="*/ 296 w 296"/>
                  <a:gd name="T1" fmla="*/ 64 h 197"/>
                  <a:gd name="T2" fmla="*/ 216 w 296"/>
                  <a:gd name="T3" fmla="*/ 0 h 197"/>
                  <a:gd name="T4" fmla="*/ 0 w 296"/>
                  <a:gd name="T5" fmla="*/ 172 h 197"/>
                  <a:gd name="T6" fmla="*/ 36 w 296"/>
                  <a:gd name="T7" fmla="*/ 197 h 197"/>
                  <a:gd name="T8" fmla="*/ 216 w 296"/>
                  <a:gd name="T9" fmla="*/ 53 h 197"/>
                  <a:gd name="T10" fmla="*/ 263 w 296"/>
                  <a:gd name="T11" fmla="*/ 91 h 197"/>
                  <a:gd name="T12" fmla="*/ 296 w 296"/>
                  <a:gd name="T13" fmla="*/ 6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97">
                    <a:moveTo>
                      <a:pt x="296" y="64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263" y="91"/>
                      <a:pt x="263" y="91"/>
                      <a:pt x="263" y="91"/>
                    </a:cubicBezTo>
                    <a:cubicBezTo>
                      <a:pt x="273" y="81"/>
                      <a:pt x="284" y="72"/>
                      <a:pt x="296" y="64"/>
                    </a:cubicBezTo>
                    <a:close/>
                  </a:path>
                </a:pathLst>
              </a:custGeom>
              <a:solidFill>
                <a:srgbClr val="CD3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3"/>
              <p:cNvSpPr>
                <a:spLocks noEditPoints="1"/>
              </p:cNvSpPr>
              <p:nvPr/>
            </p:nvSpPr>
            <p:spPr bwMode="auto">
              <a:xfrm>
                <a:off x="5413738" y="602565"/>
                <a:ext cx="177121" cy="411079"/>
              </a:xfrm>
              <a:custGeom>
                <a:avLst/>
                <a:gdLst>
                  <a:gd name="T0" fmla="*/ 50 w 87"/>
                  <a:gd name="T1" fmla="*/ 95 h 203"/>
                  <a:gd name="T2" fmla="*/ 49 w 87"/>
                  <a:gd name="T3" fmla="*/ 95 h 203"/>
                  <a:gd name="T4" fmla="*/ 49 w 87"/>
                  <a:gd name="T5" fmla="*/ 55 h 203"/>
                  <a:gd name="T6" fmla="*/ 81 w 87"/>
                  <a:gd name="T7" fmla="*/ 64 h 203"/>
                  <a:gd name="T8" fmla="*/ 81 w 87"/>
                  <a:gd name="T9" fmla="*/ 42 h 203"/>
                  <a:gd name="T10" fmla="*/ 50 w 87"/>
                  <a:gd name="T11" fmla="*/ 36 h 203"/>
                  <a:gd name="T12" fmla="*/ 49 w 87"/>
                  <a:gd name="T13" fmla="*/ 36 h 203"/>
                  <a:gd name="T14" fmla="*/ 49 w 87"/>
                  <a:gd name="T15" fmla="*/ 6 h 203"/>
                  <a:gd name="T16" fmla="*/ 44 w 87"/>
                  <a:gd name="T17" fmla="*/ 0 h 203"/>
                  <a:gd name="T18" fmla="*/ 38 w 87"/>
                  <a:gd name="T19" fmla="*/ 6 h 203"/>
                  <a:gd name="T20" fmla="*/ 38 w 87"/>
                  <a:gd name="T21" fmla="*/ 37 h 203"/>
                  <a:gd name="T22" fmla="*/ 14 w 87"/>
                  <a:gd name="T23" fmla="*/ 46 h 203"/>
                  <a:gd name="T24" fmla="*/ 0 w 87"/>
                  <a:gd name="T25" fmla="*/ 74 h 203"/>
                  <a:gd name="T26" fmla="*/ 6 w 87"/>
                  <a:gd name="T27" fmla="*/ 95 h 203"/>
                  <a:gd name="T28" fmla="*/ 34 w 87"/>
                  <a:gd name="T29" fmla="*/ 112 h 203"/>
                  <a:gd name="T30" fmla="*/ 38 w 87"/>
                  <a:gd name="T31" fmla="*/ 113 h 203"/>
                  <a:gd name="T32" fmla="*/ 38 w 87"/>
                  <a:gd name="T33" fmla="*/ 153 h 203"/>
                  <a:gd name="T34" fmla="*/ 37 w 87"/>
                  <a:gd name="T35" fmla="*/ 153 h 203"/>
                  <a:gd name="T36" fmla="*/ 0 w 87"/>
                  <a:gd name="T37" fmla="*/ 141 h 203"/>
                  <a:gd name="T38" fmla="*/ 0 w 87"/>
                  <a:gd name="T39" fmla="*/ 164 h 203"/>
                  <a:gd name="T40" fmla="*/ 35 w 87"/>
                  <a:gd name="T41" fmla="*/ 172 h 203"/>
                  <a:gd name="T42" fmla="*/ 38 w 87"/>
                  <a:gd name="T43" fmla="*/ 172 h 203"/>
                  <a:gd name="T44" fmla="*/ 38 w 87"/>
                  <a:gd name="T45" fmla="*/ 198 h 203"/>
                  <a:gd name="T46" fmla="*/ 44 w 87"/>
                  <a:gd name="T47" fmla="*/ 203 h 203"/>
                  <a:gd name="T48" fmla="*/ 49 w 87"/>
                  <a:gd name="T49" fmla="*/ 198 h 203"/>
                  <a:gd name="T50" fmla="*/ 49 w 87"/>
                  <a:gd name="T51" fmla="*/ 171 h 203"/>
                  <a:gd name="T52" fmla="*/ 73 w 87"/>
                  <a:gd name="T53" fmla="*/ 162 h 203"/>
                  <a:gd name="T54" fmla="*/ 87 w 87"/>
                  <a:gd name="T55" fmla="*/ 134 h 203"/>
                  <a:gd name="T56" fmla="*/ 80 w 87"/>
                  <a:gd name="T57" fmla="*/ 112 h 203"/>
                  <a:gd name="T58" fmla="*/ 50 w 87"/>
                  <a:gd name="T59" fmla="*/ 95 h 203"/>
                  <a:gd name="T60" fmla="*/ 38 w 87"/>
                  <a:gd name="T61" fmla="*/ 90 h 203"/>
                  <a:gd name="T62" fmla="*/ 28 w 87"/>
                  <a:gd name="T63" fmla="*/ 84 h 203"/>
                  <a:gd name="T64" fmla="*/ 23 w 87"/>
                  <a:gd name="T65" fmla="*/ 72 h 203"/>
                  <a:gd name="T66" fmla="*/ 30 w 87"/>
                  <a:gd name="T67" fmla="*/ 59 h 203"/>
                  <a:gd name="T68" fmla="*/ 38 w 87"/>
                  <a:gd name="T69" fmla="*/ 56 h 203"/>
                  <a:gd name="T70" fmla="*/ 38 w 87"/>
                  <a:gd name="T71" fmla="*/ 90 h 203"/>
                  <a:gd name="T72" fmla="*/ 49 w 87"/>
                  <a:gd name="T73" fmla="*/ 152 h 203"/>
                  <a:gd name="T74" fmla="*/ 49 w 87"/>
                  <a:gd name="T75" fmla="*/ 118 h 203"/>
                  <a:gd name="T76" fmla="*/ 58 w 87"/>
                  <a:gd name="T77" fmla="*/ 123 h 203"/>
                  <a:gd name="T78" fmla="*/ 64 w 87"/>
                  <a:gd name="T79" fmla="*/ 136 h 203"/>
                  <a:gd name="T80" fmla="*/ 49 w 87"/>
                  <a:gd name="T81" fmla="*/ 15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" h="203">
                    <a:moveTo>
                      <a:pt x="50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61" y="55"/>
                      <a:pt x="72" y="58"/>
                      <a:pt x="81" y="64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72" y="38"/>
                      <a:pt x="61" y="36"/>
                      <a:pt x="50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3"/>
                      <a:pt x="47" y="0"/>
                      <a:pt x="44" y="0"/>
                    </a:cubicBezTo>
                    <a:cubicBezTo>
                      <a:pt x="41" y="0"/>
                      <a:pt x="38" y="3"/>
                      <a:pt x="38" y="6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29" y="38"/>
                      <a:pt x="21" y="41"/>
                      <a:pt x="14" y="46"/>
                    </a:cubicBezTo>
                    <a:cubicBezTo>
                      <a:pt x="5" y="53"/>
                      <a:pt x="0" y="62"/>
                      <a:pt x="0" y="74"/>
                    </a:cubicBezTo>
                    <a:cubicBezTo>
                      <a:pt x="0" y="82"/>
                      <a:pt x="2" y="89"/>
                      <a:pt x="6" y="95"/>
                    </a:cubicBezTo>
                    <a:cubicBezTo>
                      <a:pt x="10" y="100"/>
                      <a:pt x="20" y="106"/>
                      <a:pt x="34" y="112"/>
                    </a:cubicBezTo>
                    <a:cubicBezTo>
                      <a:pt x="36" y="112"/>
                      <a:pt x="37" y="113"/>
                      <a:pt x="38" y="11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3"/>
                      <a:pt x="37" y="153"/>
                      <a:pt x="37" y="153"/>
                    </a:cubicBezTo>
                    <a:cubicBezTo>
                      <a:pt x="24" y="153"/>
                      <a:pt x="11" y="149"/>
                      <a:pt x="0" y="14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10" y="169"/>
                      <a:pt x="21" y="172"/>
                      <a:pt x="35" y="172"/>
                    </a:cubicBezTo>
                    <a:cubicBezTo>
                      <a:pt x="36" y="172"/>
                      <a:pt x="37" y="172"/>
                      <a:pt x="38" y="172"/>
                    </a:cubicBezTo>
                    <a:cubicBezTo>
                      <a:pt x="38" y="198"/>
                      <a:pt x="38" y="198"/>
                      <a:pt x="38" y="198"/>
                    </a:cubicBezTo>
                    <a:cubicBezTo>
                      <a:pt x="38" y="201"/>
                      <a:pt x="41" y="203"/>
                      <a:pt x="44" y="203"/>
                    </a:cubicBezTo>
                    <a:cubicBezTo>
                      <a:pt x="47" y="203"/>
                      <a:pt x="49" y="201"/>
                      <a:pt x="49" y="198"/>
                    </a:cubicBezTo>
                    <a:cubicBezTo>
                      <a:pt x="49" y="171"/>
                      <a:pt x="49" y="171"/>
                      <a:pt x="49" y="171"/>
                    </a:cubicBezTo>
                    <a:cubicBezTo>
                      <a:pt x="58" y="169"/>
                      <a:pt x="66" y="166"/>
                      <a:pt x="73" y="162"/>
                    </a:cubicBezTo>
                    <a:cubicBezTo>
                      <a:pt x="82" y="155"/>
                      <a:pt x="87" y="145"/>
                      <a:pt x="87" y="134"/>
                    </a:cubicBezTo>
                    <a:cubicBezTo>
                      <a:pt x="87" y="125"/>
                      <a:pt x="85" y="118"/>
                      <a:pt x="80" y="112"/>
                    </a:cubicBezTo>
                    <a:cubicBezTo>
                      <a:pt x="74" y="106"/>
                      <a:pt x="65" y="101"/>
                      <a:pt x="50" y="95"/>
                    </a:cubicBezTo>
                    <a:close/>
                    <a:moveTo>
                      <a:pt x="38" y="90"/>
                    </a:moveTo>
                    <a:cubicBezTo>
                      <a:pt x="33" y="88"/>
                      <a:pt x="30" y="86"/>
                      <a:pt x="28" y="84"/>
                    </a:cubicBezTo>
                    <a:cubicBezTo>
                      <a:pt x="25" y="81"/>
                      <a:pt x="23" y="77"/>
                      <a:pt x="23" y="72"/>
                    </a:cubicBezTo>
                    <a:cubicBezTo>
                      <a:pt x="23" y="67"/>
                      <a:pt x="25" y="63"/>
                      <a:pt x="30" y="59"/>
                    </a:cubicBezTo>
                    <a:cubicBezTo>
                      <a:pt x="32" y="58"/>
                      <a:pt x="35" y="56"/>
                      <a:pt x="38" y="56"/>
                    </a:cubicBezTo>
                    <a:lnTo>
                      <a:pt x="38" y="90"/>
                    </a:lnTo>
                    <a:close/>
                    <a:moveTo>
                      <a:pt x="49" y="152"/>
                    </a:moveTo>
                    <a:cubicBezTo>
                      <a:pt x="49" y="118"/>
                      <a:pt x="49" y="118"/>
                      <a:pt x="49" y="118"/>
                    </a:cubicBezTo>
                    <a:cubicBezTo>
                      <a:pt x="53" y="120"/>
                      <a:pt x="56" y="122"/>
                      <a:pt x="58" y="123"/>
                    </a:cubicBezTo>
                    <a:cubicBezTo>
                      <a:pt x="62" y="127"/>
                      <a:pt x="64" y="131"/>
                      <a:pt x="64" y="136"/>
                    </a:cubicBezTo>
                    <a:cubicBezTo>
                      <a:pt x="64" y="144"/>
                      <a:pt x="59" y="150"/>
                      <a:pt x="49" y="152"/>
                    </a:cubicBezTo>
                    <a:close/>
                  </a:path>
                </a:pathLst>
              </a:custGeom>
              <a:solidFill>
                <a:srgbClr val="142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4"/>
              <p:cNvSpPr>
                <a:spLocks noEditPoints="1"/>
              </p:cNvSpPr>
              <p:nvPr/>
            </p:nvSpPr>
            <p:spPr bwMode="auto">
              <a:xfrm>
                <a:off x="5206217" y="529866"/>
                <a:ext cx="582912" cy="580269"/>
              </a:xfrm>
              <a:custGeom>
                <a:avLst/>
                <a:gdLst>
                  <a:gd name="T0" fmla="*/ 144 w 287"/>
                  <a:gd name="T1" fmla="*/ 0 h 287"/>
                  <a:gd name="T2" fmla="*/ 0 w 287"/>
                  <a:gd name="T3" fmla="*/ 143 h 287"/>
                  <a:gd name="T4" fmla="*/ 144 w 287"/>
                  <a:gd name="T5" fmla="*/ 287 h 287"/>
                  <a:gd name="T6" fmla="*/ 287 w 287"/>
                  <a:gd name="T7" fmla="*/ 143 h 287"/>
                  <a:gd name="T8" fmla="*/ 144 w 287"/>
                  <a:gd name="T9" fmla="*/ 0 h 287"/>
                  <a:gd name="T10" fmla="*/ 143 w 287"/>
                  <a:gd name="T11" fmla="*/ 261 h 287"/>
                  <a:gd name="T12" fmla="*/ 26 w 287"/>
                  <a:gd name="T13" fmla="*/ 143 h 287"/>
                  <a:gd name="T14" fmla="*/ 143 w 287"/>
                  <a:gd name="T15" fmla="*/ 26 h 287"/>
                  <a:gd name="T16" fmla="*/ 261 w 287"/>
                  <a:gd name="T17" fmla="*/ 143 h 287"/>
                  <a:gd name="T18" fmla="*/ 143 w 287"/>
                  <a:gd name="T19" fmla="*/ 26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7" h="287">
                    <a:moveTo>
                      <a:pt x="144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3"/>
                      <a:pt x="64" y="287"/>
                      <a:pt x="144" y="287"/>
                    </a:cubicBezTo>
                    <a:cubicBezTo>
                      <a:pt x="223" y="287"/>
                      <a:pt x="287" y="223"/>
                      <a:pt x="287" y="143"/>
                    </a:cubicBezTo>
                    <a:cubicBezTo>
                      <a:pt x="287" y="64"/>
                      <a:pt x="223" y="0"/>
                      <a:pt x="144" y="0"/>
                    </a:cubicBezTo>
                    <a:close/>
                    <a:moveTo>
                      <a:pt x="143" y="261"/>
                    </a:moveTo>
                    <a:cubicBezTo>
                      <a:pt x="78" y="261"/>
                      <a:pt x="26" y="208"/>
                      <a:pt x="26" y="143"/>
                    </a:cubicBezTo>
                    <a:cubicBezTo>
                      <a:pt x="26" y="79"/>
                      <a:pt x="78" y="26"/>
                      <a:pt x="143" y="26"/>
                    </a:cubicBezTo>
                    <a:cubicBezTo>
                      <a:pt x="208" y="26"/>
                      <a:pt x="261" y="79"/>
                      <a:pt x="261" y="143"/>
                    </a:cubicBezTo>
                    <a:cubicBezTo>
                      <a:pt x="261" y="208"/>
                      <a:pt x="208" y="261"/>
                      <a:pt x="143" y="261"/>
                    </a:cubicBezTo>
                    <a:close/>
                  </a:path>
                </a:pathLst>
              </a:custGeom>
              <a:solidFill>
                <a:srgbClr val="142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auto">
              <a:xfrm>
                <a:off x="4929961" y="812730"/>
                <a:ext cx="103100" cy="120284"/>
              </a:xfrm>
              <a:custGeom>
                <a:avLst/>
                <a:gdLst>
                  <a:gd name="T0" fmla="*/ 39 w 51"/>
                  <a:gd name="T1" fmla="*/ 59 h 59"/>
                  <a:gd name="T2" fmla="*/ 12 w 51"/>
                  <a:gd name="T3" fmla="*/ 59 h 59"/>
                  <a:gd name="T4" fmla="*/ 0 w 51"/>
                  <a:gd name="T5" fmla="*/ 47 h 59"/>
                  <a:gd name="T6" fmla="*/ 0 w 51"/>
                  <a:gd name="T7" fmla="*/ 12 h 59"/>
                  <a:gd name="T8" fmla="*/ 12 w 51"/>
                  <a:gd name="T9" fmla="*/ 0 h 59"/>
                  <a:gd name="T10" fmla="*/ 39 w 51"/>
                  <a:gd name="T11" fmla="*/ 0 h 59"/>
                  <a:gd name="T12" fmla="*/ 51 w 51"/>
                  <a:gd name="T13" fmla="*/ 12 h 59"/>
                  <a:gd name="T14" fmla="*/ 51 w 51"/>
                  <a:gd name="T15" fmla="*/ 47 h 59"/>
                  <a:gd name="T16" fmla="*/ 39 w 51"/>
                  <a:gd name="T1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9">
                    <a:moveTo>
                      <a:pt x="39" y="59"/>
                    </a:moveTo>
                    <a:cubicBezTo>
                      <a:pt x="12" y="59"/>
                      <a:pt x="12" y="59"/>
                      <a:pt x="12" y="59"/>
                    </a:cubicBezTo>
                    <a:cubicBezTo>
                      <a:pt x="6" y="59"/>
                      <a:pt x="0" y="54"/>
                      <a:pt x="0" y="4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6" y="0"/>
                      <a:pt x="51" y="5"/>
                      <a:pt x="51" y="12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54"/>
                      <a:pt x="46" y="59"/>
                      <a:pt x="39" y="59"/>
                    </a:cubicBezTo>
                    <a:close/>
                  </a:path>
                </a:pathLst>
              </a:custGeom>
              <a:solidFill>
                <a:srgbClr val="F4B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5972175" y="2016125"/>
              <a:ext cx="5705475" cy="344488"/>
            </a:xfrm>
            <a:custGeom>
              <a:avLst/>
              <a:gdLst>
                <a:gd name="T0" fmla="*/ 2737 w 2822"/>
                <a:gd name="T1" fmla="*/ 170 h 170"/>
                <a:gd name="T2" fmla="*/ 84 w 2822"/>
                <a:gd name="T3" fmla="*/ 170 h 170"/>
                <a:gd name="T4" fmla="*/ 0 w 2822"/>
                <a:gd name="T5" fmla="*/ 85 h 170"/>
                <a:gd name="T6" fmla="*/ 0 w 2822"/>
                <a:gd name="T7" fmla="*/ 85 h 170"/>
                <a:gd name="T8" fmla="*/ 84 w 2822"/>
                <a:gd name="T9" fmla="*/ 0 h 170"/>
                <a:gd name="T10" fmla="*/ 2737 w 2822"/>
                <a:gd name="T11" fmla="*/ 0 h 170"/>
                <a:gd name="T12" fmla="*/ 2822 w 2822"/>
                <a:gd name="T13" fmla="*/ 85 h 170"/>
                <a:gd name="T14" fmla="*/ 2822 w 2822"/>
                <a:gd name="T15" fmla="*/ 85 h 170"/>
                <a:gd name="T16" fmla="*/ 2737 w 2822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2" h="170">
                  <a:moveTo>
                    <a:pt x="2737" y="170"/>
                  </a:moveTo>
                  <a:cubicBezTo>
                    <a:pt x="84" y="170"/>
                    <a:pt x="84" y="170"/>
                    <a:pt x="84" y="170"/>
                  </a:cubicBezTo>
                  <a:cubicBezTo>
                    <a:pt x="38" y="170"/>
                    <a:pt x="0" y="132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2737" y="0"/>
                    <a:pt x="2737" y="0"/>
                    <a:pt x="2737" y="0"/>
                  </a:cubicBezTo>
                  <a:cubicBezTo>
                    <a:pt x="2784" y="0"/>
                    <a:pt x="2822" y="38"/>
                    <a:pt x="2822" y="85"/>
                  </a:cubicBezTo>
                  <a:cubicBezTo>
                    <a:pt x="2822" y="85"/>
                    <a:pt x="2822" y="85"/>
                    <a:pt x="2822" y="85"/>
                  </a:cubicBezTo>
                  <a:cubicBezTo>
                    <a:pt x="2822" y="132"/>
                    <a:pt x="2784" y="170"/>
                    <a:pt x="2737" y="170"/>
                  </a:cubicBezTo>
                  <a:close/>
                </a:path>
              </a:pathLst>
            </a:custGeom>
            <a:solidFill>
              <a:srgbClr val="F8D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5972175" y="1955800"/>
              <a:ext cx="1631950" cy="414338"/>
            </a:xfrm>
            <a:custGeom>
              <a:avLst/>
              <a:gdLst>
                <a:gd name="T0" fmla="*/ 704 w 807"/>
                <a:gd name="T1" fmla="*/ 205 h 205"/>
                <a:gd name="T2" fmla="*/ 102 w 807"/>
                <a:gd name="T3" fmla="*/ 205 h 205"/>
                <a:gd name="T4" fmla="*/ 0 w 807"/>
                <a:gd name="T5" fmla="*/ 102 h 205"/>
                <a:gd name="T6" fmla="*/ 0 w 807"/>
                <a:gd name="T7" fmla="*/ 102 h 205"/>
                <a:gd name="T8" fmla="*/ 102 w 807"/>
                <a:gd name="T9" fmla="*/ 0 h 205"/>
                <a:gd name="T10" fmla="*/ 704 w 807"/>
                <a:gd name="T11" fmla="*/ 0 h 205"/>
                <a:gd name="T12" fmla="*/ 807 w 807"/>
                <a:gd name="T13" fmla="*/ 102 h 205"/>
                <a:gd name="T14" fmla="*/ 807 w 807"/>
                <a:gd name="T15" fmla="*/ 102 h 205"/>
                <a:gd name="T16" fmla="*/ 704 w 807"/>
                <a:gd name="T1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205">
                  <a:moveTo>
                    <a:pt x="704" y="205"/>
                  </a:moveTo>
                  <a:cubicBezTo>
                    <a:pt x="102" y="205"/>
                    <a:pt x="102" y="205"/>
                    <a:pt x="102" y="205"/>
                  </a:cubicBezTo>
                  <a:cubicBezTo>
                    <a:pt x="46" y="205"/>
                    <a:pt x="0" y="159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46"/>
                    <a:pt x="46" y="0"/>
                    <a:pt x="102" y="0"/>
                  </a:cubicBezTo>
                  <a:cubicBezTo>
                    <a:pt x="704" y="0"/>
                    <a:pt x="704" y="0"/>
                    <a:pt x="704" y="0"/>
                  </a:cubicBezTo>
                  <a:cubicBezTo>
                    <a:pt x="761" y="0"/>
                    <a:pt x="807" y="46"/>
                    <a:pt x="807" y="102"/>
                  </a:cubicBezTo>
                  <a:cubicBezTo>
                    <a:pt x="807" y="102"/>
                    <a:pt x="807" y="102"/>
                    <a:pt x="807" y="102"/>
                  </a:cubicBezTo>
                  <a:cubicBezTo>
                    <a:pt x="807" y="159"/>
                    <a:pt x="761" y="205"/>
                    <a:pt x="704" y="205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5970587" y="1651000"/>
              <a:ext cx="37750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0" i="0" u="none" strike="noStrike" cap="none" normalizeH="0" baseline="0" dirty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不经考虑就够买奢侈品的单身消费者占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9745663" y="1649413"/>
              <a:ext cx="77311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1" i="0" u="none" strike="noStrike" cap="none" normalizeH="0" baseline="0" dirty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28.6%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5972175" y="3289300"/>
              <a:ext cx="5705475" cy="344488"/>
            </a:xfrm>
            <a:custGeom>
              <a:avLst/>
              <a:gdLst>
                <a:gd name="T0" fmla="*/ 2737 w 2822"/>
                <a:gd name="T1" fmla="*/ 170 h 170"/>
                <a:gd name="T2" fmla="*/ 84 w 2822"/>
                <a:gd name="T3" fmla="*/ 170 h 170"/>
                <a:gd name="T4" fmla="*/ 0 w 2822"/>
                <a:gd name="T5" fmla="*/ 85 h 170"/>
                <a:gd name="T6" fmla="*/ 0 w 2822"/>
                <a:gd name="T7" fmla="*/ 85 h 170"/>
                <a:gd name="T8" fmla="*/ 84 w 2822"/>
                <a:gd name="T9" fmla="*/ 0 h 170"/>
                <a:gd name="T10" fmla="*/ 2737 w 2822"/>
                <a:gd name="T11" fmla="*/ 0 h 170"/>
                <a:gd name="T12" fmla="*/ 2822 w 2822"/>
                <a:gd name="T13" fmla="*/ 85 h 170"/>
                <a:gd name="T14" fmla="*/ 2822 w 2822"/>
                <a:gd name="T15" fmla="*/ 85 h 170"/>
                <a:gd name="T16" fmla="*/ 2737 w 2822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2" h="170">
                  <a:moveTo>
                    <a:pt x="2737" y="170"/>
                  </a:moveTo>
                  <a:cubicBezTo>
                    <a:pt x="84" y="170"/>
                    <a:pt x="84" y="170"/>
                    <a:pt x="84" y="170"/>
                  </a:cubicBezTo>
                  <a:cubicBezTo>
                    <a:pt x="38" y="170"/>
                    <a:pt x="0" y="132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2737" y="0"/>
                    <a:pt x="2737" y="0"/>
                    <a:pt x="2737" y="0"/>
                  </a:cubicBezTo>
                  <a:cubicBezTo>
                    <a:pt x="2784" y="0"/>
                    <a:pt x="2822" y="38"/>
                    <a:pt x="2822" y="85"/>
                  </a:cubicBezTo>
                  <a:cubicBezTo>
                    <a:pt x="2822" y="85"/>
                    <a:pt x="2822" y="85"/>
                    <a:pt x="2822" y="85"/>
                  </a:cubicBezTo>
                  <a:cubicBezTo>
                    <a:pt x="2822" y="132"/>
                    <a:pt x="2784" y="170"/>
                    <a:pt x="2737" y="170"/>
                  </a:cubicBezTo>
                  <a:close/>
                </a:path>
              </a:pathLst>
            </a:custGeom>
            <a:solidFill>
              <a:srgbClr val="F8D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5972175" y="3227388"/>
              <a:ext cx="911225" cy="414338"/>
            </a:xfrm>
            <a:custGeom>
              <a:avLst/>
              <a:gdLst>
                <a:gd name="T0" fmla="*/ 349 w 451"/>
                <a:gd name="T1" fmla="*/ 205 h 205"/>
                <a:gd name="T2" fmla="*/ 102 w 451"/>
                <a:gd name="T3" fmla="*/ 205 h 205"/>
                <a:gd name="T4" fmla="*/ 0 w 451"/>
                <a:gd name="T5" fmla="*/ 103 h 205"/>
                <a:gd name="T6" fmla="*/ 0 w 451"/>
                <a:gd name="T7" fmla="*/ 103 h 205"/>
                <a:gd name="T8" fmla="*/ 102 w 451"/>
                <a:gd name="T9" fmla="*/ 0 h 205"/>
                <a:gd name="T10" fmla="*/ 349 w 451"/>
                <a:gd name="T11" fmla="*/ 0 h 205"/>
                <a:gd name="T12" fmla="*/ 451 w 451"/>
                <a:gd name="T13" fmla="*/ 103 h 205"/>
                <a:gd name="T14" fmla="*/ 451 w 451"/>
                <a:gd name="T15" fmla="*/ 103 h 205"/>
                <a:gd name="T16" fmla="*/ 349 w 451"/>
                <a:gd name="T1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1" h="205">
                  <a:moveTo>
                    <a:pt x="349" y="205"/>
                  </a:moveTo>
                  <a:cubicBezTo>
                    <a:pt x="102" y="205"/>
                    <a:pt x="102" y="205"/>
                    <a:pt x="102" y="205"/>
                  </a:cubicBezTo>
                  <a:cubicBezTo>
                    <a:pt x="46" y="205"/>
                    <a:pt x="0" y="159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6"/>
                    <a:pt x="46" y="0"/>
                    <a:pt x="102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405" y="0"/>
                    <a:pt x="451" y="46"/>
                    <a:pt x="451" y="103"/>
                  </a:cubicBezTo>
                  <a:cubicBezTo>
                    <a:pt x="451" y="103"/>
                    <a:pt x="451" y="103"/>
                    <a:pt x="451" y="103"/>
                  </a:cubicBezTo>
                  <a:cubicBezTo>
                    <a:pt x="451" y="159"/>
                    <a:pt x="405" y="205"/>
                    <a:pt x="349" y="205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5970587" y="2921000"/>
              <a:ext cx="579438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1" i="0" u="none" strike="noStrike" cap="none" normalizeH="0" baseline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16%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6472795" y="2922588"/>
              <a:ext cx="37512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0" i="0" u="none" strike="noStrike" cap="none" normalizeH="0" baseline="0" dirty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的人至少每周去一次酒吧，K</a:t>
              </a:r>
              <a:r>
                <a:rPr kumimoji="0" lang="en-US" altLang="zh-CN" sz="1700" b="0" i="0" u="none" strike="noStrike" cap="none" normalizeH="0" baseline="0" dirty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TV</a:t>
              </a:r>
              <a:r>
                <a:rPr kumimoji="0" lang="zh-CN" altLang="en-US" sz="1700" b="0" i="0" u="none" strike="noStrike" cap="none" normalizeH="0" baseline="0" dirty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等场所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9174163" y="292258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5972175" y="4462463"/>
              <a:ext cx="5705475" cy="341313"/>
            </a:xfrm>
            <a:custGeom>
              <a:avLst/>
              <a:gdLst>
                <a:gd name="T0" fmla="*/ 2737 w 2822"/>
                <a:gd name="T1" fmla="*/ 169 h 169"/>
                <a:gd name="T2" fmla="*/ 84 w 2822"/>
                <a:gd name="T3" fmla="*/ 169 h 169"/>
                <a:gd name="T4" fmla="*/ 0 w 2822"/>
                <a:gd name="T5" fmla="*/ 85 h 169"/>
                <a:gd name="T6" fmla="*/ 0 w 2822"/>
                <a:gd name="T7" fmla="*/ 85 h 169"/>
                <a:gd name="T8" fmla="*/ 84 w 2822"/>
                <a:gd name="T9" fmla="*/ 0 h 169"/>
                <a:gd name="T10" fmla="*/ 2737 w 2822"/>
                <a:gd name="T11" fmla="*/ 0 h 169"/>
                <a:gd name="T12" fmla="*/ 2822 w 2822"/>
                <a:gd name="T13" fmla="*/ 85 h 169"/>
                <a:gd name="T14" fmla="*/ 2822 w 2822"/>
                <a:gd name="T15" fmla="*/ 85 h 169"/>
                <a:gd name="T16" fmla="*/ 2737 w 2822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2" h="169">
                  <a:moveTo>
                    <a:pt x="2737" y="169"/>
                  </a:moveTo>
                  <a:cubicBezTo>
                    <a:pt x="84" y="169"/>
                    <a:pt x="84" y="169"/>
                    <a:pt x="84" y="169"/>
                  </a:cubicBezTo>
                  <a:cubicBezTo>
                    <a:pt x="38" y="169"/>
                    <a:pt x="0" y="131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2737" y="0"/>
                    <a:pt x="2737" y="0"/>
                    <a:pt x="2737" y="0"/>
                  </a:cubicBezTo>
                  <a:cubicBezTo>
                    <a:pt x="2784" y="0"/>
                    <a:pt x="2822" y="38"/>
                    <a:pt x="2822" y="85"/>
                  </a:cubicBezTo>
                  <a:cubicBezTo>
                    <a:pt x="2822" y="85"/>
                    <a:pt x="2822" y="85"/>
                    <a:pt x="2822" y="85"/>
                  </a:cubicBezTo>
                  <a:cubicBezTo>
                    <a:pt x="2822" y="131"/>
                    <a:pt x="2784" y="169"/>
                    <a:pt x="2737" y="169"/>
                  </a:cubicBezTo>
                  <a:close/>
                </a:path>
              </a:pathLst>
            </a:custGeom>
            <a:solidFill>
              <a:srgbClr val="F8D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5972175" y="4398963"/>
              <a:ext cx="1803400" cy="414338"/>
            </a:xfrm>
            <a:custGeom>
              <a:avLst/>
              <a:gdLst>
                <a:gd name="T0" fmla="*/ 789 w 892"/>
                <a:gd name="T1" fmla="*/ 205 h 205"/>
                <a:gd name="T2" fmla="*/ 102 w 892"/>
                <a:gd name="T3" fmla="*/ 205 h 205"/>
                <a:gd name="T4" fmla="*/ 0 w 892"/>
                <a:gd name="T5" fmla="*/ 102 h 205"/>
                <a:gd name="T6" fmla="*/ 0 w 892"/>
                <a:gd name="T7" fmla="*/ 102 h 205"/>
                <a:gd name="T8" fmla="*/ 102 w 892"/>
                <a:gd name="T9" fmla="*/ 0 h 205"/>
                <a:gd name="T10" fmla="*/ 789 w 892"/>
                <a:gd name="T11" fmla="*/ 0 h 205"/>
                <a:gd name="T12" fmla="*/ 892 w 892"/>
                <a:gd name="T13" fmla="*/ 102 h 205"/>
                <a:gd name="T14" fmla="*/ 892 w 892"/>
                <a:gd name="T15" fmla="*/ 102 h 205"/>
                <a:gd name="T16" fmla="*/ 789 w 892"/>
                <a:gd name="T1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205">
                  <a:moveTo>
                    <a:pt x="789" y="205"/>
                  </a:moveTo>
                  <a:cubicBezTo>
                    <a:pt x="102" y="205"/>
                    <a:pt x="102" y="205"/>
                    <a:pt x="102" y="205"/>
                  </a:cubicBezTo>
                  <a:cubicBezTo>
                    <a:pt x="46" y="205"/>
                    <a:pt x="0" y="159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46"/>
                    <a:pt x="46" y="0"/>
                    <a:pt x="102" y="0"/>
                  </a:cubicBezTo>
                  <a:cubicBezTo>
                    <a:pt x="789" y="0"/>
                    <a:pt x="789" y="0"/>
                    <a:pt x="789" y="0"/>
                  </a:cubicBezTo>
                  <a:cubicBezTo>
                    <a:pt x="846" y="0"/>
                    <a:pt x="892" y="46"/>
                    <a:pt x="892" y="102"/>
                  </a:cubicBezTo>
                  <a:cubicBezTo>
                    <a:pt x="892" y="102"/>
                    <a:pt x="892" y="102"/>
                    <a:pt x="892" y="102"/>
                  </a:cubicBezTo>
                  <a:cubicBezTo>
                    <a:pt x="892" y="159"/>
                    <a:pt x="846" y="205"/>
                    <a:pt x="789" y="205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>
              <a:off x="5970587" y="4090988"/>
              <a:ext cx="77311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1" i="0" u="none" strike="noStrike" cap="none" normalizeH="0" baseline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31.6%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6680457" y="4092575"/>
              <a:ext cx="484922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0" i="0" u="none" strike="noStrike" cap="none" normalizeH="0" baseline="0" dirty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的人每月最大开销为自我娱乐消费聚会等社交消费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Freeform 103"/>
            <p:cNvSpPr>
              <a:spLocks/>
            </p:cNvSpPr>
            <p:nvPr/>
          </p:nvSpPr>
          <p:spPr bwMode="auto">
            <a:xfrm>
              <a:off x="5972175" y="5729288"/>
              <a:ext cx="5705475" cy="344488"/>
            </a:xfrm>
            <a:custGeom>
              <a:avLst/>
              <a:gdLst>
                <a:gd name="T0" fmla="*/ 2737 w 2822"/>
                <a:gd name="T1" fmla="*/ 170 h 170"/>
                <a:gd name="T2" fmla="*/ 84 w 2822"/>
                <a:gd name="T3" fmla="*/ 170 h 170"/>
                <a:gd name="T4" fmla="*/ 0 w 2822"/>
                <a:gd name="T5" fmla="*/ 85 h 170"/>
                <a:gd name="T6" fmla="*/ 0 w 2822"/>
                <a:gd name="T7" fmla="*/ 85 h 170"/>
                <a:gd name="T8" fmla="*/ 84 w 2822"/>
                <a:gd name="T9" fmla="*/ 0 h 170"/>
                <a:gd name="T10" fmla="*/ 2737 w 2822"/>
                <a:gd name="T11" fmla="*/ 0 h 170"/>
                <a:gd name="T12" fmla="*/ 2822 w 2822"/>
                <a:gd name="T13" fmla="*/ 85 h 170"/>
                <a:gd name="T14" fmla="*/ 2822 w 2822"/>
                <a:gd name="T15" fmla="*/ 85 h 170"/>
                <a:gd name="T16" fmla="*/ 2737 w 2822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2" h="170">
                  <a:moveTo>
                    <a:pt x="2737" y="170"/>
                  </a:moveTo>
                  <a:cubicBezTo>
                    <a:pt x="84" y="170"/>
                    <a:pt x="84" y="170"/>
                    <a:pt x="84" y="170"/>
                  </a:cubicBezTo>
                  <a:cubicBezTo>
                    <a:pt x="38" y="170"/>
                    <a:pt x="0" y="132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2737" y="0"/>
                    <a:pt x="2737" y="0"/>
                    <a:pt x="2737" y="0"/>
                  </a:cubicBezTo>
                  <a:cubicBezTo>
                    <a:pt x="2784" y="0"/>
                    <a:pt x="2822" y="38"/>
                    <a:pt x="2822" y="85"/>
                  </a:cubicBezTo>
                  <a:cubicBezTo>
                    <a:pt x="2822" y="85"/>
                    <a:pt x="2822" y="85"/>
                    <a:pt x="2822" y="85"/>
                  </a:cubicBezTo>
                  <a:cubicBezTo>
                    <a:pt x="2822" y="132"/>
                    <a:pt x="2784" y="170"/>
                    <a:pt x="2737" y="170"/>
                  </a:cubicBezTo>
                  <a:close/>
                </a:path>
              </a:pathLst>
            </a:custGeom>
            <a:solidFill>
              <a:srgbClr val="F8D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4"/>
            <p:cNvSpPr>
              <a:spLocks/>
            </p:cNvSpPr>
            <p:nvPr/>
          </p:nvSpPr>
          <p:spPr bwMode="auto">
            <a:xfrm>
              <a:off x="5972175" y="5668963"/>
              <a:ext cx="307975" cy="412750"/>
            </a:xfrm>
            <a:custGeom>
              <a:avLst/>
              <a:gdLst>
                <a:gd name="T0" fmla="*/ 80 w 152"/>
                <a:gd name="T1" fmla="*/ 204 h 204"/>
                <a:gd name="T2" fmla="*/ 72 w 152"/>
                <a:gd name="T3" fmla="*/ 204 h 204"/>
                <a:gd name="T4" fmla="*/ 0 w 152"/>
                <a:gd name="T5" fmla="*/ 132 h 204"/>
                <a:gd name="T6" fmla="*/ 0 w 152"/>
                <a:gd name="T7" fmla="*/ 72 h 204"/>
                <a:gd name="T8" fmla="*/ 72 w 152"/>
                <a:gd name="T9" fmla="*/ 0 h 204"/>
                <a:gd name="T10" fmla="*/ 80 w 152"/>
                <a:gd name="T11" fmla="*/ 0 h 204"/>
                <a:gd name="T12" fmla="*/ 152 w 152"/>
                <a:gd name="T13" fmla="*/ 72 h 204"/>
                <a:gd name="T14" fmla="*/ 152 w 152"/>
                <a:gd name="T15" fmla="*/ 132 h 204"/>
                <a:gd name="T16" fmla="*/ 80 w 152"/>
                <a:gd name="T1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04">
                  <a:moveTo>
                    <a:pt x="80" y="204"/>
                  </a:moveTo>
                  <a:cubicBezTo>
                    <a:pt x="72" y="204"/>
                    <a:pt x="72" y="204"/>
                    <a:pt x="72" y="204"/>
                  </a:cubicBezTo>
                  <a:cubicBezTo>
                    <a:pt x="32" y="204"/>
                    <a:pt x="0" y="172"/>
                    <a:pt x="0" y="13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0" y="0"/>
                    <a:pt x="152" y="32"/>
                    <a:pt x="152" y="72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72"/>
                    <a:pt x="120" y="204"/>
                    <a:pt x="80" y="204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5970587" y="5362575"/>
              <a:ext cx="137459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0" i="0" u="none" strike="noStrike" cap="none" normalizeH="0" baseline="0" dirty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未来储蓄仅为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7345180" y="5360988"/>
              <a:ext cx="63976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1" i="0" u="none" strike="noStrike" cap="none" normalizeH="0" baseline="0" dirty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5.4%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5972175" y="854075"/>
              <a:ext cx="5705475" cy="341313"/>
            </a:xfrm>
            <a:custGeom>
              <a:avLst/>
              <a:gdLst>
                <a:gd name="T0" fmla="*/ 2737 w 2822"/>
                <a:gd name="T1" fmla="*/ 169 h 169"/>
                <a:gd name="T2" fmla="*/ 84 w 2822"/>
                <a:gd name="T3" fmla="*/ 169 h 169"/>
                <a:gd name="T4" fmla="*/ 0 w 2822"/>
                <a:gd name="T5" fmla="*/ 85 h 169"/>
                <a:gd name="T6" fmla="*/ 0 w 2822"/>
                <a:gd name="T7" fmla="*/ 85 h 169"/>
                <a:gd name="T8" fmla="*/ 84 w 2822"/>
                <a:gd name="T9" fmla="*/ 0 h 169"/>
                <a:gd name="T10" fmla="*/ 2737 w 2822"/>
                <a:gd name="T11" fmla="*/ 0 h 169"/>
                <a:gd name="T12" fmla="*/ 2822 w 2822"/>
                <a:gd name="T13" fmla="*/ 85 h 169"/>
                <a:gd name="T14" fmla="*/ 2822 w 2822"/>
                <a:gd name="T15" fmla="*/ 85 h 169"/>
                <a:gd name="T16" fmla="*/ 2737 w 2822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2" h="169">
                  <a:moveTo>
                    <a:pt x="2737" y="169"/>
                  </a:moveTo>
                  <a:cubicBezTo>
                    <a:pt x="84" y="169"/>
                    <a:pt x="84" y="169"/>
                    <a:pt x="84" y="169"/>
                  </a:cubicBezTo>
                  <a:cubicBezTo>
                    <a:pt x="38" y="169"/>
                    <a:pt x="0" y="131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2737" y="0"/>
                    <a:pt x="2737" y="0"/>
                    <a:pt x="2737" y="0"/>
                  </a:cubicBezTo>
                  <a:cubicBezTo>
                    <a:pt x="2784" y="0"/>
                    <a:pt x="2822" y="38"/>
                    <a:pt x="2822" y="85"/>
                  </a:cubicBezTo>
                  <a:cubicBezTo>
                    <a:pt x="2822" y="85"/>
                    <a:pt x="2822" y="85"/>
                    <a:pt x="2822" y="85"/>
                  </a:cubicBezTo>
                  <a:cubicBezTo>
                    <a:pt x="2822" y="131"/>
                    <a:pt x="2784" y="169"/>
                    <a:pt x="2737" y="169"/>
                  </a:cubicBezTo>
                  <a:close/>
                </a:path>
              </a:pathLst>
            </a:custGeom>
            <a:solidFill>
              <a:srgbClr val="F8D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5972175" y="792163"/>
              <a:ext cx="1900238" cy="414338"/>
            </a:xfrm>
            <a:custGeom>
              <a:avLst/>
              <a:gdLst>
                <a:gd name="T0" fmla="*/ 837 w 940"/>
                <a:gd name="T1" fmla="*/ 205 h 205"/>
                <a:gd name="T2" fmla="*/ 102 w 940"/>
                <a:gd name="T3" fmla="*/ 205 h 205"/>
                <a:gd name="T4" fmla="*/ 0 w 940"/>
                <a:gd name="T5" fmla="*/ 103 h 205"/>
                <a:gd name="T6" fmla="*/ 0 w 940"/>
                <a:gd name="T7" fmla="*/ 103 h 205"/>
                <a:gd name="T8" fmla="*/ 102 w 940"/>
                <a:gd name="T9" fmla="*/ 0 h 205"/>
                <a:gd name="T10" fmla="*/ 837 w 940"/>
                <a:gd name="T11" fmla="*/ 0 h 205"/>
                <a:gd name="T12" fmla="*/ 940 w 940"/>
                <a:gd name="T13" fmla="*/ 103 h 205"/>
                <a:gd name="T14" fmla="*/ 940 w 940"/>
                <a:gd name="T15" fmla="*/ 103 h 205"/>
                <a:gd name="T16" fmla="*/ 837 w 940"/>
                <a:gd name="T1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0" h="205">
                  <a:moveTo>
                    <a:pt x="837" y="205"/>
                  </a:moveTo>
                  <a:cubicBezTo>
                    <a:pt x="102" y="205"/>
                    <a:pt x="102" y="205"/>
                    <a:pt x="102" y="205"/>
                  </a:cubicBezTo>
                  <a:cubicBezTo>
                    <a:pt x="46" y="205"/>
                    <a:pt x="0" y="159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6"/>
                    <a:pt x="46" y="0"/>
                    <a:pt x="102" y="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894" y="0"/>
                    <a:pt x="940" y="46"/>
                    <a:pt x="940" y="103"/>
                  </a:cubicBezTo>
                  <a:cubicBezTo>
                    <a:pt x="940" y="103"/>
                    <a:pt x="940" y="103"/>
                    <a:pt x="940" y="103"/>
                  </a:cubicBezTo>
                  <a:cubicBezTo>
                    <a:pt x="940" y="159"/>
                    <a:pt x="894" y="205"/>
                    <a:pt x="837" y="205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5970587" y="458788"/>
              <a:ext cx="77311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1" i="0" u="none" strike="noStrike" cap="none" normalizeH="0" baseline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33.3%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6680993" y="460375"/>
              <a:ext cx="456239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0" i="0" u="none" strike="noStrike" cap="none" normalizeH="0" baseline="0" dirty="0">
                  <a:ln>
                    <a:noFill/>
                  </a:ln>
                  <a:solidFill>
                    <a:srgbClr val="AA73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单女在攒钱买房，比例超过“买衣服和美容”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4" name="Freeform 114"/>
          <p:cNvSpPr>
            <a:spLocks/>
          </p:cNvSpPr>
          <p:nvPr/>
        </p:nvSpPr>
        <p:spPr bwMode="auto">
          <a:xfrm>
            <a:off x="2546350" y="1200150"/>
            <a:ext cx="431800" cy="696912"/>
          </a:xfrm>
          <a:custGeom>
            <a:avLst/>
            <a:gdLst>
              <a:gd name="T0" fmla="*/ 106 w 197"/>
              <a:gd name="T1" fmla="*/ 318 h 318"/>
              <a:gd name="T2" fmla="*/ 74 w 197"/>
              <a:gd name="T3" fmla="*/ 308 h 318"/>
              <a:gd name="T4" fmla="*/ 47 w 197"/>
              <a:gd name="T5" fmla="*/ 272 h 318"/>
              <a:gd name="T6" fmla="*/ 47 w 197"/>
              <a:gd name="T7" fmla="*/ 271 h 318"/>
              <a:gd name="T8" fmla="*/ 3 w 197"/>
              <a:gd name="T9" fmla="*/ 81 h 318"/>
              <a:gd name="T10" fmla="*/ 3 w 197"/>
              <a:gd name="T11" fmla="*/ 80 h 318"/>
              <a:gd name="T12" fmla="*/ 10 w 197"/>
              <a:gd name="T13" fmla="*/ 37 h 318"/>
              <a:gd name="T14" fmla="*/ 49 w 197"/>
              <a:gd name="T15" fmla="*/ 8 h 318"/>
              <a:gd name="T16" fmla="*/ 76 w 197"/>
              <a:gd name="T17" fmla="*/ 1 h 318"/>
              <a:gd name="T18" fmla="*/ 77 w 197"/>
              <a:gd name="T19" fmla="*/ 1 h 318"/>
              <a:gd name="T20" fmla="*/ 89 w 197"/>
              <a:gd name="T21" fmla="*/ 0 h 318"/>
              <a:gd name="T22" fmla="*/ 122 w 197"/>
              <a:gd name="T23" fmla="*/ 10 h 318"/>
              <a:gd name="T24" fmla="*/ 149 w 197"/>
              <a:gd name="T25" fmla="*/ 46 h 318"/>
              <a:gd name="T26" fmla="*/ 150 w 197"/>
              <a:gd name="T27" fmla="*/ 48 h 318"/>
              <a:gd name="T28" fmla="*/ 194 w 197"/>
              <a:gd name="T29" fmla="*/ 237 h 318"/>
              <a:gd name="T30" fmla="*/ 194 w 197"/>
              <a:gd name="T31" fmla="*/ 237 h 318"/>
              <a:gd name="T32" fmla="*/ 186 w 197"/>
              <a:gd name="T33" fmla="*/ 282 h 318"/>
              <a:gd name="T34" fmla="*/ 147 w 197"/>
              <a:gd name="T35" fmla="*/ 310 h 318"/>
              <a:gd name="T36" fmla="*/ 121 w 197"/>
              <a:gd name="T37" fmla="*/ 316 h 318"/>
              <a:gd name="T38" fmla="*/ 106 w 197"/>
              <a:gd name="T39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7" h="318">
                <a:moveTo>
                  <a:pt x="106" y="318"/>
                </a:moveTo>
                <a:cubicBezTo>
                  <a:pt x="95" y="318"/>
                  <a:pt x="84" y="314"/>
                  <a:pt x="74" y="308"/>
                </a:cubicBezTo>
                <a:cubicBezTo>
                  <a:pt x="61" y="299"/>
                  <a:pt x="51" y="287"/>
                  <a:pt x="47" y="272"/>
                </a:cubicBezTo>
                <a:cubicBezTo>
                  <a:pt x="47" y="271"/>
                  <a:pt x="47" y="271"/>
                  <a:pt x="47" y="27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0"/>
                  <a:pt x="3" y="80"/>
                  <a:pt x="3" y="80"/>
                </a:cubicBezTo>
                <a:cubicBezTo>
                  <a:pt x="0" y="65"/>
                  <a:pt x="2" y="50"/>
                  <a:pt x="10" y="37"/>
                </a:cubicBezTo>
                <a:cubicBezTo>
                  <a:pt x="18" y="22"/>
                  <a:pt x="32" y="12"/>
                  <a:pt x="49" y="8"/>
                </a:cubicBezTo>
                <a:cubicBezTo>
                  <a:pt x="76" y="1"/>
                  <a:pt x="76" y="1"/>
                  <a:pt x="76" y="1"/>
                </a:cubicBezTo>
                <a:cubicBezTo>
                  <a:pt x="77" y="1"/>
                  <a:pt x="77" y="1"/>
                  <a:pt x="77" y="1"/>
                </a:cubicBezTo>
                <a:cubicBezTo>
                  <a:pt x="81" y="0"/>
                  <a:pt x="85" y="0"/>
                  <a:pt x="89" y="0"/>
                </a:cubicBezTo>
                <a:cubicBezTo>
                  <a:pt x="101" y="0"/>
                  <a:pt x="112" y="3"/>
                  <a:pt x="122" y="10"/>
                </a:cubicBezTo>
                <a:cubicBezTo>
                  <a:pt x="136" y="18"/>
                  <a:pt x="145" y="31"/>
                  <a:pt x="149" y="46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94" y="237"/>
                  <a:pt x="194" y="237"/>
                  <a:pt x="194" y="237"/>
                </a:cubicBezTo>
                <a:cubicBezTo>
                  <a:pt x="194" y="237"/>
                  <a:pt x="194" y="237"/>
                  <a:pt x="194" y="237"/>
                </a:cubicBezTo>
                <a:cubicBezTo>
                  <a:pt x="197" y="253"/>
                  <a:pt x="194" y="268"/>
                  <a:pt x="186" y="282"/>
                </a:cubicBezTo>
                <a:cubicBezTo>
                  <a:pt x="177" y="297"/>
                  <a:pt x="163" y="307"/>
                  <a:pt x="147" y="310"/>
                </a:cubicBezTo>
                <a:cubicBezTo>
                  <a:pt x="121" y="316"/>
                  <a:pt x="121" y="316"/>
                  <a:pt x="121" y="316"/>
                </a:cubicBezTo>
                <a:cubicBezTo>
                  <a:pt x="116" y="317"/>
                  <a:pt x="111" y="318"/>
                  <a:pt x="106" y="3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115"/>
          <p:cNvSpPr>
            <a:spLocks noEditPoints="1"/>
          </p:cNvSpPr>
          <p:nvPr/>
        </p:nvSpPr>
        <p:spPr bwMode="auto">
          <a:xfrm>
            <a:off x="2460625" y="1116013"/>
            <a:ext cx="603250" cy="865187"/>
          </a:xfrm>
          <a:custGeom>
            <a:avLst/>
            <a:gdLst>
              <a:gd name="T0" fmla="*/ 128 w 275"/>
              <a:gd name="T1" fmla="*/ 76 h 394"/>
              <a:gd name="T2" fmla="*/ 141 w 275"/>
              <a:gd name="T3" fmla="*/ 80 h 394"/>
              <a:gd name="T4" fmla="*/ 152 w 275"/>
              <a:gd name="T5" fmla="*/ 94 h 394"/>
              <a:gd name="T6" fmla="*/ 196 w 275"/>
              <a:gd name="T7" fmla="*/ 283 h 394"/>
              <a:gd name="T8" fmla="*/ 193 w 275"/>
              <a:gd name="T9" fmla="*/ 301 h 394"/>
              <a:gd name="T10" fmla="*/ 178 w 275"/>
              <a:gd name="T11" fmla="*/ 311 h 394"/>
              <a:gd name="T12" fmla="*/ 151 w 275"/>
              <a:gd name="T13" fmla="*/ 317 h 394"/>
              <a:gd name="T14" fmla="*/ 145 w 275"/>
              <a:gd name="T15" fmla="*/ 318 h 394"/>
              <a:gd name="T16" fmla="*/ 134 w 275"/>
              <a:gd name="T17" fmla="*/ 314 h 394"/>
              <a:gd name="T18" fmla="*/ 123 w 275"/>
              <a:gd name="T19" fmla="*/ 300 h 394"/>
              <a:gd name="T20" fmla="*/ 79 w 275"/>
              <a:gd name="T21" fmla="*/ 111 h 394"/>
              <a:gd name="T22" fmla="*/ 82 w 275"/>
              <a:gd name="T23" fmla="*/ 93 h 394"/>
              <a:gd name="T24" fmla="*/ 96 w 275"/>
              <a:gd name="T25" fmla="*/ 83 h 394"/>
              <a:gd name="T26" fmla="*/ 123 w 275"/>
              <a:gd name="T27" fmla="*/ 76 h 394"/>
              <a:gd name="T28" fmla="*/ 128 w 275"/>
              <a:gd name="T29" fmla="*/ 76 h 394"/>
              <a:gd name="T30" fmla="*/ 128 w 275"/>
              <a:gd name="T31" fmla="*/ 0 h 394"/>
              <a:gd name="T32" fmla="*/ 109 w 275"/>
              <a:gd name="T33" fmla="*/ 2 h 394"/>
              <a:gd name="T34" fmla="*/ 107 w 275"/>
              <a:gd name="T35" fmla="*/ 2 h 394"/>
              <a:gd name="T36" fmla="*/ 105 w 275"/>
              <a:gd name="T37" fmla="*/ 3 h 394"/>
              <a:gd name="T38" fmla="*/ 79 w 275"/>
              <a:gd name="T39" fmla="*/ 9 h 394"/>
              <a:gd name="T40" fmla="*/ 16 w 275"/>
              <a:gd name="T41" fmla="*/ 56 h 394"/>
              <a:gd name="T42" fmla="*/ 4 w 275"/>
              <a:gd name="T43" fmla="*/ 126 h 394"/>
              <a:gd name="T44" fmla="*/ 5 w 275"/>
              <a:gd name="T45" fmla="*/ 127 h 394"/>
              <a:gd name="T46" fmla="*/ 5 w 275"/>
              <a:gd name="T47" fmla="*/ 128 h 394"/>
              <a:gd name="T48" fmla="*/ 49 w 275"/>
              <a:gd name="T49" fmla="*/ 317 h 394"/>
              <a:gd name="T50" fmla="*/ 49 w 275"/>
              <a:gd name="T51" fmla="*/ 319 h 394"/>
              <a:gd name="T52" fmla="*/ 49 w 275"/>
              <a:gd name="T53" fmla="*/ 320 h 394"/>
              <a:gd name="T54" fmla="*/ 93 w 275"/>
              <a:gd name="T55" fmla="*/ 378 h 394"/>
              <a:gd name="T56" fmla="*/ 145 w 275"/>
              <a:gd name="T57" fmla="*/ 394 h 394"/>
              <a:gd name="T58" fmla="*/ 169 w 275"/>
              <a:gd name="T59" fmla="*/ 391 h 394"/>
              <a:gd name="T60" fmla="*/ 194 w 275"/>
              <a:gd name="T61" fmla="*/ 385 h 394"/>
              <a:gd name="T62" fmla="*/ 258 w 275"/>
              <a:gd name="T63" fmla="*/ 340 h 394"/>
              <a:gd name="T64" fmla="*/ 270 w 275"/>
              <a:gd name="T65" fmla="*/ 268 h 394"/>
              <a:gd name="T66" fmla="*/ 270 w 275"/>
              <a:gd name="T67" fmla="*/ 267 h 394"/>
              <a:gd name="T68" fmla="*/ 270 w 275"/>
              <a:gd name="T69" fmla="*/ 265 h 394"/>
              <a:gd name="T70" fmla="*/ 226 w 275"/>
              <a:gd name="T71" fmla="*/ 77 h 394"/>
              <a:gd name="T72" fmla="*/ 225 w 275"/>
              <a:gd name="T73" fmla="*/ 76 h 394"/>
              <a:gd name="T74" fmla="*/ 225 w 275"/>
              <a:gd name="T75" fmla="*/ 74 h 394"/>
              <a:gd name="T76" fmla="*/ 182 w 275"/>
              <a:gd name="T77" fmla="*/ 16 h 394"/>
              <a:gd name="T78" fmla="*/ 182 w 275"/>
              <a:gd name="T79" fmla="*/ 15 h 394"/>
              <a:gd name="T80" fmla="*/ 181 w 275"/>
              <a:gd name="T81" fmla="*/ 15 h 394"/>
              <a:gd name="T82" fmla="*/ 128 w 275"/>
              <a:gd name="T8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5" h="394">
                <a:moveTo>
                  <a:pt x="128" y="76"/>
                </a:moveTo>
                <a:cubicBezTo>
                  <a:pt x="133" y="76"/>
                  <a:pt x="137" y="77"/>
                  <a:pt x="141" y="80"/>
                </a:cubicBezTo>
                <a:cubicBezTo>
                  <a:pt x="146" y="83"/>
                  <a:pt x="150" y="88"/>
                  <a:pt x="152" y="9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197" y="289"/>
                  <a:pt x="196" y="295"/>
                  <a:pt x="193" y="301"/>
                </a:cubicBezTo>
                <a:cubicBezTo>
                  <a:pt x="189" y="306"/>
                  <a:pt x="184" y="310"/>
                  <a:pt x="178" y="311"/>
                </a:cubicBezTo>
                <a:cubicBezTo>
                  <a:pt x="151" y="317"/>
                  <a:pt x="151" y="317"/>
                  <a:pt x="151" y="317"/>
                </a:cubicBezTo>
                <a:cubicBezTo>
                  <a:pt x="149" y="317"/>
                  <a:pt x="147" y="318"/>
                  <a:pt x="145" y="318"/>
                </a:cubicBezTo>
                <a:cubicBezTo>
                  <a:pt x="141" y="318"/>
                  <a:pt x="137" y="316"/>
                  <a:pt x="134" y="314"/>
                </a:cubicBezTo>
                <a:cubicBezTo>
                  <a:pt x="128" y="310"/>
                  <a:pt x="124" y="306"/>
                  <a:pt x="123" y="300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78" y="105"/>
                  <a:pt x="79" y="99"/>
                  <a:pt x="82" y="93"/>
                </a:cubicBezTo>
                <a:cubicBezTo>
                  <a:pt x="85" y="88"/>
                  <a:pt x="90" y="84"/>
                  <a:pt x="96" y="8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5" y="76"/>
                  <a:pt x="127" y="76"/>
                  <a:pt x="128" y="76"/>
                </a:cubicBezTo>
                <a:moveTo>
                  <a:pt x="128" y="0"/>
                </a:moveTo>
                <a:cubicBezTo>
                  <a:pt x="122" y="0"/>
                  <a:pt x="115" y="1"/>
                  <a:pt x="109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5" y="3"/>
                  <a:pt x="105" y="3"/>
                  <a:pt x="105" y="3"/>
                </a:cubicBezTo>
                <a:cubicBezTo>
                  <a:pt x="79" y="9"/>
                  <a:pt x="79" y="9"/>
                  <a:pt x="79" y="9"/>
                </a:cubicBezTo>
                <a:cubicBezTo>
                  <a:pt x="52" y="15"/>
                  <a:pt x="29" y="32"/>
                  <a:pt x="16" y="56"/>
                </a:cubicBezTo>
                <a:cubicBezTo>
                  <a:pt x="4" y="78"/>
                  <a:pt x="0" y="102"/>
                  <a:pt x="4" y="126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8"/>
                  <a:pt x="5" y="128"/>
                  <a:pt x="5" y="128"/>
                </a:cubicBezTo>
                <a:cubicBezTo>
                  <a:pt x="49" y="317"/>
                  <a:pt x="49" y="317"/>
                  <a:pt x="49" y="317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49" y="320"/>
                  <a:pt x="49" y="320"/>
                  <a:pt x="49" y="320"/>
                </a:cubicBezTo>
                <a:cubicBezTo>
                  <a:pt x="56" y="344"/>
                  <a:pt x="71" y="364"/>
                  <a:pt x="93" y="378"/>
                </a:cubicBezTo>
                <a:cubicBezTo>
                  <a:pt x="109" y="388"/>
                  <a:pt x="127" y="394"/>
                  <a:pt x="145" y="394"/>
                </a:cubicBezTo>
                <a:cubicBezTo>
                  <a:pt x="153" y="394"/>
                  <a:pt x="161" y="393"/>
                  <a:pt x="169" y="391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221" y="380"/>
                  <a:pt x="243" y="364"/>
                  <a:pt x="258" y="340"/>
                </a:cubicBezTo>
                <a:cubicBezTo>
                  <a:pt x="271" y="318"/>
                  <a:pt x="275" y="293"/>
                  <a:pt x="270" y="268"/>
                </a:cubicBezTo>
                <a:cubicBezTo>
                  <a:pt x="270" y="267"/>
                  <a:pt x="270" y="267"/>
                  <a:pt x="270" y="267"/>
                </a:cubicBezTo>
                <a:cubicBezTo>
                  <a:pt x="270" y="265"/>
                  <a:pt x="270" y="265"/>
                  <a:pt x="270" y="265"/>
                </a:cubicBezTo>
                <a:cubicBezTo>
                  <a:pt x="226" y="77"/>
                  <a:pt x="226" y="77"/>
                  <a:pt x="226" y="77"/>
                </a:cubicBezTo>
                <a:cubicBezTo>
                  <a:pt x="225" y="76"/>
                  <a:pt x="225" y="76"/>
                  <a:pt x="225" y="76"/>
                </a:cubicBezTo>
                <a:cubicBezTo>
                  <a:pt x="225" y="74"/>
                  <a:pt x="225" y="74"/>
                  <a:pt x="225" y="74"/>
                </a:cubicBezTo>
                <a:cubicBezTo>
                  <a:pt x="218" y="50"/>
                  <a:pt x="203" y="29"/>
                  <a:pt x="182" y="16"/>
                </a:cubicBezTo>
                <a:cubicBezTo>
                  <a:pt x="182" y="15"/>
                  <a:pt x="182" y="15"/>
                  <a:pt x="182" y="1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65" y="5"/>
                  <a:pt x="147" y="0"/>
                  <a:pt x="128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116"/>
          <p:cNvSpPr>
            <a:spLocks/>
          </p:cNvSpPr>
          <p:nvPr/>
        </p:nvSpPr>
        <p:spPr bwMode="auto">
          <a:xfrm>
            <a:off x="1912938" y="781050"/>
            <a:ext cx="708025" cy="1431925"/>
          </a:xfrm>
          <a:custGeom>
            <a:avLst/>
            <a:gdLst>
              <a:gd name="T0" fmla="*/ 222 w 323"/>
              <a:gd name="T1" fmla="*/ 653 h 653"/>
              <a:gd name="T2" fmla="*/ 219 w 323"/>
              <a:gd name="T3" fmla="*/ 653 h 653"/>
              <a:gd name="T4" fmla="*/ 218 w 323"/>
              <a:gd name="T5" fmla="*/ 653 h 653"/>
              <a:gd name="T6" fmla="*/ 93 w 323"/>
              <a:gd name="T7" fmla="*/ 643 h 653"/>
              <a:gd name="T8" fmla="*/ 51 w 323"/>
              <a:gd name="T9" fmla="*/ 621 h 653"/>
              <a:gd name="T10" fmla="*/ 38 w 323"/>
              <a:gd name="T11" fmla="*/ 576 h 653"/>
              <a:gd name="T12" fmla="*/ 39 w 323"/>
              <a:gd name="T13" fmla="*/ 559 h 653"/>
              <a:gd name="T14" fmla="*/ 39 w 323"/>
              <a:gd name="T15" fmla="*/ 558 h 653"/>
              <a:gd name="T16" fmla="*/ 60 w 323"/>
              <a:gd name="T17" fmla="*/ 516 h 653"/>
              <a:gd name="T18" fmla="*/ 65 w 323"/>
              <a:gd name="T19" fmla="*/ 512 h 653"/>
              <a:gd name="T20" fmla="*/ 33 w 323"/>
              <a:gd name="T21" fmla="*/ 480 h 653"/>
              <a:gd name="T22" fmla="*/ 24 w 323"/>
              <a:gd name="T23" fmla="*/ 463 h 653"/>
              <a:gd name="T24" fmla="*/ 24 w 323"/>
              <a:gd name="T25" fmla="*/ 461 h 653"/>
              <a:gd name="T26" fmla="*/ 24 w 323"/>
              <a:gd name="T27" fmla="*/ 416 h 653"/>
              <a:gd name="T28" fmla="*/ 57 w 323"/>
              <a:gd name="T29" fmla="*/ 383 h 653"/>
              <a:gd name="T30" fmla="*/ 111 w 323"/>
              <a:gd name="T31" fmla="*/ 359 h 653"/>
              <a:gd name="T32" fmla="*/ 102 w 323"/>
              <a:gd name="T33" fmla="*/ 273 h 653"/>
              <a:gd name="T34" fmla="*/ 77 w 323"/>
              <a:gd name="T35" fmla="*/ 278 h 653"/>
              <a:gd name="T36" fmla="*/ 65 w 323"/>
              <a:gd name="T37" fmla="*/ 279 h 653"/>
              <a:gd name="T38" fmla="*/ 34 w 323"/>
              <a:gd name="T39" fmla="*/ 271 h 653"/>
              <a:gd name="T40" fmla="*/ 5 w 323"/>
              <a:gd name="T41" fmla="*/ 231 h 653"/>
              <a:gd name="T42" fmla="*/ 3 w 323"/>
              <a:gd name="T43" fmla="*/ 221 h 653"/>
              <a:gd name="T44" fmla="*/ 13 w 323"/>
              <a:gd name="T45" fmla="*/ 175 h 653"/>
              <a:gd name="T46" fmla="*/ 50 w 323"/>
              <a:gd name="T47" fmla="*/ 150 h 653"/>
              <a:gd name="T48" fmla="*/ 87 w 323"/>
              <a:gd name="T49" fmla="*/ 142 h 653"/>
              <a:gd name="T50" fmla="*/ 79 w 323"/>
              <a:gd name="T51" fmla="*/ 71 h 653"/>
              <a:gd name="T52" fmla="*/ 92 w 323"/>
              <a:gd name="T53" fmla="*/ 25 h 653"/>
              <a:gd name="T54" fmla="*/ 133 w 323"/>
              <a:gd name="T55" fmla="*/ 3 h 653"/>
              <a:gd name="T56" fmla="*/ 152 w 323"/>
              <a:gd name="T57" fmla="*/ 1 h 653"/>
              <a:gd name="T58" fmla="*/ 159 w 323"/>
              <a:gd name="T59" fmla="*/ 0 h 653"/>
              <a:gd name="T60" fmla="*/ 197 w 323"/>
              <a:gd name="T61" fmla="*/ 14 h 653"/>
              <a:gd name="T62" fmla="*/ 220 w 323"/>
              <a:gd name="T63" fmla="*/ 56 h 653"/>
              <a:gd name="T64" fmla="*/ 226 w 323"/>
              <a:gd name="T65" fmla="*/ 112 h 653"/>
              <a:gd name="T66" fmla="*/ 256 w 323"/>
              <a:gd name="T67" fmla="*/ 121 h 653"/>
              <a:gd name="T68" fmla="*/ 284 w 323"/>
              <a:gd name="T69" fmla="*/ 161 h 653"/>
              <a:gd name="T70" fmla="*/ 286 w 323"/>
              <a:gd name="T71" fmla="*/ 170 h 653"/>
              <a:gd name="T72" fmla="*/ 278 w 323"/>
              <a:gd name="T73" fmla="*/ 216 h 653"/>
              <a:gd name="T74" fmla="*/ 241 w 323"/>
              <a:gd name="T75" fmla="*/ 242 h 653"/>
              <a:gd name="T76" fmla="*/ 247 w 323"/>
              <a:gd name="T77" fmla="*/ 302 h 653"/>
              <a:gd name="T78" fmla="*/ 252 w 323"/>
              <a:gd name="T79" fmla="*/ 302 h 653"/>
              <a:gd name="T80" fmla="*/ 274 w 323"/>
              <a:gd name="T81" fmla="*/ 306 h 653"/>
              <a:gd name="T82" fmla="*/ 309 w 323"/>
              <a:gd name="T83" fmla="*/ 339 h 653"/>
              <a:gd name="T84" fmla="*/ 316 w 323"/>
              <a:gd name="T85" fmla="*/ 355 h 653"/>
              <a:gd name="T86" fmla="*/ 317 w 323"/>
              <a:gd name="T87" fmla="*/ 402 h 653"/>
              <a:gd name="T88" fmla="*/ 286 w 323"/>
              <a:gd name="T89" fmla="*/ 436 h 653"/>
              <a:gd name="T90" fmla="*/ 263 w 323"/>
              <a:gd name="T91" fmla="*/ 445 h 653"/>
              <a:gd name="T92" fmla="*/ 280 w 323"/>
              <a:gd name="T93" fmla="*/ 590 h 653"/>
              <a:gd name="T94" fmla="*/ 263 w 323"/>
              <a:gd name="T95" fmla="*/ 637 h 653"/>
              <a:gd name="T96" fmla="*/ 222 w 323"/>
              <a:gd name="T97" fmla="*/ 653 h 653"/>
              <a:gd name="T98" fmla="*/ 222 w 323"/>
              <a:gd name="T99" fmla="*/ 6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3" h="653">
                <a:moveTo>
                  <a:pt x="222" y="653"/>
                </a:moveTo>
                <a:cubicBezTo>
                  <a:pt x="221" y="653"/>
                  <a:pt x="220" y="653"/>
                  <a:pt x="219" y="653"/>
                </a:cubicBezTo>
                <a:cubicBezTo>
                  <a:pt x="218" y="653"/>
                  <a:pt x="218" y="653"/>
                  <a:pt x="218" y="653"/>
                </a:cubicBezTo>
                <a:cubicBezTo>
                  <a:pt x="93" y="643"/>
                  <a:pt x="93" y="643"/>
                  <a:pt x="93" y="643"/>
                </a:cubicBezTo>
                <a:cubicBezTo>
                  <a:pt x="76" y="641"/>
                  <a:pt x="62" y="634"/>
                  <a:pt x="51" y="621"/>
                </a:cubicBezTo>
                <a:cubicBezTo>
                  <a:pt x="41" y="609"/>
                  <a:pt x="36" y="592"/>
                  <a:pt x="38" y="576"/>
                </a:cubicBezTo>
                <a:cubicBezTo>
                  <a:pt x="39" y="559"/>
                  <a:pt x="39" y="559"/>
                  <a:pt x="39" y="559"/>
                </a:cubicBezTo>
                <a:cubicBezTo>
                  <a:pt x="39" y="558"/>
                  <a:pt x="39" y="558"/>
                  <a:pt x="39" y="558"/>
                </a:cubicBezTo>
                <a:cubicBezTo>
                  <a:pt x="41" y="541"/>
                  <a:pt x="48" y="527"/>
                  <a:pt x="60" y="516"/>
                </a:cubicBezTo>
                <a:cubicBezTo>
                  <a:pt x="62" y="515"/>
                  <a:pt x="63" y="513"/>
                  <a:pt x="65" y="512"/>
                </a:cubicBezTo>
                <a:cubicBezTo>
                  <a:pt x="50" y="506"/>
                  <a:pt x="39" y="495"/>
                  <a:pt x="33" y="480"/>
                </a:cubicBezTo>
                <a:cubicBezTo>
                  <a:pt x="24" y="463"/>
                  <a:pt x="24" y="463"/>
                  <a:pt x="24" y="463"/>
                </a:cubicBezTo>
                <a:cubicBezTo>
                  <a:pt x="24" y="461"/>
                  <a:pt x="24" y="461"/>
                  <a:pt x="24" y="461"/>
                </a:cubicBezTo>
                <a:cubicBezTo>
                  <a:pt x="18" y="446"/>
                  <a:pt x="18" y="431"/>
                  <a:pt x="24" y="416"/>
                </a:cubicBezTo>
                <a:cubicBezTo>
                  <a:pt x="30" y="401"/>
                  <a:pt x="42" y="389"/>
                  <a:pt x="57" y="383"/>
                </a:cubicBezTo>
                <a:cubicBezTo>
                  <a:pt x="111" y="359"/>
                  <a:pt x="111" y="359"/>
                  <a:pt x="111" y="359"/>
                </a:cubicBezTo>
                <a:cubicBezTo>
                  <a:pt x="102" y="273"/>
                  <a:pt x="102" y="273"/>
                  <a:pt x="102" y="273"/>
                </a:cubicBezTo>
                <a:cubicBezTo>
                  <a:pt x="77" y="278"/>
                  <a:pt x="77" y="278"/>
                  <a:pt x="77" y="278"/>
                </a:cubicBezTo>
                <a:cubicBezTo>
                  <a:pt x="73" y="279"/>
                  <a:pt x="69" y="279"/>
                  <a:pt x="65" y="279"/>
                </a:cubicBezTo>
                <a:cubicBezTo>
                  <a:pt x="55" y="279"/>
                  <a:pt x="44" y="276"/>
                  <a:pt x="34" y="271"/>
                </a:cubicBezTo>
                <a:cubicBezTo>
                  <a:pt x="19" y="262"/>
                  <a:pt x="9" y="248"/>
                  <a:pt x="5" y="231"/>
                </a:cubicBezTo>
                <a:cubicBezTo>
                  <a:pt x="3" y="221"/>
                  <a:pt x="3" y="221"/>
                  <a:pt x="3" y="221"/>
                </a:cubicBezTo>
                <a:cubicBezTo>
                  <a:pt x="0" y="205"/>
                  <a:pt x="3" y="189"/>
                  <a:pt x="13" y="175"/>
                </a:cubicBezTo>
                <a:cubicBezTo>
                  <a:pt x="22" y="162"/>
                  <a:pt x="35" y="153"/>
                  <a:pt x="50" y="150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79" y="71"/>
                  <a:pt x="79" y="71"/>
                  <a:pt x="79" y="71"/>
                </a:cubicBezTo>
                <a:cubicBezTo>
                  <a:pt x="77" y="54"/>
                  <a:pt x="82" y="38"/>
                  <a:pt x="92" y="25"/>
                </a:cubicBezTo>
                <a:cubicBezTo>
                  <a:pt x="103" y="12"/>
                  <a:pt x="117" y="5"/>
                  <a:pt x="133" y="3"/>
                </a:cubicBezTo>
                <a:cubicBezTo>
                  <a:pt x="152" y="1"/>
                  <a:pt x="152" y="1"/>
                  <a:pt x="152" y="1"/>
                </a:cubicBezTo>
                <a:cubicBezTo>
                  <a:pt x="155" y="1"/>
                  <a:pt x="157" y="0"/>
                  <a:pt x="159" y="0"/>
                </a:cubicBezTo>
                <a:cubicBezTo>
                  <a:pt x="173" y="0"/>
                  <a:pt x="186" y="5"/>
                  <a:pt x="197" y="14"/>
                </a:cubicBezTo>
                <a:cubicBezTo>
                  <a:pt x="210" y="24"/>
                  <a:pt x="218" y="38"/>
                  <a:pt x="220" y="56"/>
                </a:cubicBezTo>
                <a:cubicBezTo>
                  <a:pt x="226" y="112"/>
                  <a:pt x="226" y="112"/>
                  <a:pt x="226" y="112"/>
                </a:cubicBezTo>
                <a:cubicBezTo>
                  <a:pt x="237" y="112"/>
                  <a:pt x="247" y="115"/>
                  <a:pt x="256" y="121"/>
                </a:cubicBezTo>
                <a:cubicBezTo>
                  <a:pt x="271" y="130"/>
                  <a:pt x="281" y="144"/>
                  <a:pt x="284" y="161"/>
                </a:cubicBezTo>
                <a:cubicBezTo>
                  <a:pt x="286" y="170"/>
                  <a:pt x="286" y="170"/>
                  <a:pt x="286" y="170"/>
                </a:cubicBezTo>
                <a:cubicBezTo>
                  <a:pt x="290" y="185"/>
                  <a:pt x="287" y="201"/>
                  <a:pt x="278" y="216"/>
                </a:cubicBezTo>
                <a:cubicBezTo>
                  <a:pt x="269" y="229"/>
                  <a:pt x="256" y="238"/>
                  <a:pt x="241" y="242"/>
                </a:cubicBezTo>
                <a:cubicBezTo>
                  <a:pt x="247" y="302"/>
                  <a:pt x="247" y="302"/>
                  <a:pt x="247" y="302"/>
                </a:cubicBezTo>
                <a:cubicBezTo>
                  <a:pt x="249" y="302"/>
                  <a:pt x="251" y="302"/>
                  <a:pt x="252" y="302"/>
                </a:cubicBezTo>
                <a:cubicBezTo>
                  <a:pt x="260" y="302"/>
                  <a:pt x="267" y="303"/>
                  <a:pt x="274" y="306"/>
                </a:cubicBezTo>
                <a:cubicBezTo>
                  <a:pt x="290" y="311"/>
                  <a:pt x="302" y="323"/>
                  <a:pt x="309" y="339"/>
                </a:cubicBezTo>
                <a:cubicBezTo>
                  <a:pt x="316" y="355"/>
                  <a:pt x="316" y="355"/>
                  <a:pt x="316" y="355"/>
                </a:cubicBezTo>
                <a:cubicBezTo>
                  <a:pt x="323" y="369"/>
                  <a:pt x="323" y="386"/>
                  <a:pt x="317" y="402"/>
                </a:cubicBezTo>
                <a:cubicBezTo>
                  <a:pt x="311" y="417"/>
                  <a:pt x="300" y="429"/>
                  <a:pt x="286" y="436"/>
                </a:cubicBezTo>
                <a:cubicBezTo>
                  <a:pt x="263" y="445"/>
                  <a:pt x="263" y="445"/>
                  <a:pt x="263" y="445"/>
                </a:cubicBezTo>
                <a:cubicBezTo>
                  <a:pt x="280" y="590"/>
                  <a:pt x="280" y="590"/>
                  <a:pt x="280" y="590"/>
                </a:cubicBezTo>
                <a:cubicBezTo>
                  <a:pt x="282" y="608"/>
                  <a:pt x="276" y="625"/>
                  <a:pt x="263" y="637"/>
                </a:cubicBezTo>
                <a:cubicBezTo>
                  <a:pt x="252" y="648"/>
                  <a:pt x="238" y="653"/>
                  <a:pt x="222" y="653"/>
                </a:cubicBezTo>
                <a:cubicBezTo>
                  <a:pt x="222" y="653"/>
                  <a:pt x="222" y="653"/>
                  <a:pt x="222" y="6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117"/>
          <p:cNvSpPr>
            <a:spLocks noEditPoints="1"/>
          </p:cNvSpPr>
          <p:nvPr/>
        </p:nvSpPr>
        <p:spPr bwMode="auto">
          <a:xfrm>
            <a:off x="1827213" y="696913"/>
            <a:ext cx="881062" cy="1600200"/>
          </a:xfrm>
          <a:custGeom>
            <a:avLst/>
            <a:gdLst>
              <a:gd name="T0" fmla="*/ 221 w 402"/>
              <a:gd name="T1" fmla="*/ 98 h 729"/>
              <a:gd name="T2" fmla="*/ 249 w 402"/>
              <a:gd name="T3" fmla="*/ 190 h 729"/>
              <a:gd name="T4" fmla="*/ 263 w 402"/>
              <a:gd name="T5" fmla="*/ 188 h 729"/>
              <a:gd name="T6" fmla="*/ 288 w 402"/>
              <a:gd name="T7" fmla="*/ 216 h 729"/>
              <a:gd name="T8" fmla="*/ 261 w 402"/>
              <a:gd name="T9" fmla="*/ 244 h 729"/>
              <a:gd name="T10" fmla="*/ 251 w 402"/>
              <a:gd name="T11" fmla="*/ 369 h 729"/>
              <a:gd name="T12" fmla="*/ 276 w 402"/>
              <a:gd name="T13" fmla="*/ 383 h 729"/>
              <a:gd name="T14" fmla="*/ 300 w 402"/>
              <a:gd name="T15" fmla="*/ 379 h 729"/>
              <a:gd name="T16" fmla="*/ 321 w 402"/>
              <a:gd name="T17" fmla="*/ 426 h 729"/>
              <a:gd name="T18" fmla="*/ 268 w 402"/>
              <a:gd name="T19" fmla="*/ 465 h 729"/>
              <a:gd name="T20" fmla="*/ 276 w 402"/>
              <a:gd name="T21" fmla="*/ 648 h 729"/>
              <a:gd name="T22" fmla="*/ 136 w 402"/>
              <a:gd name="T23" fmla="*/ 643 h 729"/>
              <a:gd name="T24" fmla="*/ 116 w 402"/>
              <a:gd name="T25" fmla="*/ 599 h 729"/>
              <a:gd name="T26" fmla="*/ 141 w 402"/>
              <a:gd name="T27" fmla="*/ 579 h 729"/>
              <a:gd name="T28" fmla="*/ 202 w 402"/>
              <a:gd name="T29" fmla="*/ 577 h 729"/>
              <a:gd name="T30" fmla="*/ 193 w 402"/>
              <a:gd name="T31" fmla="*/ 498 h 729"/>
              <a:gd name="T32" fmla="*/ 138 w 402"/>
              <a:gd name="T33" fmla="*/ 515 h 729"/>
              <a:gd name="T34" fmla="*/ 107 w 402"/>
              <a:gd name="T35" fmla="*/ 503 h 729"/>
              <a:gd name="T36" fmla="*/ 111 w 402"/>
              <a:gd name="T37" fmla="*/ 456 h 729"/>
              <a:gd name="T38" fmla="*/ 188 w 402"/>
              <a:gd name="T39" fmla="*/ 397 h 729"/>
              <a:gd name="T40" fmla="*/ 155 w 402"/>
              <a:gd name="T41" fmla="*/ 269 h 729"/>
              <a:gd name="T42" fmla="*/ 104 w 402"/>
              <a:gd name="T43" fmla="*/ 279 h 729"/>
              <a:gd name="T44" fmla="*/ 80 w 402"/>
              <a:gd name="T45" fmla="*/ 252 h 729"/>
              <a:gd name="T46" fmla="*/ 145 w 402"/>
              <a:gd name="T47" fmla="*/ 214 h 729"/>
              <a:gd name="T48" fmla="*/ 156 w 402"/>
              <a:gd name="T49" fmla="*/ 105 h 729"/>
              <a:gd name="T50" fmla="*/ 195 w 402"/>
              <a:gd name="T51" fmla="*/ 77 h 729"/>
              <a:gd name="T52" fmla="*/ 198 w 402"/>
              <a:gd name="T53" fmla="*/ 0 h 729"/>
              <a:gd name="T54" fmla="*/ 102 w 402"/>
              <a:gd name="T55" fmla="*/ 39 h 729"/>
              <a:gd name="T56" fmla="*/ 81 w 402"/>
              <a:gd name="T57" fmla="*/ 151 h 729"/>
              <a:gd name="T58" fmla="*/ 7 w 402"/>
              <a:gd name="T59" fmla="*/ 276 h 729"/>
              <a:gd name="T60" fmla="*/ 55 w 402"/>
              <a:gd name="T61" fmla="*/ 342 h 729"/>
              <a:gd name="T62" fmla="*/ 109 w 402"/>
              <a:gd name="T63" fmla="*/ 373 h 729"/>
              <a:gd name="T64" fmla="*/ 27 w 402"/>
              <a:gd name="T65" fmla="*/ 512 h 729"/>
              <a:gd name="T66" fmla="*/ 38 w 402"/>
              <a:gd name="T67" fmla="*/ 534 h 729"/>
              <a:gd name="T68" fmla="*/ 40 w 402"/>
              <a:gd name="T69" fmla="*/ 594 h 729"/>
              <a:gd name="T70" fmla="*/ 61 w 402"/>
              <a:gd name="T71" fmla="*/ 684 h 729"/>
              <a:gd name="T72" fmla="*/ 130 w 402"/>
              <a:gd name="T73" fmla="*/ 719 h 729"/>
              <a:gd name="T74" fmla="*/ 257 w 402"/>
              <a:gd name="T75" fmla="*/ 729 h 729"/>
              <a:gd name="T76" fmla="*/ 356 w 402"/>
              <a:gd name="T77" fmla="*/ 624 h 729"/>
              <a:gd name="T78" fmla="*/ 389 w 402"/>
              <a:gd name="T79" fmla="*/ 377 h 729"/>
              <a:gd name="T80" fmla="*/ 325 w 402"/>
              <a:gd name="T81" fmla="*/ 308 h 729"/>
              <a:gd name="T82" fmla="*/ 321 w 402"/>
              <a:gd name="T83" fmla="*/ 303 h 729"/>
              <a:gd name="T84" fmla="*/ 361 w 402"/>
              <a:gd name="T85" fmla="*/ 192 h 729"/>
              <a:gd name="T86" fmla="*/ 297 w 402"/>
              <a:gd name="T87" fmla="*/ 89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2" h="729">
                <a:moveTo>
                  <a:pt x="198" y="76"/>
                </a:moveTo>
                <a:cubicBezTo>
                  <a:pt x="204" y="76"/>
                  <a:pt x="208" y="78"/>
                  <a:pt x="213" y="81"/>
                </a:cubicBezTo>
                <a:cubicBezTo>
                  <a:pt x="218" y="85"/>
                  <a:pt x="220" y="91"/>
                  <a:pt x="221" y="98"/>
                </a:cubicBezTo>
                <a:cubicBezTo>
                  <a:pt x="229" y="171"/>
                  <a:pt x="229" y="171"/>
                  <a:pt x="229" y="171"/>
                </a:cubicBezTo>
                <a:cubicBezTo>
                  <a:pt x="230" y="178"/>
                  <a:pt x="233" y="183"/>
                  <a:pt x="238" y="186"/>
                </a:cubicBezTo>
                <a:cubicBezTo>
                  <a:pt x="242" y="188"/>
                  <a:pt x="245" y="190"/>
                  <a:pt x="249" y="190"/>
                </a:cubicBezTo>
                <a:cubicBezTo>
                  <a:pt x="251" y="190"/>
                  <a:pt x="253" y="189"/>
                  <a:pt x="255" y="189"/>
                </a:cubicBezTo>
                <a:cubicBezTo>
                  <a:pt x="258" y="188"/>
                  <a:pt x="258" y="188"/>
                  <a:pt x="258" y="188"/>
                </a:cubicBezTo>
                <a:cubicBezTo>
                  <a:pt x="260" y="188"/>
                  <a:pt x="261" y="188"/>
                  <a:pt x="263" y="188"/>
                </a:cubicBezTo>
                <a:cubicBezTo>
                  <a:pt x="267" y="188"/>
                  <a:pt x="271" y="189"/>
                  <a:pt x="276" y="192"/>
                </a:cubicBezTo>
                <a:cubicBezTo>
                  <a:pt x="281" y="195"/>
                  <a:pt x="285" y="200"/>
                  <a:pt x="286" y="206"/>
                </a:cubicBezTo>
                <a:cubicBezTo>
                  <a:pt x="288" y="216"/>
                  <a:pt x="288" y="216"/>
                  <a:pt x="288" y="216"/>
                </a:cubicBezTo>
                <a:cubicBezTo>
                  <a:pt x="289" y="222"/>
                  <a:pt x="288" y="227"/>
                  <a:pt x="285" y="233"/>
                </a:cubicBezTo>
                <a:cubicBezTo>
                  <a:pt x="281" y="239"/>
                  <a:pt x="276" y="242"/>
                  <a:pt x="270" y="243"/>
                </a:cubicBezTo>
                <a:cubicBezTo>
                  <a:pt x="261" y="244"/>
                  <a:pt x="261" y="244"/>
                  <a:pt x="261" y="244"/>
                </a:cubicBezTo>
                <a:cubicBezTo>
                  <a:pt x="255" y="247"/>
                  <a:pt x="250" y="250"/>
                  <a:pt x="246" y="256"/>
                </a:cubicBezTo>
                <a:cubicBezTo>
                  <a:pt x="242" y="261"/>
                  <a:pt x="240" y="267"/>
                  <a:pt x="241" y="274"/>
                </a:cubicBezTo>
                <a:cubicBezTo>
                  <a:pt x="251" y="369"/>
                  <a:pt x="251" y="369"/>
                  <a:pt x="251" y="369"/>
                </a:cubicBezTo>
                <a:cubicBezTo>
                  <a:pt x="252" y="375"/>
                  <a:pt x="255" y="380"/>
                  <a:pt x="259" y="382"/>
                </a:cubicBezTo>
                <a:cubicBezTo>
                  <a:pt x="262" y="384"/>
                  <a:pt x="265" y="385"/>
                  <a:pt x="268" y="385"/>
                </a:cubicBezTo>
                <a:cubicBezTo>
                  <a:pt x="270" y="385"/>
                  <a:pt x="273" y="384"/>
                  <a:pt x="276" y="383"/>
                </a:cubicBezTo>
                <a:cubicBezTo>
                  <a:pt x="282" y="380"/>
                  <a:pt x="282" y="380"/>
                  <a:pt x="282" y="380"/>
                </a:cubicBezTo>
                <a:cubicBezTo>
                  <a:pt x="285" y="378"/>
                  <a:pt x="288" y="378"/>
                  <a:pt x="291" y="378"/>
                </a:cubicBezTo>
                <a:cubicBezTo>
                  <a:pt x="294" y="378"/>
                  <a:pt x="297" y="378"/>
                  <a:pt x="300" y="379"/>
                </a:cubicBezTo>
                <a:cubicBezTo>
                  <a:pt x="306" y="382"/>
                  <a:pt x="310" y="386"/>
                  <a:pt x="313" y="392"/>
                </a:cubicBezTo>
                <a:cubicBezTo>
                  <a:pt x="321" y="409"/>
                  <a:pt x="321" y="409"/>
                  <a:pt x="321" y="409"/>
                </a:cubicBezTo>
                <a:cubicBezTo>
                  <a:pt x="323" y="414"/>
                  <a:pt x="323" y="420"/>
                  <a:pt x="321" y="426"/>
                </a:cubicBezTo>
                <a:cubicBezTo>
                  <a:pt x="319" y="432"/>
                  <a:pt x="315" y="436"/>
                  <a:pt x="309" y="439"/>
                </a:cubicBezTo>
                <a:cubicBezTo>
                  <a:pt x="283" y="450"/>
                  <a:pt x="283" y="450"/>
                  <a:pt x="283" y="450"/>
                </a:cubicBezTo>
                <a:cubicBezTo>
                  <a:pt x="277" y="453"/>
                  <a:pt x="272" y="458"/>
                  <a:pt x="268" y="465"/>
                </a:cubicBezTo>
                <a:cubicBezTo>
                  <a:pt x="265" y="471"/>
                  <a:pt x="263" y="477"/>
                  <a:pt x="264" y="484"/>
                </a:cubicBezTo>
                <a:cubicBezTo>
                  <a:pt x="281" y="632"/>
                  <a:pt x="281" y="632"/>
                  <a:pt x="281" y="632"/>
                </a:cubicBezTo>
                <a:cubicBezTo>
                  <a:pt x="281" y="639"/>
                  <a:pt x="280" y="644"/>
                  <a:pt x="276" y="648"/>
                </a:cubicBezTo>
                <a:cubicBezTo>
                  <a:pt x="272" y="652"/>
                  <a:pt x="267" y="653"/>
                  <a:pt x="261" y="653"/>
                </a:cubicBezTo>
                <a:cubicBezTo>
                  <a:pt x="260" y="653"/>
                  <a:pt x="260" y="653"/>
                  <a:pt x="260" y="653"/>
                </a:cubicBezTo>
                <a:cubicBezTo>
                  <a:pt x="136" y="643"/>
                  <a:pt x="136" y="643"/>
                  <a:pt x="136" y="643"/>
                </a:cubicBezTo>
                <a:cubicBezTo>
                  <a:pt x="129" y="642"/>
                  <a:pt x="123" y="640"/>
                  <a:pt x="119" y="635"/>
                </a:cubicBezTo>
                <a:cubicBezTo>
                  <a:pt x="115" y="630"/>
                  <a:pt x="114" y="624"/>
                  <a:pt x="115" y="618"/>
                </a:cubicBezTo>
                <a:cubicBezTo>
                  <a:pt x="116" y="599"/>
                  <a:pt x="116" y="599"/>
                  <a:pt x="116" y="599"/>
                </a:cubicBezTo>
                <a:cubicBezTo>
                  <a:pt x="117" y="592"/>
                  <a:pt x="120" y="587"/>
                  <a:pt x="124" y="583"/>
                </a:cubicBezTo>
                <a:cubicBezTo>
                  <a:pt x="128" y="580"/>
                  <a:pt x="132" y="578"/>
                  <a:pt x="136" y="578"/>
                </a:cubicBezTo>
                <a:cubicBezTo>
                  <a:pt x="138" y="578"/>
                  <a:pt x="139" y="578"/>
                  <a:pt x="141" y="579"/>
                </a:cubicBezTo>
                <a:cubicBezTo>
                  <a:pt x="186" y="581"/>
                  <a:pt x="186" y="581"/>
                  <a:pt x="186" y="581"/>
                </a:cubicBezTo>
                <a:cubicBezTo>
                  <a:pt x="188" y="581"/>
                  <a:pt x="189" y="582"/>
                  <a:pt x="191" y="582"/>
                </a:cubicBezTo>
                <a:cubicBezTo>
                  <a:pt x="195" y="582"/>
                  <a:pt x="199" y="580"/>
                  <a:pt x="202" y="577"/>
                </a:cubicBezTo>
                <a:cubicBezTo>
                  <a:pt x="206" y="573"/>
                  <a:pt x="207" y="567"/>
                  <a:pt x="207" y="561"/>
                </a:cubicBezTo>
                <a:cubicBezTo>
                  <a:pt x="201" y="511"/>
                  <a:pt x="201" y="511"/>
                  <a:pt x="201" y="511"/>
                </a:cubicBezTo>
                <a:cubicBezTo>
                  <a:pt x="200" y="505"/>
                  <a:pt x="198" y="501"/>
                  <a:pt x="193" y="498"/>
                </a:cubicBezTo>
                <a:cubicBezTo>
                  <a:pt x="190" y="496"/>
                  <a:pt x="188" y="496"/>
                  <a:pt x="185" y="496"/>
                </a:cubicBezTo>
                <a:cubicBezTo>
                  <a:pt x="183" y="496"/>
                  <a:pt x="180" y="496"/>
                  <a:pt x="177" y="498"/>
                </a:cubicBezTo>
                <a:cubicBezTo>
                  <a:pt x="138" y="515"/>
                  <a:pt x="138" y="515"/>
                  <a:pt x="138" y="515"/>
                </a:cubicBezTo>
                <a:cubicBezTo>
                  <a:pt x="134" y="516"/>
                  <a:pt x="131" y="517"/>
                  <a:pt x="128" y="517"/>
                </a:cubicBezTo>
                <a:cubicBezTo>
                  <a:pt x="125" y="517"/>
                  <a:pt x="122" y="516"/>
                  <a:pt x="119" y="515"/>
                </a:cubicBezTo>
                <a:cubicBezTo>
                  <a:pt x="113" y="513"/>
                  <a:pt x="109" y="509"/>
                  <a:pt x="107" y="503"/>
                </a:cubicBezTo>
                <a:cubicBezTo>
                  <a:pt x="98" y="486"/>
                  <a:pt x="98" y="486"/>
                  <a:pt x="98" y="486"/>
                </a:cubicBezTo>
                <a:cubicBezTo>
                  <a:pt x="96" y="480"/>
                  <a:pt x="96" y="474"/>
                  <a:pt x="99" y="468"/>
                </a:cubicBezTo>
                <a:cubicBezTo>
                  <a:pt x="101" y="462"/>
                  <a:pt x="105" y="458"/>
                  <a:pt x="111" y="456"/>
                </a:cubicBezTo>
                <a:cubicBezTo>
                  <a:pt x="169" y="430"/>
                  <a:pt x="169" y="430"/>
                  <a:pt x="169" y="430"/>
                </a:cubicBezTo>
                <a:cubicBezTo>
                  <a:pt x="175" y="427"/>
                  <a:pt x="180" y="423"/>
                  <a:pt x="184" y="416"/>
                </a:cubicBezTo>
                <a:cubicBezTo>
                  <a:pt x="188" y="410"/>
                  <a:pt x="189" y="403"/>
                  <a:pt x="188" y="397"/>
                </a:cubicBezTo>
                <a:cubicBezTo>
                  <a:pt x="176" y="288"/>
                  <a:pt x="176" y="288"/>
                  <a:pt x="176" y="288"/>
                </a:cubicBezTo>
                <a:cubicBezTo>
                  <a:pt x="176" y="281"/>
                  <a:pt x="173" y="276"/>
                  <a:pt x="167" y="273"/>
                </a:cubicBezTo>
                <a:cubicBezTo>
                  <a:pt x="164" y="270"/>
                  <a:pt x="160" y="269"/>
                  <a:pt x="155" y="269"/>
                </a:cubicBezTo>
                <a:cubicBezTo>
                  <a:pt x="154" y="269"/>
                  <a:pt x="152" y="269"/>
                  <a:pt x="151" y="269"/>
                </a:cubicBezTo>
                <a:cubicBezTo>
                  <a:pt x="109" y="279"/>
                  <a:pt x="109" y="279"/>
                  <a:pt x="109" y="279"/>
                </a:cubicBezTo>
                <a:cubicBezTo>
                  <a:pt x="107" y="279"/>
                  <a:pt x="106" y="279"/>
                  <a:pt x="104" y="279"/>
                </a:cubicBezTo>
                <a:cubicBezTo>
                  <a:pt x="100" y="279"/>
                  <a:pt x="96" y="278"/>
                  <a:pt x="92" y="276"/>
                </a:cubicBezTo>
                <a:cubicBezTo>
                  <a:pt x="86" y="272"/>
                  <a:pt x="83" y="268"/>
                  <a:pt x="82" y="262"/>
                </a:cubicBezTo>
                <a:cubicBezTo>
                  <a:pt x="80" y="252"/>
                  <a:pt x="80" y="252"/>
                  <a:pt x="80" y="252"/>
                </a:cubicBezTo>
                <a:cubicBezTo>
                  <a:pt x="79" y="245"/>
                  <a:pt x="80" y="240"/>
                  <a:pt x="83" y="234"/>
                </a:cubicBezTo>
                <a:cubicBezTo>
                  <a:pt x="87" y="229"/>
                  <a:pt x="91" y="226"/>
                  <a:pt x="97" y="225"/>
                </a:cubicBezTo>
                <a:cubicBezTo>
                  <a:pt x="145" y="214"/>
                  <a:pt x="145" y="214"/>
                  <a:pt x="145" y="214"/>
                </a:cubicBezTo>
                <a:cubicBezTo>
                  <a:pt x="151" y="212"/>
                  <a:pt x="156" y="209"/>
                  <a:pt x="160" y="203"/>
                </a:cubicBezTo>
                <a:cubicBezTo>
                  <a:pt x="164" y="198"/>
                  <a:pt x="166" y="192"/>
                  <a:pt x="165" y="185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55" y="98"/>
                  <a:pt x="157" y="92"/>
                  <a:pt x="161" y="87"/>
                </a:cubicBezTo>
                <a:cubicBezTo>
                  <a:pt x="165" y="82"/>
                  <a:pt x="170" y="79"/>
                  <a:pt x="177" y="79"/>
                </a:cubicBezTo>
                <a:cubicBezTo>
                  <a:pt x="195" y="77"/>
                  <a:pt x="195" y="77"/>
                  <a:pt x="195" y="77"/>
                </a:cubicBezTo>
                <a:cubicBezTo>
                  <a:pt x="196" y="76"/>
                  <a:pt x="197" y="76"/>
                  <a:pt x="198" y="76"/>
                </a:cubicBezTo>
                <a:moveTo>
                  <a:pt x="198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95" y="0"/>
                  <a:pt x="191" y="1"/>
                  <a:pt x="187" y="1"/>
                </a:cubicBezTo>
                <a:cubicBezTo>
                  <a:pt x="168" y="3"/>
                  <a:pt x="168" y="3"/>
                  <a:pt x="168" y="3"/>
                </a:cubicBezTo>
                <a:cubicBezTo>
                  <a:pt x="142" y="6"/>
                  <a:pt x="118" y="19"/>
                  <a:pt x="102" y="39"/>
                </a:cubicBezTo>
                <a:cubicBezTo>
                  <a:pt x="85" y="60"/>
                  <a:pt x="77" y="86"/>
                  <a:pt x="80" y="113"/>
                </a:cubicBezTo>
                <a:cubicBezTo>
                  <a:pt x="84" y="150"/>
                  <a:pt x="84" y="150"/>
                  <a:pt x="84" y="150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56" y="156"/>
                  <a:pt x="34" y="171"/>
                  <a:pt x="20" y="192"/>
                </a:cubicBezTo>
                <a:cubicBezTo>
                  <a:pt x="6" y="214"/>
                  <a:pt x="0" y="240"/>
                  <a:pt x="5" y="266"/>
                </a:cubicBezTo>
                <a:cubicBezTo>
                  <a:pt x="7" y="276"/>
                  <a:pt x="7" y="276"/>
                  <a:pt x="7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7" y="277"/>
                  <a:pt x="7" y="277"/>
                  <a:pt x="7" y="277"/>
                </a:cubicBezTo>
                <a:cubicBezTo>
                  <a:pt x="13" y="305"/>
                  <a:pt x="29" y="328"/>
                  <a:pt x="55" y="342"/>
                </a:cubicBezTo>
                <a:cubicBezTo>
                  <a:pt x="70" y="351"/>
                  <a:pt x="87" y="355"/>
                  <a:pt x="104" y="355"/>
                </a:cubicBezTo>
                <a:cubicBezTo>
                  <a:pt x="105" y="355"/>
                  <a:pt x="106" y="355"/>
                  <a:pt x="107" y="355"/>
                </a:cubicBezTo>
                <a:cubicBezTo>
                  <a:pt x="109" y="373"/>
                  <a:pt x="109" y="373"/>
                  <a:pt x="109" y="373"/>
                </a:cubicBezTo>
                <a:cubicBezTo>
                  <a:pt x="81" y="386"/>
                  <a:pt x="81" y="386"/>
                  <a:pt x="81" y="386"/>
                </a:cubicBezTo>
                <a:cubicBezTo>
                  <a:pt x="57" y="396"/>
                  <a:pt x="38" y="415"/>
                  <a:pt x="28" y="441"/>
                </a:cubicBezTo>
                <a:cubicBezTo>
                  <a:pt x="19" y="464"/>
                  <a:pt x="18" y="489"/>
                  <a:pt x="27" y="512"/>
                </a:cubicBezTo>
                <a:cubicBezTo>
                  <a:pt x="29" y="516"/>
                  <a:pt x="29" y="516"/>
                  <a:pt x="29" y="516"/>
                </a:cubicBezTo>
                <a:cubicBezTo>
                  <a:pt x="31" y="520"/>
                  <a:pt x="31" y="520"/>
                  <a:pt x="31" y="520"/>
                </a:cubicBezTo>
                <a:cubicBezTo>
                  <a:pt x="38" y="534"/>
                  <a:pt x="38" y="534"/>
                  <a:pt x="38" y="534"/>
                </a:cubicBezTo>
                <a:cubicBezTo>
                  <a:pt x="41" y="542"/>
                  <a:pt x="46" y="550"/>
                  <a:pt x="51" y="556"/>
                </a:cubicBezTo>
                <a:cubicBezTo>
                  <a:pt x="45" y="567"/>
                  <a:pt x="42" y="579"/>
                  <a:pt x="41" y="592"/>
                </a:cubicBezTo>
                <a:cubicBezTo>
                  <a:pt x="40" y="594"/>
                  <a:pt x="40" y="594"/>
                  <a:pt x="40" y="594"/>
                </a:cubicBezTo>
                <a:cubicBezTo>
                  <a:pt x="40" y="595"/>
                  <a:pt x="40" y="595"/>
                  <a:pt x="40" y="595"/>
                </a:cubicBezTo>
                <a:cubicBezTo>
                  <a:pt x="40" y="610"/>
                  <a:pt x="40" y="610"/>
                  <a:pt x="40" y="610"/>
                </a:cubicBezTo>
                <a:cubicBezTo>
                  <a:pt x="36" y="637"/>
                  <a:pt x="44" y="663"/>
                  <a:pt x="61" y="684"/>
                </a:cubicBezTo>
                <a:cubicBezTo>
                  <a:pt x="78" y="704"/>
                  <a:pt x="102" y="716"/>
                  <a:pt x="129" y="719"/>
                </a:cubicBezTo>
                <a:cubicBezTo>
                  <a:pt x="129" y="719"/>
                  <a:pt x="129" y="719"/>
                  <a:pt x="129" y="719"/>
                </a:cubicBezTo>
                <a:cubicBezTo>
                  <a:pt x="130" y="719"/>
                  <a:pt x="130" y="719"/>
                  <a:pt x="130" y="719"/>
                </a:cubicBezTo>
                <a:cubicBezTo>
                  <a:pt x="253" y="729"/>
                  <a:pt x="253" y="729"/>
                  <a:pt x="253" y="729"/>
                </a:cubicBezTo>
                <a:cubicBezTo>
                  <a:pt x="255" y="729"/>
                  <a:pt x="255" y="729"/>
                  <a:pt x="255" y="729"/>
                </a:cubicBezTo>
                <a:cubicBezTo>
                  <a:pt x="257" y="729"/>
                  <a:pt x="257" y="729"/>
                  <a:pt x="257" y="729"/>
                </a:cubicBezTo>
                <a:cubicBezTo>
                  <a:pt x="258" y="729"/>
                  <a:pt x="259" y="729"/>
                  <a:pt x="261" y="729"/>
                </a:cubicBezTo>
                <a:cubicBezTo>
                  <a:pt x="286" y="729"/>
                  <a:pt x="310" y="720"/>
                  <a:pt x="328" y="703"/>
                </a:cubicBezTo>
                <a:cubicBezTo>
                  <a:pt x="349" y="682"/>
                  <a:pt x="360" y="654"/>
                  <a:pt x="356" y="624"/>
                </a:cubicBezTo>
                <a:cubicBezTo>
                  <a:pt x="343" y="507"/>
                  <a:pt x="343" y="507"/>
                  <a:pt x="343" y="507"/>
                </a:cubicBezTo>
                <a:cubicBezTo>
                  <a:pt x="366" y="496"/>
                  <a:pt x="383" y="477"/>
                  <a:pt x="392" y="453"/>
                </a:cubicBezTo>
                <a:cubicBezTo>
                  <a:pt x="402" y="428"/>
                  <a:pt x="401" y="401"/>
                  <a:pt x="389" y="377"/>
                </a:cubicBezTo>
                <a:cubicBezTo>
                  <a:pt x="383" y="362"/>
                  <a:pt x="383" y="362"/>
                  <a:pt x="383" y="362"/>
                </a:cubicBezTo>
                <a:cubicBezTo>
                  <a:pt x="372" y="337"/>
                  <a:pt x="352" y="317"/>
                  <a:pt x="325" y="308"/>
                </a:cubicBezTo>
                <a:cubicBezTo>
                  <a:pt x="325" y="308"/>
                  <a:pt x="325" y="308"/>
                  <a:pt x="325" y="308"/>
                </a:cubicBezTo>
                <a:cubicBezTo>
                  <a:pt x="325" y="308"/>
                  <a:pt x="325" y="308"/>
                  <a:pt x="325" y="308"/>
                </a:cubicBezTo>
                <a:cubicBezTo>
                  <a:pt x="324" y="307"/>
                  <a:pt x="322" y="307"/>
                  <a:pt x="321" y="306"/>
                </a:cubicBezTo>
                <a:cubicBezTo>
                  <a:pt x="321" y="303"/>
                  <a:pt x="321" y="303"/>
                  <a:pt x="321" y="303"/>
                </a:cubicBezTo>
                <a:cubicBezTo>
                  <a:pt x="332" y="296"/>
                  <a:pt x="341" y="286"/>
                  <a:pt x="349" y="274"/>
                </a:cubicBezTo>
                <a:cubicBezTo>
                  <a:pt x="363" y="251"/>
                  <a:pt x="368" y="225"/>
                  <a:pt x="362" y="200"/>
                </a:cubicBezTo>
                <a:cubicBezTo>
                  <a:pt x="361" y="192"/>
                  <a:pt x="361" y="192"/>
                  <a:pt x="361" y="192"/>
                </a:cubicBezTo>
                <a:cubicBezTo>
                  <a:pt x="355" y="164"/>
                  <a:pt x="339" y="141"/>
                  <a:pt x="315" y="126"/>
                </a:cubicBezTo>
                <a:cubicBezTo>
                  <a:pt x="310" y="124"/>
                  <a:pt x="305" y="121"/>
                  <a:pt x="300" y="119"/>
                </a:cubicBezTo>
                <a:cubicBezTo>
                  <a:pt x="297" y="89"/>
                  <a:pt x="297" y="89"/>
                  <a:pt x="297" y="89"/>
                </a:cubicBezTo>
                <a:cubicBezTo>
                  <a:pt x="294" y="62"/>
                  <a:pt x="281" y="38"/>
                  <a:pt x="260" y="22"/>
                </a:cubicBezTo>
                <a:cubicBezTo>
                  <a:pt x="242" y="8"/>
                  <a:pt x="221" y="0"/>
                  <a:pt x="198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118"/>
          <p:cNvSpPr>
            <a:spLocks/>
          </p:cNvSpPr>
          <p:nvPr/>
        </p:nvSpPr>
        <p:spPr bwMode="auto">
          <a:xfrm>
            <a:off x="2419350" y="700088"/>
            <a:ext cx="868362" cy="541337"/>
          </a:xfrm>
          <a:custGeom>
            <a:avLst/>
            <a:gdLst>
              <a:gd name="T0" fmla="*/ 66 w 396"/>
              <a:gd name="T1" fmla="*/ 247 h 247"/>
              <a:gd name="T2" fmla="*/ 29 w 396"/>
              <a:gd name="T3" fmla="*/ 234 h 247"/>
              <a:gd name="T4" fmla="*/ 6 w 396"/>
              <a:gd name="T5" fmla="*/ 199 h 247"/>
              <a:gd name="T6" fmla="*/ 5 w 396"/>
              <a:gd name="T7" fmla="*/ 197 h 247"/>
              <a:gd name="T8" fmla="*/ 2 w 396"/>
              <a:gd name="T9" fmla="*/ 175 h 247"/>
              <a:gd name="T10" fmla="*/ 2 w 396"/>
              <a:gd name="T11" fmla="*/ 174 h 247"/>
              <a:gd name="T12" fmla="*/ 14 w 396"/>
              <a:gd name="T13" fmla="*/ 131 h 247"/>
              <a:gd name="T14" fmla="*/ 52 w 396"/>
              <a:gd name="T15" fmla="*/ 107 h 247"/>
              <a:gd name="T16" fmla="*/ 53 w 396"/>
              <a:gd name="T17" fmla="*/ 107 h 247"/>
              <a:gd name="T18" fmla="*/ 107 w 396"/>
              <a:gd name="T19" fmla="*/ 99 h 247"/>
              <a:gd name="T20" fmla="*/ 102 w 396"/>
              <a:gd name="T21" fmla="*/ 60 h 247"/>
              <a:gd name="T22" fmla="*/ 125 w 396"/>
              <a:gd name="T23" fmla="*/ 23 h 247"/>
              <a:gd name="T24" fmla="*/ 127 w 396"/>
              <a:gd name="T25" fmla="*/ 21 h 247"/>
              <a:gd name="T26" fmla="*/ 143 w 396"/>
              <a:gd name="T27" fmla="*/ 11 h 247"/>
              <a:gd name="T28" fmla="*/ 177 w 396"/>
              <a:gd name="T29" fmla="*/ 0 h 247"/>
              <a:gd name="T30" fmla="*/ 189 w 396"/>
              <a:gd name="T31" fmla="*/ 1 h 247"/>
              <a:gd name="T32" fmla="*/ 229 w 396"/>
              <a:gd name="T33" fmla="*/ 28 h 247"/>
              <a:gd name="T34" fmla="*/ 258 w 396"/>
              <a:gd name="T35" fmla="*/ 74 h 247"/>
              <a:gd name="T36" fmla="*/ 259 w 396"/>
              <a:gd name="T37" fmla="*/ 75 h 247"/>
              <a:gd name="T38" fmla="*/ 321 w 396"/>
              <a:gd name="T39" fmla="*/ 64 h 247"/>
              <a:gd name="T40" fmla="*/ 322 w 396"/>
              <a:gd name="T41" fmla="*/ 64 h 247"/>
              <a:gd name="T42" fmla="*/ 329 w 396"/>
              <a:gd name="T43" fmla="*/ 63 h 247"/>
              <a:gd name="T44" fmla="*/ 366 w 396"/>
              <a:gd name="T45" fmla="*/ 75 h 247"/>
              <a:gd name="T46" fmla="*/ 390 w 396"/>
              <a:gd name="T47" fmla="*/ 115 h 247"/>
              <a:gd name="T48" fmla="*/ 393 w 396"/>
              <a:gd name="T49" fmla="*/ 132 h 247"/>
              <a:gd name="T50" fmla="*/ 382 w 396"/>
              <a:gd name="T51" fmla="*/ 179 h 247"/>
              <a:gd name="T52" fmla="*/ 342 w 396"/>
              <a:gd name="T53" fmla="*/ 203 h 247"/>
              <a:gd name="T54" fmla="*/ 77 w 396"/>
              <a:gd name="T55" fmla="*/ 246 h 247"/>
              <a:gd name="T56" fmla="*/ 66 w 396"/>
              <a:gd name="T57" fmla="*/ 247 h 247"/>
              <a:gd name="T58" fmla="*/ 66 w 396"/>
              <a:gd name="T59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6" h="247">
                <a:moveTo>
                  <a:pt x="66" y="247"/>
                </a:moveTo>
                <a:cubicBezTo>
                  <a:pt x="52" y="247"/>
                  <a:pt x="39" y="242"/>
                  <a:pt x="29" y="234"/>
                </a:cubicBezTo>
                <a:cubicBezTo>
                  <a:pt x="18" y="225"/>
                  <a:pt x="10" y="213"/>
                  <a:pt x="6" y="199"/>
                </a:cubicBezTo>
                <a:cubicBezTo>
                  <a:pt x="5" y="197"/>
                  <a:pt x="5" y="197"/>
                  <a:pt x="5" y="197"/>
                </a:cubicBezTo>
                <a:cubicBezTo>
                  <a:pt x="2" y="175"/>
                  <a:pt x="2" y="175"/>
                  <a:pt x="2" y="175"/>
                </a:cubicBezTo>
                <a:cubicBezTo>
                  <a:pt x="2" y="174"/>
                  <a:pt x="2" y="174"/>
                  <a:pt x="2" y="174"/>
                </a:cubicBezTo>
                <a:cubicBezTo>
                  <a:pt x="0" y="159"/>
                  <a:pt x="4" y="144"/>
                  <a:pt x="14" y="131"/>
                </a:cubicBezTo>
                <a:cubicBezTo>
                  <a:pt x="23" y="118"/>
                  <a:pt x="36" y="110"/>
                  <a:pt x="52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107" y="99"/>
                  <a:pt x="107" y="99"/>
                  <a:pt x="107" y="99"/>
                </a:cubicBezTo>
                <a:cubicBezTo>
                  <a:pt x="101" y="87"/>
                  <a:pt x="99" y="73"/>
                  <a:pt x="102" y="60"/>
                </a:cubicBezTo>
                <a:cubicBezTo>
                  <a:pt x="105" y="45"/>
                  <a:pt x="113" y="32"/>
                  <a:pt x="125" y="23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43" y="11"/>
                  <a:pt x="143" y="11"/>
                  <a:pt x="143" y="11"/>
                </a:cubicBezTo>
                <a:cubicBezTo>
                  <a:pt x="154" y="4"/>
                  <a:pt x="165" y="0"/>
                  <a:pt x="177" y="0"/>
                </a:cubicBezTo>
                <a:cubicBezTo>
                  <a:pt x="181" y="0"/>
                  <a:pt x="185" y="1"/>
                  <a:pt x="189" y="1"/>
                </a:cubicBezTo>
                <a:cubicBezTo>
                  <a:pt x="206" y="5"/>
                  <a:pt x="220" y="14"/>
                  <a:pt x="229" y="28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58" y="74"/>
                  <a:pt x="258" y="75"/>
                  <a:pt x="259" y="75"/>
                </a:cubicBezTo>
                <a:cubicBezTo>
                  <a:pt x="321" y="64"/>
                  <a:pt x="321" y="64"/>
                  <a:pt x="321" y="64"/>
                </a:cubicBezTo>
                <a:cubicBezTo>
                  <a:pt x="322" y="64"/>
                  <a:pt x="322" y="64"/>
                  <a:pt x="322" y="64"/>
                </a:cubicBezTo>
                <a:cubicBezTo>
                  <a:pt x="324" y="64"/>
                  <a:pt x="327" y="63"/>
                  <a:pt x="329" y="63"/>
                </a:cubicBezTo>
                <a:cubicBezTo>
                  <a:pt x="342" y="63"/>
                  <a:pt x="355" y="67"/>
                  <a:pt x="366" y="75"/>
                </a:cubicBezTo>
                <a:cubicBezTo>
                  <a:pt x="379" y="85"/>
                  <a:pt x="388" y="99"/>
                  <a:pt x="390" y="115"/>
                </a:cubicBezTo>
                <a:cubicBezTo>
                  <a:pt x="393" y="132"/>
                  <a:pt x="393" y="132"/>
                  <a:pt x="393" y="132"/>
                </a:cubicBezTo>
                <a:cubicBezTo>
                  <a:pt x="396" y="149"/>
                  <a:pt x="392" y="166"/>
                  <a:pt x="382" y="179"/>
                </a:cubicBezTo>
                <a:cubicBezTo>
                  <a:pt x="372" y="192"/>
                  <a:pt x="358" y="201"/>
                  <a:pt x="342" y="203"/>
                </a:cubicBezTo>
                <a:cubicBezTo>
                  <a:pt x="77" y="246"/>
                  <a:pt x="77" y="246"/>
                  <a:pt x="77" y="246"/>
                </a:cubicBezTo>
                <a:cubicBezTo>
                  <a:pt x="73" y="246"/>
                  <a:pt x="69" y="247"/>
                  <a:pt x="66" y="247"/>
                </a:cubicBezTo>
                <a:cubicBezTo>
                  <a:pt x="66" y="247"/>
                  <a:pt x="66" y="247"/>
                  <a:pt x="66" y="2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119"/>
          <p:cNvSpPr>
            <a:spLocks noEditPoints="1"/>
          </p:cNvSpPr>
          <p:nvPr/>
        </p:nvSpPr>
        <p:spPr bwMode="auto">
          <a:xfrm>
            <a:off x="2335213" y="615950"/>
            <a:ext cx="1041400" cy="709612"/>
          </a:xfrm>
          <a:custGeom>
            <a:avLst/>
            <a:gdLst>
              <a:gd name="T0" fmla="*/ 220 w 474"/>
              <a:gd name="T1" fmla="*/ 77 h 323"/>
              <a:gd name="T2" fmla="*/ 265 w 474"/>
              <a:gd name="T3" fmla="*/ 134 h 323"/>
              <a:gd name="T4" fmla="*/ 296 w 474"/>
              <a:gd name="T5" fmla="*/ 151 h 323"/>
              <a:gd name="T6" fmla="*/ 364 w 474"/>
              <a:gd name="T7" fmla="*/ 140 h 323"/>
              <a:gd name="T8" fmla="*/ 382 w 474"/>
              <a:gd name="T9" fmla="*/ 144 h 323"/>
              <a:gd name="T10" fmla="*/ 394 w 474"/>
              <a:gd name="T11" fmla="*/ 177 h 323"/>
              <a:gd name="T12" fmla="*/ 375 w 474"/>
              <a:gd name="T13" fmla="*/ 203 h 323"/>
              <a:gd name="T14" fmla="*/ 104 w 474"/>
              <a:gd name="T15" fmla="*/ 247 h 323"/>
              <a:gd name="T16" fmla="*/ 81 w 474"/>
              <a:gd name="T17" fmla="*/ 227 h 323"/>
              <a:gd name="T18" fmla="*/ 82 w 474"/>
              <a:gd name="T19" fmla="*/ 192 h 323"/>
              <a:gd name="T20" fmla="*/ 186 w 474"/>
              <a:gd name="T21" fmla="*/ 169 h 323"/>
              <a:gd name="T22" fmla="*/ 195 w 474"/>
              <a:gd name="T23" fmla="*/ 146 h 323"/>
              <a:gd name="T24" fmla="*/ 177 w 474"/>
              <a:gd name="T25" fmla="*/ 106 h 323"/>
              <a:gd name="T26" fmla="*/ 202 w 474"/>
              <a:gd name="T27" fmla="*/ 81 h 323"/>
              <a:gd name="T28" fmla="*/ 215 w 474"/>
              <a:gd name="T29" fmla="*/ 0 h 323"/>
              <a:gd name="T30" fmla="*/ 148 w 474"/>
              <a:gd name="T31" fmla="*/ 25 h 323"/>
              <a:gd name="T32" fmla="*/ 139 w 474"/>
              <a:gd name="T33" fmla="*/ 31 h 323"/>
              <a:gd name="T34" fmla="*/ 101 w 474"/>
              <a:gd name="T35" fmla="*/ 105 h 323"/>
              <a:gd name="T36" fmla="*/ 85 w 474"/>
              <a:gd name="T37" fmla="*/ 107 h 323"/>
              <a:gd name="T38" fmla="*/ 21 w 474"/>
              <a:gd name="T39" fmla="*/ 147 h 323"/>
              <a:gd name="T40" fmla="*/ 2 w 474"/>
              <a:gd name="T41" fmla="*/ 218 h 323"/>
              <a:gd name="T42" fmla="*/ 6 w 474"/>
              <a:gd name="T43" fmla="*/ 238 h 323"/>
              <a:gd name="T44" fmla="*/ 7 w 474"/>
              <a:gd name="T45" fmla="*/ 247 h 323"/>
              <a:gd name="T46" fmla="*/ 104 w 474"/>
              <a:gd name="T47" fmla="*/ 323 h 323"/>
              <a:gd name="T48" fmla="*/ 386 w 474"/>
              <a:gd name="T49" fmla="*/ 278 h 323"/>
              <a:gd name="T50" fmla="*/ 469 w 474"/>
              <a:gd name="T51" fmla="*/ 163 h 323"/>
              <a:gd name="T52" fmla="*/ 468 w 474"/>
              <a:gd name="T53" fmla="*/ 163 h 323"/>
              <a:gd name="T54" fmla="*/ 426 w 474"/>
              <a:gd name="T55" fmla="*/ 82 h 323"/>
              <a:gd name="T56" fmla="*/ 356 w 474"/>
              <a:gd name="T57" fmla="*/ 64 h 323"/>
              <a:gd name="T58" fmla="*/ 351 w 474"/>
              <a:gd name="T59" fmla="*/ 65 h 323"/>
              <a:gd name="T60" fmla="*/ 299 w 474"/>
              <a:gd name="T61" fmla="*/ 46 h 323"/>
              <a:gd name="T62" fmla="*/ 299 w 474"/>
              <a:gd name="T63" fmla="*/ 46 h 323"/>
              <a:gd name="T64" fmla="*/ 215 w 474"/>
              <a:gd name="T6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4" h="323">
                <a:moveTo>
                  <a:pt x="215" y="76"/>
                </a:moveTo>
                <a:cubicBezTo>
                  <a:pt x="217" y="76"/>
                  <a:pt x="218" y="76"/>
                  <a:pt x="220" y="77"/>
                </a:cubicBezTo>
                <a:cubicBezTo>
                  <a:pt x="226" y="78"/>
                  <a:pt x="231" y="81"/>
                  <a:pt x="235" y="87"/>
                </a:cubicBezTo>
                <a:cubicBezTo>
                  <a:pt x="265" y="134"/>
                  <a:pt x="265" y="134"/>
                  <a:pt x="265" y="134"/>
                </a:cubicBezTo>
                <a:cubicBezTo>
                  <a:pt x="269" y="140"/>
                  <a:pt x="274" y="144"/>
                  <a:pt x="281" y="147"/>
                </a:cubicBezTo>
                <a:cubicBezTo>
                  <a:pt x="286" y="150"/>
                  <a:pt x="291" y="151"/>
                  <a:pt x="296" y="151"/>
                </a:cubicBezTo>
                <a:cubicBezTo>
                  <a:pt x="298" y="151"/>
                  <a:pt x="300" y="151"/>
                  <a:pt x="301" y="150"/>
                </a:cubicBezTo>
                <a:cubicBezTo>
                  <a:pt x="364" y="140"/>
                  <a:pt x="364" y="140"/>
                  <a:pt x="364" y="140"/>
                </a:cubicBezTo>
                <a:cubicBezTo>
                  <a:pt x="365" y="139"/>
                  <a:pt x="366" y="139"/>
                  <a:pt x="367" y="139"/>
                </a:cubicBezTo>
                <a:cubicBezTo>
                  <a:pt x="372" y="139"/>
                  <a:pt x="377" y="141"/>
                  <a:pt x="382" y="144"/>
                </a:cubicBezTo>
                <a:cubicBezTo>
                  <a:pt x="387" y="148"/>
                  <a:pt x="390" y="153"/>
                  <a:pt x="390" y="159"/>
                </a:cubicBezTo>
                <a:cubicBezTo>
                  <a:pt x="394" y="177"/>
                  <a:pt x="394" y="177"/>
                  <a:pt x="394" y="177"/>
                </a:cubicBezTo>
                <a:cubicBezTo>
                  <a:pt x="395" y="183"/>
                  <a:pt x="394" y="189"/>
                  <a:pt x="390" y="194"/>
                </a:cubicBezTo>
                <a:cubicBezTo>
                  <a:pt x="386" y="199"/>
                  <a:pt x="381" y="202"/>
                  <a:pt x="375" y="203"/>
                </a:cubicBezTo>
                <a:cubicBezTo>
                  <a:pt x="108" y="246"/>
                  <a:pt x="108" y="246"/>
                  <a:pt x="108" y="246"/>
                </a:cubicBezTo>
                <a:cubicBezTo>
                  <a:pt x="107" y="247"/>
                  <a:pt x="105" y="247"/>
                  <a:pt x="104" y="247"/>
                </a:cubicBezTo>
                <a:cubicBezTo>
                  <a:pt x="99" y="247"/>
                  <a:pt x="94" y="245"/>
                  <a:pt x="91" y="242"/>
                </a:cubicBezTo>
                <a:cubicBezTo>
                  <a:pt x="86" y="238"/>
                  <a:pt x="82" y="233"/>
                  <a:pt x="81" y="227"/>
                </a:cubicBezTo>
                <a:cubicBezTo>
                  <a:pt x="78" y="208"/>
                  <a:pt x="78" y="208"/>
                  <a:pt x="78" y="208"/>
                </a:cubicBezTo>
                <a:cubicBezTo>
                  <a:pt x="77" y="202"/>
                  <a:pt x="79" y="197"/>
                  <a:pt x="82" y="192"/>
                </a:cubicBezTo>
                <a:cubicBezTo>
                  <a:pt x="86" y="186"/>
                  <a:pt x="91" y="183"/>
                  <a:pt x="97" y="182"/>
                </a:cubicBezTo>
                <a:cubicBezTo>
                  <a:pt x="186" y="169"/>
                  <a:pt x="186" y="169"/>
                  <a:pt x="186" y="169"/>
                </a:cubicBezTo>
                <a:cubicBezTo>
                  <a:pt x="191" y="168"/>
                  <a:pt x="195" y="165"/>
                  <a:pt x="198" y="160"/>
                </a:cubicBezTo>
                <a:cubicBezTo>
                  <a:pt x="200" y="155"/>
                  <a:pt x="199" y="151"/>
                  <a:pt x="195" y="146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77" y="117"/>
                  <a:pt x="176" y="112"/>
                  <a:pt x="177" y="106"/>
                </a:cubicBezTo>
                <a:cubicBezTo>
                  <a:pt x="178" y="99"/>
                  <a:pt x="181" y="94"/>
                  <a:pt x="186" y="90"/>
                </a:cubicBezTo>
                <a:cubicBezTo>
                  <a:pt x="202" y="81"/>
                  <a:pt x="202" y="81"/>
                  <a:pt x="202" y="81"/>
                </a:cubicBezTo>
                <a:cubicBezTo>
                  <a:pt x="206" y="78"/>
                  <a:pt x="211" y="76"/>
                  <a:pt x="215" y="76"/>
                </a:cubicBezTo>
                <a:moveTo>
                  <a:pt x="215" y="0"/>
                </a:moveTo>
                <a:cubicBezTo>
                  <a:pt x="196" y="0"/>
                  <a:pt x="177" y="6"/>
                  <a:pt x="161" y="17"/>
                </a:cubicBezTo>
                <a:cubicBezTo>
                  <a:pt x="148" y="25"/>
                  <a:pt x="148" y="25"/>
                  <a:pt x="148" y="25"/>
                </a:cubicBezTo>
                <a:cubicBezTo>
                  <a:pt x="143" y="28"/>
                  <a:pt x="143" y="28"/>
                  <a:pt x="143" y="28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20" y="46"/>
                  <a:pt x="108" y="66"/>
                  <a:pt x="103" y="90"/>
                </a:cubicBezTo>
                <a:cubicBezTo>
                  <a:pt x="102" y="95"/>
                  <a:pt x="101" y="100"/>
                  <a:pt x="101" y="105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58" y="112"/>
                  <a:pt x="36" y="126"/>
                  <a:pt x="21" y="147"/>
                </a:cubicBezTo>
                <a:cubicBezTo>
                  <a:pt x="6" y="167"/>
                  <a:pt x="0" y="192"/>
                  <a:pt x="2" y="216"/>
                </a:cubicBezTo>
                <a:cubicBezTo>
                  <a:pt x="2" y="218"/>
                  <a:pt x="2" y="218"/>
                  <a:pt x="2" y="218"/>
                </a:cubicBezTo>
                <a:cubicBezTo>
                  <a:pt x="3" y="219"/>
                  <a:pt x="3" y="219"/>
                  <a:pt x="3" y="219"/>
                </a:cubicBezTo>
                <a:cubicBezTo>
                  <a:pt x="6" y="238"/>
                  <a:pt x="6" y="238"/>
                  <a:pt x="6" y="238"/>
                </a:cubicBezTo>
                <a:cubicBezTo>
                  <a:pt x="6" y="243"/>
                  <a:pt x="6" y="243"/>
                  <a:pt x="6" y="243"/>
                </a:cubicBezTo>
                <a:cubicBezTo>
                  <a:pt x="7" y="247"/>
                  <a:pt x="7" y="247"/>
                  <a:pt x="7" y="247"/>
                </a:cubicBezTo>
                <a:cubicBezTo>
                  <a:pt x="13" y="269"/>
                  <a:pt x="26" y="287"/>
                  <a:pt x="43" y="302"/>
                </a:cubicBezTo>
                <a:cubicBezTo>
                  <a:pt x="60" y="315"/>
                  <a:pt x="81" y="323"/>
                  <a:pt x="104" y="323"/>
                </a:cubicBezTo>
                <a:cubicBezTo>
                  <a:pt x="109" y="323"/>
                  <a:pt x="115" y="322"/>
                  <a:pt x="121" y="321"/>
                </a:cubicBezTo>
                <a:cubicBezTo>
                  <a:pt x="386" y="278"/>
                  <a:pt x="386" y="278"/>
                  <a:pt x="386" y="278"/>
                </a:cubicBezTo>
                <a:cubicBezTo>
                  <a:pt x="411" y="275"/>
                  <a:pt x="434" y="261"/>
                  <a:pt x="450" y="241"/>
                </a:cubicBezTo>
                <a:cubicBezTo>
                  <a:pt x="467" y="218"/>
                  <a:pt x="474" y="191"/>
                  <a:pt x="469" y="163"/>
                </a:cubicBezTo>
                <a:cubicBezTo>
                  <a:pt x="468" y="163"/>
                  <a:pt x="468" y="163"/>
                  <a:pt x="468" y="163"/>
                </a:cubicBezTo>
                <a:cubicBezTo>
                  <a:pt x="468" y="163"/>
                  <a:pt x="468" y="163"/>
                  <a:pt x="468" y="163"/>
                </a:cubicBezTo>
                <a:cubicBezTo>
                  <a:pt x="465" y="147"/>
                  <a:pt x="465" y="147"/>
                  <a:pt x="465" y="147"/>
                </a:cubicBezTo>
                <a:cubicBezTo>
                  <a:pt x="461" y="120"/>
                  <a:pt x="447" y="98"/>
                  <a:pt x="426" y="82"/>
                </a:cubicBezTo>
                <a:cubicBezTo>
                  <a:pt x="408" y="70"/>
                  <a:pt x="388" y="63"/>
                  <a:pt x="367" y="63"/>
                </a:cubicBezTo>
                <a:cubicBezTo>
                  <a:pt x="363" y="63"/>
                  <a:pt x="360" y="64"/>
                  <a:pt x="356" y="64"/>
                </a:cubicBezTo>
                <a:cubicBezTo>
                  <a:pt x="353" y="64"/>
                  <a:pt x="353" y="64"/>
                  <a:pt x="353" y="64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84" y="23"/>
                  <a:pt x="261" y="8"/>
                  <a:pt x="235" y="2"/>
                </a:cubicBezTo>
                <a:cubicBezTo>
                  <a:pt x="228" y="1"/>
                  <a:pt x="222" y="0"/>
                  <a:pt x="215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120"/>
          <p:cNvSpPr>
            <a:spLocks/>
          </p:cNvSpPr>
          <p:nvPr/>
        </p:nvSpPr>
        <p:spPr bwMode="auto">
          <a:xfrm>
            <a:off x="2417763" y="1087438"/>
            <a:ext cx="1000125" cy="1092200"/>
          </a:xfrm>
          <a:custGeom>
            <a:avLst/>
            <a:gdLst>
              <a:gd name="T0" fmla="*/ 68 w 456"/>
              <a:gd name="T1" fmla="*/ 498 h 498"/>
              <a:gd name="T2" fmla="*/ 32 w 456"/>
              <a:gd name="T3" fmla="*/ 485 h 498"/>
              <a:gd name="T4" fmla="*/ 9 w 456"/>
              <a:gd name="T5" fmla="*/ 450 h 498"/>
              <a:gd name="T6" fmla="*/ 8 w 456"/>
              <a:gd name="T7" fmla="*/ 447 h 498"/>
              <a:gd name="T8" fmla="*/ 3 w 456"/>
              <a:gd name="T9" fmla="*/ 408 h 498"/>
              <a:gd name="T10" fmla="*/ 13 w 456"/>
              <a:gd name="T11" fmla="*/ 364 h 498"/>
              <a:gd name="T12" fmla="*/ 54 w 456"/>
              <a:gd name="T13" fmla="*/ 339 h 498"/>
              <a:gd name="T14" fmla="*/ 216 w 456"/>
              <a:gd name="T15" fmla="*/ 316 h 498"/>
              <a:gd name="T16" fmla="*/ 219 w 456"/>
              <a:gd name="T17" fmla="*/ 60 h 498"/>
              <a:gd name="T18" fmla="*/ 219 w 456"/>
              <a:gd name="T19" fmla="*/ 59 h 498"/>
              <a:gd name="T20" fmla="*/ 237 w 456"/>
              <a:gd name="T21" fmla="*/ 18 h 498"/>
              <a:gd name="T22" fmla="*/ 279 w 456"/>
              <a:gd name="T23" fmla="*/ 0 h 498"/>
              <a:gd name="T24" fmla="*/ 280 w 456"/>
              <a:gd name="T25" fmla="*/ 0 h 498"/>
              <a:gd name="T26" fmla="*/ 311 w 456"/>
              <a:gd name="T27" fmla="*/ 0 h 498"/>
              <a:gd name="T28" fmla="*/ 313 w 456"/>
              <a:gd name="T29" fmla="*/ 0 h 498"/>
              <a:gd name="T30" fmla="*/ 350 w 456"/>
              <a:gd name="T31" fmla="*/ 18 h 498"/>
              <a:gd name="T32" fmla="*/ 369 w 456"/>
              <a:gd name="T33" fmla="*/ 61 h 498"/>
              <a:gd name="T34" fmla="*/ 369 w 456"/>
              <a:gd name="T35" fmla="*/ 62 h 498"/>
              <a:gd name="T36" fmla="*/ 367 w 456"/>
              <a:gd name="T37" fmla="*/ 293 h 498"/>
              <a:gd name="T38" fmla="*/ 379 w 456"/>
              <a:gd name="T39" fmla="*/ 291 h 498"/>
              <a:gd name="T40" fmla="*/ 380 w 456"/>
              <a:gd name="T41" fmla="*/ 291 h 498"/>
              <a:gd name="T42" fmla="*/ 387 w 456"/>
              <a:gd name="T43" fmla="*/ 290 h 498"/>
              <a:gd name="T44" fmla="*/ 426 w 456"/>
              <a:gd name="T45" fmla="*/ 304 h 498"/>
              <a:gd name="T46" fmla="*/ 449 w 456"/>
              <a:gd name="T47" fmla="*/ 344 h 498"/>
              <a:gd name="T48" fmla="*/ 454 w 456"/>
              <a:gd name="T49" fmla="*/ 381 h 498"/>
              <a:gd name="T50" fmla="*/ 455 w 456"/>
              <a:gd name="T51" fmla="*/ 382 h 498"/>
              <a:gd name="T52" fmla="*/ 443 w 456"/>
              <a:gd name="T53" fmla="*/ 427 h 498"/>
              <a:gd name="T54" fmla="*/ 402 w 456"/>
              <a:gd name="T55" fmla="*/ 450 h 498"/>
              <a:gd name="T56" fmla="*/ 79 w 456"/>
              <a:gd name="T57" fmla="*/ 497 h 498"/>
              <a:gd name="T58" fmla="*/ 68 w 456"/>
              <a:gd name="T59" fmla="*/ 498 h 498"/>
              <a:gd name="T60" fmla="*/ 68 w 456"/>
              <a:gd name="T61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56" h="498">
                <a:moveTo>
                  <a:pt x="68" y="498"/>
                </a:moveTo>
                <a:cubicBezTo>
                  <a:pt x="55" y="498"/>
                  <a:pt x="42" y="494"/>
                  <a:pt x="32" y="485"/>
                </a:cubicBezTo>
                <a:cubicBezTo>
                  <a:pt x="21" y="476"/>
                  <a:pt x="13" y="464"/>
                  <a:pt x="9" y="450"/>
                </a:cubicBezTo>
                <a:cubicBezTo>
                  <a:pt x="8" y="447"/>
                  <a:pt x="8" y="447"/>
                  <a:pt x="8" y="447"/>
                </a:cubicBezTo>
                <a:cubicBezTo>
                  <a:pt x="3" y="408"/>
                  <a:pt x="3" y="408"/>
                  <a:pt x="3" y="408"/>
                </a:cubicBezTo>
                <a:cubicBezTo>
                  <a:pt x="0" y="393"/>
                  <a:pt x="4" y="377"/>
                  <a:pt x="13" y="364"/>
                </a:cubicBezTo>
                <a:cubicBezTo>
                  <a:pt x="23" y="350"/>
                  <a:pt x="38" y="341"/>
                  <a:pt x="54" y="339"/>
                </a:cubicBezTo>
                <a:cubicBezTo>
                  <a:pt x="216" y="316"/>
                  <a:pt x="216" y="316"/>
                  <a:pt x="216" y="316"/>
                </a:cubicBezTo>
                <a:cubicBezTo>
                  <a:pt x="219" y="60"/>
                  <a:pt x="219" y="60"/>
                  <a:pt x="219" y="60"/>
                </a:cubicBezTo>
                <a:cubicBezTo>
                  <a:pt x="219" y="59"/>
                  <a:pt x="219" y="59"/>
                  <a:pt x="219" y="59"/>
                </a:cubicBezTo>
                <a:cubicBezTo>
                  <a:pt x="219" y="44"/>
                  <a:pt x="226" y="29"/>
                  <a:pt x="237" y="18"/>
                </a:cubicBezTo>
                <a:cubicBezTo>
                  <a:pt x="248" y="7"/>
                  <a:pt x="263" y="1"/>
                  <a:pt x="279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13" y="0"/>
                  <a:pt x="313" y="0"/>
                  <a:pt x="313" y="0"/>
                </a:cubicBezTo>
                <a:cubicBezTo>
                  <a:pt x="327" y="2"/>
                  <a:pt x="340" y="8"/>
                  <a:pt x="350" y="18"/>
                </a:cubicBezTo>
                <a:cubicBezTo>
                  <a:pt x="362" y="29"/>
                  <a:pt x="368" y="44"/>
                  <a:pt x="369" y="61"/>
                </a:cubicBezTo>
                <a:cubicBezTo>
                  <a:pt x="369" y="62"/>
                  <a:pt x="369" y="62"/>
                  <a:pt x="369" y="62"/>
                </a:cubicBezTo>
                <a:cubicBezTo>
                  <a:pt x="367" y="293"/>
                  <a:pt x="367" y="293"/>
                  <a:pt x="367" y="293"/>
                </a:cubicBezTo>
                <a:cubicBezTo>
                  <a:pt x="379" y="291"/>
                  <a:pt x="379" y="291"/>
                  <a:pt x="379" y="291"/>
                </a:cubicBezTo>
                <a:cubicBezTo>
                  <a:pt x="380" y="291"/>
                  <a:pt x="380" y="291"/>
                  <a:pt x="380" y="291"/>
                </a:cubicBezTo>
                <a:cubicBezTo>
                  <a:pt x="382" y="291"/>
                  <a:pt x="385" y="290"/>
                  <a:pt x="387" y="290"/>
                </a:cubicBezTo>
                <a:cubicBezTo>
                  <a:pt x="401" y="290"/>
                  <a:pt x="415" y="295"/>
                  <a:pt x="426" y="304"/>
                </a:cubicBezTo>
                <a:cubicBezTo>
                  <a:pt x="439" y="314"/>
                  <a:pt x="447" y="328"/>
                  <a:pt x="449" y="344"/>
                </a:cubicBezTo>
                <a:cubicBezTo>
                  <a:pt x="454" y="381"/>
                  <a:pt x="454" y="381"/>
                  <a:pt x="454" y="381"/>
                </a:cubicBezTo>
                <a:cubicBezTo>
                  <a:pt x="455" y="382"/>
                  <a:pt x="455" y="382"/>
                  <a:pt x="455" y="382"/>
                </a:cubicBezTo>
                <a:cubicBezTo>
                  <a:pt x="456" y="398"/>
                  <a:pt x="452" y="414"/>
                  <a:pt x="443" y="427"/>
                </a:cubicBezTo>
                <a:cubicBezTo>
                  <a:pt x="433" y="440"/>
                  <a:pt x="419" y="448"/>
                  <a:pt x="402" y="450"/>
                </a:cubicBezTo>
                <a:cubicBezTo>
                  <a:pt x="79" y="497"/>
                  <a:pt x="79" y="497"/>
                  <a:pt x="79" y="497"/>
                </a:cubicBezTo>
                <a:cubicBezTo>
                  <a:pt x="75" y="498"/>
                  <a:pt x="72" y="498"/>
                  <a:pt x="68" y="498"/>
                </a:cubicBezTo>
                <a:cubicBezTo>
                  <a:pt x="68" y="498"/>
                  <a:pt x="68" y="498"/>
                  <a:pt x="68" y="49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121"/>
          <p:cNvSpPr>
            <a:spLocks noEditPoints="1"/>
          </p:cNvSpPr>
          <p:nvPr/>
        </p:nvSpPr>
        <p:spPr bwMode="auto">
          <a:xfrm>
            <a:off x="2332038" y="1004888"/>
            <a:ext cx="1171575" cy="1258887"/>
          </a:xfrm>
          <a:custGeom>
            <a:avLst/>
            <a:gdLst>
              <a:gd name="T0" fmla="*/ 363 w 534"/>
              <a:gd name="T1" fmla="*/ 84 h 574"/>
              <a:gd name="T2" fmla="*/ 368 w 534"/>
              <a:gd name="T3" fmla="*/ 353 h 574"/>
              <a:gd name="T4" fmla="*/ 387 w 534"/>
              <a:gd name="T5" fmla="*/ 373 h 574"/>
              <a:gd name="T6" fmla="*/ 423 w 534"/>
              <a:gd name="T7" fmla="*/ 367 h 574"/>
              <a:gd name="T8" fmla="*/ 441 w 534"/>
              <a:gd name="T9" fmla="*/ 372 h 574"/>
              <a:gd name="T10" fmla="*/ 456 w 534"/>
              <a:gd name="T11" fmla="*/ 424 h 574"/>
              <a:gd name="T12" fmla="*/ 436 w 534"/>
              <a:gd name="T13" fmla="*/ 450 h 574"/>
              <a:gd name="T14" fmla="*/ 107 w 534"/>
              <a:gd name="T15" fmla="*/ 498 h 574"/>
              <a:gd name="T16" fmla="*/ 84 w 534"/>
              <a:gd name="T17" fmla="*/ 478 h 574"/>
              <a:gd name="T18" fmla="*/ 83 w 534"/>
              <a:gd name="T19" fmla="*/ 424 h 574"/>
              <a:gd name="T20" fmla="*/ 269 w 534"/>
              <a:gd name="T21" fmla="*/ 390 h 574"/>
              <a:gd name="T22" fmla="*/ 293 w 534"/>
              <a:gd name="T23" fmla="*/ 363 h 574"/>
              <a:gd name="T24" fmla="*/ 303 w 534"/>
              <a:gd name="T25" fmla="*/ 83 h 574"/>
              <a:gd name="T26" fmla="*/ 347 w 534"/>
              <a:gd name="T27" fmla="*/ 76 h 574"/>
              <a:gd name="T28" fmla="*/ 347 w 534"/>
              <a:gd name="T29" fmla="*/ 0 h 574"/>
              <a:gd name="T30" fmla="*/ 318 w 534"/>
              <a:gd name="T31" fmla="*/ 0 h 574"/>
              <a:gd name="T32" fmla="*/ 249 w 534"/>
              <a:gd name="T33" fmla="*/ 29 h 574"/>
              <a:gd name="T34" fmla="*/ 220 w 534"/>
              <a:gd name="T35" fmla="*/ 97 h 574"/>
              <a:gd name="T36" fmla="*/ 217 w 534"/>
              <a:gd name="T37" fmla="*/ 321 h 574"/>
              <a:gd name="T38" fmla="*/ 21 w 534"/>
              <a:gd name="T39" fmla="*/ 380 h 574"/>
              <a:gd name="T40" fmla="*/ 9 w 534"/>
              <a:gd name="T41" fmla="*/ 488 h 574"/>
              <a:gd name="T42" fmla="*/ 11 w 534"/>
              <a:gd name="T43" fmla="*/ 498 h 574"/>
              <a:gd name="T44" fmla="*/ 107 w 534"/>
              <a:gd name="T45" fmla="*/ 574 h 574"/>
              <a:gd name="T46" fmla="*/ 446 w 534"/>
              <a:gd name="T47" fmla="*/ 525 h 574"/>
              <a:gd name="T48" fmla="*/ 531 w 534"/>
              <a:gd name="T49" fmla="*/ 416 h 574"/>
              <a:gd name="T50" fmla="*/ 531 w 534"/>
              <a:gd name="T51" fmla="*/ 412 h 574"/>
              <a:gd name="T52" fmla="*/ 489 w 534"/>
              <a:gd name="T53" fmla="*/ 312 h 574"/>
              <a:gd name="T54" fmla="*/ 489 w 534"/>
              <a:gd name="T55" fmla="*/ 312 h 574"/>
              <a:gd name="T56" fmla="*/ 446 w 534"/>
              <a:gd name="T57" fmla="*/ 101 h 574"/>
              <a:gd name="T58" fmla="*/ 446 w 534"/>
              <a:gd name="T59" fmla="*/ 97 h 574"/>
              <a:gd name="T60" fmla="*/ 415 w 534"/>
              <a:gd name="T61" fmla="*/ 28 h 574"/>
              <a:gd name="T62" fmla="*/ 357 w 534"/>
              <a:gd name="T63" fmla="*/ 1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34" h="574">
                <a:moveTo>
                  <a:pt x="347" y="76"/>
                </a:moveTo>
                <a:cubicBezTo>
                  <a:pt x="353" y="77"/>
                  <a:pt x="359" y="79"/>
                  <a:pt x="363" y="84"/>
                </a:cubicBezTo>
                <a:cubicBezTo>
                  <a:pt x="368" y="88"/>
                  <a:pt x="370" y="93"/>
                  <a:pt x="370" y="100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60"/>
                  <a:pt x="370" y="365"/>
                  <a:pt x="374" y="368"/>
                </a:cubicBezTo>
                <a:cubicBezTo>
                  <a:pt x="378" y="371"/>
                  <a:pt x="382" y="373"/>
                  <a:pt x="387" y="373"/>
                </a:cubicBezTo>
                <a:cubicBezTo>
                  <a:pt x="388" y="373"/>
                  <a:pt x="389" y="373"/>
                  <a:pt x="390" y="373"/>
                </a:cubicBezTo>
                <a:cubicBezTo>
                  <a:pt x="423" y="367"/>
                  <a:pt x="423" y="367"/>
                  <a:pt x="423" y="367"/>
                </a:cubicBezTo>
                <a:cubicBezTo>
                  <a:pt x="424" y="367"/>
                  <a:pt x="425" y="366"/>
                  <a:pt x="426" y="366"/>
                </a:cubicBezTo>
                <a:cubicBezTo>
                  <a:pt x="432" y="366"/>
                  <a:pt x="437" y="368"/>
                  <a:pt x="441" y="372"/>
                </a:cubicBezTo>
                <a:cubicBezTo>
                  <a:pt x="447" y="376"/>
                  <a:pt x="450" y="381"/>
                  <a:pt x="450" y="387"/>
                </a:cubicBezTo>
                <a:cubicBezTo>
                  <a:pt x="456" y="424"/>
                  <a:pt x="456" y="424"/>
                  <a:pt x="456" y="424"/>
                </a:cubicBezTo>
                <a:cubicBezTo>
                  <a:pt x="457" y="431"/>
                  <a:pt x="455" y="437"/>
                  <a:pt x="451" y="442"/>
                </a:cubicBezTo>
                <a:cubicBezTo>
                  <a:pt x="448" y="447"/>
                  <a:pt x="443" y="449"/>
                  <a:pt x="436" y="450"/>
                </a:cubicBezTo>
                <a:cubicBezTo>
                  <a:pt x="111" y="498"/>
                  <a:pt x="111" y="498"/>
                  <a:pt x="111" y="498"/>
                </a:cubicBezTo>
                <a:cubicBezTo>
                  <a:pt x="110" y="498"/>
                  <a:pt x="109" y="498"/>
                  <a:pt x="107" y="498"/>
                </a:cubicBezTo>
                <a:cubicBezTo>
                  <a:pt x="102" y="498"/>
                  <a:pt x="98" y="496"/>
                  <a:pt x="94" y="493"/>
                </a:cubicBezTo>
                <a:cubicBezTo>
                  <a:pt x="90" y="489"/>
                  <a:pt x="86" y="484"/>
                  <a:pt x="84" y="478"/>
                </a:cubicBezTo>
                <a:cubicBezTo>
                  <a:pt x="80" y="440"/>
                  <a:pt x="80" y="440"/>
                  <a:pt x="80" y="440"/>
                </a:cubicBezTo>
                <a:cubicBezTo>
                  <a:pt x="78" y="434"/>
                  <a:pt x="80" y="429"/>
                  <a:pt x="83" y="424"/>
                </a:cubicBezTo>
                <a:cubicBezTo>
                  <a:pt x="87" y="418"/>
                  <a:pt x="92" y="416"/>
                  <a:pt x="98" y="415"/>
                </a:cubicBezTo>
                <a:cubicBezTo>
                  <a:pt x="269" y="390"/>
                  <a:pt x="269" y="390"/>
                  <a:pt x="269" y="390"/>
                </a:cubicBezTo>
                <a:cubicBezTo>
                  <a:pt x="276" y="389"/>
                  <a:pt x="281" y="386"/>
                  <a:pt x="286" y="381"/>
                </a:cubicBezTo>
                <a:cubicBezTo>
                  <a:pt x="291" y="376"/>
                  <a:pt x="293" y="370"/>
                  <a:pt x="293" y="363"/>
                </a:cubicBezTo>
                <a:cubicBezTo>
                  <a:pt x="296" y="99"/>
                  <a:pt x="296" y="99"/>
                  <a:pt x="296" y="99"/>
                </a:cubicBezTo>
                <a:cubicBezTo>
                  <a:pt x="296" y="93"/>
                  <a:pt x="298" y="88"/>
                  <a:pt x="303" y="83"/>
                </a:cubicBezTo>
                <a:cubicBezTo>
                  <a:pt x="307" y="79"/>
                  <a:pt x="313" y="76"/>
                  <a:pt x="319" y="76"/>
                </a:cubicBezTo>
                <a:cubicBezTo>
                  <a:pt x="347" y="76"/>
                  <a:pt x="347" y="76"/>
                  <a:pt x="347" y="76"/>
                </a:cubicBezTo>
                <a:moveTo>
                  <a:pt x="352" y="0"/>
                </a:moveTo>
                <a:cubicBezTo>
                  <a:pt x="347" y="0"/>
                  <a:pt x="347" y="0"/>
                  <a:pt x="347" y="0"/>
                </a:cubicBezTo>
                <a:cubicBezTo>
                  <a:pt x="319" y="0"/>
                  <a:pt x="319" y="0"/>
                  <a:pt x="319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317" y="0"/>
                  <a:pt x="317" y="0"/>
                  <a:pt x="317" y="0"/>
                </a:cubicBezTo>
                <a:cubicBezTo>
                  <a:pt x="291" y="1"/>
                  <a:pt x="267" y="11"/>
                  <a:pt x="249" y="29"/>
                </a:cubicBezTo>
                <a:cubicBezTo>
                  <a:pt x="231" y="47"/>
                  <a:pt x="221" y="70"/>
                  <a:pt x="220" y="95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20" y="98"/>
                  <a:pt x="220" y="98"/>
                  <a:pt x="220" y="98"/>
                </a:cubicBezTo>
                <a:cubicBezTo>
                  <a:pt x="217" y="321"/>
                  <a:pt x="217" y="321"/>
                  <a:pt x="217" y="321"/>
                </a:cubicBezTo>
                <a:cubicBezTo>
                  <a:pt x="88" y="339"/>
                  <a:pt x="88" y="339"/>
                  <a:pt x="88" y="339"/>
                </a:cubicBezTo>
                <a:cubicBezTo>
                  <a:pt x="61" y="343"/>
                  <a:pt x="37" y="357"/>
                  <a:pt x="21" y="380"/>
                </a:cubicBezTo>
                <a:cubicBezTo>
                  <a:pt x="6" y="401"/>
                  <a:pt x="0" y="426"/>
                  <a:pt x="4" y="452"/>
                </a:cubicBezTo>
                <a:cubicBezTo>
                  <a:pt x="9" y="488"/>
                  <a:pt x="9" y="488"/>
                  <a:pt x="9" y="488"/>
                </a:cubicBezTo>
                <a:cubicBezTo>
                  <a:pt x="10" y="493"/>
                  <a:pt x="10" y="493"/>
                  <a:pt x="10" y="493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7" y="520"/>
                  <a:pt x="29" y="539"/>
                  <a:pt x="47" y="553"/>
                </a:cubicBezTo>
                <a:cubicBezTo>
                  <a:pt x="64" y="567"/>
                  <a:pt x="85" y="574"/>
                  <a:pt x="107" y="574"/>
                </a:cubicBezTo>
                <a:cubicBezTo>
                  <a:pt x="113" y="574"/>
                  <a:pt x="118" y="574"/>
                  <a:pt x="123" y="573"/>
                </a:cubicBezTo>
                <a:cubicBezTo>
                  <a:pt x="446" y="525"/>
                  <a:pt x="446" y="525"/>
                  <a:pt x="446" y="525"/>
                </a:cubicBezTo>
                <a:cubicBezTo>
                  <a:pt x="473" y="522"/>
                  <a:pt x="496" y="509"/>
                  <a:pt x="512" y="487"/>
                </a:cubicBezTo>
                <a:cubicBezTo>
                  <a:pt x="527" y="467"/>
                  <a:pt x="534" y="442"/>
                  <a:pt x="531" y="416"/>
                </a:cubicBezTo>
                <a:cubicBezTo>
                  <a:pt x="531" y="414"/>
                  <a:pt x="531" y="414"/>
                  <a:pt x="531" y="414"/>
                </a:cubicBezTo>
                <a:cubicBezTo>
                  <a:pt x="531" y="412"/>
                  <a:pt x="531" y="412"/>
                  <a:pt x="531" y="412"/>
                </a:cubicBezTo>
                <a:cubicBezTo>
                  <a:pt x="525" y="376"/>
                  <a:pt x="525" y="376"/>
                  <a:pt x="525" y="376"/>
                </a:cubicBezTo>
                <a:cubicBezTo>
                  <a:pt x="522" y="351"/>
                  <a:pt x="509" y="329"/>
                  <a:pt x="489" y="312"/>
                </a:cubicBezTo>
                <a:cubicBezTo>
                  <a:pt x="489" y="312"/>
                  <a:pt x="489" y="312"/>
                  <a:pt x="489" y="312"/>
                </a:cubicBezTo>
                <a:cubicBezTo>
                  <a:pt x="489" y="312"/>
                  <a:pt x="489" y="312"/>
                  <a:pt x="489" y="312"/>
                </a:cubicBezTo>
                <a:cubicBezTo>
                  <a:pt x="476" y="302"/>
                  <a:pt x="460" y="295"/>
                  <a:pt x="444" y="292"/>
                </a:cubicBezTo>
                <a:cubicBezTo>
                  <a:pt x="446" y="101"/>
                  <a:pt x="446" y="101"/>
                  <a:pt x="446" y="101"/>
                </a:cubicBezTo>
                <a:cubicBezTo>
                  <a:pt x="446" y="99"/>
                  <a:pt x="446" y="99"/>
                  <a:pt x="446" y="99"/>
                </a:cubicBezTo>
                <a:cubicBezTo>
                  <a:pt x="446" y="97"/>
                  <a:pt x="446" y="97"/>
                  <a:pt x="446" y="97"/>
                </a:cubicBezTo>
                <a:cubicBezTo>
                  <a:pt x="445" y="71"/>
                  <a:pt x="434" y="46"/>
                  <a:pt x="415" y="29"/>
                </a:cubicBezTo>
                <a:cubicBezTo>
                  <a:pt x="415" y="28"/>
                  <a:pt x="415" y="28"/>
                  <a:pt x="415" y="28"/>
                </a:cubicBezTo>
                <a:cubicBezTo>
                  <a:pt x="415" y="28"/>
                  <a:pt x="415" y="28"/>
                  <a:pt x="415" y="28"/>
                </a:cubicBezTo>
                <a:cubicBezTo>
                  <a:pt x="399" y="13"/>
                  <a:pt x="379" y="4"/>
                  <a:pt x="357" y="1"/>
                </a:cubicBezTo>
                <a:cubicBezTo>
                  <a:pt x="352" y="0"/>
                  <a:pt x="352" y="0"/>
                  <a:pt x="352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122"/>
          <p:cNvSpPr>
            <a:spLocks noEditPoints="1"/>
          </p:cNvSpPr>
          <p:nvPr/>
        </p:nvSpPr>
        <p:spPr bwMode="auto">
          <a:xfrm>
            <a:off x="1990725" y="3241675"/>
            <a:ext cx="1484312" cy="1482725"/>
          </a:xfrm>
          <a:custGeom>
            <a:avLst/>
            <a:gdLst>
              <a:gd name="T0" fmla="*/ 79 w 676"/>
              <a:gd name="T1" fmla="*/ 676 h 676"/>
              <a:gd name="T2" fmla="*/ 43 w 676"/>
              <a:gd name="T3" fmla="*/ 663 h 676"/>
              <a:gd name="T4" fmla="*/ 24 w 676"/>
              <a:gd name="T5" fmla="*/ 624 h 676"/>
              <a:gd name="T6" fmla="*/ 0 w 676"/>
              <a:gd name="T7" fmla="*/ 225 h 676"/>
              <a:gd name="T8" fmla="*/ 0 w 676"/>
              <a:gd name="T9" fmla="*/ 222 h 676"/>
              <a:gd name="T10" fmla="*/ 12 w 676"/>
              <a:gd name="T11" fmla="*/ 190 h 676"/>
              <a:gd name="T12" fmla="*/ 46 w 676"/>
              <a:gd name="T13" fmla="*/ 169 h 676"/>
              <a:gd name="T14" fmla="*/ 46 w 676"/>
              <a:gd name="T15" fmla="*/ 168 h 676"/>
              <a:gd name="T16" fmla="*/ 241 w 676"/>
              <a:gd name="T17" fmla="*/ 134 h 676"/>
              <a:gd name="T18" fmla="*/ 272 w 676"/>
              <a:gd name="T19" fmla="*/ 36 h 676"/>
              <a:gd name="T20" fmla="*/ 273 w 676"/>
              <a:gd name="T21" fmla="*/ 34 h 676"/>
              <a:gd name="T22" fmla="*/ 299 w 676"/>
              <a:gd name="T23" fmla="*/ 7 h 676"/>
              <a:gd name="T24" fmla="*/ 325 w 676"/>
              <a:gd name="T25" fmla="*/ 0 h 676"/>
              <a:gd name="T26" fmla="*/ 343 w 676"/>
              <a:gd name="T27" fmla="*/ 4 h 676"/>
              <a:gd name="T28" fmla="*/ 413 w 676"/>
              <a:gd name="T29" fmla="*/ 28 h 676"/>
              <a:gd name="T30" fmla="*/ 415 w 676"/>
              <a:gd name="T31" fmla="*/ 28 h 676"/>
              <a:gd name="T32" fmla="*/ 442 w 676"/>
              <a:gd name="T33" fmla="*/ 53 h 676"/>
              <a:gd name="T34" fmla="*/ 448 w 676"/>
              <a:gd name="T35" fmla="*/ 93 h 676"/>
              <a:gd name="T36" fmla="*/ 447 w 676"/>
              <a:gd name="T37" fmla="*/ 95 h 676"/>
              <a:gd name="T38" fmla="*/ 446 w 676"/>
              <a:gd name="T39" fmla="*/ 98 h 676"/>
              <a:gd name="T40" fmla="*/ 539 w 676"/>
              <a:gd name="T41" fmla="*/ 83 h 676"/>
              <a:gd name="T42" fmla="*/ 550 w 676"/>
              <a:gd name="T43" fmla="*/ 82 h 676"/>
              <a:gd name="T44" fmla="*/ 581 w 676"/>
              <a:gd name="T45" fmla="*/ 92 h 676"/>
              <a:gd name="T46" fmla="*/ 603 w 676"/>
              <a:gd name="T47" fmla="*/ 129 h 676"/>
              <a:gd name="T48" fmla="*/ 675 w 676"/>
              <a:gd name="T49" fmla="*/ 582 h 676"/>
              <a:gd name="T50" fmla="*/ 675 w 676"/>
              <a:gd name="T51" fmla="*/ 583 h 676"/>
              <a:gd name="T52" fmla="*/ 662 w 676"/>
              <a:gd name="T53" fmla="*/ 624 h 676"/>
              <a:gd name="T54" fmla="*/ 623 w 676"/>
              <a:gd name="T55" fmla="*/ 642 h 676"/>
              <a:gd name="T56" fmla="*/ 496 w 676"/>
              <a:gd name="T57" fmla="*/ 644 h 676"/>
              <a:gd name="T58" fmla="*/ 457 w 676"/>
              <a:gd name="T59" fmla="*/ 628 h 676"/>
              <a:gd name="T60" fmla="*/ 441 w 676"/>
              <a:gd name="T61" fmla="*/ 590 h 676"/>
              <a:gd name="T62" fmla="*/ 440 w 676"/>
              <a:gd name="T63" fmla="*/ 536 h 676"/>
              <a:gd name="T64" fmla="*/ 455 w 676"/>
              <a:gd name="T65" fmla="*/ 498 h 676"/>
              <a:gd name="T66" fmla="*/ 492 w 676"/>
              <a:gd name="T67" fmla="*/ 481 h 676"/>
              <a:gd name="T68" fmla="*/ 458 w 676"/>
              <a:gd name="T69" fmla="*/ 263 h 676"/>
              <a:gd name="T70" fmla="*/ 387 w 676"/>
              <a:gd name="T71" fmla="*/ 275 h 676"/>
              <a:gd name="T72" fmla="*/ 300 w 676"/>
              <a:gd name="T73" fmla="*/ 534 h 676"/>
              <a:gd name="T74" fmla="*/ 273 w 676"/>
              <a:gd name="T75" fmla="*/ 566 h 676"/>
              <a:gd name="T76" fmla="*/ 248 w 676"/>
              <a:gd name="T77" fmla="*/ 572 h 676"/>
              <a:gd name="T78" fmla="*/ 248 w 676"/>
              <a:gd name="T79" fmla="*/ 572 h 676"/>
              <a:gd name="T80" fmla="*/ 234 w 676"/>
              <a:gd name="T81" fmla="*/ 570 h 676"/>
              <a:gd name="T82" fmla="*/ 232 w 676"/>
              <a:gd name="T83" fmla="*/ 570 h 676"/>
              <a:gd name="T84" fmla="*/ 184 w 676"/>
              <a:gd name="T85" fmla="*/ 554 h 676"/>
              <a:gd name="T86" fmla="*/ 188 w 676"/>
              <a:gd name="T87" fmla="*/ 614 h 676"/>
              <a:gd name="T88" fmla="*/ 175 w 676"/>
              <a:gd name="T89" fmla="*/ 655 h 676"/>
              <a:gd name="T90" fmla="*/ 136 w 676"/>
              <a:gd name="T91" fmla="*/ 673 h 676"/>
              <a:gd name="T92" fmla="*/ 134 w 676"/>
              <a:gd name="T93" fmla="*/ 673 h 676"/>
              <a:gd name="T94" fmla="*/ 84 w 676"/>
              <a:gd name="T95" fmla="*/ 676 h 676"/>
              <a:gd name="T96" fmla="*/ 79 w 676"/>
              <a:gd name="T97" fmla="*/ 676 h 676"/>
              <a:gd name="T98" fmla="*/ 171 w 676"/>
              <a:gd name="T99" fmla="*/ 343 h 676"/>
              <a:gd name="T100" fmla="*/ 182 w 676"/>
              <a:gd name="T101" fmla="*/ 311 h 676"/>
              <a:gd name="T102" fmla="*/ 169 w 676"/>
              <a:gd name="T103" fmla="*/ 313 h 676"/>
              <a:gd name="T104" fmla="*/ 171 w 676"/>
              <a:gd name="T105" fmla="*/ 343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76" h="676">
                <a:moveTo>
                  <a:pt x="79" y="676"/>
                </a:moveTo>
                <a:cubicBezTo>
                  <a:pt x="66" y="676"/>
                  <a:pt x="53" y="672"/>
                  <a:pt x="43" y="663"/>
                </a:cubicBezTo>
                <a:cubicBezTo>
                  <a:pt x="32" y="653"/>
                  <a:pt x="25" y="639"/>
                  <a:pt x="24" y="62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2"/>
                  <a:pt x="0" y="222"/>
                  <a:pt x="0" y="222"/>
                </a:cubicBezTo>
                <a:cubicBezTo>
                  <a:pt x="1" y="210"/>
                  <a:pt x="6" y="199"/>
                  <a:pt x="12" y="190"/>
                </a:cubicBezTo>
                <a:cubicBezTo>
                  <a:pt x="20" y="179"/>
                  <a:pt x="32" y="172"/>
                  <a:pt x="46" y="169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72" y="36"/>
                  <a:pt x="272" y="36"/>
                  <a:pt x="272" y="36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79" y="23"/>
                  <a:pt x="288" y="13"/>
                  <a:pt x="299" y="7"/>
                </a:cubicBezTo>
                <a:cubicBezTo>
                  <a:pt x="307" y="3"/>
                  <a:pt x="316" y="0"/>
                  <a:pt x="325" y="0"/>
                </a:cubicBezTo>
                <a:cubicBezTo>
                  <a:pt x="331" y="0"/>
                  <a:pt x="337" y="1"/>
                  <a:pt x="343" y="4"/>
                </a:cubicBezTo>
                <a:cubicBezTo>
                  <a:pt x="413" y="28"/>
                  <a:pt x="413" y="28"/>
                  <a:pt x="413" y="28"/>
                </a:cubicBezTo>
                <a:cubicBezTo>
                  <a:pt x="415" y="28"/>
                  <a:pt x="415" y="28"/>
                  <a:pt x="415" y="28"/>
                </a:cubicBezTo>
                <a:cubicBezTo>
                  <a:pt x="426" y="33"/>
                  <a:pt x="435" y="42"/>
                  <a:pt x="442" y="53"/>
                </a:cubicBezTo>
                <a:cubicBezTo>
                  <a:pt x="449" y="65"/>
                  <a:pt x="451" y="79"/>
                  <a:pt x="448" y="93"/>
                </a:cubicBezTo>
                <a:cubicBezTo>
                  <a:pt x="447" y="95"/>
                  <a:pt x="447" y="95"/>
                  <a:pt x="447" y="95"/>
                </a:cubicBezTo>
                <a:cubicBezTo>
                  <a:pt x="446" y="98"/>
                  <a:pt x="446" y="98"/>
                  <a:pt x="446" y="98"/>
                </a:cubicBezTo>
                <a:cubicBezTo>
                  <a:pt x="539" y="83"/>
                  <a:pt x="539" y="83"/>
                  <a:pt x="539" y="83"/>
                </a:cubicBezTo>
                <a:cubicBezTo>
                  <a:pt x="543" y="82"/>
                  <a:pt x="547" y="82"/>
                  <a:pt x="550" y="82"/>
                </a:cubicBezTo>
                <a:cubicBezTo>
                  <a:pt x="562" y="82"/>
                  <a:pt x="573" y="85"/>
                  <a:pt x="581" y="92"/>
                </a:cubicBezTo>
                <a:cubicBezTo>
                  <a:pt x="593" y="100"/>
                  <a:pt x="601" y="113"/>
                  <a:pt x="603" y="129"/>
                </a:cubicBezTo>
                <a:cubicBezTo>
                  <a:pt x="675" y="582"/>
                  <a:pt x="675" y="582"/>
                  <a:pt x="675" y="582"/>
                </a:cubicBezTo>
                <a:cubicBezTo>
                  <a:pt x="675" y="583"/>
                  <a:pt x="675" y="583"/>
                  <a:pt x="675" y="583"/>
                </a:cubicBezTo>
                <a:cubicBezTo>
                  <a:pt x="676" y="599"/>
                  <a:pt x="672" y="613"/>
                  <a:pt x="662" y="624"/>
                </a:cubicBezTo>
                <a:cubicBezTo>
                  <a:pt x="652" y="636"/>
                  <a:pt x="638" y="642"/>
                  <a:pt x="623" y="642"/>
                </a:cubicBezTo>
                <a:cubicBezTo>
                  <a:pt x="496" y="644"/>
                  <a:pt x="496" y="644"/>
                  <a:pt x="496" y="644"/>
                </a:cubicBezTo>
                <a:cubicBezTo>
                  <a:pt x="481" y="644"/>
                  <a:pt x="468" y="638"/>
                  <a:pt x="457" y="628"/>
                </a:cubicBezTo>
                <a:cubicBezTo>
                  <a:pt x="447" y="618"/>
                  <a:pt x="442" y="604"/>
                  <a:pt x="441" y="590"/>
                </a:cubicBezTo>
                <a:cubicBezTo>
                  <a:pt x="440" y="536"/>
                  <a:pt x="440" y="536"/>
                  <a:pt x="440" y="536"/>
                </a:cubicBezTo>
                <a:cubicBezTo>
                  <a:pt x="440" y="521"/>
                  <a:pt x="445" y="508"/>
                  <a:pt x="455" y="498"/>
                </a:cubicBezTo>
                <a:cubicBezTo>
                  <a:pt x="465" y="488"/>
                  <a:pt x="478" y="482"/>
                  <a:pt x="492" y="481"/>
                </a:cubicBezTo>
                <a:cubicBezTo>
                  <a:pt x="458" y="263"/>
                  <a:pt x="458" y="263"/>
                  <a:pt x="458" y="263"/>
                </a:cubicBezTo>
                <a:cubicBezTo>
                  <a:pt x="387" y="275"/>
                  <a:pt x="387" y="275"/>
                  <a:pt x="387" y="275"/>
                </a:cubicBezTo>
                <a:cubicBezTo>
                  <a:pt x="300" y="534"/>
                  <a:pt x="300" y="534"/>
                  <a:pt x="300" y="534"/>
                </a:cubicBezTo>
                <a:cubicBezTo>
                  <a:pt x="296" y="548"/>
                  <a:pt x="286" y="560"/>
                  <a:pt x="273" y="566"/>
                </a:cubicBezTo>
                <a:cubicBezTo>
                  <a:pt x="265" y="570"/>
                  <a:pt x="256" y="572"/>
                  <a:pt x="248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3" y="572"/>
                  <a:pt x="238" y="572"/>
                  <a:pt x="234" y="570"/>
                </a:cubicBezTo>
                <a:cubicBezTo>
                  <a:pt x="232" y="570"/>
                  <a:pt x="232" y="570"/>
                  <a:pt x="232" y="570"/>
                </a:cubicBezTo>
                <a:cubicBezTo>
                  <a:pt x="184" y="554"/>
                  <a:pt x="184" y="554"/>
                  <a:pt x="184" y="554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89" y="629"/>
                  <a:pt x="185" y="643"/>
                  <a:pt x="175" y="655"/>
                </a:cubicBezTo>
                <a:cubicBezTo>
                  <a:pt x="165" y="666"/>
                  <a:pt x="151" y="673"/>
                  <a:pt x="136" y="673"/>
                </a:cubicBezTo>
                <a:cubicBezTo>
                  <a:pt x="135" y="673"/>
                  <a:pt x="135" y="673"/>
                  <a:pt x="134" y="673"/>
                </a:cubicBezTo>
                <a:cubicBezTo>
                  <a:pt x="84" y="676"/>
                  <a:pt x="84" y="676"/>
                  <a:pt x="84" y="676"/>
                </a:cubicBezTo>
                <a:cubicBezTo>
                  <a:pt x="82" y="676"/>
                  <a:pt x="81" y="676"/>
                  <a:pt x="79" y="676"/>
                </a:cubicBezTo>
                <a:close/>
                <a:moveTo>
                  <a:pt x="171" y="343"/>
                </a:moveTo>
                <a:cubicBezTo>
                  <a:pt x="182" y="311"/>
                  <a:pt x="182" y="311"/>
                  <a:pt x="182" y="311"/>
                </a:cubicBezTo>
                <a:cubicBezTo>
                  <a:pt x="169" y="313"/>
                  <a:pt x="169" y="313"/>
                  <a:pt x="169" y="313"/>
                </a:cubicBezTo>
                <a:lnTo>
                  <a:pt x="171" y="3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123"/>
          <p:cNvSpPr>
            <a:spLocks noEditPoints="1"/>
          </p:cNvSpPr>
          <p:nvPr/>
        </p:nvSpPr>
        <p:spPr bwMode="auto">
          <a:xfrm>
            <a:off x="1908175" y="3159125"/>
            <a:ext cx="1652587" cy="1649412"/>
          </a:xfrm>
          <a:custGeom>
            <a:avLst/>
            <a:gdLst>
              <a:gd name="T0" fmla="*/ 368 w 753"/>
              <a:gd name="T1" fmla="*/ 77 h 752"/>
              <a:gd name="T2" fmla="*/ 447 w 753"/>
              <a:gd name="T3" fmla="*/ 110 h 752"/>
              <a:gd name="T4" fmla="*/ 433 w 753"/>
              <a:gd name="T5" fmla="*/ 169 h 752"/>
              <a:gd name="T6" fmla="*/ 441 w 753"/>
              <a:gd name="T7" fmla="*/ 182 h 752"/>
              <a:gd name="T8" fmla="*/ 583 w 753"/>
              <a:gd name="T9" fmla="*/ 158 h 752"/>
              <a:gd name="T10" fmla="*/ 597 w 753"/>
              <a:gd name="T11" fmla="*/ 160 h 752"/>
              <a:gd name="T12" fmla="*/ 675 w 753"/>
              <a:gd name="T13" fmla="*/ 625 h 752"/>
              <a:gd name="T14" fmla="*/ 660 w 753"/>
              <a:gd name="T15" fmla="*/ 642 h 752"/>
              <a:gd name="T16" fmla="*/ 534 w 753"/>
              <a:gd name="T17" fmla="*/ 644 h 752"/>
              <a:gd name="T18" fmla="*/ 517 w 753"/>
              <a:gd name="T19" fmla="*/ 627 h 752"/>
              <a:gd name="T20" fmla="*/ 521 w 753"/>
              <a:gd name="T21" fmla="*/ 562 h 752"/>
              <a:gd name="T22" fmla="*/ 558 w 753"/>
              <a:gd name="T23" fmla="*/ 556 h 752"/>
              <a:gd name="T24" fmla="*/ 572 w 753"/>
              <a:gd name="T25" fmla="*/ 540 h 752"/>
              <a:gd name="T26" fmla="*/ 524 w 753"/>
              <a:gd name="T27" fmla="*/ 263 h 752"/>
              <a:gd name="T28" fmla="*/ 512 w 753"/>
              <a:gd name="T29" fmla="*/ 259 h 752"/>
              <a:gd name="T30" fmla="*/ 399 w 753"/>
              <a:gd name="T31" fmla="*/ 283 h 752"/>
              <a:gd name="T32" fmla="*/ 302 w 753"/>
              <a:gd name="T33" fmla="*/ 561 h 752"/>
              <a:gd name="T34" fmla="*/ 286 w 753"/>
              <a:gd name="T35" fmla="*/ 572 h 752"/>
              <a:gd name="T36" fmla="*/ 212 w 753"/>
              <a:gd name="T37" fmla="*/ 548 h 752"/>
              <a:gd name="T38" fmla="*/ 201 w 753"/>
              <a:gd name="T39" fmla="*/ 527 h 752"/>
              <a:gd name="T40" fmla="*/ 269 w 753"/>
              <a:gd name="T41" fmla="*/ 306 h 752"/>
              <a:gd name="T42" fmla="*/ 259 w 753"/>
              <a:gd name="T43" fmla="*/ 304 h 752"/>
              <a:gd name="T44" fmla="*/ 173 w 753"/>
              <a:gd name="T45" fmla="*/ 324 h 752"/>
              <a:gd name="T46" fmla="*/ 188 w 753"/>
              <a:gd name="T47" fmla="*/ 655 h 752"/>
              <a:gd name="T48" fmla="*/ 174 w 753"/>
              <a:gd name="T49" fmla="*/ 673 h 752"/>
              <a:gd name="T50" fmla="*/ 119 w 753"/>
              <a:gd name="T51" fmla="*/ 676 h 752"/>
              <a:gd name="T52" fmla="*/ 106 w 753"/>
              <a:gd name="T53" fmla="*/ 672 h 752"/>
              <a:gd name="T54" fmla="*/ 76 w 753"/>
              <a:gd name="T55" fmla="*/ 264 h 752"/>
              <a:gd name="T56" fmla="*/ 92 w 753"/>
              <a:gd name="T57" fmla="*/ 244 h 752"/>
              <a:gd name="T58" fmla="*/ 304 w 753"/>
              <a:gd name="T59" fmla="*/ 202 h 752"/>
              <a:gd name="T60" fmla="*/ 346 w 753"/>
              <a:gd name="T61" fmla="*/ 89 h 752"/>
              <a:gd name="T62" fmla="*/ 363 w 753"/>
              <a:gd name="T63" fmla="*/ 76 h 752"/>
              <a:gd name="T64" fmla="*/ 319 w 753"/>
              <a:gd name="T65" fmla="*/ 12 h 752"/>
              <a:gd name="T66" fmla="*/ 275 w 753"/>
              <a:gd name="T67" fmla="*/ 60 h 752"/>
              <a:gd name="T68" fmla="*/ 249 w 753"/>
              <a:gd name="T69" fmla="*/ 139 h 752"/>
              <a:gd name="T70" fmla="*/ 77 w 753"/>
              <a:gd name="T71" fmla="*/ 169 h 752"/>
              <a:gd name="T72" fmla="*/ 20 w 753"/>
              <a:gd name="T73" fmla="*/ 206 h 752"/>
              <a:gd name="T74" fmla="*/ 0 w 753"/>
              <a:gd name="T75" fmla="*/ 262 h 752"/>
              <a:gd name="T76" fmla="*/ 24 w 753"/>
              <a:gd name="T77" fmla="*/ 663 h 752"/>
              <a:gd name="T78" fmla="*/ 117 w 753"/>
              <a:gd name="T79" fmla="*/ 752 h 752"/>
              <a:gd name="T80" fmla="*/ 173 w 753"/>
              <a:gd name="T81" fmla="*/ 749 h 752"/>
              <a:gd name="T82" fmla="*/ 242 w 753"/>
              <a:gd name="T83" fmla="*/ 718 h 752"/>
              <a:gd name="T84" fmla="*/ 264 w 753"/>
              <a:gd name="T85" fmla="*/ 646 h 752"/>
              <a:gd name="T86" fmla="*/ 327 w 753"/>
              <a:gd name="T87" fmla="*/ 639 h 752"/>
              <a:gd name="T88" fmla="*/ 454 w 753"/>
              <a:gd name="T89" fmla="*/ 346 h 752"/>
              <a:gd name="T90" fmla="*/ 487 w 753"/>
              <a:gd name="T91" fmla="*/ 493 h 752"/>
              <a:gd name="T92" fmla="*/ 440 w 753"/>
              <a:gd name="T93" fmla="*/ 574 h 752"/>
              <a:gd name="T94" fmla="*/ 440 w 753"/>
              <a:gd name="T95" fmla="*/ 576 h 752"/>
              <a:gd name="T96" fmla="*/ 468 w 753"/>
              <a:gd name="T97" fmla="*/ 693 h 752"/>
              <a:gd name="T98" fmla="*/ 535 w 753"/>
              <a:gd name="T99" fmla="*/ 720 h 752"/>
              <a:gd name="T100" fmla="*/ 661 w 753"/>
              <a:gd name="T101" fmla="*/ 718 h 752"/>
              <a:gd name="T102" fmla="*/ 750 w 753"/>
              <a:gd name="T103" fmla="*/ 617 h 752"/>
              <a:gd name="T104" fmla="*/ 750 w 753"/>
              <a:gd name="T105" fmla="*/ 614 h 752"/>
              <a:gd name="T106" fmla="*/ 642 w 753"/>
              <a:gd name="T107" fmla="*/ 99 h 752"/>
              <a:gd name="T108" fmla="*/ 570 w 753"/>
              <a:gd name="T109" fmla="*/ 83 h 752"/>
              <a:gd name="T110" fmla="*/ 513 w 753"/>
              <a:gd name="T111" fmla="*/ 72 h 752"/>
              <a:gd name="T112" fmla="*/ 513 w 753"/>
              <a:gd name="T113" fmla="*/ 71 h 752"/>
              <a:gd name="T114" fmla="*/ 465 w 753"/>
              <a:gd name="T115" fmla="*/ 30 h 752"/>
              <a:gd name="T116" fmla="*/ 393 w 753"/>
              <a:gd name="T117" fmla="*/ 6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3" h="752">
                <a:moveTo>
                  <a:pt x="363" y="76"/>
                </a:moveTo>
                <a:cubicBezTo>
                  <a:pt x="364" y="76"/>
                  <a:pt x="366" y="77"/>
                  <a:pt x="368" y="77"/>
                </a:cubicBezTo>
                <a:cubicBezTo>
                  <a:pt x="438" y="101"/>
                  <a:pt x="438" y="101"/>
                  <a:pt x="438" y="101"/>
                </a:cubicBezTo>
                <a:cubicBezTo>
                  <a:pt x="442" y="103"/>
                  <a:pt x="445" y="106"/>
                  <a:pt x="447" y="110"/>
                </a:cubicBezTo>
                <a:cubicBezTo>
                  <a:pt x="449" y="114"/>
                  <a:pt x="450" y="118"/>
                  <a:pt x="449" y="122"/>
                </a:cubicBezTo>
                <a:cubicBezTo>
                  <a:pt x="433" y="169"/>
                  <a:pt x="433" y="169"/>
                  <a:pt x="433" y="169"/>
                </a:cubicBezTo>
                <a:cubicBezTo>
                  <a:pt x="431" y="173"/>
                  <a:pt x="432" y="177"/>
                  <a:pt x="434" y="179"/>
                </a:cubicBezTo>
                <a:cubicBezTo>
                  <a:pt x="436" y="181"/>
                  <a:pt x="438" y="182"/>
                  <a:pt x="441" y="182"/>
                </a:cubicBezTo>
                <a:cubicBezTo>
                  <a:pt x="442" y="182"/>
                  <a:pt x="444" y="182"/>
                  <a:pt x="445" y="181"/>
                </a:cubicBezTo>
                <a:cubicBezTo>
                  <a:pt x="583" y="158"/>
                  <a:pt x="583" y="158"/>
                  <a:pt x="583" y="158"/>
                </a:cubicBezTo>
                <a:cubicBezTo>
                  <a:pt x="585" y="158"/>
                  <a:pt x="587" y="158"/>
                  <a:pt x="588" y="158"/>
                </a:cubicBezTo>
                <a:cubicBezTo>
                  <a:pt x="592" y="158"/>
                  <a:pt x="595" y="159"/>
                  <a:pt x="597" y="160"/>
                </a:cubicBezTo>
                <a:cubicBezTo>
                  <a:pt x="601" y="163"/>
                  <a:pt x="603" y="167"/>
                  <a:pt x="603" y="172"/>
                </a:cubicBezTo>
                <a:cubicBezTo>
                  <a:pt x="675" y="625"/>
                  <a:pt x="675" y="625"/>
                  <a:pt x="675" y="625"/>
                </a:cubicBezTo>
                <a:cubicBezTo>
                  <a:pt x="675" y="630"/>
                  <a:pt x="674" y="634"/>
                  <a:pt x="671" y="637"/>
                </a:cubicBezTo>
                <a:cubicBezTo>
                  <a:pt x="669" y="640"/>
                  <a:pt x="665" y="642"/>
                  <a:pt x="660" y="642"/>
                </a:cubicBezTo>
                <a:cubicBezTo>
                  <a:pt x="534" y="644"/>
                  <a:pt x="534" y="644"/>
                  <a:pt x="534" y="644"/>
                </a:cubicBezTo>
                <a:cubicBezTo>
                  <a:pt x="534" y="644"/>
                  <a:pt x="534" y="644"/>
                  <a:pt x="534" y="644"/>
                </a:cubicBezTo>
                <a:cubicBezTo>
                  <a:pt x="530" y="644"/>
                  <a:pt x="526" y="643"/>
                  <a:pt x="522" y="639"/>
                </a:cubicBezTo>
                <a:cubicBezTo>
                  <a:pt x="519" y="636"/>
                  <a:pt x="517" y="632"/>
                  <a:pt x="517" y="627"/>
                </a:cubicBezTo>
                <a:cubicBezTo>
                  <a:pt x="516" y="574"/>
                  <a:pt x="516" y="574"/>
                  <a:pt x="516" y="574"/>
                </a:cubicBezTo>
                <a:cubicBezTo>
                  <a:pt x="516" y="569"/>
                  <a:pt x="518" y="565"/>
                  <a:pt x="521" y="562"/>
                </a:cubicBezTo>
                <a:cubicBezTo>
                  <a:pt x="524" y="559"/>
                  <a:pt x="528" y="557"/>
                  <a:pt x="533" y="557"/>
                </a:cubicBezTo>
                <a:cubicBezTo>
                  <a:pt x="558" y="556"/>
                  <a:pt x="558" y="556"/>
                  <a:pt x="558" y="556"/>
                </a:cubicBezTo>
                <a:cubicBezTo>
                  <a:pt x="563" y="556"/>
                  <a:pt x="567" y="554"/>
                  <a:pt x="570" y="551"/>
                </a:cubicBezTo>
                <a:cubicBezTo>
                  <a:pt x="572" y="548"/>
                  <a:pt x="573" y="544"/>
                  <a:pt x="572" y="540"/>
                </a:cubicBezTo>
                <a:cubicBezTo>
                  <a:pt x="530" y="274"/>
                  <a:pt x="530" y="274"/>
                  <a:pt x="530" y="274"/>
                </a:cubicBezTo>
                <a:cubicBezTo>
                  <a:pt x="530" y="269"/>
                  <a:pt x="527" y="265"/>
                  <a:pt x="524" y="263"/>
                </a:cubicBezTo>
                <a:cubicBezTo>
                  <a:pt x="521" y="260"/>
                  <a:pt x="517" y="259"/>
                  <a:pt x="514" y="259"/>
                </a:cubicBezTo>
                <a:cubicBezTo>
                  <a:pt x="513" y="259"/>
                  <a:pt x="513" y="259"/>
                  <a:pt x="512" y="259"/>
                </a:cubicBezTo>
                <a:cubicBezTo>
                  <a:pt x="413" y="276"/>
                  <a:pt x="413" y="276"/>
                  <a:pt x="413" y="276"/>
                </a:cubicBezTo>
                <a:cubicBezTo>
                  <a:pt x="408" y="277"/>
                  <a:pt x="404" y="279"/>
                  <a:pt x="399" y="283"/>
                </a:cubicBezTo>
                <a:cubicBezTo>
                  <a:pt x="395" y="287"/>
                  <a:pt x="392" y="291"/>
                  <a:pt x="391" y="296"/>
                </a:cubicBezTo>
                <a:cubicBezTo>
                  <a:pt x="302" y="561"/>
                  <a:pt x="302" y="561"/>
                  <a:pt x="302" y="561"/>
                </a:cubicBezTo>
                <a:cubicBezTo>
                  <a:pt x="301" y="565"/>
                  <a:pt x="298" y="568"/>
                  <a:pt x="294" y="570"/>
                </a:cubicBezTo>
                <a:cubicBezTo>
                  <a:pt x="291" y="571"/>
                  <a:pt x="289" y="572"/>
                  <a:pt x="286" y="572"/>
                </a:cubicBezTo>
                <a:cubicBezTo>
                  <a:pt x="284" y="572"/>
                  <a:pt x="283" y="572"/>
                  <a:pt x="281" y="572"/>
                </a:cubicBezTo>
                <a:cubicBezTo>
                  <a:pt x="212" y="548"/>
                  <a:pt x="212" y="548"/>
                  <a:pt x="212" y="548"/>
                </a:cubicBezTo>
                <a:cubicBezTo>
                  <a:pt x="207" y="546"/>
                  <a:pt x="204" y="543"/>
                  <a:pt x="202" y="539"/>
                </a:cubicBezTo>
                <a:cubicBezTo>
                  <a:pt x="200" y="535"/>
                  <a:pt x="200" y="531"/>
                  <a:pt x="201" y="527"/>
                </a:cubicBezTo>
                <a:cubicBezTo>
                  <a:pt x="271" y="317"/>
                  <a:pt x="271" y="317"/>
                  <a:pt x="271" y="317"/>
                </a:cubicBezTo>
                <a:cubicBezTo>
                  <a:pt x="272" y="312"/>
                  <a:pt x="272" y="309"/>
                  <a:pt x="269" y="306"/>
                </a:cubicBezTo>
                <a:cubicBezTo>
                  <a:pt x="268" y="304"/>
                  <a:pt x="266" y="303"/>
                  <a:pt x="263" y="303"/>
                </a:cubicBezTo>
                <a:cubicBezTo>
                  <a:pt x="262" y="303"/>
                  <a:pt x="261" y="304"/>
                  <a:pt x="259" y="304"/>
                </a:cubicBezTo>
                <a:cubicBezTo>
                  <a:pt x="184" y="317"/>
                  <a:pt x="184" y="317"/>
                  <a:pt x="184" y="317"/>
                </a:cubicBezTo>
                <a:cubicBezTo>
                  <a:pt x="180" y="318"/>
                  <a:pt x="176" y="320"/>
                  <a:pt x="173" y="324"/>
                </a:cubicBezTo>
                <a:cubicBezTo>
                  <a:pt x="171" y="327"/>
                  <a:pt x="169" y="331"/>
                  <a:pt x="168" y="337"/>
                </a:cubicBezTo>
                <a:cubicBezTo>
                  <a:pt x="188" y="655"/>
                  <a:pt x="188" y="655"/>
                  <a:pt x="188" y="655"/>
                </a:cubicBezTo>
                <a:cubicBezTo>
                  <a:pt x="189" y="660"/>
                  <a:pt x="187" y="664"/>
                  <a:pt x="184" y="668"/>
                </a:cubicBezTo>
                <a:cubicBezTo>
                  <a:pt x="181" y="671"/>
                  <a:pt x="178" y="673"/>
                  <a:pt x="174" y="673"/>
                </a:cubicBezTo>
                <a:cubicBezTo>
                  <a:pt x="173" y="673"/>
                  <a:pt x="173" y="673"/>
                  <a:pt x="172" y="673"/>
                </a:cubicBezTo>
                <a:cubicBezTo>
                  <a:pt x="119" y="676"/>
                  <a:pt x="119" y="676"/>
                  <a:pt x="119" y="676"/>
                </a:cubicBezTo>
                <a:cubicBezTo>
                  <a:pt x="118" y="676"/>
                  <a:pt x="117" y="676"/>
                  <a:pt x="117" y="676"/>
                </a:cubicBezTo>
                <a:cubicBezTo>
                  <a:pt x="113" y="676"/>
                  <a:pt x="109" y="675"/>
                  <a:pt x="106" y="672"/>
                </a:cubicBezTo>
                <a:cubicBezTo>
                  <a:pt x="102" y="669"/>
                  <a:pt x="100" y="665"/>
                  <a:pt x="100" y="660"/>
                </a:cubicBezTo>
                <a:cubicBezTo>
                  <a:pt x="76" y="264"/>
                  <a:pt x="76" y="264"/>
                  <a:pt x="76" y="264"/>
                </a:cubicBezTo>
                <a:cubicBezTo>
                  <a:pt x="76" y="259"/>
                  <a:pt x="78" y="255"/>
                  <a:pt x="81" y="251"/>
                </a:cubicBezTo>
                <a:cubicBezTo>
                  <a:pt x="84" y="247"/>
                  <a:pt x="87" y="245"/>
                  <a:pt x="92" y="244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5" y="208"/>
                  <a:pt x="300" y="206"/>
                  <a:pt x="304" y="202"/>
                </a:cubicBezTo>
                <a:cubicBezTo>
                  <a:pt x="309" y="198"/>
                  <a:pt x="312" y="194"/>
                  <a:pt x="313" y="190"/>
                </a:cubicBezTo>
                <a:cubicBezTo>
                  <a:pt x="346" y="89"/>
                  <a:pt x="346" y="89"/>
                  <a:pt x="346" y="89"/>
                </a:cubicBezTo>
                <a:cubicBezTo>
                  <a:pt x="348" y="84"/>
                  <a:pt x="351" y="81"/>
                  <a:pt x="355" y="78"/>
                </a:cubicBezTo>
                <a:cubicBezTo>
                  <a:pt x="358" y="77"/>
                  <a:pt x="360" y="76"/>
                  <a:pt x="363" y="76"/>
                </a:cubicBezTo>
                <a:moveTo>
                  <a:pt x="363" y="0"/>
                </a:moveTo>
                <a:cubicBezTo>
                  <a:pt x="347" y="0"/>
                  <a:pt x="332" y="4"/>
                  <a:pt x="319" y="12"/>
                </a:cubicBezTo>
                <a:cubicBezTo>
                  <a:pt x="300" y="22"/>
                  <a:pt x="286" y="37"/>
                  <a:pt x="277" y="56"/>
                </a:cubicBezTo>
                <a:cubicBezTo>
                  <a:pt x="275" y="60"/>
                  <a:pt x="275" y="60"/>
                  <a:pt x="275" y="60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49" y="139"/>
                  <a:pt x="249" y="139"/>
                  <a:pt x="249" y="139"/>
                </a:cubicBezTo>
                <a:cubicBezTo>
                  <a:pt x="79" y="169"/>
                  <a:pt x="79" y="169"/>
                  <a:pt x="79" y="169"/>
                </a:cubicBezTo>
                <a:cubicBezTo>
                  <a:pt x="77" y="169"/>
                  <a:pt x="77" y="169"/>
                  <a:pt x="77" y="169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53" y="175"/>
                  <a:pt x="33" y="187"/>
                  <a:pt x="20" y="206"/>
                </a:cubicBezTo>
                <a:cubicBezTo>
                  <a:pt x="9" y="220"/>
                  <a:pt x="2" y="237"/>
                  <a:pt x="0" y="255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68"/>
                  <a:pt x="0" y="268"/>
                  <a:pt x="0" y="268"/>
                </a:cubicBezTo>
                <a:cubicBezTo>
                  <a:pt x="24" y="663"/>
                  <a:pt x="24" y="663"/>
                  <a:pt x="24" y="663"/>
                </a:cubicBezTo>
                <a:cubicBezTo>
                  <a:pt x="25" y="689"/>
                  <a:pt x="37" y="713"/>
                  <a:pt x="57" y="730"/>
                </a:cubicBezTo>
                <a:cubicBezTo>
                  <a:pt x="73" y="744"/>
                  <a:pt x="95" y="752"/>
                  <a:pt x="117" y="752"/>
                </a:cubicBezTo>
                <a:cubicBezTo>
                  <a:pt x="120" y="752"/>
                  <a:pt x="122" y="752"/>
                  <a:pt x="125" y="752"/>
                </a:cubicBezTo>
                <a:cubicBezTo>
                  <a:pt x="173" y="749"/>
                  <a:pt x="173" y="749"/>
                  <a:pt x="173" y="749"/>
                </a:cubicBezTo>
                <a:cubicBezTo>
                  <a:pt x="173" y="749"/>
                  <a:pt x="173" y="749"/>
                  <a:pt x="174" y="749"/>
                </a:cubicBezTo>
                <a:cubicBezTo>
                  <a:pt x="200" y="749"/>
                  <a:pt x="224" y="737"/>
                  <a:pt x="242" y="718"/>
                </a:cubicBezTo>
                <a:cubicBezTo>
                  <a:pt x="258" y="698"/>
                  <a:pt x="266" y="674"/>
                  <a:pt x="264" y="649"/>
                </a:cubicBezTo>
                <a:cubicBezTo>
                  <a:pt x="264" y="646"/>
                  <a:pt x="264" y="646"/>
                  <a:pt x="264" y="646"/>
                </a:cubicBezTo>
                <a:cubicBezTo>
                  <a:pt x="271" y="647"/>
                  <a:pt x="278" y="648"/>
                  <a:pt x="286" y="648"/>
                </a:cubicBezTo>
                <a:cubicBezTo>
                  <a:pt x="300" y="648"/>
                  <a:pt x="314" y="645"/>
                  <a:pt x="327" y="639"/>
                </a:cubicBezTo>
                <a:cubicBezTo>
                  <a:pt x="350" y="627"/>
                  <a:pt x="367" y="607"/>
                  <a:pt x="375" y="583"/>
                </a:cubicBezTo>
                <a:cubicBezTo>
                  <a:pt x="454" y="346"/>
                  <a:pt x="454" y="346"/>
                  <a:pt x="454" y="346"/>
                </a:cubicBezTo>
                <a:cubicBezTo>
                  <a:pt x="464" y="345"/>
                  <a:pt x="464" y="345"/>
                  <a:pt x="464" y="345"/>
                </a:cubicBezTo>
                <a:cubicBezTo>
                  <a:pt x="487" y="493"/>
                  <a:pt x="487" y="493"/>
                  <a:pt x="487" y="493"/>
                </a:cubicBezTo>
                <a:cubicBezTo>
                  <a:pt x="479" y="497"/>
                  <a:pt x="472" y="503"/>
                  <a:pt x="466" y="510"/>
                </a:cubicBezTo>
                <a:cubicBezTo>
                  <a:pt x="449" y="527"/>
                  <a:pt x="440" y="550"/>
                  <a:pt x="440" y="574"/>
                </a:cubicBezTo>
                <a:cubicBezTo>
                  <a:pt x="440" y="575"/>
                  <a:pt x="440" y="575"/>
                  <a:pt x="440" y="575"/>
                </a:cubicBezTo>
                <a:cubicBezTo>
                  <a:pt x="440" y="576"/>
                  <a:pt x="440" y="576"/>
                  <a:pt x="440" y="576"/>
                </a:cubicBezTo>
                <a:cubicBezTo>
                  <a:pt x="441" y="628"/>
                  <a:pt x="441" y="628"/>
                  <a:pt x="441" y="628"/>
                </a:cubicBezTo>
                <a:cubicBezTo>
                  <a:pt x="442" y="653"/>
                  <a:pt x="451" y="675"/>
                  <a:pt x="468" y="693"/>
                </a:cubicBezTo>
                <a:cubicBezTo>
                  <a:pt x="486" y="710"/>
                  <a:pt x="509" y="720"/>
                  <a:pt x="534" y="720"/>
                </a:cubicBezTo>
                <a:cubicBezTo>
                  <a:pt x="535" y="720"/>
                  <a:pt x="535" y="720"/>
                  <a:pt x="535" y="720"/>
                </a:cubicBezTo>
                <a:cubicBezTo>
                  <a:pt x="536" y="720"/>
                  <a:pt x="536" y="720"/>
                  <a:pt x="536" y="720"/>
                </a:cubicBezTo>
                <a:cubicBezTo>
                  <a:pt x="661" y="718"/>
                  <a:pt x="661" y="718"/>
                  <a:pt x="661" y="718"/>
                </a:cubicBezTo>
                <a:cubicBezTo>
                  <a:pt x="688" y="718"/>
                  <a:pt x="712" y="707"/>
                  <a:pt x="729" y="687"/>
                </a:cubicBezTo>
                <a:cubicBezTo>
                  <a:pt x="746" y="668"/>
                  <a:pt x="753" y="643"/>
                  <a:pt x="750" y="617"/>
                </a:cubicBezTo>
                <a:cubicBezTo>
                  <a:pt x="750" y="615"/>
                  <a:pt x="750" y="615"/>
                  <a:pt x="750" y="615"/>
                </a:cubicBezTo>
                <a:cubicBezTo>
                  <a:pt x="750" y="614"/>
                  <a:pt x="750" y="614"/>
                  <a:pt x="750" y="614"/>
                </a:cubicBezTo>
                <a:cubicBezTo>
                  <a:pt x="678" y="161"/>
                  <a:pt x="678" y="161"/>
                  <a:pt x="678" y="161"/>
                </a:cubicBezTo>
                <a:cubicBezTo>
                  <a:pt x="675" y="136"/>
                  <a:pt x="662" y="114"/>
                  <a:pt x="642" y="99"/>
                </a:cubicBezTo>
                <a:cubicBezTo>
                  <a:pt x="626" y="88"/>
                  <a:pt x="608" y="82"/>
                  <a:pt x="588" y="82"/>
                </a:cubicBezTo>
                <a:cubicBezTo>
                  <a:pt x="582" y="82"/>
                  <a:pt x="576" y="82"/>
                  <a:pt x="570" y="83"/>
                </a:cubicBezTo>
                <a:cubicBezTo>
                  <a:pt x="521" y="92"/>
                  <a:pt x="521" y="92"/>
                  <a:pt x="521" y="92"/>
                </a:cubicBezTo>
                <a:cubicBezTo>
                  <a:pt x="519" y="85"/>
                  <a:pt x="516" y="78"/>
                  <a:pt x="513" y="72"/>
                </a:cubicBezTo>
                <a:cubicBezTo>
                  <a:pt x="513" y="72"/>
                  <a:pt x="513" y="72"/>
                  <a:pt x="513" y="72"/>
                </a:cubicBezTo>
                <a:cubicBezTo>
                  <a:pt x="513" y="71"/>
                  <a:pt x="513" y="71"/>
                  <a:pt x="513" y="71"/>
                </a:cubicBezTo>
                <a:cubicBezTo>
                  <a:pt x="502" y="53"/>
                  <a:pt x="487" y="40"/>
                  <a:pt x="468" y="31"/>
                </a:cubicBezTo>
                <a:cubicBezTo>
                  <a:pt x="465" y="30"/>
                  <a:pt x="465" y="30"/>
                  <a:pt x="465" y="30"/>
                </a:cubicBezTo>
                <a:cubicBezTo>
                  <a:pt x="462" y="29"/>
                  <a:pt x="462" y="29"/>
                  <a:pt x="462" y="29"/>
                </a:cubicBezTo>
                <a:cubicBezTo>
                  <a:pt x="393" y="6"/>
                  <a:pt x="393" y="6"/>
                  <a:pt x="393" y="6"/>
                </a:cubicBezTo>
                <a:cubicBezTo>
                  <a:pt x="383" y="2"/>
                  <a:pt x="373" y="0"/>
                  <a:pt x="363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124"/>
          <p:cNvSpPr>
            <a:spLocks/>
          </p:cNvSpPr>
          <p:nvPr/>
        </p:nvSpPr>
        <p:spPr bwMode="auto">
          <a:xfrm>
            <a:off x="2651125" y="3892550"/>
            <a:ext cx="508000" cy="498475"/>
          </a:xfrm>
          <a:custGeom>
            <a:avLst/>
            <a:gdLst>
              <a:gd name="T0" fmla="*/ 146 w 231"/>
              <a:gd name="T1" fmla="*/ 227 h 227"/>
              <a:gd name="T2" fmla="*/ 143 w 231"/>
              <a:gd name="T3" fmla="*/ 227 h 227"/>
              <a:gd name="T4" fmla="*/ 107 w 231"/>
              <a:gd name="T5" fmla="*/ 212 h 227"/>
              <a:gd name="T6" fmla="*/ 18 w 231"/>
              <a:gd name="T7" fmla="*/ 129 h 227"/>
              <a:gd name="T8" fmla="*/ 0 w 231"/>
              <a:gd name="T9" fmla="*/ 88 h 227"/>
              <a:gd name="T10" fmla="*/ 15 w 231"/>
              <a:gd name="T11" fmla="*/ 50 h 227"/>
              <a:gd name="T12" fmla="*/ 45 w 231"/>
              <a:gd name="T13" fmla="*/ 19 h 227"/>
              <a:gd name="T14" fmla="*/ 84 w 231"/>
              <a:gd name="T15" fmla="*/ 0 h 227"/>
              <a:gd name="T16" fmla="*/ 87 w 231"/>
              <a:gd name="T17" fmla="*/ 0 h 227"/>
              <a:gd name="T18" fmla="*/ 121 w 231"/>
              <a:gd name="T19" fmla="*/ 13 h 227"/>
              <a:gd name="T20" fmla="*/ 122 w 231"/>
              <a:gd name="T21" fmla="*/ 14 h 227"/>
              <a:gd name="T22" fmla="*/ 212 w 231"/>
              <a:gd name="T23" fmla="*/ 100 h 227"/>
              <a:gd name="T24" fmla="*/ 230 w 231"/>
              <a:gd name="T25" fmla="*/ 137 h 227"/>
              <a:gd name="T26" fmla="*/ 215 w 231"/>
              <a:gd name="T27" fmla="*/ 178 h 227"/>
              <a:gd name="T28" fmla="*/ 185 w 231"/>
              <a:gd name="T29" fmla="*/ 209 h 227"/>
              <a:gd name="T30" fmla="*/ 146 w 231"/>
              <a:gd name="T31" fmla="*/ 227 h 227"/>
              <a:gd name="T32" fmla="*/ 146 w 231"/>
              <a:gd name="T33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1" h="227">
                <a:moveTo>
                  <a:pt x="146" y="227"/>
                </a:moveTo>
                <a:cubicBezTo>
                  <a:pt x="145" y="227"/>
                  <a:pt x="144" y="227"/>
                  <a:pt x="143" y="227"/>
                </a:cubicBezTo>
                <a:cubicBezTo>
                  <a:pt x="129" y="226"/>
                  <a:pt x="117" y="221"/>
                  <a:pt x="107" y="212"/>
                </a:cubicBezTo>
                <a:cubicBezTo>
                  <a:pt x="18" y="129"/>
                  <a:pt x="18" y="129"/>
                  <a:pt x="18" y="129"/>
                </a:cubicBezTo>
                <a:cubicBezTo>
                  <a:pt x="6" y="118"/>
                  <a:pt x="0" y="104"/>
                  <a:pt x="0" y="88"/>
                </a:cubicBezTo>
                <a:cubicBezTo>
                  <a:pt x="0" y="74"/>
                  <a:pt x="5" y="60"/>
                  <a:pt x="15" y="50"/>
                </a:cubicBezTo>
                <a:cubicBezTo>
                  <a:pt x="45" y="19"/>
                  <a:pt x="45" y="19"/>
                  <a:pt x="45" y="19"/>
                </a:cubicBezTo>
                <a:cubicBezTo>
                  <a:pt x="55" y="7"/>
                  <a:pt x="69" y="0"/>
                  <a:pt x="84" y="0"/>
                </a:cubicBezTo>
                <a:cubicBezTo>
                  <a:pt x="85" y="0"/>
                  <a:pt x="86" y="0"/>
                  <a:pt x="87" y="0"/>
                </a:cubicBezTo>
                <a:cubicBezTo>
                  <a:pt x="99" y="1"/>
                  <a:pt x="111" y="5"/>
                  <a:pt x="121" y="13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212" y="100"/>
                  <a:pt x="212" y="100"/>
                  <a:pt x="212" y="100"/>
                </a:cubicBezTo>
                <a:cubicBezTo>
                  <a:pt x="223" y="110"/>
                  <a:pt x="229" y="123"/>
                  <a:pt x="230" y="137"/>
                </a:cubicBezTo>
                <a:cubicBezTo>
                  <a:pt x="231" y="152"/>
                  <a:pt x="225" y="167"/>
                  <a:pt x="215" y="178"/>
                </a:cubicBezTo>
                <a:cubicBezTo>
                  <a:pt x="185" y="209"/>
                  <a:pt x="185" y="209"/>
                  <a:pt x="185" y="209"/>
                </a:cubicBezTo>
                <a:cubicBezTo>
                  <a:pt x="175" y="221"/>
                  <a:pt x="161" y="227"/>
                  <a:pt x="146" y="227"/>
                </a:cubicBezTo>
                <a:cubicBezTo>
                  <a:pt x="146" y="227"/>
                  <a:pt x="146" y="227"/>
                  <a:pt x="146" y="2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125"/>
          <p:cNvSpPr>
            <a:spLocks noEditPoints="1"/>
          </p:cNvSpPr>
          <p:nvPr/>
        </p:nvSpPr>
        <p:spPr bwMode="auto">
          <a:xfrm>
            <a:off x="2568575" y="3810000"/>
            <a:ext cx="673100" cy="665162"/>
          </a:xfrm>
          <a:custGeom>
            <a:avLst/>
            <a:gdLst>
              <a:gd name="T0" fmla="*/ 122 w 307"/>
              <a:gd name="T1" fmla="*/ 76 h 303"/>
              <a:gd name="T2" fmla="*/ 123 w 307"/>
              <a:gd name="T3" fmla="*/ 76 h 303"/>
              <a:gd name="T4" fmla="*/ 135 w 307"/>
              <a:gd name="T5" fmla="*/ 81 h 303"/>
              <a:gd name="T6" fmla="*/ 224 w 307"/>
              <a:gd name="T7" fmla="*/ 166 h 303"/>
              <a:gd name="T8" fmla="*/ 230 w 307"/>
              <a:gd name="T9" fmla="*/ 177 h 303"/>
              <a:gd name="T10" fmla="*/ 225 w 307"/>
              <a:gd name="T11" fmla="*/ 190 h 303"/>
              <a:gd name="T12" fmla="*/ 195 w 307"/>
              <a:gd name="T13" fmla="*/ 222 h 303"/>
              <a:gd name="T14" fmla="*/ 184 w 307"/>
              <a:gd name="T15" fmla="*/ 227 h 303"/>
              <a:gd name="T16" fmla="*/ 183 w 307"/>
              <a:gd name="T17" fmla="*/ 227 h 303"/>
              <a:gd name="T18" fmla="*/ 171 w 307"/>
              <a:gd name="T19" fmla="*/ 222 h 303"/>
              <a:gd name="T20" fmla="*/ 82 w 307"/>
              <a:gd name="T21" fmla="*/ 138 h 303"/>
              <a:gd name="T22" fmla="*/ 76 w 307"/>
              <a:gd name="T23" fmla="*/ 126 h 303"/>
              <a:gd name="T24" fmla="*/ 81 w 307"/>
              <a:gd name="T25" fmla="*/ 114 h 303"/>
              <a:gd name="T26" fmla="*/ 111 w 307"/>
              <a:gd name="T27" fmla="*/ 82 h 303"/>
              <a:gd name="T28" fmla="*/ 122 w 307"/>
              <a:gd name="T29" fmla="*/ 76 h 303"/>
              <a:gd name="T30" fmla="*/ 122 w 307"/>
              <a:gd name="T31" fmla="*/ 0 h 303"/>
              <a:gd name="T32" fmla="*/ 55 w 307"/>
              <a:gd name="T33" fmla="*/ 31 h 303"/>
              <a:gd name="T34" fmla="*/ 26 w 307"/>
              <a:gd name="T35" fmla="*/ 61 h 303"/>
              <a:gd name="T36" fmla="*/ 25 w 307"/>
              <a:gd name="T37" fmla="*/ 62 h 303"/>
              <a:gd name="T38" fmla="*/ 25 w 307"/>
              <a:gd name="T39" fmla="*/ 62 h 303"/>
              <a:gd name="T40" fmla="*/ 0 w 307"/>
              <a:gd name="T41" fmla="*/ 126 h 303"/>
              <a:gd name="T42" fmla="*/ 31 w 307"/>
              <a:gd name="T43" fmla="*/ 195 h 303"/>
              <a:gd name="T44" fmla="*/ 118 w 307"/>
              <a:gd name="T45" fmla="*/ 277 h 303"/>
              <a:gd name="T46" fmla="*/ 119 w 307"/>
              <a:gd name="T47" fmla="*/ 277 h 303"/>
              <a:gd name="T48" fmla="*/ 119 w 307"/>
              <a:gd name="T49" fmla="*/ 277 h 303"/>
              <a:gd name="T50" fmla="*/ 179 w 307"/>
              <a:gd name="T51" fmla="*/ 303 h 303"/>
              <a:gd name="T52" fmla="*/ 184 w 307"/>
              <a:gd name="T53" fmla="*/ 303 h 303"/>
              <a:gd name="T54" fmla="*/ 251 w 307"/>
              <a:gd name="T55" fmla="*/ 273 h 303"/>
              <a:gd name="T56" fmla="*/ 280 w 307"/>
              <a:gd name="T57" fmla="*/ 242 h 303"/>
              <a:gd name="T58" fmla="*/ 281 w 307"/>
              <a:gd name="T59" fmla="*/ 242 h 303"/>
              <a:gd name="T60" fmla="*/ 281 w 307"/>
              <a:gd name="T61" fmla="*/ 242 h 303"/>
              <a:gd name="T62" fmla="*/ 306 w 307"/>
              <a:gd name="T63" fmla="*/ 173 h 303"/>
              <a:gd name="T64" fmla="*/ 276 w 307"/>
              <a:gd name="T65" fmla="*/ 110 h 303"/>
              <a:gd name="T66" fmla="*/ 188 w 307"/>
              <a:gd name="T67" fmla="*/ 26 h 303"/>
              <a:gd name="T68" fmla="*/ 185 w 307"/>
              <a:gd name="T69" fmla="*/ 24 h 303"/>
              <a:gd name="T70" fmla="*/ 183 w 307"/>
              <a:gd name="T71" fmla="*/ 21 h 303"/>
              <a:gd name="T72" fmla="*/ 127 w 307"/>
              <a:gd name="T73" fmla="*/ 0 h 303"/>
              <a:gd name="T74" fmla="*/ 122 w 307"/>
              <a:gd name="T75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7" h="303">
                <a:moveTo>
                  <a:pt x="122" y="76"/>
                </a:moveTo>
                <a:cubicBezTo>
                  <a:pt x="122" y="76"/>
                  <a:pt x="123" y="76"/>
                  <a:pt x="123" y="76"/>
                </a:cubicBezTo>
                <a:cubicBezTo>
                  <a:pt x="128" y="77"/>
                  <a:pt x="132" y="78"/>
                  <a:pt x="135" y="81"/>
                </a:cubicBezTo>
                <a:cubicBezTo>
                  <a:pt x="224" y="166"/>
                  <a:pt x="224" y="166"/>
                  <a:pt x="224" y="166"/>
                </a:cubicBezTo>
                <a:cubicBezTo>
                  <a:pt x="228" y="169"/>
                  <a:pt x="230" y="173"/>
                  <a:pt x="230" y="177"/>
                </a:cubicBezTo>
                <a:cubicBezTo>
                  <a:pt x="230" y="182"/>
                  <a:pt x="229" y="186"/>
                  <a:pt x="225" y="190"/>
                </a:cubicBezTo>
                <a:cubicBezTo>
                  <a:pt x="195" y="222"/>
                  <a:pt x="195" y="222"/>
                  <a:pt x="195" y="222"/>
                </a:cubicBezTo>
                <a:cubicBezTo>
                  <a:pt x="192" y="225"/>
                  <a:pt x="188" y="227"/>
                  <a:pt x="184" y="227"/>
                </a:cubicBezTo>
                <a:cubicBezTo>
                  <a:pt x="184" y="227"/>
                  <a:pt x="183" y="227"/>
                  <a:pt x="183" y="227"/>
                </a:cubicBezTo>
                <a:cubicBezTo>
                  <a:pt x="178" y="227"/>
                  <a:pt x="174" y="225"/>
                  <a:pt x="171" y="222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78" y="135"/>
                  <a:pt x="76" y="131"/>
                  <a:pt x="76" y="126"/>
                </a:cubicBezTo>
                <a:cubicBezTo>
                  <a:pt x="76" y="121"/>
                  <a:pt x="77" y="117"/>
                  <a:pt x="81" y="114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4" y="78"/>
                  <a:pt x="118" y="76"/>
                  <a:pt x="122" y="76"/>
                </a:cubicBezTo>
                <a:moveTo>
                  <a:pt x="122" y="0"/>
                </a:moveTo>
                <a:cubicBezTo>
                  <a:pt x="96" y="0"/>
                  <a:pt x="72" y="11"/>
                  <a:pt x="55" y="31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9" y="79"/>
                  <a:pt x="0" y="102"/>
                  <a:pt x="0" y="126"/>
                </a:cubicBezTo>
                <a:cubicBezTo>
                  <a:pt x="0" y="152"/>
                  <a:pt x="11" y="177"/>
                  <a:pt x="31" y="195"/>
                </a:cubicBezTo>
                <a:cubicBezTo>
                  <a:pt x="118" y="277"/>
                  <a:pt x="118" y="277"/>
                  <a:pt x="118" y="277"/>
                </a:cubicBezTo>
                <a:cubicBezTo>
                  <a:pt x="119" y="277"/>
                  <a:pt x="119" y="277"/>
                  <a:pt x="119" y="277"/>
                </a:cubicBezTo>
                <a:cubicBezTo>
                  <a:pt x="119" y="277"/>
                  <a:pt x="119" y="277"/>
                  <a:pt x="119" y="277"/>
                </a:cubicBezTo>
                <a:cubicBezTo>
                  <a:pt x="135" y="293"/>
                  <a:pt x="156" y="302"/>
                  <a:pt x="179" y="303"/>
                </a:cubicBezTo>
                <a:cubicBezTo>
                  <a:pt x="181" y="303"/>
                  <a:pt x="182" y="303"/>
                  <a:pt x="184" y="303"/>
                </a:cubicBezTo>
                <a:cubicBezTo>
                  <a:pt x="210" y="303"/>
                  <a:pt x="234" y="292"/>
                  <a:pt x="251" y="273"/>
                </a:cubicBezTo>
                <a:cubicBezTo>
                  <a:pt x="280" y="242"/>
                  <a:pt x="280" y="242"/>
                  <a:pt x="280" y="242"/>
                </a:cubicBezTo>
                <a:cubicBezTo>
                  <a:pt x="281" y="242"/>
                  <a:pt x="281" y="242"/>
                  <a:pt x="281" y="242"/>
                </a:cubicBezTo>
                <a:cubicBezTo>
                  <a:pt x="281" y="242"/>
                  <a:pt x="281" y="242"/>
                  <a:pt x="281" y="242"/>
                </a:cubicBezTo>
                <a:cubicBezTo>
                  <a:pt x="298" y="223"/>
                  <a:pt x="307" y="199"/>
                  <a:pt x="306" y="173"/>
                </a:cubicBezTo>
                <a:cubicBezTo>
                  <a:pt x="304" y="149"/>
                  <a:pt x="294" y="127"/>
                  <a:pt x="276" y="110"/>
                </a:cubicBezTo>
                <a:cubicBezTo>
                  <a:pt x="188" y="26"/>
                  <a:pt x="188" y="26"/>
                  <a:pt x="188" y="26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1"/>
                  <a:pt x="183" y="21"/>
                  <a:pt x="183" y="21"/>
                </a:cubicBezTo>
                <a:cubicBezTo>
                  <a:pt x="167" y="9"/>
                  <a:pt x="147" y="2"/>
                  <a:pt x="127" y="0"/>
                </a:cubicBezTo>
                <a:cubicBezTo>
                  <a:pt x="125" y="0"/>
                  <a:pt x="124" y="0"/>
                  <a:pt x="122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126"/>
          <p:cNvSpPr>
            <a:spLocks/>
          </p:cNvSpPr>
          <p:nvPr/>
        </p:nvSpPr>
        <p:spPr bwMode="auto">
          <a:xfrm>
            <a:off x="2625725" y="4994275"/>
            <a:ext cx="377825" cy="269875"/>
          </a:xfrm>
          <a:custGeom>
            <a:avLst/>
            <a:gdLst>
              <a:gd name="T0" fmla="*/ 54 w 172"/>
              <a:gd name="T1" fmla="*/ 123 h 123"/>
              <a:gd name="T2" fmla="*/ 15 w 172"/>
              <a:gd name="T3" fmla="*/ 105 h 123"/>
              <a:gd name="T4" fmla="*/ 0 w 172"/>
              <a:gd name="T5" fmla="*/ 67 h 123"/>
              <a:gd name="T6" fmla="*/ 0 w 172"/>
              <a:gd name="T7" fmla="*/ 65 h 123"/>
              <a:gd name="T8" fmla="*/ 1 w 172"/>
              <a:gd name="T9" fmla="*/ 55 h 123"/>
              <a:gd name="T10" fmla="*/ 16 w 172"/>
              <a:gd name="T11" fmla="*/ 18 h 123"/>
              <a:gd name="T12" fmla="*/ 55 w 172"/>
              <a:gd name="T13" fmla="*/ 0 h 123"/>
              <a:gd name="T14" fmla="*/ 117 w 172"/>
              <a:gd name="T15" fmla="*/ 1 h 123"/>
              <a:gd name="T16" fmla="*/ 155 w 172"/>
              <a:gd name="T17" fmla="*/ 16 h 123"/>
              <a:gd name="T18" fmla="*/ 172 w 172"/>
              <a:gd name="T19" fmla="*/ 58 h 123"/>
              <a:gd name="T20" fmla="*/ 172 w 172"/>
              <a:gd name="T21" fmla="*/ 68 h 123"/>
              <a:gd name="T22" fmla="*/ 154 w 172"/>
              <a:gd name="T23" fmla="*/ 107 h 123"/>
              <a:gd name="T24" fmla="*/ 116 w 172"/>
              <a:gd name="T25" fmla="*/ 122 h 123"/>
              <a:gd name="T26" fmla="*/ 54 w 172"/>
              <a:gd name="T27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123">
                <a:moveTo>
                  <a:pt x="54" y="123"/>
                </a:moveTo>
                <a:cubicBezTo>
                  <a:pt x="40" y="123"/>
                  <a:pt x="26" y="116"/>
                  <a:pt x="15" y="105"/>
                </a:cubicBezTo>
                <a:cubicBezTo>
                  <a:pt x="5" y="94"/>
                  <a:pt x="0" y="81"/>
                  <a:pt x="0" y="67"/>
                </a:cubicBezTo>
                <a:cubicBezTo>
                  <a:pt x="0" y="65"/>
                  <a:pt x="0" y="65"/>
                  <a:pt x="0" y="65"/>
                </a:cubicBezTo>
                <a:cubicBezTo>
                  <a:pt x="1" y="55"/>
                  <a:pt x="1" y="55"/>
                  <a:pt x="1" y="55"/>
                </a:cubicBezTo>
                <a:cubicBezTo>
                  <a:pt x="1" y="41"/>
                  <a:pt x="6" y="28"/>
                  <a:pt x="16" y="18"/>
                </a:cubicBezTo>
                <a:cubicBezTo>
                  <a:pt x="26" y="6"/>
                  <a:pt x="40" y="0"/>
                  <a:pt x="55" y="0"/>
                </a:cubicBezTo>
                <a:cubicBezTo>
                  <a:pt x="117" y="1"/>
                  <a:pt x="117" y="1"/>
                  <a:pt x="117" y="1"/>
                </a:cubicBezTo>
                <a:cubicBezTo>
                  <a:pt x="132" y="2"/>
                  <a:pt x="145" y="7"/>
                  <a:pt x="155" y="16"/>
                </a:cubicBezTo>
                <a:cubicBezTo>
                  <a:pt x="166" y="27"/>
                  <a:pt x="172" y="42"/>
                  <a:pt x="172" y="5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1" y="83"/>
                  <a:pt x="165" y="97"/>
                  <a:pt x="154" y="107"/>
                </a:cubicBezTo>
                <a:cubicBezTo>
                  <a:pt x="143" y="117"/>
                  <a:pt x="130" y="122"/>
                  <a:pt x="116" y="122"/>
                </a:cubicBezTo>
                <a:lnTo>
                  <a:pt x="5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127"/>
          <p:cNvSpPr>
            <a:spLocks noEditPoints="1"/>
          </p:cNvSpPr>
          <p:nvPr/>
        </p:nvSpPr>
        <p:spPr bwMode="auto">
          <a:xfrm>
            <a:off x="2541588" y="4910138"/>
            <a:ext cx="547687" cy="436562"/>
          </a:xfrm>
          <a:custGeom>
            <a:avLst/>
            <a:gdLst>
              <a:gd name="T0" fmla="*/ 93 w 249"/>
              <a:gd name="T1" fmla="*/ 76 h 199"/>
              <a:gd name="T2" fmla="*/ 94 w 249"/>
              <a:gd name="T3" fmla="*/ 76 h 199"/>
              <a:gd name="T4" fmla="*/ 154 w 249"/>
              <a:gd name="T5" fmla="*/ 77 h 199"/>
              <a:gd name="T6" fmla="*/ 167 w 249"/>
              <a:gd name="T7" fmla="*/ 82 h 199"/>
              <a:gd name="T8" fmla="*/ 172 w 249"/>
              <a:gd name="T9" fmla="*/ 95 h 199"/>
              <a:gd name="T10" fmla="*/ 172 w 249"/>
              <a:gd name="T11" fmla="*/ 105 h 199"/>
              <a:gd name="T12" fmla="*/ 166 w 249"/>
              <a:gd name="T13" fmla="*/ 117 h 199"/>
              <a:gd name="T14" fmla="*/ 154 w 249"/>
              <a:gd name="T15" fmla="*/ 122 h 199"/>
              <a:gd name="T16" fmla="*/ 154 w 249"/>
              <a:gd name="T17" fmla="*/ 122 h 199"/>
              <a:gd name="T18" fmla="*/ 92 w 249"/>
              <a:gd name="T19" fmla="*/ 123 h 199"/>
              <a:gd name="T20" fmla="*/ 92 w 249"/>
              <a:gd name="T21" fmla="*/ 123 h 199"/>
              <a:gd name="T22" fmla="*/ 81 w 249"/>
              <a:gd name="T23" fmla="*/ 117 h 199"/>
              <a:gd name="T24" fmla="*/ 76 w 249"/>
              <a:gd name="T25" fmla="*/ 105 h 199"/>
              <a:gd name="T26" fmla="*/ 77 w 249"/>
              <a:gd name="T27" fmla="*/ 94 h 199"/>
              <a:gd name="T28" fmla="*/ 81 w 249"/>
              <a:gd name="T29" fmla="*/ 81 h 199"/>
              <a:gd name="T30" fmla="*/ 93 w 249"/>
              <a:gd name="T31" fmla="*/ 76 h 199"/>
              <a:gd name="T32" fmla="*/ 93 w 249"/>
              <a:gd name="T33" fmla="*/ 0 h 199"/>
              <a:gd name="T34" fmla="*/ 26 w 249"/>
              <a:gd name="T35" fmla="*/ 30 h 199"/>
              <a:gd name="T36" fmla="*/ 1 w 249"/>
              <a:gd name="T37" fmla="*/ 91 h 199"/>
              <a:gd name="T38" fmla="*/ 0 w 249"/>
              <a:gd name="T39" fmla="*/ 102 h 199"/>
              <a:gd name="T40" fmla="*/ 0 w 249"/>
              <a:gd name="T41" fmla="*/ 103 h 199"/>
              <a:gd name="T42" fmla="*/ 0 w 249"/>
              <a:gd name="T43" fmla="*/ 104 h 199"/>
              <a:gd name="T44" fmla="*/ 25 w 249"/>
              <a:gd name="T45" fmla="*/ 169 h 199"/>
              <a:gd name="T46" fmla="*/ 92 w 249"/>
              <a:gd name="T47" fmla="*/ 199 h 199"/>
              <a:gd name="T48" fmla="*/ 92 w 249"/>
              <a:gd name="T49" fmla="*/ 199 h 199"/>
              <a:gd name="T50" fmla="*/ 93 w 249"/>
              <a:gd name="T51" fmla="*/ 199 h 199"/>
              <a:gd name="T52" fmla="*/ 154 w 249"/>
              <a:gd name="T53" fmla="*/ 198 h 199"/>
              <a:gd name="T54" fmla="*/ 218 w 249"/>
              <a:gd name="T55" fmla="*/ 173 h 199"/>
              <a:gd name="T56" fmla="*/ 248 w 249"/>
              <a:gd name="T57" fmla="*/ 108 h 199"/>
              <a:gd name="T58" fmla="*/ 248 w 249"/>
              <a:gd name="T59" fmla="*/ 98 h 199"/>
              <a:gd name="T60" fmla="*/ 248 w 249"/>
              <a:gd name="T61" fmla="*/ 97 h 199"/>
              <a:gd name="T62" fmla="*/ 248 w 249"/>
              <a:gd name="T63" fmla="*/ 97 h 199"/>
              <a:gd name="T64" fmla="*/ 219 w 249"/>
              <a:gd name="T65" fmla="*/ 26 h 199"/>
              <a:gd name="T66" fmla="*/ 156 w 249"/>
              <a:gd name="T67" fmla="*/ 1 h 199"/>
              <a:gd name="T68" fmla="*/ 95 w 249"/>
              <a:gd name="T69" fmla="*/ 0 h 199"/>
              <a:gd name="T70" fmla="*/ 93 w 249"/>
              <a:gd name="T7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9" h="199">
                <a:moveTo>
                  <a:pt x="93" y="76"/>
                </a:moveTo>
                <a:cubicBezTo>
                  <a:pt x="94" y="76"/>
                  <a:pt x="94" y="76"/>
                  <a:pt x="94" y="76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60" y="77"/>
                  <a:pt x="164" y="79"/>
                  <a:pt x="167" y="82"/>
                </a:cubicBezTo>
                <a:cubicBezTo>
                  <a:pt x="170" y="85"/>
                  <a:pt x="172" y="90"/>
                  <a:pt x="172" y="95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2" y="110"/>
                  <a:pt x="170" y="114"/>
                  <a:pt x="166" y="117"/>
                </a:cubicBezTo>
                <a:cubicBezTo>
                  <a:pt x="163" y="121"/>
                  <a:pt x="159" y="122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8" y="123"/>
                  <a:pt x="84" y="121"/>
                  <a:pt x="81" y="117"/>
                </a:cubicBezTo>
                <a:cubicBezTo>
                  <a:pt x="78" y="114"/>
                  <a:pt x="76" y="110"/>
                  <a:pt x="76" y="105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89"/>
                  <a:pt x="78" y="85"/>
                  <a:pt x="81" y="81"/>
                </a:cubicBezTo>
                <a:cubicBezTo>
                  <a:pt x="84" y="78"/>
                  <a:pt x="88" y="76"/>
                  <a:pt x="93" y="76"/>
                </a:cubicBezTo>
                <a:moveTo>
                  <a:pt x="93" y="0"/>
                </a:moveTo>
                <a:cubicBezTo>
                  <a:pt x="67" y="0"/>
                  <a:pt x="43" y="11"/>
                  <a:pt x="26" y="30"/>
                </a:cubicBezTo>
                <a:cubicBezTo>
                  <a:pt x="10" y="46"/>
                  <a:pt x="1" y="68"/>
                  <a:pt x="1" y="91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28"/>
                  <a:pt x="9" y="151"/>
                  <a:pt x="25" y="169"/>
                </a:cubicBezTo>
                <a:cubicBezTo>
                  <a:pt x="43" y="188"/>
                  <a:pt x="67" y="199"/>
                  <a:pt x="92" y="199"/>
                </a:cubicBezTo>
                <a:cubicBezTo>
                  <a:pt x="92" y="199"/>
                  <a:pt x="92" y="199"/>
                  <a:pt x="92" y="199"/>
                </a:cubicBezTo>
                <a:cubicBezTo>
                  <a:pt x="93" y="199"/>
                  <a:pt x="93" y="199"/>
                  <a:pt x="93" y="199"/>
                </a:cubicBezTo>
                <a:cubicBezTo>
                  <a:pt x="154" y="198"/>
                  <a:pt x="154" y="198"/>
                  <a:pt x="154" y="198"/>
                </a:cubicBezTo>
                <a:cubicBezTo>
                  <a:pt x="178" y="198"/>
                  <a:pt x="200" y="189"/>
                  <a:pt x="218" y="173"/>
                </a:cubicBezTo>
                <a:cubicBezTo>
                  <a:pt x="236" y="156"/>
                  <a:pt x="247" y="133"/>
                  <a:pt x="248" y="108"/>
                </a:cubicBezTo>
                <a:cubicBezTo>
                  <a:pt x="248" y="98"/>
                  <a:pt x="248" y="98"/>
                  <a:pt x="248" y="98"/>
                </a:cubicBezTo>
                <a:cubicBezTo>
                  <a:pt x="248" y="97"/>
                  <a:pt x="248" y="97"/>
                  <a:pt x="248" y="97"/>
                </a:cubicBezTo>
                <a:cubicBezTo>
                  <a:pt x="248" y="97"/>
                  <a:pt x="248" y="97"/>
                  <a:pt x="248" y="97"/>
                </a:cubicBezTo>
                <a:cubicBezTo>
                  <a:pt x="249" y="69"/>
                  <a:pt x="238" y="44"/>
                  <a:pt x="219" y="26"/>
                </a:cubicBezTo>
                <a:cubicBezTo>
                  <a:pt x="202" y="11"/>
                  <a:pt x="179" y="2"/>
                  <a:pt x="156" y="1"/>
                </a:cubicBezTo>
                <a:cubicBezTo>
                  <a:pt x="95" y="0"/>
                  <a:pt x="95" y="0"/>
                  <a:pt x="95" y="0"/>
                </a:cubicBezTo>
                <a:cubicBezTo>
                  <a:pt x="93" y="0"/>
                  <a:pt x="93" y="0"/>
                  <a:pt x="93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28"/>
          <p:cNvSpPr>
            <a:spLocks/>
          </p:cNvSpPr>
          <p:nvPr/>
        </p:nvSpPr>
        <p:spPr bwMode="auto">
          <a:xfrm>
            <a:off x="2613025" y="5116513"/>
            <a:ext cx="376237" cy="268287"/>
          </a:xfrm>
          <a:custGeom>
            <a:avLst/>
            <a:gdLst>
              <a:gd name="T0" fmla="*/ 54 w 172"/>
              <a:gd name="T1" fmla="*/ 121 h 122"/>
              <a:gd name="T2" fmla="*/ 17 w 172"/>
              <a:gd name="T3" fmla="*/ 106 h 122"/>
              <a:gd name="T4" fmla="*/ 0 w 172"/>
              <a:gd name="T5" fmla="*/ 65 h 122"/>
              <a:gd name="T6" fmla="*/ 1 w 172"/>
              <a:gd name="T7" fmla="*/ 54 h 122"/>
              <a:gd name="T8" fmla="*/ 17 w 172"/>
              <a:gd name="T9" fmla="*/ 16 h 122"/>
              <a:gd name="T10" fmla="*/ 55 w 172"/>
              <a:gd name="T11" fmla="*/ 0 h 122"/>
              <a:gd name="T12" fmla="*/ 117 w 172"/>
              <a:gd name="T13" fmla="*/ 0 h 122"/>
              <a:gd name="T14" fmla="*/ 157 w 172"/>
              <a:gd name="T15" fmla="*/ 18 h 122"/>
              <a:gd name="T16" fmla="*/ 172 w 172"/>
              <a:gd name="T17" fmla="*/ 56 h 122"/>
              <a:gd name="T18" fmla="*/ 172 w 172"/>
              <a:gd name="T19" fmla="*/ 57 h 122"/>
              <a:gd name="T20" fmla="*/ 172 w 172"/>
              <a:gd name="T21" fmla="*/ 68 h 122"/>
              <a:gd name="T22" fmla="*/ 154 w 172"/>
              <a:gd name="T23" fmla="*/ 107 h 122"/>
              <a:gd name="T24" fmla="*/ 116 w 172"/>
              <a:gd name="T25" fmla="*/ 122 h 122"/>
              <a:gd name="T26" fmla="*/ 54 w 172"/>
              <a:gd name="T27" fmla="*/ 12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122">
                <a:moveTo>
                  <a:pt x="54" y="121"/>
                </a:moveTo>
                <a:cubicBezTo>
                  <a:pt x="40" y="121"/>
                  <a:pt x="28" y="116"/>
                  <a:pt x="17" y="106"/>
                </a:cubicBezTo>
                <a:cubicBezTo>
                  <a:pt x="6" y="96"/>
                  <a:pt x="0" y="81"/>
                  <a:pt x="0" y="65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40"/>
                  <a:pt x="7" y="26"/>
                  <a:pt x="17" y="16"/>
                </a:cubicBezTo>
                <a:cubicBezTo>
                  <a:pt x="27" y="6"/>
                  <a:pt x="41" y="0"/>
                  <a:pt x="55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33" y="0"/>
                  <a:pt x="147" y="6"/>
                  <a:pt x="157" y="18"/>
                </a:cubicBezTo>
                <a:cubicBezTo>
                  <a:pt x="167" y="28"/>
                  <a:pt x="172" y="42"/>
                  <a:pt x="172" y="56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1" y="83"/>
                  <a:pt x="165" y="97"/>
                  <a:pt x="154" y="107"/>
                </a:cubicBezTo>
                <a:cubicBezTo>
                  <a:pt x="143" y="117"/>
                  <a:pt x="130" y="122"/>
                  <a:pt x="116" y="122"/>
                </a:cubicBezTo>
                <a:lnTo>
                  <a:pt x="54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29"/>
          <p:cNvSpPr>
            <a:spLocks noEditPoints="1"/>
          </p:cNvSpPr>
          <p:nvPr/>
        </p:nvSpPr>
        <p:spPr bwMode="auto">
          <a:xfrm>
            <a:off x="2528888" y="5033963"/>
            <a:ext cx="544512" cy="433387"/>
          </a:xfrm>
          <a:custGeom>
            <a:avLst/>
            <a:gdLst>
              <a:gd name="T0" fmla="*/ 155 w 248"/>
              <a:gd name="T1" fmla="*/ 76 h 198"/>
              <a:gd name="T2" fmla="*/ 167 w 248"/>
              <a:gd name="T3" fmla="*/ 81 h 198"/>
              <a:gd name="T4" fmla="*/ 172 w 248"/>
              <a:gd name="T5" fmla="*/ 94 h 198"/>
              <a:gd name="T6" fmla="*/ 172 w 248"/>
              <a:gd name="T7" fmla="*/ 105 h 198"/>
              <a:gd name="T8" fmla="*/ 166 w 248"/>
              <a:gd name="T9" fmla="*/ 117 h 198"/>
              <a:gd name="T10" fmla="*/ 154 w 248"/>
              <a:gd name="T11" fmla="*/ 122 h 198"/>
              <a:gd name="T12" fmla="*/ 154 w 248"/>
              <a:gd name="T13" fmla="*/ 122 h 198"/>
              <a:gd name="T14" fmla="*/ 93 w 248"/>
              <a:gd name="T15" fmla="*/ 121 h 198"/>
              <a:gd name="T16" fmla="*/ 92 w 248"/>
              <a:gd name="T17" fmla="*/ 121 h 198"/>
              <a:gd name="T18" fmla="*/ 81 w 248"/>
              <a:gd name="T19" fmla="*/ 117 h 198"/>
              <a:gd name="T20" fmla="*/ 76 w 248"/>
              <a:gd name="T21" fmla="*/ 104 h 198"/>
              <a:gd name="T22" fmla="*/ 77 w 248"/>
              <a:gd name="T23" fmla="*/ 93 h 198"/>
              <a:gd name="T24" fmla="*/ 82 w 248"/>
              <a:gd name="T25" fmla="*/ 81 h 198"/>
              <a:gd name="T26" fmla="*/ 93 w 248"/>
              <a:gd name="T27" fmla="*/ 76 h 198"/>
              <a:gd name="T28" fmla="*/ 94 w 248"/>
              <a:gd name="T29" fmla="*/ 76 h 198"/>
              <a:gd name="T30" fmla="*/ 155 w 248"/>
              <a:gd name="T31" fmla="*/ 76 h 198"/>
              <a:gd name="T32" fmla="*/ 155 w 248"/>
              <a:gd name="T33" fmla="*/ 0 h 198"/>
              <a:gd name="T34" fmla="*/ 154 w 248"/>
              <a:gd name="T35" fmla="*/ 0 h 198"/>
              <a:gd name="T36" fmla="*/ 94 w 248"/>
              <a:gd name="T37" fmla="*/ 0 h 198"/>
              <a:gd name="T38" fmla="*/ 93 w 248"/>
              <a:gd name="T39" fmla="*/ 0 h 198"/>
              <a:gd name="T40" fmla="*/ 28 w 248"/>
              <a:gd name="T41" fmla="*/ 28 h 198"/>
              <a:gd name="T42" fmla="*/ 1 w 248"/>
              <a:gd name="T43" fmla="*/ 91 h 198"/>
              <a:gd name="T44" fmla="*/ 0 w 248"/>
              <a:gd name="T45" fmla="*/ 101 h 198"/>
              <a:gd name="T46" fmla="*/ 0 w 248"/>
              <a:gd name="T47" fmla="*/ 101 h 198"/>
              <a:gd name="T48" fmla="*/ 0 w 248"/>
              <a:gd name="T49" fmla="*/ 102 h 198"/>
              <a:gd name="T50" fmla="*/ 30 w 248"/>
              <a:gd name="T51" fmla="*/ 172 h 198"/>
              <a:gd name="T52" fmla="*/ 92 w 248"/>
              <a:gd name="T53" fmla="*/ 197 h 198"/>
              <a:gd name="T54" fmla="*/ 153 w 248"/>
              <a:gd name="T55" fmla="*/ 198 h 198"/>
              <a:gd name="T56" fmla="*/ 153 w 248"/>
              <a:gd name="T57" fmla="*/ 198 h 198"/>
              <a:gd name="T58" fmla="*/ 154 w 248"/>
              <a:gd name="T59" fmla="*/ 198 h 198"/>
              <a:gd name="T60" fmla="*/ 154 w 248"/>
              <a:gd name="T61" fmla="*/ 198 h 198"/>
              <a:gd name="T62" fmla="*/ 154 w 248"/>
              <a:gd name="T63" fmla="*/ 198 h 198"/>
              <a:gd name="T64" fmla="*/ 218 w 248"/>
              <a:gd name="T65" fmla="*/ 173 h 198"/>
              <a:gd name="T66" fmla="*/ 248 w 248"/>
              <a:gd name="T67" fmla="*/ 107 h 198"/>
              <a:gd name="T68" fmla="*/ 248 w 248"/>
              <a:gd name="T69" fmla="*/ 97 h 198"/>
              <a:gd name="T70" fmla="*/ 248 w 248"/>
              <a:gd name="T71" fmla="*/ 96 h 198"/>
              <a:gd name="T72" fmla="*/ 248 w 248"/>
              <a:gd name="T73" fmla="*/ 94 h 198"/>
              <a:gd name="T74" fmla="*/ 223 w 248"/>
              <a:gd name="T75" fmla="*/ 30 h 198"/>
              <a:gd name="T76" fmla="*/ 223 w 248"/>
              <a:gd name="T77" fmla="*/ 30 h 198"/>
              <a:gd name="T78" fmla="*/ 223 w 248"/>
              <a:gd name="T79" fmla="*/ 30 h 198"/>
              <a:gd name="T80" fmla="*/ 156 w 248"/>
              <a:gd name="T81" fmla="*/ 0 h 198"/>
              <a:gd name="T82" fmla="*/ 155 w 248"/>
              <a:gd name="T8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8" h="198">
                <a:moveTo>
                  <a:pt x="155" y="76"/>
                </a:moveTo>
                <a:cubicBezTo>
                  <a:pt x="160" y="76"/>
                  <a:pt x="164" y="78"/>
                  <a:pt x="167" y="81"/>
                </a:cubicBezTo>
                <a:cubicBezTo>
                  <a:pt x="171" y="85"/>
                  <a:pt x="172" y="89"/>
                  <a:pt x="172" y="94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2" y="110"/>
                  <a:pt x="170" y="114"/>
                  <a:pt x="166" y="117"/>
                </a:cubicBezTo>
                <a:cubicBezTo>
                  <a:pt x="163" y="121"/>
                  <a:pt x="159" y="122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2" y="121"/>
                  <a:pt x="92" y="121"/>
                </a:cubicBezTo>
                <a:cubicBezTo>
                  <a:pt x="88" y="121"/>
                  <a:pt x="85" y="120"/>
                  <a:pt x="81" y="117"/>
                </a:cubicBezTo>
                <a:cubicBezTo>
                  <a:pt x="78" y="114"/>
                  <a:pt x="76" y="109"/>
                  <a:pt x="76" y="104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88"/>
                  <a:pt x="78" y="84"/>
                  <a:pt x="82" y="81"/>
                </a:cubicBezTo>
                <a:cubicBezTo>
                  <a:pt x="85" y="78"/>
                  <a:pt x="89" y="76"/>
                  <a:pt x="93" y="76"/>
                </a:cubicBezTo>
                <a:cubicBezTo>
                  <a:pt x="94" y="76"/>
                  <a:pt x="94" y="76"/>
                  <a:pt x="94" y="76"/>
                </a:cubicBezTo>
                <a:cubicBezTo>
                  <a:pt x="155" y="76"/>
                  <a:pt x="155" y="76"/>
                  <a:pt x="155" y="76"/>
                </a:cubicBezTo>
                <a:moveTo>
                  <a:pt x="155" y="0"/>
                </a:moveTo>
                <a:cubicBezTo>
                  <a:pt x="154" y="0"/>
                  <a:pt x="154" y="0"/>
                  <a:pt x="15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68" y="0"/>
                  <a:pt x="45" y="10"/>
                  <a:pt x="28" y="28"/>
                </a:cubicBezTo>
                <a:cubicBezTo>
                  <a:pt x="11" y="44"/>
                  <a:pt x="1" y="67"/>
                  <a:pt x="1" y="91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29"/>
                  <a:pt x="10" y="154"/>
                  <a:pt x="30" y="172"/>
                </a:cubicBezTo>
                <a:cubicBezTo>
                  <a:pt x="47" y="188"/>
                  <a:pt x="69" y="197"/>
                  <a:pt x="92" y="197"/>
                </a:cubicBezTo>
                <a:cubicBezTo>
                  <a:pt x="153" y="198"/>
                  <a:pt x="153" y="198"/>
                  <a:pt x="153" y="198"/>
                </a:cubicBezTo>
                <a:cubicBezTo>
                  <a:pt x="153" y="198"/>
                  <a:pt x="153" y="198"/>
                  <a:pt x="153" y="198"/>
                </a:cubicBezTo>
                <a:cubicBezTo>
                  <a:pt x="154" y="198"/>
                  <a:pt x="154" y="198"/>
                  <a:pt x="154" y="198"/>
                </a:cubicBezTo>
                <a:cubicBezTo>
                  <a:pt x="154" y="198"/>
                  <a:pt x="154" y="198"/>
                  <a:pt x="154" y="198"/>
                </a:cubicBezTo>
                <a:cubicBezTo>
                  <a:pt x="154" y="198"/>
                  <a:pt x="154" y="198"/>
                  <a:pt x="154" y="198"/>
                </a:cubicBezTo>
                <a:cubicBezTo>
                  <a:pt x="178" y="198"/>
                  <a:pt x="200" y="189"/>
                  <a:pt x="218" y="173"/>
                </a:cubicBezTo>
                <a:cubicBezTo>
                  <a:pt x="236" y="156"/>
                  <a:pt x="247" y="133"/>
                  <a:pt x="248" y="107"/>
                </a:cubicBezTo>
                <a:cubicBezTo>
                  <a:pt x="248" y="97"/>
                  <a:pt x="248" y="97"/>
                  <a:pt x="248" y="97"/>
                </a:cubicBezTo>
                <a:cubicBezTo>
                  <a:pt x="248" y="96"/>
                  <a:pt x="248" y="96"/>
                  <a:pt x="248" y="96"/>
                </a:cubicBezTo>
                <a:cubicBezTo>
                  <a:pt x="248" y="94"/>
                  <a:pt x="248" y="94"/>
                  <a:pt x="248" y="94"/>
                </a:cubicBezTo>
                <a:cubicBezTo>
                  <a:pt x="248" y="70"/>
                  <a:pt x="239" y="48"/>
                  <a:pt x="223" y="30"/>
                </a:cubicBezTo>
                <a:cubicBezTo>
                  <a:pt x="223" y="30"/>
                  <a:pt x="223" y="30"/>
                  <a:pt x="223" y="30"/>
                </a:cubicBezTo>
                <a:cubicBezTo>
                  <a:pt x="223" y="30"/>
                  <a:pt x="223" y="30"/>
                  <a:pt x="223" y="30"/>
                </a:cubicBezTo>
                <a:cubicBezTo>
                  <a:pt x="205" y="11"/>
                  <a:pt x="182" y="0"/>
                  <a:pt x="156" y="0"/>
                </a:cubicBezTo>
                <a:cubicBezTo>
                  <a:pt x="155" y="0"/>
                  <a:pt x="155" y="0"/>
                  <a:pt x="155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0"/>
          <p:cNvSpPr>
            <a:spLocks/>
          </p:cNvSpPr>
          <p:nvPr/>
        </p:nvSpPr>
        <p:spPr bwMode="auto">
          <a:xfrm>
            <a:off x="2355850" y="5257800"/>
            <a:ext cx="1285875" cy="773112"/>
          </a:xfrm>
          <a:custGeom>
            <a:avLst/>
            <a:gdLst>
              <a:gd name="T0" fmla="*/ 501 w 586"/>
              <a:gd name="T1" fmla="*/ 353 h 353"/>
              <a:gd name="T2" fmla="*/ 495 w 586"/>
              <a:gd name="T3" fmla="*/ 353 h 353"/>
              <a:gd name="T4" fmla="*/ 439 w 586"/>
              <a:gd name="T5" fmla="*/ 347 h 353"/>
              <a:gd name="T6" fmla="*/ 403 w 586"/>
              <a:gd name="T7" fmla="*/ 328 h 353"/>
              <a:gd name="T8" fmla="*/ 400 w 586"/>
              <a:gd name="T9" fmla="*/ 324 h 353"/>
              <a:gd name="T10" fmla="*/ 396 w 586"/>
              <a:gd name="T11" fmla="*/ 327 h 353"/>
              <a:gd name="T12" fmla="*/ 362 w 586"/>
              <a:gd name="T13" fmla="*/ 339 h 353"/>
              <a:gd name="T14" fmla="*/ 356 w 586"/>
              <a:gd name="T15" fmla="*/ 338 h 353"/>
              <a:gd name="T16" fmla="*/ 329 w 586"/>
              <a:gd name="T17" fmla="*/ 335 h 353"/>
              <a:gd name="T18" fmla="*/ 293 w 586"/>
              <a:gd name="T19" fmla="*/ 317 h 353"/>
              <a:gd name="T20" fmla="*/ 281 w 586"/>
              <a:gd name="T21" fmla="*/ 274 h 353"/>
              <a:gd name="T22" fmla="*/ 285 w 586"/>
              <a:gd name="T23" fmla="*/ 232 h 353"/>
              <a:gd name="T24" fmla="*/ 279 w 586"/>
              <a:gd name="T25" fmla="*/ 231 h 353"/>
              <a:gd name="T26" fmla="*/ 273 w 586"/>
              <a:gd name="T27" fmla="*/ 275 h 353"/>
              <a:gd name="T28" fmla="*/ 255 w 586"/>
              <a:gd name="T29" fmla="*/ 310 h 353"/>
              <a:gd name="T30" fmla="*/ 220 w 586"/>
              <a:gd name="T31" fmla="*/ 324 h 353"/>
              <a:gd name="T32" fmla="*/ 213 w 586"/>
              <a:gd name="T33" fmla="*/ 323 h 353"/>
              <a:gd name="T34" fmla="*/ 187 w 586"/>
              <a:gd name="T35" fmla="*/ 320 h 353"/>
              <a:gd name="T36" fmla="*/ 151 w 586"/>
              <a:gd name="T37" fmla="*/ 300 h 353"/>
              <a:gd name="T38" fmla="*/ 139 w 586"/>
              <a:gd name="T39" fmla="*/ 272 h 353"/>
              <a:gd name="T40" fmla="*/ 127 w 586"/>
              <a:gd name="T41" fmla="*/ 291 h 353"/>
              <a:gd name="T42" fmla="*/ 89 w 586"/>
              <a:gd name="T43" fmla="*/ 306 h 353"/>
              <a:gd name="T44" fmla="*/ 84 w 586"/>
              <a:gd name="T45" fmla="*/ 306 h 353"/>
              <a:gd name="T46" fmla="*/ 52 w 586"/>
              <a:gd name="T47" fmla="*/ 304 h 353"/>
              <a:gd name="T48" fmla="*/ 51 w 586"/>
              <a:gd name="T49" fmla="*/ 304 h 353"/>
              <a:gd name="T50" fmla="*/ 14 w 586"/>
              <a:gd name="T51" fmla="*/ 285 h 353"/>
              <a:gd name="T52" fmla="*/ 1 w 586"/>
              <a:gd name="T53" fmla="*/ 245 h 353"/>
              <a:gd name="T54" fmla="*/ 9 w 586"/>
              <a:gd name="T55" fmla="*/ 129 h 353"/>
              <a:gd name="T56" fmla="*/ 28 w 586"/>
              <a:gd name="T57" fmla="*/ 89 h 353"/>
              <a:gd name="T58" fmla="*/ 58 w 586"/>
              <a:gd name="T59" fmla="*/ 76 h 353"/>
              <a:gd name="T60" fmla="*/ 60 w 586"/>
              <a:gd name="T61" fmla="*/ 49 h 353"/>
              <a:gd name="T62" fmla="*/ 79 w 586"/>
              <a:gd name="T63" fmla="*/ 13 h 353"/>
              <a:gd name="T64" fmla="*/ 115 w 586"/>
              <a:gd name="T65" fmla="*/ 0 h 353"/>
              <a:gd name="T66" fmla="*/ 120 w 586"/>
              <a:gd name="T67" fmla="*/ 0 h 353"/>
              <a:gd name="T68" fmla="*/ 503 w 586"/>
              <a:gd name="T69" fmla="*/ 27 h 353"/>
              <a:gd name="T70" fmla="*/ 504 w 586"/>
              <a:gd name="T71" fmla="*/ 27 h 353"/>
              <a:gd name="T72" fmla="*/ 542 w 586"/>
              <a:gd name="T73" fmla="*/ 48 h 353"/>
              <a:gd name="T74" fmla="*/ 555 w 586"/>
              <a:gd name="T75" fmla="*/ 80 h 353"/>
              <a:gd name="T76" fmla="*/ 555 w 586"/>
              <a:gd name="T77" fmla="*/ 83 h 353"/>
              <a:gd name="T78" fmla="*/ 553 w 586"/>
              <a:gd name="T79" fmla="*/ 108 h 353"/>
              <a:gd name="T80" fmla="*/ 572 w 586"/>
              <a:gd name="T81" fmla="*/ 123 h 353"/>
              <a:gd name="T82" fmla="*/ 582 w 586"/>
              <a:gd name="T83" fmla="*/ 167 h 353"/>
              <a:gd name="T84" fmla="*/ 556 w 586"/>
              <a:gd name="T85" fmla="*/ 306 h 353"/>
              <a:gd name="T86" fmla="*/ 534 w 586"/>
              <a:gd name="T87" fmla="*/ 343 h 353"/>
              <a:gd name="T88" fmla="*/ 501 w 586"/>
              <a:gd name="T8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6" h="353">
                <a:moveTo>
                  <a:pt x="501" y="353"/>
                </a:moveTo>
                <a:cubicBezTo>
                  <a:pt x="499" y="353"/>
                  <a:pt x="497" y="353"/>
                  <a:pt x="495" y="353"/>
                </a:cubicBezTo>
                <a:cubicBezTo>
                  <a:pt x="439" y="347"/>
                  <a:pt x="439" y="347"/>
                  <a:pt x="439" y="347"/>
                </a:cubicBezTo>
                <a:cubicBezTo>
                  <a:pt x="425" y="345"/>
                  <a:pt x="413" y="339"/>
                  <a:pt x="403" y="328"/>
                </a:cubicBezTo>
                <a:cubicBezTo>
                  <a:pt x="402" y="327"/>
                  <a:pt x="401" y="325"/>
                  <a:pt x="400" y="324"/>
                </a:cubicBezTo>
                <a:cubicBezTo>
                  <a:pt x="399" y="325"/>
                  <a:pt x="397" y="326"/>
                  <a:pt x="396" y="327"/>
                </a:cubicBezTo>
                <a:cubicBezTo>
                  <a:pt x="386" y="334"/>
                  <a:pt x="375" y="339"/>
                  <a:pt x="362" y="339"/>
                </a:cubicBezTo>
                <a:cubicBezTo>
                  <a:pt x="360" y="339"/>
                  <a:pt x="358" y="338"/>
                  <a:pt x="356" y="338"/>
                </a:cubicBezTo>
                <a:cubicBezTo>
                  <a:pt x="329" y="335"/>
                  <a:pt x="329" y="335"/>
                  <a:pt x="329" y="335"/>
                </a:cubicBezTo>
                <a:cubicBezTo>
                  <a:pt x="315" y="334"/>
                  <a:pt x="303" y="327"/>
                  <a:pt x="293" y="317"/>
                </a:cubicBezTo>
                <a:cubicBezTo>
                  <a:pt x="283" y="305"/>
                  <a:pt x="278" y="289"/>
                  <a:pt x="281" y="274"/>
                </a:cubicBezTo>
                <a:cubicBezTo>
                  <a:pt x="285" y="232"/>
                  <a:pt x="285" y="232"/>
                  <a:pt x="285" y="232"/>
                </a:cubicBezTo>
                <a:cubicBezTo>
                  <a:pt x="279" y="231"/>
                  <a:pt x="279" y="231"/>
                  <a:pt x="279" y="231"/>
                </a:cubicBezTo>
                <a:cubicBezTo>
                  <a:pt x="273" y="275"/>
                  <a:pt x="273" y="275"/>
                  <a:pt x="273" y="275"/>
                </a:cubicBezTo>
                <a:cubicBezTo>
                  <a:pt x="272" y="289"/>
                  <a:pt x="266" y="301"/>
                  <a:pt x="255" y="310"/>
                </a:cubicBezTo>
                <a:cubicBezTo>
                  <a:pt x="245" y="319"/>
                  <a:pt x="233" y="324"/>
                  <a:pt x="220" y="324"/>
                </a:cubicBezTo>
                <a:cubicBezTo>
                  <a:pt x="217" y="324"/>
                  <a:pt x="215" y="323"/>
                  <a:pt x="213" y="323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73" y="319"/>
                  <a:pt x="160" y="312"/>
                  <a:pt x="151" y="300"/>
                </a:cubicBezTo>
                <a:cubicBezTo>
                  <a:pt x="144" y="292"/>
                  <a:pt x="140" y="283"/>
                  <a:pt x="139" y="272"/>
                </a:cubicBezTo>
                <a:cubicBezTo>
                  <a:pt x="136" y="279"/>
                  <a:pt x="132" y="286"/>
                  <a:pt x="127" y="291"/>
                </a:cubicBezTo>
                <a:cubicBezTo>
                  <a:pt x="117" y="301"/>
                  <a:pt x="103" y="306"/>
                  <a:pt x="89" y="306"/>
                </a:cubicBezTo>
                <a:cubicBezTo>
                  <a:pt x="87" y="306"/>
                  <a:pt x="85" y="306"/>
                  <a:pt x="84" y="306"/>
                </a:cubicBezTo>
                <a:cubicBezTo>
                  <a:pt x="52" y="304"/>
                  <a:pt x="52" y="304"/>
                  <a:pt x="52" y="304"/>
                </a:cubicBezTo>
                <a:cubicBezTo>
                  <a:pt x="51" y="304"/>
                  <a:pt x="51" y="304"/>
                  <a:pt x="51" y="304"/>
                </a:cubicBezTo>
                <a:cubicBezTo>
                  <a:pt x="36" y="303"/>
                  <a:pt x="24" y="296"/>
                  <a:pt x="14" y="285"/>
                </a:cubicBezTo>
                <a:cubicBezTo>
                  <a:pt x="4" y="274"/>
                  <a:pt x="0" y="260"/>
                  <a:pt x="1" y="245"/>
                </a:cubicBezTo>
                <a:cubicBezTo>
                  <a:pt x="9" y="129"/>
                  <a:pt x="9" y="129"/>
                  <a:pt x="9" y="129"/>
                </a:cubicBezTo>
                <a:cubicBezTo>
                  <a:pt x="9" y="113"/>
                  <a:pt x="16" y="99"/>
                  <a:pt x="28" y="89"/>
                </a:cubicBezTo>
                <a:cubicBezTo>
                  <a:pt x="37" y="82"/>
                  <a:pt x="48" y="77"/>
                  <a:pt x="58" y="76"/>
                </a:cubicBezTo>
                <a:cubicBezTo>
                  <a:pt x="58" y="76"/>
                  <a:pt x="60" y="49"/>
                  <a:pt x="60" y="49"/>
                </a:cubicBezTo>
                <a:cubicBezTo>
                  <a:pt x="62" y="35"/>
                  <a:pt x="68" y="22"/>
                  <a:pt x="79" y="13"/>
                </a:cubicBezTo>
                <a:cubicBezTo>
                  <a:pt x="89" y="4"/>
                  <a:pt x="102" y="0"/>
                  <a:pt x="115" y="0"/>
                </a:cubicBezTo>
                <a:cubicBezTo>
                  <a:pt x="116" y="0"/>
                  <a:pt x="118" y="0"/>
                  <a:pt x="120" y="0"/>
                </a:cubicBezTo>
                <a:cubicBezTo>
                  <a:pt x="503" y="27"/>
                  <a:pt x="503" y="27"/>
                  <a:pt x="503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20" y="29"/>
                  <a:pt x="534" y="36"/>
                  <a:pt x="542" y="48"/>
                </a:cubicBezTo>
                <a:cubicBezTo>
                  <a:pt x="549" y="57"/>
                  <a:pt x="553" y="68"/>
                  <a:pt x="555" y="80"/>
                </a:cubicBezTo>
                <a:cubicBezTo>
                  <a:pt x="555" y="83"/>
                  <a:pt x="555" y="83"/>
                  <a:pt x="555" y="83"/>
                </a:cubicBezTo>
                <a:cubicBezTo>
                  <a:pt x="553" y="108"/>
                  <a:pt x="553" y="108"/>
                  <a:pt x="553" y="108"/>
                </a:cubicBezTo>
                <a:cubicBezTo>
                  <a:pt x="560" y="111"/>
                  <a:pt x="567" y="116"/>
                  <a:pt x="572" y="123"/>
                </a:cubicBezTo>
                <a:cubicBezTo>
                  <a:pt x="582" y="136"/>
                  <a:pt x="586" y="152"/>
                  <a:pt x="582" y="167"/>
                </a:cubicBezTo>
                <a:cubicBezTo>
                  <a:pt x="556" y="306"/>
                  <a:pt x="556" y="306"/>
                  <a:pt x="556" y="306"/>
                </a:cubicBezTo>
                <a:cubicBezTo>
                  <a:pt x="554" y="321"/>
                  <a:pt x="546" y="334"/>
                  <a:pt x="534" y="343"/>
                </a:cubicBezTo>
                <a:cubicBezTo>
                  <a:pt x="524" y="350"/>
                  <a:pt x="513" y="353"/>
                  <a:pt x="501" y="3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1"/>
          <p:cNvSpPr>
            <a:spLocks noEditPoints="1"/>
          </p:cNvSpPr>
          <p:nvPr/>
        </p:nvSpPr>
        <p:spPr bwMode="auto">
          <a:xfrm>
            <a:off x="2270125" y="5173663"/>
            <a:ext cx="1457325" cy="941387"/>
          </a:xfrm>
          <a:custGeom>
            <a:avLst/>
            <a:gdLst>
              <a:gd name="T0" fmla="*/ 539 w 664"/>
              <a:gd name="T1" fmla="*/ 103 h 429"/>
              <a:gd name="T2" fmla="*/ 554 w 664"/>
              <a:gd name="T3" fmla="*/ 147 h 429"/>
              <a:gd name="T4" fmla="*/ 535 w 664"/>
              <a:gd name="T5" fmla="*/ 163 h 429"/>
              <a:gd name="T6" fmla="*/ 375 w 664"/>
              <a:gd name="T7" fmla="*/ 154 h 429"/>
              <a:gd name="T8" fmla="*/ 381 w 664"/>
              <a:gd name="T9" fmla="*/ 169 h 429"/>
              <a:gd name="T10" fmla="*/ 584 w 664"/>
              <a:gd name="T11" fmla="*/ 197 h 429"/>
              <a:gd name="T12" fmla="*/ 540 w 664"/>
              <a:gd name="T13" fmla="*/ 353 h 429"/>
              <a:gd name="T14" fmla="*/ 471 w 664"/>
              <a:gd name="T15" fmla="*/ 341 h 429"/>
              <a:gd name="T16" fmla="*/ 476 w 664"/>
              <a:gd name="T17" fmla="*/ 285 h 429"/>
              <a:gd name="T18" fmla="*/ 488 w 664"/>
              <a:gd name="T19" fmla="*/ 281 h 429"/>
              <a:gd name="T20" fmla="*/ 505 w 664"/>
              <a:gd name="T21" fmla="*/ 258 h 429"/>
              <a:gd name="T22" fmla="*/ 445 w 664"/>
              <a:gd name="T23" fmla="*/ 239 h 429"/>
              <a:gd name="T24" fmla="*/ 426 w 664"/>
              <a:gd name="T25" fmla="*/ 254 h 429"/>
              <a:gd name="T26" fmla="*/ 401 w 664"/>
              <a:gd name="T27" fmla="*/ 339 h 429"/>
              <a:gd name="T28" fmla="*/ 361 w 664"/>
              <a:gd name="T29" fmla="*/ 330 h 429"/>
              <a:gd name="T30" fmla="*/ 361 w 664"/>
              <a:gd name="T31" fmla="*/ 238 h 429"/>
              <a:gd name="T32" fmla="*/ 302 w 664"/>
              <a:gd name="T33" fmla="*/ 230 h 429"/>
              <a:gd name="T34" fmla="*/ 283 w 664"/>
              <a:gd name="T35" fmla="*/ 245 h 429"/>
              <a:gd name="T36" fmla="*/ 259 w 664"/>
              <a:gd name="T37" fmla="*/ 324 h 429"/>
              <a:gd name="T38" fmla="*/ 219 w 664"/>
              <a:gd name="T39" fmla="*/ 315 h 429"/>
              <a:gd name="T40" fmla="*/ 219 w 664"/>
              <a:gd name="T41" fmla="*/ 230 h 429"/>
              <a:gd name="T42" fmla="*/ 164 w 664"/>
              <a:gd name="T43" fmla="*/ 222 h 429"/>
              <a:gd name="T44" fmla="*/ 144 w 664"/>
              <a:gd name="T45" fmla="*/ 290 h 429"/>
              <a:gd name="T46" fmla="*/ 126 w 664"/>
              <a:gd name="T47" fmla="*/ 306 h 429"/>
              <a:gd name="T48" fmla="*/ 78 w 664"/>
              <a:gd name="T49" fmla="*/ 286 h 429"/>
              <a:gd name="T50" fmla="*/ 103 w 664"/>
              <a:gd name="T51" fmla="*/ 152 h 429"/>
              <a:gd name="T52" fmla="*/ 303 w 664"/>
              <a:gd name="T53" fmla="*/ 156 h 429"/>
              <a:gd name="T54" fmla="*/ 150 w 664"/>
              <a:gd name="T55" fmla="*/ 135 h 429"/>
              <a:gd name="T56" fmla="*/ 137 w 664"/>
              <a:gd name="T57" fmla="*/ 91 h 429"/>
              <a:gd name="T58" fmla="*/ 154 w 664"/>
              <a:gd name="T59" fmla="*/ 0 h 429"/>
              <a:gd name="T60" fmla="*/ 61 w 664"/>
              <a:gd name="T61" fmla="*/ 84 h 429"/>
              <a:gd name="T62" fmla="*/ 43 w 664"/>
              <a:gd name="T63" fmla="*/ 97 h 429"/>
              <a:gd name="T64" fmla="*/ 25 w 664"/>
              <a:gd name="T65" fmla="*/ 348 h 429"/>
              <a:gd name="T66" fmla="*/ 89 w 664"/>
              <a:gd name="T67" fmla="*/ 380 h 429"/>
              <a:gd name="T68" fmla="*/ 170 w 664"/>
              <a:gd name="T69" fmla="*/ 372 h 429"/>
              <a:gd name="T70" fmla="*/ 259 w 664"/>
              <a:gd name="T71" fmla="*/ 400 h 429"/>
              <a:gd name="T72" fmla="*/ 391 w 664"/>
              <a:gd name="T73" fmla="*/ 414 h 429"/>
              <a:gd name="T74" fmla="*/ 474 w 664"/>
              <a:gd name="T75" fmla="*/ 423 h 429"/>
              <a:gd name="T76" fmla="*/ 595 w 664"/>
              <a:gd name="T77" fmla="*/ 412 h 429"/>
              <a:gd name="T78" fmla="*/ 633 w 664"/>
              <a:gd name="T79" fmla="*/ 350 h 429"/>
              <a:gd name="T80" fmla="*/ 641 w 664"/>
              <a:gd name="T81" fmla="*/ 137 h 429"/>
              <a:gd name="T82" fmla="*/ 631 w 664"/>
              <a:gd name="T83" fmla="*/ 127 h 429"/>
              <a:gd name="T84" fmla="*/ 612 w 664"/>
              <a:gd name="T85" fmla="*/ 64 h 429"/>
              <a:gd name="T86" fmla="*/ 547 w 664"/>
              <a:gd name="T87" fmla="*/ 27 h 429"/>
              <a:gd name="T88" fmla="*/ 162 w 664"/>
              <a:gd name="T89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4" h="429">
                <a:moveTo>
                  <a:pt x="154" y="76"/>
                </a:moveTo>
                <a:cubicBezTo>
                  <a:pt x="154" y="76"/>
                  <a:pt x="155" y="76"/>
                  <a:pt x="155" y="76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4" y="103"/>
                  <a:pt x="548" y="106"/>
                  <a:pt x="551" y="109"/>
                </a:cubicBezTo>
                <a:cubicBezTo>
                  <a:pt x="554" y="113"/>
                  <a:pt x="555" y="117"/>
                  <a:pt x="556" y="121"/>
                </a:cubicBezTo>
                <a:cubicBezTo>
                  <a:pt x="554" y="147"/>
                  <a:pt x="554" y="147"/>
                  <a:pt x="554" y="147"/>
                </a:cubicBezTo>
                <a:cubicBezTo>
                  <a:pt x="553" y="152"/>
                  <a:pt x="551" y="156"/>
                  <a:pt x="548" y="159"/>
                </a:cubicBezTo>
                <a:cubicBezTo>
                  <a:pt x="544" y="162"/>
                  <a:pt x="541" y="163"/>
                  <a:pt x="537" y="163"/>
                </a:cubicBezTo>
                <a:cubicBezTo>
                  <a:pt x="537" y="163"/>
                  <a:pt x="536" y="163"/>
                  <a:pt x="535" y="163"/>
                </a:cubicBezTo>
                <a:cubicBezTo>
                  <a:pt x="389" y="153"/>
                  <a:pt x="389" y="153"/>
                  <a:pt x="389" y="153"/>
                </a:cubicBezTo>
                <a:cubicBezTo>
                  <a:pt x="388" y="153"/>
                  <a:pt x="388" y="153"/>
                  <a:pt x="388" y="153"/>
                </a:cubicBezTo>
                <a:cubicBezTo>
                  <a:pt x="383" y="153"/>
                  <a:pt x="379" y="153"/>
                  <a:pt x="375" y="154"/>
                </a:cubicBezTo>
                <a:cubicBezTo>
                  <a:pt x="371" y="156"/>
                  <a:pt x="368" y="157"/>
                  <a:pt x="367" y="159"/>
                </a:cubicBezTo>
                <a:cubicBezTo>
                  <a:pt x="366" y="161"/>
                  <a:pt x="367" y="164"/>
                  <a:pt x="370" y="166"/>
                </a:cubicBezTo>
                <a:cubicBezTo>
                  <a:pt x="372" y="168"/>
                  <a:pt x="376" y="169"/>
                  <a:pt x="381" y="169"/>
                </a:cubicBezTo>
                <a:cubicBezTo>
                  <a:pt x="570" y="179"/>
                  <a:pt x="570" y="179"/>
                  <a:pt x="570" y="179"/>
                </a:cubicBezTo>
                <a:cubicBezTo>
                  <a:pt x="575" y="179"/>
                  <a:pt x="579" y="181"/>
                  <a:pt x="582" y="185"/>
                </a:cubicBezTo>
                <a:cubicBezTo>
                  <a:pt x="584" y="188"/>
                  <a:pt x="585" y="192"/>
                  <a:pt x="584" y="197"/>
                </a:cubicBezTo>
                <a:cubicBezTo>
                  <a:pt x="558" y="338"/>
                  <a:pt x="558" y="338"/>
                  <a:pt x="558" y="338"/>
                </a:cubicBezTo>
                <a:cubicBezTo>
                  <a:pt x="557" y="343"/>
                  <a:pt x="555" y="347"/>
                  <a:pt x="551" y="350"/>
                </a:cubicBezTo>
                <a:cubicBezTo>
                  <a:pt x="548" y="352"/>
                  <a:pt x="544" y="353"/>
                  <a:pt x="540" y="353"/>
                </a:cubicBezTo>
                <a:cubicBezTo>
                  <a:pt x="540" y="353"/>
                  <a:pt x="539" y="353"/>
                  <a:pt x="538" y="353"/>
                </a:cubicBezTo>
                <a:cubicBezTo>
                  <a:pt x="482" y="347"/>
                  <a:pt x="482" y="347"/>
                  <a:pt x="482" y="347"/>
                </a:cubicBezTo>
                <a:cubicBezTo>
                  <a:pt x="478" y="347"/>
                  <a:pt x="474" y="345"/>
                  <a:pt x="471" y="341"/>
                </a:cubicBezTo>
                <a:cubicBezTo>
                  <a:pt x="468" y="338"/>
                  <a:pt x="466" y="333"/>
                  <a:pt x="467" y="328"/>
                </a:cubicBezTo>
                <a:cubicBezTo>
                  <a:pt x="470" y="296"/>
                  <a:pt x="470" y="296"/>
                  <a:pt x="470" y="296"/>
                </a:cubicBezTo>
                <a:cubicBezTo>
                  <a:pt x="471" y="292"/>
                  <a:pt x="473" y="288"/>
                  <a:pt x="476" y="285"/>
                </a:cubicBezTo>
                <a:cubicBezTo>
                  <a:pt x="479" y="282"/>
                  <a:pt x="482" y="281"/>
                  <a:pt x="485" y="281"/>
                </a:cubicBezTo>
                <a:cubicBezTo>
                  <a:pt x="485" y="281"/>
                  <a:pt x="486" y="281"/>
                  <a:pt x="486" y="281"/>
                </a:cubicBezTo>
                <a:cubicBezTo>
                  <a:pt x="487" y="281"/>
                  <a:pt x="487" y="281"/>
                  <a:pt x="488" y="281"/>
                </a:cubicBezTo>
                <a:cubicBezTo>
                  <a:pt x="491" y="281"/>
                  <a:pt x="495" y="280"/>
                  <a:pt x="498" y="277"/>
                </a:cubicBezTo>
                <a:cubicBezTo>
                  <a:pt x="501" y="274"/>
                  <a:pt x="503" y="270"/>
                  <a:pt x="504" y="266"/>
                </a:cubicBezTo>
                <a:cubicBezTo>
                  <a:pt x="505" y="258"/>
                  <a:pt x="505" y="258"/>
                  <a:pt x="505" y="258"/>
                </a:cubicBezTo>
                <a:cubicBezTo>
                  <a:pt x="506" y="254"/>
                  <a:pt x="505" y="250"/>
                  <a:pt x="502" y="247"/>
                </a:cubicBezTo>
                <a:cubicBezTo>
                  <a:pt x="499" y="243"/>
                  <a:pt x="496" y="241"/>
                  <a:pt x="491" y="241"/>
                </a:cubicBezTo>
                <a:cubicBezTo>
                  <a:pt x="445" y="239"/>
                  <a:pt x="445" y="239"/>
                  <a:pt x="445" y="239"/>
                </a:cubicBezTo>
                <a:cubicBezTo>
                  <a:pt x="445" y="239"/>
                  <a:pt x="445" y="239"/>
                  <a:pt x="445" y="239"/>
                </a:cubicBezTo>
                <a:cubicBezTo>
                  <a:pt x="440" y="239"/>
                  <a:pt x="436" y="240"/>
                  <a:pt x="433" y="243"/>
                </a:cubicBezTo>
                <a:cubicBezTo>
                  <a:pt x="429" y="246"/>
                  <a:pt x="427" y="250"/>
                  <a:pt x="426" y="254"/>
                </a:cubicBezTo>
                <a:cubicBezTo>
                  <a:pt x="418" y="324"/>
                  <a:pt x="418" y="324"/>
                  <a:pt x="418" y="324"/>
                </a:cubicBezTo>
                <a:cubicBezTo>
                  <a:pt x="417" y="328"/>
                  <a:pt x="415" y="332"/>
                  <a:pt x="412" y="335"/>
                </a:cubicBezTo>
                <a:cubicBezTo>
                  <a:pt x="408" y="337"/>
                  <a:pt x="405" y="339"/>
                  <a:pt x="401" y="339"/>
                </a:cubicBezTo>
                <a:cubicBezTo>
                  <a:pt x="400" y="339"/>
                  <a:pt x="399" y="338"/>
                  <a:pt x="399" y="338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368" y="335"/>
                  <a:pt x="364" y="333"/>
                  <a:pt x="361" y="330"/>
                </a:cubicBezTo>
                <a:cubicBezTo>
                  <a:pt x="358" y="326"/>
                  <a:pt x="356" y="322"/>
                  <a:pt x="357" y="317"/>
                </a:cubicBezTo>
                <a:cubicBezTo>
                  <a:pt x="364" y="251"/>
                  <a:pt x="364" y="251"/>
                  <a:pt x="364" y="251"/>
                </a:cubicBezTo>
                <a:cubicBezTo>
                  <a:pt x="365" y="246"/>
                  <a:pt x="364" y="242"/>
                  <a:pt x="361" y="238"/>
                </a:cubicBezTo>
                <a:cubicBezTo>
                  <a:pt x="358" y="235"/>
                  <a:pt x="355" y="234"/>
                  <a:pt x="351" y="234"/>
                </a:cubicBezTo>
                <a:cubicBezTo>
                  <a:pt x="350" y="234"/>
                  <a:pt x="350" y="234"/>
                  <a:pt x="349" y="234"/>
                </a:cubicBezTo>
                <a:cubicBezTo>
                  <a:pt x="302" y="230"/>
                  <a:pt x="302" y="230"/>
                  <a:pt x="302" y="230"/>
                </a:cubicBezTo>
                <a:cubicBezTo>
                  <a:pt x="301" y="230"/>
                  <a:pt x="301" y="230"/>
                  <a:pt x="300" y="230"/>
                </a:cubicBezTo>
                <a:cubicBezTo>
                  <a:pt x="296" y="230"/>
                  <a:pt x="292" y="231"/>
                  <a:pt x="289" y="234"/>
                </a:cubicBezTo>
                <a:cubicBezTo>
                  <a:pt x="285" y="238"/>
                  <a:pt x="283" y="241"/>
                  <a:pt x="283" y="245"/>
                </a:cubicBezTo>
                <a:cubicBezTo>
                  <a:pt x="275" y="309"/>
                  <a:pt x="275" y="309"/>
                  <a:pt x="275" y="309"/>
                </a:cubicBezTo>
                <a:cubicBezTo>
                  <a:pt x="274" y="313"/>
                  <a:pt x="272" y="317"/>
                  <a:pt x="269" y="320"/>
                </a:cubicBezTo>
                <a:cubicBezTo>
                  <a:pt x="266" y="322"/>
                  <a:pt x="263" y="324"/>
                  <a:pt x="259" y="324"/>
                </a:cubicBezTo>
                <a:cubicBezTo>
                  <a:pt x="258" y="324"/>
                  <a:pt x="257" y="323"/>
                  <a:pt x="256" y="323"/>
                </a:cubicBezTo>
                <a:cubicBezTo>
                  <a:pt x="230" y="321"/>
                  <a:pt x="230" y="321"/>
                  <a:pt x="230" y="321"/>
                </a:cubicBezTo>
                <a:cubicBezTo>
                  <a:pt x="226" y="320"/>
                  <a:pt x="222" y="318"/>
                  <a:pt x="219" y="315"/>
                </a:cubicBezTo>
                <a:cubicBezTo>
                  <a:pt x="217" y="311"/>
                  <a:pt x="215" y="307"/>
                  <a:pt x="216" y="302"/>
                </a:cubicBezTo>
                <a:cubicBezTo>
                  <a:pt x="223" y="242"/>
                  <a:pt x="223" y="242"/>
                  <a:pt x="223" y="242"/>
                </a:cubicBezTo>
                <a:cubicBezTo>
                  <a:pt x="223" y="237"/>
                  <a:pt x="222" y="233"/>
                  <a:pt x="219" y="230"/>
                </a:cubicBezTo>
                <a:cubicBezTo>
                  <a:pt x="216" y="227"/>
                  <a:pt x="212" y="225"/>
                  <a:pt x="208" y="224"/>
                </a:cubicBezTo>
                <a:cubicBezTo>
                  <a:pt x="166" y="222"/>
                  <a:pt x="166" y="222"/>
                  <a:pt x="166" y="222"/>
                </a:cubicBezTo>
                <a:cubicBezTo>
                  <a:pt x="165" y="222"/>
                  <a:pt x="164" y="222"/>
                  <a:pt x="164" y="222"/>
                </a:cubicBezTo>
                <a:cubicBezTo>
                  <a:pt x="160" y="222"/>
                  <a:pt x="156" y="223"/>
                  <a:pt x="153" y="226"/>
                </a:cubicBezTo>
                <a:cubicBezTo>
                  <a:pt x="150" y="229"/>
                  <a:pt x="148" y="233"/>
                  <a:pt x="147" y="239"/>
                </a:cubicBezTo>
                <a:cubicBezTo>
                  <a:pt x="144" y="290"/>
                  <a:pt x="144" y="290"/>
                  <a:pt x="144" y="290"/>
                </a:cubicBezTo>
                <a:cubicBezTo>
                  <a:pt x="144" y="295"/>
                  <a:pt x="142" y="299"/>
                  <a:pt x="139" y="302"/>
                </a:cubicBezTo>
                <a:cubicBezTo>
                  <a:pt x="136" y="305"/>
                  <a:pt x="132" y="306"/>
                  <a:pt x="128" y="306"/>
                </a:cubicBezTo>
                <a:cubicBezTo>
                  <a:pt x="127" y="306"/>
                  <a:pt x="126" y="306"/>
                  <a:pt x="126" y="306"/>
                </a:cubicBezTo>
                <a:cubicBezTo>
                  <a:pt x="94" y="304"/>
                  <a:pt x="94" y="304"/>
                  <a:pt x="94" y="304"/>
                </a:cubicBezTo>
                <a:cubicBezTo>
                  <a:pt x="89" y="304"/>
                  <a:pt x="85" y="302"/>
                  <a:pt x="82" y="298"/>
                </a:cubicBezTo>
                <a:cubicBezTo>
                  <a:pt x="79" y="295"/>
                  <a:pt x="77" y="291"/>
                  <a:pt x="78" y="286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6" y="164"/>
                  <a:pt x="87" y="159"/>
                  <a:pt x="91" y="156"/>
                </a:cubicBezTo>
                <a:cubicBezTo>
                  <a:pt x="95" y="153"/>
                  <a:pt x="99" y="152"/>
                  <a:pt x="103" y="152"/>
                </a:cubicBezTo>
                <a:cubicBezTo>
                  <a:pt x="282" y="163"/>
                  <a:pt x="282" y="163"/>
                  <a:pt x="282" y="163"/>
                </a:cubicBezTo>
                <a:cubicBezTo>
                  <a:pt x="287" y="163"/>
                  <a:pt x="291" y="162"/>
                  <a:pt x="295" y="160"/>
                </a:cubicBezTo>
                <a:cubicBezTo>
                  <a:pt x="299" y="159"/>
                  <a:pt x="302" y="157"/>
                  <a:pt x="303" y="156"/>
                </a:cubicBezTo>
                <a:cubicBezTo>
                  <a:pt x="304" y="153"/>
                  <a:pt x="303" y="151"/>
                  <a:pt x="300" y="149"/>
                </a:cubicBezTo>
                <a:cubicBezTo>
                  <a:pt x="298" y="147"/>
                  <a:pt x="294" y="146"/>
                  <a:pt x="290" y="145"/>
                </a:cubicBezTo>
                <a:cubicBezTo>
                  <a:pt x="150" y="135"/>
                  <a:pt x="150" y="135"/>
                  <a:pt x="150" y="135"/>
                </a:cubicBezTo>
                <a:cubicBezTo>
                  <a:pt x="146" y="135"/>
                  <a:pt x="142" y="133"/>
                  <a:pt x="139" y="129"/>
                </a:cubicBezTo>
                <a:cubicBezTo>
                  <a:pt x="136" y="126"/>
                  <a:pt x="135" y="122"/>
                  <a:pt x="135" y="117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7"/>
                  <a:pt x="140" y="83"/>
                  <a:pt x="143" y="80"/>
                </a:cubicBezTo>
                <a:cubicBezTo>
                  <a:pt x="146" y="77"/>
                  <a:pt x="150" y="76"/>
                  <a:pt x="154" y="76"/>
                </a:cubicBezTo>
                <a:moveTo>
                  <a:pt x="154" y="0"/>
                </a:moveTo>
                <a:cubicBezTo>
                  <a:pt x="132" y="0"/>
                  <a:pt x="110" y="8"/>
                  <a:pt x="93" y="22"/>
                </a:cubicBezTo>
                <a:cubicBezTo>
                  <a:pt x="75" y="38"/>
                  <a:pt x="64" y="59"/>
                  <a:pt x="62" y="8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5"/>
                  <a:pt x="61" y="85"/>
                  <a:pt x="61" y="85"/>
                </a:cubicBezTo>
                <a:cubicBezTo>
                  <a:pt x="61" y="86"/>
                  <a:pt x="61" y="86"/>
                  <a:pt x="61" y="86"/>
                </a:cubicBezTo>
                <a:cubicBezTo>
                  <a:pt x="55" y="89"/>
                  <a:pt x="49" y="93"/>
                  <a:pt x="43" y="97"/>
                </a:cubicBezTo>
                <a:cubicBezTo>
                  <a:pt x="23" y="114"/>
                  <a:pt x="11" y="138"/>
                  <a:pt x="10" y="165"/>
                </a:cubicBezTo>
                <a:cubicBezTo>
                  <a:pt x="2" y="280"/>
                  <a:pt x="2" y="280"/>
                  <a:pt x="2" y="280"/>
                </a:cubicBezTo>
                <a:cubicBezTo>
                  <a:pt x="0" y="305"/>
                  <a:pt x="8" y="329"/>
                  <a:pt x="25" y="348"/>
                </a:cubicBezTo>
                <a:cubicBezTo>
                  <a:pt x="40" y="366"/>
                  <a:pt x="62" y="377"/>
                  <a:pt x="86" y="380"/>
                </a:cubicBezTo>
                <a:cubicBezTo>
                  <a:pt x="88" y="380"/>
                  <a:pt x="88" y="380"/>
                  <a:pt x="88" y="380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120" y="382"/>
                  <a:pt x="120" y="382"/>
                  <a:pt x="120" y="382"/>
                </a:cubicBezTo>
                <a:cubicBezTo>
                  <a:pt x="123" y="382"/>
                  <a:pt x="125" y="382"/>
                  <a:pt x="128" y="382"/>
                </a:cubicBezTo>
                <a:cubicBezTo>
                  <a:pt x="143" y="382"/>
                  <a:pt x="157" y="379"/>
                  <a:pt x="170" y="372"/>
                </a:cubicBezTo>
                <a:cubicBezTo>
                  <a:pt x="184" y="386"/>
                  <a:pt x="202" y="394"/>
                  <a:pt x="222" y="396"/>
                </a:cubicBezTo>
                <a:cubicBezTo>
                  <a:pt x="248" y="399"/>
                  <a:pt x="248" y="399"/>
                  <a:pt x="248" y="399"/>
                </a:cubicBezTo>
                <a:cubicBezTo>
                  <a:pt x="252" y="399"/>
                  <a:pt x="255" y="400"/>
                  <a:pt x="259" y="400"/>
                </a:cubicBezTo>
                <a:cubicBezTo>
                  <a:pt x="277" y="400"/>
                  <a:pt x="294" y="394"/>
                  <a:pt x="309" y="385"/>
                </a:cubicBezTo>
                <a:cubicBezTo>
                  <a:pt x="324" y="400"/>
                  <a:pt x="343" y="409"/>
                  <a:pt x="364" y="411"/>
                </a:cubicBezTo>
                <a:cubicBezTo>
                  <a:pt x="391" y="414"/>
                  <a:pt x="391" y="414"/>
                  <a:pt x="391" y="414"/>
                </a:cubicBezTo>
                <a:cubicBezTo>
                  <a:pt x="394" y="414"/>
                  <a:pt x="397" y="415"/>
                  <a:pt x="401" y="415"/>
                </a:cubicBezTo>
                <a:cubicBezTo>
                  <a:pt x="412" y="415"/>
                  <a:pt x="423" y="413"/>
                  <a:pt x="434" y="409"/>
                </a:cubicBezTo>
                <a:cubicBezTo>
                  <a:pt x="446" y="416"/>
                  <a:pt x="460" y="421"/>
                  <a:pt x="474" y="423"/>
                </a:cubicBezTo>
                <a:cubicBezTo>
                  <a:pt x="530" y="429"/>
                  <a:pt x="530" y="429"/>
                  <a:pt x="530" y="429"/>
                </a:cubicBezTo>
                <a:cubicBezTo>
                  <a:pt x="534" y="429"/>
                  <a:pt x="537" y="429"/>
                  <a:pt x="540" y="429"/>
                </a:cubicBezTo>
                <a:cubicBezTo>
                  <a:pt x="560" y="429"/>
                  <a:pt x="578" y="423"/>
                  <a:pt x="595" y="412"/>
                </a:cubicBezTo>
                <a:cubicBezTo>
                  <a:pt x="595" y="412"/>
                  <a:pt x="595" y="412"/>
                  <a:pt x="595" y="412"/>
                </a:cubicBezTo>
                <a:cubicBezTo>
                  <a:pt x="595" y="412"/>
                  <a:pt x="595" y="412"/>
                  <a:pt x="595" y="412"/>
                </a:cubicBezTo>
                <a:cubicBezTo>
                  <a:pt x="616" y="397"/>
                  <a:pt x="629" y="375"/>
                  <a:pt x="633" y="350"/>
                </a:cubicBezTo>
                <a:cubicBezTo>
                  <a:pt x="658" y="213"/>
                  <a:pt x="658" y="213"/>
                  <a:pt x="658" y="213"/>
                </a:cubicBezTo>
                <a:cubicBezTo>
                  <a:pt x="664" y="186"/>
                  <a:pt x="658" y="159"/>
                  <a:pt x="641" y="137"/>
                </a:cubicBezTo>
                <a:cubicBezTo>
                  <a:pt x="641" y="137"/>
                  <a:pt x="641" y="137"/>
                  <a:pt x="641" y="137"/>
                </a:cubicBezTo>
                <a:cubicBezTo>
                  <a:pt x="640" y="137"/>
                  <a:pt x="640" y="137"/>
                  <a:pt x="640" y="137"/>
                </a:cubicBezTo>
                <a:cubicBezTo>
                  <a:pt x="638" y="133"/>
                  <a:pt x="635" y="130"/>
                  <a:pt x="631" y="127"/>
                </a:cubicBezTo>
                <a:cubicBezTo>
                  <a:pt x="631" y="127"/>
                  <a:pt x="631" y="127"/>
                  <a:pt x="631" y="127"/>
                </a:cubicBezTo>
                <a:cubicBezTo>
                  <a:pt x="632" y="121"/>
                  <a:pt x="632" y="121"/>
                  <a:pt x="632" y="121"/>
                </a:cubicBezTo>
                <a:cubicBezTo>
                  <a:pt x="631" y="114"/>
                  <a:pt x="631" y="114"/>
                  <a:pt x="631" y="114"/>
                </a:cubicBezTo>
                <a:cubicBezTo>
                  <a:pt x="630" y="96"/>
                  <a:pt x="623" y="78"/>
                  <a:pt x="612" y="64"/>
                </a:cubicBezTo>
                <a:cubicBezTo>
                  <a:pt x="612" y="63"/>
                  <a:pt x="612" y="63"/>
                  <a:pt x="612" y="63"/>
                </a:cubicBezTo>
                <a:cubicBezTo>
                  <a:pt x="612" y="63"/>
                  <a:pt x="612" y="63"/>
                  <a:pt x="612" y="63"/>
                </a:cubicBezTo>
                <a:cubicBezTo>
                  <a:pt x="596" y="43"/>
                  <a:pt x="573" y="30"/>
                  <a:pt x="547" y="27"/>
                </a:cubicBezTo>
                <a:cubicBezTo>
                  <a:pt x="546" y="27"/>
                  <a:pt x="546" y="27"/>
                  <a:pt x="546" y="27"/>
                </a:cubicBezTo>
                <a:cubicBezTo>
                  <a:pt x="544" y="27"/>
                  <a:pt x="544" y="27"/>
                  <a:pt x="544" y="27"/>
                </a:cubicBezTo>
                <a:cubicBezTo>
                  <a:pt x="162" y="0"/>
                  <a:pt x="162" y="0"/>
                  <a:pt x="162" y="0"/>
                </a:cubicBezTo>
                <a:cubicBezTo>
                  <a:pt x="159" y="0"/>
                  <a:pt x="156" y="0"/>
                  <a:pt x="154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32"/>
          <p:cNvSpPr>
            <a:spLocks/>
          </p:cNvSpPr>
          <p:nvPr/>
        </p:nvSpPr>
        <p:spPr bwMode="auto">
          <a:xfrm>
            <a:off x="2360613" y="4625975"/>
            <a:ext cx="1395412" cy="822325"/>
          </a:xfrm>
          <a:custGeom>
            <a:avLst/>
            <a:gdLst>
              <a:gd name="T0" fmla="*/ 553 w 636"/>
              <a:gd name="T1" fmla="*/ 375 h 375"/>
              <a:gd name="T2" fmla="*/ 543 w 636"/>
              <a:gd name="T3" fmla="*/ 374 h 375"/>
              <a:gd name="T4" fmla="*/ 505 w 636"/>
              <a:gd name="T5" fmla="*/ 368 h 375"/>
              <a:gd name="T6" fmla="*/ 504 w 636"/>
              <a:gd name="T7" fmla="*/ 368 h 375"/>
              <a:gd name="T8" fmla="*/ 469 w 636"/>
              <a:gd name="T9" fmla="*/ 347 h 375"/>
              <a:gd name="T10" fmla="*/ 459 w 636"/>
              <a:gd name="T11" fmla="*/ 304 h 375"/>
              <a:gd name="T12" fmla="*/ 469 w 636"/>
              <a:gd name="T13" fmla="*/ 242 h 375"/>
              <a:gd name="T14" fmla="*/ 401 w 636"/>
              <a:gd name="T15" fmla="*/ 239 h 375"/>
              <a:gd name="T16" fmla="*/ 392 w 636"/>
              <a:gd name="T17" fmla="*/ 313 h 375"/>
              <a:gd name="T18" fmla="*/ 371 w 636"/>
              <a:gd name="T19" fmla="*/ 349 h 375"/>
              <a:gd name="T20" fmla="*/ 337 w 636"/>
              <a:gd name="T21" fmla="*/ 361 h 375"/>
              <a:gd name="T22" fmla="*/ 331 w 636"/>
              <a:gd name="T23" fmla="*/ 360 h 375"/>
              <a:gd name="T24" fmla="*/ 293 w 636"/>
              <a:gd name="T25" fmla="*/ 356 h 375"/>
              <a:gd name="T26" fmla="*/ 255 w 636"/>
              <a:gd name="T27" fmla="*/ 334 h 375"/>
              <a:gd name="T28" fmla="*/ 245 w 636"/>
              <a:gd name="T29" fmla="*/ 293 h 375"/>
              <a:gd name="T30" fmla="*/ 253 w 636"/>
              <a:gd name="T31" fmla="*/ 234 h 375"/>
              <a:gd name="T32" fmla="*/ 159 w 636"/>
              <a:gd name="T33" fmla="*/ 231 h 375"/>
              <a:gd name="T34" fmla="*/ 149 w 636"/>
              <a:gd name="T35" fmla="*/ 295 h 375"/>
              <a:gd name="T36" fmla="*/ 149 w 636"/>
              <a:gd name="T37" fmla="*/ 296 h 375"/>
              <a:gd name="T38" fmla="*/ 127 w 636"/>
              <a:gd name="T39" fmla="*/ 331 h 375"/>
              <a:gd name="T40" fmla="*/ 95 w 636"/>
              <a:gd name="T41" fmla="*/ 342 h 375"/>
              <a:gd name="T42" fmla="*/ 95 w 636"/>
              <a:gd name="T43" fmla="*/ 342 h 375"/>
              <a:gd name="T44" fmla="*/ 84 w 636"/>
              <a:gd name="T45" fmla="*/ 341 h 375"/>
              <a:gd name="T46" fmla="*/ 48 w 636"/>
              <a:gd name="T47" fmla="*/ 334 h 375"/>
              <a:gd name="T48" fmla="*/ 11 w 636"/>
              <a:gd name="T49" fmla="*/ 310 h 375"/>
              <a:gd name="T50" fmla="*/ 2 w 636"/>
              <a:gd name="T51" fmla="*/ 273 h 375"/>
              <a:gd name="T52" fmla="*/ 2 w 636"/>
              <a:gd name="T53" fmla="*/ 272 h 375"/>
              <a:gd name="T54" fmla="*/ 25 w 636"/>
              <a:gd name="T55" fmla="*/ 128 h 375"/>
              <a:gd name="T56" fmla="*/ 25 w 636"/>
              <a:gd name="T57" fmla="*/ 127 h 375"/>
              <a:gd name="T58" fmla="*/ 46 w 636"/>
              <a:gd name="T59" fmla="*/ 93 h 375"/>
              <a:gd name="T60" fmla="*/ 82 w 636"/>
              <a:gd name="T61" fmla="*/ 80 h 375"/>
              <a:gd name="T62" fmla="*/ 84 w 636"/>
              <a:gd name="T63" fmla="*/ 80 h 375"/>
              <a:gd name="T64" fmla="*/ 172 w 636"/>
              <a:gd name="T65" fmla="*/ 83 h 375"/>
              <a:gd name="T66" fmla="*/ 172 w 636"/>
              <a:gd name="T67" fmla="*/ 79 h 375"/>
              <a:gd name="T68" fmla="*/ 173 w 636"/>
              <a:gd name="T69" fmla="*/ 54 h 375"/>
              <a:gd name="T70" fmla="*/ 192 w 636"/>
              <a:gd name="T71" fmla="*/ 14 h 375"/>
              <a:gd name="T72" fmla="*/ 229 w 636"/>
              <a:gd name="T73" fmla="*/ 0 h 375"/>
              <a:gd name="T74" fmla="*/ 230 w 636"/>
              <a:gd name="T75" fmla="*/ 0 h 375"/>
              <a:gd name="T76" fmla="*/ 488 w 636"/>
              <a:gd name="T77" fmla="*/ 12 h 375"/>
              <a:gd name="T78" fmla="*/ 527 w 636"/>
              <a:gd name="T79" fmla="*/ 31 h 375"/>
              <a:gd name="T80" fmla="*/ 541 w 636"/>
              <a:gd name="T81" fmla="*/ 68 h 375"/>
              <a:gd name="T82" fmla="*/ 540 w 636"/>
              <a:gd name="T83" fmla="*/ 96 h 375"/>
              <a:gd name="T84" fmla="*/ 583 w 636"/>
              <a:gd name="T85" fmla="*/ 97 h 375"/>
              <a:gd name="T86" fmla="*/ 623 w 636"/>
              <a:gd name="T87" fmla="*/ 116 h 375"/>
              <a:gd name="T88" fmla="*/ 635 w 636"/>
              <a:gd name="T89" fmla="*/ 156 h 375"/>
              <a:gd name="T90" fmla="*/ 635 w 636"/>
              <a:gd name="T91" fmla="*/ 158 h 375"/>
              <a:gd name="T92" fmla="*/ 606 w 636"/>
              <a:gd name="T93" fmla="*/ 329 h 375"/>
              <a:gd name="T94" fmla="*/ 606 w 636"/>
              <a:gd name="T95" fmla="*/ 330 h 375"/>
              <a:gd name="T96" fmla="*/ 585 w 636"/>
              <a:gd name="T97" fmla="*/ 364 h 375"/>
              <a:gd name="T98" fmla="*/ 553 w 636"/>
              <a:gd name="T99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6" h="375">
                <a:moveTo>
                  <a:pt x="553" y="375"/>
                </a:moveTo>
                <a:cubicBezTo>
                  <a:pt x="549" y="375"/>
                  <a:pt x="546" y="374"/>
                  <a:pt x="543" y="374"/>
                </a:cubicBezTo>
                <a:cubicBezTo>
                  <a:pt x="505" y="368"/>
                  <a:pt x="505" y="368"/>
                  <a:pt x="505" y="368"/>
                </a:cubicBezTo>
                <a:cubicBezTo>
                  <a:pt x="504" y="368"/>
                  <a:pt x="504" y="368"/>
                  <a:pt x="504" y="368"/>
                </a:cubicBezTo>
                <a:cubicBezTo>
                  <a:pt x="490" y="365"/>
                  <a:pt x="478" y="358"/>
                  <a:pt x="469" y="347"/>
                </a:cubicBezTo>
                <a:cubicBezTo>
                  <a:pt x="460" y="334"/>
                  <a:pt x="457" y="319"/>
                  <a:pt x="459" y="304"/>
                </a:cubicBezTo>
                <a:cubicBezTo>
                  <a:pt x="469" y="242"/>
                  <a:pt x="469" y="242"/>
                  <a:pt x="469" y="242"/>
                </a:cubicBezTo>
                <a:cubicBezTo>
                  <a:pt x="401" y="239"/>
                  <a:pt x="401" y="239"/>
                  <a:pt x="401" y="239"/>
                </a:cubicBezTo>
                <a:cubicBezTo>
                  <a:pt x="392" y="313"/>
                  <a:pt x="392" y="313"/>
                  <a:pt x="392" y="313"/>
                </a:cubicBezTo>
                <a:cubicBezTo>
                  <a:pt x="390" y="327"/>
                  <a:pt x="383" y="340"/>
                  <a:pt x="371" y="349"/>
                </a:cubicBezTo>
                <a:cubicBezTo>
                  <a:pt x="361" y="357"/>
                  <a:pt x="349" y="361"/>
                  <a:pt x="337" y="361"/>
                </a:cubicBezTo>
                <a:cubicBezTo>
                  <a:pt x="335" y="361"/>
                  <a:pt x="333" y="361"/>
                  <a:pt x="331" y="360"/>
                </a:cubicBezTo>
                <a:cubicBezTo>
                  <a:pt x="293" y="356"/>
                  <a:pt x="293" y="356"/>
                  <a:pt x="293" y="356"/>
                </a:cubicBezTo>
                <a:cubicBezTo>
                  <a:pt x="278" y="354"/>
                  <a:pt x="264" y="346"/>
                  <a:pt x="255" y="334"/>
                </a:cubicBezTo>
                <a:cubicBezTo>
                  <a:pt x="246" y="322"/>
                  <a:pt x="242" y="308"/>
                  <a:pt x="245" y="293"/>
                </a:cubicBezTo>
                <a:cubicBezTo>
                  <a:pt x="253" y="234"/>
                  <a:pt x="253" y="234"/>
                  <a:pt x="253" y="234"/>
                </a:cubicBezTo>
                <a:cubicBezTo>
                  <a:pt x="159" y="231"/>
                  <a:pt x="159" y="231"/>
                  <a:pt x="159" y="231"/>
                </a:cubicBezTo>
                <a:cubicBezTo>
                  <a:pt x="149" y="295"/>
                  <a:pt x="149" y="295"/>
                  <a:pt x="149" y="295"/>
                </a:cubicBezTo>
                <a:cubicBezTo>
                  <a:pt x="149" y="296"/>
                  <a:pt x="149" y="296"/>
                  <a:pt x="149" y="296"/>
                </a:cubicBezTo>
                <a:cubicBezTo>
                  <a:pt x="146" y="310"/>
                  <a:pt x="138" y="322"/>
                  <a:pt x="127" y="331"/>
                </a:cubicBezTo>
                <a:cubicBezTo>
                  <a:pt x="118" y="338"/>
                  <a:pt x="107" y="342"/>
                  <a:pt x="95" y="342"/>
                </a:cubicBezTo>
                <a:cubicBezTo>
                  <a:pt x="95" y="342"/>
                  <a:pt x="95" y="342"/>
                  <a:pt x="95" y="342"/>
                </a:cubicBezTo>
                <a:cubicBezTo>
                  <a:pt x="91" y="342"/>
                  <a:pt x="88" y="341"/>
                  <a:pt x="84" y="341"/>
                </a:cubicBezTo>
                <a:cubicBezTo>
                  <a:pt x="48" y="334"/>
                  <a:pt x="48" y="334"/>
                  <a:pt x="48" y="334"/>
                </a:cubicBezTo>
                <a:cubicBezTo>
                  <a:pt x="32" y="332"/>
                  <a:pt x="19" y="324"/>
                  <a:pt x="11" y="310"/>
                </a:cubicBezTo>
                <a:cubicBezTo>
                  <a:pt x="3" y="299"/>
                  <a:pt x="0" y="286"/>
                  <a:pt x="2" y="273"/>
                </a:cubicBezTo>
                <a:cubicBezTo>
                  <a:pt x="2" y="272"/>
                  <a:pt x="2" y="272"/>
                  <a:pt x="2" y="272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8" y="113"/>
                  <a:pt x="35" y="101"/>
                  <a:pt x="46" y="93"/>
                </a:cubicBezTo>
                <a:cubicBezTo>
                  <a:pt x="56" y="84"/>
                  <a:pt x="69" y="80"/>
                  <a:pt x="82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172" y="83"/>
                  <a:pt x="172" y="83"/>
                  <a:pt x="172" y="83"/>
                </a:cubicBezTo>
                <a:cubicBezTo>
                  <a:pt x="172" y="81"/>
                  <a:pt x="172" y="80"/>
                  <a:pt x="172" y="79"/>
                </a:cubicBezTo>
                <a:cubicBezTo>
                  <a:pt x="173" y="54"/>
                  <a:pt x="173" y="54"/>
                  <a:pt x="173" y="54"/>
                </a:cubicBezTo>
                <a:cubicBezTo>
                  <a:pt x="174" y="38"/>
                  <a:pt x="180" y="24"/>
                  <a:pt x="192" y="14"/>
                </a:cubicBezTo>
                <a:cubicBezTo>
                  <a:pt x="202" y="5"/>
                  <a:pt x="215" y="0"/>
                  <a:pt x="229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488" y="12"/>
                  <a:pt x="488" y="12"/>
                  <a:pt x="488" y="12"/>
                </a:cubicBezTo>
                <a:cubicBezTo>
                  <a:pt x="503" y="13"/>
                  <a:pt x="517" y="19"/>
                  <a:pt x="527" y="31"/>
                </a:cubicBezTo>
                <a:cubicBezTo>
                  <a:pt x="536" y="41"/>
                  <a:pt x="541" y="54"/>
                  <a:pt x="541" y="68"/>
                </a:cubicBezTo>
                <a:cubicBezTo>
                  <a:pt x="541" y="68"/>
                  <a:pt x="540" y="96"/>
                  <a:pt x="540" y="96"/>
                </a:cubicBezTo>
                <a:cubicBezTo>
                  <a:pt x="583" y="97"/>
                  <a:pt x="583" y="97"/>
                  <a:pt x="583" y="97"/>
                </a:cubicBezTo>
                <a:cubicBezTo>
                  <a:pt x="599" y="97"/>
                  <a:pt x="613" y="104"/>
                  <a:pt x="623" y="116"/>
                </a:cubicBezTo>
                <a:cubicBezTo>
                  <a:pt x="632" y="128"/>
                  <a:pt x="636" y="142"/>
                  <a:pt x="635" y="156"/>
                </a:cubicBezTo>
                <a:cubicBezTo>
                  <a:pt x="635" y="158"/>
                  <a:pt x="635" y="158"/>
                  <a:pt x="635" y="158"/>
                </a:cubicBezTo>
                <a:cubicBezTo>
                  <a:pt x="606" y="329"/>
                  <a:pt x="606" y="329"/>
                  <a:pt x="606" y="329"/>
                </a:cubicBezTo>
                <a:cubicBezTo>
                  <a:pt x="606" y="330"/>
                  <a:pt x="606" y="330"/>
                  <a:pt x="606" y="330"/>
                </a:cubicBezTo>
                <a:cubicBezTo>
                  <a:pt x="603" y="344"/>
                  <a:pt x="596" y="355"/>
                  <a:pt x="585" y="364"/>
                </a:cubicBezTo>
                <a:cubicBezTo>
                  <a:pt x="575" y="371"/>
                  <a:pt x="564" y="375"/>
                  <a:pt x="553" y="3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133"/>
          <p:cNvSpPr>
            <a:spLocks noEditPoints="1"/>
          </p:cNvSpPr>
          <p:nvPr/>
        </p:nvSpPr>
        <p:spPr bwMode="auto">
          <a:xfrm>
            <a:off x="2274888" y="4541838"/>
            <a:ext cx="1566862" cy="989012"/>
          </a:xfrm>
          <a:custGeom>
            <a:avLst/>
            <a:gdLst>
              <a:gd name="T0" fmla="*/ 526 w 714"/>
              <a:gd name="T1" fmla="*/ 88 h 451"/>
              <a:gd name="T2" fmla="*/ 541 w 714"/>
              <a:gd name="T3" fmla="*/ 132 h 451"/>
              <a:gd name="T4" fmla="*/ 524 w 714"/>
              <a:gd name="T5" fmla="*/ 149 h 451"/>
              <a:gd name="T6" fmla="*/ 424 w 714"/>
              <a:gd name="T7" fmla="*/ 147 h 451"/>
              <a:gd name="T8" fmla="*/ 434 w 714"/>
              <a:gd name="T9" fmla="*/ 167 h 451"/>
              <a:gd name="T10" fmla="*/ 636 w 714"/>
              <a:gd name="T11" fmla="*/ 190 h 451"/>
              <a:gd name="T12" fmla="*/ 592 w 714"/>
              <a:gd name="T13" fmla="*/ 375 h 451"/>
              <a:gd name="T14" fmla="*/ 539 w 714"/>
              <a:gd name="T15" fmla="*/ 362 h 451"/>
              <a:gd name="T16" fmla="*/ 547 w 714"/>
              <a:gd name="T17" fmla="*/ 248 h 451"/>
              <a:gd name="T18" fmla="*/ 412 w 714"/>
              <a:gd name="T19" fmla="*/ 244 h 451"/>
              <a:gd name="T20" fmla="*/ 387 w 714"/>
              <a:gd name="T21" fmla="*/ 357 h 451"/>
              <a:gd name="T22" fmla="*/ 337 w 714"/>
              <a:gd name="T23" fmla="*/ 356 h 451"/>
              <a:gd name="T24" fmla="*/ 332 w 714"/>
              <a:gd name="T25" fmla="*/ 253 h 451"/>
              <a:gd name="T26" fmla="*/ 183 w 714"/>
              <a:gd name="T27" fmla="*/ 231 h 451"/>
              <a:gd name="T28" fmla="*/ 163 w 714"/>
              <a:gd name="T29" fmla="*/ 246 h 451"/>
              <a:gd name="T30" fmla="*/ 134 w 714"/>
              <a:gd name="T31" fmla="*/ 342 h 451"/>
              <a:gd name="T32" fmla="*/ 81 w 714"/>
              <a:gd name="T33" fmla="*/ 328 h 451"/>
              <a:gd name="T34" fmla="*/ 109 w 714"/>
              <a:gd name="T35" fmla="*/ 160 h 451"/>
              <a:gd name="T36" fmla="*/ 327 w 714"/>
              <a:gd name="T37" fmla="*/ 163 h 451"/>
              <a:gd name="T38" fmla="*/ 341 w 714"/>
              <a:gd name="T39" fmla="*/ 144 h 451"/>
              <a:gd name="T40" fmla="*/ 253 w 714"/>
              <a:gd name="T41" fmla="*/ 132 h 451"/>
              <a:gd name="T42" fmla="*/ 256 w 714"/>
              <a:gd name="T43" fmla="*/ 81 h 451"/>
              <a:gd name="T44" fmla="*/ 268 w 714"/>
              <a:gd name="T45" fmla="*/ 0 h 451"/>
              <a:gd name="T46" fmla="*/ 175 w 714"/>
              <a:gd name="T47" fmla="*/ 82 h 451"/>
              <a:gd name="T48" fmla="*/ 121 w 714"/>
              <a:gd name="T49" fmla="*/ 80 h 451"/>
              <a:gd name="T50" fmla="*/ 27 w 714"/>
              <a:gd name="T51" fmla="*/ 158 h 451"/>
              <a:gd name="T52" fmla="*/ 3 w 714"/>
              <a:gd name="T53" fmla="*/ 303 h 451"/>
              <a:gd name="T54" fmla="*/ 18 w 714"/>
              <a:gd name="T55" fmla="*/ 369 h 451"/>
              <a:gd name="T56" fmla="*/ 134 w 714"/>
              <a:gd name="T57" fmla="*/ 418 h 451"/>
              <a:gd name="T58" fmla="*/ 225 w 714"/>
              <a:gd name="T59" fmla="*/ 340 h 451"/>
              <a:gd name="T60" fmla="*/ 248 w 714"/>
              <a:gd name="T61" fmla="*/ 309 h 451"/>
              <a:gd name="T62" fmla="*/ 328 w 714"/>
              <a:gd name="T63" fmla="*/ 431 h 451"/>
              <a:gd name="T64" fmla="*/ 366 w 714"/>
              <a:gd name="T65" fmla="*/ 436 h 451"/>
              <a:gd name="T66" fmla="*/ 463 w 714"/>
              <a:gd name="T67" fmla="*/ 378 h 451"/>
              <a:gd name="T68" fmla="*/ 538 w 714"/>
              <a:gd name="T69" fmla="*/ 444 h 451"/>
              <a:gd name="T70" fmla="*/ 592 w 714"/>
              <a:gd name="T71" fmla="*/ 451 h 451"/>
              <a:gd name="T72" fmla="*/ 683 w 714"/>
              <a:gd name="T73" fmla="*/ 374 h 451"/>
              <a:gd name="T74" fmla="*/ 712 w 714"/>
              <a:gd name="T75" fmla="*/ 201 h 451"/>
              <a:gd name="T76" fmla="*/ 692 w 714"/>
              <a:gd name="T77" fmla="*/ 131 h 451"/>
              <a:gd name="T78" fmla="*/ 618 w 714"/>
              <a:gd name="T79" fmla="*/ 97 h 451"/>
              <a:gd name="T80" fmla="*/ 271 w 714"/>
              <a:gd name="T81" fmla="*/ 0 h 451"/>
              <a:gd name="T82" fmla="*/ 268 w 714"/>
              <a:gd name="T83" fmla="*/ 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14" h="451">
                <a:moveTo>
                  <a:pt x="268" y="76"/>
                </a:moveTo>
                <a:cubicBezTo>
                  <a:pt x="268" y="76"/>
                  <a:pt x="268" y="76"/>
                  <a:pt x="268" y="76"/>
                </a:cubicBezTo>
                <a:cubicBezTo>
                  <a:pt x="526" y="88"/>
                  <a:pt x="526" y="88"/>
                  <a:pt x="526" y="88"/>
                </a:cubicBezTo>
                <a:cubicBezTo>
                  <a:pt x="531" y="88"/>
                  <a:pt x="534" y="90"/>
                  <a:pt x="537" y="94"/>
                </a:cubicBezTo>
                <a:cubicBezTo>
                  <a:pt x="541" y="97"/>
                  <a:pt x="542" y="101"/>
                  <a:pt x="542" y="106"/>
                </a:cubicBezTo>
                <a:cubicBezTo>
                  <a:pt x="541" y="132"/>
                  <a:pt x="541" y="132"/>
                  <a:pt x="541" y="132"/>
                </a:cubicBezTo>
                <a:cubicBezTo>
                  <a:pt x="541" y="137"/>
                  <a:pt x="539" y="141"/>
                  <a:pt x="536" y="144"/>
                </a:cubicBezTo>
                <a:cubicBezTo>
                  <a:pt x="532" y="147"/>
                  <a:pt x="528" y="149"/>
                  <a:pt x="524" y="149"/>
                </a:cubicBezTo>
                <a:cubicBezTo>
                  <a:pt x="524" y="149"/>
                  <a:pt x="524" y="149"/>
                  <a:pt x="524" y="149"/>
                </a:cubicBezTo>
                <a:cubicBezTo>
                  <a:pt x="436" y="145"/>
                  <a:pt x="436" y="145"/>
                  <a:pt x="436" y="145"/>
                </a:cubicBezTo>
                <a:cubicBezTo>
                  <a:pt x="435" y="145"/>
                  <a:pt x="435" y="145"/>
                  <a:pt x="434" y="145"/>
                </a:cubicBezTo>
                <a:cubicBezTo>
                  <a:pt x="430" y="145"/>
                  <a:pt x="427" y="146"/>
                  <a:pt x="424" y="147"/>
                </a:cubicBezTo>
                <a:cubicBezTo>
                  <a:pt x="421" y="149"/>
                  <a:pt x="419" y="152"/>
                  <a:pt x="418" y="155"/>
                </a:cubicBezTo>
                <a:cubicBezTo>
                  <a:pt x="418" y="158"/>
                  <a:pt x="419" y="161"/>
                  <a:pt x="422" y="163"/>
                </a:cubicBezTo>
                <a:cubicBezTo>
                  <a:pt x="426" y="165"/>
                  <a:pt x="429" y="167"/>
                  <a:pt x="434" y="167"/>
                </a:cubicBezTo>
                <a:cubicBezTo>
                  <a:pt x="621" y="173"/>
                  <a:pt x="621" y="173"/>
                  <a:pt x="621" y="173"/>
                </a:cubicBezTo>
                <a:cubicBezTo>
                  <a:pt x="626" y="173"/>
                  <a:pt x="630" y="175"/>
                  <a:pt x="633" y="178"/>
                </a:cubicBezTo>
                <a:cubicBezTo>
                  <a:pt x="635" y="182"/>
                  <a:pt x="637" y="186"/>
                  <a:pt x="636" y="190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7" y="365"/>
                  <a:pt x="605" y="369"/>
                  <a:pt x="601" y="371"/>
                </a:cubicBezTo>
                <a:cubicBezTo>
                  <a:pt x="598" y="373"/>
                  <a:pt x="595" y="375"/>
                  <a:pt x="592" y="375"/>
                </a:cubicBezTo>
                <a:cubicBezTo>
                  <a:pt x="590" y="375"/>
                  <a:pt x="589" y="374"/>
                  <a:pt x="588" y="374"/>
                </a:cubicBezTo>
                <a:cubicBezTo>
                  <a:pt x="550" y="369"/>
                  <a:pt x="550" y="369"/>
                  <a:pt x="550" y="369"/>
                </a:cubicBezTo>
                <a:cubicBezTo>
                  <a:pt x="545" y="368"/>
                  <a:pt x="541" y="365"/>
                  <a:pt x="539" y="362"/>
                </a:cubicBezTo>
                <a:cubicBezTo>
                  <a:pt x="536" y="358"/>
                  <a:pt x="535" y="354"/>
                  <a:pt x="536" y="349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1" y="256"/>
                  <a:pt x="550" y="252"/>
                  <a:pt x="547" y="248"/>
                </a:cubicBezTo>
                <a:cubicBezTo>
                  <a:pt x="544" y="245"/>
                  <a:pt x="541" y="243"/>
                  <a:pt x="536" y="243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0" y="239"/>
                  <a:pt x="416" y="240"/>
                  <a:pt x="412" y="244"/>
                </a:cubicBezTo>
                <a:cubicBezTo>
                  <a:pt x="408" y="247"/>
                  <a:pt x="405" y="251"/>
                  <a:pt x="405" y="255"/>
                </a:cubicBezTo>
                <a:cubicBezTo>
                  <a:pt x="393" y="346"/>
                  <a:pt x="393" y="346"/>
                  <a:pt x="393" y="346"/>
                </a:cubicBezTo>
                <a:cubicBezTo>
                  <a:pt x="393" y="351"/>
                  <a:pt x="390" y="354"/>
                  <a:pt x="387" y="357"/>
                </a:cubicBezTo>
                <a:cubicBezTo>
                  <a:pt x="383" y="360"/>
                  <a:pt x="380" y="361"/>
                  <a:pt x="376" y="361"/>
                </a:cubicBezTo>
                <a:cubicBezTo>
                  <a:pt x="376" y="361"/>
                  <a:pt x="375" y="361"/>
                  <a:pt x="374" y="361"/>
                </a:cubicBezTo>
                <a:cubicBezTo>
                  <a:pt x="337" y="356"/>
                  <a:pt x="337" y="356"/>
                  <a:pt x="337" y="356"/>
                </a:cubicBezTo>
                <a:cubicBezTo>
                  <a:pt x="331" y="355"/>
                  <a:pt x="327" y="353"/>
                  <a:pt x="324" y="350"/>
                </a:cubicBezTo>
                <a:cubicBezTo>
                  <a:pt x="321" y="346"/>
                  <a:pt x="320" y="341"/>
                  <a:pt x="321" y="336"/>
                </a:cubicBezTo>
                <a:cubicBezTo>
                  <a:pt x="332" y="253"/>
                  <a:pt x="332" y="253"/>
                  <a:pt x="332" y="253"/>
                </a:cubicBezTo>
                <a:cubicBezTo>
                  <a:pt x="333" y="248"/>
                  <a:pt x="332" y="244"/>
                  <a:pt x="329" y="240"/>
                </a:cubicBezTo>
                <a:cubicBezTo>
                  <a:pt x="326" y="237"/>
                  <a:pt x="322" y="235"/>
                  <a:pt x="318" y="235"/>
                </a:cubicBezTo>
                <a:cubicBezTo>
                  <a:pt x="183" y="231"/>
                  <a:pt x="183" y="231"/>
                  <a:pt x="183" y="231"/>
                </a:cubicBezTo>
                <a:cubicBezTo>
                  <a:pt x="183" y="231"/>
                  <a:pt x="183" y="231"/>
                  <a:pt x="183" y="231"/>
                </a:cubicBezTo>
                <a:cubicBezTo>
                  <a:pt x="178" y="231"/>
                  <a:pt x="174" y="232"/>
                  <a:pt x="170" y="235"/>
                </a:cubicBezTo>
                <a:cubicBezTo>
                  <a:pt x="166" y="238"/>
                  <a:pt x="164" y="242"/>
                  <a:pt x="163" y="246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49" y="332"/>
                  <a:pt x="147" y="336"/>
                  <a:pt x="143" y="338"/>
                </a:cubicBezTo>
                <a:cubicBezTo>
                  <a:pt x="140" y="341"/>
                  <a:pt x="137" y="342"/>
                  <a:pt x="134" y="342"/>
                </a:cubicBezTo>
                <a:cubicBezTo>
                  <a:pt x="133" y="342"/>
                  <a:pt x="131" y="341"/>
                  <a:pt x="130" y="341"/>
                </a:cubicBezTo>
                <a:cubicBezTo>
                  <a:pt x="93" y="335"/>
                  <a:pt x="93" y="335"/>
                  <a:pt x="93" y="335"/>
                </a:cubicBezTo>
                <a:cubicBezTo>
                  <a:pt x="88" y="334"/>
                  <a:pt x="84" y="332"/>
                  <a:pt x="81" y="328"/>
                </a:cubicBezTo>
                <a:cubicBezTo>
                  <a:pt x="79" y="324"/>
                  <a:pt x="78" y="320"/>
                  <a:pt x="78" y="315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3" y="167"/>
                  <a:pt x="105" y="163"/>
                  <a:pt x="109" y="160"/>
                </a:cubicBezTo>
                <a:cubicBezTo>
                  <a:pt x="113" y="157"/>
                  <a:pt x="117" y="156"/>
                  <a:pt x="121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327" y="163"/>
                  <a:pt x="327" y="163"/>
                  <a:pt x="327" y="163"/>
                </a:cubicBezTo>
                <a:cubicBezTo>
                  <a:pt x="331" y="163"/>
                  <a:pt x="335" y="162"/>
                  <a:pt x="339" y="160"/>
                </a:cubicBezTo>
                <a:cubicBezTo>
                  <a:pt x="343" y="158"/>
                  <a:pt x="345" y="156"/>
                  <a:pt x="346" y="152"/>
                </a:cubicBezTo>
                <a:cubicBezTo>
                  <a:pt x="346" y="149"/>
                  <a:pt x="345" y="146"/>
                  <a:pt x="341" y="144"/>
                </a:cubicBezTo>
                <a:cubicBezTo>
                  <a:pt x="338" y="142"/>
                  <a:pt x="334" y="140"/>
                  <a:pt x="330" y="140"/>
                </a:cubicBezTo>
                <a:cubicBezTo>
                  <a:pt x="265" y="138"/>
                  <a:pt x="265" y="138"/>
                  <a:pt x="265" y="138"/>
                </a:cubicBezTo>
                <a:cubicBezTo>
                  <a:pt x="260" y="137"/>
                  <a:pt x="256" y="135"/>
                  <a:pt x="253" y="132"/>
                </a:cubicBezTo>
                <a:cubicBezTo>
                  <a:pt x="250" y="128"/>
                  <a:pt x="248" y="124"/>
                  <a:pt x="249" y="119"/>
                </a:cubicBezTo>
                <a:cubicBezTo>
                  <a:pt x="250" y="93"/>
                  <a:pt x="250" y="93"/>
                  <a:pt x="250" y="93"/>
                </a:cubicBezTo>
                <a:cubicBezTo>
                  <a:pt x="250" y="88"/>
                  <a:pt x="252" y="84"/>
                  <a:pt x="256" y="81"/>
                </a:cubicBezTo>
                <a:cubicBezTo>
                  <a:pt x="259" y="78"/>
                  <a:pt x="263" y="76"/>
                  <a:pt x="268" y="76"/>
                </a:cubicBezTo>
                <a:moveTo>
                  <a:pt x="268" y="0"/>
                </a:moveTo>
                <a:cubicBezTo>
                  <a:pt x="268" y="0"/>
                  <a:pt x="268" y="0"/>
                  <a:pt x="268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245" y="0"/>
                  <a:pt x="223" y="9"/>
                  <a:pt x="206" y="24"/>
                </a:cubicBezTo>
                <a:cubicBezTo>
                  <a:pt x="189" y="39"/>
                  <a:pt x="178" y="59"/>
                  <a:pt x="175" y="82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99" y="80"/>
                  <a:pt x="78" y="87"/>
                  <a:pt x="61" y="101"/>
                </a:cubicBezTo>
                <a:cubicBezTo>
                  <a:pt x="43" y="116"/>
                  <a:pt x="32" y="135"/>
                  <a:pt x="27" y="158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3" y="303"/>
                  <a:pt x="3" y="303"/>
                  <a:pt x="3" y="303"/>
                </a:cubicBezTo>
                <a:cubicBezTo>
                  <a:pt x="3" y="305"/>
                  <a:pt x="3" y="305"/>
                  <a:pt x="3" y="305"/>
                </a:cubicBezTo>
                <a:cubicBezTo>
                  <a:pt x="3" y="307"/>
                  <a:pt x="3" y="307"/>
                  <a:pt x="3" y="307"/>
                </a:cubicBezTo>
                <a:cubicBezTo>
                  <a:pt x="0" y="329"/>
                  <a:pt x="6" y="351"/>
                  <a:pt x="18" y="369"/>
                </a:cubicBezTo>
                <a:cubicBezTo>
                  <a:pt x="32" y="391"/>
                  <a:pt x="55" y="406"/>
                  <a:pt x="81" y="410"/>
                </a:cubicBezTo>
                <a:cubicBezTo>
                  <a:pt x="116" y="416"/>
                  <a:pt x="116" y="416"/>
                  <a:pt x="116" y="416"/>
                </a:cubicBezTo>
                <a:cubicBezTo>
                  <a:pt x="122" y="417"/>
                  <a:pt x="128" y="418"/>
                  <a:pt x="134" y="418"/>
                </a:cubicBezTo>
                <a:cubicBezTo>
                  <a:pt x="154" y="418"/>
                  <a:pt x="173" y="411"/>
                  <a:pt x="189" y="399"/>
                </a:cubicBezTo>
                <a:cubicBezTo>
                  <a:pt x="208" y="385"/>
                  <a:pt x="220" y="365"/>
                  <a:pt x="225" y="342"/>
                </a:cubicBezTo>
                <a:cubicBezTo>
                  <a:pt x="225" y="340"/>
                  <a:pt x="225" y="340"/>
                  <a:pt x="225" y="340"/>
                </a:cubicBezTo>
                <a:cubicBezTo>
                  <a:pt x="225" y="339"/>
                  <a:pt x="225" y="339"/>
                  <a:pt x="225" y="339"/>
                </a:cubicBezTo>
                <a:cubicBezTo>
                  <a:pt x="230" y="308"/>
                  <a:pt x="230" y="308"/>
                  <a:pt x="230" y="308"/>
                </a:cubicBezTo>
                <a:cubicBezTo>
                  <a:pt x="248" y="309"/>
                  <a:pt x="248" y="309"/>
                  <a:pt x="248" y="309"/>
                </a:cubicBezTo>
                <a:cubicBezTo>
                  <a:pt x="246" y="325"/>
                  <a:pt x="246" y="325"/>
                  <a:pt x="246" y="325"/>
                </a:cubicBezTo>
                <a:cubicBezTo>
                  <a:pt x="242" y="350"/>
                  <a:pt x="248" y="375"/>
                  <a:pt x="264" y="395"/>
                </a:cubicBezTo>
                <a:cubicBezTo>
                  <a:pt x="279" y="416"/>
                  <a:pt x="302" y="429"/>
                  <a:pt x="328" y="431"/>
                </a:cubicBezTo>
                <a:cubicBezTo>
                  <a:pt x="365" y="436"/>
                  <a:pt x="365" y="436"/>
                  <a:pt x="365" y="436"/>
                </a:cubicBezTo>
                <a:cubicBezTo>
                  <a:pt x="366" y="436"/>
                  <a:pt x="366" y="436"/>
                  <a:pt x="366" y="436"/>
                </a:cubicBezTo>
                <a:cubicBezTo>
                  <a:pt x="366" y="436"/>
                  <a:pt x="366" y="436"/>
                  <a:pt x="366" y="436"/>
                </a:cubicBezTo>
                <a:cubicBezTo>
                  <a:pt x="370" y="437"/>
                  <a:pt x="373" y="437"/>
                  <a:pt x="376" y="437"/>
                </a:cubicBezTo>
                <a:cubicBezTo>
                  <a:pt x="397" y="437"/>
                  <a:pt x="416" y="430"/>
                  <a:pt x="432" y="418"/>
                </a:cubicBezTo>
                <a:cubicBezTo>
                  <a:pt x="446" y="407"/>
                  <a:pt x="457" y="393"/>
                  <a:pt x="463" y="378"/>
                </a:cubicBezTo>
                <a:cubicBezTo>
                  <a:pt x="466" y="388"/>
                  <a:pt x="471" y="398"/>
                  <a:pt x="478" y="408"/>
                </a:cubicBezTo>
                <a:cubicBezTo>
                  <a:pt x="492" y="426"/>
                  <a:pt x="512" y="439"/>
                  <a:pt x="536" y="443"/>
                </a:cubicBezTo>
                <a:cubicBezTo>
                  <a:pt x="538" y="444"/>
                  <a:pt x="538" y="444"/>
                  <a:pt x="538" y="444"/>
                </a:cubicBezTo>
                <a:cubicBezTo>
                  <a:pt x="540" y="444"/>
                  <a:pt x="540" y="444"/>
                  <a:pt x="540" y="444"/>
                </a:cubicBezTo>
                <a:cubicBezTo>
                  <a:pt x="576" y="449"/>
                  <a:pt x="576" y="449"/>
                  <a:pt x="576" y="449"/>
                </a:cubicBezTo>
                <a:cubicBezTo>
                  <a:pt x="581" y="450"/>
                  <a:pt x="586" y="451"/>
                  <a:pt x="592" y="451"/>
                </a:cubicBezTo>
                <a:cubicBezTo>
                  <a:pt x="612" y="451"/>
                  <a:pt x="631" y="444"/>
                  <a:pt x="647" y="432"/>
                </a:cubicBezTo>
                <a:cubicBezTo>
                  <a:pt x="665" y="418"/>
                  <a:pt x="678" y="398"/>
                  <a:pt x="682" y="376"/>
                </a:cubicBezTo>
                <a:cubicBezTo>
                  <a:pt x="683" y="374"/>
                  <a:pt x="683" y="374"/>
                  <a:pt x="683" y="374"/>
                </a:cubicBezTo>
                <a:cubicBezTo>
                  <a:pt x="683" y="373"/>
                  <a:pt x="683" y="373"/>
                  <a:pt x="683" y="373"/>
                </a:cubicBezTo>
                <a:cubicBezTo>
                  <a:pt x="711" y="203"/>
                  <a:pt x="711" y="203"/>
                  <a:pt x="711" y="203"/>
                </a:cubicBezTo>
                <a:cubicBezTo>
                  <a:pt x="712" y="201"/>
                  <a:pt x="712" y="201"/>
                  <a:pt x="712" y="201"/>
                </a:cubicBezTo>
                <a:cubicBezTo>
                  <a:pt x="712" y="198"/>
                  <a:pt x="712" y="198"/>
                  <a:pt x="712" y="198"/>
                </a:cubicBezTo>
                <a:cubicBezTo>
                  <a:pt x="714" y="174"/>
                  <a:pt x="707" y="150"/>
                  <a:pt x="692" y="131"/>
                </a:cubicBezTo>
                <a:cubicBezTo>
                  <a:pt x="692" y="131"/>
                  <a:pt x="692" y="131"/>
                  <a:pt x="692" y="131"/>
                </a:cubicBezTo>
                <a:cubicBezTo>
                  <a:pt x="692" y="130"/>
                  <a:pt x="692" y="130"/>
                  <a:pt x="692" y="130"/>
                </a:cubicBezTo>
                <a:cubicBezTo>
                  <a:pt x="675" y="110"/>
                  <a:pt x="650" y="98"/>
                  <a:pt x="623" y="97"/>
                </a:cubicBezTo>
                <a:cubicBezTo>
                  <a:pt x="618" y="97"/>
                  <a:pt x="618" y="97"/>
                  <a:pt x="618" y="97"/>
                </a:cubicBezTo>
                <a:cubicBezTo>
                  <a:pt x="616" y="77"/>
                  <a:pt x="608" y="59"/>
                  <a:pt x="595" y="44"/>
                </a:cubicBezTo>
                <a:cubicBezTo>
                  <a:pt x="578" y="24"/>
                  <a:pt x="554" y="13"/>
                  <a:pt x="529" y="12"/>
                </a:cubicBezTo>
                <a:cubicBezTo>
                  <a:pt x="271" y="0"/>
                  <a:pt x="271" y="0"/>
                  <a:pt x="271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34"/>
          <p:cNvSpPr>
            <a:spLocks/>
          </p:cNvSpPr>
          <p:nvPr/>
        </p:nvSpPr>
        <p:spPr bwMode="auto">
          <a:xfrm>
            <a:off x="3124200" y="5130800"/>
            <a:ext cx="374650" cy="269875"/>
          </a:xfrm>
          <a:custGeom>
            <a:avLst/>
            <a:gdLst>
              <a:gd name="T0" fmla="*/ 53 w 171"/>
              <a:gd name="T1" fmla="*/ 122 h 123"/>
              <a:gd name="T2" fmla="*/ 15 w 171"/>
              <a:gd name="T3" fmla="*/ 104 h 123"/>
              <a:gd name="T4" fmla="*/ 0 w 171"/>
              <a:gd name="T5" fmla="*/ 66 h 123"/>
              <a:gd name="T6" fmla="*/ 0 w 171"/>
              <a:gd name="T7" fmla="*/ 65 h 123"/>
              <a:gd name="T8" fmla="*/ 0 w 171"/>
              <a:gd name="T9" fmla="*/ 55 h 123"/>
              <a:gd name="T10" fmla="*/ 17 w 171"/>
              <a:gd name="T11" fmla="*/ 15 h 123"/>
              <a:gd name="T12" fmla="*/ 54 w 171"/>
              <a:gd name="T13" fmla="*/ 0 h 123"/>
              <a:gd name="T14" fmla="*/ 118 w 171"/>
              <a:gd name="T15" fmla="*/ 0 h 123"/>
              <a:gd name="T16" fmla="*/ 120 w 171"/>
              <a:gd name="T17" fmla="*/ 1 h 123"/>
              <a:gd name="T18" fmla="*/ 155 w 171"/>
              <a:gd name="T19" fmla="*/ 18 h 123"/>
              <a:gd name="T20" fmla="*/ 170 w 171"/>
              <a:gd name="T21" fmla="*/ 54 h 123"/>
              <a:gd name="T22" fmla="*/ 171 w 171"/>
              <a:gd name="T23" fmla="*/ 66 h 123"/>
              <a:gd name="T24" fmla="*/ 171 w 171"/>
              <a:gd name="T25" fmla="*/ 67 h 123"/>
              <a:gd name="T26" fmla="*/ 153 w 171"/>
              <a:gd name="T27" fmla="*/ 107 h 123"/>
              <a:gd name="T28" fmla="*/ 119 w 171"/>
              <a:gd name="T29" fmla="*/ 123 h 123"/>
              <a:gd name="T30" fmla="*/ 117 w 171"/>
              <a:gd name="T31" fmla="*/ 123 h 123"/>
              <a:gd name="T32" fmla="*/ 53 w 171"/>
              <a:gd name="T33" fmla="*/ 122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1" h="123">
                <a:moveTo>
                  <a:pt x="53" y="122"/>
                </a:moveTo>
                <a:cubicBezTo>
                  <a:pt x="39" y="122"/>
                  <a:pt x="25" y="115"/>
                  <a:pt x="15" y="104"/>
                </a:cubicBezTo>
                <a:cubicBezTo>
                  <a:pt x="5" y="94"/>
                  <a:pt x="0" y="80"/>
                  <a:pt x="0" y="6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0"/>
                  <a:pt x="6" y="25"/>
                  <a:pt x="17" y="15"/>
                </a:cubicBezTo>
                <a:cubicBezTo>
                  <a:pt x="27" y="5"/>
                  <a:pt x="40" y="0"/>
                  <a:pt x="54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0" y="1"/>
                  <a:pt x="120" y="1"/>
                  <a:pt x="120" y="1"/>
                </a:cubicBezTo>
                <a:cubicBezTo>
                  <a:pt x="134" y="2"/>
                  <a:pt x="146" y="8"/>
                  <a:pt x="155" y="18"/>
                </a:cubicBezTo>
                <a:cubicBezTo>
                  <a:pt x="165" y="28"/>
                  <a:pt x="170" y="41"/>
                  <a:pt x="170" y="54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7"/>
                  <a:pt x="171" y="67"/>
                  <a:pt x="171" y="67"/>
                </a:cubicBezTo>
                <a:cubicBezTo>
                  <a:pt x="171" y="82"/>
                  <a:pt x="165" y="97"/>
                  <a:pt x="153" y="107"/>
                </a:cubicBezTo>
                <a:cubicBezTo>
                  <a:pt x="144" y="116"/>
                  <a:pt x="132" y="121"/>
                  <a:pt x="119" y="123"/>
                </a:cubicBezTo>
                <a:cubicBezTo>
                  <a:pt x="117" y="123"/>
                  <a:pt x="117" y="123"/>
                  <a:pt x="117" y="123"/>
                </a:cubicBezTo>
                <a:lnTo>
                  <a:pt x="53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35"/>
          <p:cNvSpPr>
            <a:spLocks noEditPoints="1"/>
          </p:cNvSpPr>
          <p:nvPr/>
        </p:nvSpPr>
        <p:spPr bwMode="auto">
          <a:xfrm>
            <a:off x="3040063" y="5046663"/>
            <a:ext cx="541337" cy="436562"/>
          </a:xfrm>
          <a:custGeom>
            <a:avLst/>
            <a:gdLst>
              <a:gd name="T0" fmla="*/ 92 w 247"/>
              <a:gd name="T1" fmla="*/ 76 h 199"/>
              <a:gd name="T2" fmla="*/ 92 w 247"/>
              <a:gd name="T3" fmla="*/ 76 h 199"/>
              <a:gd name="T4" fmla="*/ 154 w 247"/>
              <a:gd name="T5" fmla="*/ 76 h 199"/>
              <a:gd name="T6" fmla="*/ 165 w 247"/>
              <a:gd name="T7" fmla="*/ 82 h 199"/>
              <a:gd name="T8" fmla="*/ 170 w 247"/>
              <a:gd name="T9" fmla="*/ 94 h 199"/>
              <a:gd name="T10" fmla="*/ 171 w 247"/>
              <a:gd name="T11" fmla="*/ 105 h 199"/>
              <a:gd name="T12" fmla="*/ 166 w 247"/>
              <a:gd name="T13" fmla="*/ 117 h 199"/>
              <a:gd name="T14" fmla="*/ 153 w 247"/>
              <a:gd name="T15" fmla="*/ 123 h 199"/>
              <a:gd name="T16" fmla="*/ 92 w 247"/>
              <a:gd name="T17" fmla="*/ 122 h 199"/>
              <a:gd name="T18" fmla="*/ 92 w 247"/>
              <a:gd name="T19" fmla="*/ 122 h 199"/>
              <a:gd name="T20" fmla="*/ 81 w 247"/>
              <a:gd name="T21" fmla="*/ 116 h 199"/>
              <a:gd name="T22" fmla="*/ 76 w 247"/>
              <a:gd name="T23" fmla="*/ 104 h 199"/>
              <a:gd name="T24" fmla="*/ 76 w 247"/>
              <a:gd name="T25" fmla="*/ 93 h 199"/>
              <a:gd name="T26" fmla="*/ 81 w 247"/>
              <a:gd name="T27" fmla="*/ 81 h 199"/>
              <a:gd name="T28" fmla="*/ 92 w 247"/>
              <a:gd name="T29" fmla="*/ 76 h 199"/>
              <a:gd name="T30" fmla="*/ 92 w 247"/>
              <a:gd name="T31" fmla="*/ 0 h 199"/>
              <a:gd name="T32" fmla="*/ 29 w 247"/>
              <a:gd name="T33" fmla="*/ 25 h 199"/>
              <a:gd name="T34" fmla="*/ 0 w 247"/>
              <a:gd name="T35" fmla="*/ 93 h 199"/>
              <a:gd name="T36" fmla="*/ 0 w 247"/>
              <a:gd name="T37" fmla="*/ 101 h 199"/>
              <a:gd name="T38" fmla="*/ 0 w 247"/>
              <a:gd name="T39" fmla="*/ 102 h 199"/>
              <a:gd name="T40" fmla="*/ 0 w 247"/>
              <a:gd name="T41" fmla="*/ 104 h 199"/>
              <a:gd name="T42" fmla="*/ 25 w 247"/>
              <a:gd name="T43" fmla="*/ 168 h 199"/>
              <a:gd name="T44" fmla="*/ 91 w 247"/>
              <a:gd name="T45" fmla="*/ 198 h 199"/>
              <a:gd name="T46" fmla="*/ 152 w 247"/>
              <a:gd name="T47" fmla="*/ 199 h 199"/>
              <a:gd name="T48" fmla="*/ 156 w 247"/>
              <a:gd name="T49" fmla="*/ 199 h 199"/>
              <a:gd name="T50" fmla="*/ 160 w 247"/>
              <a:gd name="T51" fmla="*/ 198 h 199"/>
              <a:gd name="T52" fmla="*/ 217 w 247"/>
              <a:gd name="T53" fmla="*/ 173 h 199"/>
              <a:gd name="T54" fmla="*/ 247 w 247"/>
              <a:gd name="T55" fmla="*/ 106 h 199"/>
              <a:gd name="T56" fmla="*/ 247 w 247"/>
              <a:gd name="T57" fmla="*/ 102 h 199"/>
              <a:gd name="T58" fmla="*/ 247 w 247"/>
              <a:gd name="T59" fmla="*/ 99 h 199"/>
              <a:gd name="T60" fmla="*/ 246 w 247"/>
              <a:gd name="T61" fmla="*/ 90 h 199"/>
              <a:gd name="T62" fmla="*/ 221 w 247"/>
              <a:gd name="T63" fmla="*/ 30 h 199"/>
              <a:gd name="T64" fmla="*/ 162 w 247"/>
              <a:gd name="T65" fmla="*/ 1 h 199"/>
              <a:gd name="T66" fmla="*/ 158 w 247"/>
              <a:gd name="T67" fmla="*/ 0 h 199"/>
              <a:gd name="T68" fmla="*/ 154 w 247"/>
              <a:gd name="T69" fmla="*/ 0 h 199"/>
              <a:gd name="T70" fmla="*/ 93 w 247"/>
              <a:gd name="T71" fmla="*/ 0 h 199"/>
              <a:gd name="T72" fmla="*/ 93 w 247"/>
              <a:gd name="T73" fmla="*/ 0 h 199"/>
              <a:gd name="T74" fmla="*/ 92 w 247"/>
              <a:gd name="T75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7" h="199">
                <a:moveTo>
                  <a:pt x="92" y="76"/>
                </a:moveTo>
                <a:cubicBezTo>
                  <a:pt x="92" y="76"/>
                  <a:pt x="92" y="76"/>
                  <a:pt x="92" y="76"/>
                </a:cubicBezTo>
                <a:cubicBezTo>
                  <a:pt x="154" y="76"/>
                  <a:pt x="154" y="76"/>
                  <a:pt x="154" y="76"/>
                </a:cubicBezTo>
                <a:cubicBezTo>
                  <a:pt x="159" y="77"/>
                  <a:pt x="162" y="79"/>
                  <a:pt x="165" y="82"/>
                </a:cubicBezTo>
                <a:cubicBezTo>
                  <a:pt x="169" y="85"/>
                  <a:pt x="170" y="89"/>
                  <a:pt x="170" y="94"/>
                </a:cubicBezTo>
                <a:cubicBezTo>
                  <a:pt x="171" y="105"/>
                  <a:pt x="171" y="105"/>
                  <a:pt x="171" y="105"/>
                </a:cubicBezTo>
                <a:cubicBezTo>
                  <a:pt x="171" y="110"/>
                  <a:pt x="169" y="114"/>
                  <a:pt x="166" y="117"/>
                </a:cubicBezTo>
                <a:cubicBezTo>
                  <a:pt x="162" y="120"/>
                  <a:pt x="158" y="122"/>
                  <a:pt x="153" y="123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88" y="122"/>
                  <a:pt x="84" y="120"/>
                  <a:pt x="81" y="116"/>
                </a:cubicBezTo>
                <a:cubicBezTo>
                  <a:pt x="77" y="113"/>
                  <a:pt x="76" y="109"/>
                  <a:pt x="76" y="104"/>
                </a:cubicBezTo>
                <a:cubicBezTo>
                  <a:pt x="76" y="93"/>
                  <a:pt x="76" y="93"/>
                  <a:pt x="76" y="93"/>
                </a:cubicBezTo>
                <a:cubicBezTo>
                  <a:pt x="76" y="88"/>
                  <a:pt x="77" y="84"/>
                  <a:pt x="81" y="81"/>
                </a:cubicBezTo>
                <a:cubicBezTo>
                  <a:pt x="84" y="78"/>
                  <a:pt x="88" y="76"/>
                  <a:pt x="92" y="76"/>
                </a:cubicBezTo>
                <a:moveTo>
                  <a:pt x="92" y="0"/>
                </a:moveTo>
                <a:cubicBezTo>
                  <a:pt x="69" y="0"/>
                  <a:pt x="46" y="9"/>
                  <a:pt x="29" y="25"/>
                </a:cubicBezTo>
                <a:cubicBezTo>
                  <a:pt x="10" y="43"/>
                  <a:pt x="0" y="67"/>
                  <a:pt x="0" y="9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28"/>
                  <a:pt x="9" y="150"/>
                  <a:pt x="25" y="168"/>
                </a:cubicBezTo>
                <a:cubicBezTo>
                  <a:pt x="43" y="187"/>
                  <a:pt x="66" y="198"/>
                  <a:pt x="91" y="198"/>
                </a:cubicBezTo>
                <a:cubicBezTo>
                  <a:pt x="152" y="199"/>
                  <a:pt x="152" y="199"/>
                  <a:pt x="152" y="199"/>
                </a:cubicBezTo>
                <a:cubicBezTo>
                  <a:pt x="156" y="199"/>
                  <a:pt x="156" y="199"/>
                  <a:pt x="156" y="199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82" y="196"/>
                  <a:pt x="201" y="188"/>
                  <a:pt x="217" y="173"/>
                </a:cubicBezTo>
                <a:cubicBezTo>
                  <a:pt x="236" y="155"/>
                  <a:pt x="247" y="131"/>
                  <a:pt x="247" y="106"/>
                </a:cubicBezTo>
                <a:cubicBezTo>
                  <a:pt x="247" y="102"/>
                  <a:pt x="247" y="102"/>
                  <a:pt x="247" y="102"/>
                </a:cubicBezTo>
                <a:cubicBezTo>
                  <a:pt x="247" y="99"/>
                  <a:pt x="247" y="99"/>
                  <a:pt x="247" y="99"/>
                </a:cubicBezTo>
                <a:cubicBezTo>
                  <a:pt x="246" y="90"/>
                  <a:pt x="246" y="90"/>
                  <a:pt x="246" y="90"/>
                </a:cubicBezTo>
                <a:cubicBezTo>
                  <a:pt x="245" y="68"/>
                  <a:pt x="236" y="47"/>
                  <a:pt x="221" y="30"/>
                </a:cubicBezTo>
                <a:cubicBezTo>
                  <a:pt x="205" y="14"/>
                  <a:pt x="185" y="3"/>
                  <a:pt x="162" y="1"/>
                </a:cubicBezTo>
                <a:cubicBezTo>
                  <a:pt x="158" y="0"/>
                  <a:pt x="158" y="0"/>
                  <a:pt x="158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36"/>
          <p:cNvSpPr>
            <a:spLocks/>
          </p:cNvSpPr>
          <p:nvPr/>
        </p:nvSpPr>
        <p:spPr bwMode="auto">
          <a:xfrm>
            <a:off x="3135313" y="5022850"/>
            <a:ext cx="374650" cy="266700"/>
          </a:xfrm>
          <a:custGeom>
            <a:avLst/>
            <a:gdLst>
              <a:gd name="T0" fmla="*/ 54 w 171"/>
              <a:gd name="T1" fmla="*/ 121 h 122"/>
              <a:gd name="T2" fmla="*/ 16 w 171"/>
              <a:gd name="T3" fmla="*/ 105 h 122"/>
              <a:gd name="T4" fmla="*/ 0 w 171"/>
              <a:gd name="T5" fmla="*/ 65 h 122"/>
              <a:gd name="T6" fmla="*/ 0 w 171"/>
              <a:gd name="T7" fmla="*/ 55 h 122"/>
              <a:gd name="T8" fmla="*/ 17 w 171"/>
              <a:gd name="T9" fmla="*/ 15 h 122"/>
              <a:gd name="T10" fmla="*/ 55 w 171"/>
              <a:gd name="T11" fmla="*/ 0 h 122"/>
              <a:gd name="T12" fmla="*/ 115 w 171"/>
              <a:gd name="T13" fmla="*/ 1 h 122"/>
              <a:gd name="T14" fmla="*/ 118 w 171"/>
              <a:gd name="T15" fmla="*/ 1 h 122"/>
              <a:gd name="T16" fmla="*/ 155 w 171"/>
              <a:gd name="T17" fmla="*/ 17 h 122"/>
              <a:gd name="T18" fmla="*/ 170 w 171"/>
              <a:gd name="T19" fmla="*/ 54 h 122"/>
              <a:gd name="T20" fmla="*/ 171 w 171"/>
              <a:gd name="T21" fmla="*/ 66 h 122"/>
              <a:gd name="T22" fmla="*/ 171 w 171"/>
              <a:gd name="T23" fmla="*/ 67 h 122"/>
              <a:gd name="T24" fmla="*/ 154 w 171"/>
              <a:gd name="T25" fmla="*/ 107 h 122"/>
              <a:gd name="T26" fmla="*/ 116 w 171"/>
              <a:gd name="T27" fmla="*/ 122 h 122"/>
              <a:gd name="T28" fmla="*/ 54 w 171"/>
              <a:gd name="T29" fmla="*/ 12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1" h="122">
                <a:moveTo>
                  <a:pt x="54" y="121"/>
                </a:moveTo>
                <a:cubicBezTo>
                  <a:pt x="39" y="121"/>
                  <a:pt x="26" y="115"/>
                  <a:pt x="16" y="105"/>
                </a:cubicBezTo>
                <a:cubicBezTo>
                  <a:pt x="5" y="94"/>
                  <a:pt x="0" y="80"/>
                  <a:pt x="0" y="6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39"/>
                  <a:pt x="6" y="25"/>
                  <a:pt x="17" y="15"/>
                </a:cubicBezTo>
                <a:cubicBezTo>
                  <a:pt x="27" y="5"/>
                  <a:pt x="40" y="0"/>
                  <a:pt x="55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16" y="1"/>
                  <a:pt x="117" y="1"/>
                  <a:pt x="118" y="1"/>
                </a:cubicBezTo>
                <a:cubicBezTo>
                  <a:pt x="132" y="1"/>
                  <a:pt x="146" y="7"/>
                  <a:pt x="155" y="17"/>
                </a:cubicBezTo>
                <a:cubicBezTo>
                  <a:pt x="165" y="27"/>
                  <a:pt x="170" y="40"/>
                  <a:pt x="170" y="54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7"/>
                  <a:pt x="171" y="67"/>
                  <a:pt x="171" y="67"/>
                </a:cubicBezTo>
                <a:cubicBezTo>
                  <a:pt x="171" y="82"/>
                  <a:pt x="165" y="96"/>
                  <a:pt x="154" y="107"/>
                </a:cubicBezTo>
                <a:cubicBezTo>
                  <a:pt x="143" y="117"/>
                  <a:pt x="130" y="122"/>
                  <a:pt x="116" y="122"/>
                </a:cubicBezTo>
                <a:lnTo>
                  <a:pt x="54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37"/>
          <p:cNvSpPr>
            <a:spLocks noEditPoints="1"/>
          </p:cNvSpPr>
          <p:nvPr/>
        </p:nvSpPr>
        <p:spPr bwMode="auto">
          <a:xfrm>
            <a:off x="3051175" y="4938713"/>
            <a:ext cx="541337" cy="434975"/>
          </a:xfrm>
          <a:custGeom>
            <a:avLst/>
            <a:gdLst>
              <a:gd name="T0" fmla="*/ 93 w 247"/>
              <a:gd name="T1" fmla="*/ 76 h 198"/>
              <a:gd name="T2" fmla="*/ 93 w 247"/>
              <a:gd name="T3" fmla="*/ 76 h 198"/>
              <a:gd name="T4" fmla="*/ 154 w 247"/>
              <a:gd name="T5" fmla="*/ 77 h 198"/>
              <a:gd name="T6" fmla="*/ 156 w 247"/>
              <a:gd name="T7" fmla="*/ 77 h 198"/>
              <a:gd name="T8" fmla="*/ 166 w 247"/>
              <a:gd name="T9" fmla="*/ 81 h 198"/>
              <a:gd name="T10" fmla="*/ 170 w 247"/>
              <a:gd name="T11" fmla="*/ 93 h 198"/>
              <a:gd name="T12" fmla="*/ 171 w 247"/>
              <a:gd name="T13" fmla="*/ 105 h 198"/>
              <a:gd name="T14" fmla="*/ 166 w 247"/>
              <a:gd name="T15" fmla="*/ 117 h 198"/>
              <a:gd name="T16" fmla="*/ 154 w 247"/>
              <a:gd name="T17" fmla="*/ 122 h 198"/>
              <a:gd name="T18" fmla="*/ 154 w 247"/>
              <a:gd name="T19" fmla="*/ 122 h 198"/>
              <a:gd name="T20" fmla="*/ 92 w 247"/>
              <a:gd name="T21" fmla="*/ 121 h 198"/>
              <a:gd name="T22" fmla="*/ 92 w 247"/>
              <a:gd name="T23" fmla="*/ 121 h 198"/>
              <a:gd name="T24" fmla="*/ 81 w 247"/>
              <a:gd name="T25" fmla="*/ 116 h 198"/>
              <a:gd name="T26" fmla="*/ 76 w 247"/>
              <a:gd name="T27" fmla="*/ 103 h 198"/>
              <a:gd name="T28" fmla="*/ 76 w 247"/>
              <a:gd name="T29" fmla="*/ 92 h 198"/>
              <a:gd name="T30" fmla="*/ 81 w 247"/>
              <a:gd name="T31" fmla="*/ 81 h 198"/>
              <a:gd name="T32" fmla="*/ 93 w 247"/>
              <a:gd name="T33" fmla="*/ 76 h 198"/>
              <a:gd name="T34" fmla="*/ 93 w 247"/>
              <a:gd name="T35" fmla="*/ 0 h 198"/>
              <a:gd name="T36" fmla="*/ 29 w 247"/>
              <a:gd name="T37" fmla="*/ 25 h 198"/>
              <a:gd name="T38" fmla="*/ 0 w 247"/>
              <a:gd name="T39" fmla="*/ 92 h 198"/>
              <a:gd name="T40" fmla="*/ 0 w 247"/>
              <a:gd name="T41" fmla="*/ 100 h 198"/>
              <a:gd name="T42" fmla="*/ 0 w 247"/>
              <a:gd name="T43" fmla="*/ 101 h 198"/>
              <a:gd name="T44" fmla="*/ 0 w 247"/>
              <a:gd name="T45" fmla="*/ 102 h 198"/>
              <a:gd name="T46" fmla="*/ 27 w 247"/>
              <a:gd name="T47" fmla="*/ 169 h 198"/>
              <a:gd name="T48" fmla="*/ 91 w 247"/>
              <a:gd name="T49" fmla="*/ 197 h 198"/>
              <a:gd name="T50" fmla="*/ 152 w 247"/>
              <a:gd name="T51" fmla="*/ 198 h 198"/>
              <a:gd name="T52" fmla="*/ 153 w 247"/>
              <a:gd name="T53" fmla="*/ 198 h 198"/>
              <a:gd name="T54" fmla="*/ 153 w 247"/>
              <a:gd name="T55" fmla="*/ 198 h 198"/>
              <a:gd name="T56" fmla="*/ 153 w 247"/>
              <a:gd name="T57" fmla="*/ 198 h 198"/>
              <a:gd name="T58" fmla="*/ 154 w 247"/>
              <a:gd name="T59" fmla="*/ 198 h 198"/>
              <a:gd name="T60" fmla="*/ 217 w 247"/>
              <a:gd name="T61" fmla="*/ 173 h 198"/>
              <a:gd name="T62" fmla="*/ 247 w 247"/>
              <a:gd name="T63" fmla="*/ 105 h 198"/>
              <a:gd name="T64" fmla="*/ 247 w 247"/>
              <a:gd name="T65" fmla="*/ 103 h 198"/>
              <a:gd name="T66" fmla="*/ 247 w 247"/>
              <a:gd name="T67" fmla="*/ 100 h 198"/>
              <a:gd name="T68" fmla="*/ 246 w 247"/>
              <a:gd name="T69" fmla="*/ 90 h 198"/>
              <a:gd name="T70" fmla="*/ 221 w 247"/>
              <a:gd name="T71" fmla="*/ 29 h 198"/>
              <a:gd name="T72" fmla="*/ 221 w 247"/>
              <a:gd name="T73" fmla="*/ 29 h 198"/>
              <a:gd name="T74" fmla="*/ 221 w 247"/>
              <a:gd name="T75" fmla="*/ 29 h 198"/>
              <a:gd name="T76" fmla="*/ 156 w 247"/>
              <a:gd name="T77" fmla="*/ 1 h 198"/>
              <a:gd name="T78" fmla="*/ 153 w 247"/>
              <a:gd name="T79" fmla="*/ 1 h 198"/>
              <a:gd name="T80" fmla="*/ 94 w 247"/>
              <a:gd name="T81" fmla="*/ 0 h 198"/>
              <a:gd name="T82" fmla="*/ 93 w 247"/>
              <a:gd name="T83" fmla="*/ 0 h 198"/>
              <a:gd name="T84" fmla="*/ 93 w 247"/>
              <a:gd name="T85" fmla="*/ 0 h 198"/>
              <a:gd name="T86" fmla="*/ 93 w 247"/>
              <a:gd name="T87" fmla="*/ 0 h 198"/>
              <a:gd name="T88" fmla="*/ 93 w 247"/>
              <a:gd name="T8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7" h="198">
                <a:moveTo>
                  <a:pt x="93" y="76"/>
                </a:moveTo>
                <a:cubicBezTo>
                  <a:pt x="93" y="76"/>
                  <a:pt x="93" y="76"/>
                  <a:pt x="93" y="76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55" y="77"/>
                  <a:pt x="155" y="77"/>
                  <a:pt x="156" y="77"/>
                </a:cubicBezTo>
                <a:cubicBezTo>
                  <a:pt x="160" y="77"/>
                  <a:pt x="163" y="78"/>
                  <a:pt x="166" y="81"/>
                </a:cubicBezTo>
                <a:cubicBezTo>
                  <a:pt x="169" y="85"/>
                  <a:pt x="170" y="89"/>
                  <a:pt x="170" y="93"/>
                </a:cubicBezTo>
                <a:cubicBezTo>
                  <a:pt x="171" y="105"/>
                  <a:pt x="171" y="105"/>
                  <a:pt x="171" y="105"/>
                </a:cubicBezTo>
                <a:cubicBezTo>
                  <a:pt x="171" y="110"/>
                  <a:pt x="169" y="114"/>
                  <a:pt x="166" y="117"/>
                </a:cubicBezTo>
                <a:cubicBezTo>
                  <a:pt x="162" y="120"/>
                  <a:pt x="158" y="122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88" y="121"/>
                  <a:pt x="84" y="119"/>
                  <a:pt x="81" y="116"/>
                </a:cubicBezTo>
                <a:cubicBezTo>
                  <a:pt x="78" y="113"/>
                  <a:pt x="76" y="108"/>
                  <a:pt x="76" y="103"/>
                </a:cubicBezTo>
                <a:cubicBezTo>
                  <a:pt x="76" y="92"/>
                  <a:pt x="76" y="92"/>
                  <a:pt x="76" y="92"/>
                </a:cubicBezTo>
                <a:cubicBezTo>
                  <a:pt x="76" y="88"/>
                  <a:pt x="77" y="84"/>
                  <a:pt x="81" y="81"/>
                </a:cubicBezTo>
                <a:cubicBezTo>
                  <a:pt x="84" y="78"/>
                  <a:pt x="88" y="76"/>
                  <a:pt x="93" y="76"/>
                </a:cubicBezTo>
                <a:moveTo>
                  <a:pt x="93" y="0"/>
                </a:moveTo>
                <a:cubicBezTo>
                  <a:pt x="69" y="0"/>
                  <a:pt x="46" y="9"/>
                  <a:pt x="29" y="25"/>
                </a:cubicBezTo>
                <a:cubicBezTo>
                  <a:pt x="10" y="43"/>
                  <a:pt x="0" y="67"/>
                  <a:pt x="0" y="9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28"/>
                  <a:pt x="9" y="152"/>
                  <a:pt x="27" y="169"/>
                </a:cubicBezTo>
                <a:cubicBezTo>
                  <a:pt x="44" y="187"/>
                  <a:pt x="67" y="197"/>
                  <a:pt x="91" y="197"/>
                </a:cubicBezTo>
                <a:cubicBezTo>
                  <a:pt x="152" y="198"/>
                  <a:pt x="152" y="198"/>
                  <a:pt x="152" y="198"/>
                </a:cubicBezTo>
                <a:cubicBezTo>
                  <a:pt x="153" y="198"/>
                  <a:pt x="153" y="198"/>
                  <a:pt x="153" y="198"/>
                </a:cubicBezTo>
                <a:cubicBezTo>
                  <a:pt x="153" y="198"/>
                  <a:pt x="153" y="198"/>
                  <a:pt x="153" y="198"/>
                </a:cubicBezTo>
                <a:cubicBezTo>
                  <a:pt x="153" y="198"/>
                  <a:pt x="153" y="198"/>
                  <a:pt x="153" y="198"/>
                </a:cubicBezTo>
                <a:cubicBezTo>
                  <a:pt x="154" y="198"/>
                  <a:pt x="154" y="198"/>
                  <a:pt x="154" y="198"/>
                </a:cubicBezTo>
                <a:cubicBezTo>
                  <a:pt x="177" y="198"/>
                  <a:pt x="200" y="189"/>
                  <a:pt x="217" y="173"/>
                </a:cubicBezTo>
                <a:cubicBezTo>
                  <a:pt x="236" y="155"/>
                  <a:pt x="247" y="131"/>
                  <a:pt x="247" y="105"/>
                </a:cubicBezTo>
                <a:cubicBezTo>
                  <a:pt x="247" y="103"/>
                  <a:pt x="247" y="103"/>
                  <a:pt x="247" y="103"/>
                </a:cubicBezTo>
                <a:cubicBezTo>
                  <a:pt x="247" y="100"/>
                  <a:pt x="247" y="100"/>
                  <a:pt x="247" y="100"/>
                </a:cubicBezTo>
                <a:cubicBezTo>
                  <a:pt x="246" y="90"/>
                  <a:pt x="246" y="90"/>
                  <a:pt x="246" y="90"/>
                </a:cubicBezTo>
                <a:cubicBezTo>
                  <a:pt x="245" y="67"/>
                  <a:pt x="237" y="46"/>
                  <a:pt x="221" y="29"/>
                </a:cubicBezTo>
                <a:cubicBezTo>
                  <a:pt x="221" y="29"/>
                  <a:pt x="221" y="29"/>
                  <a:pt x="221" y="29"/>
                </a:cubicBezTo>
                <a:cubicBezTo>
                  <a:pt x="221" y="29"/>
                  <a:pt x="221" y="29"/>
                  <a:pt x="221" y="29"/>
                </a:cubicBezTo>
                <a:cubicBezTo>
                  <a:pt x="204" y="11"/>
                  <a:pt x="181" y="1"/>
                  <a:pt x="156" y="1"/>
                </a:cubicBezTo>
                <a:cubicBezTo>
                  <a:pt x="155" y="1"/>
                  <a:pt x="154" y="1"/>
                  <a:pt x="153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38"/>
          <p:cNvSpPr>
            <a:spLocks noEditPoints="1"/>
          </p:cNvSpPr>
          <p:nvPr/>
        </p:nvSpPr>
        <p:spPr bwMode="auto">
          <a:xfrm>
            <a:off x="2425700" y="2625725"/>
            <a:ext cx="896937" cy="725487"/>
          </a:xfrm>
          <a:custGeom>
            <a:avLst/>
            <a:gdLst>
              <a:gd name="T0" fmla="*/ 324 w 409"/>
              <a:gd name="T1" fmla="*/ 330 h 331"/>
              <a:gd name="T2" fmla="*/ 321 w 409"/>
              <a:gd name="T3" fmla="*/ 330 h 331"/>
              <a:gd name="T4" fmla="*/ 321 w 409"/>
              <a:gd name="T5" fmla="*/ 330 h 331"/>
              <a:gd name="T6" fmla="*/ 287 w 409"/>
              <a:gd name="T7" fmla="*/ 318 h 331"/>
              <a:gd name="T8" fmla="*/ 270 w 409"/>
              <a:gd name="T9" fmla="*/ 297 h 331"/>
              <a:gd name="T10" fmla="*/ 44 w 409"/>
              <a:gd name="T11" fmla="*/ 253 h 331"/>
              <a:gd name="T12" fmla="*/ 7 w 409"/>
              <a:gd name="T13" fmla="*/ 224 h 331"/>
              <a:gd name="T14" fmla="*/ 22 w 409"/>
              <a:gd name="T15" fmla="*/ 171 h 331"/>
              <a:gd name="T16" fmla="*/ 205 w 409"/>
              <a:gd name="T17" fmla="*/ 14 h 331"/>
              <a:gd name="T18" fmla="*/ 240 w 409"/>
              <a:gd name="T19" fmla="*/ 0 h 331"/>
              <a:gd name="T20" fmla="*/ 247 w 409"/>
              <a:gd name="T21" fmla="*/ 0 h 331"/>
              <a:gd name="T22" fmla="*/ 280 w 409"/>
              <a:gd name="T23" fmla="*/ 15 h 331"/>
              <a:gd name="T24" fmla="*/ 281 w 409"/>
              <a:gd name="T25" fmla="*/ 16 h 331"/>
              <a:gd name="T26" fmla="*/ 304 w 409"/>
              <a:gd name="T27" fmla="*/ 40 h 331"/>
              <a:gd name="T28" fmla="*/ 305 w 409"/>
              <a:gd name="T29" fmla="*/ 41 h 331"/>
              <a:gd name="T30" fmla="*/ 318 w 409"/>
              <a:gd name="T31" fmla="*/ 78 h 331"/>
              <a:gd name="T32" fmla="*/ 321 w 409"/>
              <a:gd name="T33" fmla="*/ 77 h 331"/>
              <a:gd name="T34" fmla="*/ 323 w 409"/>
              <a:gd name="T35" fmla="*/ 78 h 331"/>
              <a:gd name="T36" fmla="*/ 351 w 409"/>
              <a:gd name="T37" fmla="*/ 78 h 331"/>
              <a:gd name="T38" fmla="*/ 391 w 409"/>
              <a:gd name="T39" fmla="*/ 95 h 331"/>
              <a:gd name="T40" fmla="*/ 408 w 409"/>
              <a:gd name="T41" fmla="*/ 130 h 331"/>
              <a:gd name="T42" fmla="*/ 408 w 409"/>
              <a:gd name="T43" fmla="*/ 132 h 331"/>
              <a:gd name="T44" fmla="*/ 409 w 409"/>
              <a:gd name="T45" fmla="*/ 277 h 331"/>
              <a:gd name="T46" fmla="*/ 391 w 409"/>
              <a:gd name="T47" fmla="*/ 316 h 331"/>
              <a:gd name="T48" fmla="*/ 358 w 409"/>
              <a:gd name="T49" fmla="*/ 331 h 331"/>
              <a:gd name="T50" fmla="*/ 355 w 409"/>
              <a:gd name="T51" fmla="*/ 331 h 331"/>
              <a:gd name="T52" fmla="*/ 324 w 409"/>
              <a:gd name="T53" fmla="*/ 330 h 331"/>
              <a:gd name="T54" fmla="*/ 266 w 409"/>
              <a:gd name="T55" fmla="*/ 155 h 331"/>
              <a:gd name="T56" fmla="*/ 266 w 409"/>
              <a:gd name="T57" fmla="*/ 148 h 331"/>
              <a:gd name="T58" fmla="*/ 259 w 409"/>
              <a:gd name="T59" fmla="*/ 154 h 331"/>
              <a:gd name="T60" fmla="*/ 266 w 409"/>
              <a:gd name="T61" fmla="*/ 155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331">
                <a:moveTo>
                  <a:pt x="324" y="330"/>
                </a:moveTo>
                <a:cubicBezTo>
                  <a:pt x="323" y="330"/>
                  <a:pt x="322" y="330"/>
                  <a:pt x="321" y="330"/>
                </a:cubicBezTo>
                <a:cubicBezTo>
                  <a:pt x="321" y="330"/>
                  <a:pt x="321" y="330"/>
                  <a:pt x="321" y="330"/>
                </a:cubicBezTo>
                <a:cubicBezTo>
                  <a:pt x="309" y="330"/>
                  <a:pt x="297" y="326"/>
                  <a:pt x="287" y="318"/>
                </a:cubicBezTo>
                <a:cubicBezTo>
                  <a:pt x="278" y="312"/>
                  <a:pt x="273" y="304"/>
                  <a:pt x="270" y="297"/>
                </a:cubicBezTo>
                <a:cubicBezTo>
                  <a:pt x="44" y="253"/>
                  <a:pt x="44" y="253"/>
                  <a:pt x="44" y="253"/>
                </a:cubicBezTo>
                <a:cubicBezTo>
                  <a:pt x="26" y="249"/>
                  <a:pt x="13" y="239"/>
                  <a:pt x="7" y="224"/>
                </a:cubicBezTo>
                <a:cubicBezTo>
                  <a:pt x="0" y="205"/>
                  <a:pt x="5" y="185"/>
                  <a:pt x="22" y="171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14" y="5"/>
                  <a:pt x="227" y="0"/>
                  <a:pt x="240" y="0"/>
                </a:cubicBezTo>
                <a:cubicBezTo>
                  <a:pt x="242" y="0"/>
                  <a:pt x="245" y="0"/>
                  <a:pt x="247" y="0"/>
                </a:cubicBezTo>
                <a:cubicBezTo>
                  <a:pt x="259" y="2"/>
                  <a:pt x="270" y="7"/>
                  <a:pt x="280" y="15"/>
                </a:cubicBezTo>
                <a:cubicBezTo>
                  <a:pt x="281" y="16"/>
                  <a:pt x="281" y="16"/>
                  <a:pt x="281" y="16"/>
                </a:cubicBezTo>
                <a:cubicBezTo>
                  <a:pt x="304" y="40"/>
                  <a:pt x="304" y="40"/>
                  <a:pt x="304" y="40"/>
                </a:cubicBezTo>
                <a:cubicBezTo>
                  <a:pt x="305" y="41"/>
                  <a:pt x="305" y="41"/>
                  <a:pt x="305" y="41"/>
                </a:cubicBezTo>
                <a:cubicBezTo>
                  <a:pt x="314" y="51"/>
                  <a:pt x="318" y="64"/>
                  <a:pt x="318" y="78"/>
                </a:cubicBezTo>
                <a:cubicBezTo>
                  <a:pt x="319" y="78"/>
                  <a:pt x="320" y="77"/>
                  <a:pt x="321" y="77"/>
                </a:cubicBezTo>
                <a:cubicBezTo>
                  <a:pt x="322" y="77"/>
                  <a:pt x="323" y="78"/>
                  <a:pt x="323" y="78"/>
                </a:cubicBezTo>
                <a:cubicBezTo>
                  <a:pt x="351" y="78"/>
                  <a:pt x="351" y="78"/>
                  <a:pt x="351" y="78"/>
                </a:cubicBezTo>
                <a:cubicBezTo>
                  <a:pt x="367" y="78"/>
                  <a:pt x="381" y="84"/>
                  <a:pt x="391" y="95"/>
                </a:cubicBezTo>
                <a:cubicBezTo>
                  <a:pt x="401" y="105"/>
                  <a:pt x="407" y="117"/>
                  <a:pt x="408" y="130"/>
                </a:cubicBezTo>
                <a:cubicBezTo>
                  <a:pt x="408" y="132"/>
                  <a:pt x="408" y="132"/>
                  <a:pt x="408" y="132"/>
                </a:cubicBezTo>
                <a:cubicBezTo>
                  <a:pt x="409" y="277"/>
                  <a:pt x="409" y="277"/>
                  <a:pt x="409" y="277"/>
                </a:cubicBezTo>
                <a:cubicBezTo>
                  <a:pt x="409" y="292"/>
                  <a:pt x="403" y="306"/>
                  <a:pt x="391" y="316"/>
                </a:cubicBezTo>
                <a:cubicBezTo>
                  <a:pt x="382" y="324"/>
                  <a:pt x="370" y="329"/>
                  <a:pt x="358" y="331"/>
                </a:cubicBezTo>
                <a:cubicBezTo>
                  <a:pt x="355" y="331"/>
                  <a:pt x="355" y="331"/>
                  <a:pt x="355" y="331"/>
                </a:cubicBezTo>
                <a:lnTo>
                  <a:pt x="324" y="330"/>
                </a:lnTo>
                <a:close/>
                <a:moveTo>
                  <a:pt x="266" y="155"/>
                </a:moveTo>
                <a:cubicBezTo>
                  <a:pt x="266" y="148"/>
                  <a:pt x="266" y="148"/>
                  <a:pt x="266" y="148"/>
                </a:cubicBezTo>
                <a:cubicBezTo>
                  <a:pt x="259" y="154"/>
                  <a:pt x="259" y="154"/>
                  <a:pt x="259" y="154"/>
                </a:cubicBezTo>
                <a:lnTo>
                  <a:pt x="266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39"/>
          <p:cNvSpPr>
            <a:spLocks noEditPoints="1"/>
          </p:cNvSpPr>
          <p:nvPr/>
        </p:nvSpPr>
        <p:spPr bwMode="auto">
          <a:xfrm>
            <a:off x="2333625" y="2541588"/>
            <a:ext cx="1073150" cy="893762"/>
          </a:xfrm>
          <a:custGeom>
            <a:avLst/>
            <a:gdLst>
              <a:gd name="T0" fmla="*/ 284 w 489"/>
              <a:gd name="T1" fmla="*/ 76 h 407"/>
              <a:gd name="T2" fmla="*/ 318 w 489"/>
              <a:gd name="T3" fmla="*/ 104 h 407"/>
              <a:gd name="T4" fmla="*/ 317 w 489"/>
              <a:gd name="T5" fmla="*/ 128 h 407"/>
              <a:gd name="T6" fmla="*/ 226 w 489"/>
              <a:gd name="T7" fmla="*/ 212 h 407"/>
              <a:gd name="T8" fmla="*/ 328 w 489"/>
              <a:gd name="T9" fmla="*/ 236 h 407"/>
              <a:gd name="T10" fmla="*/ 341 w 489"/>
              <a:gd name="T11" fmla="*/ 233 h 407"/>
              <a:gd name="T12" fmla="*/ 346 w 489"/>
              <a:gd name="T13" fmla="*/ 170 h 407"/>
              <a:gd name="T14" fmla="*/ 363 w 489"/>
              <a:gd name="T15" fmla="*/ 153 h 407"/>
              <a:gd name="T16" fmla="*/ 393 w 489"/>
              <a:gd name="T17" fmla="*/ 154 h 407"/>
              <a:gd name="T18" fmla="*/ 406 w 489"/>
              <a:gd name="T19" fmla="*/ 160 h 407"/>
              <a:gd name="T20" fmla="*/ 413 w 489"/>
              <a:gd name="T21" fmla="*/ 315 h 407"/>
              <a:gd name="T22" fmla="*/ 395 w 489"/>
              <a:gd name="T23" fmla="*/ 331 h 407"/>
              <a:gd name="T24" fmla="*/ 363 w 489"/>
              <a:gd name="T25" fmla="*/ 330 h 407"/>
              <a:gd name="T26" fmla="*/ 346 w 489"/>
              <a:gd name="T27" fmla="*/ 317 h 407"/>
              <a:gd name="T28" fmla="*/ 329 w 489"/>
              <a:gd name="T29" fmla="*/ 300 h 407"/>
              <a:gd name="T30" fmla="*/ 84 w 489"/>
              <a:gd name="T31" fmla="*/ 248 h 407"/>
              <a:gd name="T32" fmla="*/ 272 w 489"/>
              <a:gd name="T33" fmla="*/ 80 h 407"/>
              <a:gd name="T34" fmla="*/ 282 w 489"/>
              <a:gd name="T35" fmla="*/ 0 h 407"/>
              <a:gd name="T36" fmla="*/ 39 w 489"/>
              <a:gd name="T37" fmla="*/ 180 h 407"/>
              <a:gd name="T38" fmla="*/ 78 w 489"/>
              <a:gd name="T39" fmla="*/ 328 h 407"/>
              <a:gd name="T40" fmla="*/ 307 w 489"/>
              <a:gd name="T41" fmla="*/ 387 h 407"/>
              <a:gd name="T42" fmla="*/ 366 w 489"/>
              <a:gd name="T43" fmla="*/ 406 h 407"/>
              <a:gd name="T44" fmla="*/ 398 w 489"/>
              <a:gd name="T45" fmla="*/ 407 h 407"/>
              <a:gd name="T46" fmla="*/ 458 w 489"/>
              <a:gd name="T47" fmla="*/ 383 h 407"/>
              <a:gd name="T48" fmla="*/ 489 w 489"/>
              <a:gd name="T49" fmla="*/ 315 h 407"/>
              <a:gd name="T50" fmla="*/ 488 w 489"/>
              <a:gd name="T51" fmla="*/ 171 h 407"/>
              <a:gd name="T52" fmla="*/ 488 w 489"/>
              <a:gd name="T53" fmla="*/ 164 h 407"/>
              <a:gd name="T54" fmla="*/ 394 w 489"/>
              <a:gd name="T55" fmla="*/ 78 h 407"/>
              <a:gd name="T56" fmla="*/ 375 w 489"/>
              <a:gd name="T57" fmla="*/ 54 h 407"/>
              <a:gd name="T58" fmla="*/ 373 w 489"/>
              <a:gd name="T59" fmla="*/ 51 h 407"/>
              <a:gd name="T60" fmla="*/ 349 w 489"/>
              <a:gd name="T61" fmla="*/ 26 h 407"/>
              <a:gd name="T62" fmla="*/ 294 w 489"/>
              <a:gd name="T63" fmla="*/ 1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9" h="407">
                <a:moveTo>
                  <a:pt x="282" y="76"/>
                </a:moveTo>
                <a:cubicBezTo>
                  <a:pt x="283" y="76"/>
                  <a:pt x="283" y="76"/>
                  <a:pt x="284" y="76"/>
                </a:cubicBezTo>
                <a:cubicBezTo>
                  <a:pt x="289" y="77"/>
                  <a:pt x="293" y="79"/>
                  <a:pt x="297" y="82"/>
                </a:cubicBezTo>
                <a:cubicBezTo>
                  <a:pt x="318" y="104"/>
                  <a:pt x="318" y="104"/>
                  <a:pt x="318" y="104"/>
                </a:cubicBezTo>
                <a:cubicBezTo>
                  <a:pt x="321" y="107"/>
                  <a:pt x="322" y="111"/>
                  <a:pt x="322" y="116"/>
                </a:cubicBezTo>
                <a:cubicBezTo>
                  <a:pt x="322" y="121"/>
                  <a:pt x="320" y="125"/>
                  <a:pt x="317" y="128"/>
                </a:cubicBezTo>
                <a:cubicBezTo>
                  <a:pt x="230" y="203"/>
                  <a:pt x="230" y="203"/>
                  <a:pt x="230" y="203"/>
                </a:cubicBezTo>
                <a:cubicBezTo>
                  <a:pt x="227" y="206"/>
                  <a:pt x="226" y="209"/>
                  <a:pt x="226" y="212"/>
                </a:cubicBezTo>
                <a:cubicBezTo>
                  <a:pt x="227" y="215"/>
                  <a:pt x="230" y="217"/>
                  <a:pt x="235" y="217"/>
                </a:cubicBezTo>
                <a:cubicBezTo>
                  <a:pt x="328" y="236"/>
                  <a:pt x="328" y="236"/>
                  <a:pt x="328" y="236"/>
                </a:cubicBezTo>
                <a:cubicBezTo>
                  <a:pt x="329" y="236"/>
                  <a:pt x="331" y="236"/>
                  <a:pt x="332" y="236"/>
                </a:cubicBezTo>
                <a:cubicBezTo>
                  <a:pt x="335" y="236"/>
                  <a:pt x="338" y="235"/>
                  <a:pt x="341" y="233"/>
                </a:cubicBezTo>
                <a:cubicBezTo>
                  <a:pt x="344" y="231"/>
                  <a:pt x="346" y="227"/>
                  <a:pt x="346" y="223"/>
                </a:cubicBezTo>
                <a:cubicBezTo>
                  <a:pt x="346" y="170"/>
                  <a:pt x="346" y="170"/>
                  <a:pt x="346" y="170"/>
                </a:cubicBezTo>
                <a:cubicBezTo>
                  <a:pt x="345" y="166"/>
                  <a:pt x="347" y="162"/>
                  <a:pt x="351" y="158"/>
                </a:cubicBezTo>
                <a:cubicBezTo>
                  <a:pt x="355" y="155"/>
                  <a:pt x="359" y="153"/>
                  <a:pt x="363" y="153"/>
                </a:cubicBezTo>
                <a:cubicBezTo>
                  <a:pt x="363" y="153"/>
                  <a:pt x="364" y="154"/>
                  <a:pt x="364" y="154"/>
                </a:cubicBezTo>
                <a:cubicBezTo>
                  <a:pt x="393" y="154"/>
                  <a:pt x="393" y="154"/>
                  <a:pt x="393" y="154"/>
                </a:cubicBezTo>
                <a:cubicBezTo>
                  <a:pt x="393" y="154"/>
                  <a:pt x="393" y="154"/>
                  <a:pt x="393" y="154"/>
                </a:cubicBezTo>
                <a:cubicBezTo>
                  <a:pt x="398" y="154"/>
                  <a:pt x="403" y="156"/>
                  <a:pt x="406" y="160"/>
                </a:cubicBezTo>
                <a:cubicBezTo>
                  <a:pt x="410" y="163"/>
                  <a:pt x="412" y="167"/>
                  <a:pt x="412" y="172"/>
                </a:cubicBezTo>
                <a:cubicBezTo>
                  <a:pt x="413" y="315"/>
                  <a:pt x="413" y="315"/>
                  <a:pt x="413" y="315"/>
                </a:cubicBezTo>
                <a:cubicBezTo>
                  <a:pt x="413" y="319"/>
                  <a:pt x="411" y="322"/>
                  <a:pt x="408" y="325"/>
                </a:cubicBezTo>
                <a:cubicBezTo>
                  <a:pt x="404" y="329"/>
                  <a:pt x="400" y="331"/>
                  <a:pt x="395" y="331"/>
                </a:cubicBezTo>
                <a:cubicBezTo>
                  <a:pt x="366" y="329"/>
                  <a:pt x="366" y="329"/>
                  <a:pt x="366" y="329"/>
                </a:cubicBezTo>
                <a:cubicBezTo>
                  <a:pt x="365" y="330"/>
                  <a:pt x="364" y="330"/>
                  <a:pt x="363" y="330"/>
                </a:cubicBezTo>
                <a:cubicBezTo>
                  <a:pt x="359" y="330"/>
                  <a:pt x="356" y="328"/>
                  <a:pt x="352" y="326"/>
                </a:cubicBezTo>
                <a:cubicBezTo>
                  <a:pt x="348" y="323"/>
                  <a:pt x="346" y="320"/>
                  <a:pt x="346" y="317"/>
                </a:cubicBezTo>
                <a:cubicBezTo>
                  <a:pt x="346" y="313"/>
                  <a:pt x="345" y="309"/>
                  <a:pt x="341" y="306"/>
                </a:cubicBezTo>
                <a:cubicBezTo>
                  <a:pt x="338" y="303"/>
                  <a:pt x="334" y="301"/>
                  <a:pt x="329" y="300"/>
                </a:cubicBezTo>
                <a:cubicBezTo>
                  <a:pt x="93" y="253"/>
                  <a:pt x="93" y="253"/>
                  <a:pt x="93" y="253"/>
                </a:cubicBezTo>
                <a:cubicBezTo>
                  <a:pt x="88" y="252"/>
                  <a:pt x="85" y="251"/>
                  <a:pt x="84" y="248"/>
                </a:cubicBezTo>
                <a:cubicBezTo>
                  <a:pt x="83" y="245"/>
                  <a:pt x="84" y="242"/>
                  <a:pt x="88" y="239"/>
                </a:cubicBezTo>
                <a:cubicBezTo>
                  <a:pt x="272" y="80"/>
                  <a:pt x="272" y="80"/>
                  <a:pt x="272" y="80"/>
                </a:cubicBezTo>
                <a:cubicBezTo>
                  <a:pt x="275" y="77"/>
                  <a:pt x="278" y="76"/>
                  <a:pt x="282" y="76"/>
                </a:cubicBezTo>
                <a:moveTo>
                  <a:pt x="282" y="0"/>
                </a:moveTo>
                <a:cubicBezTo>
                  <a:pt x="259" y="0"/>
                  <a:pt x="238" y="8"/>
                  <a:pt x="221" y="23"/>
                </a:cubicBezTo>
                <a:cubicBezTo>
                  <a:pt x="39" y="180"/>
                  <a:pt x="39" y="180"/>
                  <a:pt x="39" y="180"/>
                </a:cubicBezTo>
                <a:cubicBezTo>
                  <a:pt x="10" y="205"/>
                  <a:pt x="0" y="242"/>
                  <a:pt x="14" y="276"/>
                </a:cubicBezTo>
                <a:cubicBezTo>
                  <a:pt x="24" y="303"/>
                  <a:pt x="49" y="322"/>
                  <a:pt x="78" y="328"/>
                </a:cubicBezTo>
                <a:cubicBezTo>
                  <a:pt x="289" y="369"/>
                  <a:pt x="289" y="369"/>
                  <a:pt x="289" y="369"/>
                </a:cubicBezTo>
                <a:cubicBezTo>
                  <a:pt x="294" y="376"/>
                  <a:pt x="300" y="382"/>
                  <a:pt x="307" y="387"/>
                </a:cubicBezTo>
                <a:cubicBezTo>
                  <a:pt x="323" y="399"/>
                  <a:pt x="343" y="406"/>
                  <a:pt x="363" y="406"/>
                </a:cubicBezTo>
                <a:cubicBezTo>
                  <a:pt x="364" y="406"/>
                  <a:pt x="365" y="406"/>
                  <a:pt x="366" y="406"/>
                </a:cubicBezTo>
                <a:cubicBezTo>
                  <a:pt x="391" y="407"/>
                  <a:pt x="391" y="407"/>
                  <a:pt x="391" y="407"/>
                </a:cubicBezTo>
                <a:cubicBezTo>
                  <a:pt x="398" y="407"/>
                  <a:pt x="398" y="407"/>
                  <a:pt x="398" y="407"/>
                </a:cubicBezTo>
                <a:cubicBezTo>
                  <a:pt x="405" y="407"/>
                  <a:pt x="405" y="407"/>
                  <a:pt x="405" y="407"/>
                </a:cubicBezTo>
                <a:cubicBezTo>
                  <a:pt x="425" y="404"/>
                  <a:pt x="443" y="396"/>
                  <a:pt x="458" y="383"/>
                </a:cubicBezTo>
                <a:cubicBezTo>
                  <a:pt x="478" y="365"/>
                  <a:pt x="489" y="342"/>
                  <a:pt x="489" y="316"/>
                </a:cubicBezTo>
                <a:cubicBezTo>
                  <a:pt x="489" y="315"/>
                  <a:pt x="489" y="315"/>
                  <a:pt x="489" y="315"/>
                </a:cubicBezTo>
                <a:cubicBezTo>
                  <a:pt x="489" y="314"/>
                  <a:pt x="489" y="314"/>
                  <a:pt x="489" y="314"/>
                </a:cubicBezTo>
                <a:cubicBezTo>
                  <a:pt x="488" y="171"/>
                  <a:pt x="488" y="171"/>
                  <a:pt x="488" y="171"/>
                </a:cubicBezTo>
                <a:cubicBezTo>
                  <a:pt x="488" y="167"/>
                  <a:pt x="488" y="167"/>
                  <a:pt x="488" y="167"/>
                </a:cubicBezTo>
                <a:cubicBezTo>
                  <a:pt x="488" y="164"/>
                  <a:pt x="488" y="164"/>
                  <a:pt x="488" y="164"/>
                </a:cubicBezTo>
                <a:cubicBezTo>
                  <a:pt x="486" y="142"/>
                  <a:pt x="476" y="123"/>
                  <a:pt x="461" y="107"/>
                </a:cubicBezTo>
                <a:cubicBezTo>
                  <a:pt x="443" y="89"/>
                  <a:pt x="419" y="79"/>
                  <a:pt x="394" y="78"/>
                </a:cubicBezTo>
                <a:cubicBezTo>
                  <a:pt x="391" y="78"/>
                  <a:pt x="391" y="78"/>
                  <a:pt x="391" y="78"/>
                </a:cubicBezTo>
                <a:cubicBezTo>
                  <a:pt x="387" y="69"/>
                  <a:pt x="382" y="61"/>
                  <a:pt x="375" y="54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73" y="51"/>
                  <a:pt x="373" y="51"/>
                  <a:pt x="373" y="51"/>
                </a:cubicBezTo>
                <a:cubicBezTo>
                  <a:pt x="352" y="29"/>
                  <a:pt x="352" y="29"/>
                  <a:pt x="352" y="29"/>
                </a:cubicBezTo>
                <a:cubicBezTo>
                  <a:pt x="349" y="26"/>
                  <a:pt x="349" y="26"/>
                  <a:pt x="349" y="26"/>
                </a:cubicBezTo>
                <a:cubicBezTo>
                  <a:pt x="346" y="24"/>
                  <a:pt x="346" y="24"/>
                  <a:pt x="346" y="24"/>
                </a:cubicBezTo>
                <a:cubicBezTo>
                  <a:pt x="331" y="11"/>
                  <a:pt x="313" y="3"/>
                  <a:pt x="294" y="1"/>
                </a:cubicBezTo>
                <a:cubicBezTo>
                  <a:pt x="290" y="0"/>
                  <a:pt x="286" y="0"/>
                  <a:pt x="282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0"/>
          <p:cNvSpPr>
            <a:spLocks noEditPoints="1"/>
          </p:cNvSpPr>
          <p:nvPr/>
        </p:nvSpPr>
        <p:spPr bwMode="auto">
          <a:xfrm>
            <a:off x="2901950" y="2052638"/>
            <a:ext cx="1211262" cy="1557337"/>
          </a:xfrm>
          <a:custGeom>
            <a:avLst/>
            <a:gdLst>
              <a:gd name="T0" fmla="*/ 368 w 552"/>
              <a:gd name="T1" fmla="*/ 710 h 710"/>
              <a:gd name="T2" fmla="*/ 356 w 552"/>
              <a:gd name="T3" fmla="*/ 709 h 710"/>
              <a:gd name="T4" fmla="*/ 355 w 552"/>
              <a:gd name="T5" fmla="*/ 709 h 710"/>
              <a:gd name="T6" fmla="*/ 244 w 552"/>
              <a:gd name="T7" fmla="*/ 682 h 710"/>
              <a:gd name="T8" fmla="*/ 209 w 552"/>
              <a:gd name="T9" fmla="*/ 660 h 710"/>
              <a:gd name="T10" fmla="*/ 201 w 552"/>
              <a:gd name="T11" fmla="*/ 616 h 710"/>
              <a:gd name="T12" fmla="*/ 207 w 552"/>
              <a:gd name="T13" fmla="*/ 589 h 710"/>
              <a:gd name="T14" fmla="*/ 215 w 552"/>
              <a:gd name="T15" fmla="*/ 569 h 710"/>
              <a:gd name="T16" fmla="*/ 207 w 552"/>
              <a:gd name="T17" fmla="*/ 570 h 710"/>
              <a:gd name="T18" fmla="*/ 180 w 552"/>
              <a:gd name="T19" fmla="*/ 563 h 710"/>
              <a:gd name="T20" fmla="*/ 162 w 552"/>
              <a:gd name="T21" fmla="*/ 553 h 710"/>
              <a:gd name="T22" fmla="*/ 134 w 552"/>
              <a:gd name="T23" fmla="*/ 524 h 710"/>
              <a:gd name="T24" fmla="*/ 137 w 552"/>
              <a:gd name="T25" fmla="*/ 477 h 710"/>
              <a:gd name="T26" fmla="*/ 234 w 552"/>
              <a:gd name="T27" fmla="*/ 299 h 710"/>
              <a:gd name="T28" fmla="*/ 228 w 552"/>
              <a:gd name="T29" fmla="*/ 295 h 710"/>
              <a:gd name="T30" fmla="*/ 211 w 552"/>
              <a:gd name="T31" fmla="*/ 253 h 710"/>
              <a:gd name="T32" fmla="*/ 212 w 552"/>
              <a:gd name="T33" fmla="*/ 232 h 710"/>
              <a:gd name="T34" fmla="*/ 30 w 552"/>
              <a:gd name="T35" fmla="*/ 114 h 710"/>
              <a:gd name="T36" fmla="*/ 4 w 552"/>
              <a:gd name="T37" fmla="*/ 81 h 710"/>
              <a:gd name="T38" fmla="*/ 14 w 552"/>
              <a:gd name="T39" fmla="*/ 35 h 710"/>
              <a:gd name="T40" fmla="*/ 22 w 552"/>
              <a:gd name="T41" fmla="*/ 23 h 710"/>
              <a:gd name="T42" fmla="*/ 23 w 552"/>
              <a:gd name="T43" fmla="*/ 21 h 710"/>
              <a:gd name="T44" fmla="*/ 59 w 552"/>
              <a:gd name="T45" fmla="*/ 0 h 710"/>
              <a:gd name="T46" fmla="*/ 67 w 552"/>
              <a:gd name="T47" fmla="*/ 0 h 710"/>
              <a:gd name="T48" fmla="*/ 100 w 552"/>
              <a:gd name="T49" fmla="*/ 11 h 710"/>
              <a:gd name="T50" fmla="*/ 282 w 552"/>
              <a:gd name="T51" fmla="*/ 128 h 710"/>
              <a:gd name="T52" fmla="*/ 307 w 552"/>
              <a:gd name="T53" fmla="*/ 162 h 710"/>
              <a:gd name="T54" fmla="*/ 307 w 552"/>
              <a:gd name="T55" fmla="*/ 163 h 710"/>
              <a:gd name="T56" fmla="*/ 347 w 552"/>
              <a:gd name="T57" fmla="*/ 91 h 710"/>
              <a:gd name="T58" fmla="*/ 347 w 552"/>
              <a:gd name="T59" fmla="*/ 91 h 710"/>
              <a:gd name="T60" fmla="*/ 383 w 552"/>
              <a:gd name="T61" fmla="*/ 66 h 710"/>
              <a:gd name="T62" fmla="*/ 394 w 552"/>
              <a:gd name="T63" fmla="*/ 64 h 710"/>
              <a:gd name="T64" fmla="*/ 422 w 552"/>
              <a:gd name="T65" fmla="*/ 71 h 710"/>
              <a:gd name="T66" fmla="*/ 441 w 552"/>
              <a:gd name="T67" fmla="*/ 81 h 710"/>
              <a:gd name="T68" fmla="*/ 469 w 552"/>
              <a:gd name="T69" fmla="*/ 112 h 710"/>
              <a:gd name="T70" fmla="*/ 466 w 552"/>
              <a:gd name="T71" fmla="*/ 157 h 710"/>
              <a:gd name="T72" fmla="*/ 451 w 552"/>
              <a:gd name="T73" fmla="*/ 182 h 710"/>
              <a:gd name="T74" fmla="*/ 499 w 552"/>
              <a:gd name="T75" fmla="*/ 184 h 710"/>
              <a:gd name="T76" fmla="*/ 500 w 552"/>
              <a:gd name="T77" fmla="*/ 184 h 710"/>
              <a:gd name="T78" fmla="*/ 538 w 552"/>
              <a:gd name="T79" fmla="*/ 204 h 710"/>
              <a:gd name="T80" fmla="*/ 547 w 552"/>
              <a:gd name="T81" fmla="*/ 250 h 710"/>
              <a:gd name="T82" fmla="*/ 423 w 552"/>
              <a:gd name="T83" fmla="*/ 671 h 710"/>
              <a:gd name="T84" fmla="*/ 395 w 552"/>
              <a:gd name="T85" fmla="*/ 704 h 710"/>
              <a:gd name="T86" fmla="*/ 368 w 552"/>
              <a:gd name="T87" fmla="*/ 710 h 710"/>
              <a:gd name="T88" fmla="*/ 263 w 552"/>
              <a:gd name="T89" fmla="*/ 545 h 710"/>
              <a:gd name="T90" fmla="*/ 271 w 552"/>
              <a:gd name="T91" fmla="*/ 546 h 710"/>
              <a:gd name="T92" fmla="*/ 274 w 552"/>
              <a:gd name="T93" fmla="*/ 546 h 710"/>
              <a:gd name="T94" fmla="*/ 307 w 552"/>
              <a:gd name="T95" fmla="*/ 554 h 710"/>
              <a:gd name="T96" fmla="*/ 377 w 552"/>
              <a:gd name="T97" fmla="*/ 321 h 710"/>
              <a:gd name="T98" fmla="*/ 256 w 552"/>
              <a:gd name="T99" fmla="*/ 541 h 710"/>
              <a:gd name="T100" fmla="*/ 253 w 552"/>
              <a:gd name="T101" fmla="*/ 546 h 710"/>
              <a:gd name="T102" fmla="*/ 263 w 552"/>
              <a:gd name="T103" fmla="*/ 545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2" h="710">
                <a:moveTo>
                  <a:pt x="368" y="710"/>
                </a:moveTo>
                <a:cubicBezTo>
                  <a:pt x="364" y="710"/>
                  <a:pt x="360" y="710"/>
                  <a:pt x="356" y="709"/>
                </a:cubicBezTo>
                <a:cubicBezTo>
                  <a:pt x="355" y="709"/>
                  <a:pt x="355" y="709"/>
                  <a:pt x="355" y="709"/>
                </a:cubicBezTo>
                <a:cubicBezTo>
                  <a:pt x="244" y="682"/>
                  <a:pt x="244" y="682"/>
                  <a:pt x="244" y="682"/>
                </a:cubicBezTo>
                <a:cubicBezTo>
                  <a:pt x="230" y="679"/>
                  <a:pt x="218" y="672"/>
                  <a:pt x="209" y="660"/>
                </a:cubicBezTo>
                <a:cubicBezTo>
                  <a:pt x="200" y="647"/>
                  <a:pt x="197" y="631"/>
                  <a:pt x="201" y="616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209" y="581"/>
                  <a:pt x="211" y="575"/>
                  <a:pt x="215" y="569"/>
                </a:cubicBezTo>
                <a:cubicBezTo>
                  <a:pt x="213" y="570"/>
                  <a:pt x="210" y="570"/>
                  <a:pt x="207" y="570"/>
                </a:cubicBezTo>
                <a:cubicBezTo>
                  <a:pt x="198" y="570"/>
                  <a:pt x="189" y="567"/>
                  <a:pt x="180" y="563"/>
                </a:cubicBezTo>
                <a:cubicBezTo>
                  <a:pt x="162" y="553"/>
                  <a:pt x="162" y="553"/>
                  <a:pt x="162" y="553"/>
                </a:cubicBezTo>
                <a:cubicBezTo>
                  <a:pt x="149" y="547"/>
                  <a:pt x="140" y="537"/>
                  <a:pt x="134" y="524"/>
                </a:cubicBezTo>
                <a:cubicBezTo>
                  <a:pt x="128" y="509"/>
                  <a:pt x="129" y="492"/>
                  <a:pt x="137" y="477"/>
                </a:cubicBezTo>
                <a:cubicBezTo>
                  <a:pt x="234" y="299"/>
                  <a:pt x="234" y="299"/>
                  <a:pt x="234" y="299"/>
                </a:cubicBezTo>
                <a:cubicBezTo>
                  <a:pt x="232" y="298"/>
                  <a:pt x="230" y="296"/>
                  <a:pt x="228" y="295"/>
                </a:cubicBezTo>
                <a:cubicBezTo>
                  <a:pt x="216" y="284"/>
                  <a:pt x="210" y="269"/>
                  <a:pt x="211" y="253"/>
                </a:cubicBezTo>
                <a:cubicBezTo>
                  <a:pt x="212" y="232"/>
                  <a:pt x="212" y="232"/>
                  <a:pt x="212" y="232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14" y="104"/>
                  <a:pt x="7" y="90"/>
                  <a:pt x="4" y="81"/>
                </a:cubicBezTo>
                <a:cubicBezTo>
                  <a:pt x="0" y="65"/>
                  <a:pt x="3" y="48"/>
                  <a:pt x="14" y="35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1"/>
                  <a:pt x="23" y="21"/>
                  <a:pt x="23" y="21"/>
                </a:cubicBezTo>
                <a:cubicBezTo>
                  <a:pt x="33" y="10"/>
                  <a:pt x="45" y="3"/>
                  <a:pt x="59" y="0"/>
                </a:cubicBezTo>
                <a:cubicBezTo>
                  <a:pt x="62" y="0"/>
                  <a:pt x="64" y="0"/>
                  <a:pt x="67" y="0"/>
                </a:cubicBezTo>
                <a:cubicBezTo>
                  <a:pt x="79" y="0"/>
                  <a:pt x="90" y="4"/>
                  <a:pt x="100" y="11"/>
                </a:cubicBezTo>
                <a:cubicBezTo>
                  <a:pt x="282" y="128"/>
                  <a:pt x="282" y="128"/>
                  <a:pt x="282" y="128"/>
                </a:cubicBezTo>
                <a:cubicBezTo>
                  <a:pt x="295" y="137"/>
                  <a:pt x="303" y="148"/>
                  <a:pt x="307" y="162"/>
                </a:cubicBezTo>
                <a:cubicBezTo>
                  <a:pt x="307" y="163"/>
                  <a:pt x="307" y="163"/>
                  <a:pt x="307" y="163"/>
                </a:cubicBezTo>
                <a:cubicBezTo>
                  <a:pt x="347" y="91"/>
                  <a:pt x="347" y="91"/>
                  <a:pt x="347" y="91"/>
                </a:cubicBezTo>
                <a:cubicBezTo>
                  <a:pt x="347" y="91"/>
                  <a:pt x="347" y="91"/>
                  <a:pt x="347" y="91"/>
                </a:cubicBezTo>
                <a:cubicBezTo>
                  <a:pt x="355" y="78"/>
                  <a:pt x="368" y="69"/>
                  <a:pt x="383" y="66"/>
                </a:cubicBezTo>
                <a:cubicBezTo>
                  <a:pt x="387" y="65"/>
                  <a:pt x="391" y="64"/>
                  <a:pt x="394" y="64"/>
                </a:cubicBezTo>
                <a:cubicBezTo>
                  <a:pt x="404" y="64"/>
                  <a:pt x="413" y="67"/>
                  <a:pt x="422" y="71"/>
                </a:cubicBezTo>
                <a:cubicBezTo>
                  <a:pt x="441" y="81"/>
                  <a:pt x="441" y="81"/>
                  <a:pt x="441" y="81"/>
                </a:cubicBezTo>
                <a:cubicBezTo>
                  <a:pt x="454" y="88"/>
                  <a:pt x="464" y="98"/>
                  <a:pt x="469" y="112"/>
                </a:cubicBezTo>
                <a:cubicBezTo>
                  <a:pt x="475" y="127"/>
                  <a:pt x="474" y="143"/>
                  <a:pt x="466" y="157"/>
                </a:cubicBezTo>
                <a:cubicBezTo>
                  <a:pt x="451" y="182"/>
                  <a:pt x="451" y="182"/>
                  <a:pt x="451" y="182"/>
                </a:cubicBezTo>
                <a:cubicBezTo>
                  <a:pt x="499" y="184"/>
                  <a:pt x="499" y="184"/>
                  <a:pt x="499" y="184"/>
                </a:cubicBezTo>
                <a:cubicBezTo>
                  <a:pt x="500" y="184"/>
                  <a:pt x="500" y="184"/>
                  <a:pt x="500" y="184"/>
                </a:cubicBezTo>
                <a:cubicBezTo>
                  <a:pt x="515" y="186"/>
                  <a:pt x="529" y="193"/>
                  <a:pt x="538" y="204"/>
                </a:cubicBezTo>
                <a:cubicBezTo>
                  <a:pt x="549" y="217"/>
                  <a:pt x="552" y="234"/>
                  <a:pt x="547" y="250"/>
                </a:cubicBezTo>
                <a:cubicBezTo>
                  <a:pt x="423" y="671"/>
                  <a:pt x="423" y="671"/>
                  <a:pt x="423" y="671"/>
                </a:cubicBezTo>
                <a:cubicBezTo>
                  <a:pt x="418" y="685"/>
                  <a:pt x="409" y="697"/>
                  <a:pt x="395" y="704"/>
                </a:cubicBezTo>
                <a:cubicBezTo>
                  <a:pt x="386" y="708"/>
                  <a:pt x="377" y="710"/>
                  <a:pt x="368" y="710"/>
                </a:cubicBezTo>
                <a:close/>
                <a:moveTo>
                  <a:pt x="263" y="545"/>
                </a:moveTo>
                <a:cubicBezTo>
                  <a:pt x="266" y="545"/>
                  <a:pt x="268" y="545"/>
                  <a:pt x="271" y="546"/>
                </a:cubicBezTo>
                <a:cubicBezTo>
                  <a:pt x="274" y="546"/>
                  <a:pt x="274" y="546"/>
                  <a:pt x="274" y="546"/>
                </a:cubicBezTo>
                <a:cubicBezTo>
                  <a:pt x="307" y="554"/>
                  <a:pt x="307" y="554"/>
                  <a:pt x="307" y="554"/>
                </a:cubicBezTo>
                <a:cubicBezTo>
                  <a:pt x="377" y="321"/>
                  <a:pt x="377" y="321"/>
                  <a:pt x="377" y="321"/>
                </a:cubicBezTo>
                <a:cubicBezTo>
                  <a:pt x="256" y="541"/>
                  <a:pt x="256" y="541"/>
                  <a:pt x="256" y="541"/>
                </a:cubicBezTo>
                <a:cubicBezTo>
                  <a:pt x="255" y="543"/>
                  <a:pt x="254" y="544"/>
                  <a:pt x="253" y="546"/>
                </a:cubicBezTo>
                <a:cubicBezTo>
                  <a:pt x="256" y="546"/>
                  <a:pt x="260" y="545"/>
                  <a:pt x="263" y="5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1"/>
          <p:cNvSpPr>
            <a:spLocks noEditPoints="1"/>
          </p:cNvSpPr>
          <p:nvPr/>
        </p:nvSpPr>
        <p:spPr bwMode="auto">
          <a:xfrm>
            <a:off x="2814638" y="1970088"/>
            <a:ext cx="1385887" cy="1724025"/>
          </a:xfrm>
          <a:custGeom>
            <a:avLst/>
            <a:gdLst>
              <a:gd name="T0" fmla="*/ 118 w 632"/>
              <a:gd name="T1" fmla="*/ 80 h 786"/>
              <a:gd name="T2" fmla="*/ 310 w 632"/>
              <a:gd name="T3" fmla="*/ 210 h 786"/>
              <a:gd name="T4" fmla="*/ 301 w 632"/>
              <a:gd name="T5" fmla="*/ 232 h 786"/>
              <a:gd name="T6" fmla="*/ 310 w 632"/>
              <a:gd name="T7" fmla="*/ 246 h 786"/>
              <a:gd name="T8" fmla="*/ 346 w 632"/>
              <a:gd name="T9" fmla="*/ 249 h 786"/>
              <a:gd name="T10" fmla="*/ 372 w 632"/>
              <a:gd name="T11" fmla="*/ 236 h 786"/>
              <a:gd name="T12" fmla="*/ 430 w 632"/>
              <a:gd name="T13" fmla="*/ 141 h 786"/>
              <a:gd name="T14" fmla="*/ 444 w 632"/>
              <a:gd name="T15" fmla="*/ 143 h 786"/>
              <a:gd name="T16" fmla="*/ 474 w 632"/>
              <a:gd name="T17" fmla="*/ 163 h 786"/>
              <a:gd name="T18" fmla="*/ 437 w 632"/>
              <a:gd name="T19" fmla="*/ 238 h 786"/>
              <a:gd name="T20" fmla="*/ 449 w 632"/>
              <a:gd name="T21" fmla="*/ 256 h 786"/>
              <a:gd name="T22" fmla="*/ 549 w 632"/>
              <a:gd name="T23" fmla="*/ 266 h 786"/>
              <a:gd name="T24" fmla="*/ 426 w 632"/>
              <a:gd name="T25" fmla="*/ 698 h 786"/>
              <a:gd name="T26" fmla="*/ 408 w 632"/>
              <a:gd name="T27" fmla="*/ 710 h 786"/>
              <a:gd name="T28" fmla="*/ 292 w 632"/>
              <a:gd name="T29" fmla="*/ 683 h 786"/>
              <a:gd name="T30" fmla="*/ 278 w 632"/>
              <a:gd name="T31" fmla="*/ 663 h 786"/>
              <a:gd name="T32" fmla="*/ 292 w 632"/>
              <a:gd name="T33" fmla="*/ 624 h 786"/>
              <a:gd name="T34" fmla="*/ 307 w 632"/>
              <a:gd name="T35" fmla="*/ 621 h 786"/>
              <a:gd name="T36" fmla="*/ 361 w 632"/>
              <a:gd name="T37" fmla="*/ 634 h 786"/>
              <a:gd name="T38" fmla="*/ 378 w 632"/>
              <a:gd name="T39" fmla="*/ 622 h 786"/>
              <a:gd name="T40" fmla="*/ 461 w 632"/>
              <a:gd name="T41" fmla="*/ 324 h 786"/>
              <a:gd name="T42" fmla="*/ 414 w 632"/>
              <a:gd name="T43" fmla="*/ 316 h 786"/>
              <a:gd name="T44" fmla="*/ 389 w 632"/>
              <a:gd name="T45" fmla="*/ 330 h 786"/>
              <a:gd name="T46" fmla="*/ 252 w 632"/>
              <a:gd name="T47" fmla="*/ 569 h 786"/>
              <a:gd name="T48" fmla="*/ 238 w 632"/>
              <a:gd name="T49" fmla="*/ 567 h 786"/>
              <a:gd name="T50" fmla="*/ 209 w 632"/>
              <a:gd name="T51" fmla="*/ 547 h 786"/>
              <a:gd name="T52" fmla="*/ 323 w 632"/>
              <a:gd name="T53" fmla="*/ 326 h 786"/>
              <a:gd name="T54" fmla="*/ 313 w 632"/>
              <a:gd name="T55" fmla="*/ 310 h 786"/>
              <a:gd name="T56" fmla="*/ 294 w 632"/>
              <a:gd name="T57" fmla="*/ 304 h 786"/>
              <a:gd name="T58" fmla="*/ 290 w 632"/>
              <a:gd name="T59" fmla="*/ 265 h 786"/>
              <a:gd name="T60" fmla="*/ 290 w 632"/>
              <a:gd name="T61" fmla="*/ 253 h 786"/>
              <a:gd name="T62" fmla="*/ 289 w 632"/>
              <a:gd name="T63" fmla="*/ 248 h 786"/>
              <a:gd name="T64" fmla="*/ 274 w 632"/>
              <a:gd name="T65" fmla="*/ 239 h 786"/>
              <a:gd name="T66" fmla="*/ 81 w 632"/>
              <a:gd name="T67" fmla="*/ 108 h 786"/>
              <a:gd name="T68" fmla="*/ 92 w 632"/>
              <a:gd name="T69" fmla="*/ 83 h 786"/>
              <a:gd name="T70" fmla="*/ 107 w 632"/>
              <a:gd name="T71" fmla="*/ 76 h 786"/>
              <a:gd name="T72" fmla="*/ 93 w 632"/>
              <a:gd name="T73" fmla="*/ 1 h 786"/>
              <a:gd name="T74" fmla="*/ 93 w 632"/>
              <a:gd name="T75" fmla="*/ 1 h 786"/>
              <a:gd name="T76" fmla="*/ 31 w 632"/>
              <a:gd name="T77" fmla="*/ 38 h 786"/>
              <a:gd name="T78" fmla="*/ 23 w 632"/>
              <a:gd name="T79" fmla="*/ 51 h 786"/>
              <a:gd name="T80" fmla="*/ 49 w 632"/>
              <a:gd name="T81" fmla="*/ 184 h 786"/>
              <a:gd name="T82" fmla="*/ 227 w 632"/>
              <a:gd name="T83" fmla="*/ 343 h 786"/>
              <a:gd name="T84" fmla="*/ 144 w 632"/>
              <a:gd name="T85" fmla="*/ 497 h 786"/>
              <a:gd name="T86" fmla="*/ 139 w 632"/>
              <a:gd name="T87" fmla="*/ 577 h 786"/>
              <a:gd name="T88" fmla="*/ 202 w 632"/>
              <a:gd name="T89" fmla="*/ 634 h 786"/>
              <a:gd name="T90" fmla="*/ 203 w 632"/>
              <a:gd name="T91" fmla="*/ 634 h 786"/>
              <a:gd name="T92" fmla="*/ 204 w 632"/>
              <a:gd name="T93" fmla="*/ 645 h 786"/>
              <a:gd name="T94" fmla="*/ 219 w 632"/>
              <a:gd name="T95" fmla="*/ 720 h 786"/>
              <a:gd name="T96" fmla="*/ 386 w 632"/>
              <a:gd name="T97" fmla="*/ 784 h 786"/>
              <a:gd name="T98" fmla="*/ 389 w 632"/>
              <a:gd name="T99" fmla="*/ 785 h 786"/>
              <a:gd name="T100" fmla="*/ 452 w 632"/>
              <a:gd name="T101" fmla="*/ 775 h 786"/>
              <a:gd name="T102" fmla="*/ 624 w 632"/>
              <a:gd name="T103" fmla="*/ 299 h 786"/>
              <a:gd name="T104" fmla="*/ 549 w 632"/>
              <a:gd name="T105" fmla="*/ 185 h 786"/>
              <a:gd name="T106" fmla="*/ 498 w 632"/>
              <a:gd name="T107" fmla="*/ 85 h 786"/>
              <a:gd name="T108" fmla="*/ 434 w 632"/>
              <a:gd name="T109" fmla="*/ 64 h 786"/>
              <a:gd name="T110" fmla="*/ 354 w 632"/>
              <a:gd name="T111" fmla="*/ 110 h 786"/>
              <a:gd name="T112" fmla="*/ 353 w 632"/>
              <a:gd name="T113" fmla="*/ 112 h 786"/>
              <a:gd name="T114" fmla="*/ 161 w 632"/>
              <a:gd name="T115" fmla="*/ 17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2" h="786">
                <a:moveTo>
                  <a:pt x="107" y="76"/>
                </a:moveTo>
                <a:cubicBezTo>
                  <a:pt x="111" y="76"/>
                  <a:pt x="114" y="77"/>
                  <a:pt x="118" y="80"/>
                </a:cubicBezTo>
                <a:cubicBezTo>
                  <a:pt x="302" y="198"/>
                  <a:pt x="302" y="198"/>
                  <a:pt x="302" y="198"/>
                </a:cubicBezTo>
                <a:cubicBezTo>
                  <a:pt x="306" y="201"/>
                  <a:pt x="309" y="205"/>
                  <a:pt x="310" y="210"/>
                </a:cubicBezTo>
                <a:cubicBezTo>
                  <a:pt x="311" y="215"/>
                  <a:pt x="311" y="219"/>
                  <a:pt x="308" y="222"/>
                </a:cubicBezTo>
                <a:cubicBezTo>
                  <a:pt x="301" y="232"/>
                  <a:pt x="301" y="232"/>
                  <a:pt x="301" y="232"/>
                </a:cubicBezTo>
                <a:cubicBezTo>
                  <a:pt x="298" y="235"/>
                  <a:pt x="297" y="238"/>
                  <a:pt x="299" y="242"/>
                </a:cubicBezTo>
                <a:cubicBezTo>
                  <a:pt x="301" y="245"/>
                  <a:pt x="305" y="246"/>
                  <a:pt x="310" y="246"/>
                </a:cubicBezTo>
                <a:cubicBezTo>
                  <a:pt x="310" y="246"/>
                  <a:pt x="310" y="246"/>
                  <a:pt x="310" y="246"/>
                </a:cubicBezTo>
                <a:cubicBezTo>
                  <a:pt x="346" y="249"/>
                  <a:pt x="346" y="249"/>
                  <a:pt x="346" y="249"/>
                </a:cubicBezTo>
                <a:cubicBezTo>
                  <a:pt x="351" y="249"/>
                  <a:pt x="356" y="248"/>
                  <a:pt x="362" y="245"/>
                </a:cubicBezTo>
                <a:cubicBezTo>
                  <a:pt x="367" y="242"/>
                  <a:pt x="370" y="239"/>
                  <a:pt x="372" y="236"/>
                </a:cubicBezTo>
                <a:cubicBezTo>
                  <a:pt x="420" y="148"/>
                  <a:pt x="420" y="148"/>
                  <a:pt x="420" y="148"/>
                </a:cubicBezTo>
                <a:cubicBezTo>
                  <a:pt x="422" y="144"/>
                  <a:pt x="426" y="142"/>
                  <a:pt x="430" y="141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38" y="140"/>
                  <a:pt x="441" y="141"/>
                  <a:pt x="444" y="143"/>
                </a:cubicBezTo>
                <a:cubicBezTo>
                  <a:pt x="464" y="153"/>
                  <a:pt x="464" y="153"/>
                  <a:pt x="464" y="153"/>
                </a:cubicBezTo>
                <a:cubicBezTo>
                  <a:pt x="469" y="155"/>
                  <a:pt x="472" y="159"/>
                  <a:pt x="474" y="163"/>
                </a:cubicBezTo>
                <a:cubicBezTo>
                  <a:pt x="475" y="167"/>
                  <a:pt x="475" y="172"/>
                  <a:pt x="473" y="176"/>
                </a:cubicBezTo>
                <a:cubicBezTo>
                  <a:pt x="437" y="238"/>
                  <a:pt x="437" y="238"/>
                  <a:pt x="437" y="238"/>
                </a:cubicBezTo>
                <a:cubicBezTo>
                  <a:pt x="435" y="243"/>
                  <a:pt x="435" y="247"/>
                  <a:pt x="437" y="250"/>
                </a:cubicBezTo>
                <a:cubicBezTo>
                  <a:pt x="439" y="253"/>
                  <a:pt x="443" y="255"/>
                  <a:pt x="449" y="256"/>
                </a:cubicBezTo>
                <a:cubicBezTo>
                  <a:pt x="537" y="260"/>
                  <a:pt x="537" y="260"/>
                  <a:pt x="537" y="260"/>
                </a:cubicBezTo>
                <a:cubicBezTo>
                  <a:pt x="542" y="260"/>
                  <a:pt x="546" y="262"/>
                  <a:pt x="549" y="266"/>
                </a:cubicBezTo>
                <a:cubicBezTo>
                  <a:pt x="551" y="269"/>
                  <a:pt x="552" y="273"/>
                  <a:pt x="551" y="278"/>
                </a:cubicBezTo>
                <a:cubicBezTo>
                  <a:pt x="426" y="698"/>
                  <a:pt x="426" y="698"/>
                  <a:pt x="426" y="698"/>
                </a:cubicBezTo>
                <a:cubicBezTo>
                  <a:pt x="425" y="702"/>
                  <a:pt x="422" y="705"/>
                  <a:pt x="418" y="708"/>
                </a:cubicBezTo>
                <a:cubicBezTo>
                  <a:pt x="414" y="709"/>
                  <a:pt x="411" y="710"/>
                  <a:pt x="408" y="710"/>
                </a:cubicBezTo>
                <a:cubicBezTo>
                  <a:pt x="406" y="710"/>
                  <a:pt x="405" y="710"/>
                  <a:pt x="403" y="710"/>
                </a:cubicBezTo>
                <a:cubicBezTo>
                  <a:pt x="292" y="683"/>
                  <a:pt x="292" y="683"/>
                  <a:pt x="292" y="683"/>
                </a:cubicBezTo>
                <a:cubicBezTo>
                  <a:pt x="287" y="682"/>
                  <a:pt x="283" y="680"/>
                  <a:pt x="280" y="676"/>
                </a:cubicBezTo>
                <a:cubicBezTo>
                  <a:pt x="277" y="672"/>
                  <a:pt x="276" y="668"/>
                  <a:pt x="278" y="663"/>
                </a:cubicBezTo>
                <a:cubicBezTo>
                  <a:pt x="284" y="635"/>
                  <a:pt x="284" y="635"/>
                  <a:pt x="284" y="635"/>
                </a:cubicBezTo>
                <a:cubicBezTo>
                  <a:pt x="285" y="630"/>
                  <a:pt x="288" y="626"/>
                  <a:pt x="292" y="624"/>
                </a:cubicBezTo>
                <a:cubicBezTo>
                  <a:pt x="295" y="622"/>
                  <a:pt x="299" y="621"/>
                  <a:pt x="303" y="621"/>
                </a:cubicBezTo>
                <a:cubicBezTo>
                  <a:pt x="304" y="621"/>
                  <a:pt x="306" y="621"/>
                  <a:pt x="307" y="621"/>
                </a:cubicBezTo>
                <a:cubicBezTo>
                  <a:pt x="355" y="633"/>
                  <a:pt x="355" y="633"/>
                  <a:pt x="355" y="633"/>
                </a:cubicBezTo>
                <a:cubicBezTo>
                  <a:pt x="357" y="634"/>
                  <a:pt x="359" y="634"/>
                  <a:pt x="361" y="634"/>
                </a:cubicBezTo>
                <a:cubicBezTo>
                  <a:pt x="364" y="634"/>
                  <a:pt x="367" y="633"/>
                  <a:pt x="370" y="632"/>
                </a:cubicBezTo>
                <a:cubicBezTo>
                  <a:pt x="374" y="630"/>
                  <a:pt x="377" y="626"/>
                  <a:pt x="378" y="622"/>
                </a:cubicBezTo>
                <a:cubicBezTo>
                  <a:pt x="463" y="336"/>
                  <a:pt x="463" y="336"/>
                  <a:pt x="463" y="336"/>
                </a:cubicBezTo>
                <a:cubicBezTo>
                  <a:pt x="464" y="331"/>
                  <a:pt x="464" y="327"/>
                  <a:pt x="461" y="324"/>
                </a:cubicBezTo>
                <a:cubicBezTo>
                  <a:pt x="459" y="321"/>
                  <a:pt x="455" y="319"/>
                  <a:pt x="450" y="319"/>
                </a:cubicBezTo>
                <a:cubicBezTo>
                  <a:pt x="414" y="316"/>
                  <a:pt x="414" y="316"/>
                  <a:pt x="414" y="316"/>
                </a:cubicBezTo>
                <a:cubicBezTo>
                  <a:pt x="409" y="316"/>
                  <a:pt x="405" y="317"/>
                  <a:pt x="399" y="320"/>
                </a:cubicBezTo>
                <a:cubicBezTo>
                  <a:pt x="394" y="323"/>
                  <a:pt x="391" y="326"/>
                  <a:pt x="389" y="330"/>
                </a:cubicBezTo>
                <a:cubicBezTo>
                  <a:pt x="263" y="561"/>
                  <a:pt x="263" y="561"/>
                  <a:pt x="263" y="561"/>
                </a:cubicBezTo>
                <a:cubicBezTo>
                  <a:pt x="261" y="565"/>
                  <a:pt x="257" y="568"/>
                  <a:pt x="252" y="569"/>
                </a:cubicBezTo>
                <a:cubicBezTo>
                  <a:pt x="251" y="569"/>
                  <a:pt x="249" y="570"/>
                  <a:pt x="247" y="570"/>
                </a:cubicBezTo>
                <a:cubicBezTo>
                  <a:pt x="244" y="570"/>
                  <a:pt x="241" y="569"/>
                  <a:pt x="238" y="567"/>
                </a:cubicBezTo>
                <a:cubicBezTo>
                  <a:pt x="218" y="557"/>
                  <a:pt x="218" y="557"/>
                  <a:pt x="218" y="557"/>
                </a:cubicBezTo>
                <a:cubicBezTo>
                  <a:pt x="214" y="555"/>
                  <a:pt x="211" y="552"/>
                  <a:pt x="209" y="547"/>
                </a:cubicBezTo>
                <a:cubicBezTo>
                  <a:pt x="207" y="543"/>
                  <a:pt x="208" y="538"/>
                  <a:pt x="210" y="533"/>
                </a:cubicBezTo>
                <a:cubicBezTo>
                  <a:pt x="323" y="326"/>
                  <a:pt x="323" y="326"/>
                  <a:pt x="323" y="326"/>
                </a:cubicBezTo>
                <a:cubicBezTo>
                  <a:pt x="325" y="322"/>
                  <a:pt x="326" y="318"/>
                  <a:pt x="324" y="315"/>
                </a:cubicBezTo>
                <a:cubicBezTo>
                  <a:pt x="321" y="312"/>
                  <a:pt x="318" y="311"/>
                  <a:pt x="313" y="310"/>
                </a:cubicBezTo>
                <a:cubicBezTo>
                  <a:pt x="306" y="311"/>
                  <a:pt x="306" y="311"/>
                  <a:pt x="306" y="311"/>
                </a:cubicBezTo>
                <a:cubicBezTo>
                  <a:pt x="301" y="310"/>
                  <a:pt x="297" y="308"/>
                  <a:pt x="294" y="304"/>
                </a:cubicBezTo>
                <a:cubicBezTo>
                  <a:pt x="290" y="301"/>
                  <a:pt x="289" y="297"/>
                  <a:pt x="289" y="293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290" y="262"/>
                  <a:pt x="289" y="260"/>
                  <a:pt x="290" y="258"/>
                </a:cubicBezTo>
                <a:cubicBezTo>
                  <a:pt x="290" y="257"/>
                  <a:pt x="290" y="255"/>
                  <a:pt x="290" y="253"/>
                </a:cubicBezTo>
                <a:cubicBezTo>
                  <a:pt x="290" y="251"/>
                  <a:pt x="290" y="250"/>
                  <a:pt x="290" y="248"/>
                </a:cubicBezTo>
                <a:cubicBezTo>
                  <a:pt x="290" y="248"/>
                  <a:pt x="289" y="248"/>
                  <a:pt x="289" y="248"/>
                </a:cubicBezTo>
                <a:cubicBezTo>
                  <a:pt x="289" y="248"/>
                  <a:pt x="287" y="248"/>
                  <a:pt x="285" y="246"/>
                </a:cubicBezTo>
                <a:cubicBezTo>
                  <a:pt x="282" y="245"/>
                  <a:pt x="278" y="242"/>
                  <a:pt x="274" y="239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85" y="117"/>
                  <a:pt x="82" y="113"/>
                  <a:pt x="81" y="108"/>
                </a:cubicBezTo>
                <a:cubicBezTo>
                  <a:pt x="80" y="104"/>
                  <a:pt x="81" y="100"/>
                  <a:pt x="84" y="96"/>
                </a:cubicBezTo>
                <a:cubicBezTo>
                  <a:pt x="92" y="83"/>
                  <a:pt x="92" y="83"/>
                  <a:pt x="92" y="83"/>
                </a:cubicBezTo>
                <a:cubicBezTo>
                  <a:pt x="96" y="79"/>
                  <a:pt x="100" y="77"/>
                  <a:pt x="105" y="76"/>
                </a:cubicBezTo>
                <a:cubicBezTo>
                  <a:pt x="105" y="76"/>
                  <a:pt x="106" y="76"/>
                  <a:pt x="107" y="76"/>
                </a:cubicBezTo>
                <a:moveTo>
                  <a:pt x="107" y="0"/>
                </a:moveTo>
                <a:cubicBezTo>
                  <a:pt x="102" y="0"/>
                  <a:pt x="98" y="0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70" y="5"/>
                  <a:pt x="50" y="16"/>
                  <a:pt x="35" y="34"/>
                </a:cubicBezTo>
                <a:cubicBezTo>
                  <a:pt x="31" y="38"/>
                  <a:pt x="31" y="38"/>
                  <a:pt x="31" y="38"/>
                </a:cubicBezTo>
                <a:cubicBezTo>
                  <a:pt x="29" y="42"/>
                  <a:pt x="29" y="42"/>
                  <a:pt x="29" y="42"/>
                </a:cubicBezTo>
                <a:cubicBezTo>
                  <a:pt x="23" y="51"/>
                  <a:pt x="23" y="51"/>
                  <a:pt x="23" y="51"/>
                </a:cubicBezTo>
                <a:cubicBezTo>
                  <a:pt x="6" y="73"/>
                  <a:pt x="0" y="102"/>
                  <a:pt x="8" y="129"/>
                </a:cubicBezTo>
                <a:cubicBezTo>
                  <a:pt x="14" y="151"/>
                  <a:pt x="29" y="171"/>
                  <a:pt x="49" y="184"/>
                </a:cubicBezTo>
                <a:cubicBezTo>
                  <a:pt x="213" y="290"/>
                  <a:pt x="213" y="290"/>
                  <a:pt x="213" y="290"/>
                </a:cubicBezTo>
                <a:cubicBezTo>
                  <a:pt x="212" y="309"/>
                  <a:pt x="217" y="327"/>
                  <a:pt x="227" y="343"/>
                </a:cubicBezTo>
                <a:cubicBezTo>
                  <a:pt x="144" y="497"/>
                  <a:pt x="144" y="497"/>
                  <a:pt x="144" y="497"/>
                </a:cubicBezTo>
                <a:cubicBezTo>
                  <a:pt x="144" y="497"/>
                  <a:pt x="144" y="497"/>
                  <a:pt x="144" y="497"/>
                </a:cubicBezTo>
                <a:cubicBezTo>
                  <a:pt x="143" y="497"/>
                  <a:pt x="143" y="497"/>
                  <a:pt x="143" y="497"/>
                </a:cubicBezTo>
                <a:cubicBezTo>
                  <a:pt x="130" y="522"/>
                  <a:pt x="128" y="551"/>
                  <a:pt x="139" y="577"/>
                </a:cubicBezTo>
                <a:cubicBezTo>
                  <a:pt x="148" y="598"/>
                  <a:pt x="164" y="615"/>
                  <a:pt x="184" y="625"/>
                </a:cubicBezTo>
                <a:cubicBezTo>
                  <a:pt x="202" y="634"/>
                  <a:pt x="202" y="634"/>
                  <a:pt x="202" y="634"/>
                </a:cubicBezTo>
                <a:cubicBezTo>
                  <a:pt x="203" y="634"/>
                  <a:pt x="203" y="634"/>
                  <a:pt x="203" y="634"/>
                </a:cubicBezTo>
                <a:cubicBezTo>
                  <a:pt x="203" y="634"/>
                  <a:pt x="203" y="634"/>
                  <a:pt x="203" y="634"/>
                </a:cubicBezTo>
                <a:cubicBezTo>
                  <a:pt x="204" y="635"/>
                  <a:pt x="205" y="636"/>
                  <a:pt x="206" y="636"/>
                </a:cubicBezTo>
                <a:cubicBezTo>
                  <a:pt x="204" y="645"/>
                  <a:pt x="204" y="645"/>
                  <a:pt x="204" y="645"/>
                </a:cubicBezTo>
                <a:cubicBezTo>
                  <a:pt x="197" y="671"/>
                  <a:pt x="202" y="698"/>
                  <a:pt x="219" y="720"/>
                </a:cubicBezTo>
                <a:cubicBezTo>
                  <a:pt x="219" y="720"/>
                  <a:pt x="219" y="720"/>
                  <a:pt x="219" y="720"/>
                </a:cubicBezTo>
                <a:cubicBezTo>
                  <a:pt x="232" y="739"/>
                  <a:pt x="252" y="752"/>
                  <a:pt x="275" y="757"/>
                </a:cubicBezTo>
                <a:cubicBezTo>
                  <a:pt x="386" y="784"/>
                  <a:pt x="386" y="784"/>
                  <a:pt x="386" y="784"/>
                </a:cubicBezTo>
                <a:cubicBezTo>
                  <a:pt x="387" y="784"/>
                  <a:pt x="387" y="784"/>
                  <a:pt x="387" y="784"/>
                </a:cubicBezTo>
                <a:cubicBezTo>
                  <a:pt x="389" y="785"/>
                  <a:pt x="389" y="785"/>
                  <a:pt x="389" y="785"/>
                </a:cubicBezTo>
                <a:cubicBezTo>
                  <a:pt x="395" y="786"/>
                  <a:pt x="401" y="786"/>
                  <a:pt x="408" y="786"/>
                </a:cubicBezTo>
                <a:cubicBezTo>
                  <a:pt x="423" y="786"/>
                  <a:pt x="438" y="783"/>
                  <a:pt x="452" y="775"/>
                </a:cubicBezTo>
                <a:cubicBezTo>
                  <a:pt x="475" y="763"/>
                  <a:pt x="492" y="744"/>
                  <a:pt x="499" y="719"/>
                </a:cubicBezTo>
                <a:cubicBezTo>
                  <a:pt x="624" y="299"/>
                  <a:pt x="624" y="299"/>
                  <a:pt x="624" y="299"/>
                </a:cubicBezTo>
                <a:cubicBezTo>
                  <a:pt x="632" y="271"/>
                  <a:pt x="626" y="241"/>
                  <a:pt x="608" y="218"/>
                </a:cubicBezTo>
                <a:cubicBezTo>
                  <a:pt x="593" y="200"/>
                  <a:pt x="572" y="188"/>
                  <a:pt x="549" y="185"/>
                </a:cubicBezTo>
                <a:cubicBezTo>
                  <a:pt x="552" y="169"/>
                  <a:pt x="551" y="152"/>
                  <a:pt x="545" y="137"/>
                </a:cubicBezTo>
                <a:cubicBezTo>
                  <a:pt x="537" y="114"/>
                  <a:pt x="520" y="96"/>
                  <a:pt x="498" y="85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65" y="68"/>
                  <a:pt x="450" y="64"/>
                  <a:pt x="434" y="64"/>
                </a:cubicBezTo>
                <a:cubicBezTo>
                  <a:pt x="428" y="64"/>
                  <a:pt x="421" y="65"/>
                  <a:pt x="415" y="66"/>
                </a:cubicBezTo>
                <a:cubicBezTo>
                  <a:pt x="389" y="72"/>
                  <a:pt x="368" y="87"/>
                  <a:pt x="354" y="110"/>
                </a:cubicBezTo>
                <a:cubicBezTo>
                  <a:pt x="354" y="111"/>
                  <a:pt x="354" y="111"/>
                  <a:pt x="354" y="111"/>
                </a:cubicBezTo>
                <a:cubicBezTo>
                  <a:pt x="353" y="112"/>
                  <a:pt x="353" y="112"/>
                  <a:pt x="353" y="112"/>
                </a:cubicBezTo>
                <a:cubicBezTo>
                  <a:pt x="341" y="133"/>
                  <a:pt x="341" y="133"/>
                  <a:pt x="341" y="133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45" y="6"/>
                  <a:pt x="126" y="0"/>
                  <a:pt x="107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42"/>
          <p:cNvSpPr>
            <a:spLocks/>
          </p:cNvSpPr>
          <p:nvPr/>
        </p:nvSpPr>
        <p:spPr bwMode="auto">
          <a:xfrm>
            <a:off x="2651125" y="2459038"/>
            <a:ext cx="790575" cy="306387"/>
          </a:xfrm>
          <a:custGeom>
            <a:avLst/>
            <a:gdLst>
              <a:gd name="T0" fmla="*/ 305 w 360"/>
              <a:gd name="T1" fmla="*/ 140 h 140"/>
              <a:gd name="T2" fmla="*/ 297 w 360"/>
              <a:gd name="T3" fmla="*/ 140 h 140"/>
              <a:gd name="T4" fmla="*/ 54 w 360"/>
              <a:gd name="T5" fmla="*/ 125 h 140"/>
              <a:gd name="T6" fmla="*/ 53 w 360"/>
              <a:gd name="T7" fmla="*/ 125 h 140"/>
              <a:gd name="T8" fmla="*/ 17 w 360"/>
              <a:gd name="T9" fmla="*/ 109 h 140"/>
              <a:gd name="T10" fmla="*/ 1 w 360"/>
              <a:gd name="T11" fmla="*/ 68 h 140"/>
              <a:gd name="T12" fmla="*/ 1 w 360"/>
              <a:gd name="T13" fmla="*/ 52 h 140"/>
              <a:gd name="T14" fmla="*/ 23 w 360"/>
              <a:gd name="T15" fmla="*/ 12 h 140"/>
              <a:gd name="T16" fmla="*/ 59 w 360"/>
              <a:gd name="T17" fmla="*/ 0 h 140"/>
              <a:gd name="T18" fmla="*/ 60 w 360"/>
              <a:gd name="T19" fmla="*/ 0 h 140"/>
              <a:gd name="T20" fmla="*/ 304 w 360"/>
              <a:gd name="T21" fmla="*/ 16 h 140"/>
              <a:gd name="T22" fmla="*/ 343 w 360"/>
              <a:gd name="T23" fmla="*/ 32 h 140"/>
              <a:gd name="T24" fmla="*/ 360 w 360"/>
              <a:gd name="T25" fmla="*/ 67 h 140"/>
              <a:gd name="T26" fmla="*/ 360 w 360"/>
              <a:gd name="T27" fmla="*/ 70 h 140"/>
              <a:gd name="T28" fmla="*/ 358 w 360"/>
              <a:gd name="T29" fmla="*/ 92 h 140"/>
              <a:gd name="T30" fmla="*/ 358 w 360"/>
              <a:gd name="T31" fmla="*/ 93 h 140"/>
              <a:gd name="T32" fmla="*/ 339 w 360"/>
              <a:gd name="T33" fmla="*/ 127 h 140"/>
              <a:gd name="T34" fmla="*/ 305 w 360"/>
              <a:gd name="T35" fmla="*/ 140 h 140"/>
              <a:gd name="T36" fmla="*/ 305 w 360"/>
              <a:gd name="T37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140">
                <a:moveTo>
                  <a:pt x="305" y="140"/>
                </a:moveTo>
                <a:cubicBezTo>
                  <a:pt x="302" y="140"/>
                  <a:pt x="300" y="140"/>
                  <a:pt x="297" y="140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39" y="124"/>
                  <a:pt x="27" y="118"/>
                  <a:pt x="17" y="109"/>
                </a:cubicBezTo>
                <a:cubicBezTo>
                  <a:pt x="6" y="98"/>
                  <a:pt x="0" y="84"/>
                  <a:pt x="1" y="68"/>
                </a:cubicBezTo>
                <a:cubicBezTo>
                  <a:pt x="1" y="52"/>
                  <a:pt x="1" y="52"/>
                  <a:pt x="1" y="52"/>
                </a:cubicBezTo>
                <a:cubicBezTo>
                  <a:pt x="2" y="36"/>
                  <a:pt x="10" y="21"/>
                  <a:pt x="23" y="12"/>
                </a:cubicBezTo>
                <a:cubicBezTo>
                  <a:pt x="33" y="4"/>
                  <a:pt x="45" y="0"/>
                  <a:pt x="5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304" y="16"/>
                  <a:pt x="304" y="16"/>
                  <a:pt x="304" y="16"/>
                </a:cubicBezTo>
                <a:cubicBezTo>
                  <a:pt x="319" y="16"/>
                  <a:pt x="332" y="22"/>
                  <a:pt x="343" y="32"/>
                </a:cubicBezTo>
                <a:cubicBezTo>
                  <a:pt x="352" y="42"/>
                  <a:pt x="358" y="54"/>
                  <a:pt x="360" y="67"/>
                </a:cubicBezTo>
                <a:cubicBezTo>
                  <a:pt x="360" y="70"/>
                  <a:pt x="360" y="70"/>
                  <a:pt x="360" y="70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3"/>
                  <a:pt x="358" y="93"/>
                  <a:pt x="358" y="93"/>
                </a:cubicBezTo>
                <a:cubicBezTo>
                  <a:pt x="356" y="107"/>
                  <a:pt x="349" y="118"/>
                  <a:pt x="339" y="127"/>
                </a:cubicBezTo>
                <a:cubicBezTo>
                  <a:pt x="329" y="136"/>
                  <a:pt x="317" y="140"/>
                  <a:pt x="305" y="140"/>
                </a:cubicBezTo>
                <a:cubicBezTo>
                  <a:pt x="305" y="140"/>
                  <a:pt x="305" y="140"/>
                  <a:pt x="305" y="1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143"/>
          <p:cNvSpPr>
            <a:spLocks noEditPoints="1"/>
          </p:cNvSpPr>
          <p:nvPr/>
        </p:nvSpPr>
        <p:spPr bwMode="auto">
          <a:xfrm>
            <a:off x="2568575" y="2374900"/>
            <a:ext cx="957262" cy="474662"/>
          </a:xfrm>
          <a:custGeom>
            <a:avLst/>
            <a:gdLst>
              <a:gd name="T0" fmla="*/ 97 w 436"/>
              <a:gd name="T1" fmla="*/ 76 h 216"/>
              <a:gd name="T2" fmla="*/ 341 w 436"/>
              <a:gd name="T3" fmla="*/ 92 h 216"/>
              <a:gd name="T4" fmla="*/ 342 w 436"/>
              <a:gd name="T5" fmla="*/ 92 h 216"/>
              <a:gd name="T6" fmla="*/ 354 w 436"/>
              <a:gd name="T7" fmla="*/ 97 h 216"/>
              <a:gd name="T8" fmla="*/ 360 w 436"/>
              <a:gd name="T9" fmla="*/ 109 h 216"/>
              <a:gd name="T10" fmla="*/ 359 w 436"/>
              <a:gd name="T11" fmla="*/ 125 h 216"/>
              <a:gd name="T12" fmla="*/ 352 w 436"/>
              <a:gd name="T13" fmla="*/ 137 h 216"/>
              <a:gd name="T14" fmla="*/ 343 w 436"/>
              <a:gd name="T15" fmla="*/ 140 h 216"/>
              <a:gd name="T16" fmla="*/ 339 w 436"/>
              <a:gd name="T17" fmla="*/ 140 h 216"/>
              <a:gd name="T18" fmla="*/ 95 w 436"/>
              <a:gd name="T19" fmla="*/ 126 h 216"/>
              <a:gd name="T20" fmla="*/ 82 w 436"/>
              <a:gd name="T21" fmla="*/ 120 h 216"/>
              <a:gd name="T22" fmla="*/ 77 w 436"/>
              <a:gd name="T23" fmla="*/ 108 h 216"/>
              <a:gd name="T24" fmla="*/ 77 w 436"/>
              <a:gd name="T25" fmla="*/ 91 h 216"/>
              <a:gd name="T26" fmla="*/ 83 w 436"/>
              <a:gd name="T27" fmla="*/ 80 h 216"/>
              <a:gd name="T28" fmla="*/ 97 w 436"/>
              <a:gd name="T29" fmla="*/ 76 h 216"/>
              <a:gd name="T30" fmla="*/ 99 w 436"/>
              <a:gd name="T31" fmla="*/ 0 h 216"/>
              <a:gd name="T32" fmla="*/ 97 w 436"/>
              <a:gd name="T33" fmla="*/ 0 h 216"/>
              <a:gd name="T34" fmla="*/ 38 w 436"/>
              <a:gd name="T35" fmla="*/ 19 h 216"/>
              <a:gd name="T36" fmla="*/ 1 w 436"/>
              <a:gd name="T37" fmla="*/ 88 h 216"/>
              <a:gd name="T38" fmla="*/ 1 w 436"/>
              <a:gd name="T39" fmla="*/ 89 h 216"/>
              <a:gd name="T40" fmla="*/ 1 w 436"/>
              <a:gd name="T41" fmla="*/ 89 h 216"/>
              <a:gd name="T42" fmla="*/ 1 w 436"/>
              <a:gd name="T43" fmla="*/ 105 h 216"/>
              <a:gd name="T44" fmla="*/ 28 w 436"/>
              <a:gd name="T45" fmla="*/ 174 h 216"/>
              <a:gd name="T46" fmla="*/ 88 w 436"/>
              <a:gd name="T47" fmla="*/ 201 h 216"/>
              <a:gd name="T48" fmla="*/ 89 w 436"/>
              <a:gd name="T49" fmla="*/ 201 h 216"/>
              <a:gd name="T50" fmla="*/ 90 w 436"/>
              <a:gd name="T51" fmla="*/ 201 h 216"/>
              <a:gd name="T52" fmla="*/ 332 w 436"/>
              <a:gd name="T53" fmla="*/ 216 h 216"/>
              <a:gd name="T54" fmla="*/ 343 w 436"/>
              <a:gd name="T55" fmla="*/ 216 h 216"/>
              <a:gd name="T56" fmla="*/ 402 w 436"/>
              <a:gd name="T57" fmla="*/ 194 h 216"/>
              <a:gd name="T58" fmla="*/ 433 w 436"/>
              <a:gd name="T59" fmla="*/ 138 h 216"/>
              <a:gd name="T60" fmla="*/ 434 w 436"/>
              <a:gd name="T61" fmla="*/ 134 h 216"/>
              <a:gd name="T62" fmla="*/ 434 w 436"/>
              <a:gd name="T63" fmla="*/ 131 h 216"/>
              <a:gd name="T64" fmla="*/ 436 w 436"/>
              <a:gd name="T65" fmla="*/ 115 h 216"/>
              <a:gd name="T66" fmla="*/ 436 w 436"/>
              <a:gd name="T67" fmla="*/ 108 h 216"/>
              <a:gd name="T68" fmla="*/ 435 w 436"/>
              <a:gd name="T69" fmla="*/ 101 h 216"/>
              <a:gd name="T70" fmla="*/ 408 w 436"/>
              <a:gd name="T71" fmla="*/ 44 h 216"/>
              <a:gd name="T72" fmla="*/ 344 w 436"/>
              <a:gd name="T73" fmla="*/ 16 h 216"/>
              <a:gd name="T74" fmla="*/ 102 w 436"/>
              <a:gd name="T75" fmla="*/ 0 h 216"/>
              <a:gd name="T76" fmla="*/ 99 w 436"/>
              <a:gd name="T7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6" h="216">
                <a:moveTo>
                  <a:pt x="97" y="76"/>
                </a:moveTo>
                <a:cubicBezTo>
                  <a:pt x="341" y="92"/>
                  <a:pt x="341" y="92"/>
                  <a:pt x="341" y="92"/>
                </a:cubicBezTo>
                <a:cubicBezTo>
                  <a:pt x="341" y="92"/>
                  <a:pt x="342" y="92"/>
                  <a:pt x="342" y="92"/>
                </a:cubicBezTo>
                <a:cubicBezTo>
                  <a:pt x="346" y="92"/>
                  <a:pt x="350" y="93"/>
                  <a:pt x="354" y="97"/>
                </a:cubicBezTo>
                <a:cubicBezTo>
                  <a:pt x="357" y="101"/>
                  <a:pt x="359" y="105"/>
                  <a:pt x="360" y="109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8" y="130"/>
                  <a:pt x="356" y="133"/>
                  <a:pt x="352" y="137"/>
                </a:cubicBezTo>
                <a:cubicBezTo>
                  <a:pt x="349" y="139"/>
                  <a:pt x="346" y="140"/>
                  <a:pt x="343" y="140"/>
                </a:cubicBezTo>
                <a:cubicBezTo>
                  <a:pt x="341" y="140"/>
                  <a:pt x="340" y="140"/>
                  <a:pt x="339" y="140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89" y="125"/>
                  <a:pt x="85" y="123"/>
                  <a:pt x="82" y="120"/>
                </a:cubicBezTo>
                <a:cubicBezTo>
                  <a:pt x="78" y="116"/>
                  <a:pt x="77" y="112"/>
                  <a:pt x="77" y="108"/>
                </a:cubicBezTo>
                <a:cubicBezTo>
                  <a:pt x="77" y="91"/>
                  <a:pt x="77" y="91"/>
                  <a:pt x="77" y="91"/>
                </a:cubicBezTo>
                <a:cubicBezTo>
                  <a:pt x="78" y="87"/>
                  <a:pt x="80" y="83"/>
                  <a:pt x="83" y="80"/>
                </a:cubicBezTo>
                <a:cubicBezTo>
                  <a:pt x="87" y="77"/>
                  <a:pt x="92" y="76"/>
                  <a:pt x="97" y="76"/>
                </a:cubicBezTo>
                <a:moveTo>
                  <a:pt x="99" y="0"/>
                </a:moveTo>
                <a:cubicBezTo>
                  <a:pt x="97" y="0"/>
                  <a:pt x="97" y="0"/>
                  <a:pt x="97" y="0"/>
                </a:cubicBezTo>
                <a:cubicBezTo>
                  <a:pt x="75" y="0"/>
                  <a:pt x="55" y="7"/>
                  <a:pt x="38" y="19"/>
                </a:cubicBezTo>
                <a:cubicBezTo>
                  <a:pt x="16" y="36"/>
                  <a:pt x="3" y="61"/>
                  <a:pt x="1" y="88"/>
                </a:cubicBezTo>
                <a:cubicBezTo>
                  <a:pt x="1" y="89"/>
                  <a:pt x="1" y="89"/>
                  <a:pt x="1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1" y="105"/>
                  <a:pt x="1" y="105"/>
                  <a:pt x="1" y="105"/>
                </a:cubicBezTo>
                <a:cubicBezTo>
                  <a:pt x="0" y="131"/>
                  <a:pt x="10" y="155"/>
                  <a:pt x="28" y="174"/>
                </a:cubicBezTo>
                <a:cubicBezTo>
                  <a:pt x="44" y="190"/>
                  <a:pt x="65" y="199"/>
                  <a:pt x="88" y="201"/>
                </a:cubicBezTo>
                <a:cubicBezTo>
                  <a:pt x="89" y="201"/>
                  <a:pt x="89" y="201"/>
                  <a:pt x="89" y="201"/>
                </a:cubicBezTo>
                <a:cubicBezTo>
                  <a:pt x="90" y="201"/>
                  <a:pt x="90" y="201"/>
                  <a:pt x="90" y="201"/>
                </a:cubicBezTo>
                <a:cubicBezTo>
                  <a:pt x="332" y="216"/>
                  <a:pt x="332" y="216"/>
                  <a:pt x="332" y="216"/>
                </a:cubicBezTo>
                <a:cubicBezTo>
                  <a:pt x="335" y="216"/>
                  <a:pt x="339" y="216"/>
                  <a:pt x="343" y="216"/>
                </a:cubicBezTo>
                <a:cubicBezTo>
                  <a:pt x="365" y="216"/>
                  <a:pt x="386" y="208"/>
                  <a:pt x="402" y="194"/>
                </a:cubicBezTo>
                <a:cubicBezTo>
                  <a:pt x="419" y="179"/>
                  <a:pt x="430" y="160"/>
                  <a:pt x="433" y="138"/>
                </a:cubicBezTo>
                <a:cubicBezTo>
                  <a:pt x="434" y="134"/>
                  <a:pt x="434" y="134"/>
                  <a:pt x="434" y="134"/>
                </a:cubicBezTo>
                <a:cubicBezTo>
                  <a:pt x="434" y="131"/>
                  <a:pt x="434" y="131"/>
                  <a:pt x="434" y="131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8"/>
                  <a:pt x="436" y="108"/>
                  <a:pt x="436" y="108"/>
                </a:cubicBezTo>
                <a:cubicBezTo>
                  <a:pt x="435" y="101"/>
                  <a:pt x="435" y="101"/>
                  <a:pt x="435" y="101"/>
                </a:cubicBezTo>
                <a:cubicBezTo>
                  <a:pt x="433" y="79"/>
                  <a:pt x="424" y="60"/>
                  <a:pt x="408" y="44"/>
                </a:cubicBezTo>
                <a:cubicBezTo>
                  <a:pt x="391" y="26"/>
                  <a:pt x="368" y="16"/>
                  <a:pt x="344" y="16"/>
                </a:cubicBezTo>
                <a:cubicBezTo>
                  <a:pt x="102" y="0"/>
                  <a:pt x="102" y="0"/>
                  <a:pt x="102" y="0"/>
                </a:cubicBezTo>
                <a:cubicBezTo>
                  <a:pt x="99" y="0"/>
                  <a:pt x="99" y="0"/>
                  <a:pt x="99" y="0"/>
                </a:cubicBezTo>
                <a:close/>
              </a:path>
            </a:pathLst>
          </a:custGeom>
          <a:solidFill>
            <a:srgbClr val="EDC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144"/>
          <p:cNvSpPr>
            <a:spLocks/>
          </p:cNvSpPr>
          <p:nvPr/>
        </p:nvSpPr>
        <p:spPr bwMode="auto">
          <a:xfrm>
            <a:off x="2590800" y="1243013"/>
            <a:ext cx="344487" cy="611187"/>
          </a:xfrm>
          <a:custGeom>
            <a:avLst/>
            <a:gdLst>
              <a:gd name="T0" fmla="*/ 86 w 157"/>
              <a:gd name="T1" fmla="*/ 278 h 278"/>
              <a:gd name="T2" fmla="*/ 65 w 157"/>
              <a:gd name="T3" fmla="*/ 271 h 278"/>
              <a:gd name="T4" fmla="*/ 46 w 157"/>
              <a:gd name="T5" fmla="*/ 247 h 278"/>
              <a:gd name="T6" fmla="*/ 46 w 157"/>
              <a:gd name="T7" fmla="*/ 246 h 278"/>
              <a:gd name="T8" fmla="*/ 2 w 157"/>
              <a:gd name="T9" fmla="*/ 57 h 278"/>
              <a:gd name="T10" fmla="*/ 7 w 157"/>
              <a:gd name="T11" fmla="*/ 27 h 278"/>
              <a:gd name="T12" fmla="*/ 33 w 157"/>
              <a:gd name="T13" fmla="*/ 8 h 278"/>
              <a:gd name="T14" fmla="*/ 60 w 157"/>
              <a:gd name="T15" fmla="*/ 1 h 278"/>
              <a:gd name="T16" fmla="*/ 61 w 157"/>
              <a:gd name="T17" fmla="*/ 1 h 278"/>
              <a:gd name="T18" fmla="*/ 69 w 157"/>
              <a:gd name="T19" fmla="*/ 0 h 278"/>
              <a:gd name="T20" fmla="*/ 92 w 157"/>
              <a:gd name="T21" fmla="*/ 6 h 278"/>
              <a:gd name="T22" fmla="*/ 110 w 157"/>
              <a:gd name="T23" fmla="*/ 32 h 278"/>
              <a:gd name="T24" fmla="*/ 154 w 157"/>
              <a:gd name="T25" fmla="*/ 221 h 278"/>
              <a:gd name="T26" fmla="*/ 154 w 157"/>
              <a:gd name="T27" fmla="*/ 221 h 278"/>
              <a:gd name="T28" fmla="*/ 149 w 157"/>
              <a:gd name="T29" fmla="*/ 252 h 278"/>
              <a:gd name="T30" fmla="*/ 123 w 157"/>
              <a:gd name="T31" fmla="*/ 270 h 278"/>
              <a:gd name="T32" fmla="*/ 96 w 157"/>
              <a:gd name="T33" fmla="*/ 276 h 278"/>
              <a:gd name="T34" fmla="*/ 86 w 157"/>
              <a:gd name="T35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7" h="278">
                <a:moveTo>
                  <a:pt x="86" y="278"/>
                </a:moveTo>
                <a:cubicBezTo>
                  <a:pt x="79" y="278"/>
                  <a:pt x="72" y="275"/>
                  <a:pt x="65" y="271"/>
                </a:cubicBezTo>
                <a:cubicBezTo>
                  <a:pt x="55" y="265"/>
                  <a:pt x="49" y="257"/>
                  <a:pt x="46" y="247"/>
                </a:cubicBezTo>
                <a:cubicBezTo>
                  <a:pt x="46" y="246"/>
                  <a:pt x="46" y="246"/>
                  <a:pt x="46" y="246"/>
                </a:cubicBezTo>
                <a:cubicBezTo>
                  <a:pt x="2" y="57"/>
                  <a:pt x="2" y="57"/>
                  <a:pt x="2" y="57"/>
                </a:cubicBezTo>
                <a:cubicBezTo>
                  <a:pt x="0" y="46"/>
                  <a:pt x="2" y="36"/>
                  <a:pt x="7" y="27"/>
                </a:cubicBezTo>
                <a:cubicBezTo>
                  <a:pt x="13" y="16"/>
                  <a:pt x="22" y="10"/>
                  <a:pt x="33" y="8"/>
                </a:cubicBezTo>
                <a:cubicBezTo>
                  <a:pt x="60" y="1"/>
                  <a:pt x="60" y="1"/>
                  <a:pt x="60" y="1"/>
                </a:cubicBezTo>
                <a:cubicBezTo>
                  <a:pt x="61" y="1"/>
                  <a:pt x="61" y="1"/>
                  <a:pt x="61" y="1"/>
                </a:cubicBezTo>
                <a:cubicBezTo>
                  <a:pt x="64" y="0"/>
                  <a:pt x="66" y="0"/>
                  <a:pt x="69" y="0"/>
                </a:cubicBezTo>
                <a:cubicBezTo>
                  <a:pt x="77" y="0"/>
                  <a:pt x="85" y="2"/>
                  <a:pt x="92" y="6"/>
                </a:cubicBezTo>
                <a:cubicBezTo>
                  <a:pt x="101" y="12"/>
                  <a:pt x="107" y="21"/>
                  <a:pt x="110" y="32"/>
                </a:cubicBezTo>
                <a:cubicBezTo>
                  <a:pt x="154" y="221"/>
                  <a:pt x="154" y="221"/>
                  <a:pt x="154" y="221"/>
                </a:cubicBezTo>
                <a:cubicBezTo>
                  <a:pt x="154" y="221"/>
                  <a:pt x="154" y="221"/>
                  <a:pt x="154" y="221"/>
                </a:cubicBezTo>
                <a:cubicBezTo>
                  <a:pt x="157" y="232"/>
                  <a:pt x="155" y="242"/>
                  <a:pt x="149" y="252"/>
                </a:cubicBezTo>
                <a:cubicBezTo>
                  <a:pt x="143" y="262"/>
                  <a:pt x="134" y="268"/>
                  <a:pt x="123" y="270"/>
                </a:cubicBezTo>
                <a:cubicBezTo>
                  <a:pt x="96" y="276"/>
                  <a:pt x="96" y="276"/>
                  <a:pt x="96" y="276"/>
                </a:cubicBezTo>
                <a:cubicBezTo>
                  <a:pt x="93" y="277"/>
                  <a:pt x="90" y="278"/>
                  <a:pt x="86" y="278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145"/>
          <p:cNvSpPr>
            <a:spLocks noEditPoints="1"/>
          </p:cNvSpPr>
          <p:nvPr/>
        </p:nvSpPr>
        <p:spPr bwMode="auto">
          <a:xfrm>
            <a:off x="2551113" y="1204913"/>
            <a:ext cx="423862" cy="687387"/>
          </a:xfrm>
          <a:custGeom>
            <a:avLst/>
            <a:gdLst>
              <a:gd name="T0" fmla="*/ 87 w 193"/>
              <a:gd name="T1" fmla="*/ 36 h 314"/>
              <a:gd name="T2" fmla="*/ 100 w 193"/>
              <a:gd name="T3" fmla="*/ 40 h 314"/>
              <a:gd name="T4" fmla="*/ 111 w 193"/>
              <a:gd name="T5" fmla="*/ 54 h 314"/>
              <a:gd name="T6" fmla="*/ 155 w 193"/>
              <a:gd name="T7" fmla="*/ 243 h 314"/>
              <a:gd name="T8" fmla="*/ 152 w 193"/>
              <a:gd name="T9" fmla="*/ 261 h 314"/>
              <a:gd name="T10" fmla="*/ 137 w 193"/>
              <a:gd name="T11" fmla="*/ 271 h 314"/>
              <a:gd name="T12" fmla="*/ 110 w 193"/>
              <a:gd name="T13" fmla="*/ 277 h 314"/>
              <a:gd name="T14" fmla="*/ 104 w 193"/>
              <a:gd name="T15" fmla="*/ 278 h 314"/>
              <a:gd name="T16" fmla="*/ 93 w 193"/>
              <a:gd name="T17" fmla="*/ 274 h 314"/>
              <a:gd name="T18" fmla="*/ 82 w 193"/>
              <a:gd name="T19" fmla="*/ 260 h 314"/>
              <a:gd name="T20" fmla="*/ 38 w 193"/>
              <a:gd name="T21" fmla="*/ 71 h 314"/>
              <a:gd name="T22" fmla="*/ 41 w 193"/>
              <a:gd name="T23" fmla="*/ 53 h 314"/>
              <a:gd name="T24" fmla="*/ 55 w 193"/>
              <a:gd name="T25" fmla="*/ 43 h 314"/>
              <a:gd name="T26" fmla="*/ 82 w 193"/>
              <a:gd name="T27" fmla="*/ 36 h 314"/>
              <a:gd name="T28" fmla="*/ 87 w 193"/>
              <a:gd name="T29" fmla="*/ 36 h 314"/>
              <a:gd name="T30" fmla="*/ 87 w 193"/>
              <a:gd name="T31" fmla="*/ 0 h 314"/>
              <a:gd name="T32" fmla="*/ 76 w 193"/>
              <a:gd name="T33" fmla="*/ 1 h 314"/>
              <a:gd name="T34" fmla="*/ 75 w 193"/>
              <a:gd name="T35" fmla="*/ 1 h 314"/>
              <a:gd name="T36" fmla="*/ 74 w 193"/>
              <a:gd name="T37" fmla="*/ 1 h 314"/>
              <a:gd name="T38" fmla="*/ 47 w 193"/>
              <a:gd name="T39" fmla="*/ 8 h 314"/>
              <a:gd name="T40" fmla="*/ 9 w 193"/>
              <a:gd name="T41" fmla="*/ 36 h 314"/>
              <a:gd name="T42" fmla="*/ 3 w 193"/>
              <a:gd name="T43" fmla="*/ 78 h 314"/>
              <a:gd name="T44" fmla="*/ 3 w 193"/>
              <a:gd name="T45" fmla="*/ 79 h 314"/>
              <a:gd name="T46" fmla="*/ 3 w 193"/>
              <a:gd name="T47" fmla="*/ 79 h 314"/>
              <a:gd name="T48" fmla="*/ 46 w 193"/>
              <a:gd name="T49" fmla="*/ 268 h 314"/>
              <a:gd name="T50" fmla="*/ 47 w 193"/>
              <a:gd name="T51" fmla="*/ 269 h 314"/>
              <a:gd name="T52" fmla="*/ 47 w 193"/>
              <a:gd name="T53" fmla="*/ 269 h 314"/>
              <a:gd name="T54" fmla="*/ 73 w 193"/>
              <a:gd name="T55" fmla="*/ 304 h 314"/>
              <a:gd name="T56" fmla="*/ 104 w 193"/>
              <a:gd name="T57" fmla="*/ 314 h 314"/>
              <a:gd name="T58" fmla="*/ 118 w 193"/>
              <a:gd name="T59" fmla="*/ 312 h 314"/>
              <a:gd name="T60" fmla="*/ 144 w 193"/>
              <a:gd name="T61" fmla="*/ 306 h 314"/>
              <a:gd name="T62" fmla="*/ 182 w 193"/>
              <a:gd name="T63" fmla="*/ 279 h 314"/>
              <a:gd name="T64" fmla="*/ 190 w 193"/>
              <a:gd name="T65" fmla="*/ 236 h 314"/>
              <a:gd name="T66" fmla="*/ 190 w 193"/>
              <a:gd name="T67" fmla="*/ 235 h 314"/>
              <a:gd name="T68" fmla="*/ 190 w 193"/>
              <a:gd name="T69" fmla="*/ 234 h 314"/>
              <a:gd name="T70" fmla="*/ 146 w 193"/>
              <a:gd name="T71" fmla="*/ 46 h 314"/>
              <a:gd name="T72" fmla="*/ 145 w 193"/>
              <a:gd name="T73" fmla="*/ 45 h 314"/>
              <a:gd name="T74" fmla="*/ 145 w 193"/>
              <a:gd name="T75" fmla="*/ 45 h 314"/>
              <a:gd name="T76" fmla="*/ 119 w 193"/>
              <a:gd name="T77" fmla="*/ 9 h 314"/>
              <a:gd name="T78" fmla="*/ 87 w 193"/>
              <a:gd name="T79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314">
                <a:moveTo>
                  <a:pt x="87" y="36"/>
                </a:moveTo>
                <a:cubicBezTo>
                  <a:pt x="92" y="36"/>
                  <a:pt x="96" y="37"/>
                  <a:pt x="100" y="40"/>
                </a:cubicBezTo>
                <a:cubicBezTo>
                  <a:pt x="105" y="43"/>
                  <a:pt x="109" y="48"/>
                  <a:pt x="111" y="54"/>
                </a:cubicBezTo>
                <a:cubicBezTo>
                  <a:pt x="155" y="243"/>
                  <a:pt x="155" y="243"/>
                  <a:pt x="155" y="243"/>
                </a:cubicBezTo>
                <a:cubicBezTo>
                  <a:pt x="156" y="249"/>
                  <a:pt x="155" y="255"/>
                  <a:pt x="152" y="261"/>
                </a:cubicBezTo>
                <a:cubicBezTo>
                  <a:pt x="148" y="266"/>
                  <a:pt x="143" y="270"/>
                  <a:pt x="137" y="271"/>
                </a:cubicBezTo>
                <a:cubicBezTo>
                  <a:pt x="110" y="277"/>
                  <a:pt x="110" y="277"/>
                  <a:pt x="110" y="277"/>
                </a:cubicBezTo>
                <a:cubicBezTo>
                  <a:pt x="108" y="277"/>
                  <a:pt x="106" y="278"/>
                  <a:pt x="104" y="278"/>
                </a:cubicBezTo>
                <a:cubicBezTo>
                  <a:pt x="100" y="278"/>
                  <a:pt x="96" y="276"/>
                  <a:pt x="93" y="274"/>
                </a:cubicBezTo>
                <a:cubicBezTo>
                  <a:pt x="87" y="270"/>
                  <a:pt x="83" y="266"/>
                  <a:pt x="82" y="260"/>
                </a:cubicBezTo>
                <a:cubicBezTo>
                  <a:pt x="38" y="71"/>
                  <a:pt x="38" y="71"/>
                  <a:pt x="38" y="71"/>
                </a:cubicBezTo>
                <a:cubicBezTo>
                  <a:pt x="37" y="65"/>
                  <a:pt x="38" y="59"/>
                  <a:pt x="41" y="53"/>
                </a:cubicBezTo>
                <a:cubicBezTo>
                  <a:pt x="44" y="48"/>
                  <a:pt x="49" y="44"/>
                  <a:pt x="55" y="43"/>
                </a:cubicBezTo>
                <a:cubicBezTo>
                  <a:pt x="82" y="36"/>
                  <a:pt x="82" y="36"/>
                  <a:pt x="82" y="36"/>
                </a:cubicBezTo>
                <a:cubicBezTo>
                  <a:pt x="84" y="36"/>
                  <a:pt x="86" y="36"/>
                  <a:pt x="87" y="36"/>
                </a:cubicBezTo>
                <a:moveTo>
                  <a:pt x="87" y="0"/>
                </a:moveTo>
                <a:cubicBezTo>
                  <a:pt x="83" y="0"/>
                  <a:pt x="79" y="0"/>
                  <a:pt x="76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47" y="8"/>
                  <a:pt x="47" y="8"/>
                  <a:pt x="47" y="8"/>
                </a:cubicBezTo>
                <a:cubicBezTo>
                  <a:pt x="31" y="11"/>
                  <a:pt x="18" y="21"/>
                  <a:pt x="9" y="36"/>
                </a:cubicBezTo>
                <a:cubicBezTo>
                  <a:pt x="2" y="49"/>
                  <a:pt x="0" y="63"/>
                  <a:pt x="3" y="78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46" y="268"/>
                  <a:pt x="46" y="268"/>
                  <a:pt x="46" y="268"/>
                </a:cubicBezTo>
                <a:cubicBezTo>
                  <a:pt x="47" y="269"/>
                  <a:pt x="47" y="269"/>
                  <a:pt x="47" y="269"/>
                </a:cubicBezTo>
                <a:cubicBezTo>
                  <a:pt x="47" y="269"/>
                  <a:pt x="47" y="269"/>
                  <a:pt x="47" y="269"/>
                </a:cubicBezTo>
                <a:cubicBezTo>
                  <a:pt x="51" y="284"/>
                  <a:pt x="60" y="296"/>
                  <a:pt x="73" y="304"/>
                </a:cubicBezTo>
                <a:cubicBezTo>
                  <a:pt x="83" y="310"/>
                  <a:pt x="93" y="314"/>
                  <a:pt x="104" y="314"/>
                </a:cubicBezTo>
                <a:cubicBezTo>
                  <a:pt x="109" y="314"/>
                  <a:pt x="114" y="313"/>
                  <a:pt x="118" y="312"/>
                </a:cubicBezTo>
                <a:cubicBezTo>
                  <a:pt x="144" y="306"/>
                  <a:pt x="144" y="306"/>
                  <a:pt x="144" y="306"/>
                </a:cubicBezTo>
                <a:cubicBezTo>
                  <a:pt x="160" y="303"/>
                  <a:pt x="174" y="293"/>
                  <a:pt x="182" y="279"/>
                </a:cubicBezTo>
                <a:cubicBezTo>
                  <a:pt x="190" y="266"/>
                  <a:pt x="193" y="251"/>
                  <a:pt x="190" y="236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90" y="234"/>
                  <a:pt x="190" y="234"/>
                  <a:pt x="190" y="234"/>
                </a:cubicBezTo>
                <a:cubicBezTo>
                  <a:pt x="146" y="46"/>
                  <a:pt x="146" y="46"/>
                  <a:pt x="146" y="46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41" y="30"/>
                  <a:pt x="132" y="18"/>
                  <a:pt x="119" y="9"/>
                </a:cubicBezTo>
                <a:cubicBezTo>
                  <a:pt x="109" y="3"/>
                  <a:pt x="98" y="0"/>
                  <a:pt x="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146"/>
          <p:cNvSpPr>
            <a:spLocks/>
          </p:cNvSpPr>
          <p:nvPr/>
        </p:nvSpPr>
        <p:spPr bwMode="auto">
          <a:xfrm>
            <a:off x="1958975" y="825500"/>
            <a:ext cx="619125" cy="1343025"/>
          </a:xfrm>
          <a:custGeom>
            <a:avLst/>
            <a:gdLst>
              <a:gd name="T0" fmla="*/ 199 w 282"/>
              <a:gd name="T1" fmla="*/ 613 h 613"/>
              <a:gd name="T2" fmla="*/ 75 w 282"/>
              <a:gd name="T3" fmla="*/ 603 h 613"/>
              <a:gd name="T4" fmla="*/ 37 w 282"/>
              <a:gd name="T5" fmla="*/ 558 h 613"/>
              <a:gd name="T6" fmla="*/ 38 w 282"/>
              <a:gd name="T7" fmla="*/ 540 h 613"/>
              <a:gd name="T8" fmla="*/ 76 w 282"/>
              <a:gd name="T9" fmla="*/ 502 h 613"/>
              <a:gd name="T10" fmla="*/ 129 w 282"/>
              <a:gd name="T11" fmla="*/ 505 h 613"/>
              <a:gd name="T12" fmla="*/ 84 w 282"/>
              <a:gd name="T13" fmla="*/ 474 h 613"/>
              <a:gd name="T14" fmla="*/ 68 w 282"/>
              <a:gd name="T15" fmla="*/ 477 h 613"/>
              <a:gd name="T16" fmla="*/ 30 w 282"/>
              <a:gd name="T17" fmla="*/ 452 h 613"/>
              <a:gd name="T18" fmla="*/ 21 w 282"/>
              <a:gd name="T19" fmla="*/ 434 h 613"/>
              <a:gd name="T20" fmla="*/ 44 w 282"/>
              <a:gd name="T21" fmla="*/ 381 h 613"/>
              <a:gd name="T22" fmla="*/ 108 w 282"/>
              <a:gd name="T23" fmla="*/ 349 h 613"/>
              <a:gd name="T24" fmla="*/ 98 w 282"/>
              <a:gd name="T25" fmla="*/ 232 h 613"/>
              <a:gd name="T26" fmla="*/ 95 w 282"/>
              <a:gd name="T27" fmla="*/ 229 h 613"/>
              <a:gd name="T28" fmla="*/ 53 w 282"/>
              <a:gd name="T29" fmla="*/ 238 h 613"/>
              <a:gd name="T30" fmla="*/ 23 w 282"/>
              <a:gd name="T31" fmla="*/ 233 h 613"/>
              <a:gd name="T32" fmla="*/ 2 w 282"/>
              <a:gd name="T33" fmla="*/ 197 h 613"/>
              <a:gd name="T34" fmla="*/ 33 w 282"/>
              <a:gd name="T35" fmla="*/ 149 h 613"/>
              <a:gd name="T36" fmla="*/ 86 w 282"/>
              <a:gd name="T37" fmla="*/ 134 h 613"/>
              <a:gd name="T38" fmla="*/ 78 w 282"/>
              <a:gd name="T39" fmla="*/ 49 h 613"/>
              <a:gd name="T40" fmla="*/ 115 w 282"/>
              <a:gd name="T41" fmla="*/ 3 h 613"/>
              <a:gd name="T42" fmla="*/ 138 w 282"/>
              <a:gd name="T43" fmla="*/ 0 h 613"/>
              <a:gd name="T44" fmla="*/ 179 w 282"/>
              <a:gd name="T45" fmla="*/ 38 h 613"/>
              <a:gd name="T46" fmla="*/ 188 w 282"/>
              <a:gd name="T47" fmla="*/ 113 h 613"/>
              <a:gd name="T48" fmla="*/ 190 w 282"/>
              <a:gd name="T49" fmla="*/ 113 h 613"/>
              <a:gd name="T50" fmla="*/ 196 w 282"/>
              <a:gd name="T51" fmla="*/ 112 h 613"/>
              <a:gd name="T52" fmla="*/ 225 w 282"/>
              <a:gd name="T53" fmla="*/ 118 h 613"/>
              <a:gd name="T54" fmla="*/ 245 w 282"/>
              <a:gd name="T55" fmla="*/ 154 h 613"/>
              <a:gd name="T56" fmla="*/ 213 w 282"/>
              <a:gd name="T57" fmla="*/ 202 h 613"/>
              <a:gd name="T58" fmla="*/ 200 w 282"/>
              <a:gd name="T59" fmla="*/ 209 h 613"/>
              <a:gd name="T60" fmla="*/ 209 w 282"/>
              <a:gd name="T61" fmla="*/ 308 h 613"/>
              <a:gd name="T62" fmla="*/ 216 w 282"/>
              <a:gd name="T63" fmla="*/ 305 h 613"/>
              <a:gd name="T64" fmla="*/ 246 w 282"/>
              <a:gd name="T65" fmla="*/ 304 h 613"/>
              <a:gd name="T66" fmla="*/ 277 w 282"/>
              <a:gd name="T67" fmla="*/ 343 h 613"/>
              <a:gd name="T68" fmla="*/ 256 w 282"/>
              <a:gd name="T69" fmla="*/ 397 h 613"/>
              <a:gd name="T70" fmla="*/ 224 w 282"/>
              <a:gd name="T71" fmla="*/ 415 h 613"/>
              <a:gd name="T72" fmla="*/ 239 w 282"/>
              <a:gd name="T73" fmla="*/ 572 h 613"/>
              <a:gd name="T74" fmla="*/ 201 w 282"/>
              <a:gd name="T75" fmla="*/ 613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2" h="613">
                <a:moveTo>
                  <a:pt x="201" y="613"/>
                </a:moveTo>
                <a:cubicBezTo>
                  <a:pt x="200" y="613"/>
                  <a:pt x="199" y="613"/>
                  <a:pt x="199" y="613"/>
                </a:cubicBezTo>
                <a:cubicBezTo>
                  <a:pt x="198" y="613"/>
                  <a:pt x="198" y="613"/>
                  <a:pt x="198" y="613"/>
                </a:cubicBezTo>
                <a:cubicBezTo>
                  <a:pt x="75" y="603"/>
                  <a:pt x="75" y="603"/>
                  <a:pt x="75" y="603"/>
                </a:cubicBezTo>
                <a:cubicBezTo>
                  <a:pt x="63" y="602"/>
                  <a:pt x="53" y="597"/>
                  <a:pt x="46" y="588"/>
                </a:cubicBezTo>
                <a:cubicBezTo>
                  <a:pt x="38" y="580"/>
                  <a:pt x="35" y="569"/>
                  <a:pt x="37" y="558"/>
                </a:cubicBezTo>
                <a:cubicBezTo>
                  <a:pt x="38" y="540"/>
                  <a:pt x="38" y="540"/>
                  <a:pt x="38" y="540"/>
                </a:cubicBezTo>
                <a:cubicBezTo>
                  <a:pt x="38" y="540"/>
                  <a:pt x="38" y="540"/>
                  <a:pt x="38" y="540"/>
                </a:cubicBezTo>
                <a:cubicBezTo>
                  <a:pt x="39" y="528"/>
                  <a:pt x="44" y="518"/>
                  <a:pt x="52" y="511"/>
                </a:cubicBezTo>
                <a:cubicBezTo>
                  <a:pt x="59" y="505"/>
                  <a:pt x="67" y="502"/>
                  <a:pt x="76" y="502"/>
                </a:cubicBezTo>
                <a:cubicBezTo>
                  <a:pt x="79" y="502"/>
                  <a:pt x="81" y="502"/>
                  <a:pt x="83" y="503"/>
                </a:cubicBezTo>
                <a:cubicBezTo>
                  <a:pt x="129" y="505"/>
                  <a:pt x="129" y="505"/>
                  <a:pt x="129" y="505"/>
                </a:cubicBezTo>
                <a:cubicBezTo>
                  <a:pt x="129" y="505"/>
                  <a:pt x="123" y="457"/>
                  <a:pt x="123" y="457"/>
                </a:cubicBezTo>
                <a:cubicBezTo>
                  <a:pt x="84" y="474"/>
                  <a:pt x="84" y="474"/>
                  <a:pt x="84" y="474"/>
                </a:cubicBezTo>
                <a:cubicBezTo>
                  <a:pt x="84" y="474"/>
                  <a:pt x="84" y="474"/>
                  <a:pt x="84" y="474"/>
                </a:cubicBezTo>
                <a:cubicBezTo>
                  <a:pt x="78" y="476"/>
                  <a:pt x="73" y="477"/>
                  <a:pt x="68" y="477"/>
                </a:cubicBezTo>
                <a:cubicBezTo>
                  <a:pt x="63" y="477"/>
                  <a:pt x="58" y="476"/>
                  <a:pt x="53" y="474"/>
                </a:cubicBezTo>
                <a:cubicBezTo>
                  <a:pt x="43" y="471"/>
                  <a:pt x="35" y="463"/>
                  <a:pt x="30" y="452"/>
                </a:cubicBezTo>
                <a:cubicBezTo>
                  <a:pt x="22" y="435"/>
                  <a:pt x="22" y="435"/>
                  <a:pt x="22" y="435"/>
                </a:cubicBezTo>
                <a:cubicBezTo>
                  <a:pt x="21" y="434"/>
                  <a:pt x="21" y="434"/>
                  <a:pt x="21" y="434"/>
                </a:cubicBezTo>
                <a:cubicBezTo>
                  <a:pt x="18" y="424"/>
                  <a:pt x="18" y="414"/>
                  <a:pt x="22" y="404"/>
                </a:cubicBezTo>
                <a:cubicBezTo>
                  <a:pt x="26" y="393"/>
                  <a:pt x="34" y="385"/>
                  <a:pt x="44" y="381"/>
                </a:cubicBezTo>
                <a:cubicBezTo>
                  <a:pt x="102" y="355"/>
                  <a:pt x="102" y="355"/>
                  <a:pt x="102" y="355"/>
                </a:cubicBezTo>
                <a:cubicBezTo>
                  <a:pt x="104" y="354"/>
                  <a:pt x="106" y="352"/>
                  <a:pt x="108" y="349"/>
                </a:cubicBezTo>
                <a:cubicBezTo>
                  <a:pt x="111" y="345"/>
                  <a:pt x="111" y="342"/>
                  <a:pt x="110" y="341"/>
                </a:cubicBezTo>
                <a:cubicBezTo>
                  <a:pt x="98" y="232"/>
                  <a:pt x="98" y="232"/>
                  <a:pt x="98" y="232"/>
                </a:cubicBezTo>
                <a:cubicBezTo>
                  <a:pt x="98" y="230"/>
                  <a:pt x="98" y="230"/>
                  <a:pt x="97" y="230"/>
                </a:cubicBezTo>
                <a:cubicBezTo>
                  <a:pt x="96" y="229"/>
                  <a:pt x="96" y="229"/>
                  <a:pt x="95" y="229"/>
                </a:cubicBezTo>
                <a:cubicBezTo>
                  <a:pt x="95" y="229"/>
                  <a:pt x="95" y="229"/>
                  <a:pt x="94" y="229"/>
                </a:cubicBezTo>
                <a:cubicBezTo>
                  <a:pt x="53" y="238"/>
                  <a:pt x="53" y="238"/>
                  <a:pt x="53" y="238"/>
                </a:cubicBezTo>
                <a:cubicBezTo>
                  <a:pt x="50" y="239"/>
                  <a:pt x="47" y="239"/>
                  <a:pt x="44" y="239"/>
                </a:cubicBezTo>
                <a:cubicBezTo>
                  <a:pt x="37" y="239"/>
                  <a:pt x="30" y="237"/>
                  <a:pt x="23" y="233"/>
                </a:cubicBezTo>
                <a:cubicBezTo>
                  <a:pt x="13" y="228"/>
                  <a:pt x="6" y="219"/>
                  <a:pt x="4" y="208"/>
                </a:cubicBezTo>
                <a:cubicBezTo>
                  <a:pt x="2" y="197"/>
                  <a:pt x="2" y="197"/>
                  <a:pt x="2" y="197"/>
                </a:cubicBezTo>
                <a:cubicBezTo>
                  <a:pt x="0" y="186"/>
                  <a:pt x="2" y="176"/>
                  <a:pt x="8" y="166"/>
                </a:cubicBezTo>
                <a:cubicBezTo>
                  <a:pt x="14" y="157"/>
                  <a:pt x="23" y="152"/>
                  <a:pt x="33" y="14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82" y="138"/>
                  <a:pt x="84" y="137"/>
                  <a:pt x="86" y="134"/>
                </a:cubicBezTo>
                <a:cubicBezTo>
                  <a:pt x="87" y="133"/>
                  <a:pt x="87" y="132"/>
                  <a:pt x="87" y="129"/>
                </a:cubicBezTo>
                <a:cubicBezTo>
                  <a:pt x="78" y="49"/>
                  <a:pt x="78" y="49"/>
                  <a:pt x="78" y="49"/>
                </a:cubicBezTo>
                <a:cubicBezTo>
                  <a:pt x="77" y="37"/>
                  <a:pt x="80" y="27"/>
                  <a:pt x="87" y="18"/>
                </a:cubicBezTo>
                <a:cubicBezTo>
                  <a:pt x="94" y="9"/>
                  <a:pt x="103" y="4"/>
                  <a:pt x="115" y="3"/>
                </a:cubicBezTo>
                <a:cubicBezTo>
                  <a:pt x="133" y="1"/>
                  <a:pt x="133" y="1"/>
                  <a:pt x="133" y="1"/>
                </a:cubicBezTo>
                <a:cubicBezTo>
                  <a:pt x="135" y="0"/>
                  <a:pt x="137" y="0"/>
                  <a:pt x="138" y="0"/>
                </a:cubicBezTo>
                <a:cubicBezTo>
                  <a:pt x="148" y="0"/>
                  <a:pt x="156" y="3"/>
                  <a:pt x="164" y="9"/>
                </a:cubicBezTo>
                <a:cubicBezTo>
                  <a:pt x="173" y="16"/>
                  <a:pt x="178" y="26"/>
                  <a:pt x="179" y="38"/>
                </a:cubicBezTo>
                <a:cubicBezTo>
                  <a:pt x="187" y="111"/>
                  <a:pt x="187" y="111"/>
                  <a:pt x="187" y="111"/>
                </a:cubicBezTo>
                <a:cubicBezTo>
                  <a:pt x="187" y="113"/>
                  <a:pt x="188" y="113"/>
                  <a:pt x="188" y="113"/>
                </a:cubicBezTo>
                <a:cubicBezTo>
                  <a:pt x="189" y="113"/>
                  <a:pt x="189" y="114"/>
                  <a:pt x="189" y="114"/>
                </a:cubicBezTo>
                <a:cubicBezTo>
                  <a:pt x="189" y="114"/>
                  <a:pt x="189" y="113"/>
                  <a:pt x="190" y="113"/>
                </a:cubicBezTo>
                <a:cubicBezTo>
                  <a:pt x="191" y="113"/>
                  <a:pt x="191" y="113"/>
                  <a:pt x="191" y="113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8" y="112"/>
                  <a:pt x="200" y="112"/>
                  <a:pt x="203" y="112"/>
                </a:cubicBezTo>
                <a:cubicBezTo>
                  <a:pt x="210" y="112"/>
                  <a:pt x="218" y="114"/>
                  <a:pt x="225" y="118"/>
                </a:cubicBezTo>
                <a:cubicBezTo>
                  <a:pt x="235" y="124"/>
                  <a:pt x="241" y="133"/>
                  <a:pt x="244" y="145"/>
                </a:cubicBezTo>
                <a:cubicBezTo>
                  <a:pt x="245" y="154"/>
                  <a:pt x="245" y="154"/>
                  <a:pt x="245" y="154"/>
                </a:cubicBezTo>
                <a:cubicBezTo>
                  <a:pt x="248" y="164"/>
                  <a:pt x="246" y="175"/>
                  <a:pt x="240" y="185"/>
                </a:cubicBezTo>
                <a:cubicBezTo>
                  <a:pt x="233" y="195"/>
                  <a:pt x="224" y="201"/>
                  <a:pt x="213" y="202"/>
                </a:cubicBezTo>
                <a:cubicBezTo>
                  <a:pt x="206" y="204"/>
                  <a:pt x="206" y="204"/>
                  <a:pt x="206" y="204"/>
                </a:cubicBezTo>
                <a:cubicBezTo>
                  <a:pt x="204" y="205"/>
                  <a:pt x="202" y="206"/>
                  <a:pt x="200" y="209"/>
                </a:cubicBezTo>
                <a:cubicBezTo>
                  <a:pt x="199" y="211"/>
                  <a:pt x="199" y="212"/>
                  <a:pt x="199" y="214"/>
                </a:cubicBezTo>
                <a:cubicBezTo>
                  <a:pt x="209" y="308"/>
                  <a:pt x="209" y="308"/>
                  <a:pt x="209" y="308"/>
                </a:cubicBezTo>
                <a:cubicBezTo>
                  <a:pt x="214" y="305"/>
                  <a:pt x="214" y="305"/>
                  <a:pt x="214" y="305"/>
                </a:cubicBezTo>
                <a:cubicBezTo>
                  <a:pt x="216" y="305"/>
                  <a:pt x="216" y="305"/>
                  <a:pt x="216" y="305"/>
                </a:cubicBezTo>
                <a:cubicBezTo>
                  <a:pt x="221" y="303"/>
                  <a:pt x="226" y="302"/>
                  <a:pt x="231" y="302"/>
                </a:cubicBezTo>
                <a:cubicBezTo>
                  <a:pt x="236" y="302"/>
                  <a:pt x="241" y="303"/>
                  <a:pt x="246" y="304"/>
                </a:cubicBezTo>
                <a:cubicBezTo>
                  <a:pt x="257" y="308"/>
                  <a:pt x="265" y="316"/>
                  <a:pt x="269" y="327"/>
                </a:cubicBezTo>
                <a:cubicBezTo>
                  <a:pt x="277" y="343"/>
                  <a:pt x="277" y="343"/>
                  <a:pt x="277" y="343"/>
                </a:cubicBezTo>
                <a:cubicBezTo>
                  <a:pt x="282" y="353"/>
                  <a:pt x="282" y="364"/>
                  <a:pt x="278" y="375"/>
                </a:cubicBezTo>
                <a:cubicBezTo>
                  <a:pt x="274" y="385"/>
                  <a:pt x="266" y="393"/>
                  <a:pt x="256" y="397"/>
                </a:cubicBezTo>
                <a:cubicBezTo>
                  <a:pt x="231" y="408"/>
                  <a:pt x="231" y="408"/>
                  <a:pt x="231" y="408"/>
                </a:cubicBezTo>
                <a:cubicBezTo>
                  <a:pt x="228" y="410"/>
                  <a:pt x="226" y="412"/>
                  <a:pt x="224" y="415"/>
                </a:cubicBezTo>
                <a:cubicBezTo>
                  <a:pt x="222" y="419"/>
                  <a:pt x="222" y="422"/>
                  <a:pt x="222" y="424"/>
                </a:cubicBezTo>
                <a:cubicBezTo>
                  <a:pt x="239" y="572"/>
                  <a:pt x="239" y="572"/>
                  <a:pt x="239" y="572"/>
                </a:cubicBezTo>
                <a:cubicBezTo>
                  <a:pt x="240" y="584"/>
                  <a:pt x="236" y="595"/>
                  <a:pt x="228" y="603"/>
                </a:cubicBezTo>
                <a:cubicBezTo>
                  <a:pt x="221" y="610"/>
                  <a:pt x="211" y="613"/>
                  <a:pt x="201" y="613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47"/>
          <p:cNvSpPr>
            <a:spLocks noEditPoints="1"/>
          </p:cNvSpPr>
          <p:nvPr/>
        </p:nvSpPr>
        <p:spPr bwMode="auto">
          <a:xfrm>
            <a:off x="1917700" y="785813"/>
            <a:ext cx="698500" cy="1422400"/>
          </a:xfrm>
          <a:custGeom>
            <a:avLst/>
            <a:gdLst>
              <a:gd name="T0" fmla="*/ 180 w 319"/>
              <a:gd name="T1" fmla="*/ 58 h 649"/>
              <a:gd name="T2" fmla="*/ 208 w 319"/>
              <a:gd name="T3" fmla="*/ 150 h 649"/>
              <a:gd name="T4" fmla="*/ 222 w 319"/>
              <a:gd name="T5" fmla="*/ 148 h 649"/>
              <a:gd name="T6" fmla="*/ 247 w 319"/>
              <a:gd name="T7" fmla="*/ 176 h 649"/>
              <a:gd name="T8" fmla="*/ 220 w 319"/>
              <a:gd name="T9" fmla="*/ 204 h 649"/>
              <a:gd name="T10" fmla="*/ 210 w 319"/>
              <a:gd name="T11" fmla="*/ 329 h 649"/>
              <a:gd name="T12" fmla="*/ 235 w 319"/>
              <a:gd name="T13" fmla="*/ 343 h 649"/>
              <a:gd name="T14" fmla="*/ 259 w 319"/>
              <a:gd name="T15" fmla="*/ 339 h 649"/>
              <a:gd name="T16" fmla="*/ 280 w 319"/>
              <a:gd name="T17" fmla="*/ 386 h 649"/>
              <a:gd name="T18" fmla="*/ 227 w 319"/>
              <a:gd name="T19" fmla="*/ 425 h 649"/>
              <a:gd name="T20" fmla="*/ 235 w 319"/>
              <a:gd name="T21" fmla="*/ 608 h 649"/>
              <a:gd name="T22" fmla="*/ 95 w 319"/>
              <a:gd name="T23" fmla="*/ 603 h 649"/>
              <a:gd name="T24" fmla="*/ 75 w 319"/>
              <a:gd name="T25" fmla="*/ 559 h 649"/>
              <a:gd name="T26" fmla="*/ 100 w 319"/>
              <a:gd name="T27" fmla="*/ 539 h 649"/>
              <a:gd name="T28" fmla="*/ 161 w 319"/>
              <a:gd name="T29" fmla="*/ 537 h 649"/>
              <a:gd name="T30" fmla="*/ 152 w 319"/>
              <a:gd name="T31" fmla="*/ 458 h 649"/>
              <a:gd name="T32" fmla="*/ 97 w 319"/>
              <a:gd name="T33" fmla="*/ 475 h 649"/>
              <a:gd name="T34" fmla="*/ 66 w 319"/>
              <a:gd name="T35" fmla="*/ 463 h 649"/>
              <a:gd name="T36" fmla="*/ 70 w 319"/>
              <a:gd name="T37" fmla="*/ 416 h 649"/>
              <a:gd name="T38" fmla="*/ 147 w 319"/>
              <a:gd name="T39" fmla="*/ 357 h 649"/>
              <a:gd name="T40" fmla="*/ 114 w 319"/>
              <a:gd name="T41" fmla="*/ 229 h 649"/>
              <a:gd name="T42" fmla="*/ 63 w 319"/>
              <a:gd name="T43" fmla="*/ 239 h 649"/>
              <a:gd name="T44" fmla="*/ 39 w 319"/>
              <a:gd name="T45" fmla="*/ 212 h 649"/>
              <a:gd name="T46" fmla="*/ 104 w 319"/>
              <a:gd name="T47" fmla="*/ 174 h 649"/>
              <a:gd name="T48" fmla="*/ 115 w 319"/>
              <a:gd name="T49" fmla="*/ 65 h 649"/>
              <a:gd name="T50" fmla="*/ 154 w 319"/>
              <a:gd name="T51" fmla="*/ 37 h 649"/>
              <a:gd name="T52" fmla="*/ 157 w 319"/>
              <a:gd name="T53" fmla="*/ 0 h 649"/>
              <a:gd name="T54" fmla="*/ 132 w 319"/>
              <a:gd name="T55" fmla="*/ 3 h 649"/>
              <a:gd name="T56" fmla="*/ 87 w 319"/>
              <a:gd name="T57" fmla="*/ 141 h 649"/>
              <a:gd name="T58" fmla="*/ 3 w 319"/>
              <a:gd name="T59" fmla="*/ 218 h 649"/>
              <a:gd name="T60" fmla="*/ 5 w 319"/>
              <a:gd name="T61" fmla="*/ 229 h 649"/>
              <a:gd name="T62" fmla="*/ 75 w 319"/>
              <a:gd name="T63" fmla="*/ 274 h 649"/>
              <a:gd name="T64" fmla="*/ 101 w 319"/>
              <a:gd name="T65" fmla="*/ 268 h 649"/>
              <a:gd name="T66" fmla="*/ 24 w 319"/>
              <a:gd name="T67" fmla="*/ 415 h 649"/>
              <a:gd name="T68" fmla="*/ 25 w 319"/>
              <a:gd name="T69" fmla="*/ 462 h 649"/>
              <a:gd name="T70" fmla="*/ 68 w 319"/>
              <a:gd name="T71" fmla="*/ 510 h 649"/>
              <a:gd name="T72" fmla="*/ 39 w 319"/>
              <a:gd name="T73" fmla="*/ 557 h 649"/>
              <a:gd name="T74" fmla="*/ 51 w 319"/>
              <a:gd name="T75" fmla="*/ 618 h 649"/>
              <a:gd name="T76" fmla="*/ 92 w 319"/>
              <a:gd name="T77" fmla="*/ 639 h 649"/>
              <a:gd name="T78" fmla="*/ 217 w 319"/>
              <a:gd name="T79" fmla="*/ 649 h 649"/>
              <a:gd name="T80" fmla="*/ 276 w 319"/>
              <a:gd name="T81" fmla="*/ 588 h 649"/>
              <a:gd name="T82" fmla="*/ 282 w 319"/>
              <a:gd name="T83" fmla="*/ 432 h 649"/>
              <a:gd name="T84" fmla="*/ 312 w 319"/>
              <a:gd name="T85" fmla="*/ 354 h 649"/>
              <a:gd name="T86" fmla="*/ 250 w 319"/>
              <a:gd name="T87" fmla="*/ 302 h 649"/>
              <a:gd name="T88" fmla="*/ 274 w 319"/>
              <a:gd name="T89" fmla="*/ 213 h 649"/>
              <a:gd name="T90" fmla="*/ 253 w 319"/>
              <a:gd name="T91" fmla="*/ 121 h 649"/>
              <a:gd name="T92" fmla="*/ 194 w 319"/>
              <a:gd name="T93" fmla="*/ 13 h 649"/>
              <a:gd name="T94" fmla="*/ 121 w 319"/>
              <a:gd name="T95" fmla="*/ 504 h 649"/>
              <a:gd name="T96" fmla="*/ 121 w 319"/>
              <a:gd name="T97" fmla="*/ 504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9" h="649">
                <a:moveTo>
                  <a:pt x="157" y="36"/>
                </a:moveTo>
                <a:cubicBezTo>
                  <a:pt x="163" y="36"/>
                  <a:pt x="167" y="38"/>
                  <a:pt x="172" y="41"/>
                </a:cubicBezTo>
                <a:cubicBezTo>
                  <a:pt x="177" y="45"/>
                  <a:pt x="179" y="51"/>
                  <a:pt x="180" y="58"/>
                </a:cubicBezTo>
                <a:cubicBezTo>
                  <a:pt x="188" y="131"/>
                  <a:pt x="188" y="131"/>
                  <a:pt x="188" y="131"/>
                </a:cubicBezTo>
                <a:cubicBezTo>
                  <a:pt x="189" y="138"/>
                  <a:pt x="192" y="143"/>
                  <a:pt x="197" y="146"/>
                </a:cubicBezTo>
                <a:cubicBezTo>
                  <a:pt x="201" y="148"/>
                  <a:pt x="204" y="150"/>
                  <a:pt x="208" y="150"/>
                </a:cubicBezTo>
                <a:cubicBezTo>
                  <a:pt x="210" y="150"/>
                  <a:pt x="212" y="149"/>
                  <a:pt x="214" y="149"/>
                </a:cubicBezTo>
                <a:cubicBezTo>
                  <a:pt x="217" y="148"/>
                  <a:pt x="217" y="148"/>
                  <a:pt x="217" y="148"/>
                </a:cubicBezTo>
                <a:cubicBezTo>
                  <a:pt x="219" y="148"/>
                  <a:pt x="220" y="148"/>
                  <a:pt x="222" y="148"/>
                </a:cubicBezTo>
                <a:cubicBezTo>
                  <a:pt x="226" y="148"/>
                  <a:pt x="230" y="149"/>
                  <a:pt x="235" y="152"/>
                </a:cubicBezTo>
                <a:cubicBezTo>
                  <a:pt x="240" y="155"/>
                  <a:pt x="244" y="160"/>
                  <a:pt x="245" y="166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82"/>
                  <a:pt x="247" y="187"/>
                  <a:pt x="244" y="193"/>
                </a:cubicBezTo>
                <a:cubicBezTo>
                  <a:pt x="240" y="199"/>
                  <a:pt x="235" y="202"/>
                  <a:pt x="229" y="203"/>
                </a:cubicBezTo>
                <a:cubicBezTo>
                  <a:pt x="220" y="204"/>
                  <a:pt x="220" y="204"/>
                  <a:pt x="220" y="204"/>
                </a:cubicBezTo>
                <a:cubicBezTo>
                  <a:pt x="214" y="207"/>
                  <a:pt x="209" y="210"/>
                  <a:pt x="205" y="216"/>
                </a:cubicBezTo>
                <a:cubicBezTo>
                  <a:pt x="201" y="221"/>
                  <a:pt x="199" y="227"/>
                  <a:pt x="200" y="234"/>
                </a:cubicBezTo>
                <a:cubicBezTo>
                  <a:pt x="210" y="329"/>
                  <a:pt x="210" y="329"/>
                  <a:pt x="210" y="329"/>
                </a:cubicBezTo>
                <a:cubicBezTo>
                  <a:pt x="211" y="335"/>
                  <a:pt x="214" y="340"/>
                  <a:pt x="218" y="342"/>
                </a:cubicBezTo>
                <a:cubicBezTo>
                  <a:pt x="221" y="344"/>
                  <a:pt x="224" y="345"/>
                  <a:pt x="227" y="345"/>
                </a:cubicBezTo>
                <a:cubicBezTo>
                  <a:pt x="229" y="345"/>
                  <a:pt x="232" y="344"/>
                  <a:pt x="235" y="343"/>
                </a:cubicBezTo>
                <a:cubicBezTo>
                  <a:pt x="241" y="340"/>
                  <a:pt x="241" y="340"/>
                  <a:pt x="241" y="340"/>
                </a:cubicBezTo>
                <a:cubicBezTo>
                  <a:pt x="244" y="338"/>
                  <a:pt x="247" y="338"/>
                  <a:pt x="250" y="338"/>
                </a:cubicBezTo>
                <a:cubicBezTo>
                  <a:pt x="253" y="338"/>
                  <a:pt x="256" y="338"/>
                  <a:pt x="259" y="339"/>
                </a:cubicBezTo>
                <a:cubicBezTo>
                  <a:pt x="265" y="342"/>
                  <a:pt x="269" y="346"/>
                  <a:pt x="272" y="352"/>
                </a:cubicBezTo>
                <a:cubicBezTo>
                  <a:pt x="280" y="369"/>
                  <a:pt x="280" y="369"/>
                  <a:pt x="280" y="369"/>
                </a:cubicBezTo>
                <a:cubicBezTo>
                  <a:pt x="282" y="374"/>
                  <a:pt x="282" y="380"/>
                  <a:pt x="280" y="386"/>
                </a:cubicBezTo>
                <a:cubicBezTo>
                  <a:pt x="278" y="392"/>
                  <a:pt x="274" y="396"/>
                  <a:pt x="268" y="399"/>
                </a:cubicBezTo>
                <a:cubicBezTo>
                  <a:pt x="242" y="410"/>
                  <a:pt x="242" y="410"/>
                  <a:pt x="242" y="410"/>
                </a:cubicBezTo>
                <a:cubicBezTo>
                  <a:pt x="236" y="413"/>
                  <a:pt x="231" y="418"/>
                  <a:pt x="227" y="425"/>
                </a:cubicBezTo>
                <a:cubicBezTo>
                  <a:pt x="224" y="431"/>
                  <a:pt x="222" y="437"/>
                  <a:pt x="223" y="444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40" y="599"/>
                  <a:pt x="239" y="604"/>
                  <a:pt x="235" y="608"/>
                </a:cubicBezTo>
                <a:cubicBezTo>
                  <a:pt x="231" y="612"/>
                  <a:pt x="226" y="613"/>
                  <a:pt x="220" y="613"/>
                </a:cubicBezTo>
                <a:cubicBezTo>
                  <a:pt x="219" y="613"/>
                  <a:pt x="219" y="613"/>
                  <a:pt x="219" y="613"/>
                </a:cubicBezTo>
                <a:cubicBezTo>
                  <a:pt x="95" y="603"/>
                  <a:pt x="95" y="603"/>
                  <a:pt x="95" y="603"/>
                </a:cubicBezTo>
                <a:cubicBezTo>
                  <a:pt x="88" y="602"/>
                  <a:pt x="82" y="600"/>
                  <a:pt x="78" y="595"/>
                </a:cubicBezTo>
                <a:cubicBezTo>
                  <a:pt x="74" y="590"/>
                  <a:pt x="73" y="584"/>
                  <a:pt x="74" y="578"/>
                </a:cubicBezTo>
                <a:cubicBezTo>
                  <a:pt x="75" y="559"/>
                  <a:pt x="75" y="559"/>
                  <a:pt x="75" y="559"/>
                </a:cubicBezTo>
                <a:cubicBezTo>
                  <a:pt x="76" y="552"/>
                  <a:pt x="79" y="547"/>
                  <a:pt x="83" y="543"/>
                </a:cubicBezTo>
                <a:cubicBezTo>
                  <a:pt x="87" y="540"/>
                  <a:pt x="91" y="538"/>
                  <a:pt x="95" y="538"/>
                </a:cubicBezTo>
                <a:cubicBezTo>
                  <a:pt x="97" y="538"/>
                  <a:pt x="98" y="538"/>
                  <a:pt x="100" y="539"/>
                </a:cubicBezTo>
                <a:cubicBezTo>
                  <a:pt x="145" y="541"/>
                  <a:pt x="145" y="541"/>
                  <a:pt x="145" y="541"/>
                </a:cubicBezTo>
                <a:cubicBezTo>
                  <a:pt x="147" y="541"/>
                  <a:pt x="148" y="542"/>
                  <a:pt x="150" y="542"/>
                </a:cubicBezTo>
                <a:cubicBezTo>
                  <a:pt x="154" y="542"/>
                  <a:pt x="158" y="540"/>
                  <a:pt x="161" y="537"/>
                </a:cubicBezTo>
                <a:cubicBezTo>
                  <a:pt x="165" y="533"/>
                  <a:pt x="166" y="527"/>
                  <a:pt x="166" y="521"/>
                </a:cubicBezTo>
                <a:cubicBezTo>
                  <a:pt x="160" y="471"/>
                  <a:pt x="160" y="471"/>
                  <a:pt x="160" y="471"/>
                </a:cubicBezTo>
                <a:cubicBezTo>
                  <a:pt x="159" y="465"/>
                  <a:pt x="157" y="461"/>
                  <a:pt x="152" y="458"/>
                </a:cubicBezTo>
                <a:cubicBezTo>
                  <a:pt x="149" y="456"/>
                  <a:pt x="147" y="456"/>
                  <a:pt x="144" y="456"/>
                </a:cubicBezTo>
                <a:cubicBezTo>
                  <a:pt x="142" y="456"/>
                  <a:pt x="139" y="456"/>
                  <a:pt x="136" y="458"/>
                </a:cubicBezTo>
                <a:cubicBezTo>
                  <a:pt x="97" y="475"/>
                  <a:pt x="97" y="475"/>
                  <a:pt x="97" y="475"/>
                </a:cubicBezTo>
                <a:cubicBezTo>
                  <a:pt x="93" y="476"/>
                  <a:pt x="90" y="477"/>
                  <a:pt x="87" y="477"/>
                </a:cubicBezTo>
                <a:cubicBezTo>
                  <a:pt x="84" y="477"/>
                  <a:pt x="81" y="476"/>
                  <a:pt x="78" y="475"/>
                </a:cubicBezTo>
                <a:cubicBezTo>
                  <a:pt x="72" y="473"/>
                  <a:pt x="68" y="469"/>
                  <a:pt x="66" y="463"/>
                </a:cubicBezTo>
                <a:cubicBezTo>
                  <a:pt x="57" y="446"/>
                  <a:pt x="57" y="446"/>
                  <a:pt x="57" y="446"/>
                </a:cubicBezTo>
                <a:cubicBezTo>
                  <a:pt x="55" y="440"/>
                  <a:pt x="55" y="434"/>
                  <a:pt x="58" y="428"/>
                </a:cubicBezTo>
                <a:cubicBezTo>
                  <a:pt x="60" y="422"/>
                  <a:pt x="64" y="418"/>
                  <a:pt x="70" y="416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34" y="387"/>
                  <a:pt x="139" y="383"/>
                  <a:pt x="143" y="376"/>
                </a:cubicBezTo>
                <a:cubicBezTo>
                  <a:pt x="147" y="370"/>
                  <a:pt x="148" y="363"/>
                  <a:pt x="147" y="357"/>
                </a:cubicBezTo>
                <a:cubicBezTo>
                  <a:pt x="135" y="248"/>
                  <a:pt x="135" y="248"/>
                  <a:pt x="135" y="248"/>
                </a:cubicBezTo>
                <a:cubicBezTo>
                  <a:pt x="135" y="241"/>
                  <a:pt x="132" y="236"/>
                  <a:pt x="126" y="233"/>
                </a:cubicBezTo>
                <a:cubicBezTo>
                  <a:pt x="123" y="230"/>
                  <a:pt x="119" y="229"/>
                  <a:pt x="114" y="229"/>
                </a:cubicBezTo>
                <a:cubicBezTo>
                  <a:pt x="113" y="229"/>
                  <a:pt x="111" y="229"/>
                  <a:pt x="110" y="229"/>
                </a:cubicBezTo>
                <a:cubicBezTo>
                  <a:pt x="68" y="239"/>
                  <a:pt x="68" y="239"/>
                  <a:pt x="68" y="239"/>
                </a:cubicBezTo>
                <a:cubicBezTo>
                  <a:pt x="66" y="239"/>
                  <a:pt x="65" y="239"/>
                  <a:pt x="63" y="239"/>
                </a:cubicBezTo>
                <a:cubicBezTo>
                  <a:pt x="59" y="239"/>
                  <a:pt x="55" y="238"/>
                  <a:pt x="51" y="236"/>
                </a:cubicBezTo>
                <a:cubicBezTo>
                  <a:pt x="45" y="232"/>
                  <a:pt x="42" y="228"/>
                  <a:pt x="41" y="222"/>
                </a:cubicBezTo>
                <a:cubicBezTo>
                  <a:pt x="39" y="212"/>
                  <a:pt x="39" y="212"/>
                  <a:pt x="39" y="212"/>
                </a:cubicBezTo>
                <a:cubicBezTo>
                  <a:pt x="38" y="205"/>
                  <a:pt x="39" y="200"/>
                  <a:pt x="42" y="194"/>
                </a:cubicBezTo>
                <a:cubicBezTo>
                  <a:pt x="46" y="189"/>
                  <a:pt x="50" y="186"/>
                  <a:pt x="56" y="185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10" y="172"/>
                  <a:pt x="115" y="169"/>
                  <a:pt x="119" y="163"/>
                </a:cubicBezTo>
                <a:cubicBezTo>
                  <a:pt x="123" y="158"/>
                  <a:pt x="125" y="152"/>
                  <a:pt x="124" y="145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4" y="58"/>
                  <a:pt x="116" y="52"/>
                  <a:pt x="120" y="47"/>
                </a:cubicBezTo>
                <a:cubicBezTo>
                  <a:pt x="124" y="42"/>
                  <a:pt x="129" y="39"/>
                  <a:pt x="136" y="39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5" y="36"/>
                  <a:pt x="156" y="36"/>
                  <a:pt x="157" y="36"/>
                </a:cubicBezTo>
                <a:moveTo>
                  <a:pt x="157" y="0"/>
                </a:move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5" y="0"/>
                  <a:pt x="153" y="1"/>
                  <a:pt x="150" y="1"/>
                </a:cubicBezTo>
                <a:cubicBezTo>
                  <a:pt x="132" y="3"/>
                  <a:pt x="132" y="3"/>
                  <a:pt x="132" y="3"/>
                </a:cubicBezTo>
                <a:cubicBezTo>
                  <a:pt x="116" y="5"/>
                  <a:pt x="102" y="12"/>
                  <a:pt x="92" y="25"/>
                </a:cubicBezTo>
                <a:cubicBezTo>
                  <a:pt x="82" y="37"/>
                  <a:pt x="77" y="52"/>
                  <a:pt x="79" y="69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33" y="153"/>
                  <a:pt x="21" y="161"/>
                  <a:pt x="12" y="174"/>
                </a:cubicBezTo>
                <a:cubicBezTo>
                  <a:pt x="3" y="188"/>
                  <a:pt x="0" y="203"/>
                  <a:pt x="3" y="218"/>
                </a:cubicBezTo>
                <a:cubicBezTo>
                  <a:pt x="5" y="229"/>
                  <a:pt x="5" y="229"/>
                  <a:pt x="5" y="229"/>
                </a:cubicBezTo>
                <a:cubicBezTo>
                  <a:pt x="5" y="229"/>
                  <a:pt x="5" y="229"/>
                  <a:pt x="5" y="229"/>
                </a:cubicBezTo>
                <a:cubicBezTo>
                  <a:pt x="5" y="229"/>
                  <a:pt x="5" y="229"/>
                  <a:pt x="5" y="229"/>
                </a:cubicBezTo>
                <a:cubicBezTo>
                  <a:pt x="9" y="245"/>
                  <a:pt x="18" y="259"/>
                  <a:pt x="33" y="267"/>
                </a:cubicBezTo>
                <a:cubicBezTo>
                  <a:pt x="43" y="272"/>
                  <a:pt x="53" y="275"/>
                  <a:pt x="63" y="275"/>
                </a:cubicBezTo>
                <a:cubicBezTo>
                  <a:pt x="67" y="275"/>
                  <a:pt x="71" y="275"/>
                  <a:pt x="75" y="274"/>
                </a:cubicBezTo>
                <a:cubicBezTo>
                  <a:pt x="75" y="274"/>
                  <a:pt x="75" y="274"/>
                  <a:pt x="75" y="274"/>
                </a:cubicBezTo>
                <a:cubicBezTo>
                  <a:pt x="76" y="274"/>
                  <a:pt x="76" y="274"/>
                  <a:pt x="76" y="274"/>
                </a:cubicBezTo>
                <a:cubicBezTo>
                  <a:pt x="101" y="268"/>
                  <a:pt x="101" y="268"/>
                  <a:pt x="101" y="268"/>
                </a:cubicBezTo>
                <a:cubicBezTo>
                  <a:pt x="111" y="358"/>
                  <a:pt x="111" y="358"/>
                  <a:pt x="111" y="358"/>
                </a:cubicBezTo>
                <a:cubicBezTo>
                  <a:pt x="56" y="383"/>
                  <a:pt x="56" y="383"/>
                  <a:pt x="56" y="383"/>
                </a:cubicBezTo>
                <a:cubicBezTo>
                  <a:pt x="41" y="388"/>
                  <a:pt x="30" y="400"/>
                  <a:pt x="24" y="415"/>
                </a:cubicBezTo>
                <a:cubicBezTo>
                  <a:pt x="18" y="429"/>
                  <a:pt x="18" y="444"/>
                  <a:pt x="24" y="458"/>
                </a:cubicBezTo>
                <a:cubicBezTo>
                  <a:pt x="24" y="460"/>
                  <a:pt x="24" y="460"/>
                  <a:pt x="24" y="460"/>
                </a:cubicBezTo>
                <a:cubicBezTo>
                  <a:pt x="25" y="462"/>
                  <a:pt x="25" y="462"/>
                  <a:pt x="25" y="462"/>
                </a:cubicBezTo>
                <a:cubicBezTo>
                  <a:pt x="33" y="477"/>
                  <a:pt x="33" y="477"/>
                  <a:pt x="33" y="477"/>
                </a:cubicBezTo>
                <a:cubicBezTo>
                  <a:pt x="39" y="493"/>
                  <a:pt x="51" y="504"/>
                  <a:pt x="66" y="509"/>
                </a:cubicBezTo>
                <a:cubicBezTo>
                  <a:pt x="67" y="509"/>
                  <a:pt x="67" y="510"/>
                  <a:pt x="68" y="510"/>
                </a:cubicBezTo>
                <a:cubicBezTo>
                  <a:pt x="65" y="511"/>
                  <a:pt x="62" y="513"/>
                  <a:pt x="59" y="516"/>
                </a:cubicBezTo>
                <a:cubicBezTo>
                  <a:pt x="48" y="526"/>
                  <a:pt x="41" y="540"/>
                  <a:pt x="39" y="556"/>
                </a:cubicBezTo>
                <a:cubicBezTo>
                  <a:pt x="39" y="557"/>
                  <a:pt x="39" y="557"/>
                  <a:pt x="39" y="557"/>
                </a:cubicBezTo>
                <a:cubicBezTo>
                  <a:pt x="39" y="558"/>
                  <a:pt x="39" y="558"/>
                  <a:pt x="39" y="558"/>
                </a:cubicBezTo>
                <a:cubicBezTo>
                  <a:pt x="38" y="574"/>
                  <a:pt x="38" y="574"/>
                  <a:pt x="38" y="574"/>
                </a:cubicBezTo>
                <a:cubicBezTo>
                  <a:pt x="36" y="590"/>
                  <a:pt x="40" y="606"/>
                  <a:pt x="51" y="618"/>
                </a:cubicBezTo>
                <a:cubicBezTo>
                  <a:pt x="61" y="630"/>
                  <a:pt x="75" y="637"/>
                  <a:pt x="92" y="639"/>
                </a:cubicBezTo>
                <a:cubicBezTo>
                  <a:pt x="92" y="639"/>
                  <a:pt x="92" y="639"/>
                  <a:pt x="92" y="639"/>
                </a:cubicBezTo>
                <a:cubicBezTo>
                  <a:pt x="92" y="639"/>
                  <a:pt x="92" y="639"/>
                  <a:pt x="92" y="639"/>
                </a:cubicBezTo>
                <a:cubicBezTo>
                  <a:pt x="216" y="649"/>
                  <a:pt x="216" y="649"/>
                  <a:pt x="216" y="649"/>
                </a:cubicBezTo>
                <a:cubicBezTo>
                  <a:pt x="216" y="649"/>
                  <a:pt x="216" y="649"/>
                  <a:pt x="216" y="649"/>
                </a:cubicBezTo>
                <a:cubicBezTo>
                  <a:pt x="217" y="649"/>
                  <a:pt x="217" y="649"/>
                  <a:pt x="217" y="649"/>
                </a:cubicBezTo>
                <a:cubicBezTo>
                  <a:pt x="218" y="649"/>
                  <a:pt x="219" y="649"/>
                  <a:pt x="220" y="649"/>
                </a:cubicBezTo>
                <a:cubicBezTo>
                  <a:pt x="235" y="649"/>
                  <a:pt x="249" y="644"/>
                  <a:pt x="260" y="634"/>
                </a:cubicBezTo>
                <a:cubicBezTo>
                  <a:pt x="272" y="622"/>
                  <a:pt x="277" y="606"/>
                  <a:pt x="276" y="588"/>
                </a:cubicBezTo>
                <a:cubicBezTo>
                  <a:pt x="259" y="442"/>
                  <a:pt x="259" y="442"/>
                  <a:pt x="259" y="442"/>
                </a:cubicBezTo>
                <a:cubicBezTo>
                  <a:pt x="282" y="432"/>
                  <a:pt x="282" y="432"/>
                  <a:pt x="282" y="432"/>
                </a:cubicBezTo>
                <a:cubicBezTo>
                  <a:pt x="282" y="432"/>
                  <a:pt x="282" y="432"/>
                  <a:pt x="282" y="432"/>
                </a:cubicBezTo>
                <a:cubicBezTo>
                  <a:pt x="283" y="432"/>
                  <a:pt x="283" y="432"/>
                  <a:pt x="283" y="432"/>
                </a:cubicBezTo>
                <a:cubicBezTo>
                  <a:pt x="297" y="425"/>
                  <a:pt x="308" y="414"/>
                  <a:pt x="313" y="399"/>
                </a:cubicBezTo>
                <a:cubicBezTo>
                  <a:pt x="319" y="384"/>
                  <a:pt x="319" y="368"/>
                  <a:pt x="312" y="354"/>
                </a:cubicBezTo>
                <a:cubicBezTo>
                  <a:pt x="305" y="338"/>
                  <a:pt x="305" y="338"/>
                  <a:pt x="305" y="338"/>
                </a:cubicBezTo>
                <a:cubicBezTo>
                  <a:pt x="299" y="322"/>
                  <a:pt x="287" y="311"/>
                  <a:pt x="271" y="305"/>
                </a:cubicBezTo>
                <a:cubicBezTo>
                  <a:pt x="264" y="303"/>
                  <a:pt x="257" y="302"/>
                  <a:pt x="250" y="302"/>
                </a:cubicBezTo>
                <a:cubicBezTo>
                  <a:pt x="248" y="302"/>
                  <a:pt x="246" y="302"/>
                  <a:pt x="244" y="302"/>
                </a:cubicBezTo>
                <a:cubicBezTo>
                  <a:pt x="237" y="238"/>
                  <a:pt x="237" y="238"/>
                  <a:pt x="237" y="238"/>
                </a:cubicBezTo>
                <a:cubicBezTo>
                  <a:pt x="252" y="235"/>
                  <a:pt x="265" y="226"/>
                  <a:pt x="274" y="213"/>
                </a:cubicBezTo>
                <a:cubicBezTo>
                  <a:pt x="283" y="199"/>
                  <a:pt x="286" y="183"/>
                  <a:pt x="282" y="168"/>
                </a:cubicBezTo>
                <a:cubicBezTo>
                  <a:pt x="280" y="160"/>
                  <a:pt x="280" y="160"/>
                  <a:pt x="280" y="160"/>
                </a:cubicBezTo>
                <a:cubicBezTo>
                  <a:pt x="277" y="143"/>
                  <a:pt x="268" y="129"/>
                  <a:pt x="253" y="121"/>
                </a:cubicBezTo>
                <a:cubicBezTo>
                  <a:pt x="244" y="115"/>
                  <a:pt x="233" y="112"/>
                  <a:pt x="222" y="112"/>
                </a:cubicBezTo>
                <a:cubicBezTo>
                  <a:pt x="216" y="54"/>
                  <a:pt x="216" y="54"/>
                  <a:pt x="216" y="54"/>
                </a:cubicBezTo>
                <a:cubicBezTo>
                  <a:pt x="214" y="37"/>
                  <a:pt x="207" y="23"/>
                  <a:pt x="194" y="13"/>
                </a:cubicBezTo>
                <a:cubicBezTo>
                  <a:pt x="183" y="5"/>
                  <a:pt x="171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lose/>
                <a:moveTo>
                  <a:pt x="121" y="504"/>
                </a:moveTo>
                <a:cubicBezTo>
                  <a:pt x="127" y="501"/>
                  <a:pt x="127" y="501"/>
                  <a:pt x="127" y="501"/>
                </a:cubicBezTo>
                <a:cubicBezTo>
                  <a:pt x="128" y="504"/>
                  <a:pt x="128" y="504"/>
                  <a:pt x="128" y="504"/>
                </a:cubicBezTo>
                <a:cubicBezTo>
                  <a:pt x="121" y="504"/>
                  <a:pt x="121" y="504"/>
                  <a:pt x="121" y="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48"/>
          <p:cNvSpPr>
            <a:spLocks/>
          </p:cNvSpPr>
          <p:nvPr/>
        </p:nvSpPr>
        <p:spPr bwMode="auto">
          <a:xfrm>
            <a:off x="2465388" y="742950"/>
            <a:ext cx="779462" cy="454025"/>
          </a:xfrm>
          <a:custGeom>
            <a:avLst/>
            <a:gdLst>
              <a:gd name="T0" fmla="*/ 45 w 355"/>
              <a:gd name="T1" fmla="*/ 207 h 207"/>
              <a:gd name="T2" fmla="*/ 20 w 355"/>
              <a:gd name="T3" fmla="*/ 198 h 207"/>
              <a:gd name="T4" fmla="*/ 4 w 355"/>
              <a:gd name="T5" fmla="*/ 174 h 207"/>
              <a:gd name="T6" fmla="*/ 4 w 355"/>
              <a:gd name="T7" fmla="*/ 173 h 207"/>
              <a:gd name="T8" fmla="*/ 1 w 355"/>
              <a:gd name="T9" fmla="*/ 152 h 207"/>
              <a:gd name="T10" fmla="*/ 1 w 355"/>
              <a:gd name="T11" fmla="*/ 152 h 207"/>
              <a:gd name="T12" fmla="*/ 9 w 355"/>
              <a:gd name="T13" fmla="*/ 123 h 207"/>
              <a:gd name="T14" fmla="*/ 35 w 355"/>
              <a:gd name="T15" fmla="*/ 106 h 207"/>
              <a:gd name="T16" fmla="*/ 36 w 355"/>
              <a:gd name="T17" fmla="*/ 106 h 207"/>
              <a:gd name="T18" fmla="*/ 119 w 355"/>
              <a:gd name="T19" fmla="*/ 94 h 207"/>
              <a:gd name="T20" fmla="*/ 106 w 355"/>
              <a:gd name="T21" fmla="*/ 74 h 207"/>
              <a:gd name="T22" fmla="*/ 100 w 355"/>
              <a:gd name="T23" fmla="*/ 44 h 207"/>
              <a:gd name="T24" fmla="*/ 116 w 355"/>
              <a:gd name="T25" fmla="*/ 18 h 207"/>
              <a:gd name="T26" fmla="*/ 117 w 355"/>
              <a:gd name="T27" fmla="*/ 17 h 207"/>
              <a:gd name="T28" fmla="*/ 133 w 355"/>
              <a:gd name="T29" fmla="*/ 8 h 207"/>
              <a:gd name="T30" fmla="*/ 156 w 355"/>
              <a:gd name="T31" fmla="*/ 0 h 207"/>
              <a:gd name="T32" fmla="*/ 164 w 355"/>
              <a:gd name="T33" fmla="*/ 1 h 207"/>
              <a:gd name="T34" fmla="*/ 191 w 355"/>
              <a:gd name="T35" fmla="*/ 19 h 207"/>
              <a:gd name="T36" fmla="*/ 221 w 355"/>
              <a:gd name="T37" fmla="*/ 66 h 207"/>
              <a:gd name="T38" fmla="*/ 230 w 355"/>
              <a:gd name="T39" fmla="*/ 73 h 207"/>
              <a:gd name="T40" fmla="*/ 237 w 355"/>
              <a:gd name="T41" fmla="*/ 75 h 207"/>
              <a:gd name="T42" fmla="*/ 239 w 355"/>
              <a:gd name="T43" fmla="*/ 75 h 207"/>
              <a:gd name="T44" fmla="*/ 303 w 355"/>
              <a:gd name="T45" fmla="*/ 64 h 207"/>
              <a:gd name="T46" fmla="*/ 303 w 355"/>
              <a:gd name="T47" fmla="*/ 64 h 207"/>
              <a:gd name="T48" fmla="*/ 308 w 355"/>
              <a:gd name="T49" fmla="*/ 63 h 207"/>
              <a:gd name="T50" fmla="*/ 333 w 355"/>
              <a:gd name="T51" fmla="*/ 71 h 207"/>
              <a:gd name="T52" fmla="*/ 349 w 355"/>
              <a:gd name="T53" fmla="*/ 98 h 207"/>
              <a:gd name="T54" fmla="*/ 353 w 355"/>
              <a:gd name="T55" fmla="*/ 116 h 207"/>
              <a:gd name="T56" fmla="*/ 345 w 355"/>
              <a:gd name="T57" fmla="*/ 147 h 207"/>
              <a:gd name="T58" fmla="*/ 318 w 355"/>
              <a:gd name="T59" fmla="*/ 163 h 207"/>
              <a:gd name="T60" fmla="*/ 52 w 355"/>
              <a:gd name="T61" fmla="*/ 206 h 207"/>
              <a:gd name="T62" fmla="*/ 45 w 355"/>
              <a:gd name="T63" fmla="*/ 207 h 207"/>
              <a:gd name="T64" fmla="*/ 45 w 355"/>
              <a:gd name="T65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207">
                <a:moveTo>
                  <a:pt x="45" y="207"/>
                </a:moveTo>
                <a:cubicBezTo>
                  <a:pt x="36" y="207"/>
                  <a:pt x="27" y="204"/>
                  <a:pt x="20" y="198"/>
                </a:cubicBezTo>
                <a:cubicBezTo>
                  <a:pt x="12" y="192"/>
                  <a:pt x="7" y="184"/>
                  <a:pt x="4" y="174"/>
                </a:cubicBezTo>
                <a:cubicBezTo>
                  <a:pt x="4" y="173"/>
                  <a:pt x="4" y="173"/>
                  <a:pt x="4" y="173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2"/>
                  <a:pt x="1" y="152"/>
                  <a:pt x="1" y="152"/>
                </a:cubicBezTo>
                <a:cubicBezTo>
                  <a:pt x="0" y="142"/>
                  <a:pt x="3" y="132"/>
                  <a:pt x="9" y="123"/>
                </a:cubicBezTo>
                <a:cubicBezTo>
                  <a:pt x="15" y="114"/>
                  <a:pt x="24" y="108"/>
                  <a:pt x="35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0" y="65"/>
                  <a:pt x="98" y="55"/>
                  <a:pt x="100" y="44"/>
                </a:cubicBezTo>
                <a:cubicBezTo>
                  <a:pt x="103" y="34"/>
                  <a:pt x="108" y="25"/>
                  <a:pt x="116" y="18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33" y="8"/>
                  <a:pt x="133" y="8"/>
                  <a:pt x="133" y="8"/>
                </a:cubicBezTo>
                <a:cubicBezTo>
                  <a:pt x="140" y="3"/>
                  <a:pt x="148" y="0"/>
                  <a:pt x="156" y="0"/>
                </a:cubicBezTo>
                <a:cubicBezTo>
                  <a:pt x="159" y="0"/>
                  <a:pt x="162" y="1"/>
                  <a:pt x="164" y="1"/>
                </a:cubicBezTo>
                <a:cubicBezTo>
                  <a:pt x="176" y="3"/>
                  <a:pt x="185" y="10"/>
                  <a:pt x="191" y="19"/>
                </a:cubicBezTo>
                <a:cubicBezTo>
                  <a:pt x="221" y="66"/>
                  <a:pt x="221" y="66"/>
                  <a:pt x="221" y="66"/>
                </a:cubicBezTo>
                <a:cubicBezTo>
                  <a:pt x="223" y="69"/>
                  <a:pt x="226" y="71"/>
                  <a:pt x="230" y="73"/>
                </a:cubicBezTo>
                <a:cubicBezTo>
                  <a:pt x="232" y="74"/>
                  <a:pt x="235" y="75"/>
                  <a:pt x="237" y="75"/>
                </a:cubicBezTo>
                <a:cubicBezTo>
                  <a:pt x="238" y="75"/>
                  <a:pt x="238" y="75"/>
                  <a:pt x="239" y="75"/>
                </a:cubicBezTo>
                <a:cubicBezTo>
                  <a:pt x="303" y="64"/>
                  <a:pt x="303" y="64"/>
                  <a:pt x="303" y="64"/>
                </a:cubicBezTo>
                <a:cubicBezTo>
                  <a:pt x="303" y="64"/>
                  <a:pt x="303" y="64"/>
                  <a:pt x="303" y="64"/>
                </a:cubicBezTo>
                <a:cubicBezTo>
                  <a:pt x="305" y="64"/>
                  <a:pt x="307" y="63"/>
                  <a:pt x="308" y="63"/>
                </a:cubicBezTo>
                <a:cubicBezTo>
                  <a:pt x="317" y="63"/>
                  <a:pt x="326" y="66"/>
                  <a:pt x="333" y="71"/>
                </a:cubicBezTo>
                <a:cubicBezTo>
                  <a:pt x="342" y="78"/>
                  <a:pt x="348" y="87"/>
                  <a:pt x="349" y="98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5" y="127"/>
                  <a:pt x="352" y="138"/>
                  <a:pt x="345" y="147"/>
                </a:cubicBezTo>
                <a:cubicBezTo>
                  <a:pt x="338" y="156"/>
                  <a:pt x="329" y="162"/>
                  <a:pt x="318" y="163"/>
                </a:cubicBezTo>
                <a:cubicBezTo>
                  <a:pt x="52" y="206"/>
                  <a:pt x="52" y="206"/>
                  <a:pt x="52" y="206"/>
                </a:cubicBezTo>
                <a:cubicBezTo>
                  <a:pt x="50" y="206"/>
                  <a:pt x="47" y="207"/>
                  <a:pt x="45" y="207"/>
                </a:cubicBezTo>
                <a:cubicBezTo>
                  <a:pt x="45" y="207"/>
                  <a:pt x="45" y="207"/>
                  <a:pt x="45" y="207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49"/>
          <p:cNvSpPr>
            <a:spLocks noEditPoints="1"/>
          </p:cNvSpPr>
          <p:nvPr/>
        </p:nvSpPr>
        <p:spPr bwMode="auto">
          <a:xfrm>
            <a:off x="2424113" y="704850"/>
            <a:ext cx="860425" cy="531812"/>
          </a:xfrm>
          <a:custGeom>
            <a:avLst/>
            <a:gdLst>
              <a:gd name="T0" fmla="*/ 180 w 392"/>
              <a:gd name="T1" fmla="*/ 37 h 243"/>
              <a:gd name="T2" fmla="*/ 225 w 392"/>
              <a:gd name="T3" fmla="*/ 94 h 243"/>
              <a:gd name="T4" fmla="*/ 256 w 392"/>
              <a:gd name="T5" fmla="*/ 111 h 243"/>
              <a:gd name="T6" fmla="*/ 324 w 392"/>
              <a:gd name="T7" fmla="*/ 100 h 243"/>
              <a:gd name="T8" fmla="*/ 342 w 392"/>
              <a:gd name="T9" fmla="*/ 104 h 243"/>
              <a:gd name="T10" fmla="*/ 354 w 392"/>
              <a:gd name="T11" fmla="*/ 137 h 243"/>
              <a:gd name="T12" fmla="*/ 335 w 392"/>
              <a:gd name="T13" fmla="*/ 163 h 243"/>
              <a:gd name="T14" fmla="*/ 64 w 392"/>
              <a:gd name="T15" fmla="*/ 207 h 243"/>
              <a:gd name="T16" fmla="*/ 41 w 392"/>
              <a:gd name="T17" fmla="*/ 187 h 243"/>
              <a:gd name="T18" fmla="*/ 42 w 392"/>
              <a:gd name="T19" fmla="*/ 152 h 243"/>
              <a:gd name="T20" fmla="*/ 146 w 392"/>
              <a:gd name="T21" fmla="*/ 129 h 243"/>
              <a:gd name="T22" fmla="*/ 155 w 392"/>
              <a:gd name="T23" fmla="*/ 106 h 243"/>
              <a:gd name="T24" fmla="*/ 137 w 392"/>
              <a:gd name="T25" fmla="*/ 66 h 243"/>
              <a:gd name="T26" fmla="*/ 162 w 392"/>
              <a:gd name="T27" fmla="*/ 41 h 243"/>
              <a:gd name="T28" fmla="*/ 175 w 392"/>
              <a:gd name="T29" fmla="*/ 0 h 243"/>
              <a:gd name="T30" fmla="*/ 128 w 392"/>
              <a:gd name="T31" fmla="*/ 19 h 243"/>
              <a:gd name="T32" fmla="*/ 124 w 392"/>
              <a:gd name="T33" fmla="*/ 22 h 243"/>
              <a:gd name="T34" fmla="*/ 108 w 392"/>
              <a:gd name="T35" fmla="*/ 98 h 243"/>
              <a:gd name="T36" fmla="*/ 52 w 392"/>
              <a:gd name="T37" fmla="*/ 107 h 243"/>
              <a:gd name="T38" fmla="*/ 13 w 392"/>
              <a:gd name="T39" fmla="*/ 130 h 243"/>
              <a:gd name="T40" fmla="*/ 2 w 392"/>
              <a:gd name="T41" fmla="*/ 173 h 243"/>
              <a:gd name="T42" fmla="*/ 5 w 392"/>
              <a:gd name="T43" fmla="*/ 192 h 243"/>
              <a:gd name="T44" fmla="*/ 6 w 392"/>
              <a:gd name="T45" fmla="*/ 196 h 243"/>
              <a:gd name="T46" fmla="*/ 64 w 392"/>
              <a:gd name="T47" fmla="*/ 243 h 243"/>
              <a:gd name="T48" fmla="*/ 340 w 392"/>
              <a:gd name="T49" fmla="*/ 199 h 243"/>
              <a:gd name="T50" fmla="*/ 389 w 392"/>
              <a:gd name="T51" fmla="*/ 130 h 243"/>
              <a:gd name="T52" fmla="*/ 362 w 392"/>
              <a:gd name="T53" fmla="*/ 75 h 243"/>
              <a:gd name="T54" fmla="*/ 320 w 392"/>
              <a:gd name="T55" fmla="*/ 64 h 243"/>
              <a:gd name="T56" fmla="*/ 318 w 392"/>
              <a:gd name="T57" fmla="*/ 64 h 243"/>
              <a:gd name="T58" fmla="*/ 256 w 392"/>
              <a:gd name="T59" fmla="*/ 75 h 243"/>
              <a:gd name="T60" fmla="*/ 225 w 392"/>
              <a:gd name="T61" fmla="*/ 28 h 243"/>
              <a:gd name="T62" fmla="*/ 225 w 392"/>
              <a:gd name="T63" fmla="*/ 28 h 243"/>
              <a:gd name="T64" fmla="*/ 175 w 392"/>
              <a:gd name="T65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2" h="243">
                <a:moveTo>
                  <a:pt x="175" y="36"/>
                </a:moveTo>
                <a:cubicBezTo>
                  <a:pt x="177" y="36"/>
                  <a:pt x="178" y="36"/>
                  <a:pt x="180" y="37"/>
                </a:cubicBezTo>
                <a:cubicBezTo>
                  <a:pt x="186" y="38"/>
                  <a:pt x="191" y="41"/>
                  <a:pt x="195" y="47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9" y="100"/>
                  <a:pt x="234" y="104"/>
                  <a:pt x="241" y="107"/>
                </a:cubicBezTo>
                <a:cubicBezTo>
                  <a:pt x="246" y="110"/>
                  <a:pt x="251" y="111"/>
                  <a:pt x="256" y="111"/>
                </a:cubicBezTo>
                <a:cubicBezTo>
                  <a:pt x="258" y="111"/>
                  <a:pt x="260" y="111"/>
                  <a:pt x="261" y="110"/>
                </a:cubicBezTo>
                <a:cubicBezTo>
                  <a:pt x="324" y="100"/>
                  <a:pt x="324" y="100"/>
                  <a:pt x="324" y="100"/>
                </a:cubicBezTo>
                <a:cubicBezTo>
                  <a:pt x="325" y="99"/>
                  <a:pt x="326" y="99"/>
                  <a:pt x="327" y="99"/>
                </a:cubicBezTo>
                <a:cubicBezTo>
                  <a:pt x="332" y="99"/>
                  <a:pt x="337" y="101"/>
                  <a:pt x="342" y="104"/>
                </a:cubicBezTo>
                <a:cubicBezTo>
                  <a:pt x="347" y="108"/>
                  <a:pt x="350" y="113"/>
                  <a:pt x="350" y="119"/>
                </a:cubicBezTo>
                <a:cubicBezTo>
                  <a:pt x="354" y="137"/>
                  <a:pt x="354" y="137"/>
                  <a:pt x="354" y="137"/>
                </a:cubicBezTo>
                <a:cubicBezTo>
                  <a:pt x="355" y="143"/>
                  <a:pt x="354" y="149"/>
                  <a:pt x="350" y="154"/>
                </a:cubicBezTo>
                <a:cubicBezTo>
                  <a:pt x="346" y="159"/>
                  <a:pt x="341" y="162"/>
                  <a:pt x="335" y="163"/>
                </a:cubicBezTo>
                <a:cubicBezTo>
                  <a:pt x="68" y="206"/>
                  <a:pt x="68" y="206"/>
                  <a:pt x="68" y="206"/>
                </a:cubicBezTo>
                <a:cubicBezTo>
                  <a:pt x="67" y="207"/>
                  <a:pt x="65" y="207"/>
                  <a:pt x="64" y="207"/>
                </a:cubicBezTo>
                <a:cubicBezTo>
                  <a:pt x="59" y="207"/>
                  <a:pt x="54" y="205"/>
                  <a:pt x="51" y="202"/>
                </a:cubicBezTo>
                <a:cubicBezTo>
                  <a:pt x="46" y="198"/>
                  <a:pt x="42" y="193"/>
                  <a:pt x="41" y="18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37" y="162"/>
                  <a:pt x="39" y="157"/>
                  <a:pt x="42" y="152"/>
                </a:cubicBezTo>
                <a:cubicBezTo>
                  <a:pt x="46" y="146"/>
                  <a:pt x="51" y="143"/>
                  <a:pt x="57" y="142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51" y="128"/>
                  <a:pt x="155" y="125"/>
                  <a:pt x="158" y="120"/>
                </a:cubicBezTo>
                <a:cubicBezTo>
                  <a:pt x="160" y="115"/>
                  <a:pt x="159" y="111"/>
                  <a:pt x="155" y="106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7" y="77"/>
                  <a:pt x="136" y="72"/>
                  <a:pt x="137" y="66"/>
                </a:cubicBezTo>
                <a:cubicBezTo>
                  <a:pt x="138" y="59"/>
                  <a:pt x="141" y="54"/>
                  <a:pt x="146" y="50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6" y="38"/>
                  <a:pt x="171" y="36"/>
                  <a:pt x="175" y="36"/>
                </a:cubicBezTo>
                <a:moveTo>
                  <a:pt x="175" y="0"/>
                </a:moveTo>
                <a:cubicBezTo>
                  <a:pt x="164" y="0"/>
                  <a:pt x="152" y="4"/>
                  <a:pt x="142" y="11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12" y="31"/>
                  <a:pt x="105" y="44"/>
                  <a:pt x="102" y="58"/>
                </a:cubicBezTo>
                <a:cubicBezTo>
                  <a:pt x="99" y="72"/>
                  <a:pt x="101" y="86"/>
                  <a:pt x="108" y="98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35" y="110"/>
                  <a:pt x="22" y="118"/>
                  <a:pt x="13" y="130"/>
                </a:cubicBezTo>
                <a:cubicBezTo>
                  <a:pt x="4" y="143"/>
                  <a:pt x="0" y="157"/>
                  <a:pt x="2" y="172"/>
                </a:cubicBezTo>
                <a:cubicBezTo>
                  <a:pt x="2" y="173"/>
                  <a:pt x="2" y="173"/>
                  <a:pt x="2" y="173"/>
                </a:cubicBezTo>
                <a:cubicBezTo>
                  <a:pt x="2" y="173"/>
                  <a:pt x="2" y="173"/>
                  <a:pt x="2" y="173"/>
                </a:cubicBezTo>
                <a:cubicBezTo>
                  <a:pt x="5" y="192"/>
                  <a:pt x="5" y="192"/>
                  <a:pt x="5" y="192"/>
                </a:cubicBezTo>
                <a:cubicBezTo>
                  <a:pt x="5" y="194"/>
                  <a:pt x="5" y="194"/>
                  <a:pt x="5" y="194"/>
                </a:cubicBezTo>
                <a:cubicBezTo>
                  <a:pt x="6" y="196"/>
                  <a:pt x="6" y="196"/>
                  <a:pt x="6" y="196"/>
                </a:cubicBezTo>
                <a:cubicBezTo>
                  <a:pt x="10" y="210"/>
                  <a:pt x="17" y="222"/>
                  <a:pt x="28" y="230"/>
                </a:cubicBezTo>
                <a:cubicBezTo>
                  <a:pt x="38" y="238"/>
                  <a:pt x="51" y="243"/>
                  <a:pt x="64" y="243"/>
                </a:cubicBezTo>
                <a:cubicBezTo>
                  <a:pt x="67" y="243"/>
                  <a:pt x="71" y="242"/>
                  <a:pt x="74" y="242"/>
                </a:cubicBezTo>
                <a:cubicBezTo>
                  <a:pt x="340" y="199"/>
                  <a:pt x="340" y="199"/>
                  <a:pt x="340" y="199"/>
                </a:cubicBezTo>
                <a:cubicBezTo>
                  <a:pt x="355" y="197"/>
                  <a:pt x="369" y="189"/>
                  <a:pt x="378" y="176"/>
                </a:cubicBezTo>
                <a:cubicBezTo>
                  <a:pt x="388" y="163"/>
                  <a:pt x="392" y="147"/>
                  <a:pt x="389" y="130"/>
                </a:cubicBezTo>
                <a:cubicBezTo>
                  <a:pt x="386" y="113"/>
                  <a:pt x="386" y="113"/>
                  <a:pt x="386" y="113"/>
                </a:cubicBezTo>
                <a:cubicBezTo>
                  <a:pt x="384" y="98"/>
                  <a:pt x="375" y="84"/>
                  <a:pt x="362" y="75"/>
                </a:cubicBezTo>
                <a:cubicBezTo>
                  <a:pt x="352" y="67"/>
                  <a:pt x="340" y="63"/>
                  <a:pt x="327" y="63"/>
                </a:cubicBezTo>
                <a:cubicBezTo>
                  <a:pt x="325" y="63"/>
                  <a:pt x="322" y="64"/>
                  <a:pt x="320" y="64"/>
                </a:cubicBezTo>
                <a:cubicBezTo>
                  <a:pt x="319" y="64"/>
                  <a:pt x="319" y="64"/>
                  <a:pt x="319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256" y="75"/>
                  <a:pt x="256" y="75"/>
                  <a:pt x="256" y="75"/>
                </a:cubicBezTo>
                <a:cubicBezTo>
                  <a:pt x="256" y="75"/>
                  <a:pt x="256" y="75"/>
                  <a:pt x="256" y="75"/>
                </a:cubicBezTo>
                <a:cubicBezTo>
                  <a:pt x="255" y="74"/>
                  <a:pt x="255" y="74"/>
                  <a:pt x="255" y="74"/>
                </a:cubicBezTo>
                <a:cubicBezTo>
                  <a:pt x="225" y="28"/>
                  <a:pt x="225" y="28"/>
                  <a:pt x="225" y="28"/>
                </a:cubicBezTo>
                <a:cubicBezTo>
                  <a:pt x="225" y="28"/>
                  <a:pt x="225" y="28"/>
                  <a:pt x="225" y="28"/>
                </a:cubicBezTo>
                <a:cubicBezTo>
                  <a:pt x="225" y="28"/>
                  <a:pt x="225" y="28"/>
                  <a:pt x="225" y="28"/>
                </a:cubicBezTo>
                <a:cubicBezTo>
                  <a:pt x="216" y="14"/>
                  <a:pt x="203" y="5"/>
                  <a:pt x="187" y="1"/>
                </a:cubicBezTo>
                <a:cubicBezTo>
                  <a:pt x="183" y="1"/>
                  <a:pt x="179" y="0"/>
                  <a:pt x="1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0"/>
          <p:cNvSpPr>
            <a:spLocks/>
          </p:cNvSpPr>
          <p:nvPr/>
        </p:nvSpPr>
        <p:spPr bwMode="auto">
          <a:xfrm>
            <a:off x="2463800" y="1131888"/>
            <a:ext cx="909637" cy="1004887"/>
          </a:xfrm>
          <a:custGeom>
            <a:avLst/>
            <a:gdLst>
              <a:gd name="T0" fmla="*/ 47 w 415"/>
              <a:gd name="T1" fmla="*/ 458 h 458"/>
              <a:gd name="T2" fmla="*/ 23 w 415"/>
              <a:gd name="T3" fmla="*/ 449 h 458"/>
              <a:gd name="T4" fmla="*/ 7 w 415"/>
              <a:gd name="T5" fmla="*/ 425 h 458"/>
              <a:gd name="T6" fmla="*/ 7 w 415"/>
              <a:gd name="T7" fmla="*/ 424 h 458"/>
              <a:gd name="T8" fmla="*/ 2 w 415"/>
              <a:gd name="T9" fmla="*/ 385 h 458"/>
              <a:gd name="T10" fmla="*/ 9 w 415"/>
              <a:gd name="T11" fmla="*/ 355 h 458"/>
              <a:gd name="T12" fmla="*/ 36 w 415"/>
              <a:gd name="T13" fmla="*/ 339 h 458"/>
              <a:gd name="T14" fmla="*/ 206 w 415"/>
              <a:gd name="T15" fmla="*/ 314 h 458"/>
              <a:gd name="T16" fmla="*/ 213 w 415"/>
              <a:gd name="T17" fmla="*/ 310 h 458"/>
              <a:gd name="T18" fmla="*/ 215 w 415"/>
              <a:gd name="T19" fmla="*/ 306 h 458"/>
              <a:gd name="T20" fmla="*/ 215 w 415"/>
              <a:gd name="T21" fmla="*/ 305 h 458"/>
              <a:gd name="T22" fmla="*/ 218 w 415"/>
              <a:gd name="T23" fmla="*/ 40 h 458"/>
              <a:gd name="T24" fmla="*/ 218 w 415"/>
              <a:gd name="T25" fmla="*/ 40 h 458"/>
              <a:gd name="T26" fmla="*/ 230 w 415"/>
              <a:gd name="T27" fmla="*/ 12 h 458"/>
              <a:gd name="T28" fmla="*/ 259 w 415"/>
              <a:gd name="T29" fmla="*/ 0 h 458"/>
              <a:gd name="T30" fmla="*/ 288 w 415"/>
              <a:gd name="T31" fmla="*/ 0 h 458"/>
              <a:gd name="T32" fmla="*/ 290 w 415"/>
              <a:gd name="T33" fmla="*/ 0 h 458"/>
              <a:gd name="T34" fmla="*/ 315 w 415"/>
              <a:gd name="T35" fmla="*/ 13 h 458"/>
              <a:gd name="T36" fmla="*/ 328 w 415"/>
              <a:gd name="T37" fmla="*/ 42 h 458"/>
              <a:gd name="T38" fmla="*/ 328 w 415"/>
              <a:gd name="T39" fmla="*/ 42 h 458"/>
              <a:gd name="T40" fmla="*/ 326 w 415"/>
              <a:gd name="T41" fmla="*/ 295 h 458"/>
              <a:gd name="T42" fmla="*/ 326 w 415"/>
              <a:gd name="T43" fmla="*/ 296 h 458"/>
              <a:gd name="T44" fmla="*/ 327 w 415"/>
              <a:gd name="T45" fmla="*/ 297 h 458"/>
              <a:gd name="T46" fmla="*/ 328 w 415"/>
              <a:gd name="T47" fmla="*/ 297 h 458"/>
              <a:gd name="T48" fmla="*/ 361 w 415"/>
              <a:gd name="T49" fmla="*/ 291 h 458"/>
              <a:gd name="T50" fmla="*/ 361 w 415"/>
              <a:gd name="T51" fmla="*/ 291 h 458"/>
              <a:gd name="T52" fmla="*/ 366 w 415"/>
              <a:gd name="T53" fmla="*/ 290 h 458"/>
              <a:gd name="T54" fmla="*/ 393 w 415"/>
              <a:gd name="T55" fmla="*/ 300 h 458"/>
              <a:gd name="T56" fmla="*/ 408 w 415"/>
              <a:gd name="T57" fmla="*/ 327 h 458"/>
              <a:gd name="T58" fmla="*/ 414 w 415"/>
              <a:gd name="T59" fmla="*/ 364 h 458"/>
              <a:gd name="T60" fmla="*/ 414 w 415"/>
              <a:gd name="T61" fmla="*/ 364 h 458"/>
              <a:gd name="T62" fmla="*/ 406 w 415"/>
              <a:gd name="T63" fmla="*/ 395 h 458"/>
              <a:gd name="T64" fmla="*/ 378 w 415"/>
              <a:gd name="T65" fmla="*/ 410 h 458"/>
              <a:gd name="T66" fmla="*/ 54 w 415"/>
              <a:gd name="T67" fmla="*/ 457 h 458"/>
              <a:gd name="T68" fmla="*/ 47 w 415"/>
              <a:gd name="T6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5" h="458">
                <a:moveTo>
                  <a:pt x="47" y="458"/>
                </a:moveTo>
                <a:cubicBezTo>
                  <a:pt x="38" y="458"/>
                  <a:pt x="30" y="455"/>
                  <a:pt x="23" y="449"/>
                </a:cubicBezTo>
                <a:cubicBezTo>
                  <a:pt x="15" y="443"/>
                  <a:pt x="10" y="435"/>
                  <a:pt x="7" y="425"/>
                </a:cubicBezTo>
                <a:cubicBezTo>
                  <a:pt x="7" y="424"/>
                  <a:pt x="7" y="424"/>
                  <a:pt x="7" y="424"/>
                </a:cubicBezTo>
                <a:cubicBezTo>
                  <a:pt x="2" y="385"/>
                  <a:pt x="2" y="385"/>
                  <a:pt x="2" y="385"/>
                </a:cubicBezTo>
                <a:cubicBezTo>
                  <a:pt x="0" y="375"/>
                  <a:pt x="2" y="364"/>
                  <a:pt x="9" y="355"/>
                </a:cubicBezTo>
                <a:cubicBezTo>
                  <a:pt x="15" y="346"/>
                  <a:pt x="25" y="340"/>
                  <a:pt x="36" y="339"/>
                </a:cubicBezTo>
                <a:cubicBezTo>
                  <a:pt x="206" y="314"/>
                  <a:pt x="206" y="314"/>
                  <a:pt x="206" y="314"/>
                </a:cubicBezTo>
                <a:cubicBezTo>
                  <a:pt x="209" y="313"/>
                  <a:pt x="211" y="312"/>
                  <a:pt x="213" y="310"/>
                </a:cubicBezTo>
                <a:cubicBezTo>
                  <a:pt x="214" y="309"/>
                  <a:pt x="215" y="308"/>
                  <a:pt x="215" y="306"/>
                </a:cubicBezTo>
                <a:cubicBezTo>
                  <a:pt x="215" y="305"/>
                  <a:pt x="215" y="305"/>
                  <a:pt x="215" y="305"/>
                </a:cubicBezTo>
                <a:cubicBezTo>
                  <a:pt x="218" y="40"/>
                  <a:pt x="218" y="40"/>
                  <a:pt x="218" y="40"/>
                </a:cubicBezTo>
                <a:cubicBezTo>
                  <a:pt x="218" y="40"/>
                  <a:pt x="218" y="40"/>
                  <a:pt x="218" y="40"/>
                </a:cubicBezTo>
                <a:cubicBezTo>
                  <a:pt x="218" y="30"/>
                  <a:pt x="223" y="20"/>
                  <a:pt x="230" y="12"/>
                </a:cubicBezTo>
                <a:cubicBezTo>
                  <a:pt x="238" y="5"/>
                  <a:pt x="248" y="0"/>
                  <a:pt x="259" y="0"/>
                </a:cubicBezTo>
                <a:cubicBezTo>
                  <a:pt x="288" y="0"/>
                  <a:pt x="288" y="0"/>
                  <a:pt x="288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9" y="1"/>
                  <a:pt x="308" y="6"/>
                  <a:pt x="315" y="13"/>
                </a:cubicBezTo>
                <a:cubicBezTo>
                  <a:pt x="323" y="20"/>
                  <a:pt x="328" y="30"/>
                  <a:pt x="328" y="42"/>
                </a:cubicBezTo>
                <a:cubicBezTo>
                  <a:pt x="328" y="42"/>
                  <a:pt x="328" y="42"/>
                  <a:pt x="328" y="42"/>
                </a:cubicBezTo>
                <a:cubicBezTo>
                  <a:pt x="326" y="295"/>
                  <a:pt x="326" y="295"/>
                  <a:pt x="326" y="295"/>
                </a:cubicBezTo>
                <a:cubicBezTo>
                  <a:pt x="326" y="296"/>
                  <a:pt x="326" y="296"/>
                  <a:pt x="326" y="296"/>
                </a:cubicBezTo>
                <a:cubicBezTo>
                  <a:pt x="326" y="297"/>
                  <a:pt x="326" y="297"/>
                  <a:pt x="327" y="297"/>
                </a:cubicBezTo>
                <a:cubicBezTo>
                  <a:pt x="327" y="297"/>
                  <a:pt x="327" y="297"/>
                  <a:pt x="328" y="297"/>
                </a:cubicBezTo>
                <a:cubicBezTo>
                  <a:pt x="361" y="291"/>
                  <a:pt x="361" y="291"/>
                  <a:pt x="361" y="291"/>
                </a:cubicBezTo>
                <a:cubicBezTo>
                  <a:pt x="361" y="291"/>
                  <a:pt x="361" y="291"/>
                  <a:pt x="361" y="291"/>
                </a:cubicBezTo>
                <a:cubicBezTo>
                  <a:pt x="363" y="291"/>
                  <a:pt x="365" y="290"/>
                  <a:pt x="366" y="290"/>
                </a:cubicBezTo>
                <a:cubicBezTo>
                  <a:pt x="376" y="290"/>
                  <a:pt x="385" y="294"/>
                  <a:pt x="393" y="300"/>
                </a:cubicBezTo>
                <a:cubicBezTo>
                  <a:pt x="401" y="307"/>
                  <a:pt x="407" y="316"/>
                  <a:pt x="408" y="327"/>
                </a:cubicBezTo>
                <a:cubicBezTo>
                  <a:pt x="414" y="364"/>
                  <a:pt x="414" y="364"/>
                  <a:pt x="414" y="364"/>
                </a:cubicBezTo>
                <a:cubicBezTo>
                  <a:pt x="414" y="364"/>
                  <a:pt x="414" y="364"/>
                  <a:pt x="414" y="364"/>
                </a:cubicBezTo>
                <a:cubicBezTo>
                  <a:pt x="415" y="375"/>
                  <a:pt x="412" y="386"/>
                  <a:pt x="406" y="395"/>
                </a:cubicBezTo>
                <a:cubicBezTo>
                  <a:pt x="399" y="403"/>
                  <a:pt x="390" y="409"/>
                  <a:pt x="378" y="410"/>
                </a:cubicBezTo>
                <a:cubicBezTo>
                  <a:pt x="54" y="457"/>
                  <a:pt x="54" y="457"/>
                  <a:pt x="54" y="457"/>
                </a:cubicBezTo>
                <a:cubicBezTo>
                  <a:pt x="52" y="458"/>
                  <a:pt x="49" y="458"/>
                  <a:pt x="47" y="458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151"/>
          <p:cNvSpPr>
            <a:spLocks noEditPoints="1"/>
          </p:cNvSpPr>
          <p:nvPr/>
        </p:nvSpPr>
        <p:spPr bwMode="auto">
          <a:xfrm>
            <a:off x="2420938" y="1092200"/>
            <a:ext cx="992187" cy="1084262"/>
          </a:xfrm>
          <a:custGeom>
            <a:avLst/>
            <a:gdLst>
              <a:gd name="T0" fmla="*/ 322 w 452"/>
              <a:gd name="T1" fmla="*/ 44 h 494"/>
              <a:gd name="T2" fmla="*/ 327 w 452"/>
              <a:gd name="T3" fmla="*/ 313 h 494"/>
              <a:gd name="T4" fmla="*/ 346 w 452"/>
              <a:gd name="T5" fmla="*/ 333 h 494"/>
              <a:gd name="T6" fmla="*/ 382 w 452"/>
              <a:gd name="T7" fmla="*/ 327 h 494"/>
              <a:gd name="T8" fmla="*/ 400 w 452"/>
              <a:gd name="T9" fmla="*/ 332 h 494"/>
              <a:gd name="T10" fmla="*/ 415 w 452"/>
              <a:gd name="T11" fmla="*/ 384 h 494"/>
              <a:gd name="T12" fmla="*/ 395 w 452"/>
              <a:gd name="T13" fmla="*/ 410 h 494"/>
              <a:gd name="T14" fmla="*/ 66 w 452"/>
              <a:gd name="T15" fmla="*/ 458 h 494"/>
              <a:gd name="T16" fmla="*/ 43 w 452"/>
              <a:gd name="T17" fmla="*/ 438 h 494"/>
              <a:gd name="T18" fmla="*/ 42 w 452"/>
              <a:gd name="T19" fmla="*/ 384 h 494"/>
              <a:gd name="T20" fmla="*/ 228 w 452"/>
              <a:gd name="T21" fmla="*/ 350 h 494"/>
              <a:gd name="T22" fmla="*/ 252 w 452"/>
              <a:gd name="T23" fmla="*/ 323 h 494"/>
              <a:gd name="T24" fmla="*/ 262 w 452"/>
              <a:gd name="T25" fmla="*/ 43 h 494"/>
              <a:gd name="T26" fmla="*/ 306 w 452"/>
              <a:gd name="T27" fmla="*/ 36 h 494"/>
              <a:gd name="T28" fmla="*/ 306 w 452"/>
              <a:gd name="T29" fmla="*/ 0 h 494"/>
              <a:gd name="T30" fmla="*/ 278 w 452"/>
              <a:gd name="T31" fmla="*/ 0 h 494"/>
              <a:gd name="T32" fmla="*/ 236 w 452"/>
              <a:gd name="T33" fmla="*/ 18 h 494"/>
              <a:gd name="T34" fmla="*/ 219 w 452"/>
              <a:gd name="T35" fmla="*/ 58 h 494"/>
              <a:gd name="T36" fmla="*/ 216 w 452"/>
              <a:gd name="T37" fmla="*/ 315 h 494"/>
              <a:gd name="T38" fmla="*/ 13 w 452"/>
              <a:gd name="T39" fmla="*/ 363 h 494"/>
              <a:gd name="T40" fmla="*/ 8 w 452"/>
              <a:gd name="T41" fmla="*/ 443 h 494"/>
              <a:gd name="T42" fmla="*/ 9 w 452"/>
              <a:gd name="T43" fmla="*/ 447 h 494"/>
              <a:gd name="T44" fmla="*/ 66 w 452"/>
              <a:gd name="T45" fmla="*/ 494 h 494"/>
              <a:gd name="T46" fmla="*/ 400 w 452"/>
              <a:gd name="T47" fmla="*/ 446 h 494"/>
              <a:gd name="T48" fmla="*/ 451 w 452"/>
              <a:gd name="T49" fmla="*/ 380 h 494"/>
              <a:gd name="T50" fmla="*/ 450 w 452"/>
              <a:gd name="T51" fmla="*/ 379 h 494"/>
              <a:gd name="T52" fmla="*/ 423 w 452"/>
              <a:gd name="T53" fmla="*/ 304 h 494"/>
              <a:gd name="T54" fmla="*/ 378 w 452"/>
              <a:gd name="T55" fmla="*/ 291 h 494"/>
              <a:gd name="T56" fmla="*/ 376 w 452"/>
              <a:gd name="T57" fmla="*/ 291 h 494"/>
              <a:gd name="T58" fmla="*/ 365 w 452"/>
              <a:gd name="T59" fmla="*/ 61 h 494"/>
              <a:gd name="T60" fmla="*/ 365 w 452"/>
              <a:gd name="T61" fmla="*/ 59 h 494"/>
              <a:gd name="T62" fmla="*/ 311 w 452"/>
              <a:gd name="T63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52" h="494">
                <a:moveTo>
                  <a:pt x="306" y="36"/>
                </a:moveTo>
                <a:cubicBezTo>
                  <a:pt x="312" y="37"/>
                  <a:pt x="318" y="39"/>
                  <a:pt x="322" y="44"/>
                </a:cubicBezTo>
                <a:cubicBezTo>
                  <a:pt x="327" y="48"/>
                  <a:pt x="329" y="53"/>
                  <a:pt x="329" y="60"/>
                </a:cubicBezTo>
                <a:cubicBezTo>
                  <a:pt x="327" y="313"/>
                  <a:pt x="327" y="313"/>
                  <a:pt x="327" y="313"/>
                </a:cubicBezTo>
                <a:cubicBezTo>
                  <a:pt x="327" y="320"/>
                  <a:pt x="329" y="325"/>
                  <a:pt x="333" y="328"/>
                </a:cubicBezTo>
                <a:cubicBezTo>
                  <a:pt x="337" y="331"/>
                  <a:pt x="341" y="333"/>
                  <a:pt x="346" y="333"/>
                </a:cubicBezTo>
                <a:cubicBezTo>
                  <a:pt x="347" y="333"/>
                  <a:pt x="348" y="333"/>
                  <a:pt x="349" y="333"/>
                </a:cubicBezTo>
                <a:cubicBezTo>
                  <a:pt x="382" y="327"/>
                  <a:pt x="382" y="327"/>
                  <a:pt x="382" y="327"/>
                </a:cubicBezTo>
                <a:cubicBezTo>
                  <a:pt x="383" y="327"/>
                  <a:pt x="384" y="326"/>
                  <a:pt x="385" y="326"/>
                </a:cubicBezTo>
                <a:cubicBezTo>
                  <a:pt x="391" y="326"/>
                  <a:pt x="396" y="328"/>
                  <a:pt x="400" y="332"/>
                </a:cubicBezTo>
                <a:cubicBezTo>
                  <a:pt x="406" y="336"/>
                  <a:pt x="409" y="341"/>
                  <a:pt x="409" y="347"/>
                </a:cubicBezTo>
                <a:cubicBezTo>
                  <a:pt x="415" y="384"/>
                  <a:pt x="415" y="384"/>
                  <a:pt x="415" y="384"/>
                </a:cubicBezTo>
                <a:cubicBezTo>
                  <a:pt x="416" y="391"/>
                  <a:pt x="414" y="397"/>
                  <a:pt x="410" y="402"/>
                </a:cubicBezTo>
                <a:cubicBezTo>
                  <a:pt x="407" y="407"/>
                  <a:pt x="402" y="409"/>
                  <a:pt x="395" y="410"/>
                </a:cubicBezTo>
                <a:cubicBezTo>
                  <a:pt x="70" y="458"/>
                  <a:pt x="70" y="458"/>
                  <a:pt x="70" y="458"/>
                </a:cubicBezTo>
                <a:cubicBezTo>
                  <a:pt x="69" y="458"/>
                  <a:pt x="68" y="458"/>
                  <a:pt x="66" y="458"/>
                </a:cubicBezTo>
                <a:cubicBezTo>
                  <a:pt x="61" y="458"/>
                  <a:pt x="57" y="456"/>
                  <a:pt x="53" y="453"/>
                </a:cubicBezTo>
                <a:cubicBezTo>
                  <a:pt x="49" y="449"/>
                  <a:pt x="45" y="444"/>
                  <a:pt x="43" y="438"/>
                </a:cubicBezTo>
                <a:cubicBezTo>
                  <a:pt x="39" y="400"/>
                  <a:pt x="39" y="400"/>
                  <a:pt x="39" y="400"/>
                </a:cubicBezTo>
                <a:cubicBezTo>
                  <a:pt x="37" y="394"/>
                  <a:pt x="39" y="389"/>
                  <a:pt x="42" y="384"/>
                </a:cubicBezTo>
                <a:cubicBezTo>
                  <a:pt x="46" y="378"/>
                  <a:pt x="51" y="376"/>
                  <a:pt x="57" y="375"/>
                </a:cubicBezTo>
                <a:cubicBezTo>
                  <a:pt x="228" y="350"/>
                  <a:pt x="228" y="350"/>
                  <a:pt x="228" y="350"/>
                </a:cubicBezTo>
                <a:cubicBezTo>
                  <a:pt x="235" y="349"/>
                  <a:pt x="240" y="346"/>
                  <a:pt x="245" y="341"/>
                </a:cubicBezTo>
                <a:cubicBezTo>
                  <a:pt x="250" y="336"/>
                  <a:pt x="252" y="330"/>
                  <a:pt x="252" y="323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55" y="53"/>
                  <a:pt x="257" y="48"/>
                  <a:pt x="262" y="43"/>
                </a:cubicBezTo>
                <a:cubicBezTo>
                  <a:pt x="266" y="39"/>
                  <a:pt x="272" y="36"/>
                  <a:pt x="278" y="36"/>
                </a:cubicBezTo>
                <a:cubicBezTo>
                  <a:pt x="306" y="36"/>
                  <a:pt x="306" y="36"/>
                  <a:pt x="306" y="36"/>
                </a:cubicBezTo>
                <a:moveTo>
                  <a:pt x="309" y="0"/>
                </a:moveTo>
                <a:cubicBezTo>
                  <a:pt x="306" y="0"/>
                  <a:pt x="306" y="0"/>
                  <a:pt x="306" y="0"/>
                </a:cubicBezTo>
                <a:cubicBezTo>
                  <a:pt x="278" y="0"/>
                  <a:pt x="278" y="0"/>
                  <a:pt x="278" y="0"/>
                </a:cubicBezTo>
                <a:cubicBezTo>
                  <a:pt x="278" y="0"/>
                  <a:pt x="278" y="0"/>
                  <a:pt x="27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61" y="1"/>
                  <a:pt x="247" y="7"/>
                  <a:pt x="236" y="18"/>
                </a:cubicBezTo>
                <a:cubicBezTo>
                  <a:pt x="226" y="29"/>
                  <a:pt x="219" y="42"/>
                  <a:pt x="219" y="57"/>
                </a:cubicBezTo>
                <a:cubicBezTo>
                  <a:pt x="219" y="58"/>
                  <a:pt x="219" y="58"/>
                  <a:pt x="219" y="58"/>
                </a:cubicBezTo>
                <a:cubicBezTo>
                  <a:pt x="219" y="59"/>
                  <a:pt x="219" y="59"/>
                  <a:pt x="219" y="59"/>
                </a:cubicBezTo>
                <a:cubicBezTo>
                  <a:pt x="216" y="315"/>
                  <a:pt x="216" y="315"/>
                  <a:pt x="216" y="315"/>
                </a:cubicBezTo>
                <a:cubicBezTo>
                  <a:pt x="53" y="339"/>
                  <a:pt x="53" y="339"/>
                  <a:pt x="53" y="339"/>
                </a:cubicBezTo>
                <a:cubicBezTo>
                  <a:pt x="37" y="341"/>
                  <a:pt x="22" y="350"/>
                  <a:pt x="13" y="363"/>
                </a:cubicBezTo>
                <a:cubicBezTo>
                  <a:pt x="4" y="376"/>
                  <a:pt x="0" y="391"/>
                  <a:pt x="3" y="406"/>
                </a:cubicBezTo>
                <a:cubicBezTo>
                  <a:pt x="8" y="443"/>
                  <a:pt x="8" y="443"/>
                  <a:pt x="8" y="443"/>
                </a:cubicBezTo>
                <a:cubicBezTo>
                  <a:pt x="8" y="445"/>
                  <a:pt x="8" y="445"/>
                  <a:pt x="8" y="445"/>
                </a:cubicBezTo>
                <a:cubicBezTo>
                  <a:pt x="9" y="447"/>
                  <a:pt x="9" y="447"/>
                  <a:pt x="9" y="447"/>
                </a:cubicBezTo>
                <a:cubicBezTo>
                  <a:pt x="12" y="461"/>
                  <a:pt x="20" y="473"/>
                  <a:pt x="31" y="482"/>
                </a:cubicBezTo>
                <a:cubicBezTo>
                  <a:pt x="41" y="490"/>
                  <a:pt x="53" y="494"/>
                  <a:pt x="66" y="494"/>
                </a:cubicBezTo>
                <a:cubicBezTo>
                  <a:pt x="69" y="494"/>
                  <a:pt x="73" y="494"/>
                  <a:pt x="76" y="493"/>
                </a:cubicBezTo>
                <a:cubicBezTo>
                  <a:pt x="400" y="446"/>
                  <a:pt x="400" y="446"/>
                  <a:pt x="400" y="446"/>
                </a:cubicBezTo>
                <a:cubicBezTo>
                  <a:pt x="416" y="444"/>
                  <a:pt x="430" y="436"/>
                  <a:pt x="439" y="423"/>
                </a:cubicBezTo>
                <a:cubicBezTo>
                  <a:pt x="448" y="411"/>
                  <a:pt x="452" y="396"/>
                  <a:pt x="451" y="380"/>
                </a:cubicBezTo>
                <a:cubicBezTo>
                  <a:pt x="450" y="379"/>
                  <a:pt x="450" y="379"/>
                  <a:pt x="450" y="379"/>
                </a:cubicBezTo>
                <a:cubicBezTo>
                  <a:pt x="450" y="379"/>
                  <a:pt x="450" y="379"/>
                  <a:pt x="450" y="379"/>
                </a:cubicBezTo>
                <a:cubicBezTo>
                  <a:pt x="445" y="342"/>
                  <a:pt x="445" y="342"/>
                  <a:pt x="445" y="342"/>
                </a:cubicBezTo>
                <a:cubicBezTo>
                  <a:pt x="443" y="327"/>
                  <a:pt x="435" y="314"/>
                  <a:pt x="423" y="304"/>
                </a:cubicBezTo>
                <a:cubicBezTo>
                  <a:pt x="412" y="295"/>
                  <a:pt x="399" y="290"/>
                  <a:pt x="385" y="290"/>
                </a:cubicBezTo>
                <a:cubicBezTo>
                  <a:pt x="383" y="290"/>
                  <a:pt x="381" y="291"/>
                  <a:pt x="378" y="291"/>
                </a:cubicBezTo>
                <a:cubicBezTo>
                  <a:pt x="377" y="291"/>
                  <a:pt x="377" y="291"/>
                  <a:pt x="377" y="291"/>
                </a:cubicBezTo>
                <a:cubicBezTo>
                  <a:pt x="376" y="291"/>
                  <a:pt x="376" y="291"/>
                  <a:pt x="376" y="291"/>
                </a:cubicBezTo>
                <a:cubicBezTo>
                  <a:pt x="363" y="294"/>
                  <a:pt x="363" y="294"/>
                  <a:pt x="363" y="294"/>
                </a:cubicBezTo>
                <a:cubicBezTo>
                  <a:pt x="365" y="61"/>
                  <a:pt x="365" y="61"/>
                  <a:pt x="365" y="61"/>
                </a:cubicBezTo>
                <a:cubicBezTo>
                  <a:pt x="365" y="60"/>
                  <a:pt x="365" y="60"/>
                  <a:pt x="365" y="60"/>
                </a:cubicBezTo>
                <a:cubicBezTo>
                  <a:pt x="365" y="59"/>
                  <a:pt x="365" y="59"/>
                  <a:pt x="365" y="59"/>
                </a:cubicBezTo>
                <a:cubicBezTo>
                  <a:pt x="364" y="43"/>
                  <a:pt x="358" y="28"/>
                  <a:pt x="347" y="18"/>
                </a:cubicBezTo>
                <a:cubicBezTo>
                  <a:pt x="337" y="8"/>
                  <a:pt x="324" y="2"/>
                  <a:pt x="311" y="0"/>
                </a:cubicBezTo>
                <a:cubicBezTo>
                  <a:pt x="309" y="0"/>
                  <a:pt x="309" y="0"/>
                  <a:pt x="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152"/>
          <p:cNvSpPr>
            <a:spLocks noEditPoints="1"/>
          </p:cNvSpPr>
          <p:nvPr/>
        </p:nvSpPr>
        <p:spPr bwMode="auto">
          <a:xfrm>
            <a:off x="2035175" y="3286125"/>
            <a:ext cx="1395412" cy="1393825"/>
          </a:xfrm>
          <a:custGeom>
            <a:avLst/>
            <a:gdLst>
              <a:gd name="T0" fmla="*/ 36 w 636"/>
              <a:gd name="T1" fmla="*/ 628 h 636"/>
              <a:gd name="T2" fmla="*/ 0 w 636"/>
              <a:gd name="T3" fmla="*/ 205 h 636"/>
              <a:gd name="T4" fmla="*/ 8 w 636"/>
              <a:gd name="T5" fmla="*/ 182 h 636"/>
              <a:gd name="T6" fmla="*/ 31 w 636"/>
              <a:gd name="T7" fmla="*/ 168 h 636"/>
              <a:gd name="T8" fmla="*/ 231 w 636"/>
              <a:gd name="T9" fmla="*/ 133 h 636"/>
              <a:gd name="T10" fmla="*/ 237 w 636"/>
              <a:gd name="T11" fmla="*/ 127 h 636"/>
              <a:gd name="T12" fmla="*/ 271 w 636"/>
              <a:gd name="T13" fmla="*/ 24 h 636"/>
              <a:gd name="T14" fmla="*/ 289 w 636"/>
              <a:gd name="T15" fmla="*/ 5 h 636"/>
              <a:gd name="T16" fmla="*/ 316 w 636"/>
              <a:gd name="T17" fmla="*/ 2 h 636"/>
              <a:gd name="T18" fmla="*/ 387 w 636"/>
              <a:gd name="T19" fmla="*/ 27 h 636"/>
              <a:gd name="T20" fmla="*/ 408 w 636"/>
              <a:gd name="T21" fmla="*/ 68 h 636"/>
              <a:gd name="T22" fmla="*/ 396 w 636"/>
              <a:gd name="T23" fmla="*/ 104 h 636"/>
              <a:gd name="T24" fmla="*/ 530 w 636"/>
              <a:gd name="T25" fmla="*/ 82 h 636"/>
              <a:gd name="T26" fmla="*/ 563 w 636"/>
              <a:gd name="T27" fmla="*/ 111 h 636"/>
              <a:gd name="T28" fmla="*/ 635 w 636"/>
              <a:gd name="T29" fmla="*/ 565 h 636"/>
              <a:gd name="T30" fmla="*/ 602 w 636"/>
              <a:gd name="T31" fmla="*/ 602 h 636"/>
              <a:gd name="T32" fmla="*/ 452 w 636"/>
              <a:gd name="T33" fmla="*/ 594 h 636"/>
              <a:gd name="T34" fmla="*/ 440 w 636"/>
              <a:gd name="T35" fmla="*/ 516 h 636"/>
              <a:gd name="T36" fmla="*/ 475 w 636"/>
              <a:gd name="T37" fmla="*/ 481 h 636"/>
              <a:gd name="T38" fmla="*/ 454 w 636"/>
              <a:gd name="T39" fmla="*/ 219 h 636"/>
              <a:gd name="T40" fmla="*/ 357 w 636"/>
              <a:gd name="T41" fmla="*/ 236 h 636"/>
              <a:gd name="T42" fmla="*/ 350 w 636"/>
              <a:gd name="T43" fmla="*/ 242 h 636"/>
              <a:gd name="T44" fmla="*/ 261 w 636"/>
              <a:gd name="T45" fmla="*/ 508 h 636"/>
              <a:gd name="T46" fmla="*/ 228 w 636"/>
              <a:gd name="T47" fmla="*/ 532 h 636"/>
              <a:gd name="T48" fmla="*/ 219 w 636"/>
              <a:gd name="T49" fmla="*/ 531 h 636"/>
              <a:gd name="T50" fmla="*/ 148 w 636"/>
              <a:gd name="T51" fmla="*/ 507 h 636"/>
              <a:gd name="T52" fmla="*/ 148 w 636"/>
              <a:gd name="T53" fmla="*/ 596 h 636"/>
              <a:gd name="T54" fmla="*/ 116 w 636"/>
              <a:gd name="T55" fmla="*/ 633 h 636"/>
              <a:gd name="T56" fmla="*/ 62 w 636"/>
              <a:gd name="T57" fmla="*/ 636 h 636"/>
              <a:gd name="T58" fmla="*/ 138 w 636"/>
              <a:gd name="T59" fmla="*/ 427 h 636"/>
              <a:gd name="T60" fmla="*/ 130 w 636"/>
              <a:gd name="T61" fmla="*/ 276 h 636"/>
              <a:gd name="T62" fmla="*/ 129 w 636"/>
              <a:gd name="T63" fmla="*/ 279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6" h="636">
                <a:moveTo>
                  <a:pt x="59" y="636"/>
                </a:moveTo>
                <a:cubicBezTo>
                  <a:pt x="51" y="636"/>
                  <a:pt x="43" y="633"/>
                  <a:pt x="36" y="628"/>
                </a:cubicBezTo>
                <a:cubicBezTo>
                  <a:pt x="29" y="621"/>
                  <a:pt x="25" y="613"/>
                  <a:pt x="24" y="603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04"/>
                  <a:pt x="0" y="204"/>
                  <a:pt x="0" y="204"/>
                </a:cubicBezTo>
                <a:cubicBezTo>
                  <a:pt x="1" y="196"/>
                  <a:pt x="4" y="188"/>
                  <a:pt x="8" y="182"/>
                </a:cubicBezTo>
                <a:cubicBezTo>
                  <a:pt x="14" y="175"/>
                  <a:pt x="21" y="170"/>
                  <a:pt x="30" y="168"/>
                </a:cubicBezTo>
                <a:cubicBezTo>
                  <a:pt x="31" y="168"/>
                  <a:pt x="31" y="168"/>
                  <a:pt x="31" y="168"/>
                </a:cubicBezTo>
                <a:cubicBezTo>
                  <a:pt x="230" y="133"/>
                  <a:pt x="230" y="133"/>
                  <a:pt x="230" y="133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1" y="133"/>
                  <a:pt x="233" y="132"/>
                  <a:pt x="235" y="131"/>
                </a:cubicBezTo>
                <a:cubicBezTo>
                  <a:pt x="237" y="129"/>
                  <a:pt x="237" y="128"/>
                  <a:pt x="237" y="127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71" y="24"/>
                  <a:pt x="271" y="24"/>
                  <a:pt x="271" y="24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5" y="15"/>
                  <a:pt x="281" y="9"/>
                  <a:pt x="289" y="5"/>
                </a:cubicBezTo>
                <a:cubicBezTo>
                  <a:pt x="294" y="2"/>
                  <a:pt x="299" y="0"/>
                  <a:pt x="305" y="0"/>
                </a:cubicBezTo>
                <a:cubicBezTo>
                  <a:pt x="308" y="0"/>
                  <a:pt x="312" y="1"/>
                  <a:pt x="316" y="2"/>
                </a:cubicBezTo>
                <a:cubicBezTo>
                  <a:pt x="386" y="26"/>
                  <a:pt x="386" y="26"/>
                  <a:pt x="386" y="26"/>
                </a:cubicBezTo>
                <a:cubicBezTo>
                  <a:pt x="387" y="27"/>
                  <a:pt x="387" y="27"/>
                  <a:pt x="387" y="27"/>
                </a:cubicBezTo>
                <a:cubicBezTo>
                  <a:pt x="394" y="30"/>
                  <a:pt x="400" y="35"/>
                  <a:pt x="404" y="43"/>
                </a:cubicBezTo>
                <a:cubicBezTo>
                  <a:pt x="409" y="51"/>
                  <a:pt x="410" y="60"/>
                  <a:pt x="408" y="68"/>
                </a:cubicBezTo>
                <a:cubicBezTo>
                  <a:pt x="408" y="69"/>
                  <a:pt x="408" y="69"/>
                  <a:pt x="408" y="69"/>
                </a:cubicBezTo>
                <a:cubicBezTo>
                  <a:pt x="396" y="104"/>
                  <a:pt x="396" y="104"/>
                  <a:pt x="396" y="104"/>
                </a:cubicBezTo>
                <a:cubicBezTo>
                  <a:pt x="522" y="83"/>
                  <a:pt x="522" y="83"/>
                  <a:pt x="522" y="83"/>
                </a:cubicBezTo>
                <a:cubicBezTo>
                  <a:pt x="525" y="82"/>
                  <a:pt x="528" y="82"/>
                  <a:pt x="530" y="82"/>
                </a:cubicBezTo>
                <a:cubicBezTo>
                  <a:pt x="538" y="82"/>
                  <a:pt x="544" y="84"/>
                  <a:pt x="550" y="88"/>
                </a:cubicBezTo>
                <a:cubicBezTo>
                  <a:pt x="555" y="92"/>
                  <a:pt x="561" y="99"/>
                  <a:pt x="563" y="111"/>
                </a:cubicBezTo>
                <a:cubicBezTo>
                  <a:pt x="635" y="565"/>
                  <a:pt x="635" y="565"/>
                  <a:pt x="635" y="565"/>
                </a:cubicBezTo>
                <a:cubicBezTo>
                  <a:pt x="635" y="565"/>
                  <a:pt x="635" y="565"/>
                  <a:pt x="635" y="565"/>
                </a:cubicBezTo>
                <a:cubicBezTo>
                  <a:pt x="636" y="575"/>
                  <a:pt x="633" y="584"/>
                  <a:pt x="627" y="591"/>
                </a:cubicBezTo>
                <a:cubicBezTo>
                  <a:pt x="621" y="598"/>
                  <a:pt x="612" y="602"/>
                  <a:pt x="602" y="602"/>
                </a:cubicBezTo>
                <a:cubicBezTo>
                  <a:pt x="602" y="602"/>
                  <a:pt x="477" y="604"/>
                  <a:pt x="477" y="604"/>
                </a:cubicBezTo>
                <a:cubicBezTo>
                  <a:pt x="467" y="604"/>
                  <a:pt x="458" y="601"/>
                  <a:pt x="452" y="594"/>
                </a:cubicBezTo>
                <a:cubicBezTo>
                  <a:pt x="445" y="587"/>
                  <a:pt x="442" y="579"/>
                  <a:pt x="441" y="569"/>
                </a:cubicBezTo>
                <a:cubicBezTo>
                  <a:pt x="440" y="516"/>
                  <a:pt x="440" y="516"/>
                  <a:pt x="440" y="516"/>
                </a:cubicBezTo>
                <a:cubicBezTo>
                  <a:pt x="440" y="506"/>
                  <a:pt x="444" y="498"/>
                  <a:pt x="450" y="491"/>
                </a:cubicBezTo>
                <a:cubicBezTo>
                  <a:pt x="454" y="487"/>
                  <a:pt x="462" y="481"/>
                  <a:pt x="475" y="481"/>
                </a:cubicBezTo>
                <a:cubicBezTo>
                  <a:pt x="495" y="480"/>
                  <a:pt x="495" y="480"/>
                  <a:pt x="495" y="480"/>
                </a:cubicBezTo>
                <a:cubicBezTo>
                  <a:pt x="454" y="219"/>
                  <a:pt x="454" y="219"/>
                  <a:pt x="454" y="219"/>
                </a:cubicBezTo>
                <a:cubicBezTo>
                  <a:pt x="358" y="236"/>
                  <a:pt x="358" y="236"/>
                  <a:pt x="358" y="236"/>
                </a:cubicBezTo>
                <a:cubicBezTo>
                  <a:pt x="357" y="236"/>
                  <a:pt x="357" y="236"/>
                  <a:pt x="357" y="236"/>
                </a:cubicBezTo>
                <a:cubicBezTo>
                  <a:pt x="356" y="236"/>
                  <a:pt x="355" y="237"/>
                  <a:pt x="353" y="239"/>
                </a:cubicBezTo>
                <a:cubicBezTo>
                  <a:pt x="352" y="239"/>
                  <a:pt x="351" y="241"/>
                  <a:pt x="350" y="242"/>
                </a:cubicBezTo>
                <a:cubicBezTo>
                  <a:pt x="350" y="243"/>
                  <a:pt x="350" y="243"/>
                  <a:pt x="350" y="243"/>
                </a:cubicBezTo>
                <a:cubicBezTo>
                  <a:pt x="261" y="508"/>
                  <a:pt x="261" y="508"/>
                  <a:pt x="261" y="508"/>
                </a:cubicBezTo>
                <a:cubicBezTo>
                  <a:pt x="259" y="517"/>
                  <a:pt x="253" y="524"/>
                  <a:pt x="244" y="528"/>
                </a:cubicBezTo>
                <a:cubicBezTo>
                  <a:pt x="239" y="531"/>
                  <a:pt x="233" y="532"/>
                  <a:pt x="228" y="532"/>
                </a:cubicBezTo>
                <a:cubicBezTo>
                  <a:pt x="228" y="532"/>
                  <a:pt x="228" y="532"/>
                  <a:pt x="228" y="532"/>
                </a:cubicBezTo>
                <a:cubicBezTo>
                  <a:pt x="225" y="532"/>
                  <a:pt x="222" y="532"/>
                  <a:pt x="219" y="531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148" y="507"/>
                  <a:pt x="148" y="507"/>
                  <a:pt x="148" y="507"/>
                </a:cubicBezTo>
                <a:cubicBezTo>
                  <a:pt x="146" y="506"/>
                  <a:pt x="144" y="505"/>
                  <a:pt x="142" y="504"/>
                </a:cubicBezTo>
                <a:cubicBezTo>
                  <a:pt x="148" y="596"/>
                  <a:pt x="148" y="596"/>
                  <a:pt x="148" y="596"/>
                </a:cubicBezTo>
                <a:cubicBezTo>
                  <a:pt x="149" y="605"/>
                  <a:pt x="146" y="614"/>
                  <a:pt x="140" y="622"/>
                </a:cubicBezTo>
                <a:cubicBezTo>
                  <a:pt x="133" y="629"/>
                  <a:pt x="125" y="633"/>
                  <a:pt x="116" y="633"/>
                </a:cubicBezTo>
                <a:cubicBezTo>
                  <a:pt x="115" y="633"/>
                  <a:pt x="114" y="633"/>
                  <a:pt x="114" y="633"/>
                </a:cubicBezTo>
                <a:cubicBezTo>
                  <a:pt x="62" y="636"/>
                  <a:pt x="62" y="636"/>
                  <a:pt x="62" y="636"/>
                </a:cubicBezTo>
                <a:cubicBezTo>
                  <a:pt x="61" y="636"/>
                  <a:pt x="60" y="636"/>
                  <a:pt x="59" y="636"/>
                </a:cubicBezTo>
                <a:close/>
                <a:moveTo>
                  <a:pt x="138" y="427"/>
                </a:moveTo>
                <a:cubicBezTo>
                  <a:pt x="192" y="266"/>
                  <a:pt x="192" y="266"/>
                  <a:pt x="192" y="266"/>
                </a:cubicBezTo>
                <a:cubicBezTo>
                  <a:pt x="130" y="276"/>
                  <a:pt x="130" y="276"/>
                  <a:pt x="130" y="276"/>
                </a:cubicBezTo>
                <a:cubicBezTo>
                  <a:pt x="130" y="277"/>
                  <a:pt x="129" y="277"/>
                  <a:pt x="129" y="277"/>
                </a:cubicBezTo>
                <a:cubicBezTo>
                  <a:pt x="129" y="277"/>
                  <a:pt x="129" y="278"/>
                  <a:pt x="129" y="279"/>
                </a:cubicBezTo>
                <a:lnTo>
                  <a:pt x="138" y="427"/>
                </a:ln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153"/>
          <p:cNvSpPr>
            <a:spLocks noEditPoints="1"/>
          </p:cNvSpPr>
          <p:nvPr/>
        </p:nvSpPr>
        <p:spPr bwMode="auto">
          <a:xfrm>
            <a:off x="1995488" y="3246438"/>
            <a:ext cx="1474787" cy="1473200"/>
          </a:xfrm>
          <a:custGeom>
            <a:avLst/>
            <a:gdLst>
              <a:gd name="T0" fmla="*/ 398 w 672"/>
              <a:gd name="T1" fmla="*/ 61 h 672"/>
              <a:gd name="T2" fmla="*/ 393 w 672"/>
              <a:gd name="T3" fmla="*/ 129 h 672"/>
              <a:gd name="T4" fmla="*/ 405 w 672"/>
              <a:gd name="T5" fmla="*/ 141 h 672"/>
              <a:gd name="T6" fmla="*/ 557 w 672"/>
              <a:gd name="T7" fmla="*/ 120 h 672"/>
              <a:gd name="T8" fmla="*/ 631 w 672"/>
              <a:gd name="T9" fmla="*/ 597 h 672"/>
              <a:gd name="T10" fmla="*/ 494 w 672"/>
              <a:gd name="T11" fmla="*/ 604 h 672"/>
              <a:gd name="T12" fmla="*/ 476 w 672"/>
              <a:gd name="T13" fmla="*/ 534 h 672"/>
              <a:gd name="T14" fmla="*/ 518 w 672"/>
              <a:gd name="T15" fmla="*/ 516 h 672"/>
              <a:gd name="T16" fmla="*/ 490 w 672"/>
              <a:gd name="T17" fmla="*/ 234 h 672"/>
              <a:gd name="T18" fmla="*/ 472 w 672"/>
              <a:gd name="T19" fmla="*/ 219 h 672"/>
              <a:gd name="T20" fmla="*/ 351 w 672"/>
              <a:gd name="T21" fmla="*/ 256 h 672"/>
              <a:gd name="T22" fmla="*/ 246 w 672"/>
              <a:gd name="T23" fmla="*/ 532 h 672"/>
              <a:gd name="T24" fmla="*/ 162 w 672"/>
              <a:gd name="T25" fmla="*/ 499 h 672"/>
              <a:gd name="T26" fmla="*/ 229 w 672"/>
              <a:gd name="T27" fmla="*/ 266 h 672"/>
              <a:gd name="T28" fmla="*/ 144 w 672"/>
              <a:gd name="T29" fmla="*/ 277 h 672"/>
              <a:gd name="T30" fmla="*/ 148 w 672"/>
              <a:gd name="T31" fmla="*/ 615 h 672"/>
              <a:gd name="T32" fmla="*/ 132 w 672"/>
              <a:gd name="T33" fmla="*/ 633 h 672"/>
              <a:gd name="T34" fmla="*/ 66 w 672"/>
              <a:gd name="T35" fmla="*/ 632 h 672"/>
              <a:gd name="T36" fmla="*/ 41 w 672"/>
              <a:gd name="T37" fmla="*/ 211 h 672"/>
              <a:gd name="T38" fmla="*/ 264 w 672"/>
              <a:gd name="T39" fmla="*/ 162 h 672"/>
              <a:gd name="T40" fmla="*/ 315 w 672"/>
              <a:gd name="T41" fmla="*/ 38 h 672"/>
              <a:gd name="T42" fmla="*/ 323 w 672"/>
              <a:gd name="T43" fmla="*/ 0 h 672"/>
              <a:gd name="T44" fmla="*/ 273 w 672"/>
              <a:gd name="T45" fmla="*/ 33 h 672"/>
              <a:gd name="T46" fmla="*/ 240 w 672"/>
              <a:gd name="T47" fmla="*/ 134 h 672"/>
              <a:gd name="T48" fmla="*/ 44 w 672"/>
              <a:gd name="T49" fmla="*/ 169 h 672"/>
              <a:gd name="T50" fmla="*/ 0 w 672"/>
              <a:gd name="T51" fmla="*/ 223 h 672"/>
              <a:gd name="T52" fmla="*/ 43 w 672"/>
              <a:gd name="T53" fmla="*/ 660 h 672"/>
              <a:gd name="T54" fmla="*/ 132 w 672"/>
              <a:gd name="T55" fmla="*/ 669 h 672"/>
              <a:gd name="T56" fmla="*/ 184 w 672"/>
              <a:gd name="T57" fmla="*/ 612 h 672"/>
              <a:gd name="T58" fmla="*/ 231 w 672"/>
              <a:gd name="T59" fmla="*/ 566 h 672"/>
              <a:gd name="T60" fmla="*/ 270 w 672"/>
              <a:gd name="T61" fmla="*/ 563 h 672"/>
              <a:gd name="T62" fmla="*/ 458 w 672"/>
              <a:gd name="T63" fmla="*/ 258 h 672"/>
              <a:gd name="T64" fmla="*/ 455 w 672"/>
              <a:gd name="T65" fmla="*/ 497 h 672"/>
              <a:gd name="T66" fmla="*/ 440 w 672"/>
              <a:gd name="T67" fmla="*/ 535 h 672"/>
              <a:gd name="T68" fmla="*/ 494 w 672"/>
              <a:gd name="T69" fmla="*/ 640 h 672"/>
              <a:gd name="T70" fmla="*/ 621 w 672"/>
              <a:gd name="T71" fmla="*/ 638 h 672"/>
              <a:gd name="T72" fmla="*/ 671 w 672"/>
              <a:gd name="T73" fmla="*/ 581 h 672"/>
              <a:gd name="T74" fmla="*/ 578 w 672"/>
              <a:gd name="T75" fmla="*/ 91 h 672"/>
              <a:gd name="T76" fmla="*/ 441 w 672"/>
              <a:gd name="T77" fmla="*/ 99 h 672"/>
              <a:gd name="T78" fmla="*/ 444 w 672"/>
              <a:gd name="T79" fmla="*/ 91 h 672"/>
              <a:gd name="T80" fmla="*/ 438 w 672"/>
              <a:gd name="T81" fmla="*/ 52 h 672"/>
              <a:gd name="T82" fmla="*/ 409 w 672"/>
              <a:gd name="T83" fmla="*/ 27 h 672"/>
              <a:gd name="T84" fmla="*/ 323 w 672"/>
              <a:gd name="T85" fmla="*/ 0 h 672"/>
              <a:gd name="T86" fmla="*/ 168 w 672"/>
              <a:gd name="T87" fmla="*/ 35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2" h="672">
                <a:moveTo>
                  <a:pt x="323" y="36"/>
                </a:moveTo>
                <a:cubicBezTo>
                  <a:pt x="324" y="36"/>
                  <a:pt x="326" y="37"/>
                  <a:pt x="328" y="37"/>
                </a:cubicBezTo>
                <a:cubicBezTo>
                  <a:pt x="398" y="61"/>
                  <a:pt x="398" y="61"/>
                  <a:pt x="398" y="61"/>
                </a:cubicBezTo>
                <a:cubicBezTo>
                  <a:pt x="402" y="63"/>
                  <a:pt x="405" y="66"/>
                  <a:pt x="407" y="70"/>
                </a:cubicBezTo>
                <a:cubicBezTo>
                  <a:pt x="409" y="74"/>
                  <a:pt x="410" y="78"/>
                  <a:pt x="409" y="82"/>
                </a:cubicBezTo>
                <a:cubicBezTo>
                  <a:pt x="393" y="129"/>
                  <a:pt x="393" y="129"/>
                  <a:pt x="393" y="129"/>
                </a:cubicBezTo>
                <a:cubicBezTo>
                  <a:pt x="391" y="133"/>
                  <a:pt x="392" y="137"/>
                  <a:pt x="394" y="139"/>
                </a:cubicBezTo>
                <a:cubicBezTo>
                  <a:pt x="396" y="141"/>
                  <a:pt x="398" y="142"/>
                  <a:pt x="401" y="142"/>
                </a:cubicBezTo>
                <a:cubicBezTo>
                  <a:pt x="402" y="142"/>
                  <a:pt x="404" y="142"/>
                  <a:pt x="405" y="141"/>
                </a:cubicBezTo>
                <a:cubicBezTo>
                  <a:pt x="543" y="118"/>
                  <a:pt x="543" y="118"/>
                  <a:pt x="543" y="118"/>
                </a:cubicBezTo>
                <a:cubicBezTo>
                  <a:pt x="545" y="118"/>
                  <a:pt x="547" y="118"/>
                  <a:pt x="548" y="118"/>
                </a:cubicBezTo>
                <a:cubicBezTo>
                  <a:pt x="552" y="118"/>
                  <a:pt x="555" y="119"/>
                  <a:pt x="557" y="120"/>
                </a:cubicBezTo>
                <a:cubicBezTo>
                  <a:pt x="561" y="123"/>
                  <a:pt x="563" y="127"/>
                  <a:pt x="563" y="132"/>
                </a:cubicBezTo>
                <a:cubicBezTo>
                  <a:pt x="635" y="585"/>
                  <a:pt x="635" y="585"/>
                  <a:pt x="635" y="585"/>
                </a:cubicBezTo>
                <a:cubicBezTo>
                  <a:pt x="635" y="590"/>
                  <a:pt x="634" y="594"/>
                  <a:pt x="631" y="597"/>
                </a:cubicBezTo>
                <a:cubicBezTo>
                  <a:pt x="629" y="600"/>
                  <a:pt x="625" y="602"/>
                  <a:pt x="620" y="602"/>
                </a:cubicBezTo>
                <a:cubicBezTo>
                  <a:pt x="494" y="604"/>
                  <a:pt x="494" y="604"/>
                  <a:pt x="494" y="604"/>
                </a:cubicBezTo>
                <a:cubicBezTo>
                  <a:pt x="494" y="604"/>
                  <a:pt x="494" y="604"/>
                  <a:pt x="494" y="604"/>
                </a:cubicBezTo>
                <a:cubicBezTo>
                  <a:pt x="490" y="604"/>
                  <a:pt x="486" y="603"/>
                  <a:pt x="482" y="599"/>
                </a:cubicBezTo>
                <a:cubicBezTo>
                  <a:pt x="479" y="596"/>
                  <a:pt x="477" y="592"/>
                  <a:pt x="477" y="587"/>
                </a:cubicBezTo>
                <a:cubicBezTo>
                  <a:pt x="476" y="534"/>
                  <a:pt x="476" y="534"/>
                  <a:pt x="476" y="534"/>
                </a:cubicBezTo>
                <a:cubicBezTo>
                  <a:pt x="476" y="529"/>
                  <a:pt x="478" y="525"/>
                  <a:pt x="481" y="522"/>
                </a:cubicBezTo>
                <a:cubicBezTo>
                  <a:pt x="484" y="519"/>
                  <a:pt x="488" y="517"/>
                  <a:pt x="493" y="517"/>
                </a:cubicBezTo>
                <a:cubicBezTo>
                  <a:pt x="518" y="516"/>
                  <a:pt x="518" y="516"/>
                  <a:pt x="518" y="516"/>
                </a:cubicBezTo>
                <a:cubicBezTo>
                  <a:pt x="523" y="516"/>
                  <a:pt x="527" y="514"/>
                  <a:pt x="530" y="511"/>
                </a:cubicBezTo>
                <a:cubicBezTo>
                  <a:pt x="532" y="508"/>
                  <a:pt x="533" y="504"/>
                  <a:pt x="532" y="500"/>
                </a:cubicBezTo>
                <a:cubicBezTo>
                  <a:pt x="490" y="234"/>
                  <a:pt x="490" y="234"/>
                  <a:pt x="490" y="234"/>
                </a:cubicBezTo>
                <a:cubicBezTo>
                  <a:pt x="490" y="229"/>
                  <a:pt x="487" y="225"/>
                  <a:pt x="484" y="223"/>
                </a:cubicBezTo>
                <a:cubicBezTo>
                  <a:pt x="481" y="220"/>
                  <a:pt x="477" y="219"/>
                  <a:pt x="474" y="219"/>
                </a:cubicBezTo>
                <a:cubicBezTo>
                  <a:pt x="473" y="219"/>
                  <a:pt x="473" y="219"/>
                  <a:pt x="472" y="219"/>
                </a:cubicBezTo>
                <a:cubicBezTo>
                  <a:pt x="373" y="236"/>
                  <a:pt x="373" y="236"/>
                  <a:pt x="373" y="236"/>
                </a:cubicBezTo>
                <a:cubicBezTo>
                  <a:pt x="368" y="237"/>
                  <a:pt x="364" y="239"/>
                  <a:pt x="359" y="243"/>
                </a:cubicBezTo>
                <a:cubicBezTo>
                  <a:pt x="355" y="247"/>
                  <a:pt x="352" y="251"/>
                  <a:pt x="351" y="256"/>
                </a:cubicBezTo>
                <a:cubicBezTo>
                  <a:pt x="262" y="521"/>
                  <a:pt x="262" y="521"/>
                  <a:pt x="262" y="521"/>
                </a:cubicBezTo>
                <a:cubicBezTo>
                  <a:pt x="261" y="525"/>
                  <a:pt x="258" y="528"/>
                  <a:pt x="254" y="530"/>
                </a:cubicBezTo>
                <a:cubicBezTo>
                  <a:pt x="251" y="531"/>
                  <a:pt x="249" y="532"/>
                  <a:pt x="246" y="532"/>
                </a:cubicBezTo>
                <a:cubicBezTo>
                  <a:pt x="244" y="532"/>
                  <a:pt x="243" y="532"/>
                  <a:pt x="241" y="532"/>
                </a:cubicBezTo>
                <a:cubicBezTo>
                  <a:pt x="172" y="508"/>
                  <a:pt x="172" y="508"/>
                  <a:pt x="172" y="508"/>
                </a:cubicBezTo>
                <a:cubicBezTo>
                  <a:pt x="167" y="506"/>
                  <a:pt x="164" y="503"/>
                  <a:pt x="162" y="499"/>
                </a:cubicBezTo>
                <a:cubicBezTo>
                  <a:pt x="160" y="495"/>
                  <a:pt x="160" y="491"/>
                  <a:pt x="161" y="487"/>
                </a:cubicBezTo>
                <a:cubicBezTo>
                  <a:pt x="231" y="277"/>
                  <a:pt x="231" y="277"/>
                  <a:pt x="231" y="277"/>
                </a:cubicBezTo>
                <a:cubicBezTo>
                  <a:pt x="232" y="272"/>
                  <a:pt x="232" y="269"/>
                  <a:pt x="229" y="266"/>
                </a:cubicBezTo>
                <a:cubicBezTo>
                  <a:pt x="228" y="264"/>
                  <a:pt x="226" y="263"/>
                  <a:pt x="223" y="263"/>
                </a:cubicBezTo>
                <a:cubicBezTo>
                  <a:pt x="222" y="263"/>
                  <a:pt x="221" y="264"/>
                  <a:pt x="219" y="264"/>
                </a:cubicBezTo>
                <a:cubicBezTo>
                  <a:pt x="144" y="277"/>
                  <a:pt x="144" y="277"/>
                  <a:pt x="144" y="277"/>
                </a:cubicBezTo>
                <a:cubicBezTo>
                  <a:pt x="140" y="278"/>
                  <a:pt x="136" y="280"/>
                  <a:pt x="133" y="284"/>
                </a:cubicBezTo>
                <a:cubicBezTo>
                  <a:pt x="131" y="287"/>
                  <a:pt x="129" y="291"/>
                  <a:pt x="128" y="297"/>
                </a:cubicBezTo>
                <a:cubicBezTo>
                  <a:pt x="148" y="615"/>
                  <a:pt x="148" y="615"/>
                  <a:pt x="148" y="615"/>
                </a:cubicBezTo>
                <a:cubicBezTo>
                  <a:pt x="149" y="620"/>
                  <a:pt x="147" y="624"/>
                  <a:pt x="144" y="628"/>
                </a:cubicBezTo>
                <a:cubicBezTo>
                  <a:pt x="141" y="631"/>
                  <a:pt x="138" y="633"/>
                  <a:pt x="134" y="633"/>
                </a:cubicBezTo>
                <a:cubicBezTo>
                  <a:pt x="133" y="633"/>
                  <a:pt x="133" y="633"/>
                  <a:pt x="132" y="633"/>
                </a:cubicBezTo>
                <a:cubicBezTo>
                  <a:pt x="79" y="636"/>
                  <a:pt x="79" y="636"/>
                  <a:pt x="79" y="636"/>
                </a:cubicBezTo>
                <a:cubicBezTo>
                  <a:pt x="78" y="636"/>
                  <a:pt x="77" y="636"/>
                  <a:pt x="77" y="636"/>
                </a:cubicBezTo>
                <a:cubicBezTo>
                  <a:pt x="73" y="636"/>
                  <a:pt x="69" y="635"/>
                  <a:pt x="66" y="632"/>
                </a:cubicBezTo>
                <a:cubicBezTo>
                  <a:pt x="62" y="629"/>
                  <a:pt x="60" y="625"/>
                  <a:pt x="60" y="620"/>
                </a:cubicBezTo>
                <a:cubicBezTo>
                  <a:pt x="36" y="224"/>
                  <a:pt x="36" y="224"/>
                  <a:pt x="36" y="224"/>
                </a:cubicBezTo>
                <a:cubicBezTo>
                  <a:pt x="36" y="219"/>
                  <a:pt x="38" y="215"/>
                  <a:pt x="41" y="211"/>
                </a:cubicBezTo>
                <a:cubicBezTo>
                  <a:pt x="44" y="207"/>
                  <a:pt x="47" y="205"/>
                  <a:pt x="52" y="204"/>
                </a:cubicBezTo>
                <a:cubicBezTo>
                  <a:pt x="251" y="169"/>
                  <a:pt x="251" y="169"/>
                  <a:pt x="251" y="169"/>
                </a:cubicBezTo>
                <a:cubicBezTo>
                  <a:pt x="255" y="168"/>
                  <a:pt x="260" y="166"/>
                  <a:pt x="264" y="162"/>
                </a:cubicBezTo>
                <a:cubicBezTo>
                  <a:pt x="269" y="158"/>
                  <a:pt x="272" y="154"/>
                  <a:pt x="273" y="150"/>
                </a:cubicBezTo>
                <a:cubicBezTo>
                  <a:pt x="306" y="49"/>
                  <a:pt x="306" y="49"/>
                  <a:pt x="306" y="49"/>
                </a:cubicBezTo>
                <a:cubicBezTo>
                  <a:pt x="308" y="44"/>
                  <a:pt x="311" y="41"/>
                  <a:pt x="315" y="38"/>
                </a:cubicBezTo>
                <a:cubicBezTo>
                  <a:pt x="318" y="37"/>
                  <a:pt x="320" y="36"/>
                  <a:pt x="323" y="36"/>
                </a:cubicBezTo>
                <a:moveTo>
                  <a:pt x="323" y="0"/>
                </a:moveTo>
                <a:cubicBezTo>
                  <a:pt x="323" y="0"/>
                  <a:pt x="323" y="0"/>
                  <a:pt x="323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14" y="0"/>
                  <a:pt x="306" y="3"/>
                  <a:pt x="298" y="7"/>
                </a:cubicBezTo>
                <a:cubicBezTo>
                  <a:pt x="287" y="13"/>
                  <a:pt x="279" y="22"/>
                  <a:pt x="273" y="33"/>
                </a:cubicBezTo>
                <a:cubicBezTo>
                  <a:pt x="272" y="35"/>
                  <a:pt x="272" y="35"/>
                  <a:pt x="272" y="35"/>
                </a:cubicBezTo>
                <a:cubicBezTo>
                  <a:pt x="271" y="37"/>
                  <a:pt x="271" y="37"/>
                  <a:pt x="271" y="37"/>
                </a:cubicBezTo>
                <a:cubicBezTo>
                  <a:pt x="240" y="134"/>
                  <a:pt x="240" y="134"/>
                  <a:pt x="240" y="134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5" y="168"/>
                  <a:pt x="45" y="168"/>
                  <a:pt x="45" y="168"/>
                </a:cubicBezTo>
                <a:cubicBezTo>
                  <a:pt x="44" y="169"/>
                  <a:pt x="44" y="169"/>
                  <a:pt x="44" y="169"/>
                </a:cubicBezTo>
                <a:cubicBezTo>
                  <a:pt x="31" y="171"/>
                  <a:pt x="20" y="179"/>
                  <a:pt x="12" y="189"/>
                </a:cubicBezTo>
                <a:cubicBezTo>
                  <a:pt x="5" y="198"/>
                  <a:pt x="1" y="209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6"/>
                  <a:pt x="0" y="226"/>
                  <a:pt x="0" y="226"/>
                </a:cubicBezTo>
                <a:cubicBezTo>
                  <a:pt x="24" y="622"/>
                  <a:pt x="24" y="622"/>
                  <a:pt x="24" y="622"/>
                </a:cubicBezTo>
                <a:cubicBezTo>
                  <a:pt x="25" y="636"/>
                  <a:pt x="31" y="650"/>
                  <a:pt x="43" y="660"/>
                </a:cubicBezTo>
                <a:cubicBezTo>
                  <a:pt x="52" y="668"/>
                  <a:pt x="64" y="672"/>
                  <a:pt x="77" y="672"/>
                </a:cubicBezTo>
                <a:cubicBezTo>
                  <a:pt x="78" y="672"/>
                  <a:pt x="80" y="672"/>
                  <a:pt x="82" y="672"/>
                </a:cubicBezTo>
                <a:cubicBezTo>
                  <a:pt x="132" y="669"/>
                  <a:pt x="132" y="669"/>
                  <a:pt x="132" y="669"/>
                </a:cubicBezTo>
                <a:cubicBezTo>
                  <a:pt x="133" y="669"/>
                  <a:pt x="133" y="669"/>
                  <a:pt x="134" y="669"/>
                </a:cubicBezTo>
                <a:cubicBezTo>
                  <a:pt x="148" y="669"/>
                  <a:pt x="162" y="663"/>
                  <a:pt x="171" y="651"/>
                </a:cubicBezTo>
                <a:cubicBezTo>
                  <a:pt x="181" y="640"/>
                  <a:pt x="185" y="627"/>
                  <a:pt x="184" y="612"/>
                </a:cubicBezTo>
                <a:cubicBezTo>
                  <a:pt x="180" y="549"/>
                  <a:pt x="180" y="549"/>
                  <a:pt x="180" y="549"/>
                </a:cubicBezTo>
                <a:cubicBezTo>
                  <a:pt x="230" y="566"/>
                  <a:pt x="230" y="566"/>
                  <a:pt x="230" y="566"/>
                </a:cubicBezTo>
                <a:cubicBezTo>
                  <a:pt x="231" y="566"/>
                  <a:pt x="231" y="566"/>
                  <a:pt x="231" y="566"/>
                </a:cubicBezTo>
                <a:cubicBezTo>
                  <a:pt x="232" y="566"/>
                  <a:pt x="232" y="566"/>
                  <a:pt x="232" y="566"/>
                </a:cubicBezTo>
                <a:cubicBezTo>
                  <a:pt x="237" y="568"/>
                  <a:pt x="241" y="568"/>
                  <a:pt x="246" y="568"/>
                </a:cubicBezTo>
                <a:cubicBezTo>
                  <a:pt x="254" y="568"/>
                  <a:pt x="262" y="566"/>
                  <a:pt x="270" y="563"/>
                </a:cubicBezTo>
                <a:cubicBezTo>
                  <a:pt x="283" y="556"/>
                  <a:pt x="293" y="545"/>
                  <a:pt x="297" y="531"/>
                </a:cubicBezTo>
                <a:cubicBezTo>
                  <a:pt x="384" y="271"/>
                  <a:pt x="384" y="271"/>
                  <a:pt x="384" y="271"/>
                </a:cubicBezTo>
                <a:cubicBezTo>
                  <a:pt x="458" y="258"/>
                  <a:pt x="458" y="258"/>
                  <a:pt x="458" y="258"/>
                </a:cubicBezTo>
                <a:cubicBezTo>
                  <a:pt x="492" y="481"/>
                  <a:pt x="492" y="481"/>
                  <a:pt x="492" y="481"/>
                </a:cubicBezTo>
                <a:cubicBezTo>
                  <a:pt x="492" y="481"/>
                  <a:pt x="492" y="481"/>
                  <a:pt x="492" y="481"/>
                </a:cubicBezTo>
                <a:cubicBezTo>
                  <a:pt x="477" y="481"/>
                  <a:pt x="464" y="487"/>
                  <a:pt x="455" y="497"/>
                </a:cubicBezTo>
                <a:cubicBezTo>
                  <a:pt x="445" y="507"/>
                  <a:pt x="440" y="520"/>
                  <a:pt x="440" y="534"/>
                </a:cubicBezTo>
                <a:cubicBezTo>
                  <a:pt x="440" y="534"/>
                  <a:pt x="440" y="534"/>
                  <a:pt x="440" y="534"/>
                </a:cubicBezTo>
                <a:cubicBezTo>
                  <a:pt x="440" y="535"/>
                  <a:pt x="440" y="535"/>
                  <a:pt x="440" y="535"/>
                </a:cubicBezTo>
                <a:cubicBezTo>
                  <a:pt x="441" y="588"/>
                  <a:pt x="441" y="588"/>
                  <a:pt x="441" y="588"/>
                </a:cubicBezTo>
                <a:cubicBezTo>
                  <a:pt x="442" y="602"/>
                  <a:pt x="447" y="615"/>
                  <a:pt x="457" y="625"/>
                </a:cubicBezTo>
                <a:cubicBezTo>
                  <a:pt x="467" y="635"/>
                  <a:pt x="480" y="640"/>
                  <a:pt x="494" y="640"/>
                </a:cubicBezTo>
                <a:cubicBezTo>
                  <a:pt x="495" y="640"/>
                  <a:pt x="495" y="640"/>
                  <a:pt x="495" y="640"/>
                </a:cubicBezTo>
                <a:cubicBezTo>
                  <a:pt x="495" y="640"/>
                  <a:pt x="495" y="640"/>
                  <a:pt x="495" y="640"/>
                </a:cubicBezTo>
                <a:cubicBezTo>
                  <a:pt x="621" y="638"/>
                  <a:pt x="621" y="638"/>
                  <a:pt x="621" y="638"/>
                </a:cubicBezTo>
                <a:cubicBezTo>
                  <a:pt x="636" y="638"/>
                  <a:pt x="649" y="632"/>
                  <a:pt x="659" y="621"/>
                </a:cubicBezTo>
                <a:cubicBezTo>
                  <a:pt x="668" y="610"/>
                  <a:pt x="672" y="596"/>
                  <a:pt x="671" y="582"/>
                </a:cubicBezTo>
                <a:cubicBezTo>
                  <a:pt x="671" y="581"/>
                  <a:pt x="671" y="581"/>
                  <a:pt x="671" y="581"/>
                </a:cubicBezTo>
                <a:cubicBezTo>
                  <a:pt x="670" y="580"/>
                  <a:pt x="670" y="580"/>
                  <a:pt x="670" y="580"/>
                </a:cubicBezTo>
                <a:cubicBezTo>
                  <a:pt x="599" y="127"/>
                  <a:pt x="599" y="127"/>
                  <a:pt x="599" y="127"/>
                </a:cubicBezTo>
                <a:cubicBezTo>
                  <a:pt x="597" y="112"/>
                  <a:pt x="590" y="99"/>
                  <a:pt x="578" y="91"/>
                </a:cubicBezTo>
                <a:cubicBezTo>
                  <a:pt x="570" y="85"/>
                  <a:pt x="559" y="82"/>
                  <a:pt x="548" y="82"/>
                </a:cubicBezTo>
                <a:cubicBezTo>
                  <a:pt x="545" y="82"/>
                  <a:pt x="541" y="82"/>
                  <a:pt x="537" y="83"/>
                </a:cubicBezTo>
                <a:cubicBezTo>
                  <a:pt x="441" y="99"/>
                  <a:pt x="441" y="99"/>
                  <a:pt x="441" y="99"/>
                </a:cubicBezTo>
                <a:cubicBezTo>
                  <a:pt x="443" y="94"/>
                  <a:pt x="443" y="94"/>
                  <a:pt x="443" y="94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47" y="77"/>
                  <a:pt x="445" y="64"/>
                  <a:pt x="438" y="52"/>
                </a:cubicBezTo>
                <a:cubicBezTo>
                  <a:pt x="438" y="52"/>
                  <a:pt x="438" y="52"/>
                  <a:pt x="438" y="52"/>
                </a:cubicBezTo>
                <a:cubicBezTo>
                  <a:pt x="438" y="52"/>
                  <a:pt x="438" y="52"/>
                  <a:pt x="438" y="52"/>
                </a:cubicBezTo>
                <a:cubicBezTo>
                  <a:pt x="432" y="41"/>
                  <a:pt x="423" y="33"/>
                  <a:pt x="412" y="28"/>
                </a:cubicBezTo>
                <a:cubicBezTo>
                  <a:pt x="411" y="28"/>
                  <a:pt x="411" y="28"/>
                  <a:pt x="411" y="28"/>
                </a:cubicBezTo>
                <a:cubicBezTo>
                  <a:pt x="409" y="27"/>
                  <a:pt x="409" y="27"/>
                  <a:pt x="409" y="27"/>
                </a:cubicBezTo>
                <a:cubicBezTo>
                  <a:pt x="340" y="3"/>
                  <a:pt x="340" y="3"/>
                  <a:pt x="340" y="3"/>
                </a:cubicBezTo>
                <a:cubicBezTo>
                  <a:pt x="334" y="1"/>
                  <a:pt x="329" y="0"/>
                  <a:pt x="323" y="0"/>
                </a:cubicBezTo>
                <a:cubicBezTo>
                  <a:pt x="323" y="0"/>
                  <a:pt x="323" y="0"/>
                  <a:pt x="323" y="0"/>
                </a:cubicBezTo>
                <a:close/>
                <a:moveTo>
                  <a:pt x="165" y="310"/>
                </a:moveTo>
                <a:cubicBezTo>
                  <a:pt x="183" y="307"/>
                  <a:pt x="183" y="307"/>
                  <a:pt x="183" y="307"/>
                </a:cubicBezTo>
                <a:cubicBezTo>
                  <a:pt x="168" y="352"/>
                  <a:pt x="168" y="352"/>
                  <a:pt x="168" y="352"/>
                </a:cubicBezTo>
                <a:cubicBezTo>
                  <a:pt x="165" y="310"/>
                  <a:pt x="165" y="310"/>
                  <a:pt x="165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154"/>
          <p:cNvSpPr>
            <a:spLocks/>
          </p:cNvSpPr>
          <p:nvPr/>
        </p:nvSpPr>
        <p:spPr bwMode="auto">
          <a:xfrm>
            <a:off x="2695575" y="3937000"/>
            <a:ext cx="417512" cy="409575"/>
          </a:xfrm>
          <a:custGeom>
            <a:avLst/>
            <a:gdLst>
              <a:gd name="T0" fmla="*/ 126 w 190"/>
              <a:gd name="T1" fmla="*/ 187 h 187"/>
              <a:gd name="T2" fmla="*/ 124 w 190"/>
              <a:gd name="T3" fmla="*/ 187 h 187"/>
              <a:gd name="T4" fmla="*/ 100 w 190"/>
              <a:gd name="T5" fmla="*/ 177 h 187"/>
              <a:gd name="T6" fmla="*/ 12 w 190"/>
              <a:gd name="T7" fmla="*/ 94 h 187"/>
              <a:gd name="T8" fmla="*/ 0 w 190"/>
              <a:gd name="T9" fmla="*/ 68 h 187"/>
              <a:gd name="T10" fmla="*/ 9 w 190"/>
              <a:gd name="T11" fmla="*/ 43 h 187"/>
              <a:gd name="T12" fmla="*/ 39 w 190"/>
              <a:gd name="T13" fmla="*/ 12 h 187"/>
              <a:gd name="T14" fmla="*/ 64 w 190"/>
              <a:gd name="T15" fmla="*/ 0 h 187"/>
              <a:gd name="T16" fmla="*/ 66 w 190"/>
              <a:gd name="T17" fmla="*/ 0 h 187"/>
              <a:gd name="T18" fmla="*/ 88 w 190"/>
              <a:gd name="T19" fmla="*/ 9 h 187"/>
              <a:gd name="T20" fmla="*/ 89 w 190"/>
              <a:gd name="T21" fmla="*/ 9 h 187"/>
              <a:gd name="T22" fmla="*/ 179 w 190"/>
              <a:gd name="T23" fmla="*/ 94 h 187"/>
              <a:gd name="T24" fmla="*/ 190 w 190"/>
              <a:gd name="T25" fmla="*/ 118 h 187"/>
              <a:gd name="T26" fmla="*/ 180 w 190"/>
              <a:gd name="T27" fmla="*/ 144 h 187"/>
              <a:gd name="T28" fmla="*/ 150 w 190"/>
              <a:gd name="T29" fmla="*/ 176 h 187"/>
              <a:gd name="T30" fmla="*/ 126 w 190"/>
              <a:gd name="T31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0" h="187">
                <a:moveTo>
                  <a:pt x="126" y="187"/>
                </a:moveTo>
                <a:cubicBezTo>
                  <a:pt x="125" y="187"/>
                  <a:pt x="125" y="187"/>
                  <a:pt x="124" y="187"/>
                </a:cubicBezTo>
                <a:cubicBezTo>
                  <a:pt x="115" y="187"/>
                  <a:pt x="107" y="183"/>
                  <a:pt x="100" y="177"/>
                </a:cubicBezTo>
                <a:cubicBezTo>
                  <a:pt x="12" y="94"/>
                  <a:pt x="12" y="94"/>
                  <a:pt x="12" y="94"/>
                </a:cubicBezTo>
                <a:cubicBezTo>
                  <a:pt x="4" y="87"/>
                  <a:pt x="0" y="78"/>
                  <a:pt x="0" y="68"/>
                </a:cubicBezTo>
                <a:cubicBezTo>
                  <a:pt x="0" y="59"/>
                  <a:pt x="3" y="50"/>
                  <a:pt x="9" y="43"/>
                </a:cubicBezTo>
                <a:cubicBezTo>
                  <a:pt x="39" y="12"/>
                  <a:pt x="39" y="12"/>
                  <a:pt x="39" y="12"/>
                </a:cubicBezTo>
                <a:cubicBezTo>
                  <a:pt x="46" y="4"/>
                  <a:pt x="54" y="0"/>
                  <a:pt x="64" y="0"/>
                </a:cubicBezTo>
                <a:cubicBezTo>
                  <a:pt x="65" y="0"/>
                  <a:pt x="65" y="0"/>
                  <a:pt x="66" y="0"/>
                </a:cubicBezTo>
                <a:cubicBezTo>
                  <a:pt x="74" y="1"/>
                  <a:pt x="82" y="4"/>
                  <a:pt x="88" y="9"/>
                </a:cubicBezTo>
                <a:cubicBezTo>
                  <a:pt x="89" y="9"/>
                  <a:pt x="89" y="9"/>
                  <a:pt x="89" y="9"/>
                </a:cubicBezTo>
                <a:cubicBezTo>
                  <a:pt x="179" y="94"/>
                  <a:pt x="179" y="94"/>
                  <a:pt x="179" y="94"/>
                </a:cubicBezTo>
                <a:cubicBezTo>
                  <a:pt x="185" y="101"/>
                  <a:pt x="189" y="109"/>
                  <a:pt x="190" y="118"/>
                </a:cubicBezTo>
                <a:cubicBezTo>
                  <a:pt x="190" y="128"/>
                  <a:pt x="187" y="137"/>
                  <a:pt x="180" y="144"/>
                </a:cubicBezTo>
                <a:cubicBezTo>
                  <a:pt x="150" y="176"/>
                  <a:pt x="150" y="176"/>
                  <a:pt x="150" y="176"/>
                </a:cubicBezTo>
                <a:cubicBezTo>
                  <a:pt x="144" y="183"/>
                  <a:pt x="135" y="187"/>
                  <a:pt x="126" y="187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155"/>
          <p:cNvSpPr>
            <a:spLocks noEditPoints="1"/>
          </p:cNvSpPr>
          <p:nvPr/>
        </p:nvSpPr>
        <p:spPr bwMode="auto">
          <a:xfrm>
            <a:off x="2655888" y="3897313"/>
            <a:ext cx="498475" cy="488950"/>
          </a:xfrm>
          <a:custGeom>
            <a:avLst/>
            <a:gdLst>
              <a:gd name="T0" fmla="*/ 82 w 227"/>
              <a:gd name="T1" fmla="*/ 36 h 223"/>
              <a:gd name="T2" fmla="*/ 83 w 227"/>
              <a:gd name="T3" fmla="*/ 36 h 223"/>
              <a:gd name="T4" fmla="*/ 95 w 227"/>
              <a:gd name="T5" fmla="*/ 41 h 223"/>
              <a:gd name="T6" fmla="*/ 184 w 227"/>
              <a:gd name="T7" fmla="*/ 126 h 223"/>
              <a:gd name="T8" fmla="*/ 190 w 227"/>
              <a:gd name="T9" fmla="*/ 137 h 223"/>
              <a:gd name="T10" fmla="*/ 185 w 227"/>
              <a:gd name="T11" fmla="*/ 150 h 223"/>
              <a:gd name="T12" fmla="*/ 155 w 227"/>
              <a:gd name="T13" fmla="*/ 182 h 223"/>
              <a:gd name="T14" fmla="*/ 144 w 227"/>
              <a:gd name="T15" fmla="*/ 187 h 223"/>
              <a:gd name="T16" fmla="*/ 143 w 227"/>
              <a:gd name="T17" fmla="*/ 187 h 223"/>
              <a:gd name="T18" fmla="*/ 131 w 227"/>
              <a:gd name="T19" fmla="*/ 182 h 223"/>
              <a:gd name="T20" fmla="*/ 42 w 227"/>
              <a:gd name="T21" fmla="*/ 98 h 223"/>
              <a:gd name="T22" fmla="*/ 36 w 227"/>
              <a:gd name="T23" fmla="*/ 86 h 223"/>
              <a:gd name="T24" fmla="*/ 41 w 227"/>
              <a:gd name="T25" fmla="*/ 74 h 223"/>
              <a:gd name="T26" fmla="*/ 71 w 227"/>
              <a:gd name="T27" fmla="*/ 42 h 223"/>
              <a:gd name="T28" fmla="*/ 82 w 227"/>
              <a:gd name="T29" fmla="*/ 36 h 223"/>
              <a:gd name="T30" fmla="*/ 82 w 227"/>
              <a:gd name="T31" fmla="*/ 0 h 223"/>
              <a:gd name="T32" fmla="*/ 44 w 227"/>
              <a:gd name="T33" fmla="*/ 18 h 223"/>
              <a:gd name="T34" fmla="*/ 14 w 227"/>
              <a:gd name="T35" fmla="*/ 49 h 223"/>
              <a:gd name="T36" fmla="*/ 14 w 227"/>
              <a:gd name="T37" fmla="*/ 49 h 223"/>
              <a:gd name="T38" fmla="*/ 14 w 227"/>
              <a:gd name="T39" fmla="*/ 49 h 223"/>
              <a:gd name="T40" fmla="*/ 0 w 227"/>
              <a:gd name="T41" fmla="*/ 86 h 223"/>
              <a:gd name="T42" fmla="*/ 18 w 227"/>
              <a:gd name="T43" fmla="*/ 125 h 223"/>
              <a:gd name="T44" fmla="*/ 106 w 227"/>
              <a:gd name="T45" fmla="*/ 208 h 223"/>
              <a:gd name="T46" fmla="*/ 141 w 227"/>
              <a:gd name="T47" fmla="*/ 223 h 223"/>
              <a:gd name="T48" fmla="*/ 144 w 227"/>
              <a:gd name="T49" fmla="*/ 223 h 223"/>
              <a:gd name="T50" fmla="*/ 182 w 227"/>
              <a:gd name="T51" fmla="*/ 206 h 223"/>
              <a:gd name="T52" fmla="*/ 211 w 227"/>
              <a:gd name="T53" fmla="*/ 175 h 223"/>
              <a:gd name="T54" fmla="*/ 211 w 227"/>
              <a:gd name="T55" fmla="*/ 175 h 223"/>
              <a:gd name="T56" fmla="*/ 212 w 227"/>
              <a:gd name="T57" fmla="*/ 174 h 223"/>
              <a:gd name="T58" fmla="*/ 226 w 227"/>
              <a:gd name="T59" fmla="*/ 136 h 223"/>
              <a:gd name="T60" fmla="*/ 209 w 227"/>
              <a:gd name="T61" fmla="*/ 99 h 223"/>
              <a:gd name="T62" fmla="*/ 120 w 227"/>
              <a:gd name="T63" fmla="*/ 15 h 223"/>
              <a:gd name="T64" fmla="*/ 119 w 227"/>
              <a:gd name="T65" fmla="*/ 14 h 223"/>
              <a:gd name="T66" fmla="*/ 118 w 227"/>
              <a:gd name="T67" fmla="*/ 13 h 223"/>
              <a:gd name="T68" fmla="*/ 85 w 227"/>
              <a:gd name="T69" fmla="*/ 0 h 223"/>
              <a:gd name="T70" fmla="*/ 82 w 227"/>
              <a:gd name="T71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7" h="223">
                <a:moveTo>
                  <a:pt x="82" y="36"/>
                </a:moveTo>
                <a:cubicBezTo>
                  <a:pt x="82" y="36"/>
                  <a:pt x="83" y="36"/>
                  <a:pt x="83" y="36"/>
                </a:cubicBezTo>
                <a:cubicBezTo>
                  <a:pt x="88" y="37"/>
                  <a:pt x="92" y="38"/>
                  <a:pt x="95" y="41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8" y="129"/>
                  <a:pt x="190" y="133"/>
                  <a:pt x="190" y="137"/>
                </a:cubicBezTo>
                <a:cubicBezTo>
                  <a:pt x="190" y="142"/>
                  <a:pt x="189" y="146"/>
                  <a:pt x="185" y="150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2" y="185"/>
                  <a:pt x="148" y="187"/>
                  <a:pt x="144" y="187"/>
                </a:cubicBezTo>
                <a:cubicBezTo>
                  <a:pt x="144" y="187"/>
                  <a:pt x="143" y="187"/>
                  <a:pt x="143" y="187"/>
                </a:cubicBezTo>
                <a:cubicBezTo>
                  <a:pt x="138" y="187"/>
                  <a:pt x="134" y="185"/>
                  <a:pt x="131" y="182"/>
                </a:cubicBezTo>
                <a:cubicBezTo>
                  <a:pt x="42" y="98"/>
                  <a:pt x="42" y="98"/>
                  <a:pt x="42" y="98"/>
                </a:cubicBezTo>
                <a:cubicBezTo>
                  <a:pt x="38" y="95"/>
                  <a:pt x="36" y="91"/>
                  <a:pt x="36" y="86"/>
                </a:cubicBezTo>
                <a:cubicBezTo>
                  <a:pt x="36" y="81"/>
                  <a:pt x="37" y="77"/>
                  <a:pt x="41" y="74"/>
                </a:cubicBezTo>
                <a:cubicBezTo>
                  <a:pt x="71" y="42"/>
                  <a:pt x="71" y="42"/>
                  <a:pt x="71" y="42"/>
                </a:cubicBezTo>
                <a:cubicBezTo>
                  <a:pt x="74" y="38"/>
                  <a:pt x="78" y="36"/>
                  <a:pt x="82" y="36"/>
                </a:cubicBezTo>
                <a:moveTo>
                  <a:pt x="82" y="0"/>
                </a:moveTo>
                <a:cubicBezTo>
                  <a:pt x="67" y="0"/>
                  <a:pt x="54" y="7"/>
                  <a:pt x="44" y="18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5" y="59"/>
                  <a:pt x="0" y="72"/>
                  <a:pt x="0" y="86"/>
                </a:cubicBezTo>
                <a:cubicBezTo>
                  <a:pt x="0" y="101"/>
                  <a:pt x="6" y="115"/>
                  <a:pt x="18" y="125"/>
                </a:cubicBezTo>
                <a:cubicBezTo>
                  <a:pt x="106" y="208"/>
                  <a:pt x="106" y="208"/>
                  <a:pt x="106" y="208"/>
                </a:cubicBezTo>
                <a:cubicBezTo>
                  <a:pt x="116" y="217"/>
                  <a:pt x="128" y="222"/>
                  <a:pt x="141" y="223"/>
                </a:cubicBezTo>
                <a:cubicBezTo>
                  <a:pt x="142" y="223"/>
                  <a:pt x="143" y="223"/>
                  <a:pt x="144" y="223"/>
                </a:cubicBezTo>
                <a:cubicBezTo>
                  <a:pt x="159" y="223"/>
                  <a:pt x="172" y="217"/>
                  <a:pt x="182" y="206"/>
                </a:cubicBezTo>
                <a:cubicBezTo>
                  <a:pt x="211" y="175"/>
                  <a:pt x="211" y="175"/>
                  <a:pt x="211" y="175"/>
                </a:cubicBezTo>
                <a:cubicBezTo>
                  <a:pt x="211" y="175"/>
                  <a:pt x="211" y="175"/>
                  <a:pt x="211" y="175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22" y="164"/>
                  <a:pt x="227" y="150"/>
                  <a:pt x="226" y="136"/>
                </a:cubicBezTo>
                <a:cubicBezTo>
                  <a:pt x="225" y="121"/>
                  <a:pt x="219" y="109"/>
                  <a:pt x="209" y="99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08" y="5"/>
                  <a:pt x="97" y="1"/>
                  <a:pt x="85" y="0"/>
                </a:cubicBezTo>
                <a:cubicBezTo>
                  <a:pt x="84" y="0"/>
                  <a:pt x="83" y="0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156"/>
          <p:cNvSpPr>
            <a:spLocks/>
          </p:cNvSpPr>
          <p:nvPr/>
        </p:nvSpPr>
        <p:spPr bwMode="auto">
          <a:xfrm>
            <a:off x="2670175" y="5038725"/>
            <a:ext cx="288925" cy="180975"/>
          </a:xfrm>
          <a:custGeom>
            <a:avLst/>
            <a:gdLst>
              <a:gd name="T0" fmla="*/ 34 w 132"/>
              <a:gd name="T1" fmla="*/ 83 h 83"/>
              <a:gd name="T2" fmla="*/ 10 w 132"/>
              <a:gd name="T3" fmla="*/ 71 h 83"/>
              <a:gd name="T4" fmla="*/ 0 w 132"/>
              <a:gd name="T5" fmla="*/ 47 h 83"/>
              <a:gd name="T6" fmla="*/ 1 w 132"/>
              <a:gd name="T7" fmla="*/ 35 h 83"/>
              <a:gd name="T8" fmla="*/ 10 w 132"/>
              <a:gd name="T9" fmla="*/ 11 h 83"/>
              <a:gd name="T10" fmla="*/ 35 w 132"/>
              <a:gd name="T11" fmla="*/ 0 h 83"/>
              <a:gd name="T12" fmla="*/ 97 w 132"/>
              <a:gd name="T13" fmla="*/ 1 h 83"/>
              <a:gd name="T14" fmla="*/ 121 w 132"/>
              <a:gd name="T15" fmla="*/ 11 h 83"/>
              <a:gd name="T16" fmla="*/ 132 w 132"/>
              <a:gd name="T17" fmla="*/ 37 h 83"/>
              <a:gd name="T18" fmla="*/ 132 w 132"/>
              <a:gd name="T19" fmla="*/ 48 h 83"/>
              <a:gd name="T20" fmla="*/ 120 w 132"/>
              <a:gd name="T21" fmla="*/ 72 h 83"/>
              <a:gd name="T22" fmla="*/ 96 w 132"/>
              <a:gd name="T23" fmla="*/ 82 h 83"/>
              <a:gd name="T24" fmla="*/ 34 w 132"/>
              <a:gd name="T2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2" h="83">
                <a:moveTo>
                  <a:pt x="34" y="83"/>
                </a:moveTo>
                <a:cubicBezTo>
                  <a:pt x="28" y="83"/>
                  <a:pt x="18" y="81"/>
                  <a:pt x="10" y="71"/>
                </a:cubicBezTo>
                <a:cubicBezTo>
                  <a:pt x="3" y="65"/>
                  <a:pt x="0" y="56"/>
                  <a:pt x="0" y="47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26"/>
                  <a:pt x="4" y="18"/>
                  <a:pt x="10" y="11"/>
                </a:cubicBezTo>
                <a:cubicBezTo>
                  <a:pt x="17" y="4"/>
                  <a:pt x="25" y="0"/>
                  <a:pt x="35" y="0"/>
                </a:cubicBezTo>
                <a:cubicBezTo>
                  <a:pt x="97" y="1"/>
                  <a:pt x="97" y="1"/>
                  <a:pt x="97" y="1"/>
                </a:cubicBezTo>
                <a:cubicBezTo>
                  <a:pt x="106" y="1"/>
                  <a:pt x="115" y="5"/>
                  <a:pt x="121" y="11"/>
                </a:cubicBezTo>
                <a:cubicBezTo>
                  <a:pt x="126" y="16"/>
                  <a:pt x="132" y="24"/>
                  <a:pt x="132" y="37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1" y="57"/>
                  <a:pt x="128" y="66"/>
                  <a:pt x="120" y="72"/>
                </a:cubicBezTo>
                <a:cubicBezTo>
                  <a:pt x="114" y="79"/>
                  <a:pt x="105" y="82"/>
                  <a:pt x="96" y="82"/>
                </a:cubicBezTo>
                <a:lnTo>
                  <a:pt x="34" y="83"/>
                </a:ln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157"/>
          <p:cNvSpPr>
            <a:spLocks noEditPoints="1"/>
          </p:cNvSpPr>
          <p:nvPr/>
        </p:nvSpPr>
        <p:spPr bwMode="auto">
          <a:xfrm>
            <a:off x="2630488" y="4999038"/>
            <a:ext cx="368300" cy="260350"/>
          </a:xfrm>
          <a:custGeom>
            <a:avLst/>
            <a:gdLst>
              <a:gd name="T0" fmla="*/ 53 w 168"/>
              <a:gd name="T1" fmla="*/ 36 h 119"/>
              <a:gd name="T2" fmla="*/ 54 w 168"/>
              <a:gd name="T3" fmla="*/ 36 h 119"/>
              <a:gd name="T4" fmla="*/ 114 w 168"/>
              <a:gd name="T5" fmla="*/ 37 h 119"/>
              <a:gd name="T6" fmla="*/ 127 w 168"/>
              <a:gd name="T7" fmla="*/ 42 h 119"/>
              <a:gd name="T8" fmla="*/ 132 w 168"/>
              <a:gd name="T9" fmla="*/ 55 h 119"/>
              <a:gd name="T10" fmla="*/ 132 w 168"/>
              <a:gd name="T11" fmla="*/ 65 h 119"/>
              <a:gd name="T12" fmla="*/ 126 w 168"/>
              <a:gd name="T13" fmla="*/ 77 h 119"/>
              <a:gd name="T14" fmla="*/ 114 w 168"/>
              <a:gd name="T15" fmla="*/ 82 h 119"/>
              <a:gd name="T16" fmla="*/ 114 w 168"/>
              <a:gd name="T17" fmla="*/ 82 h 119"/>
              <a:gd name="T18" fmla="*/ 52 w 168"/>
              <a:gd name="T19" fmla="*/ 83 h 119"/>
              <a:gd name="T20" fmla="*/ 52 w 168"/>
              <a:gd name="T21" fmla="*/ 83 h 119"/>
              <a:gd name="T22" fmla="*/ 41 w 168"/>
              <a:gd name="T23" fmla="*/ 77 h 119"/>
              <a:gd name="T24" fmla="*/ 36 w 168"/>
              <a:gd name="T25" fmla="*/ 65 h 119"/>
              <a:gd name="T26" fmla="*/ 37 w 168"/>
              <a:gd name="T27" fmla="*/ 54 h 119"/>
              <a:gd name="T28" fmla="*/ 41 w 168"/>
              <a:gd name="T29" fmla="*/ 41 h 119"/>
              <a:gd name="T30" fmla="*/ 53 w 168"/>
              <a:gd name="T31" fmla="*/ 36 h 119"/>
              <a:gd name="T32" fmla="*/ 53 w 168"/>
              <a:gd name="T33" fmla="*/ 0 h 119"/>
              <a:gd name="T34" fmla="*/ 15 w 168"/>
              <a:gd name="T35" fmla="*/ 17 h 119"/>
              <a:gd name="T36" fmla="*/ 1 w 168"/>
              <a:gd name="T37" fmla="*/ 53 h 119"/>
              <a:gd name="T38" fmla="*/ 0 w 168"/>
              <a:gd name="T39" fmla="*/ 63 h 119"/>
              <a:gd name="T40" fmla="*/ 0 w 168"/>
              <a:gd name="T41" fmla="*/ 64 h 119"/>
              <a:gd name="T42" fmla="*/ 0 w 168"/>
              <a:gd name="T43" fmla="*/ 65 h 119"/>
              <a:gd name="T44" fmla="*/ 15 w 168"/>
              <a:gd name="T45" fmla="*/ 102 h 119"/>
              <a:gd name="T46" fmla="*/ 52 w 168"/>
              <a:gd name="T47" fmla="*/ 119 h 119"/>
              <a:gd name="T48" fmla="*/ 52 w 168"/>
              <a:gd name="T49" fmla="*/ 119 h 119"/>
              <a:gd name="T50" fmla="*/ 53 w 168"/>
              <a:gd name="T51" fmla="*/ 119 h 119"/>
              <a:gd name="T52" fmla="*/ 114 w 168"/>
              <a:gd name="T53" fmla="*/ 118 h 119"/>
              <a:gd name="T54" fmla="*/ 114 w 168"/>
              <a:gd name="T55" fmla="*/ 118 h 119"/>
              <a:gd name="T56" fmla="*/ 151 w 168"/>
              <a:gd name="T57" fmla="*/ 104 h 119"/>
              <a:gd name="T58" fmla="*/ 168 w 168"/>
              <a:gd name="T59" fmla="*/ 66 h 119"/>
              <a:gd name="T60" fmla="*/ 168 w 168"/>
              <a:gd name="T61" fmla="*/ 56 h 119"/>
              <a:gd name="T62" fmla="*/ 168 w 168"/>
              <a:gd name="T63" fmla="*/ 56 h 119"/>
              <a:gd name="T64" fmla="*/ 168 w 168"/>
              <a:gd name="T65" fmla="*/ 56 h 119"/>
              <a:gd name="T66" fmla="*/ 152 w 168"/>
              <a:gd name="T67" fmla="*/ 16 h 119"/>
              <a:gd name="T68" fmla="*/ 115 w 168"/>
              <a:gd name="T69" fmla="*/ 1 h 119"/>
              <a:gd name="T70" fmla="*/ 54 w 168"/>
              <a:gd name="T71" fmla="*/ 0 h 119"/>
              <a:gd name="T72" fmla="*/ 53 w 168"/>
              <a:gd name="T7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" h="119">
                <a:moveTo>
                  <a:pt x="53" y="36"/>
                </a:moveTo>
                <a:cubicBezTo>
                  <a:pt x="54" y="36"/>
                  <a:pt x="54" y="36"/>
                  <a:pt x="54" y="36"/>
                </a:cubicBezTo>
                <a:cubicBezTo>
                  <a:pt x="114" y="37"/>
                  <a:pt x="114" y="37"/>
                  <a:pt x="114" y="37"/>
                </a:cubicBezTo>
                <a:cubicBezTo>
                  <a:pt x="120" y="37"/>
                  <a:pt x="124" y="39"/>
                  <a:pt x="127" y="42"/>
                </a:cubicBezTo>
                <a:cubicBezTo>
                  <a:pt x="130" y="45"/>
                  <a:pt x="132" y="50"/>
                  <a:pt x="132" y="55"/>
                </a:cubicBezTo>
                <a:cubicBezTo>
                  <a:pt x="132" y="65"/>
                  <a:pt x="132" y="65"/>
                  <a:pt x="132" y="65"/>
                </a:cubicBezTo>
                <a:cubicBezTo>
                  <a:pt x="132" y="70"/>
                  <a:pt x="130" y="74"/>
                  <a:pt x="126" y="77"/>
                </a:cubicBezTo>
                <a:cubicBezTo>
                  <a:pt x="123" y="81"/>
                  <a:pt x="119" y="82"/>
                  <a:pt x="114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2" y="83"/>
                  <a:pt x="52" y="83"/>
                </a:cubicBezTo>
                <a:cubicBezTo>
                  <a:pt x="48" y="83"/>
                  <a:pt x="44" y="81"/>
                  <a:pt x="41" y="77"/>
                </a:cubicBezTo>
                <a:cubicBezTo>
                  <a:pt x="38" y="74"/>
                  <a:pt x="36" y="70"/>
                  <a:pt x="36" y="65"/>
                </a:cubicBezTo>
                <a:cubicBezTo>
                  <a:pt x="37" y="54"/>
                  <a:pt x="37" y="54"/>
                  <a:pt x="37" y="54"/>
                </a:cubicBezTo>
                <a:cubicBezTo>
                  <a:pt x="37" y="49"/>
                  <a:pt x="38" y="45"/>
                  <a:pt x="41" y="41"/>
                </a:cubicBezTo>
                <a:cubicBezTo>
                  <a:pt x="44" y="38"/>
                  <a:pt x="48" y="36"/>
                  <a:pt x="53" y="36"/>
                </a:cubicBezTo>
                <a:moveTo>
                  <a:pt x="53" y="0"/>
                </a:moveTo>
                <a:cubicBezTo>
                  <a:pt x="39" y="0"/>
                  <a:pt x="25" y="6"/>
                  <a:pt x="15" y="17"/>
                </a:cubicBezTo>
                <a:cubicBezTo>
                  <a:pt x="6" y="27"/>
                  <a:pt x="1" y="39"/>
                  <a:pt x="1" y="5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9"/>
                  <a:pt x="5" y="91"/>
                  <a:pt x="15" y="102"/>
                </a:cubicBezTo>
                <a:cubicBezTo>
                  <a:pt x="25" y="113"/>
                  <a:pt x="38" y="119"/>
                  <a:pt x="52" y="119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3" y="119"/>
                  <a:pt x="53" y="119"/>
                  <a:pt x="53" y="119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28" y="118"/>
                  <a:pt x="140" y="113"/>
                  <a:pt x="151" y="104"/>
                </a:cubicBezTo>
                <a:cubicBezTo>
                  <a:pt x="161" y="94"/>
                  <a:pt x="167" y="81"/>
                  <a:pt x="168" y="66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40"/>
                  <a:pt x="162" y="26"/>
                  <a:pt x="152" y="16"/>
                </a:cubicBezTo>
                <a:cubicBezTo>
                  <a:pt x="142" y="6"/>
                  <a:pt x="129" y="2"/>
                  <a:pt x="115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3" y="0"/>
                  <a:pt x="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158"/>
          <p:cNvSpPr>
            <a:spLocks/>
          </p:cNvSpPr>
          <p:nvPr/>
        </p:nvSpPr>
        <p:spPr bwMode="auto">
          <a:xfrm>
            <a:off x="2655888" y="5160963"/>
            <a:ext cx="290512" cy="179387"/>
          </a:xfrm>
          <a:custGeom>
            <a:avLst/>
            <a:gdLst>
              <a:gd name="T0" fmla="*/ 34 w 132"/>
              <a:gd name="T1" fmla="*/ 81 h 82"/>
              <a:gd name="T2" fmla="*/ 11 w 132"/>
              <a:gd name="T3" fmla="*/ 72 h 82"/>
              <a:gd name="T4" fmla="*/ 0 w 132"/>
              <a:gd name="T5" fmla="*/ 45 h 82"/>
              <a:gd name="T6" fmla="*/ 1 w 132"/>
              <a:gd name="T7" fmla="*/ 35 h 82"/>
              <a:gd name="T8" fmla="*/ 11 w 132"/>
              <a:gd name="T9" fmla="*/ 10 h 82"/>
              <a:gd name="T10" fmla="*/ 35 w 132"/>
              <a:gd name="T11" fmla="*/ 0 h 82"/>
              <a:gd name="T12" fmla="*/ 97 w 132"/>
              <a:gd name="T13" fmla="*/ 0 h 82"/>
              <a:gd name="T14" fmla="*/ 122 w 132"/>
              <a:gd name="T15" fmla="*/ 11 h 82"/>
              <a:gd name="T16" fmla="*/ 132 w 132"/>
              <a:gd name="T17" fmla="*/ 36 h 82"/>
              <a:gd name="T18" fmla="*/ 132 w 132"/>
              <a:gd name="T19" fmla="*/ 47 h 82"/>
              <a:gd name="T20" fmla="*/ 120 w 132"/>
              <a:gd name="T21" fmla="*/ 73 h 82"/>
              <a:gd name="T22" fmla="*/ 96 w 132"/>
              <a:gd name="T23" fmla="*/ 82 h 82"/>
              <a:gd name="T24" fmla="*/ 34 w 132"/>
              <a:gd name="T25" fmla="*/ 8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2" h="82">
                <a:moveTo>
                  <a:pt x="34" y="81"/>
                </a:moveTo>
                <a:cubicBezTo>
                  <a:pt x="26" y="81"/>
                  <a:pt x="18" y="78"/>
                  <a:pt x="11" y="72"/>
                </a:cubicBezTo>
                <a:cubicBezTo>
                  <a:pt x="6" y="67"/>
                  <a:pt x="0" y="59"/>
                  <a:pt x="0" y="4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25"/>
                  <a:pt x="4" y="17"/>
                  <a:pt x="11" y="10"/>
                </a:cubicBezTo>
                <a:cubicBezTo>
                  <a:pt x="17" y="4"/>
                  <a:pt x="26" y="0"/>
                  <a:pt x="35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6" y="4"/>
                  <a:pt x="122" y="11"/>
                </a:cubicBezTo>
                <a:cubicBezTo>
                  <a:pt x="129" y="18"/>
                  <a:pt x="132" y="27"/>
                  <a:pt x="132" y="36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1" y="57"/>
                  <a:pt x="128" y="66"/>
                  <a:pt x="120" y="73"/>
                </a:cubicBezTo>
                <a:cubicBezTo>
                  <a:pt x="114" y="79"/>
                  <a:pt x="105" y="82"/>
                  <a:pt x="96" y="82"/>
                </a:cubicBezTo>
                <a:cubicBezTo>
                  <a:pt x="96" y="82"/>
                  <a:pt x="34" y="81"/>
                  <a:pt x="34" y="81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159"/>
          <p:cNvSpPr>
            <a:spLocks noEditPoints="1"/>
          </p:cNvSpPr>
          <p:nvPr/>
        </p:nvSpPr>
        <p:spPr bwMode="auto">
          <a:xfrm>
            <a:off x="2616200" y="5121275"/>
            <a:ext cx="369887" cy="258762"/>
          </a:xfrm>
          <a:custGeom>
            <a:avLst/>
            <a:gdLst>
              <a:gd name="T0" fmla="*/ 115 w 168"/>
              <a:gd name="T1" fmla="*/ 36 h 118"/>
              <a:gd name="T2" fmla="*/ 127 w 168"/>
              <a:gd name="T3" fmla="*/ 41 h 118"/>
              <a:gd name="T4" fmla="*/ 132 w 168"/>
              <a:gd name="T5" fmla="*/ 54 h 118"/>
              <a:gd name="T6" fmla="*/ 132 w 168"/>
              <a:gd name="T7" fmla="*/ 65 h 118"/>
              <a:gd name="T8" fmla="*/ 126 w 168"/>
              <a:gd name="T9" fmla="*/ 77 h 118"/>
              <a:gd name="T10" fmla="*/ 114 w 168"/>
              <a:gd name="T11" fmla="*/ 82 h 118"/>
              <a:gd name="T12" fmla="*/ 114 w 168"/>
              <a:gd name="T13" fmla="*/ 82 h 118"/>
              <a:gd name="T14" fmla="*/ 53 w 168"/>
              <a:gd name="T15" fmla="*/ 81 h 118"/>
              <a:gd name="T16" fmla="*/ 52 w 168"/>
              <a:gd name="T17" fmla="*/ 81 h 118"/>
              <a:gd name="T18" fmla="*/ 41 w 168"/>
              <a:gd name="T19" fmla="*/ 77 h 118"/>
              <a:gd name="T20" fmla="*/ 36 w 168"/>
              <a:gd name="T21" fmla="*/ 64 h 118"/>
              <a:gd name="T22" fmla="*/ 37 w 168"/>
              <a:gd name="T23" fmla="*/ 53 h 118"/>
              <a:gd name="T24" fmla="*/ 42 w 168"/>
              <a:gd name="T25" fmla="*/ 41 h 118"/>
              <a:gd name="T26" fmla="*/ 53 w 168"/>
              <a:gd name="T27" fmla="*/ 36 h 118"/>
              <a:gd name="T28" fmla="*/ 54 w 168"/>
              <a:gd name="T29" fmla="*/ 36 h 118"/>
              <a:gd name="T30" fmla="*/ 115 w 168"/>
              <a:gd name="T31" fmla="*/ 36 h 118"/>
              <a:gd name="T32" fmla="*/ 115 w 168"/>
              <a:gd name="T33" fmla="*/ 0 h 118"/>
              <a:gd name="T34" fmla="*/ 114 w 168"/>
              <a:gd name="T35" fmla="*/ 0 h 118"/>
              <a:gd name="T36" fmla="*/ 54 w 168"/>
              <a:gd name="T37" fmla="*/ 0 h 118"/>
              <a:gd name="T38" fmla="*/ 53 w 168"/>
              <a:gd name="T39" fmla="*/ 0 h 118"/>
              <a:gd name="T40" fmla="*/ 16 w 168"/>
              <a:gd name="T41" fmla="*/ 16 h 118"/>
              <a:gd name="T42" fmla="*/ 1 w 168"/>
              <a:gd name="T43" fmla="*/ 52 h 118"/>
              <a:gd name="T44" fmla="*/ 0 w 168"/>
              <a:gd name="T45" fmla="*/ 62 h 118"/>
              <a:gd name="T46" fmla="*/ 0 w 168"/>
              <a:gd name="T47" fmla="*/ 63 h 118"/>
              <a:gd name="T48" fmla="*/ 0 w 168"/>
              <a:gd name="T49" fmla="*/ 63 h 118"/>
              <a:gd name="T50" fmla="*/ 17 w 168"/>
              <a:gd name="T51" fmla="*/ 103 h 118"/>
              <a:gd name="T52" fmla="*/ 52 w 168"/>
              <a:gd name="T53" fmla="*/ 117 h 118"/>
              <a:gd name="T54" fmla="*/ 113 w 168"/>
              <a:gd name="T55" fmla="*/ 118 h 118"/>
              <a:gd name="T56" fmla="*/ 114 w 168"/>
              <a:gd name="T57" fmla="*/ 118 h 118"/>
              <a:gd name="T58" fmla="*/ 114 w 168"/>
              <a:gd name="T59" fmla="*/ 118 h 118"/>
              <a:gd name="T60" fmla="*/ 114 w 168"/>
              <a:gd name="T61" fmla="*/ 118 h 118"/>
              <a:gd name="T62" fmla="*/ 114 w 168"/>
              <a:gd name="T63" fmla="*/ 118 h 118"/>
              <a:gd name="T64" fmla="*/ 151 w 168"/>
              <a:gd name="T65" fmla="*/ 104 h 118"/>
              <a:gd name="T66" fmla="*/ 168 w 168"/>
              <a:gd name="T67" fmla="*/ 66 h 118"/>
              <a:gd name="T68" fmla="*/ 168 w 168"/>
              <a:gd name="T69" fmla="*/ 55 h 118"/>
              <a:gd name="T70" fmla="*/ 168 w 168"/>
              <a:gd name="T71" fmla="*/ 55 h 118"/>
              <a:gd name="T72" fmla="*/ 168 w 168"/>
              <a:gd name="T73" fmla="*/ 54 h 118"/>
              <a:gd name="T74" fmla="*/ 154 w 168"/>
              <a:gd name="T75" fmla="*/ 17 h 118"/>
              <a:gd name="T76" fmla="*/ 115 w 168"/>
              <a:gd name="T77" fmla="*/ 0 h 118"/>
              <a:gd name="T78" fmla="*/ 115 w 168"/>
              <a:gd name="T7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8" h="118">
                <a:moveTo>
                  <a:pt x="115" y="36"/>
                </a:moveTo>
                <a:cubicBezTo>
                  <a:pt x="120" y="36"/>
                  <a:pt x="124" y="38"/>
                  <a:pt x="127" y="41"/>
                </a:cubicBezTo>
                <a:cubicBezTo>
                  <a:pt x="131" y="45"/>
                  <a:pt x="132" y="49"/>
                  <a:pt x="132" y="54"/>
                </a:cubicBezTo>
                <a:cubicBezTo>
                  <a:pt x="132" y="65"/>
                  <a:pt x="132" y="65"/>
                  <a:pt x="132" y="65"/>
                </a:cubicBezTo>
                <a:cubicBezTo>
                  <a:pt x="132" y="70"/>
                  <a:pt x="130" y="74"/>
                  <a:pt x="126" y="77"/>
                </a:cubicBezTo>
                <a:cubicBezTo>
                  <a:pt x="123" y="81"/>
                  <a:pt x="119" y="82"/>
                  <a:pt x="114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1"/>
                  <a:pt x="52" y="81"/>
                  <a:pt x="52" y="81"/>
                </a:cubicBezTo>
                <a:cubicBezTo>
                  <a:pt x="48" y="81"/>
                  <a:pt x="45" y="80"/>
                  <a:pt x="41" y="77"/>
                </a:cubicBezTo>
                <a:cubicBezTo>
                  <a:pt x="38" y="74"/>
                  <a:pt x="36" y="69"/>
                  <a:pt x="36" y="64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48"/>
                  <a:pt x="38" y="44"/>
                  <a:pt x="42" y="41"/>
                </a:cubicBezTo>
                <a:cubicBezTo>
                  <a:pt x="45" y="38"/>
                  <a:pt x="49" y="36"/>
                  <a:pt x="53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115" y="36"/>
                  <a:pt x="115" y="36"/>
                  <a:pt x="115" y="36"/>
                </a:cubicBezTo>
                <a:moveTo>
                  <a:pt x="115" y="0"/>
                </a:moveTo>
                <a:cubicBezTo>
                  <a:pt x="114" y="0"/>
                  <a:pt x="114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39" y="0"/>
                  <a:pt x="26" y="6"/>
                  <a:pt x="16" y="16"/>
                </a:cubicBezTo>
                <a:cubicBezTo>
                  <a:pt x="6" y="25"/>
                  <a:pt x="1" y="38"/>
                  <a:pt x="1" y="5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9"/>
                  <a:pt x="6" y="93"/>
                  <a:pt x="17" y="103"/>
                </a:cubicBezTo>
                <a:cubicBezTo>
                  <a:pt x="27" y="112"/>
                  <a:pt x="39" y="117"/>
                  <a:pt x="52" y="117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28" y="118"/>
                  <a:pt x="140" y="113"/>
                  <a:pt x="151" y="104"/>
                </a:cubicBezTo>
                <a:cubicBezTo>
                  <a:pt x="161" y="94"/>
                  <a:pt x="167" y="80"/>
                  <a:pt x="168" y="66"/>
                </a:cubicBezTo>
                <a:cubicBezTo>
                  <a:pt x="168" y="55"/>
                  <a:pt x="168" y="55"/>
                  <a:pt x="168" y="55"/>
                </a:cubicBezTo>
                <a:cubicBezTo>
                  <a:pt x="168" y="55"/>
                  <a:pt x="168" y="55"/>
                  <a:pt x="168" y="55"/>
                </a:cubicBezTo>
                <a:cubicBezTo>
                  <a:pt x="168" y="54"/>
                  <a:pt x="168" y="54"/>
                  <a:pt x="168" y="54"/>
                </a:cubicBezTo>
                <a:cubicBezTo>
                  <a:pt x="168" y="40"/>
                  <a:pt x="163" y="27"/>
                  <a:pt x="154" y="17"/>
                </a:cubicBezTo>
                <a:cubicBezTo>
                  <a:pt x="144" y="6"/>
                  <a:pt x="130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160"/>
          <p:cNvSpPr>
            <a:spLocks/>
          </p:cNvSpPr>
          <p:nvPr/>
        </p:nvSpPr>
        <p:spPr bwMode="auto">
          <a:xfrm>
            <a:off x="2400300" y="5300663"/>
            <a:ext cx="1195387" cy="687387"/>
          </a:xfrm>
          <a:custGeom>
            <a:avLst/>
            <a:gdLst>
              <a:gd name="T0" fmla="*/ 477 w 545"/>
              <a:gd name="T1" fmla="*/ 313 h 313"/>
              <a:gd name="T2" fmla="*/ 398 w 545"/>
              <a:gd name="T3" fmla="*/ 295 h 313"/>
              <a:gd name="T4" fmla="*/ 393 w 545"/>
              <a:gd name="T5" fmla="*/ 236 h 313"/>
              <a:gd name="T6" fmla="*/ 426 w 545"/>
              <a:gd name="T7" fmla="*/ 205 h 313"/>
              <a:gd name="T8" fmla="*/ 428 w 545"/>
              <a:gd name="T9" fmla="*/ 201 h 313"/>
              <a:gd name="T10" fmla="*/ 385 w 545"/>
              <a:gd name="T11" fmla="*/ 199 h 313"/>
              <a:gd name="T12" fmla="*/ 364 w 545"/>
              <a:gd name="T13" fmla="*/ 291 h 313"/>
              <a:gd name="T14" fmla="*/ 338 w 545"/>
              <a:gd name="T15" fmla="*/ 298 h 313"/>
              <a:gd name="T16" fmla="*/ 288 w 545"/>
              <a:gd name="T17" fmla="*/ 283 h 313"/>
              <a:gd name="T18" fmla="*/ 287 w 545"/>
              <a:gd name="T19" fmla="*/ 193 h 313"/>
              <a:gd name="T20" fmla="*/ 241 w 545"/>
              <a:gd name="T21" fmla="*/ 190 h 313"/>
              <a:gd name="T22" fmla="*/ 222 w 545"/>
              <a:gd name="T23" fmla="*/ 275 h 313"/>
              <a:gd name="T24" fmla="*/ 195 w 545"/>
              <a:gd name="T25" fmla="*/ 283 h 313"/>
              <a:gd name="T26" fmla="*/ 146 w 545"/>
              <a:gd name="T27" fmla="*/ 268 h 313"/>
              <a:gd name="T28" fmla="*/ 146 w 545"/>
              <a:gd name="T29" fmla="*/ 184 h 313"/>
              <a:gd name="T30" fmla="*/ 106 w 545"/>
              <a:gd name="T31" fmla="*/ 182 h 313"/>
              <a:gd name="T32" fmla="*/ 93 w 545"/>
              <a:gd name="T33" fmla="*/ 257 h 313"/>
              <a:gd name="T34" fmla="*/ 65 w 545"/>
              <a:gd name="T35" fmla="*/ 266 h 313"/>
              <a:gd name="T36" fmla="*/ 33 w 545"/>
              <a:gd name="T37" fmla="*/ 264 h 313"/>
              <a:gd name="T38" fmla="*/ 1 w 545"/>
              <a:gd name="T39" fmla="*/ 227 h 313"/>
              <a:gd name="T40" fmla="*/ 21 w 545"/>
              <a:gd name="T41" fmla="*/ 84 h 313"/>
              <a:gd name="T42" fmla="*/ 45 w 545"/>
              <a:gd name="T43" fmla="*/ 76 h 313"/>
              <a:gd name="T44" fmla="*/ 58 w 545"/>
              <a:gd name="T45" fmla="*/ 58 h 313"/>
              <a:gd name="T46" fmla="*/ 72 w 545"/>
              <a:gd name="T47" fmla="*/ 8 h 313"/>
              <a:gd name="T48" fmla="*/ 98 w 545"/>
              <a:gd name="T49" fmla="*/ 0 h 313"/>
              <a:gd name="T50" fmla="*/ 482 w 545"/>
              <a:gd name="T51" fmla="*/ 27 h 313"/>
              <a:gd name="T52" fmla="*/ 515 w 545"/>
              <a:gd name="T53" fmla="*/ 62 h 313"/>
              <a:gd name="T54" fmla="*/ 513 w 545"/>
              <a:gd name="T55" fmla="*/ 91 h 313"/>
              <a:gd name="T56" fmla="*/ 511 w 545"/>
              <a:gd name="T57" fmla="*/ 103 h 313"/>
              <a:gd name="T58" fmla="*/ 542 w 545"/>
              <a:gd name="T59" fmla="*/ 143 h 313"/>
              <a:gd name="T60" fmla="*/ 502 w 545"/>
              <a:gd name="T61" fmla="*/ 306 h 313"/>
              <a:gd name="T62" fmla="*/ 481 w 545"/>
              <a:gd name="T63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313">
                <a:moveTo>
                  <a:pt x="481" y="313"/>
                </a:moveTo>
                <a:cubicBezTo>
                  <a:pt x="480" y="313"/>
                  <a:pt x="479" y="313"/>
                  <a:pt x="477" y="313"/>
                </a:cubicBezTo>
                <a:cubicBezTo>
                  <a:pt x="421" y="307"/>
                  <a:pt x="421" y="307"/>
                  <a:pt x="421" y="307"/>
                </a:cubicBezTo>
                <a:cubicBezTo>
                  <a:pt x="412" y="306"/>
                  <a:pt x="404" y="302"/>
                  <a:pt x="398" y="295"/>
                </a:cubicBezTo>
                <a:cubicBezTo>
                  <a:pt x="392" y="288"/>
                  <a:pt x="389" y="278"/>
                  <a:pt x="390" y="268"/>
                </a:cubicBezTo>
                <a:cubicBezTo>
                  <a:pt x="393" y="236"/>
                  <a:pt x="393" y="236"/>
                  <a:pt x="393" y="236"/>
                </a:cubicBezTo>
                <a:cubicBezTo>
                  <a:pt x="394" y="227"/>
                  <a:pt x="398" y="219"/>
                  <a:pt x="405" y="213"/>
                </a:cubicBezTo>
                <a:cubicBezTo>
                  <a:pt x="411" y="208"/>
                  <a:pt x="419" y="205"/>
                  <a:pt x="426" y="205"/>
                </a:cubicBezTo>
                <a:cubicBezTo>
                  <a:pt x="426" y="205"/>
                  <a:pt x="427" y="205"/>
                  <a:pt x="427" y="205"/>
                </a:cubicBezTo>
                <a:cubicBezTo>
                  <a:pt x="428" y="201"/>
                  <a:pt x="428" y="201"/>
                  <a:pt x="428" y="201"/>
                </a:cubicBezTo>
                <a:cubicBezTo>
                  <a:pt x="386" y="199"/>
                  <a:pt x="386" y="199"/>
                  <a:pt x="386" y="199"/>
                </a:cubicBezTo>
                <a:cubicBezTo>
                  <a:pt x="385" y="199"/>
                  <a:pt x="385" y="199"/>
                  <a:pt x="385" y="199"/>
                </a:cubicBezTo>
                <a:cubicBezTo>
                  <a:pt x="376" y="268"/>
                  <a:pt x="376" y="268"/>
                  <a:pt x="376" y="268"/>
                </a:cubicBezTo>
                <a:cubicBezTo>
                  <a:pt x="375" y="277"/>
                  <a:pt x="371" y="285"/>
                  <a:pt x="364" y="291"/>
                </a:cubicBezTo>
                <a:cubicBezTo>
                  <a:pt x="358" y="296"/>
                  <a:pt x="350" y="299"/>
                  <a:pt x="342" y="299"/>
                </a:cubicBezTo>
                <a:cubicBezTo>
                  <a:pt x="341" y="299"/>
                  <a:pt x="339" y="298"/>
                  <a:pt x="338" y="298"/>
                </a:cubicBezTo>
                <a:cubicBezTo>
                  <a:pt x="311" y="296"/>
                  <a:pt x="311" y="296"/>
                  <a:pt x="311" y="296"/>
                </a:cubicBezTo>
                <a:cubicBezTo>
                  <a:pt x="302" y="295"/>
                  <a:pt x="294" y="290"/>
                  <a:pt x="288" y="283"/>
                </a:cubicBezTo>
                <a:cubicBezTo>
                  <a:pt x="282" y="276"/>
                  <a:pt x="279" y="266"/>
                  <a:pt x="281" y="256"/>
                </a:cubicBezTo>
                <a:cubicBezTo>
                  <a:pt x="287" y="193"/>
                  <a:pt x="287" y="193"/>
                  <a:pt x="287" y="193"/>
                </a:cubicBezTo>
                <a:cubicBezTo>
                  <a:pt x="242" y="190"/>
                  <a:pt x="242" y="190"/>
                  <a:pt x="242" y="190"/>
                </a:cubicBezTo>
                <a:cubicBezTo>
                  <a:pt x="242" y="190"/>
                  <a:pt x="242" y="190"/>
                  <a:pt x="241" y="190"/>
                </a:cubicBezTo>
                <a:cubicBezTo>
                  <a:pt x="234" y="253"/>
                  <a:pt x="234" y="253"/>
                  <a:pt x="234" y="253"/>
                </a:cubicBezTo>
                <a:cubicBezTo>
                  <a:pt x="233" y="262"/>
                  <a:pt x="229" y="270"/>
                  <a:pt x="222" y="275"/>
                </a:cubicBezTo>
                <a:cubicBezTo>
                  <a:pt x="216" y="281"/>
                  <a:pt x="208" y="284"/>
                  <a:pt x="200" y="284"/>
                </a:cubicBezTo>
                <a:cubicBezTo>
                  <a:pt x="198" y="284"/>
                  <a:pt x="197" y="283"/>
                  <a:pt x="195" y="283"/>
                </a:cubicBezTo>
                <a:cubicBezTo>
                  <a:pt x="169" y="281"/>
                  <a:pt x="169" y="281"/>
                  <a:pt x="169" y="281"/>
                </a:cubicBezTo>
                <a:cubicBezTo>
                  <a:pt x="160" y="280"/>
                  <a:pt x="152" y="275"/>
                  <a:pt x="146" y="268"/>
                </a:cubicBezTo>
                <a:cubicBezTo>
                  <a:pt x="141" y="261"/>
                  <a:pt x="138" y="252"/>
                  <a:pt x="139" y="242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06" y="182"/>
                  <a:pt x="106" y="182"/>
                  <a:pt x="106" y="182"/>
                </a:cubicBezTo>
                <a:cubicBezTo>
                  <a:pt x="106" y="182"/>
                  <a:pt x="106" y="182"/>
                  <a:pt x="106" y="182"/>
                </a:cubicBezTo>
                <a:cubicBezTo>
                  <a:pt x="103" y="233"/>
                  <a:pt x="103" y="233"/>
                  <a:pt x="103" y="233"/>
                </a:cubicBezTo>
                <a:cubicBezTo>
                  <a:pt x="103" y="242"/>
                  <a:pt x="99" y="250"/>
                  <a:pt x="93" y="257"/>
                </a:cubicBezTo>
                <a:cubicBezTo>
                  <a:pt x="86" y="263"/>
                  <a:pt x="78" y="266"/>
                  <a:pt x="69" y="266"/>
                </a:cubicBezTo>
                <a:cubicBezTo>
                  <a:pt x="68" y="266"/>
                  <a:pt x="66" y="266"/>
                  <a:pt x="65" y="266"/>
                </a:cubicBezTo>
                <a:cubicBezTo>
                  <a:pt x="34" y="264"/>
                  <a:pt x="34" y="264"/>
                  <a:pt x="34" y="264"/>
                </a:cubicBezTo>
                <a:cubicBezTo>
                  <a:pt x="33" y="264"/>
                  <a:pt x="33" y="264"/>
                  <a:pt x="33" y="264"/>
                </a:cubicBezTo>
                <a:cubicBezTo>
                  <a:pt x="24" y="263"/>
                  <a:pt x="15" y="259"/>
                  <a:pt x="9" y="252"/>
                </a:cubicBezTo>
                <a:cubicBezTo>
                  <a:pt x="3" y="245"/>
                  <a:pt x="0" y="236"/>
                  <a:pt x="1" y="227"/>
                </a:cubicBezTo>
                <a:cubicBezTo>
                  <a:pt x="8" y="110"/>
                  <a:pt x="8" y="110"/>
                  <a:pt x="8" y="110"/>
                </a:cubicBezTo>
                <a:cubicBezTo>
                  <a:pt x="9" y="100"/>
                  <a:pt x="13" y="91"/>
                  <a:pt x="21" y="84"/>
                </a:cubicBezTo>
                <a:cubicBezTo>
                  <a:pt x="28" y="79"/>
                  <a:pt x="36" y="76"/>
                  <a:pt x="44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62" y="77"/>
                  <a:pt x="62" y="77"/>
                  <a:pt x="62" y="77"/>
                </a:cubicBezTo>
                <a:cubicBezTo>
                  <a:pt x="59" y="71"/>
                  <a:pt x="58" y="64"/>
                  <a:pt x="58" y="58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22"/>
                  <a:pt x="65" y="14"/>
                  <a:pt x="72" y="8"/>
                </a:cubicBezTo>
                <a:cubicBezTo>
                  <a:pt x="79" y="3"/>
                  <a:pt x="86" y="0"/>
                  <a:pt x="95" y="0"/>
                </a:cubicBezTo>
                <a:cubicBezTo>
                  <a:pt x="96" y="0"/>
                  <a:pt x="97" y="0"/>
                  <a:pt x="98" y="0"/>
                </a:cubicBezTo>
                <a:cubicBezTo>
                  <a:pt x="482" y="27"/>
                  <a:pt x="482" y="27"/>
                  <a:pt x="482" y="27"/>
                </a:cubicBezTo>
                <a:cubicBezTo>
                  <a:pt x="482" y="27"/>
                  <a:pt x="482" y="27"/>
                  <a:pt x="482" y="27"/>
                </a:cubicBezTo>
                <a:cubicBezTo>
                  <a:pt x="495" y="28"/>
                  <a:pt x="503" y="35"/>
                  <a:pt x="507" y="40"/>
                </a:cubicBezTo>
                <a:cubicBezTo>
                  <a:pt x="511" y="46"/>
                  <a:pt x="514" y="54"/>
                  <a:pt x="515" y="62"/>
                </a:cubicBezTo>
                <a:cubicBezTo>
                  <a:pt x="515" y="63"/>
                  <a:pt x="515" y="63"/>
                  <a:pt x="515" y="63"/>
                </a:cubicBezTo>
                <a:cubicBezTo>
                  <a:pt x="513" y="91"/>
                  <a:pt x="513" y="91"/>
                  <a:pt x="513" y="91"/>
                </a:cubicBezTo>
                <a:cubicBezTo>
                  <a:pt x="512" y="96"/>
                  <a:pt x="511" y="100"/>
                  <a:pt x="509" y="103"/>
                </a:cubicBezTo>
                <a:cubicBezTo>
                  <a:pt x="511" y="103"/>
                  <a:pt x="511" y="103"/>
                  <a:pt x="511" y="103"/>
                </a:cubicBezTo>
                <a:cubicBezTo>
                  <a:pt x="522" y="104"/>
                  <a:pt x="530" y="108"/>
                  <a:pt x="536" y="115"/>
                </a:cubicBezTo>
                <a:cubicBezTo>
                  <a:pt x="543" y="123"/>
                  <a:pt x="545" y="133"/>
                  <a:pt x="542" y="143"/>
                </a:cubicBezTo>
                <a:cubicBezTo>
                  <a:pt x="517" y="283"/>
                  <a:pt x="517" y="283"/>
                  <a:pt x="517" y="283"/>
                </a:cubicBezTo>
                <a:cubicBezTo>
                  <a:pt x="515" y="292"/>
                  <a:pt x="510" y="301"/>
                  <a:pt x="502" y="306"/>
                </a:cubicBezTo>
                <a:cubicBezTo>
                  <a:pt x="496" y="311"/>
                  <a:pt x="489" y="313"/>
                  <a:pt x="481" y="313"/>
                </a:cubicBezTo>
                <a:cubicBezTo>
                  <a:pt x="481" y="313"/>
                  <a:pt x="481" y="313"/>
                  <a:pt x="481" y="313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161"/>
          <p:cNvSpPr>
            <a:spLocks noEditPoints="1"/>
          </p:cNvSpPr>
          <p:nvPr/>
        </p:nvSpPr>
        <p:spPr bwMode="auto">
          <a:xfrm>
            <a:off x="2360613" y="5262563"/>
            <a:ext cx="1276350" cy="765175"/>
          </a:xfrm>
          <a:custGeom>
            <a:avLst/>
            <a:gdLst>
              <a:gd name="T0" fmla="*/ 498 w 582"/>
              <a:gd name="T1" fmla="*/ 63 h 349"/>
              <a:gd name="T2" fmla="*/ 513 w 582"/>
              <a:gd name="T3" fmla="*/ 107 h 349"/>
              <a:gd name="T4" fmla="*/ 494 w 582"/>
              <a:gd name="T5" fmla="*/ 123 h 349"/>
              <a:gd name="T6" fmla="*/ 334 w 582"/>
              <a:gd name="T7" fmla="*/ 114 h 349"/>
              <a:gd name="T8" fmla="*/ 340 w 582"/>
              <a:gd name="T9" fmla="*/ 129 h 349"/>
              <a:gd name="T10" fmla="*/ 543 w 582"/>
              <a:gd name="T11" fmla="*/ 157 h 349"/>
              <a:gd name="T12" fmla="*/ 499 w 582"/>
              <a:gd name="T13" fmla="*/ 313 h 349"/>
              <a:gd name="T14" fmla="*/ 430 w 582"/>
              <a:gd name="T15" fmla="*/ 301 h 349"/>
              <a:gd name="T16" fmla="*/ 435 w 582"/>
              <a:gd name="T17" fmla="*/ 245 h 349"/>
              <a:gd name="T18" fmla="*/ 447 w 582"/>
              <a:gd name="T19" fmla="*/ 241 h 349"/>
              <a:gd name="T20" fmla="*/ 464 w 582"/>
              <a:gd name="T21" fmla="*/ 218 h 349"/>
              <a:gd name="T22" fmla="*/ 404 w 582"/>
              <a:gd name="T23" fmla="*/ 199 h 349"/>
              <a:gd name="T24" fmla="*/ 385 w 582"/>
              <a:gd name="T25" fmla="*/ 214 h 349"/>
              <a:gd name="T26" fmla="*/ 360 w 582"/>
              <a:gd name="T27" fmla="*/ 299 h 349"/>
              <a:gd name="T28" fmla="*/ 320 w 582"/>
              <a:gd name="T29" fmla="*/ 290 h 349"/>
              <a:gd name="T30" fmla="*/ 320 w 582"/>
              <a:gd name="T31" fmla="*/ 198 h 349"/>
              <a:gd name="T32" fmla="*/ 261 w 582"/>
              <a:gd name="T33" fmla="*/ 190 h 349"/>
              <a:gd name="T34" fmla="*/ 242 w 582"/>
              <a:gd name="T35" fmla="*/ 205 h 349"/>
              <a:gd name="T36" fmla="*/ 218 w 582"/>
              <a:gd name="T37" fmla="*/ 284 h 349"/>
              <a:gd name="T38" fmla="*/ 178 w 582"/>
              <a:gd name="T39" fmla="*/ 275 h 349"/>
              <a:gd name="T40" fmla="*/ 178 w 582"/>
              <a:gd name="T41" fmla="*/ 190 h 349"/>
              <a:gd name="T42" fmla="*/ 123 w 582"/>
              <a:gd name="T43" fmla="*/ 182 h 349"/>
              <a:gd name="T44" fmla="*/ 103 w 582"/>
              <a:gd name="T45" fmla="*/ 250 h 349"/>
              <a:gd name="T46" fmla="*/ 85 w 582"/>
              <a:gd name="T47" fmla="*/ 266 h 349"/>
              <a:gd name="T48" fmla="*/ 37 w 582"/>
              <a:gd name="T49" fmla="*/ 246 h 349"/>
              <a:gd name="T50" fmla="*/ 62 w 582"/>
              <a:gd name="T51" fmla="*/ 112 h 349"/>
              <a:gd name="T52" fmla="*/ 262 w 582"/>
              <a:gd name="T53" fmla="*/ 116 h 349"/>
              <a:gd name="T54" fmla="*/ 109 w 582"/>
              <a:gd name="T55" fmla="*/ 95 h 349"/>
              <a:gd name="T56" fmla="*/ 96 w 582"/>
              <a:gd name="T57" fmla="*/ 51 h 349"/>
              <a:gd name="T58" fmla="*/ 113 w 582"/>
              <a:gd name="T59" fmla="*/ 0 h 349"/>
              <a:gd name="T60" fmla="*/ 60 w 582"/>
              <a:gd name="T61" fmla="*/ 47 h 349"/>
              <a:gd name="T62" fmla="*/ 58 w 582"/>
              <a:gd name="T63" fmla="*/ 74 h 349"/>
              <a:gd name="T64" fmla="*/ 9 w 582"/>
              <a:gd name="T65" fmla="*/ 127 h 349"/>
              <a:gd name="T66" fmla="*/ 49 w 582"/>
              <a:gd name="T67" fmla="*/ 300 h 349"/>
              <a:gd name="T68" fmla="*/ 82 w 582"/>
              <a:gd name="T69" fmla="*/ 302 h 349"/>
              <a:gd name="T70" fmla="*/ 139 w 582"/>
              <a:gd name="T71" fmla="*/ 252 h 349"/>
              <a:gd name="T72" fmla="*/ 139 w 582"/>
              <a:gd name="T73" fmla="*/ 258 h 349"/>
              <a:gd name="T74" fmla="*/ 150 w 582"/>
              <a:gd name="T75" fmla="*/ 297 h 349"/>
              <a:gd name="T76" fmla="*/ 218 w 582"/>
              <a:gd name="T77" fmla="*/ 320 h 349"/>
              <a:gd name="T78" fmla="*/ 275 w 582"/>
              <a:gd name="T79" fmla="*/ 227 h 349"/>
              <a:gd name="T80" fmla="*/ 293 w 582"/>
              <a:gd name="T81" fmla="*/ 313 h 349"/>
              <a:gd name="T82" fmla="*/ 360 w 582"/>
              <a:gd name="T83" fmla="*/ 335 h 349"/>
              <a:gd name="T84" fmla="*/ 402 w 582"/>
              <a:gd name="T85" fmla="*/ 325 h 349"/>
              <a:gd name="T86" fmla="*/ 499 w 582"/>
              <a:gd name="T87" fmla="*/ 349 h 349"/>
              <a:gd name="T88" fmla="*/ 578 w 582"/>
              <a:gd name="T89" fmla="*/ 165 h 349"/>
              <a:gd name="T90" fmla="*/ 551 w 582"/>
              <a:gd name="T91" fmla="*/ 84 h 349"/>
              <a:gd name="T92" fmla="*/ 539 w 582"/>
              <a:gd name="T93" fmla="*/ 47 h 349"/>
              <a:gd name="T94" fmla="*/ 501 w 582"/>
              <a:gd name="T95" fmla="*/ 27 h 349"/>
              <a:gd name="T96" fmla="*/ 113 w 582"/>
              <a:gd name="T9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2" h="349">
                <a:moveTo>
                  <a:pt x="113" y="36"/>
                </a:moveTo>
                <a:cubicBezTo>
                  <a:pt x="113" y="36"/>
                  <a:pt x="114" y="36"/>
                  <a:pt x="114" y="36"/>
                </a:cubicBezTo>
                <a:cubicBezTo>
                  <a:pt x="498" y="63"/>
                  <a:pt x="498" y="63"/>
                  <a:pt x="498" y="63"/>
                </a:cubicBezTo>
                <a:cubicBezTo>
                  <a:pt x="503" y="63"/>
                  <a:pt x="507" y="66"/>
                  <a:pt x="510" y="69"/>
                </a:cubicBezTo>
                <a:cubicBezTo>
                  <a:pt x="513" y="73"/>
                  <a:pt x="514" y="77"/>
                  <a:pt x="515" y="81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12"/>
                  <a:pt x="510" y="116"/>
                  <a:pt x="507" y="119"/>
                </a:cubicBezTo>
                <a:cubicBezTo>
                  <a:pt x="503" y="122"/>
                  <a:pt x="500" y="123"/>
                  <a:pt x="496" y="123"/>
                </a:cubicBezTo>
                <a:cubicBezTo>
                  <a:pt x="496" y="123"/>
                  <a:pt x="495" y="123"/>
                  <a:pt x="494" y="123"/>
                </a:cubicBezTo>
                <a:cubicBezTo>
                  <a:pt x="348" y="113"/>
                  <a:pt x="348" y="113"/>
                  <a:pt x="348" y="113"/>
                </a:cubicBezTo>
                <a:cubicBezTo>
                  <a:pt x="347" y="113"/>
                  <a:pt x="347" y="113"/>
                  <a:pt x="347" y="113"/>
                </a:cubicBezTo>
                <a:cubicBezTo>
                  <a:pt x="342" y="113"/>
                  <a:pt x="338" y="113"/>
                  <a:pt x="334" y="114"/>
                </a:cubicBezTo>
                <a:cubicBezTo>
                  <a:pt x="330" y="116"/>
                  <a:pt x="327" y="117"/>
                  <a:pt x="326" y="119"/>
                </a:cubicBezTo>
                <a:cubicBezTo>
                  <a:pt x="325" y="121"/>
                  <a:pt x="326" y="124"/>
                  <a:pt x="329" y="126"/>
                </a:cubicBezTo>
                <a:cubicBezTo>
                  <a:pt x="331" y="128"/>
                  <a:pt x="335" y="129"/>
                  <a:pt x="340" y="129"/>
                </a:cubicBezTo>
                <a:cubicBezTo>
                  <a:pt x="529" y="139"/>
                  <a:pt x="529" y="139"/>
                  <a:pt x="529" y="139"/>
                </a:cubicBezTo>
                <a:cubicBezTo>
                  <a:pt x="534" y="139"/>
                  <a:pt x="538" y="141"/>
                  <a:pt x="541" y="145"/>
                </a:cubicBezTo>
                <a:cubicBezTo>
                  <a:pt x="543" y="148"/>
                  <a:pt x="544" y="152"/>
                  <a:pt x="543" y="157"/>
                </a:cubicBezTo>
                <a:cubicBezTo>
                  <a:pt x="517" y="298"/>
                  <a:pt x="517" y="298"/>
                  <a:pt x="517" y="298"/>
                </a:cubicBezTo>
                <a:cubicBezTo>
                  <a:pt x="516" y="303"/>
                  <a:pt x="514" y="307"/>
                  <a:pt x="510" y="310"/>
                </a:cubicBezTo>
                <a:cubicBezTo>
                  <a:pt x="507" y="312"/>
                  <a:pt x="503" y="313"/>
                  <a:pt x="499" y="313"/>
                </a:cubicBezTo>
                <a:cubicBezTo>
                  <a:pt x="499" y="313"/>
                  <a:pt x="498" y="313"/>
                  <a:pt x="497" y="313"/>
                </a:cubicBezTo>
                <a:cubicBezTo>
                  <a:pt x="441" y="307"/>
                  <a:pt x="441" y="307"/>
                  <a:pt x="441" y="307"/>
                </a:cubicBezTo>
                <a:cubicBezTo>
                  <a:pt x="437" y="307"/>
                  <a:pt x="433" y="305"/>
                  <a:pt x="430" y="301"/>
                </a:cubicBezTo>
                <a:cubicBezTo>
                  <a:pt x="427" y="298"/>
                  <a:pt x="425" y="293"/>
                  <a:pt x="426" y="288"/>
                </a:cubicBezTo>
                <a:cubicBezTo>
                  <a:pt x="429" y="256"/>
                  <a:pt x="429" y="256"/>
                  <a:pt x="429" y="256"/>
                </a:cubicBezTo>
                <a:cubicBezTo>
                  <a:pt x="430" y="252"/>
                  <a:pt x="432" y="248"/>
                  <a:pt x="435" y="245"/>
                </a:cubicBezTo>
                <a:cubicBezTo>
                  <a:pt x="438" y="242"/>
                  <a:pt x="441" y="241"/>
                  <a:pt x="444" y="241"/>
                </a:cubicBezTo>
                <a:cubicBezTo>
                  <a:pt x="444" y="241"/>
                  <a:pt x="445" y="241"/>
                  <a:pt x="445" y="241"/>
                </a:cubicBezTo>
                <a:cubicBezTo>
                  <a:pt x="446" y="241"/>
                  <a:pt x="446" y="241"/>
                  <a:pt x="447" y="241"/>
                </a:cubicBezTo>
                <a:cubicBezTo>
                  <a:pt x="450" y="241"/>
                  <a:pt x="454" y="240"/>
                  <a:pt x="457" y="237"/>
                </a:cubicBezTo>
                <a:cubicBezTo>
                  <a:pt x="460" y="234"/>
                  <a:pt x="462" y="230"/>
                  <a:pt x="463" y="226"/>
                </a:cubicBezTo>
                <a:cubicBezTo>
                  <a:pt x="464" y="218"/>
                  <a:pt x="464" y="218"/>
                  <a:pt x="464" y="218"/>
                </a:cubicBezTo>
                <a:cubicBezTo>
                  <a:pt x="465" y="214"/>
                  <a:pt x="464" y="210"/>
                  <a:pt x="461" y="207"/>
                </a:cubicBezTo>
                <a:cubicBezTo>
                  <a:pt x="458" y="203"/>
                  <a:pt x="455" y="201"/>
                  <a:pt x="450" y="201"/>
                </a:cubicBezTo>
                <a:cubicBezTo>
                  <a:pt x="404" y="199"/>
                  <a:pt x="404" y="199"/>
                  <a:pt x="404" y="199"/>
                </a:cubicBezTo>
                <a:cubicBezTo>
                  <a:pt x="404" y="199"/>
                  <a:pt x="404" y="199"/>
                  <a:pt x="404" y="199"/>
                </a:cubicBezTo>
                <a:cubicBezTo>
                  <a:pt x="399" y="199"/>
                  <a:pt x="395" y="200"/>
                  <a:pt x="392" y="203"/>
                </a:cubicBezTo>
                <a:cubicBezTo>
                  <a:pt x="388" y="206"/>
                  <a:pt x="386" y="210"/>
                  <a:pt x="385" y="214"/>
                </a:cubicBezTo>
                <a:cubicBezTo>
                  <a:pt x="377" y="284"/>
                  <a:pt x="377" y="284"/>
                  <a:pt x="377" y="284"/>
                </a:cubicBezTo>
                <a:cubicBezTo>
                  <a:pt x="376" y="288"/>
                  <a:pt x="374" y="292"/>
                  <a:pt x="371" y="295"/>
                </a:cubicBezTo>
                <a:cubicBezTo>
                  <a:pt x="367" y="297"/>
                  <a:pt x="364" y="299"/>
                  <a:pt x="360" y="299"/>
                </a:cubicBezTo>
                <a:cubicBezTo>
                  <a:pt x="359" y="299"/>
                  <a:pt x="358" y="298"/>
                  <a:pt x="358" y="298"/>
                </a:cubicBezTo>
                <a:cubicBezTo>
                  <a:pt x="331" y="296"/>
                  <a:pt x="331" y="296"/>
                  <a:pt x="331" y="296"/>
                </a:cubicBezTo>
                <a:cubicBezTo>
                  <a:pt x="327" y="295"/>
                  <a:pt x="323" y="293"/>
                  <a:pt x="320" y="290"/>
                </a:cubicBezTo>
                <a:cubicBezTo>
                  <a:pt x="317" y="286"/>
                  <a:pt x="315" y="282"/>
                  <a:pt x="316" y="277"/>
                </a:cubicBezTo>
                <a:cubicBezTo>
                  <a:pt x="323" y="211"/>
                  <a:pt x="323" y="211"/>
                  <a:pt x="323" y="211"/>
                </a:cubicBezTo>
                <a:cubicBezTo>
                  <a:pt x="324" y="206"/>
                  <a:pt x="323" y="202"/>
                  <a:pt x="320" y="198"/>
                </a:cubicBezTo>
                <a:cubicBezTo>
                  <a:pt x="317" y="195"/>
                  <a:pt x="314" y="194"/>
                  <a:pt x="310" y="194"/>
                </a:cubicBezTo>
                <a:cubicBezTo>
                  <a:pt x="309" y="194"/>
                  <a:pt x="309" y="194"/>
                  <a:pt x="308" y="194"/>
                </a:cubicBezTo>
                <a:cubicBezTo>
                  <a:pt x="261" y="190"/>
                  <a:pt x="261" y="190"/>
                  <a:pt x="261" y="190"/>
                </a:cubicBezTo>
                <a:cubicBezTo>
                  <a:pt x="260" y="190"/>
                  <a:pt x="260" y="190"/>
                  <a:pt x="259" y="190"/>
                </a:cubicBezTo>
                <a:cubicBezTo>
                  <a:pt x="255" y="190"/>
                  <a:pt x="251" y="191"/>
                  <a:pt x="248" y="194"/>
                </a:cubicBezTo>
                <a:cubicBezTo>
                  <a:pt x="244" y="198"/>
                  <a:pt x="242" y="201"/>
                  <a:pt x="242" y="205"/>
                </a:cubicBezTo>
                <a:cubicBezTo>
                  <a:pt x="234" y="269"/>
                  <a:pt x="234" y="269"/>
                  <a:pt x="234" y="269"/>
                </a:cubicBezTo>
                <a:cubicBezTo>
                  <a:pt x="233" y="273"/>
                  <a:pt x="231" y="277"/>
                  <a:pt x="228" y="280"/>
                </a:cubicBezTo>
                <a:cubicBezTo>
                  <a:pt x="225" y="282"/>
                  <a:pt x="222" y="284"/>
                  <a:pt x="218" y="284"/>
                </a:cubicBezTo>
                <a:cubicBezTo>
                  <a:pt x="217" y="284"/>
                  <a:pt x="216" y="283"/>
                  <a:pt x="215" y="283"/>
                </a:cubicBezTo>
                <a:cubicBezTo>
                  <a:pt x="189" y="281"/>
                  <a:pt x="189" y="281"/>
                  <a:pt x="189" y="281"/>
                </a:cubicBezTo>
                <a:cubicBezTo>
                  <a:pt x="185" y="280"/>
                  <a:pt x="181" y="278"/>
                  <a:pt x="178" y="275"/>
                </a:cubicBezTo>
                <a:cubicBezTo>
                  <a:pt x="176" y="271"/>
                  <a:pt x="174" y="267"/>
                  <a:pt x="175" y="262"/>
                </a:cubicBezTo>
                <a:cubicBezTo>
                  <a:pt x="182" y="202"/>
                  <a:pt x="182" y="202"/>
                  <a:pt x="182" y="202"/>
                </a:cubicBezTo>
                <a:cubicBezTo>
                  <a:pt x="182" y="197"/>
                  <a:pt x="181" y="193"/>
                  <a:pt x="178" y="190"/>
                </a:cubicBezTo>
                <a:cubicBezTo>
                  <a:pt x="175" y="187"/>
                  <a:pt x="171" y="185"/>
                  <a:pt x="167" y="184"/>
                </a:cubicBezTo>
                <a:cubicBezTo>
                  <a:pt x="125" y="182"/>
                  <a:pt x="125" y="182"/>
                  <a:pt x="125" y="182"/>
                </a:cubicBezTo>
                <a:cubicBezTo>
                  <a:pt x="124" y="182"/>
                  <a:pt x="123" y="182"/>
                  <a:pt x="123" y="182"/>
                </a:cubicBezTo>
                <a:cubicBezTo>
                  <a:pt x="119" y="182"/>
                  <a:pt x="115" y="183"/>
                  <a:pt x="112" y="186"/>
                </a:cubicBezTo>
                <a:cubicBezTo>
                  <a:pt x="109" y="189"/>
                  <a:pt x="107" y="193"/>
                  <a:pt x="106" y="199"/>
                </a:cubicBezTo>
                <a:cubicBezTo>
                  <a:pt x="103" y="250"/>
                  <a:pt x="103" y="250"/>
                  <a:pt x="103" y="250"/>
                </a:cubicBezTo>
                <a:cubicBezTo>
                  <a:pt x="103" y="255"/>
                  <a:pt x="101" y="259"/>
                  <a:pt x="98" y="262"/>
                </a:cubicBezTo>
                <a:cubicBezTo>
                  <a:pt x="95" y="265"/>
                  <a:pt x="91" y="266"/>
                  <a:pt x="87" y="266"/>
                </a:cubicBezTo>
                <a:cubicBezTo>
                  <a:pt x="86" y="266"/>
                  <a:pt x="85" y="266"/>
                  <a:pt x="85" y="266"/>
                </a:cubicBezTo>
                <a:cubicBezTo>
                  <a:pt x="53" y="264"/>
                  <a:pt x="53" y="264"/>
                  <a:pt x="53" y="264"/>
                </a:cubicBezTo>
                <a:cubicBezTo>
                  <a:pt x="48" y="264"/>
                  <a:pt x="44" y="262"/>
                  <a:pt x="41" y="258"/>
                </a:cubicBezTo>
                <a:cubicBezTo>
                  <a:pt x="38" y="255"/>
                  <a:pt x="36" y="251"/>
                  <a:pt x="37" y="246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45" y="124"/>
                  <a:pt x="46" y="119"/>
                  <a:pt x="50" y="116"/>
                </a:cubicBezTo>
                <a:cubicBezTo>
                  <a:pt x="54" y="113"/>
                  <a:pt x="58" y="112"/>
                  <a:pt x="62" y="112"/>
                </a:cubicBezTo>
                <a:cubicBezTo>
                  <a:pt x="241" y="123"/>
                  <a:pt x="241" y="123"/>
                  <a:pt x="241" y="123"/>
                </a:cubicBezTo>
                <a:cubicBezTo>
                  <a:pt x="246" y="123"/>
                  <a:pt x="250" y="122"/>
                  <a:pt x="254" y="120"/>
                </a:cubicBezTo>
                <a:cubicBezTo>
                  <a:pt x="258" y="119"/>
                  <a:pt x="261" y="117"/>
                  <a:pt x="262" y="116"/>
                </a:cubicBezTo>
                <a:cubicBezTo>
                  <a:pt x="263" y="113"/>
                  <a:pt x="262" y="111"/>
                  <a:pt x="259" y="109"/>
                </a:cubicBezTo>
                <a:cubicBezTo>
                  <a:pt x="257" y="107"/>
                  <a:pt x="253" y="106"/>
                  <a:pt x="249" y="10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5" y="95"/>
                  <a:pt x="101" y="93"/>
                  <a:pt x="98" y="89"/>
                </a:cubicBezTo>
                <a:cubicBezTo>
                  <a:pt x="95" y="86"/>
                  <a:pt x="94" y="82"/>
                  <a:pt x="94" y="77"/>
                </a:cubicBezTo>
                <a:cubicBezTo>
                  <a:pt x="96" y="51"/>
                  <a:pt x="96" y="51"/>
                  <a:pt x="96" y="51"/>
                </a:cubicBezTo>
                <a:cubicBezTo>
                  <a:pt x="97" y="47"/>
                  <a:pt x="99" y="43"/>
                  <a:pt x="102" y="40"/>
                </a:cubicBezTo>
                <a:cubicBezTo>
                  <a:pt x="105" y="37"/>
                  <a:pt x="109" y="36"/>
                  <a:pt x="113" y="36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00" y="0"/>
                  <a:pt x="88" y="4"/>
                  <a:pt x="79" y="12"/>
                </a:cubicBezTo>
                <a:cubicBezTo>
                  <a:pt x="68" y="22"/>
                  <a:pt x="62" y="34"/>
                  <a:pt x="60" y="47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75"/>
                  <a:pt x="58" y="75"/>
                  <a:pt x="58" y="76"/>
                </a:cubicBezTo>
                <a:cubicBezTo>
                  <a:pt x="47" y="77"/>
                  <a:pt x="37" y="81"/>
                  <a:pt x="28" y="88"/>
                </a:cubicBezTo>
                <a:cubicBezTo>
                  <a:pt x="16" y="98"/>
                  <a:pt x="9" y="112"/>
                  <a:pt x="9" y="127"/>
                </a:cubicBezTo>
                <a:cubicBezTo>
                  <a:pt x="1" y="243"/>
                  <a:pt x="1" y="243"/>
                  <a:pt x="1" y="243"/>
                </a:cubicBezTo>
                <a:cubicBezTo>
                  <a:pt x="0" y="257"/>
                  <a:pt x="4" y="271"/>
                  <a:pt x="14" y="282"/>
                </a:cubicBezTo>
                <a:cubicBezTo>
                  <a:pt x="23" y="292"/>
                  <a:pt x="35" y="299"/>
                  <a:pt x="49" y="300"/>
                </a:cubicBezTo>
                <a:cubicBezTo>
                  <a:pt x="50" y="300"/>
                  <a:pt x="50" y="300"/>
                  <a:pt x="50" y="300"/>
                </a:cubicBezTo>
                <a:cubicBezTo>
                  <a:pt x="51" y="300"/>
                  <a:pt x="51" y="300"/>
                  <a:pt x="51" y="300"/>
                </a:cubicBezTo>
                <a:cubicBezTo>
                  <a:pt x="82" y="302"/>
                  <a:pt x="82" y="302"/>
                  <a:pt x="82" y="302"/>
                </a:cubicBezTo>
                <a:cubicBezTo>
                  <a:pt x="84" y="302"/>
                  <a:pt x="85" y="302"/>
                  <a:pt x="87" y="302"/>
                </a:cubicBezTo>
                <a:cubicBezTo>
                  <a:pt x="101" y="302"/>
                  <a:pt x="114" y="297"/>
                  <a:pt x="123" y="288"/>
                </a:cubicBezTo>
                <a:cubicBezTo>
                  <a:pt x="133" y="278"/>
                  <a:pt x="138" y="265"/>
                  <a:pt x="139" y="252"/>
                </a:cubicBezTo>
                <a:cubicBezTo>
                  <a:pt x="141" y="219"/>
                  <a:pt x="141" y="219"/>
                  <a:pt x="141" y="219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39" y="258"/>
                  <a:pt x="139" y="258"/>
                  <a:pt x="139" y="258"/>
                </a:cubicBezTo>
                <a:cubicBezTo>
                  <a:pt x="139" y="258"/>
                  <a:pt x="139" y="258"/>
                  <a:pt x="139" y="258"/>
                </a:cubicBezTo>
                <a:cubicBezTo>
                  <a:pt x="139" y="258"/>
                  <a:pt x="139" y="258"/>
                  <a:pt x="139" y="258"/>
                </a:cubicBezTo>
                <a:cubicBezTo>
                  <a:pt x="138" y="273"/>
                  <a:pt x="141" y="286"/>
                  <a:pt x="150" y="297"/>
                </a:cubicBezTo>
                <a:cubicBezTo>
                  <a:pt x="159" y="308"/>
                  <a:pt x="172" y="315"/>
                  <a:pt x="186" y="317"/>
                </a:cubicBezTo>
                <a:cubicBezTo>
                  <a:pt x="211" y="319"/>
                  <a:pt x="211" y="319"/>
                  <a:pt x="211" y="319"/>
                </a:cubicBezTo>
                <a:cubicBezTo>
                  <a:pt x="213" y="319"/>
                  <a:pt x="216" y="320"/>
                  <a:pt x="218" y="320"/>
                </a:cubicBezTo>
                <a:cubicBezTo>
                  <a:pt x="231" y="320"/>
                  <a:pt x="242" y="315"/>
                  <a:pt x="252" y="307"/>
                </a:cubicBezTo>
                <a:cubicBezTo>
                  <a:pt x="262" y="298"/>
                  <a:pt x="268" y="286"/>
                  <a:pt x="269" y="273"/>
                </a:cubicBezTo>
                <a:cubicBezTo>
                  <a:pt x="275" y="227"/>
                  <a:pt x="275" y="227"/>
                  <a:pt x="275" y="227"/>
                </a:cubicBezTo>
                <a:cubicBezTo>
                  <a:pt x="285" y="228"/>
                  <a:pt x="285" y="228"/>
                  <a:pt x="285" y="228"/>
                </a:cubicBezTo>
                <a:cubicBezTo>
                  <a:pt x="281" y="272"/>
                  <a:pt x="281" y="272"/>
                  <a:pt x="281" y="272"/>
                </a:cubicBezTo>
                <a:cubicBezTo>
                  <a:pt x="278" y="287"/>
                  <a:pt x="282" y="302"/>
                  <a:pt x="293" y="313"/>
                </a:cubicBezTo>
                <a:cubicBezTo>
                  <a:pt x="302" y="324"/>
                  <a:pt x="314" y="330"/>
                  <a:pt x="328" y="331"/>
                </a:cubicBezTo>
                <a:cubicBezTo>
                  <a:pt x="354" y="334"/>
                  <a:pt x="354" y="334"/>
                  <a:pt x="354" y="334"/>
                </a:cubicBezTo>
                <a:cubicBezTo>
                  <a:pt x="356" y="334"/>
                  <a:pt x="358" y="335"/>
                  <a:pt x="360" y="335"/>
                </a:cubicBezTo>
                <a:cubicBezTo>
                  <a:pt x="372" y="335"/>
                  <a:pt x="384" y="331"/>
                  <a:pt x="393" y="323"/>
                </a:cubicBezTo>
                <a:cubicBezTo>
                  <a:pt x="395" y="322"/>
                  <a:pt x="396" y="320"/>
                  <a:pt x="398" y="319"/>
                </a:cubicBezTo>
                <a:cubicBezTo>
                  <a:pt x="399" y="321"/>
                  <a:pt x="401" y="323"/>
                  <a:pt x="402" y="325"/>
                </a:cubicBezTo>
                <a:cubicBezTo>
                  <a:pt x="412" y="335"/>
                  <a:pt x="424" y="342"/>
                  <a:pt x="437" y="343"/>
                </a:cubicBezTo>
                <a:cubicBezTo>
                  <a:pt x="493" y="349"/>
                  <a:pt x="493" y="349"/>
                  <a:pt x="493" y="349"/>
                </a:cubicBezTo>
                <a:cubicBezTo>
                  <a:pt x="495" y="349"/>
                  <a:pt x="497" y="349"/>
                  <a:pt x="499" y="349"/>
                </a:cubicBezTo>
                <a:cubicBezTo>
                  <a:pt x="510" y="349"/>
                  <a:pt x="521" y="346"/>
                  <a:pt x="531" y="339"/>
                </a:cubicBezTo>
                <a:cubicBezTo>
                  <a:pt x="543" y="331"/>
                  <a:pt x="550" y="318"/>
                  <a:pt x="552" y="303"/>
                </a:cubicBezTo>
                <a:cubicBezTo>
                  <a:pt x="578" y="165"/>
                  <a:pt x="578" y="165"/>
                  <a:pt x="578" y="165"/>
                </a:cubicBezTo>
                <a:cubicBezTo>
                  <a:pt x="582" y="150"/>
                  <a:pt x="578" y="134"/>
                  <a:pt x="569" y="122"/>
                </a:cubicBezTo>
                <a:cubicBezTo>
                  <a:pt x="563" y="116"/>
                  <a:pt x="556" y="111"/>
                  <a:pt x="549" y="107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551" y="81"/>
                  <a:pt x="551" y="81"/>
                  <a:pt x="551" y="81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49" y="67"/>
                  <a:pt x="546" y="56"/>
                  <a:pt x="539" y="47"/>
                </a:cubicBezTo>
                <a:cubicBezTo>
                  <a:pt x="530" y="36"/>
                  <a:pt x="517" y="29"/>
                  <a:pt x="502" y="27"/>
                </a:cubicBezTo>
                <a:cubicBezTo>
                  <a:pt x="501" y="27"/>
                  <a:pt x="501" y="27"/>
                  <a:pt x="501" y="27"/>
                </a:cubicBezTo>
                <a:cubicBezTo>
                  <a:pt x="501" y="27"/>
                  <a:pt x="501" y="27"/>
                  <a:pt x="501" y="27"/>
                </a:cubicBezTo>
                <a:cubicBezTo>
                  <a:pt x="117" y="0"/>
                  <a:pt x="117" y="0"/>
                  <a:pt x="117" y="0"/>
                </a:cubicBezTo>
                <a:cubicBezTo>
                  <a:pt x="116" y="0"/>
                  <a:pt x="114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162"/>
          <p:cNvSpPr>
            <a:spLocks/>
          </p:cNvSpPr>
          <p:nvPr/>
        </p:nvSpPr>
        <p:spPr bwMode="auto">
          <a:xfrm>
            <a:off x="2406650" y="4668838"/>
            <a:ext cx="1304925" cy="735012"/>
          </a:xfrm>
          <a:custGeom>
            <a:avLst/>
            <a:gdLst>
              <a:gd name="T0" fmla="*/ 532 w 595"/>
              <a:gd name="T1" fmla="*/ 335 h 335"/>
              <a:gd name="T2" fmla="*/ 525 w 595"/>
              <a:gd name="T3" fmla="*/ 334 h 335"/>
              <a:gd name="T4" fmla="*/ 487 w 595"/>
              <a:gd name="T5" fmla="*/ 329 h 335"/>
              <a:gd name="T6" fmla="*/ 487 w 595"/>
              <a:gd name="T7" fmla="*/ 328 h 335"/>
              <a:gd name="T8" fmla="*/ 464 w 595"/>
              <a:gd name="T9" fmla="*/ 315 h 335"/>
              <a:gd name="T10" fmla="*/ 458 w 595"/>
              <a:gd name="T11" fmla="*/ 288 h 335"/>
              <a:gd name="T12" fmla="*/ 472 w 595"/>
              <a:gd name="T13" fmla="*/ 203 h 335"/>
              <a:gd name="T14" fmla="*/ 365 w 595"/>
              <a:gd name="T15" fmla="*/ 199 h 335"/>
              <a:gd name="T16" fmla="*/ 363 w 595"/>
              <a:gd name="T17" fmla="*/ 200 h 335"/>
              <a:gd name="T18" fmla="*/ 362 w 595"/>
              <a:gd name="T19" fmla="*/ 200 h 335"/>
              <a:gd name="T20" fmla="*/ 351 w 595"/>
              <a:gd name="T21" fmla="*/ 290 h 335"/>
              <a:gd name="T22" fmla="*/ 338 w 595"/>
              <a:gd name="T23" fmla="*/ 314 h 335"/>
              <a:gd name="T24" fmla="*/ 316 w 595"/>
              <a:gd name="T25" fmla="*/ 321 h 335"/>
              <a:gd name="T26" fmla="*/ 312 w 595"/>
              <a:gd name="T27" fmla="*/ 321 h 335"/>
              <a:gd name="T28" fmla="*/ 274 w 595"/>
              <a:gd name="T29" fmla="*/ 316 h 335"/>
              <a:gd name="T30" fmla="*/ 250 w 595"/>
              <a:gd name="T31" fmla="*/ 302 h 335"/>
              <a:gd name="T32" fmla="*/ 244 w 595"/>
              <a:gd name="T33" fmla="*/ 276 h 335"/>
              <a:gd name="T34" fmla="*/ 254 w 595"/>
              <a:gd name="T35" fmla="*/ 195 h 335"/>
              <a:gd name="T36" fmla="*/ 122 w 595"/>
              <a:gd name="T37" fmla="*/ 191 h 335"/>
              <a:gd name="T38" fmla="*/ 121 w 595"/>
              <a:gd name="T39" fmla="*/ 191 h 335"/>
              <a:gd name="T40" fmla="*/ 121 w 595"/>
              <a:gd name="T41" fmla="*/ 192 h 335"/>
              <a:gd name="T42" fmla="*/ 108 w 595"/>
              <a:gd name="T43" fmla="*/ 272 h 335"/>
              <a:gd name="T44" fmla="*/ 108 w 595"/>
              <a:gd name="T45" fmla="*/ 272 h 335"/>
              <a:gd name="T46" fmla="*/ 94 w 595"/>
              <a:gd name="T47" fmla="*/ 295 h 335"/>
              <a:gd name="T48" fmla="*/ 74 w 595"/>
              <a:gd name="T49" fmla="*/ 302 h 335"/>
              <a:gd name="T50" fmla="*/ 74 w 595"/>
              <a:gd name="T51" fmla="*/ 302 h 335"/>
              <a:gd name="T52" fmla="*/ 67 w 595"/>
              <a:gd name="T53" fmla="*/ 301 h 335"/>
              <a:gd name="T54" fmla="*/ 30 w 595"/>
              <a:gd name="T55" fmla="*/ 294 h 335"/>
              <a:gd name="T56" fmla="*/ 6 w 595"/>
              <a:gd name="T57" fmla="*/ 280 h 335"/>
              <a:gd name="T58" fmla="*/ 0 w 595"/>
              <a:gd name="T59" fmla="*/ 255 h 335"/>
              <a:gd name="T60" fmla="*/ 0 w 595"/>
              <a:gd name="T61" fmla="*/ 255 h 335"/>
              <a:gd name="T62" fmla="*/ 24 w 595"/>
              <a:gd name="T63" fmla="*/ 111 h 335"/>
              <a:gd name="T64" fmla="*/ 37 w 595"/>
              <a:gd name="T65" fmla="*/ 88 h 335"/>
              <a:gd name="T66" fmla="*/ 61 w 595"/>
              <a:gd name="T67" fmla="*/ 80 h 335"/>
              <a:gd name="T68" fmla="*/ 62 w 595"/>
              <a:gd name="T69" fmla="*/ 80 h 335"/>
              <a:gd name="T70" fmla="*/ 178 w 595"/>
              <a:gd name="T71" fmla="*/ 84 h 335"/>
              <a:gd name="T72" fmla="*/ 171 w 595"/>
              <a:gd name="T73" fmla="*/ 60 h 335"/>
              <a:gd name="T74" fmla="*/ 172 w 595"/>
              <a:gd name="T75" fmla="*/ 35 h 335"/>
              <a:gd name="T76" fmla="*/ 184 w 595"/>
              <a:gd name="T77" fmla="*/ 9 h 335"/>
              <a:gd name="T78" fmla="*/ 208 w 595"/>
              <a:gd name="T79" fmla="*/ 0 h 335"/>
              <a:gd name="T80" fmla="*/ 209 w 595"/>
              <a:gd name="T81" fmla="*/ 0 h 335"/>
              <a:gd name="T82" fmla="*/ 466 w 595"/>
              <a:gd name="T83" fmla="*/ 12 h 335"/>
              <a:gd name="T84" fmla="*/ 491 w 595"/>
              <a:gd name="T85" fmla="*/ 24 h 335"/>
              <a:gd name="T86" fmla="*/ 500 w 595"/>
              <a:gd name="T87" fmla="*/ 48 h 335"/>
              <a:gd name="T88" fmla="*/ 499 w 595"/>
              <a:gd name="T89" fmla="*/ 75 h 335"/>
              <a:gd name="T90" fmla="*/ 493 w 595"/>
              <a:gd name="T91" fmla="*/ 95 h 335"/>
              <a:gd name="T92" fmla="*/ 562 w 595"/>
              <a:gd name="T93" fmla="*/ 97 h 335"/>
              <a:gd name="T94" fmla="*/ 587 w 595"/>
              <a:gd name="T95" fmla="*/ 109 h 335"/>
              <a:gd name="T96" fmla="*/ 594 w 595"/>
              <a:gd name="T97" fmla="*/ 134 h 335"/>
              <a:gd name="T98" fmla="*/ 594 w 595"/>
              <a:gd name="T99" fmla="*/ 135 h 335"/>
              <a:gd name="T100" fmla="*/ 566 w 595"/>
              <a:gd name="T101" fmla="*/ 306 h 335"/>
              <a:gd name="T102" fmla="*/ 566 w 595"/>
              <a:gd name="T103" fmla="*/ 306 h 335"/>
              <a:gd name="T104" fmla="*/ 552 w 595"/>
              <a:gd name="T105" fmla="*/ 328 h 335"/>
              <a:gd name="T106" fmla="*/ 532 w 595"/>
              <a:gd name="T107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5" h="335">
                <a:moveTo>
                  <a:pt x="532" y="335"/>
                </a:moveTo>
                <a:cubicBezTo>
                  <a:pt x="529" y="335"/>
                  <a:pt x="527" y="334"/>
                  <a:pt x="525" y="334"/>
                </a:cubicBezTo>
                <a:cubicBezTo>
                  <a:pt x="487" y="329"/>
                  <a:pt x="487" y="329"/>
                  <a:pt x="487" y="329"/>
                </a:cubicBezTo>
                <a:cubicBezTo>
                  <a:pt x="487" y="328"/>
                  <a:pt x="487" y="328"/>
                  <a:pt x="487" y="328"/>
                </a:cubicBezTo>
                <a:cubicBezTo>
                  <a:pt x="478" y="327"/>
                  <a:pt x="470" y="322"/>
                  <a:pt x="464" y="315"/>
                </a:cubicBezTo>
                <a:cubicBezTo>
                  <a:pt x="458" y="307"/>
                  <a:pt x="456" y="297"/>
                  <a:pt x="458" y="288"/>
                </a:cubicBezTo>
                <a:cubicBezTo>
                  <a:pt x="472" y="203"/>
                  <a:pt x="472" y="203"/>
                  <a:pt x="472" y="203"/>
                </a:cubicBezTo>
                <a:cubicBezTo>
                  <a:pt x="365" y="199"/>
                  <a:pt x="365" y="199"/>
                  <a:pt x="365" y="199"/>
                </a:cubicBezTo>
                <a:cubicBezTo>
                  <a:pt x="364" y="199"/>
                  <a:pt x="364" y="199"/>
                  <a:pt x="363" y="200"/>
                </a:cubicBezTo>
                <a:cubicBezTo>
                  <a:pt x="363" y="200"/>
                  <a:pt x="363" y="200"/>
                  <a:pt x="362" y="200"/>
                </a:cubicBezTo>
                <a:cubicBezTo>
                  <a:pt x="351" y="290"/>
                  <a:pt x="351" y="290"/>
                  <a:pt x="351" y="290"/>
                </a:cubicBezTo>
                <a:cubicBezTo>
                  <a:pt x="350" y="300"/>
                  <a:pt x="345" y="308"/>
                  <a:pt x="338" y="314"/>
                </a:cubicBezTo>
                <a:cubicBezTo>
                  <a:pt x="331" y="318"/>
                  <a:pt x="324" y="321"/>
                  <a:pt x="316" y="321"/>
                </a:cubicBezTo>
                <a:cubicBezTo>
                  <a:pt x="315" y="321"/>
                  <a:pt x="314" y="321"/>
                  <a:pt x="312" y="321"/>
                </a:cubicBezTo>
                <a:cubicBezTo>
                  <a:pt x="274" y="316"/>
                  <a:pt x="274" y="316"/>
                  <a:pt x="274" y="316"/>
                </a:cubicBezTo>
                <a:cubicBezTo>
                  <a:pt x="262" y="315"/>
                  <a:pt x="254" y="308"/>
                  <a:pt x="250" y="302"/>
                </a:cubicBezTo>
                <a:cubicBezTo>
                  <a:pt x="244" y="295"/>
                  <a:pt x="242" y="285"/>
                  <a:pt x="244" y="276"/>
                </a:cubicBezTo>
                <a:cubicBezTo>
                  <a:pt x="254" y="195"/>
                  <a:pt x="254" y="195"/>
                  <a:pt x="254" y="195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22" y="191"/>
                  <a:pt x="122" y="191"/>
                  <a:pt x="121" y="191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108" y="272"/>
                  <a:pt x="108" y="272"/>
                  <a:pt x="108" y="272"/>
                </a:cubicBezTo>
                <a:cubicBezTo>
                  <a:pt x="108" y="272"/>
                  <a:pt x="108" y="272"/>
                  <a:pt x="108" y="272"/>
                </a:cubicBezTo>
                <a:cubicBezTo>
                  <a:pt x="106" y="282"/>
                  <a:pt x="101" y="289"/>
                  <a:pt x="94" y="295"/>
                </a:cubicBezTo>
                <a:cubicBezTo>
                  <a:pt x="88" y="299"/>
                  <a:pt x="81" y="302"/>
                  <a:pt x="74" y="302"/>
                </a:cubicBezTo>
                <a:cubicBezTo>
                  <a:pt x="74" y="302"/>
                  <a:pt x="74" y="302"/>
                  <a:pt x="74" y="302"/>
                </a:cubicBezTo>
                <a:cubicBezTo>
                  <a:pt x="72" y="302"/>
                  <a:pt x="69" y="301"/>
                  <a:pt x="67" y="301"/>
                </a:cubicBezTo>
                <a:cubicBezTo>
                  <a:pt x="30" y="294"/>
                  <a:pt x="30" y="294"/>
                  <a:pt x="30" y="294"/>
                </a:cubicBezTo>
                <a:cubicBezTo>
                  <a:pt x="20" y="293"/>
                  <a:pt x="12" y="288"/>
                  <a:pt x="6" y="280"/>
                </a:cubicBezTo>
                <a:cubicBezTo>
                  <a:pt x="2" y="272"/>
                  <a:pt x="0" y="264"/>
                  <a:pt x="0" y="255"/>
                </a:cubicBezTo>
                <a:cubicBezTo>
                  <a:pt x="0" y="255"/>
                  <a:pt x="0" y="255"/>
                  <a:pt x="0" y="255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6" y="102"/>
                  <a:pt x="30" y="94"/>
                  <a:pt x="37" y="88"/>
                </a:cubicBezTo>
                <a:cubicBezTo>
                  <a:pt x="44" y="83"/>
                  <a:pt x="53" y="80"/>
                  <a:pt x="61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178" y="84"/>
                  <a:pt x="178" y="84"/>
                  <a:pt x="178" y="84"/>
                </a:cubicBezTo>
                <a:cubicBezTo>
                  <a:pt x="173" y="77"/>
                  <a:pt x="170" y="69"/>
                  <a:pt x="171" y="6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24"/>
                  <a:pt x="177" y="16"/>
                  <a:pt x="184" y="9"/>
                </a:cubicBezTo>
                <a:cubicBezTo>
                  <a:pt x="191" y="4"/>
                  <a:pt x="199" y="0"/>
                  <a:pt x="208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76" y="13"/>
                  <a:pt x="485" y="16"/>
                  <a:pt x="491" y="24"/>
                </a:cubicBezTo>
                <a:cubicBezTo>
                  <a:pt x="497" y="31"/>
                  <a:pt x="500" y="39"/>
                  <a:pt x="500" y="48"/>
                </a:cubicBezTo>
                <a:cubicBezTo>
                  <a:pt x="499" y="75"/>
                  <a:pt x="499" y="75"/>
                  <a:pt x="499" y="75"/>
                </a:cubicBezTo>
                <a:cubicBezTo>
                  <a:pt x="499" y="82"/>
                  <a:pt x="497" y="89"/>
                  <a:pt x="493" y="95"/>
                </a:cubicBezTo>
                <a:cubicBezTo>
                  <a:pt x="562" y="97"/>
                  <a:pt x="562" y="97"/>
                  <a:pt x="562" y="97"/>
                </a:cubicBezTo>
                <a:cubicBezTo>
                  <a:pt x="572" y="97"/>
                  <a:pt x="580" y="101"/>
                  <a:pt x="587" y="109"/>
                </a:cubicBezTo>
                <a:cubicBezTo>
                  <a:pt x="592" y="116"/>
                  <a:pt x="595" y="125"/>
                  <a:pt x="594" y="134"/>
                </a:cubicBezTo>
                <a:cubicBezTo>
                  <a:pt x="594" y="135"/>
                  <a:pt x="594" y="135"/>
                  <a:pt x="594" y="135"/>
                </a:cubicBezTo>
                <a:cubicBezTo>
                  <a:pt x="566" y="306"/>
                  <a:pt x="566" y="306"/>
                  <a:pt x="566" y="306"/>
                </a:cubicBezTo>
                <a:cubicBezTo>
                  <a:pt x="566" y="306"/>
                  <a:pt x="566" y="306"/>
                  <a:pt x="566" y="306"/>
                </a:cubicBezTo>
                <a:cubicBezTo>
                  <a:pt x="564" y="315"/>
                  <a:pt x="559" y="322"/>
                  <a:pt x="552" y="328"/>
                </a:cubicBezTo>
                <a:cubicBezTo>
                  <a:pt x="546" y="332"/>
                  <a:pt x="539" y="335"/>
                  <a:pt x="532" y="335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163"/>
          <p:cNvSpPr>
            <a:spLocks noEditPoints="1"/>
          </p:cNvSpPr>
          <p:nvPr/>
        </p:nvSpPr>
        <p:spPr bwMode="auto">
          <a:xfrm>
            <a:off x="2363788" y="4630738"/>
            <a:ext cx="1387475" cy="812800"/>
          </a:xfrm>
          <a:custGeom>
            <a:avLst/>
            <a:gdLst>
              <a:gd name="T0" fmla="*/ 485 w 632"/>
              <a:gd name="T1" fmla="*/ 48 h 371"/>
              <a:gd name="T2" fmla="*/ 500 w 632"/>
              <a:gd name="T3" fmla="*/ 92 h 371"/>
              <a:gd name="T4" fmla="*/ 483 w 632"/>
              <a:gd name="T5" fmla="*/ 109 h 371"/>
              <a:gd name="T6" fmla="*/ 383 w 632"/>
              <a:gd name="T7" fmla="*/ 107 h 371"/>
              <a:gd name="T8" fmla="*/ 393 w 632"/>
              <a:gd name="T9" fmla="*/ 127 h 371"/>
              <a:gd name="T10" fmla="*/ 595 w 632"/>
              <a:gd name="T11" fmla="*/ 150 h 371"/>
              <a:gd name="T12" fmla="*/ 551 w 632"/>
              <a:gd name="T13" fmla="*/ 335 h 371"/>
              <a:gd name="T14" fmla="*/ 498 w 632"/>
              <a:gd name="T15" fmla="*/ 322 h 371"/>
              <a:gd name="T16" fmla="*/ 506 w 632"/>
              <a:gd name="T17" fmla="*/ 208 h 371"/>
              <a:gd name="T18" fmla="*/ 371 w 632"/>
              <a:gd name="T19" fmla="*/ 204 h 371"/>
              <a:gd name="T20" fmla="*/ 346 w 632"/>
              <a:gd name="T21" fmla="*/ 317 h 371"/>
              <a:gd name="T22" fmla="*/ 296 w 632"/>
              <a:gd name="T23" fmla="*/ 316 h 371"/>
              <a:gd name="T24" fmla="*/ 291 w 632"/>
              <a:gd name="T25" fmla="*/ 213 h 371"/>
              <a:gd name="T26" fmla="*/ 142 w 632"/>
              <a:gd name="T27" fmla="*/ 191 h 371"/>
              <a:gd name="T28" fmla="*/ 122 w 632"/>
              <a:gd name="T29" fmla="*/ 206 h 371"/>
              <a:gd name="T30" fmla="*/ 93 w 632"/>
              <a:gd name="T31" fmla="*/ 302 h 371"/>
              <a:gd name="T32" fmla="*/ 40 w 632"/>
              <a:gd name="T33" fmla="*/ 288 h 371"/>
              <a:gd name="T34" fmla="*/ 68 w 632"/>
              <a:gd name="T35" fmla="*/ 120 h 371"/>
              <a:gd name="T36" fmla="*/ 286 w 632"/>
              <a:gd name="T37" fmla="*/ 123 h 371"/>
              <a:gd name="T38" fmla="*/ 300 w 632"/>
              <a:gd name="T39" fmla="*/ 104 h 371"/>
              <a:gd name="T40" fmla="*/ 212 w 632"/>
              <a:gd name="T41" fmla="*/ 92 h 371"/>
              <a:gd name="T42" fmla="*/ 215 w 632"/>
              <a:gd name="T43" fmla="*/ 41 h 371"/>
              <a:gd name="T44" fmla="*/ 227 w 632"/>
              <a:gd name="T45" fmla="*/ 0 h 371"/>
              <a:gd name="T46" fmla="*/ 172 w 632"/>
              <a:gd name="T47" fmla="*/ 77 h 371"/>
              <a:gd name="T48" fmla="*/ 81 w 632"/>
              <a:gd name="T49" fmla="*/ 80 h 371"/>
              <a:gd name="T50" fmla="*/ 80 w 632"/>
              <a:gd name="T51" fmla="*/ 80 h 371"/>
              <a:gd name="T52" fmla="*/ 25 w 632"/>
              <a:gd name="T53" fmla="*/ 126 h 371"/>
              <a:gd name="T54" fmla="*/ 2 w 632"/>
              <a:gd name="T55" fmla="*/ 270 h 371"/>
              <a:gd name="T56" fmla="*/ 46 w 632"/>
              <a:gd name="T57" fmla="*/ 330 h 371"/>
              <a:gd name="T58" fmla="*/ 124 w 632"/>
              <a:gd name="T59" fmla="*/ 327 h 371"/>
              <a:gd name="T60" fmla="*/ 145 w 632"/>
              <a:gd name="T61" fmla="*/ 292 h 371"/>
              <a:gd name="T62" fmla="*/ 245 w 632"/>
              <a:gd name="T63" fmla="*/ 291 h 371"/>
              <a:gd name="T64" fmla="*/ 329 w 632"/>
              <a:gd name="T65" fmla="*/ 356 h 371"/>
              <a:gd name="T66" fmla="*/ 335 w 632"/>
              <a:gd name="T67" fmla="*/ 357 h 371"/>
              <a:gd name="T68" fmla="*/ 397 w 632"/>
              <a:gd name="T69" fmla="*/ 235 h 371"/>
              <a:gd name="T70" fmla="*/ 469 w 632"/>
              <a:gd name="T71" fmla="*/ 343 h 371"/>
              <a:gd name="T72" fmla="*/ 504 w 632"/>
              <a:gd name="T73" fmla="*/ 364 h 371"/>
              <a:gd name="T74" fmla="*/ 582 w 632"/>
              <a:gd name="T75" fmla="*/ 360 h 371"/>
              <a:gd name="T76" fmla="*/ 602 w 632"/>
              <a:gd name="T77" fmla="*/ 326 h 371"/>
              <a:gd name="T78" fmla="*/ 631 w 632"/>
              <a:gd name="T79" fmla="*/ 154 h 371"/>
              <a:gd name="T80" fmla="*/ 536 w 632"/>
              <a:gd name="T81" fmla="*/ 96 h 371"/>
              <a:gd name="T82" fmla="*/ 537 w 632"/>
              <a:gd name="T83" fmla="*/ 66 h 371"/>
              <a:gd name="T84" fmla="*/ 486 w 632"/>
              <a:gd name="T85" fmla="*/ 12 h 371"/>
              <a:gd name="T86" fmla="*/ 227 w 632"/>
              <a:gd name="T87" fmla="*/ 0 h 371"/>
              <a:gd name="T88" fmla="*/ 227 w 632"/>
              <a:gd name="T89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2" h="371">
                <a:moveTo>
                  <a:pt x="227" y="36"/>
                </a:moveTo>
                <a:cubicBezTo>
                  <a:pt x="227" y="36"/>
                  <a:pt x="227" y="36"/>
                  <a:pt x="227" y="36"/>
                </a:cubicBezTo>
                <a:cubicBezTo>
                  <a:pt x="485" y="48"/>
                  <a:pt x="485" y="48"/>
                  <a:pt x="485" y="48"/>
                </a:cubicBezTo>
                <a:cubicBezTo>
                  <a:pt x="490" y="48"/>
                  <a:pt x="493" y="50"/>
                  <a:pt x="496" y="54"/>
                </a:cubicBezTo>
                <a:cubicBezTo>
                  <a:pt x="500" y="57"/>
                  <a:pt x="501" y="61"/>
                  <a:pt x="501" y="66"/>
                </a:cubicBezTo>
                <a:cubicBezTo>
                  <a:pt x="500" y="92"/>
                  <a:pt x="500" y="92"/>
                  <a:pt x="500" y="92"/>
                </a:cubicBezTo>
                <a:cubicBezTo>
                  <a:pt x="500" y="97"/>
                  <a:pt x="498" y="101"/>
                  <a:pt x="495" y="104"/>
                </a:cubicBezTo>
                <a:cubicBezTo>
                  <a:pt x="491" y="107"/>
                  <a:pt x="487" y="109"/>
                  <a:pt x="483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395" y="105"/>
                  <a:pt x="395" y="105"/>
                  <a:pt x="395" y="105"/>
                </a:cubicBezTo>
                <a:cubicBezTo>
                  <a:pt x="394" y="105"/>
                  <a:pt x="394" y="105"/>
                  <a:pt x="393" y="105"/>
                </a:cubicBezTo>
                <a:cubicBezTo>
                  <a:pt x="389" y="105"/>
                  <a:pt x="386" y="106"/>
                  <a:pt x="383" y="107"/>
                </a:cubicBezTo>
                <a:cubicBezTo>
                  <a:pt x="380" y="109"/>
                  <a:pt x="378" y="112"/>
                  <a:pt x="377" y="115"/>
                </a:cubicBezTo>
                <a:cubicBezTo>
                  <a:pt x="377" y="118"/>
                  <a:pt x="378" y="121"/>
                  <a:pt x="381" y="123"/>
                </a:cubicBezTo>
                <a:cubicBezTo>
                  <a:pt x="385" y="125"/>
                  <a:pt x="388" y="127"/>
                  <a:pt x="393" y="127"/>
                </a:cubicBezTo>
                <a:cubicBezTo>
                  <a:pt x="580" y="133"/>
                  <a:pt x="580" y="133"/>
                  <a:pt x="580" y="133"/>
                </a:cubicBezTo>
                <a:cubicBezTo>
                  <a:pt x="585" y="133"/>
                  <a:pt x="589" y="135"/>
                  <a:pt x="592" y="138"/>
                </a:cubicBezTo>
                <a:cubicBezTo>
                  <a:pt x="594" y="142"/>
                  <a:pt x="596" y="146"/>
                  <a:pt x="595" y="150"/>
                </a:cubicBezTo>
                <a:cubicBezTo>
                  <a:pt x="567" y="320"/>
                  <a:pt x="567" y="320"/>
                  <a:pt x="567" y="320"/>
                </a:cubicBezTo>
                <a:cubicBezTo>
                  <a:pt x="566" y="325"/>
                  <a:pt x="564" y="329"/>
                  <a:pt x="560" y="331"/>
                </a:cubicBezTo>
                <a:cubicBezTo>
                  <a:pt x="557" y="333"/>
                  <a:pt x="554" y="335"/>
                  <a:pt x="551" y="335"/>
                </a:cubicBezTo>
                <a:cubicBezTo>
                  <a:pt x="549" y="335"/>
                  <a:pt x="548" y="334"/>
                  <a:pt x="547" y="334"/>
                </a:cubicBezTo>
                <a:cubicBezTo>
                  <a:pt x="509" y="329"/>
                  <a:pt x="509" y="329"/>
                  <a:pt x="509" y="329"/>
                </a:cubicBezTo>
                <a:cubicBezTo>
                  <a:pt x="504" y="328"/>
                  <a:pt x="500" y="325"/>
                  <a:pt x="498" y="322"/>
                </a:cubicBezTo>
                <a:cubicBezTo>
                  <a:pt x="495" y="318"/>
                  <a:pt x="494" y="314"/>
                  <a:pt x="495" y="309"/>
                </a:cubicBezTo>
                <a:cubicBezTo>
                  <a:pt x="509" y="220"/>
                  <a:pt x="509" y="220"/>
                  <a:pt x="509" y="220"/>
                </a:cubicBezTo>
                <a:cubicBezTo>
                  <a:pt x="510" y="216"/>
                  <a:pt x="509" y="212"/>
                  <a:pt x="506" y="208"/>
                </a:cubicBezTo>
                <a:cubicBezTo>
                  <a:pt x="503" y="205"/>
                  <a:pt x="500" y="203"/>
                  <a:pt x="495" y="203"/>
                </a:cubicBezTo>
                <a:cubicBezTo>
                  <a:pt x="383" y="199"/>
                  <a:pt x="383" y="199"/>
                  <a:pt x="383" y="199"/>
                </a:cubicBezTo>
                <a:cubicBezTo>
                  <a:pt x="379" y="199"/>
                  <a:pt x="375" y="200"/>
                  <a:pt x="371" y="204"/>
                </a:cubicBezTo>
                <a:cubicBezTo>
                  <a:pt x="367" y="207"/>
                  <a:pt x="364" y="211"/>
                  <a:pt x="364" y="215"/>
                </a:cubicBezTo>
                <a:cubicBezTo>
                  <a:pt x="352" y="306"/>
                  <a:pt x="352" y="306"/>
                  <a:pt x="352" y="306"/>
                </a:cubicBezTo>
                <a:cubicBezTo>
                  <a:pt x="352" y="311"/>
                  <a:pt x="349" y="314"/>
                  <a:pt x="346" y="317"/>
                </a:cubicBezTo>
                <a:cubicBezTo>
                  <a:pt x="342" y="320"/>
                  <a:pt x="339" y="321"/>
                  <a:pt x="335" y="321"/>
                </a:cubicBezTo>
                <a:cubicBezTo>
                  <a:pt x="335" y="321"/>
                  <a:pt x="334" y="321"/>
                  <a:pt x="333" y="321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0" y="315"/>
                  <a:pt x="286" y="313"/>
                  <a:pt x="283" y="310"/>
                </a:cubicBezTo>
                <a:cubicBezTo>
                  <a:pt x="280" y="306"/>
                  <a:pt x="279" y="301"/>
                  <a:pt x="280" y="296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2" y="208"/>
                  <a:pt x="291" y="204"/>
                  <a:pt x="288" y="200"/>
                </a:cubicBezTo>
                <a:cubicBezTo>
                  <a:pt x="285" y="197"/>
                  <a:pt x="281" y="195"/>
                  <a:pt x="277" y="195"/>
                </a:cubicBezTo>
                <a:cubicBezTo>
                  <a:pt x="142" y="191"/>
                  <a:pt x="142" y="191"/>
                  <a:pt x="142" y="191"/>
                </a:cubicBezTo>
                <a:cubicBezTo>
                  <a:pt x="142" y="191"/>
                  <a:pt x="142" y="191"/>
                  <a:pt x="142" y="191"/>
                </a:cubicBezTo>
                <a:cubicBezTo>
                  <a:pt x="137" y="191"/>
                  <a:pt x="133" y="192"/>
                  <a:pt x="129" y="195"/>
                </a:cubicBezTo>
                <a:cubicBezTo>
                  <a:pt x="125" y="198"/>
                  <a:pt x="123" y="202"/>
                  <a:pt x="122" y="206"/>
                </a:cubicBezTo>
                <a:cubicBezTo>
                  <a:pt x="109" y="287"/>
                  <a:pt x="109" y="287"/>
                  <a:pt x="109" y="287"/>
                </a:cubicBezTo>
                <a:cubicBezTo>
                  <a:pt x="108" y="292"/>
                  <a:pt x="106" y="296"/>
                  <a:pt x="102" y="298"/>
                </a:cubicBezTo>
                <a:cubicBezTo>
                  <a:pt x="99" y="301"/>
                  <a:pt x="96" y="302"/>
                  <a:pt x="93" y="302"/>
                </a:cubicBezTo>
                <a:cubicBezTo>
                  <a:pt x="92" y="302"/>
                  <a:pt x="90" y="301"/>
                  <a:pt x="89" y="301"/>
                </a:cubicBezTo>
                <a:cubicBezTo>
                  <a:pt x="52" y="295"/>
                  <a:pt x="52" y="295"/>
                  <a:pt x="52" y="295"/>
                </a:cubicBezTo>
                <a:cubicBezTo>
                  <a:pt x="47" y="294"/>
                  <a:pt x="43" y="292"/>
                  <a:pt x="40" y="288"/>
                </a:cubicBezTo>
                <a:cubicBezTo>
                  <a:pt x="38" y="284"/>
                  <a:pt x="37" y="280"/>
                  <a:pt x="37" y="275"/>
                </a:cubicBezTo>
                <a:cubicBezTo>
                  <a:pt x="61" y="132"/>
                  <a:pt x="61" y="132"/>
                  <a:pt x="61" y="132"/>
                </a:cubicBezTo>
                <a:cubicBezTo>
                  <a:pt x="62" y="127"/>
                  <a:pt x="64" y="123"/>
                  <a:pt x="68" y="120"/>
                </a:cubicBezTo>
                <a:cubicBezTo>
                  <a:pt x="72" y="117"/>
                  <a:pt x="76" y="116"/>
                  <a:pt x="80" y="116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286" y="123"/>
                  <a:pt x="286" y="123"/>
                  <a:pt x="286" y="123"/>
                </a:cubicBezTo>
                <a:cubicBezTo>
                  <a:pt x="290" y="123"/>
                  <a:pt x="294" y="122"/>
                  <a:pt x="298" y="120"/>
                </a:cubicBezTo>
                <a:cubicBezTo>
                  <a:pt x="302" y="118"/>
                  <a:pt x="304" y="116"/>
                  <a:pt x="305" y="112"/>
                </a:cubicBezTo>
                <a:cubicBezTo>
                  <a:pt x="305" y="109"/>
                  <a:pt x="304" y="106"/>
                  <a:pt x="300" y="104"/>
                </a:cubicBezTo>
                <a:cubicBezTo>
                  <a:pt x="297" y="102"/>
                  <a:pt x="293" y="100"/>
                  <a:pt x="289" y="100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19" y="97"/>
                  <a:pt x="215" y="95"/>
                  <a:pt x="212" y="92"/>
                </a:cubicBezTo>
                <a:cubicBezTo>
                  <a:pt x="209" y="88"/>
                  <a:pt x="207" y="84"/>
                  <a:pt x="208" y="79"/>
                </a:cubicBezTo>
                <a:cubicBezTo>
                  <a:pt x="209" y="53"/>
                  <a:pt x="209" y="53"/>
                  <a:pt x="209" y="53"/>
                </a:cubicBezTo>
                <a:cubicBezTo>
                  <a:pt x="209" y="48"/>
                  <a:pt x="211" y="44"/>
                  <a:pt x="215" y="41"/>
                </a:cubicBezTo>
                <a:cubicBezTo>
                  <a:pt x="218" y="38"/>
                  <a:pt x="222" y="36"/>
                  <a:pt x="227" y="36"/>
                </a:cubicBezTo>
                <a:moveTo>
                  <a:pt x="227" y="0"/>
                </a:moveTo>
                <a:cubicBezTo>
                  <a:pt x="227" y="0"/>
                  <a:pt x="227" y="0"/>
                  <a:pt x="227" y="0"/>
                </a:cubicBezTo>
                <a:cubicBezTo>
                  <a:pt x="214" y="0"/>
                  <a:pt x="201" y="5"/>
                  <a:pt x="191" y="14"/>
                </a:cubicBezTo>
                <a:cubicBezTo>
                  <a:pt x="180" y="23"/>
                  <a:pt x="174" y="37"/>
                  <a:pt x="173" y="52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72" y="79"/>
                  <a:pt x="172" y="81"/>
                  <a:pt x="172" y="83"/>
                </a:cubicBezTo>
                <a:cubicBezTo>
                  <a:pt x="82" y="80"/>
                  <a:pt x="82" y="80"/>
                  <a:pt x="82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67" y="80"/>
                  <a:pt x="55" y="84"/>
                  <a:pt x="45" y="92"/>
                </a:cubicBezTo>
                <a:cubicBezTo>
                  <a:pt x="35" y="101"/>
                  <a:pt x="28" y="112"/>
                  <a:pt x="25" y="125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" y="269"/>
                  <a:pt x="2" y="269"/>
                  <a:pt x="2" y="269"/>
                </a:cubicBezTo>
                <a:cubicBezTo>
                  <a:pt x="2" y="270"/>
                  <a:pt x="2" y="270"/>
                  <a:pt x="2" y="270"/>
                </a:cubicBezTo>
                <a:cubicBezTo>
                  <a:pt x="2" y="271"/>
                  <a:pt x="2" y="271"/>
                  <a:pt x="2" y="271"/>
                </a:cubicBezTo>
                <a:cubicBezTo>
                  <a:pt x="0" y="284"/>
                  <a:pt x="3" y="297"/>
                  <a:pt x="10" y="307"/>
                </a:cubicBezTo>
                <a:cubicBezTo>
                  <a:pt x="18" y="320"/>
                  <a:pt x="31" y="328"/>
                  <a:pt x="46" y="330"/>
                </a:cubicBezTo>
                <a:cubicBezTo>
                  <a:pt x="83" y="337"/>
                  <a:pt x="83" y="337"/>
                  <a:pt x="83" y="337"/>
                </a:cubicBezTo>
                <a:cubicBezTo>
                  <a:pt x="86" y="337"/>
                  <a:pt x="89" y="338"/>
                  <a:pt x="93" y="338"/>
                </a:cubicBezTo>
                <a:cubicBezTo>
                  <a:pt x="104" y="338"/>
                  <a:pt x="115" y="334"/>
                  <a:pt x="124" y="327"/>
                </a:cubicBezTo>
                <a:cubicBezTo>
                  <a:pt x="135" y="319"/>
                  <a:pt x="142" y="307"/>
                  <a:pt x="145" y="294"/>
                </a:cubicBezTo>
                <a:cubicBezTo>
                  <a:pt x="145" y="293"/>
                  <a:pt x="145" y="293"/>
                  <a:pt x="145" y="293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253" y="230"/>
                  <a:pt x="253" y="230"/>
                  <a:pt x="253" y="230"/>
                </a:cubicBezTo>
                <a:cubicBezTo>
                  <a:pt x="245" y="291"/>
                  <a:pt x="245" y="291"/>
                  <a:pt x="245" y="291"/>
                </a:cubicBezTo>
                <a:cubicBezTo>
                  <a:pt x="242" y="305"/>
                  <a:pt x="246" y="320"/>
                  <a:pt x="255" y="331"/>
                </a:cubicBezTo>
                <a:cubicBezTo>
                  <a:pt x="263" y="343"/>
                  <a:pt x="276" y="350"/>
                  <a:pt x="292" y="352"/>
                </a:cubicBezTo>
                <a:cubicBezTo>
                  <a:pt x="329" y="356"/>
                  <a:pt x="329" y="356"/>
                  <a:pt x="329" y="356"/>
                </a:cubicBezTo>
                <a:cubicBezTo>
                  <a:pt x="329" y="356"/>
                  <a:pt x="329" y="356"/>
                  <a:pt x="329" y="356"/>
                </a:cubicBezTo>
                <a:cubicBezTo>
                  <a:pt x="329" y="356"/>
                  <a:pt x="329" y="356"/>
                  <a:pt x="329" y="356"/>
                </a:cubicBezTo>
                <a:cubicBezTo>
                  <a:pt x="331" y="357"/>
                  <a:pt x="333" y="357"/>
                  <a:pt x="335" y="357"/>
                </a:cubicBezTo>
                <a:cubicBezTo>
                  <a:pt x="347" y="357"/>
                  <a:pt x="358" y="353"/>
                  <a:pt x="367" y="346"/>
                </a:cubicBezTo>
                <a:cubicBezTo>
                  <a:pt x="379" y="337"/>
                  <a:pt x="386" y="325"/>
                  <a:pt x="388" y="310"/>
                </a:cubicBezTo>
                <a:cubicBezTo>
                  <a:pt x="397" y="235"/>
                  <a:pt x="397" y="235"/>
                  <a:pt x="397" y="235"/>
                </a:cubicBezTo>
                <a:cubicBezTo>
                  <a:pt x="470" y="238"/>
                  <a:pt x="470" y="238"/>
                  <a:pt x="470" y="238"/>
                </a:cubicBezTo>
                <a:cubicBezTo>
                  <a:pt x="459" y="302"/>
                  <a:pt x="459" y="302"/>
                  <a:pt x="459" y="302"/>
                </a:cubicBezTo>
                <a:cubicBezTo>
                  <a:pt x="457" y="317"/>
                  <a:pt x="460" y="332"/>
                  <a:pt x="469" y="343"/>
                </a:cubicBezTo>
                <a:cubicBezTo>
                  <a:pt x="477" y="354"/>
                  <a:pt x="489" y="361"/>
                  <a:pt x="502" y="364"/>
                </a:cubicBezTo>
                <a:cubicBezTo>
                  <a:pt x="503" y="364"/>
                  <a:pt x="503" y="364"/>
                  <a:pt x="503" y="364"/>
                </a:cubicBezTo>
                <a:cubicBezTo>
                  <a:pt x="504" y="364"/>
                  <a:pt x="504" y="364"/>
                  <a:pt x="504" y="364"/>
                </a:cubicBezTo>
                <a:cubicBezTo>
                  <a:pt x="541" y="370"/>
                  <a:pt x="541" y="370"/>
                  <a:pt x="541" y="370"/>
                </a:cubicBezTo>
                <a:cubicBezTo>
                  <a:pt x="544" y="370"/>
                  <a:pt x="547" y="371"/>
                  <a:pt x="551" y="371"/>
                </a:cubicBezTo>
                <a:cubicBezTo>
                  <a:pt x="562" y="371"/>
                  <a:pt x="573" y="367"/>
                  <a:pt x="582" y="360"/>
                </a:cubicBezTo>
                <a:cubicBezTo>
                  <a:pt x="592" y="352"/>
                  <a:pt x="599" y="341"/>
                  <a:pt x="602" y="328"/>
                </a:cubicBezTo>
                <a:cubicBezTo>
                  <a:pt x="602" y="327"/>
                  <a:pt x="602" y="327"/>
                  <a:pt x="602" y="327"/>
                </a:cubicBezTo>
                <a:cubicBezTo>
                  <a:pt x="602" y="326"/>
                  <a:pt x="602" y="326"/>
                  <a:pt x="602" y="326"/>
                </a:cubicBezTo>
                <a:cubicBezTo>
                  <a:pt x="631" y="156"/>
                  <a:pt x="631" y="156"/>
                  <a:pt x="631" y="156"/>
                </a:cubicBezTo>
                <a:cubicBezTo>
                  <a:pt x="631" y="155"/>
                  <a:pt x="631" y="155"/>
                  <a:pt x="631" y="155"/>
                </a:cubicBezTo>
                <a:cubicBezTo>
                  <a:pt x="631" y="154"/>
                  <a:pt x="631" y="154"/>
                  <a:pt x="631" y="154"/>
                </a:cubicBezTo>
                <a:cubicBezTo>
                  <a:pt x="632" y="140"/>
                  <a:pt x="628" y="127"/>
                  <a:pt x="620" y="116"/>
                </a:cubicBezTo>
                <a:cubicBezTo>
                  <a:pt x="610" y="104"/>
                  <a:pt x="596" y="97"/>
                  <a:pt x="581" y="97"/>
                </a:cubicBezTo>
                <a:cubicBezTo>
                  <a:pt x="536" y="96"/>
                  <a:pt x="536" y="96"/>
                  <a:pt x="536" y="96"/>
                </a:cubicBezTo>
                <a:cubicBezTo>
                  <a:pt x="536" y="95"/>
                  <a:pt x="536" y="94"/>
                  <a:pt x="536" y="93"/>
                </a:cubicBezTo>
                <a:cubicBezTo>
                  <a:pt x="537" y="67"/>
                  <a:pt x="537" y="67"/>
                  <a:pt x="537" y="67"/>
                </a:cubicBezTo>
                <a:cubicBezTo>
                  <a:pt x="537" y="66"/>
                  <a:pt x="537" y="66"/>
                  <a:pt x="537" y="66"/>
                </a:cubicBezTo>
                <a:cubicBezTo>
                  <a:pt x="537" y="66"/>
                  <a:pt x="537" y="66"/>
                  <a:pt x="537" y="66"/>
                </a:cubicBezTo>
                <a:cubicBezTo>
                  <a:pt x="537" y="53"/>
                  <a:pt x="532" y="40"/>
                  <a:pt x="524" y="30"/>
                </a:cubicBezTo>
                <a:cubicBezTo>
                  <a:pt x="514" y="19"/>
                  <a:pt x="501" y="13"/>
                  <a:pt x="486" y="12"/>
                </a:cubicBezTo>
                <a:cubicBezTo>
                  <a:pt x="229" y="0"/>
                  <a:pt x="229" y="0"/>
                  <a:pt x="229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7" y="0"/>
                  <a:pt x="227" y="0"/>
                  <a:pt x="2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164"/>
          <p:cNvSpPr>
            <a:spLocks/>
          </p:cNvSpPr>
          <p:nvPr/>
        </p:nvSpPr>
        <p:spPr bwMode="auto">
          <a:xfrm>
            <a:off x="3167063" y="5173663"/>
            <a:ext cx="287337" cy="182562"/>
          </a:xfrm>
          <a:custGeom>
            <a:avLst/>
            <a:gdLst>
              <a:gd name="T0" fmla="*/ 34 w 131"/>
              <a:gd name="T1" fmla="*/ 82 h 83"/>
              <a:gd name="T2" fmla="*/ 9 w 131"/>
              <a:gd name="T3" fmla="*/ 71 h 83"/>
              <a:gd name="T4" fmla="*/ 0 w 131"/>
              <a:gd name="T5" fmla="*/ 46 h 83"/>
              <a:gd name="T6" fmla="*/ 0 w 131"/>
              <a:gd name="T7" fmla="*/ 35 h 83"/>
              <a:gd name="T8" fmla="*/ 10 w 131"/>
              <a:gd name="T9" fmla="*/ 10 h 83"/>
              <a:gd name="T10" fmla="*/ 34 w 131"/>
              <a:gd name="T11" fmla="*/ 0 h 83"/>
              <a:gd name="T12" fmla="*/ 97 w 131"/>
              <a:gd name="T13" fmla="*/ 0 h 83"/>
              <a:gd name="T14" fmla="*/ 98 w 131"/>
              <a:gd name="T15" fmla="*/ 1 h 83"/>
              <a:gd name="T16" fmla="*/ 121 w 131"/>
              <a:gd name="T17" fmla="*/ 12 h 83"/>
              <a:gd name="T18" fmla="*/ 130 w 131"/>
              <a:gd name="T19" fmla="*/ 35 h 83"/>
              <a:gd name="T20" fmla="*/ 131 w 131"/>
              <a:gd name="T21" fmla="*/ 47 h 83"/>
              <a:gd name="T22" fmla="*/ 131 w 131"/>
              <a:gd name="T23" fmla="*/ 47 h 83"/>
              <a:gd name="T24" fmla="*/ 120 w 131"/>
              <a:gd name="T25" fmla="*/ 72 h 83"/>
              <a:gd name="T26" fmla="*/ 97 w 131"/>
              <a:gd name="T27" fmla="*/ 83 h 83"/>
              <a:gd name="T28" fmla="*/ 96 w 131"/>
              <a:gd name="T29" fmla="*/ 83 h 83"/>
              <a:gd name="T30" fmla="*/ 34 w 131"/>
              <a:gd name="T31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" h="83">
                <a:moveTo>
                  <a:pt x="34" y="82"/>
                </a:moveTo>
                <a:cubicBezTo>
                  <a:pt x="27" y="82"/>
                  <a:pt x="18" y="80"/>
                  <a:pt x="9" y="71"/>
                </a:cubicBezTo>
                <a:cubicBezTo>
                  <a:pt x="3" y="64"/>
                  <a:pt x="0" y="55"/>
                  <a:pt x="0" y="4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5"/>
                  <a:pt x="3" y="16"/>
                  <a:pt x="10" y="10"/>
                </a:cubicBezTo>
                <a:cubicBezTo>
                  <a:pt x="17" y="3"/>
                  <a:pt x="25" y="0"/>
                  <a:pt x="34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8" y="1"/>
                  <a:pt x="98" y="1"/>
                  <a:pt x="98" y="1"/>
                </a:cubicBezTo>
                <a:cubicBezTo>
                  <a:pt x="107" y="1"/>
                  <a:pt x="115" y="5"/>
                  <a:pt x="121" y="12"/>
                </a:cubicBezTo>
                <a:cubicBezTo>
                  <a:pt x="127" y="18"/>
                  <a:pt x="130" y="26"/>
                  <a:pt x="130" y="35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31" y="57"/>
                  <a:pt x="127" y="66"/>
                  <a:pt x="120" y="72"/>
                </a:cubicBezTo>
                <a:cubicBezTo>
                  <a:pt x="113" y="78"/>
                  <a:pt x="105" y="82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96" y="83"/>
                  <a:pt x="34" y="82"/>
                  <a:pt x="34" y="82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165"/>
          <p:cNvSpPr>
            <a:spLocks noEditPoints="1"/>
          </p:cNvSpPr>
          <p:nvPr/>
        </p:nvSpPr>
        <p:spPr bwMode="auto">
          <a:xfrm>
            <a:off x="3127375" y="5133975"/>
            <a:ext cx="366712" cy="261937"/>
          </a:xfrm>
          <a:custGeom>
            <a:avLst/>
            <a:gdLst>
              <a:gd name="T0" fmla="*/ 52 w 167"/>
              <a:gd name="T1" fmla="*/ 36 h 119"/>
              <a:gd name="T2" fmla="*/ 52 w 167"/>
              <a:gd name="T3" fmla="*/ 36 h 119"/>
              <a:gd name="T4" fmla="*/ 114 w 167"/>
              <a:gd name="T5" fmla="*/ 36 h 119"/>
              <a:gd name="T6" fmla="*/ 125 w 167"/>
              <a:gd name="T7" fmla="*/ 42 h 119"/>
              <a:gd name="T8" fmla="*/ 130 w 167"/>
              <a:gd name="T9" fmla="*/ 54 h 119"/>
              <a:gd name="T10" fmla="*/ 131 w 167"/>
              <a:gd name="T11" fmla="*/ 65 h 119"/>
              <a:gd name="T12" fmla="*/ 126 w 167"/>
              <a:gd name="T13" fmla="*/ 77 h 119"/>
              <a:gd name="T14" fmla="*/ 113 w 167"/>
              <a:gd name="T15" fmla="*/ 83 h 119"/>
              <a:gd name="T16" fmla="*/ 52 w 167"/>
              <a:gd name="T17" fmla="*/ 82 h 119"/>
              <a:gd name="T18" fmla="*/ 52 w 167"/>
              <a:gd name="T19" fmla="*/ 82 h 119"/>
              <a:gd name="T20" fmla="*/ 41 w 167"/>
              <a:gd name="T21" fmla="*/ 76 h 119"/>
              <a:gd name="T22" fmla="*/ 36 w 167"/>
              <a:gd name="T23" fmla="*/ 64 h 119"/>
              <a:gd name="T24" fmla="*/ 36 w 167"/>
              <a:gd name="T25" fmla="*/ 53 h 119"/>
              <a:gd name="T26" fmla="*/ 41 w 167"/>
              <a:gd name="T27" fmla="*/ 41 h 119"/>
              <a:gd name="T28" fmla="*/ 52 w 167"/>
              <a:gd name="T29" fmla="*/ 36 h 119"/>
              <a:gd name="T30" fmla="*/ 52 w 167"/>
              <a:gd name="T31" fmla="*/ 0 h 119"/>
              <a:gd name="T32" fmla="*/ 16 w 167"/>
              <a:gd name="T33" fmla="*/ 15 h 119"/>
              <a:gd name="T34" fmla="*/ 0 w 167"/>
              <a:gd name="T35" fmla="*/ 53 h 119"/>
              <a:gd name="T36" fmla="*/ 0 w 167"/>
              <a:gd name="T37" fmla="*/ 63 h 119"/>
              <a:gd name="T38" fmla="*/ 0 w 167"/>
              <a:gd name="T39" fmla="*/ 63 h 119"/>
              <a:gd name="T40" fmla="*/ 0 w 167"/>
              <a:gd name="T41" fmla="*/ 64 h 119"/>
              <a:gd name="T42" fmla="*/ 14 w 167"/>
              <a:gd name="T43" fmla="*/ 101 h 119"/>
              <a:gd name="T44" fmla="*/ 52 w 167"/>
              <a:gd name="T45" fmla="*/ 118 h 119"/>
              <a:gd name="T46" fmla="*/ 113 w 167"/>
              <a:gd name="T47" fmla="*/ 119 h 119"/>
              <a:gd name="T48" fmla="*/ 115 w 167"/>
              <a:gd name="T49" fmla="*/ 119 h 119"/>
              <a:gd name="T50" fmla="*/ 117 w 167"/>
              <a:gd name="T51" fmla="*/ 119 h 119"/>
              <a:gd name="T52" fmla="*/ 150 w 167"/>
              <a:gd name="T53" fmla="*/ 103 h 119"/>
              <a:gd name="T54" fmla="*/ 167 w 167"/>
              <a:gd name="T55" fmla="*/ 65 h 119"/>
              <a:gd name="T56" fmla="*/ 167 w 167"/>
              <a:gd name="T57" fmla="*/ 64 h 119"/>
              <a:gd name="T58" fmla="*/ 167 w 167"/>
              <a:gd name="T59" fmla="*/ 62 h 119"/>
              <a:gd name="T60" fmla="*/ 166 w 167"/>
              <a:gd name="T61" fmla="*/ 52 h 119"/>
              <a:gd name="T62" fmla="*/ 152 w 167"/>
              <a:gd name="T63" fmla="*/ 18 h 119"/>
              <a:gd name="T64" fmla="*/ 118 w 167"/>
              <a:gd name="T65" fmla="*/ 1 h 119"/>
              <a:gd name="T66" fmla="*/ 116 w 167"/>
              <a:gd name="T67" fmla="*/ 0 h 119"/>
              <a:gd name="T68" fmla="*/ 114 w 167"/>
              <a:gd name="T69" fmla="*/ 0 h 119"/>
              <a:gd name="T70" fmla="*/ 53 w 167"/>
              <a:gd name="T71" fmla="*/ 0 h 119"/>
              <a:gd name="T72" fmla="*/ 53 w 167"/>
              <a:gd name="T73" fmla="*/ 0 h 119"/>
              <a:gd name="T74" fmla="*/ 52 w 167"/>
              <a:gd name="T7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7" h="119">
                <a:moveTo>
                  <a:pt x="52" y="36"/>
                </a:moveTo>
                <a:cubicBezTo>
                  <a:pt x="52" y="36"/>
                  <a:pt x="52" y="36"/>
                  <a:pt x="52" y="36"/>
                </a:cubicBezTo>
                <a:cubicBezTo>
                  <a:pt x="114" y="36"/>
                  <a:pt x="114" y="36"/>
                  <a:pt x="114" y="36"/>
                </a:cubicBezTo>
                <a:cubicBezTo>
                  <a:pt x="119" y="37"/>
                  <a:pt x="122" y="39"/>
                  <a:pt x="125" y="42"/>
                </a:cubicBezTo>
                <a:cubicBezTo>
                  <a:pt x="129" y="45"/>
                  <a:pt x="130" y="49"/>
                  <a:pt x="130" y="54"/>
                </a:cubicBezTo>
                <a:cubicBezTo>
                  <a:pt x="131" y="65"/>
                  <a:pt x="131" y="65"/>
                  <a:pt x="131" y="65"/>
                </a:cubicBezTo>
                <a:cubicBezTo>
                  <a:pt x="131" y="70"/>
                  <a:pt x="129" y="74"/>
                  <a:pt x="126" y="77"/>
                </a:cubicBezTo>
                <a:cubicBezTo>
                  <a:pt x="122" y="80"/>
                  <a:pt x="118" y="82"/>
                  <a:pt x="113" y="83"/>
                </a:cubicBezTo>
                <a:cubicBezTo>
                  <a:pt x="52" y="82"/>
                  <a:pt x="52" y="82"/>
                  <a:pt x="52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48" y="82"/>
                  <a:pt x="44" y="80"/>
                  <a:pt x="41" y="76"/>
                </a:cubicBezTo>
                <a:cubicBezTo>
                  <a:pt x="37" y="73"/>
                  <a:pt x="36" y="69"/>
                  <a:pt x="36" y="64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48"/>
                  <a:pt x="37" y="44"/>
                  <a:pt x="41" y="41"/>
                </a:cubicBezTo>
                <a:cubicBezTo>
                  <a:pt x="44" y="38"/>
                  <a:pt x="48" y="36"/>
                  <a:pt x="52" y="36"/>
                </a:cubicBezTo>
                <a:moveTo>
                  <a:pt x="52" y="0"/>
                </a:moveTo>
                <a:cubicBezTo>
                  <a:pt x="39" y="0"/>
                  <a:pt x="26" y="5"/>
                  <a:pt x="16" y="15"/>
                </a:cubicBezTo>
                <a:cubicBezTo>
                  <a:pt x="5" y="25"/>
                  <a:pt x="0" y="38"/>
                  <a:pt x="0" y="5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8"/>
                  <a:pt x="5" y="91"/>
                  <a:pt x="14" y="101"/>
                </a:cubicBezTo>
                <a:cubicBezTo>
                  <a:pt x="24" y="112"/>
                  <a:pt x="37" y="118"/>
                  <a:pt x="52" y="118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29" y="117"/>
                  <a:pt x="141" y="112"/>
                  <a:pt x="150" y="103"/>
                </a:cubicBezTo>
                <a:cubicBezTo>
                  <a:pt x="161" y="93"/>
                  <a:pt x="167" y="80"/>
                  <a:pt x="167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66" y="52"/>
                  <a:pt x="166" y="52"/>
                  <a:pt x="166" y="52"/>
                </a:cubicBezTo>
                <a:cubicBezTo>
                  <a:pt x="166" y="39"/>
                  <a:pt x="161" y="27"/>
                  <a:pt x="152" y="18"/>
                </a:cubicBezTo>
                <a:cubicBezTo>
                  <a:pt x="143" y="8"/>
                  <a:pt x="131" y="2"/>
                  <a:pt x="118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0"/>
                  <a:pt x="52" y="0"/>
                  <a:pt x="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166"/>
          <p:cNvSpPr>
            <a:spLocks/>
          </p:cNvSpPr>
          <p:nvPr/>
        </p:nvSpPr>
        <p:spPr bwMode="auto">
          <a:xfrm>
            <a:off x="3178175" y="5067300"/>
            <a:ext cx="287337" cy="179387"/>
          </a:xfrm>
          <a:custGeom>
            <a:avLst/>
            <a:gdLst>
              <a:gd name="T0" fmla="*/ 34 w 131"/>
              <a:gd name="T1" fmla="*/ 81 h 82"/>
              <a:gd name="T2" fmla="*/ 10 w 131"/>
              <a:gd name="T3" fmla="*/ 71 h 82"/>
              <a:gd name="T4" fmla="*/ 0 w 131"/>
              <a:gd name="T5" fmla="*/ 45 h 82"/>
              <a:gd name="T6" fmla="*/ 0 w 131"/>
              <a:gd name="T7" fmla="*/ 34 h 82"/>
              <a:gd name="T8" fmla="*/ 11 w 131"/>
              <a:gd name="T9" fmla="*/ 9 h 82"/>
              <a:gd name="T10" fmla="*/ 35 w 131"/>
              <a:gd name="T11" fmla="*/ 0 h 82"/>
              <a:gd name="T12" fmla="*/ 96 w 131"/>
              <a:gd name="T13" fmla="*/ 1 h 82"/>
              <a:gd name="T14" fmla="*/ 98 w 131"/>
              <a:gd name="T15" fmla="*/ 1 h 82"/>
              <a:gd name="T16" fmla="*/ 121 w 131"/>
              <a:gd name="T17" fmla="*/ 11 h 82"/>
              <a:gd name="T18" fmla="*/ 130 w 131"/>
              <a:gd name="T19" fmla="*/ 34 h 82"/>
              <a:gd name="T20" fmla="*/ 131 w 131"/>
              <a:gd name="T21" fmla="*/ 46 h 82"/>
              <a:gd name="T22" fmla="*/ 131 w 131"/>
              <a:gd name="T23" fmla="*/ 47 h 82"/>
              <a:gd name="T24" fmla="*/ 120 w 131"/>
              <a:gd name="T25" fmla="*/ 72 h 82"/>
              <a:gd name="T26" fmla="*/ 96 w 131"/>
              <a:gd name="T27" fmla="*/ 82 h 82"/>
              <a:gd name="T28" fmla="*/ 34 w 131"/>
              <a:gd name="T29" fmla="*/ 8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1" h="82">
                <a:moveTo>
                  <a:pt x="34" y="81"/>
                </a:moveTo>
                <a:cubicBezTo>
                  <a:pt x="25" y="81"/>
                  <a:pt x="17" y="77"/>
                  <a:pt x="10" y="71"/>
                </a:cubicBezTo>
                <a:cubicBezTo>
                  <a:pt x="3" y="64"/>
                  <a:pt x="0" y="55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5"/>
                  <a:pt x="3" y="16"/>
                  <a:pt x="11" y="9"/>
                </a:cubicBezTo>
                <a:cubicBezTo>
                  <a:pt x="17" y="3"/>
                  <a:pt x="25" y="0"/>
                  <a:pt x="35" y="0"/>
                </a:cubicBezTo>
                <a:cubicBezTo>
                  <a:pt x="96" y="1"/>
                  <a:pt x="96" y="1"/>
                  <a:pt x="96" y="1"/>
                </a:cubicBezTo>
                <a:cubicBezTo>
                  <a:pt x="96" y="1"/>
                  <a:pt x="97" y="1"/>
                  <a:pt x="98" y="1"/>
                </a:cubicBezTo>
                <a:cubicBezTo>
                  <a:pt x="107" y="1"/>
                  <a:pt x="115" y="4"/>
                  <a:pt x="121" y="11"/>
                </a:cubicBezTo>
                <a:cubicBezTo>
                  <a:pt x="127" y="17"/>
                  <a:pt x="130" y="26"/>
                  <a:pt x="130" y="34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31" y="57"/>
                  <a:pt x="127" y="65"/>
                  <a:pt x="120" y="72"/>
                </a:cubicBezTo>
                <a:cubicBezTo>
                  <a:pt x="113" y="78"/>
                  <a:pt x="105" y="82"/>
                  <a:pt x="96" y="82"/>
                </a:cubicBezTo>
                <a:cubicBezTo>
                  <a:pt x="96" y="82"/>
                  <a:pt x="34" y="81"/>
                  <a:pt x="34" y="81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167"/>
          <p:cNvSpPr>
            <a:spLocks noEditPoints="1"/>
          </p:cNvSpPr>
          <p:nvPr/>
        </p:nvSpPr>
        <p:spPr bwMode="auto">
          <a:xfrm>
            <a:off x="3138488" y="5027613"/>
            <a:ext cx="366712" cy="258762"/>
          </a:xfrm>
          <a:custGeom>
            <a:avLst/>
            <a:gdLst>
              <a:gd name="T0" fmla="*/ 53 w 167"/>
              <a:gd name="T1" fmla="*/ 36 h 118"/>
              <a:gd name="T2" fmla="*/ 53 w 167"/>
              <a:gd name="T3" fmla="*/ 36 h 118"/>
              <a:gd name="T4" fmla="*/ 114 w 167"/>
              <a:gd name="T5" fmla="*/ 37 h 118"/>
              <a:gd name="T6" fmla="*/ 116 w 167"/>
              <a:gd name="T7" fmla="*/ 37 h 118"/>
              <a:gd name="T8" fmla="*/ 126 w 167"/>
              <a:gd name="T9" fmla="*/ 41 h 118"/>
              <a:gd name="T10" fmla="*/ 130 w 167"/>
              <a:gd name="T11" fmla="*/ 53 h 118"/>
              <a:gd name="T12" fmla="*/ 131 w 167"/>
              <a:gd name="T13" fmla="*/ 65 h 118"/>
              <a:gd name="T14" fmla="*/ 126 w 167"/>
              <a:gd name="T15" fmla="*/ 77 h 118"/>
              <a:gd name="T16" fmla="*/ 114 w 167"/>
              <a:gd name="T17" fmla="*/ 82 h 118"/>
              <a:gd name="T18" fmla="*/ 114 w 167"/>
              <a:gd name="T19" fmla="*/ 82 h 118"/>
              <a:gd name="T20" fmla="*/ 52 w 167"/>
              <a:gd name="T21" fmla="*/ 81 h 118"/>
              <a:gd name="T22" fmla="*/ 52 w 167"/>
              <a:gd name="T23" fmla="*/ 81 h 118"/>
              <a:gd name="T24" fmla="*/ 41 w 167"/>
              <a:gd name="T25" fmla="*/ 76 h 118"/>
              <a:gd name="T26" fmla="*/ 36 w 167"/>
              <a:gd name="T27" fmla="*/ 63 h 118"/>
              <a:gd name="T28" fmla="*/ 36 w 167"/>
              <a:gd name="T29" fmla="*/ 52 h 118"/>
              <a:gd name="T30" fmla="*/ 41 w 167"/>
              <a:gd name="T31" fmla="*/ 41 h 118"/>
              <a:gd name="T32" fmla="*/ 53 w 167"/>
              <a:gd name="T33" fmla="*/ 36 h 118"/>
              <a:gd name="T34" fmla="*/ 53 w 167"/>
              <a:gd name="T35" fmla="*/ 0 h 118"/>
              <a:gd name="T36" fmla="*/ 16 w 167"/>
              <a:gd name="T37" fmla="*/ 14 h 118"/>
              <a:gd name="T38" fmla="*/ 0 w 167"/>
              <a:gd name="T39" fmla="*/ 53 h 118"/>
              <a:gd name="T40" fmla="*/ 0 w 167"/>
              <a:gd name="T41" fmla="*/ 62 h 118"/>
              <a:gd name="T42" fmla="*/ 0 w 167"/>
              <a:gd name="T43" fmla="*/ 62 h 118"/>
              <a:gd name="T44" fmla="*/ 0 w 167"/>
              <a:gd name="T45" fmla="*/ 63 h 118"/>
              <a:gd name="T46" fmla="*/ 15 w 167"/>
              <a:gd name="T47" fmla="*/ 101 h 118"/>
              <a:gd name="T48" fmla="*/ 52 w 167"/>
              <a:gd name="T49" fmla="*/ 117 h 118"/>
              <a:gd name="T50" fmla="*/ 113 w 167"/>
              <a:gd name="T51" fmla="*/ 118 h 118"/>
              <a:gd name="T52" fmla="*/ 113 w 167"/>
              <a:gd name="T53" fmla="*/ 118 h 118"/>
              <a:gd name="T54" fmla="*/ 113 w 167"/>
              <a:gd name="T55" fmla="*/ 118 h 118"/>
              <a:gd name="T56" fmla="*/ 113 w 167"/>
              <a:gd name="T57" fmla="*/ 118 h 118"/>
              <a:gd name="T58" fmla="*/ 114 w 167"/>
              <a:gd name="T59" fmla="*/ 118 h 118"/>
              <a:gd name="T60" fmla="*/ 150 w 167"/>
              <a:gd name="T61" fmla="*/ 103 h 118"/>
              <a:gd name="T62" fmla="*/ 167 w 167"/>
              <a:gd name="T63" fmla="*/ 65 h 118"/>
              <a:gd name="T64" fmla="*/ 167 w 167"/>
              <a:gd name="T65" fmla="*/ 64 h 118"/>
              <a:gd name="T66" fmla="*/ 167 w 167"/>
              <a:gd name="T67" fmla="*/ 62 h 118"/>
              <a:gd name="T68" fmla="*/ 166 w 167"/>
              <a:gd name="T69" fmla="*/ 52 h 118"/>
              <a:gd name="T70" fmla="*/ 152 w 167"/>
              <a:gd name="T71" fmla="*/ 17 h 118"/>
              <a:gd name="T72" fmla="*/ 116 w 167"/>
              <a:gd name="T73" fmla="*/ 1 h 118"/>
              <a:gd name="T74" fmla="*/ 113 w 167"/>
              <a:gd name="T75" fmla="*/ 1 h 118"/>
              <a:gd name="T76" fmla="*/ 53 w 167"/>
              <a:gd name="T77" fmla="*/ 0 h 118"/>
              <a:gd name="T78" fmla="*/ 53 w 167"/>
              <a:gd name="T79" fmla="*/ 0 h 118"/>
              <a:gd name="T80" fmla="*/ 53 w 167"/>
              <a:gd name="T81" fmla="*/ 0 h 118"/>
              <a:gd name="T82" fmla="*/ 53 w 167"/>
              <a:gd name="T83" fmla="*/ 0 h 118"/>
              <a:gd name="T84" fmla="*/ 53 w 167"/>
              <a:gd name="T85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" h="118">
                <a:moveTo>
                  <a:pt x="53" y="36"/>
                </a:moveTo>
                <a:cubicBezTo>
                  <a:pt x="53" y="36"/>
                  <a:pt x="53" y="36"/>
                  <a:pt x="53" y="36"/>
                </a:cubicBezTo>
                <a:cubicBezTo>
                  <a:pt x="114" y="37"/>
                  <a:pt x="114" y="37"/>
                  <a:pt x="114" y="37"/>
                </a:cubicBezTo>
                <a:cubicBezTo>
                  <a:pt x="115" y="37"/>
                  <a:pt x="115" y="37"/>
                  <a:pt x="116" y="37"/>
                </a:cubicBezTo>
                <a:cubicBezTo>
                  <a:pt x="120" y="37"/>
                  <a:pt x="123" y="38"/>
                  <a:pt x="126" y="41"/>
                </a:cubicBezTo>
                <a:cubicBezTo>
                  <a:pt x="129" y="45"/>
                  <a:pt x="130" y="49"/>
                  <a:pt x="130" y="53"/>
                </a:cubicBezTo>
                <a:cubicBezTo>
                  <a:pt x="131" y="65"/>
                  <a:pt x="131" y="65"/>
                  <a:pt x="131" y="65"/>
                </a:cubicBezTo>
                <a:cubicBezTo>
                  <a:pt x="131" y="70"/>
                  <a:pt x="129" y="74"/>
                  <a:pt x="126" y="77"/>
                </a:cubicBezTo>
                <a:cubicBezTo>
                  <a:pt x="122" y="80"/>
                  <a:pt x="118" y="82"/>
                  <a:pt x="114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52" y="81"/>
                  <a:pt x="52" y="81"/>
                  <a:pt x="52" y="81"/>
                </a:cubicBezTo>
                <a:cubicBezTo>
                  <a:pt x="52" y="81"/>
                  <a:pt x="52" y="81"/>
                  <a:pt x="52" y="81"/>
                </a:cubicBezTo>
                <a:cubicBezTo>
                  <a:pt x="48" y="81"/>
                  <a:pt x="44" y="79"/>
                  <a:pt x="41" y="76"/>
                </a:cubicBezTo>
                <a:cubicBezTo>
                  <a:pt x="38" y="73"/>
                  <a:pt x="36" y="68"/>
                  <a:pt x="36" y="63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48"/>
                  <a:pt x="37" y="44"/>
                  <a:pt x="41" y="41"/>
                </a:cubicBezTo>
                <a:cubicBezTo>
                  <a:pt x="44" y="38"/>
                  <a:pt x="48" y="36"/>
                  <a:pt x="53" y="36"/>
                </a:cubicBezTo>
                <a:moveTo>
                  <a:pt x="53" y="0"/>
                </a:moveTo>
                <a:cubicBezTo>
                  <a:pt x="39" y="0"/>
                  <a:pt x="26" y="5"/>
                  <a:pt x="16" y="14"/>
                </a:cubicBezTo>
                <a:cubicBezTo>
                  <a:pt x="5" y="24"/>
                  <a:pt x="0" y="38"/>
                  <a:pt x="0" y="53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7"/>
                  <a:pt x="5" y="91"/>
                  <a:pt x="15" y="101"/>
                </a:cubicBezTo>
                <a:cubicBezTo>
                  <a:pt x="25" y="111"/>
                  <a:pt x="38" y="117"/>
                  <a:pt x="52" y="117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27" y="118"/>
                  <a:pt x="140" y="113"/>
                  <a:pt x="150" y="103"/>
                </a:cubicBezTo>
                <a:cubicBezTo>
                  <a:pt x="161" y="93"/>
                  <a:pt x="167" y="80"/>
                  <a:pt x="167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66" y="52"/>
                  <a:pt x="166" y="52"/>
                  <a:pt x="166" y="52"/>
                </a:cubicBezTo>
                <a:cubicBezTo>
                  <a:pt x="166" y="38"/>
                  <a:pt x="161" y="26"/>
                  <a:pt x="152" y="17"/>
                </a:cubicBezTo>
                <a:cubicBezTo>
                  <a:pt x="142" y="6"/>
                  <a:pt x="130" y="1"/>
                  <a:pt x="116" y="1"/>
                </a:cubicBezTo>
                <a:cubicBezTo>
                  <a:pt x="115" y="1"/>
                  <a:pt x="114" y="1"/>
                  <a:pt x="113" y="1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168"/>
          <p:cNvSpPr>
            <a:spLocks/>
          </p:cNvSpPr>
          <p:nvPr/>
        </p:nvSpPr>
        <p:spPr bwMode="auto">
          <a:xfrm>
            <a:off x="2470150" y="2668588"/>
            <a:ext cx="809625" cy="639762"/>
          </a:xfrm>
          <a:custGeom>
            <a:avLst/>
            <a:gdLst>
              <a:gd name="T0" fmla="*/ 304 w 369"/>
              <a:gd name="T1" fmla="*/ 290 h 291"/>
              <a:gd name="T2" fmla="*/ 301 w 369"/>
              <a:gd name="T3" fmla="*/ 290 h 291"/>
              <a:gd name="T4" fmla="*/ 279 w 369"/>
              <a:gd name="T5" fmla="*/ 282 h 291"/>
              <a:gd name="T6" fmla="*/ 266 w 369"/>
              <a:gd name="T7" fmla="*/ 261 h 291"/>
              <a:gd name="T8" fmla="*/ 263 w 369"/>
              <a:gd name="T9" fmla="*/ 259 h 291"/>
              <a:gd name="T10" fmla="*/ 27 w 369"/>
              <a:gd name="T11" fmla="*/ 213 h 291"/>
              <a:gd name="T12" fmla="*/ 5 w 369"/>
              <a:gd name="T13" fmla="*/ 196 h 291"/>
              <a:gd name="T14" fmla="*/ 15 w 369"/>
              <a:gd name="T15" fmla="*/ 167 h 291"/>
              <a:gd name="T16" fmla="*/ 198 w 369"/>
              <a:gd name="T17" fmla="*/ 9 h 291"/>
              <a:gd name="T18" fmla="*/ 220 w 369"/>
              <a:gd name="T19" fmla="*/ 0 h 291"/>
              <a:gd name="T20" fmla="*/ 225 w 369"/>
              <a:gd name="T21" fmla="*/ 0 h 291"/>
              <a:gd name="T22" fmla="*/ 247 w 369"/>
              <a:gd name="T23" fmla="*/ 10 h 291"/>
              <a:gd name="T24" fmla="*/ 247 w 369"/>
              <a:gd name="T25" fmla="*/ 11 h 291"/>
              <a:gd name="T26" fmla="*/ 269 w 369"/>
              <a:gd name="T27" fmla="*/ 34 h 291"/>
              <a:gd name="T28" fmla="*/ 270 w 369"/>
              <a:gd name="T29" fmla="*/ 34 h 291"/>
              <a:gd name="T30" fmla="*/ 278 w 369"/>
              <a:gd name="T31" fmla="*/ 59 h 291"/>
              <a:gd name="T32" fmla="*/ 267 w 369"/>
              <a:gd name="T33" fmla="*/ 83 h 291"/>
              <a:gd name="T34" fmla="*/ 267 w 369"/>
              <a:gd name="T35" fmla="*/ 83 h 291"/>
              <a:gd name="T36" fmla="*/ 195 w 369"/>
              <a:gd name="T37" fmla="*/ 146 h 291"/>
              <a:gd name="T38" fmla="*/ 266 w 369"/>
              <a:gd name="T39" fmla="*/ 159 h 291"/>
              <a:gd name="T40" fmla="*/ 266 w 369"/>
              <a:gd name="T41" fmla="*/ 113 h 291"/>
              <a:gd name="T42" fmla="*/ 277 w 369"/>
              <a:gd name="T43" fmla="*/ 87 h 291"/>
              <a:gd name="T44" fmla="*/ 301 w 369"/>
              <a:gd name="T45" fmla="*/ 77 h 291"/>
              <a:gd name="T46" fmla="*/ 303 w 369"/>
              <a:gd name="T47" fmla="*/ 78 h 291"/>
              <a:gd name="T48" fmla="*/ 331 w 369"/>
              <a:gd name="T49" fmla="*/ 78 h 291"/>
              <a:gd name="T50" fmla="*/ 357 w 369"/>
              <a:gd name="T51" fmla="*/ 89 h 291"/>
              <a:gd name="T52" fmla="*/ 368 w 369"/>
              <a:gd name="T53" fmla="*/ 112 h 291"/>
              <a:gd name="T54" fmla="*/ 368 w 369"/>
              <a:gd name="T55" fmla="*/ 113 h 291"/>
              <a:gd name="T56" fmla="*/ 369 w 369"/>
              <a:gd name="T57" fmla="*/ 257 h 291"/>
              <a:gd name="T58" fmla="*/ 358 w 369"/>
              <a:gd name="T59" fmla="*/ 281 h 291"/>
              <a:gd name="T60" fmla="*/ 335 w 369"/>
              <a:gd name="T61" fmla="*/ 291 h 291"/>
              <a:gd name="T62" fmla="*/ 334 w 369"/>
              <a:gd name="T63" fmla="*/ 291 h 291"/>
              <a:gd name="T64" fmla="*/ 304 w 369"/>
              <a:gd name="T65" fmla="*/ 29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9" h="291">
                <a:moveTo>
                  <a:pt x="304" y="290"/>
                </a:moveTo>
                <a:cubicBezTo>
                  <a:pt x="303" y="290"/>
                  <a:pt x="302" y="290"/>
                  <a:pt x="301" y="290"/>
                </a:cubicBezTo>
                <a:cubicBezTo>
                  <a:pt x="293" y="290"/>
                  <a:pt x="286" y="287"/>
                  <a:pt x="279" y="282"/>
                </a:cubicBezTo>
                <a:cubicBezTo>
                  <a:pt x="269" y="275"/>
                  <a:pt x="267" y="267"/>
                  <a:pt x="266" y="261"/>
                </a:cubicBezTo>
                <a:cubicBezTo>
                  <a:pt x="266" y="260"/>
                  <a:pt x="265" y="260"/>
                  <a:pt x="263" y="259"/>
                </a:cubicBezTo>
                <a:cubicBezTo>
                  <a:pt x="27" y="213"/>
                  <a:pt x="27" y="213"/>
                  <a:pt x="27" y="213"/>
                </a:cubicBezTo>
                <a:cubicBezTo>
                  <a:pt x="13" y="210"/>
                  <a:pt x="7" y="201"/>
                  <a:pt x="5" y="196"/>
                </a:cubicBezTo>
                <a:cubicBezTo>
                  <a:pt x="4" y="192"/>
                  <a:pt x="0" y="179"/>
                  <a:pt x="15" y="167"/>
                </a:cubicBezTo>
                <a:cubicBezTo>
                  <a:pt x="198" y="9"/>
                  <a:pt x="198" y="9"/>
                  <a:pt x="198" y="9"/>
                </a:cubicBezTo>
                <a:cubicBezTo>
                  <a:pt x="204" y="3"/>
                  <a:pt x="212" y="0"/>
                  <a:pt x="220" y="0"/>
                </a:cubicBezTo>
                <a:cubicBezTo>
                  <a:pt x="221" y="0"/>
                  <a:pt x="223" y="0"/>
                  <a:pt x="225" y="0"/>
                </a:cubicBezTo>
                <a:cubicBezTo>
                  <a:pt x="233" y="1"/>
                  <a:pt x="240" y="5"/>
                  <a:pt x="247" y="10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69" y="34"/>
                  <a:pt x="269" y="34"/>
                  <a:pt x="269" y="34"/>
                </a:cubicBezTo>
                <a:cubicBezTo>
                  <a:pt x="270" y="34"/>
                  <a:pt x="270" y="34"/>
                  <a:pt x="270" y="34"/>
                </a:cubicBezTo>
                <a:cubicBezTo>
                  <a:pt x="276" y="41"/>
                  <a:pt x="279" y="50"/>
                  <a:pt x="278" y="59"/>
                </a:cubicBezTo>
                <a:cubicBezTo>
                  <a:pt x="278" y="68"/>
                  <a:pt x="274" y="76"/>
                  <a:pt x="267" y="83"/>
                </a:cubicBezTo>
                <a:cubicBezTo>
                  <a:pt x="267" y="83"/>
                  <a:pt x="267" y="83"/>
                  <a:pt x="267" y="83"/>
                </a:cubicBezTo>
                <a:cubicBezTo>
                  <a:pt x="195" y="146"/>
                  <a:pt x="195" y="146"/>
                  <a:pt x="195" y="146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266" y="113"/>
                  <a:pt x="266" y="113"/>
                  <a:pt x="266" y="113"/>
                </a:cubicBezTo>
                <a:cubicBezTo>
                  <a:pt x="265" y="103"/>
                  <a:pt x="269" y="94"/>
                  <a:pt x="277" y="87"/>
                </a:cubicBezTo>
                <a:cubicBezTo>
                  <a:pt x="284" y="81"/>
                  <a:pt x="292" y="77"/>
                  <a:pt x="301" y="77"/>
                </a:cubicBezTo>
                <a:cubicBezTo>
                  <a:pt x="301" y="77"/>
                  <a:pt x="302" y="78"/>
                  <a:pt x="303" y="78"/>
                </a:cubicBezTo>
                <a:cubicBezTo>
                  <a:pt x="331" y="78"/>
                  <a:pt x="331" y="78"/>
                  <a:pt x="331" y="78"/>
                </a:cubicBezTo>
                <a:cubicBezTo>
                  <a:pt x="341" y="78"/>
                  <a:pt x="350" y="82"/>
                  <a:pt x="357" y="89"/>
                </a:cubicBezTo>
                <a:cubicBezTo>
                  <a:pt x="364" y="96"/>
                  <a:pt x="367" y="103"/>
                  <a:pt x="368" y="112"/>
                </a:cubicBezTo>
                <a:cubicBezTo>
                  <a:pt x="368" y="113"/>
                  <a:pt x="368" y="113"/>
                  <a:pt x="368" y="113"/>
                </a:cubicBezTo>
                <a:cubicBezTo>
                  <a:pt x="369" y="257"/>
                  <a:pt x="369" y="257"/>
                  <a:pt x="369" y="257"/>
                </a:cubicBezTo>
                <a:cubicBezTo>
                  <a:pt x="369" y="266"/>
                  <a:pt x="365" y="275"/>
                  <a:pt x="358" y="281"/>
                </a:cubicBezTo>
                <a:cubicBezTo>
                  <a:pt x="351" y="287"/>
                  <a:pt x="344" y="290"/>
                  <a:pt x="335" y="291"/>
                </a:cubicBezTo>
                <a:cubicBezTo>
                  <a:pt x="334" y="291"/>
                  <a:pt x="334" y="291"/>
                  <a:pt x="334" y="291"/>
                </a:cubicBezTo>
                <a:lnTo>
                  <a:pt x="304" y="290"/>
                </a:ln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169"/>
          <p:cNvSpPr>
            <a:spLocks noEditPoints="1"/>
          </p:cNvSpPr>
          <p:nvPr/>
        </p:nvSpPr>
        <p:spPr bwMode="auto">
          <a:xfrm>
            <a:off x="2430463" y="2630488"/>
            <a:ext cx="889000" cy="715962"/>
          </a:xfrm>
          <a:custGeom>
            <a:avLst/>
            <a:gdLst>
              <a:gd name="T0" fmla="*/ 240 w 405"/>
              <a:gd name="T1" fmla="*/ 36 h 327"/>
              <a:gd name="T2" fmla="*/ 274 w 405"/>
              <a:gd name="T3" fmla="*/ 64 h 327"/>
              <a:gd name="T4" fmla="*/ 273 w 405"/>
              <a:gd name="T5" fmla="*/ 88 h 327"/>
              <a:gd name="T6" fmla="*/ 182 w 405"/>
              <a:gd name="T7" fmla="*/ 172 h 327"/>
              <a:gd name="T8" fmla="*/ 284 w 405"/>
              <a:gd name="T9" fmla="*/ 196 h 327"/>
              <a:gd name="T10" fmla="*/ 297 w 405"/>
              <a:gd name="T11" fmla="*/ 193 h 327"/>
              <a:gd name="T12" fmla="*/ 302 w 405"/>
              <a:gd name="T13" fmla="*/ 130 h 327"/>
              <a:gd name="T14" fmla="*/ 319 w 405"/>
              <a:gd name="T15" fmla="*/ 113 h 327"/>
              <a:gd name="T16" fmla="*/ 349 w 405"/>
              <a:gd name="T17" fmla="*/ 114 h 327"/>
              <a:gd name="T18" fmla="*/ 362 w 405"/>
              <a:gd name="T19" fmla="*/ 120 h 327"/>
              <a:gd name="T20" fmla="*/ 369 w 405"/>
              <a:gd name="T21" fmla="*/ 275 h 327"/>
              <a:gd name="T22" fmla="*/ 351 w 405"/>
              <a:gd name="T23" fmla="*/ 291 h 327"/>
              <a:gd name="T24" fmla="*/ 319 w 405"/>
              <a:gd name="T25" fmla="*/ 290 h 327"/>
              <a:gd name="T26" fmla="*/ 302 w 405"/>
              <a:gd name="T27" fmla="*/ 277 h 327"/>
              <a:gd name="T28" fmla="*/ 285 w 405"/>
              <a:gd name="T29" fmla="*/ 260 h 327"/>
              <a:gd name="T30" fmla="*/ 40 w 405"/>
              <a:gd name="T31" fmla="*/ 208 h 327"/>
              <a:gd name="T32" fmla="*/ 228 w 405"/>
              <a:gd name="T33" fmla="*/ 40 h 327"/>
              <a:gd name="T34" fmla="*/ 238 w 405"/>
              <a:gd name="T35" fmla="*/ 0 h 327"/>
              <a:gd name="T36" fmla="*/ 21 w 405"/>
              <a:gd name="T37" fmla="*/ 171 h 327"/>
              <a:gd name="T38" fmla="*/ 42 w 405"/>
              <a:gd name="T39" fmla="*/ 249 h 327"/>
              <a:gd name="T40" fmla="*/ 287 w 405"/>
              <a:gd name="T41" fmla="*/ 315 h 327"/>
              <a:gd name="T42" fmla="*/ 322 w 405"/>
              <a:gd name="T43" fmla="*/ 326 h 327"/>
              <a:gd name="T44" fmla="*/ 352 w 405"/>
              <a:gd name="T45" fmla="*/ 327 h 327"/>
              <a:gd name="T46" fmla="*/ 388 w 405"/>
              <a:gd name="T47" fmla="*/ 313 h 327"/>
              <a:gd name="T48" fmla="*/ 405 w 405"/>
              <a:gd name="T49" fmla="*/ 275 h 327"/>
              <a:gd name="T50" fmla="*/ 404 w 405"/>
              <a:gd name="T51" fmla="*/ 132 h 327"/>
              <a:gd name="T52" fmla="*/ 404 w 405"/>
              <a:gd name="T53" fmla="*/ 128 h 327"/>
              <a:gd name="T54" fmla="*/ 349 w 405"/>
              <a:gd name="T55" fmla="*/ 78 h 327"/>
              <a:gd name="T56" fmla="*/ 319 w 405"/>
              <a:gd name="T57" fmla="*/ 77 h 327"/>
              <a:gd name="T58" fmla="*/ 314 w 405"/>
              <a:gd name="T59" fmla="*/ 78 h 327"/>
              <a:gd name="T60" fmla="*/ 301 w 405"/>
              <a:gd name="T61" fmla="*/ 39 h 327"/>
              <a:gd name="T62" fmla="*/ 279 w 405"/>
              <a:gd name="T63" fmla="*/ 17 h 327"/>
              <a:gd name="T64" fmla="*/ 276 w 405"/>
              <a:gd name="T65" fmla="*/ 14 h 327"/>
              <a:gd name="T66" fmla="*/ 238 w 405"/>
              <a:gd name="T67" fmla="*/ 0 h 327"/>
              <a:gd name="T68" fmla="*/ 266 w 405"/>
              <a:gd name="T69" fmla="*/ 142 h 327"/>
              <a:gd name="T70" fmla="*/ 253 w 405"/>
              <a:gd name="T71" fmla="*/ 15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5" h="327">
                <a:moveTo>
                  <a:pt x="238" y="36"/>
                </a:moveTo>
                <a:cubicBezTo>
                  <a:pt x="239" y="36"/>
                  <a:pt x="239" y="36"/>
                  <a:pt x="240" y="36"/>
                </a:cubicBezTo>
                <a:cubicBezTo>
                  <a:pt x="245" y="37"/>
                  <a:pt x="249" y="39"/>
                  <a:pt x="253" y="42"/>
                </a:cubicBezTo>
                <a:cubicBezTo>
                  <a:pt x="274" y="64"/>
                  <a:pt x="274" y="64"/>
                  <a:pt x="274" y="64"/>
                </a:cubicBezTo>
                <a:cubicBezTo>
                  <a:pt x="277" y="67"/>
                  <a:pt x="278" y="71"/>
                  <a:pt x="278" y="76"/>
                </a:cubicBezTo>
                <a:cubicBezTo>
                  <a:pt x="278" y="81"/>
                  <a:pt x="276" y="85"/>
                  <a:pt x="273" y="88"/>
                </a:cubicBezTo>
                <a:cubicBezTo>
                  <a:pt x="186" y="163"/>
                  <a:pt x="186" y="163"/>
                  <a:pt x="186" y="163"/>
                </a:cubicBezTo>
                <a:cubicBezTo>
                  <a:pt x="183" y="166"/>
                  <a:pt x="182" y="169"/>
                  <a:pt x="182" y="172"/>
                </a:cubicBezTo>
                <a:cubicBezTo>
                  <a:pt x="183" y="175"/>
                  <a:pt x="186" y="177"/>
                  <a:pt x="191" y="177"/>
                </a:cubicBezTo>
                <a:cubicBezTo>
                  <a:pt x="284" y="196"/>
                  <a:pt x="284" y="196"/>
                  <a:pt x="284" y="196"/>
                </a:cubicBezTo>
                <a:cubicBezTo>
                  <a:pt x="285" y="196"/>
                  <a:pt x="287" y="196"/>
                  <a:pt x="288" y="196"/>
                </a:cubicBezTo>
                <a:cubicBezTo>
                  <a:pt x="291" y="196"/>
                  <a:pt x="294" y="195"/>
                  <a:pt x="297" y="193"/>
                </a:cubicBezTo>
                <a:cubicBezTo>
                  <a:pt x="300" y="191"/>
                  <a:pt x="302" y="187"/>
                  <a:pt x="302" y="183"/>
                </a:cubicBezTo>
                <a:cubicBezTo>
                  <a:pt x="302" y="130"/>
                  <a:pt x="302" y="130"/>
                  <a:pt x="302" y="130"/>
                </a:cubicBezTo>
                <a:cubicBezTo>
                  <a:pt x="301" y="126"/>
                  <a:pt x="303" y="122"/>
                  <a:pt x="307" y="118"/>
                </a:cubicBezTo>
                <a:cubicBezTo>
                  <a:pt x="311" y="115"/>
                  <a:pt x="315" y="113"/>
                  <a:pt x="319" y="113"/>
                </a:cubicBezTo>
                <a:cubicBezTo>
                  <a:pt x="319" y="113"/>
                  <a:pt x="320" y="114"/>
                  <a:pt x="320" y="114"/>
                </a:cubicBezTo>
                <a:cubicBezTo>
                  <a:pt x="349" y="114"/>
                  <a:pt x="349" y="114"/>
                  <a:pt x="349" y="114"/>
                </a:cubicBezTo>
                <a:cubicBezTo>
                  <a:pt x="349" y="114"/>
                  <a:pt x="349" y="114"/>
                  <a:pt x="349" y="114"/>
                </a:cubicBezTo>
                <a:cubicBezTo>
                  <a:pt x="354" y="114"/>
                  <a:pt x="359" y="116"/>
                  <a:pt x="362" y="120"/>
                </a:cubicBezTo>
                <a:cubicBezTo>
                  <a:pt x="366" y="123"/>
                  <a:pt x="368" y="127"/>
                  <a:pt x="368" y="132"/>
                </a:cubicBezTo>
                <a:cubicBezTo>
                  <a:pt x="369" y="275"/>
                  <a:pt x="369" y="275"/>
                  <a:pt x="369" y="275"/>
                </a:cubicBezTo>
                <a:cubicBezTo>
                  <a:pt x="369" y="279"/>
                  <a:pt x="367" y="282"/>
                  <a:pt x="364" y="285"/>
                </a:cubicBezTo>
                <a:cubicBezTo>
                  <a:pt x="360" y="289"/>
                  <a:pt x="356" y="291"/>
                  <a:pt x="351" y="291"/>
                </a:cubicBezTo>
                <a:cubicBezTo>
                  <a:pt x="322" y="289"/>
                  <a:pt x="322" y="289"/>
                  <a:pt x="322" y="289"/>
                </a:cubicBezTo>
                <a:cubicBezTo>
                  <a:pt x="321" y="290"/>
                  <a:pt x="320" y="290"/>
                  <a:pt x="319" y="290"/>
                </a:cubicBezTo>
                <a:cubicBezTo>
                  <a:pt x="315" y="290"/>
                  <a:pt x="312" y="288"/>
                  <a:pt x="308" y="286"/>
                </a:cubicBezTo>
                <a:cubicBezTo>
                  <a:pt x="304" y="283"/>
                  <a:pt x="302" y="280"/>
                  <a:pt x="302" y="277"/>
                </a:cubicBezTo>
                <a:cubicBezTo>
                  <a:pt x="302" y="273"/>
                  <a:pt x="301" y="269"/>
                  <a:pt x="297" y="266"/>
                </a:cubicBezTo>
                <a:cubicBezTo>
                  <a:pt x="294" y="263"/>
                  <a:pt x="290" y="261"/>
                  <a:pt x="285" y="260"/>
                </a:cubicBezTo>
                <a:cubicBezTo>
                  <a:pt x="49" y="213"/>
                  <a:pt x="49" y="213"/>
                  <a:pt x="49" y="213"/>
                </a:cubicBezTo>
                <a:cubicBezTo>
                  <a:pt x="44" y="212"/>
                  <a:pt x="41" y="211"/>
                  <a:pt x="40" y="208"/>
                </a:cubicBezTo>
                <a:cubicBezTo>
                  <a:pt x="39" y="205"/>
                  <a:pt x="40" y="202"/>
                  <a:pt x="44" y="199"/>
                </a:cubicBezTo>
                <a:cubicBezTo>
                  <a:pt x="228" y="40"/>
                  <a:pt x="228" y="40"/>
                  <a:pt x="228" y="40"/>
                </a:cubicBezTo>
                <a:cubicBezTo>
                  <a:pt x="231" y="37"/>
                  <a:pt x="234" y="36"/>
                  <a:pt x="238" y="36"/>
                </a:cubicBezTo>
                <a:moveTo>
                  <a:pt x="238" y="0"/>
                </a:moveTo>
                <a:cubicBezTo>
                  <a:pt x="225" y="0"/>
                  <a:pt x="213" y="5"/>
                  <a:pt x="204" y="13"/>
                </a:cubicBezTo>
                <a:cubicBezTo>
                  <a:pt x="21" y="171"/>
                  <a:pt x="21" y="171"/>
                  <a:pt x="21" y="171"/>
                </a:cubicBezTo>
                <a:cubicBezTo>
                  <a:pt x="5" y="184"/>
                  <a:pt x="0" y="203"/>
                  <a:pt x="7" y="221"/>
                </a:cubicBezTo>
                <a:cubicBezTo>
                  <a:pt x="13" y="235"/>
                  <a:pt x="25" y="246"/>
                  <a:pt x="42" y="249"/>
                </a:cubicBezTo>
                <a:cubicBezTo>
                  <a:pt x="270" y="293"/>
                  <a:pt x="270" y="293"/>
                  <a:pt x="270" y="293"/>
                </a:cubicBezTo>
                <a:cubicBezTo>
                  <a:pt x="272" y="300"/>
                  <a:pt x="277" y="308"/>
                  <a:pt x="287" y="315"/>
                </a:cubicBezTo>
                <a:cubicBezTo>
                  <a:pt x="296" y="322"/>
                  <a:pt x="307" y="326"/>
                  <a:pt x="319" y="326"/>
                </a:cubicBezTo>
                <a:cubicBezTo>
                  <a:pt x="320" y="326"/>
                  <a:pt x="321" y="326"/>
                  <a:pt x="322" y="326"/>
                </a:cubicBezTo>
                <a:cubicBezTo>
                  <a:pt x="349" y="327"/>
                  <a:pt x="349" y="327"/>
                  <a:pt x="349" y="327"/>
                </a:cubicBezTo>
                <a:cubicBezTo>
                  <a:pt x="352" y="327"/>
                  <a:pt x="352" y="327"/>
                  <a:pt x="352" y="327"/>
                </a:cubicBezTo>
                <a:cubicBezTo>
                  <a:pt x="356" y="327"/>
                  <a:pt x="356" y="327"/>
                  <a:pt x="356" y="327"/>
                </a:cubicBezTo>
                <a:cubicBezTo>
                  <a:pt x="368" y="325"/>
                  <a:pt x="379" y="320"/>
                  <a:pt x="388" y="313"/>
                </a:cubicBezTo>
                <a:cubicBezTo>
                  <a:pt x="399" y="303"/>
                  <a:pt x="405" y="289"/>
                  <a:pt x="405" y="275"/>
                </a:cubicBezTo>
                <a:cubicBezTo>
                  <a:pt x="405" y="275"/>
                  <a:pt x="405" y="275"/>
                  <a:pt x="405" y="275"/>
                </a:cubicBezTo>
                <a:cubicBezTo>
                  <a:pt x="405" y="274"/>
                  <a:pt x="405" y="274"/>
                  <a:pt x="405" y="274"/>
                </a:cubicBezTo>
                <a:cubicBezTo>
                  <a:pt x="404" y="132"/>
                  <a:pt x="404" y="132"/>
                  <a:pt x="404" y="132"/>
                </a:cubicBezTo>
                <a:cubicBezTo>
                  <a:pt x="404" y="130"/>
                  <a:pt x="404" y="130"/>
                  <a:pt x="404" y="130"/>
                </a:cubicBezTo>
                <a:cubicBezTo>
                  <a:pt x="404" y="128"/>
                  <a:pt x="404" y="128"/>
                  <a:pt x="404" y="128"/>
                </a:cubicBezTo>
                <a:cubicBezTo>
                  <a:pt x="403" y="116"/>
                  <a:pt x="397" y="104"/>
                  <a:pt x="388" y="95"/>
                </a:cubicBezTo>
                <a:cubicBezTo>
                  <a:pt x="378" y="84"/>
                  <a:pt x="364" y="78"/>
                  <a:pt x="349" y="78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78"/>
                  <a:pt x="320" y="77"/>
                  <a:pt x="319" y="77"/>
                </a:cubicBezTo>
                <a:cubicBezTo>
                  <a:pt x="317" y="77"/>
                  <a:pt x="316" y="78"/>
                  <a:pt x="314" y="78"/>
                </a:cubicBezTo>
                <a:cubicBezTo>
                  <a:pt x="314" y="78"/>
                  <a:pt x="314" y="78"/>
                  <a:pt x="314" y="78"/>
                </a:cubicBezTo>
                <a:cubicBezTo>
                  <a:pt x="315" y="64"/>
                  <a:pt x="310" y="51"/>
                  <a:pt x="301" y="40"/>
                </a:cubicBezTo>
                <a:cubicBezTo>
                  <a:pt x="301" y="39"/>
                  <a:pt x="301" y="39"/>
                  <a:pt x="301" y="39"/>
                </a:cubicBezTo>
                <a:cubicBezTo>
                  <a:pt x="300" y="39"/>
                  <a:pt x="300" y="39"/>
                  <a:pt x="300" y="39"/>
                </a:cubicBezTo>
                <a:cubicBezTo>
                  <a:pt x="279" y="17"/>
                  <a:pt x="279" y="17"/>
                  <a:pt x="279" y="17"/>
                </a:cubicBezTo>
                <a:cubicBezTo>
                  <a:pt x="278" y="16"/>
                  <a:pt x="278" y="16"/>
                  <a:pt x="278" y="16"/>
                </a:cubicBezTo>
                <a:cubicBezTo>
                  <a:pt x="276" y="14"/>
                  <a:pt x="276" y="14"/>
                  <a:pt x="276" y="14"/>
                </a:cubicBezTo>
                <a:cubicBezTo>
                  <a:pt x="267" y="7"/>
                  <a:pt x="257" y="2"/>
                  <a:pt x="245" y="0"/>
                </a:cubicBezTo>
                <a:cubicBezTo>
                  <a:pt x="243" y="0"/>
                  <a:pt x="240" y="0"/>
                  <a:pt x="238" y="0"/>
                </a:cubicBezTo>
                <a:close/>
                <a:moveTo>
                  <a:pt x="253" y="153"/>
                </a:moveTo>
                <a:cubicBezTo>
                  <a:pt x="266" y="142"/>
                  <a:pt x="266" y="142"/>
                  <a:pt x="266" y="142"/>
                </a:cubicBezTo>
                <a:cubicBezTo>
                  <a:pt x="266" y="156"/>
                  <a:pt x="266" y="156"/>
                  <a:pt x="266" y="156"/>
                </a:cubicBezTo>
                <a:cubicBezTo>
                  <a:pt x="253" y="153"/>
                  <a:pt x="253" y="153"/>
                  <a:pt x="253" y="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170"/>
          <p:cNvSpPr>
            <a:spLocks/>
          </p:cNvSpPr>
          <p:nvPr/>
        </p:nvSpPr>
        <p:spPr bwMode="auto">
          <a:xfrm>
            <a:off x="2947988" y="2097088"/>
            <a:ext cx="1119187" cy="1470025"/>
          </a:xfrm>
          <a:custGeom>
            <a:avLst/>
            <a:gdLst>
              <a:gd name="T0" fmla="*/ 347 w 510"/>
              <a:gd name="T1" fmla="*/ 670 h 670"/>
              <a:gd name="T2" fmla="*/ 339 w 510"/>
              <a:gd name="T3" fmla="*/ 670 h 670"/>
              <a:gd name="T4" fmla="*/ 338 w 510"/>
              <a:gd name="T5" fmla="*/ 669 h 670"/>
              <a:gd name="T6" fmla="*/ 227 w 510"/>
              <a:gd name="T7" fmla="*/ 643 h 670"/>
              <a:gd name="T8" fmla="*/ 205 w 510"/>
              <a:gd name="T9" fmla="*/ 628 h 670"/>
              <a:gd name="T10" fmla="*/ 199 w 510"/>
              <a:gd name="T11" fmla="*/ 601 h 670"/>
              <a:gd name="T12" fmla="*/ 206 w 510"/>
              <a:gd name="T13" fmla="*/ 573 h 670"/>
              <a:gd name="T14" fmla="*/ 223 w 510"/>
              <a:gd name="T15" fmla="*/ 550 h 670"/>
              <a:gd name="T16" fmla="*/ 242 w 510"/>
              <a:gd name="T17" fmla="*/ 545 h 670"/>
              <a:gd name="T18" fmla="*/ 248 w 510"/>
              <a:gd name="T19" fmla="*/ 546 h 670"/>
              <a:gd name="T20" fmla="*/ 249 w 510"/>
              <a:gd name="T21" fmla="*/ 546 h 670"/>
              <a:gd name="T22" fmla="*/ 298 w 510"/>
              <a:gd name="T23" fmla="*/ 558 h 670"/>
              <a:gd name="T24" fmla="*/ 300 w 510"/>
              <a:gd name="T25" fmla="*/ 558 h 670"/>
              <a:gd name="T26" fmla="*/ 300 w 510"/>
              <a:gd name="T27" fmla="*/ 558 h 670"/>
              <a:gd name="T28" fmla="*/ 383 w 510"/>
              <a:gd name="T29" fmla="*/ 278 h 670"/>
              <a:gd name="T30" fmla="*/ 353 w 510"/>
              <a:gd name="T31" fmla="*/ 276 h 670"/>
              <a:gd name="T32" fmla="*/ 346 w 510"/>
              <a:gd name="T33" fmla="*/ 278 h 670"/>
              <a:gd name="T34" fmla="*/ 344 w 510"/>
              <a:gd name="T35" fmla="*/ 280 h 670"/>
              <a:gd name="T36" fmla="*/ 344 w 510"/>
              <a:gd name="T37" fmla="*/ 280 h 670"/>
              <a:gd name="T38" fmla="*/ 218 w 510"/>
              <a:gd name="T39" fmla="*/ 511 h 670"/>
              <a:gd name="T40" fmla="*/ 196 w 510"/>
              <a:gd name="T41" fmla="*/ 529 h 670"/>
              <a:gd name="T42" fmla="*/ 186 w 510"/>
              <a:gd name="T43" fmla="*/ 530 h 670"/>
              <a:gd name="T44" fmla="*/ 169 w 510"/>
              <a:gd name="T45" fmla="*/ 525 h 670"/>
              <a:gd name="T46" fmla="*/ 150 w 510"/>
              <a:gd name="T47" fmla="*/ 515 h 670"/>
              <a:gd name="T48" fmla="*/ 132 w 510"/>
              <a:gd name="T49" fmla="*/ 496 h 670"/>
              <a:gd name="T50" fmla="*/ 134 w 510"/>
              <a:gd name="T51" fmla="*/ 467 h 670"/>
              <a:gd name="T52" fmla="*/ 241 w 510"/>
              <a:gd name="T53" fmla="*/ 270 h 670"/>
              <a:gd name="T54" fmla="*/ 221 w 510"/>
              <a:gd name="T55" fmla="*/ 260 h 670"/>
              <a:gd name="T56" fmla="*/ 210 w 510"/>
              <a:gd name="T57" fmla="*/ 234 h 670"/>
              <a:gd name="T58" fmla="*/ 211 w 510"/>
              <a:gd name="T59" fmla="*/ 207 h 670"/>
              <a:gd name="T60" fmla="*/ 211 w 510"/>
              <a:gd name="T61" fmla="*/ 201 h 670"/>
              <a:gd name="T62" fmla="*/ 203 w 510"/>
              <a:gd name="T63" fmla="*/ 197 h 670"/>
              <a:gd name="T64" fmla="*/ 20 w 510"/>
              <a:gd name="T65" fmla="*/ 77 h 670"/>
              <a:gd name="T66" fmla="*/ 3 w 510"/>
              <a:gd name="T67" fmla="*/ 55 h 670"/>
              <a:gd name="T68" fmla="*/ 9 w 510"/>
              <a:gd name="T69" fmla="*/ 27 h 670"/>
              <a:gd name="T70" fmla="*/ 17 w 510"/>
              <a:gd name="T71" fmla="*/ 15 h 670"/>
              <a:gd name="T72" fmla="*/ 18 w 510"/>
              <a:gd name="T73" fmla="*/ 14 h 670"/>
              <a:gd name="T74" fmla="*/ 41 w 510"/>
              <a:gd name="T75" fmla="*/ 0 h 670"/>
              <a:gd name="T76" fmla="*/ 46 w 510"/>
              <a:gd name="T77" fmla="*/ 0 h 670"/>
              <a:gd name="T78" fmla="*/ 67 w 510"/>
              <a:gd name="T79" fmla="*/ 7 h 670"/>
              <a:gd name="T80" fmla="*/ 251 w 510"/>
              <a:gd name="T81" fmla="*/ 125 h 670"/>
              <a:gd name="T82" fmla="*/ 267 w 510"/>
              <a:gd name="T83" fmla="*/ 147 h 670"/>
              <a:gd name="T84" fmla="*/ 264 w 510"/>
              <a:gd name="T85" fmla="*/ 171 h 670"/>
              <a:gd name="T86" fmla="*/ 285 w 510"/>
              <a:gd name="T87" fmla="*/ 173 h 670"/>
              <a:gd name="T88" fmla="*/ 292 w 510"/>
              <a:gd name="T89" fmla="*/ 171 h 670"/>
              <a:gd name="T90" fmla="*/ 295 w 510"/>
              <a:gd name="T91" fmla="*/ 170 h 670"/>
              <a:gd name="T92" fmla="*/ 343 w 510"/>
              <a:gd name="T93" fmla="*/ 81 h 670"/>
              <a:gd name="T94" fmla="*/ 366 w 510"/>
              <a:gd name="T95" fmla="*/ 65 h 670"/>
              <a:gd name="T96" fmla="*/ 373 w 510"/>
              <a:gd name="T97" fmla="*/ 64 h 670"/>
              <a:gd name="T98" fmla="*/ 392 w 510"/>
              <a:gd name="T99" fmla="*/ 69 h 670"/>
              <a:gd name="T100" fmla="*/ 411 w 510"/>
              <a:gd name="T101" fmla="*/ 78 h 670"/>
              <a:gd name="T102" fmla="*/ 430 w 510"/>
              <a:gd name="T103" fmla="*/ 99 h 670"/>
              <a:gd name="T104" fmla="*/ 427 w 510"/>
              <a:gd name="T105" fmla="*/ 127 h 670"/>
              <a:gd name="T106" fmla="*/ 397 w 510"/>
              <a:gd name="T107" fmla="*/ 180 h 670"/>
              <a:gd name="T108" fmla="*/ 477 w 510"/>
              <a:gd name="T109" fmla="*/ 184 h 670"/>
              <a:gd name="T110" fmla="*/ 477 w 510"/>
              <a:gd name="T111" fmla="*/ 184 h 670"/>
              <a:gd name="T112" fmla="*/ 502 w 510"/>
              <a:gd name="T113" fmla="*/ 197 h 670"/>
              <a:gd name="T114" fmla="*/ 507 w 510"/>
              <a:gd name="T115" fmla="*/ 225 h 670"/>
              <a:gd name="T116" fmla="*/ 383 w 510"/>
              <a:gd name="T117" fmla="*/ 645 h 670"/>
              <a:gd name="T118" fmla="*/ 365 w 510"/>
              <a:gd name="T119" fmla="*/ 666 h 670"/>
              <a:gd name="T120" fmla="*/ 347 w 510"/>
              <a:gd name="T12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0" h="670">
                <a:moveTo>
                  <a:pt x="347" y="670"/>
                </a:moveTo>
                <a:cubicBezTo>
                  <a:pt x="344" y="670"/>
                  <a:pt x="341" y="670"/>
                  <a:pt x="339" y="670"/>
                </a:cubicBezTo>
                <a:cubicBezTo>
                  <a:pt x="338" y="669"/>
                  <a:pt x="338" y="669"/>
                  <a:pt x="338" y="669"/>
                </a:cubicBezTo>
                <a:cubicBezTo>
                  <a:pt x="227" y="643"/>
                  <a:pt x="227" y="643"/>
                  <a:pt x="227" y="643"/>
                </a:cubicBezTo>
                <a:cubicBezTo>
                  <a:pt x="218" y="641"/>
                  <a:pt x="210" y="636"/>
                  <a:pt x="205" y="628"/>
                </a:cubicBezTo>
                <a:cubicBezTo>
                  <a:pt x="199" y="620"/>
                  <a:pt x="197" y="610"/>
                  <a:pt x="199" y="601"/>
                </a:cubicBezTo>
                <a:cubicBezTo>
                  <a:pt x="206" y="573"/>
                  <a:pt x="206" y="573"/>
                  <a:pt x="206" y="573"/>
                </a:cubicBezTo>
                <a:cubicBezTo>
                  <a:pt x="208" y="563"/>
                  <a:pt x="214" y="555"/>
                  <a:pt x="223" y="550"/>
                </a:cubicBezTo>
                <a:cubicBezTo>
                  <a:pt x="229" y="547"/>
                  <a:pt x="235" y="545"/>
                  <a:pt x="242" y="545"/>
                </a:cubicBezTo>
                <a:cubicBezTo>
                  <a:pt x="244" y="545"/>
                  <a:pt x="246" y="545"/>
                  <a:pt x="248" y="546"/>
                </a:cubicBezTo>
                <a:cubicBezTo>
                  <a:pt x="249" y="546"/>
                  <a:pt x="249" y="546"/>
                  <a:pt x="249" y="546"/>
                </a:cubicBezTo>
                <a:cubicBezTo>
                  <a:pt x="298" y="558"/>
                  <a:pt x="298" y="558"/>
                  <a:pt x="298" y="558"/>
                </a:cubicBezTo>
                <a:cubicBezTo>
                  <a:pt x="299" y="558"/>
                  <a:pt x="299" y="558"/>
                  <a:pt x="300" y="558"/>
                </a:cubicBezTo>
                <a:cubicBezTo>
                  <a:pt x="300" y="558"/>
                  <a:pt x="300" y="558"/>
                  <a:pt x="300" y="558"/>
                </a:cubicBezTo>
                <a:cubicBezTo>
                  <a:pt x="383" y="278"/>
                  <a:pt x="383" y="278"/>
                  <a:pt x="383" y="278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1" y="276"/>
                  <a:pt x="349" y="277"/>
                  <a:pt x="346" y="278"/>
                </a:cubicBezTo>
                <a:cubicBezTo>
                  <a:pt x="345" y="279"/>
                  <a:pt x="344" y="280"/>
                  <a:pt x="344" y="280"/>
                </a:cubicBezTo>
                <a:cubicBezTo>
                  <a:pt x="344" y="280"/>
                  <a:pt x="344" y="280"/>
                  <a:pt x="344" y="280"/>
                </a:cubicBezTo>
                <a:cubicBezTo>
                  <a:pt x="218" y="511"/>
                  <a:pt x="218" y="511"/>
                  <a:pt x="218" y="511"/>
                </a:cubicBezTo>
                <a:cubicBezTo>
                  <a:pt x="213" y="520"/>
                  <a:pt x="205" y="526"/>
                  <a:pt x="196" y="529"/>
                </a:cubicBezTo>
                <a:cubicBezTo>
                  <a:pt x="193" y="529"/>
                  <a:pt x="190" y="530"/>
                  <a:pt x="186" y="530"/>
                </a:cubicBezTo>
                <a:cubicBezTo>
                  <a:pt x="180" y="530"/>
                  <a:pt x="174" y="528"/>
                  <a:pt x="169" y="525"/>
                </a:cubicBezTo>
                <a:cubicBezTo>
                  <a:pt x="150" y="515"/>
                  <a:pt x="150" y="515"/>
                  <a:pt x="150" y="515"/>
                </a:cubicBezTo>
                <a:cubicBezTo>
                  <a:pt x="141" y="511"/>
                  <a:pt x="135" y="505"/>
                  <a:pt x="132" y="496"/>
                </a:cubicBezTo>
                <a:cubicBezTo>
                  <a:pt x="129" y="490"/>
                  <a:pt x="127" y="479"/>
                  <a:pt x="134" y="467"/>
                </a:cubicBezTo>
                <a:cubicBezTo>
                  <a:pt x="241" y="270"/>
                  <a:pt x="241" y="270"/>
                  <a:pt x="241" y="270"/>
                </a:cubicBezTo>
                <a:cubicBezTo>
                  <a:pt x="233" y="268"/>
                  <a:pt x="226" y="265"/>
                  <a:pt x="221" y="260"/>
                </a:cubicBezTo>
                <a:cubicBezTo>
                  <a:pt x="213" y="253"/>
                  <a:pt x="209" y="244"/>
                  <a:pt x="210" y="234"/>
                </a:cubicBezTo>
                <a:cubicBezTo>
                  <a:pt x="211" y="207"/>
                  <a:pt x="211" y="207"/>
                  <a:pt x="211" y="207"/>
                </a:cubicBezTo>
                <a:cubicBezTo>
                  <a:pt x="211" y="205"/>
                  <a:pt x="211" y="203"/>
                  <a:pt x="211" y="201"/>
                </a:cubicBezTo>
                <a:cubicBezTo>
                  <a:pt x="208" y="200"/>
                  <a:pt x="206" y="198"/>
                  <a:pt x="203" y="197"/>
                </a:cubicBezTo>
                <a:cubicBezTo>
                  <a:pt x="20" y="77"/>
                  <a:pt x="20" y="77"/>
                  <a:pt x="20" y="77"/>
                </a:cubicBezTo>
                <a:cubicBezTo>
                  <a:pt x="9" y="70"/>
                  <a:pt x="4" y="61"/>
                  <a:pt x="3" y="55"/>
                </a:cubicBezTo>
                <a:cubicBezTo>
                  <a:pt x="0" y="45"/>
                  <a:pt x="2" y="35"/>
                  <a:pt x="9" y="27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24" y="6"/>
                  <a:pt x="32" y="2"/>
                  <a:pt x="41" y="0"/>
                </a:cubicBezTo>
                <a:cubicBezTo>
                  <a:pt x="43" y="0"/>
                  <a:pt x="44" y="0"/>
                  <a:pt x="46" y="0"/>
                </a:cubicBezTo>
                <a:cubicBezTo>
                  <a:pt x="54" y="0"/>
                  <a:pt x="61" y="2"/>
                  <a:pt x="67" y="7"/>
                </a:cubicBezTo>
                <a:cubicBezTo>
                  <a:pt x="251" y="125"/>
                  <a:pt x="251" y="125"/>
                  <a:pt x="251" y="125"/>
                </a:cubicBezTo>
                <a:cubicBezTo>
                  <a:pt x="259" y="130"/>
                  <a:pt x="264" y="138"/>
                  <a:pt x="267" y="147"/>
                </a:cubicBezTo>
                <a:cubicBezTo>
                  <a:pt x="269" y="156"/>
                  <a:pt x="268" y="164"/>
                  <a:pt x="264" y="171"/>
                </a:cubicBezTo>
                <a:cubicBezTo>
                  <a:pt x="285" y="173"/>
                  <a:pt x="285" y="173"/>
                  <a:pt x="285" y="173"/>
                </a:cubicBezTo>
                <a:cubicBezTo>
                  <a:pt x="288" y="173"/>
                  <a:pt x="290" y="172"/>
                  <a:pt x="292" y="171"/>
                </a:cubicBezTo>
                <a:cubicBezTo>
                  <a:pt x="294" y="170"/>
                  <a:pt x="294" y="170"/>
                  <a:pt x="295" y="170"/>
                </a:cubicBezTo>
                <a:cubicBezTo>
                  <a:pt x="343" y="81"/>
                  <a:pt x="343" y="81"/>
                  <a:pt x="343" y="81"/>
                </a:cubicBezTo>
                <a:cubicBezTo>
                  <a:pt x="348" y="73"/>
                  <a:pt x="356" y="67"/>
                  <a:pt x="366" y="65"/>
                </a:cubicBezTo>
                <a:cubicBezTo>
                  <a:pt x="368" y="65"/>
                  <a:pt x="371" y="64"/>
                  <a:pt x="373" y="64"/>
                </a:cubicBezTo>
                <a:cubicBezTo>
                  <a:pt x="380" y="64"/>
                  <a:pt x="386" y="66"/>
                  <a:pt x="392" y="69"/>
                </a:cubicBezTo>
                <a:cubicBezTo>
                  <a:pt x="411" y="78"/>
                  <a:pt x="411" y="78"/>
                  <a:pt x="411" y="78"/>
                </a:cubicBezTo>
                <a:cubicBezTo>
                  <a:pt x="422" y="84"/>
                  <a:pt x="427" y="93"/>
                  <a:pt x="430" y="99"/>
                </a:cubicBezTo>
                <a:cubicBezTo>
                  <a:pt x="433" y="108"/>
                  <a:pt x="432" y="118"/>
                  <a:pt x="427" y="127"/>
                </a:cubicBezTo>
                <a:cubicBezTo>
                  <a:pt x="397" y="180"/>
                  <a:pt x="397" y="180"/>
                  <a:pt x="397" y="180"/>
                </a:cubicBezTo>
                <a:cubicBezTo>
                  <a:pt x="477" y="184"/>
                  <a:pt x="477" y="184"/>
                  <a:pt x="477" y="184"/>
                </a:cubicBezTo>
                <a:cubicBezTo>
                  <a:pt x="477" y="184"/>
                  <a:pt x="477" y="184"/>
                  <a:pt x="477" y="184"/>
                </a:cubicBezTo>
                <a:cubicBezTo>
                  <a:pt x="487" y="185"/>
                  <a:pt x="496" y="189"/>
                  <a:pt x="502" y="197"/>
                </a:cubicBezTo>
                <a:cubicBezTo>
                  <a:pt x="508" y="205"/>
                  <a:pt x="510" y="215"/>
                  <a:pt x="507" y="22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0" y="654"/>
                  <a:pt x="374" y="661"/>
                  <a:pt x="365" y="666"/>
                </a:cubicBezTo>
                <a:cubicBezTo>
                  <a:pt x="359" y="669"/>
                  <a:pt x="353" y="670"/>
                  <a:pt x="347" y="670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171"/>
          <p:cNvSpPr>
            <a:spLocks noEditPoints="1"/>
          </p:cNvSpPr>
          <p:nvPr/>
        </p:nvSpPr>
        <p:spPr bwMode="auto">
          <a:xfrm>
            <a:off x="2906713" y="2057400"/>
            <a:ext cx="1201737" cy="1547812"/>
          </a:xfrm>
          <a:custGeom>
            <a:avLst/>
            <a:gdLst>
              <a:gd name="T0" fmla="*/ 260 w 548"/>
              <a:gd name="T1" fmla="*/ 158 h 706"/>
              <a:gd name="T2" fmla="*/ 259 w 548"/>
              <a:gd name="T3" fmla="*/ 192 h 706"/>
              <a:gd name="T4" fmla="*/ 268 w 548"/>
              <a:gd name="T5" fmla="*/ 206 h 706"/>
              <a:gd name="T6" fmla="*/ 330 w 548"/>
              <a:gd name="T7" fmla="*/ 196 h 706"/>
              <a:gd name="T8" fmla="*/ 392 w 548"/>
              <a:gd name="T9" fmla="*/ 100 h 706"/>
              <a:gd name="T10" fmla="*/ 432 w 548"/>
              <a:gd name="T11" fmla="*/ 123 h 706"/>
              <a:gd name="T12" fmla="*/ 395 w 548"/>
              <a:gd name="T13" fmla="*/ 210 h 706"/>
              <a:gd name="T14" fmla="*/ 507 w 548"/>
              <a:gd name="T15" fmla="*/ 226 h 706"/>
              <a:gd name="T16" fmla="*/ 376 w 548"/>
              <a:gd name="T17" fmla="*/ 668 h 706"/>
              <a:gd name="T18" fmla="*/ 250 w 548"/>
              <a:gd name="T19" fmla="*/ 643 h 706"/>
              <a:gd name="T20" fmla="*/ 242 w 548"/>
              <a:gd name="T21" fmla="*/ 595 h 706"/>
              <a:gd name="T22" fmla="*/ 265 w 548"/>
              <a:gd name="T23" fmla="*/ 581 h 706"/>
              <a:gd name="T24" fmla="*/ 328 w 548"/>
              <a:gd name="T25" fmla="*/ 592 h 706"/>
              <a:gd name="T26" fmla="*/ 419 w 548"/>
              <a:gd name="T27" fmla="*/ 284 h 706"/>
              <a:gd name="T28" fmla="*/ 357 w 548"/>
              <a:gd name="T29" fmla="*/ 280 h 706"/>
              <a:gd name="T30" fmla="*/ 210 w 548"/>
              <a:gd name="T31" fmla="*/ 529 h 706"/>
              <a:gd name="T32" fmla="*/ 176 w 548"/>
              <a:gd name="T33" fmla="*/ 517 h 706"/>
              <a:gd name="T34" fmla="*/ 281 w 548"/>
              <a:gd name="T35" fmla="*/ 286 h 706"/>
              <a:gd name="T36" fmla="*/ 264 w 548"/>
              <a:gd name="T37" fmla="*/ 271 h 706"/>
              <a:gd name="T38" fmla="*/ 248 w 548"/>
              <a:gd name="T39" fmla="*/ 225 h 706"/>
              <a:gd name="T40" fmla="*/ 248 w 548"/>
              <a:gd name="T41" fmla="*/ 208 h 706"/>
              <a:gd name="T42" fmla="*/ 232 w 548"/>
              <a:gd name="T43" fmla="*/ 199 h 706"/>
              <a:gd name="T44" fmla="*/ 42 w 548"/>
              <a:gd name="T45" fmla="*/ 56 h 706"/>
              <a:gd name="T46" fmla="*/ 65 w 548"/>
              <a:gd name="T47" fmla="*/ 36 h 706"/>
              <a:gd name="T48" fmla="*/ 23 w 548"/>
              <a:gd name="T49" fmla="*/ 20 h 706"/>
              <a:gd name="T50" fmla="*/ 13 w 548"/>
              <a:gd name="T51" fmla="*/ 34 h 706"/>
              <a:gd name="T52" fmla="*/ 212 w 548"/>
              <a:gd name="T53" fmla="*/ 229 h 706"/>
              <a:gd name="T54" fmla="*/ 234 w 548"/>
              <a:gd name="T55" fmla="*/ 296 h 706"/>
              <a:gd name="T56" fmla="*/ 137 w 548"/>
              <a:gd name="T57" fmla="*/ 476 h 706"/>
              <a:gd name="T58" fmla="*/ 179 w 548"/>
              <a:gd name="T59" fmla="*/ 559 h 706"/>
              <a:gd name="T60" fmla="*/ 207 w 548"/>
              <a:gd name="T61" fmla="*/ 587 h 706"/>
              <a:gd name="T62" fmla="*/ 242 w 548"/>
              <a:gd name="T63" fmla="*/ 678 h 706"/>
              <a:gd name="T64" fmla="*/ 354 w 548"/>
              <a:gd name="T65" fmla="*/ 705 h 706"/>
              <a:gd name="T66" fmla="*/ 419 w 548"/>
              <a:gd name="T67" fmla="*/ 668 h 706"/>
              <a:gd name="T68" fmla="*/ 498 w 548"/>
              <a:gd name="T69" fmla="*/ 184 h 706"/>
              <a:gd name="T70" fmla="*/ 446 w 548"/>
              <a:gd name="T71" fmla="*/ 182 h 706"/>
              <a:gd name="T72" fmla="*/ 438 w 548"/>
              <a:gd name="T73" fmla="*/ 80 h 706"/>
              <a:gd name="T74" fmla="*/ 381 w 548"/>
              <a:gd name="T75" fmla="*/ 66 h 706"/>
              <a:gd name="T76" fmla="*/ 346 w 548"/>
              <a:gd name="T77" fmla="*/ 91 h 706"/>
              <a:gd name="T78" fmla="*/ 279 w 548"/>
              <a:gd name="T79" fmla="*/ 128 h 706"/>
              <a:gd name="T80" fmla="*/ 246 w 548"/>
              <a:gd name="T81" fmla="*/ 547 h 706"/>
              <a:gd name="T82" fmla="*/ 253 w 548"/>
              <a:gd name="T83" fmla="*/ 538 h 706"/>
              <a:gd name="T84" fmla="*/ 307 w 548"/>
              <a:gd name="T85" fmla="*/ 555 h 706"/>
              <a:gd name="T86" fmla="*/ 269 w 548"/>
              <a:gd name="T87" fmla="*/ 54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8" h="706">
                <a:moveTo>
                  <a:pt x="65" y="36"/>
                </a:moveTo>
                <a:cubicBezTo>
                  <a:pt x="69" y="36"/>
                  <a:pt x="72" y="37"/>
                  <a:pt x="76" y="40"/>
                </a:cubicBezTo>
                <a:cubicBezTo>
                  <a:pt x="260" y="158"/>
                  <a:pt x="260" y="158"/>
                  <a:pt x="260" y="158"/>
                </a:cubicBezTo>
                <a:cubicBezTo>
                  <a:pt x="264" y="161"/>
                  <a:pt x="267" y="165"/>
                  <a:pt x="268" y="170"/>
                </a:cubicBezTo>
                <a:cubicBezTo>
                  <a:pt x="269" y="175"/>
                  <a:pt x="269" y="179"/>
                  <a:pt x="266" y="182"/>
                </a:cubicBezTo>
                <a:cubicBezTo>
                  <a:pt x="259" y="192"/>
                  <a:pt x="259" y="192"/>
                  <a:pt x="259" y="192"/>
                </a:cubicBezTo>
                <a:cubicBezTo>
                  <a:pt x="256" y="195"/>
                  <a:pt x="255" y="198"/>
                  <a:pt x="257" y="202"/>
                </a:cubicBezTo>
                <a:cubicBezTo>
                  <a:pt x="259" y="205"/>
                  <a:pt x="263" y="206"/>
                  <a:pt x="268" y="206"/>
                </a:cubicBezTo>
                <a:cubicBezTo>
                  <a:pt x="268" y="206"/>
                  <a:pt x="268" y="206"/>
                  <a:pt x="268" y="206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9" y="209"/>
                  <a:pt x="314" y="208"/>
                  <a:pt x="320" y="205"/>
                </a:cubicBezTo>
                <a:cubicBezTo>
                  <a:pt x="325" y="202"/>
                  <a:pt x="328" y="199"/>
                  <a:pt x="330" y="196"/>
                </a:cubicBezTo>
                <a:cubicBezTo>
                  <a:pt x="378" y="108"/>
                  <a:pt x="378" y="108"/>
                  <a:pt x="378" y="108"/>
                </a:cubicBezTo>
                <a:cubicBezTo>
                  <a:pt x="380" y="104"/>
                  <a:pt x="384" y="102"/>
                  <a:pt x="388" y="101"/>
                </a:cubicBezTo>
                <a:cubicBezTo>
                  <a:pt x="390" y="100"/>
                  <a:pt x="391" y="100"/>
                  <a:pt x="392" y="100"/>
                </a:cubicBezTo>
                <a:cubicBezTo>
                  <a:pt x="396" y="100"/>
                  <a:pt x="399" y="101"/>
                  <a:pt x="402" y="103"/>
                </a:cubicBezTo>
                <a:cubicBezTo>
                  <a:pt x="422" y="113"/>
                  <a:pt x="422" y="113"/>
                  <a:pt x="422" y="113"/>
                </a:cubicBezTo>
                <a:cubicBezTo>
                  <a:pt x="427" y="115"/>
                  <a:pt x="430" y="119"/>
                  <a:pt x="432" y="123"/>
                </a:cubicBezTo>
                <a:cubicBezTo>
                  <a:pt x="433" y="127"/>
                  <a:pt x="433" y="132"/>
                  <a:pt x="431" y="136"/>
                </a:cubicBezTo>
                <a:cubicBezTo>
                  <a:pt x="395" y="198"/>
                  <a:pt x="395" y="198"/>
                  <a:pt x="395" y="198"/>
                </a:cubicBezTo>
                <a:cubicBezTo>
                  <a:pt x="393" y="203"/>
                  <a:pt x="393" y="207"/>
                  <a:pt x="395" y="210"/>
                </a:cubicBezTo>
                <a:cubicBezTo>
                  <a:pt x="397" y="213"/>
                  <a:pt x="401" y="215"/>
                  <a:pt x="407" y="216"/>
                </a:cubicBezTo>
                <a:cubicBezTo>
                  <a:pt x="495" y="220"/>
                  <a:pt x="495" y="220"/>
                  <a:pt x="495" y="220"/>
                </a:cubicBezTo>
                <a:cubicBezTo>
                  <a:pt x="500" y="220"/>
                  <a:pt x="504" y="222"/>
                  <a:pt x="507" y="226"/>
                </a:cubicBezTo>
                <a:cubicBezTo>
                  <a:pt x="509" y="229"/>
                  <a:pt x="510" y="233"/>
                  <a:pt x="509" y="238"/>
                </a:cubicBezTo>
                <a:cubicBezTo>
                  <a:pt x="384" y="658"/>
                  <a:pt x="384" y="658"/>
                  <a:pt x="384" y="658"/>
                </a:cubicBezTo>
                <a:cubicBezTo>
                  <a:pt x="383" y="662"/>
                  <a:pt x="380" y="665"/>
                  <a:pt x="376" y="668"/>
                </a:cubicBezTo>
                <a:cubicBezTo>
                  <a:pt x="372" y="669"/>
                  <a:pt x="369" y="670"/>
                  <a:pt x="366" y="670"/>
                </a:cubicBezTo>
                <a:cubicBezTo>
                  <a:pt x="364" y="670"/>
                  <a:pt x="363" y="670"/>
                  <a:pt x="361" y="670"/>
                </a:cubicBezTo>
                <a:cubicBezTo>
                  <a:pt x="250" y="643"/>
                  <a:pt x="250" y="643"/>
                  <a:pt x="250" y="643"/>
                </a:cubicBezTo>
                <a:cubicBezTo>
                  <a:pt x="245" y="642"/>
                  <a:pt x="241" y="640"/>
                  <a:pt x="238" y="636"/>
                </a:cubicBezTo>
                <a:cubicBezTo>
                  <a:pt x="235" y="632"/>
                  <a:pt x="234" y="628"/>
                  <a:pt x="236" y="623"/>
                </a:cubicBezTo>
                <a:cubicBezTo>
                  <a:pt x="242" y="595"/>
                  <a:pt x="242" y="595"/>
                  <a:pt x="242" y="595"/>
                </a:cubicBezTo>
                <a:cubicBezTo>
                  <a:pt x="243" y="590"/>
                  <a:pt x="246" y="586"/>
                  <a:pt x="250" y="584"/>
                </a:cubicBezTo>
                <a:cubicBezTo>
                  <a:pt x="253" y="582"/>
                  <a:pt x="257" y="581"/>
                  <a:pt x="261" y="581"/>
                </a:cubicBezTo>
                <a:cubicBezTo>
                  <a:pt x="262" y="581"/>
                  <a:pt x="264" y="581"/>
                  <a:pt x="265" y="581"/>
                </a:cubicBezTo>
                <a:cubicBezTo>
                  <a:pt x="313" y="593"/>
                  <a:pt x="313" y="593"/>
                  <a:pt x="313" y="593"/>
                </a:cubicBezTo>
                <a:cubicBezTo>
                  <a:pt x="315" y="594"/>
                  <a:pt x="317" y="594"/>
                  <a:pt x="319" y="594"/>
                </a:cubicBezTo>
                <a:cubicBezTo>
                  <a:pt x="322" y="594"/>
                  <a:pt x="325" y="593"/>
                  <a:pt x="328" y="592"/>
                </a:cubicBezTo>
                <a:cubicBezTo>
                  <a:pt x="332" y="590"/>
                  <a:pt x="335" y="586"/>
                  <a:pt x="336" y="582"/>
                </a:cubicBezTo>
                <a:cubicBezTo>
                  <a:pt x="421" y="296"/>
                  <a:pt x="421" y="296"/>
                  <a:pt x="421" y="296"/>
                </a:cubicBezTo>
                <a:cubicBezTo>
                  <a:pt x="422" y="291"/>
                  <a:pt x="422" y="287"/>
                  <a:pt x="419" y="284"/>
                </a:cubicBezTo>
                <a:cubicBezTo>
                  <a:pt x="417" y="281"/>
                  <a:pt x="413" y="279"/>
                  <a:pt x="408" y="279"/>
                </a:cubicBezTo>
                <a:cubicBezTo>
                  <a:pt x="372" y="276"/>
                  <a:pt x="372" y="276"/>
                  <a:pt x="372" y="276"/>
                </a:cubicBezTo>
                <a:cubicBezTo>
                  <a:pt x="367" y="276"/>
                  <a:pt x="363" y="277"/>
                  <a:pt x="357" y="280"/>
                </a:cubicBezTo>
                <a:cubicBezTo>
                  <a:pt x="352" y="283"/>
                  <a:pt x="349" y="286"/>
                  <a:pt x="347" y="290"/>
                </a:cubicBezTo>
                <a:cubicBezTo>
                  <a:pt x="221" y="521"/>
                  <a:pt x="221" y="521"/>
                  <a:pt x="221" y="521"/>
                </a:cubicBezTo>
                <a:cubicBezTo>
                  <a:pt x="219" y="525"/>
                  <a:pt x="215" y="528"/>
                  <a:pt x="210" y="529"/>
                </a:cubicBezTo>
                <a:cubicBezTo>
                  <a:pt x="209" y="529"/>
                  <a:pt x="207" y="530"/>
                  <a:pt x="205" y="530"/>
                </a:cubicBezTo>
                <a:cubicBezTo>
                  <a:pt x="202" y="530"/>
                  <a:pt x="199" y="529"/>
                  <a:pt x="196" y="527"/>
                </a:cubicBezTo>
                <a:cubicBezTo>
                  <a:pt x="176" y="517"/>
                  <a:pt x="176" y="517"/>
                  <a:pt x="176" y="517"/>
                </a:cubicBezTo>
                <a:cubicBezTo>
                  <a:pt x="172" y="515"/>
                  <a:pt x="169" y="512"/>
                  <a:pt x="167" y="507"/>
                </a:cubicBezTo>
                <a:cubicBezTo>
                  <a:pt x="165" y="503"/>
                  <a:pt x="166" y="498"/>
                  <a:pt x="168" y="493"/>
                </a:cubicBezTo>
                <a:cubicBezTo>
                  <a:pt x="281" y="286"/>
                  <a:pt x="281" y="286"/>
                  <a:pt x="281" y="286"/>
                </a:cubicBezTo>
                <a:cubicBezTo>
                  <a:pt x="283" y="282"/>
                  <a:pt x="284" y="278"/>
                  <a:pt x="282" y="275"/>
                </a:cubicBezTo>
                <a:cubicBezTo>
                  <a:pt x="279" y="272"/>
                  <a:pt x="276" y="271"/>
                  <a:pt x="271" y="270"/>
                </a:cubicBezTo>
                <a:cubicBezTo>
                  <a:pt x="264" y="271"/>
                  <a:pt x="264" y="271"/>
                  <a:pt x="264" y="271"/>
                </a:cubicBezTo>
                <a:cubicBezTo>
                  <a:pt x="259" y="270"/>
                  <a:pt x="255" y="268"/>
                  <a:pt x="252" y="264"/>
                </a:cubicBezTo>
                <a:cubicBezTo>
                  <a:pt x="248" y="261"/>
                  <a:pt x="247" y="257"/>
                  <a:pt x="247" y="253"/>
                </a:cubicBezTo>
                <a:cubicBezTo>
                  <a:pt x="248" y="225"/>
                  <a:pt x="248" y="225"/>
                  <a:pt x="248" y="225"/>
                </a:cubicBezTo>
                <a:cubicBezTo>
                  <a:pt x="248" y="222"/>
                  <a:pt x="247" y="220"/>
                  <a:pt x="248" y="218"/>
                </a:cubicBezTo>
                <a:cubicBezTo>
                  <a:pt x="248" y="217"/>
                  <a:pt x="248" y="215"/>
                  <a:pt x="248" y="213"/>
                </a:cubicBezTo>
                <a:cubicBezTo>
                  <a:pt x="248" y="211"/>
                  <a:pt x="248" y="210"/>
                  <a:pt x="248" y="208"/>
                </a:cubicBezTo>
                <a:cubicBezTo>
                  <a:pt x="248" y="208"/>
                  <a:pt x="247" y="208"/>
                  <a:pt x="247" y="208"/>
                </a:cubicBezTo>
                <a:cubicBezTo>
                  <a:pt x="247" y="208"/>
                  <a:pt x="245" y="208"/>
                  <a:pt x="243" y="206"/>
                </a:cubicBezTo>
                <a:cubicBezTo>
                  <a:pt x="240" y="205"/>
                  <a:pt x="236" y="202"/>
                  <a:pt x="232" y="199"/>
                </a:cubicBezTo>
                <a:cubicBezTo>
                  <a:pt x="48" y="80"/>
                  <a:pt x="48" y="80"/>
                  <a:pt x="48" y="80"/>
                </a:cubicBezTo>
                <a:cubicBezTo>
                  <a:pt x="43" y="77"/>
                  <a:pt x="40" y="73"/>
                  <a:pt x="39" y="68"/>
                </a:cubicBezTo>
                <a:cubicBezTo>
                  <a:pt x="38" y="64"/>
                  <a:pt x="39" y="60"/>
                  <a:pt x="42" y="56"/>
                </a:cubicBezTo>
                <a:cubicBezTo>
                  <a:pt x="50" y="43"/>
                  <a:pt x="50" y="43"/>
                  <a:pt x="50" y="43"/>
                </a:cubicBezTo>
                <a:cubicBezTo>
                  <a:pt x="54" y="39"/>
                  <a:pt x="58" y="37"/>
                  <a:pt x="63" y="36"/>
                </a:cubicBezTo>
                <a:cubicBezTo>
                  <a:pt x="63" y="36"/>
                  <a:pt x="64" y="36"/>
                  <a:pt x="65" y="36"/>
                </a:cubicBezTo>
                <a:moveTo>
                  <a:pt x="65" y="0"/>
                </a:moveTo>
                <a:cubicBezTo>
                  <a:pt x="62" y="0"/>
                  <a:pt x="60" y="0"/>
                  <a:pt x="57" y="0"/>
                </a:cubicBezTo>
                <a:cubicBezTo>
                  <a:pt x="44" y="3"/>
                  <a:pt x="32" y="9"/>
                  <a:pt x="23" y="20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4"/>
                  <a:pt x="20" y="24"/>
                  <a:pt x="20" y="24"/>
                </a:cubicBezTo>
                <a:cubicBezTo>
                  <a:pt x="13" y="34"/>
                  <a:pt x="13" y="34"/>
                  <a:pt x="13" y="34"/>
                </a:cubicBezTo>
                <a:cubicBezTo>
                  <a:pt x="3" y="47"/>
                  <a:pt x="0" y="63"/>
                  <a:pt x="4" y="78"/>
                </a:cubicBezTo>
                <a:cubicBezTo>
                  <a:pt x="7" y="87"/>
                  <a:pt x="13" y="100"/>
                  <a:pt x="29" y="110"/>
                </a:cubicBezTo>
                <a:cubicBezTo>
                  <a:pt x="212" y="229"/>
                  <a:pt x="212" y="229"/>
                  <a:pt x="212" y="229"/>
                </a:cubicBezTo>
                <a:cubicBezTo>
                  <a:pt x="211" y="251"/>
                  <a:pt x="211" y="251"/>
                  <a:pt x="211" y="251"/>
                </a:cubicBezTo>
                <a:cubicBezTo>
                  <a:pt x="210" y="267"/>
                  <a:pt x="216" y="281"/>
                  <a:pt x="228" y="291"/>
                </a:cubicBezTo>
                <a:cubicBezTo>
                  <a:pt x="230" y="293"/>
                  <a:pt x="232" y="295"/>
                  <a:pt x="234" y="296"/>
                </a:cubicBezTo>
                <a:cubicBezTo>
                  <a:pt x="137" y="476"/>
                  <a:pt x="137" y="476"/>
                  <a:pt x="137" y="476"/>
                </a:cubicBezTo>
                <a:cubicBezTo>
                  <a:pt x="137" y="476"/>
                  <a:pt x="137" y="476"/>
                  <a:pt x="137" y="476"/>
                </a:cubicBezTo>
                <a:cubicBezTo>
                  <a:pt x="137" y="476"/>
                  <a:pt x="137" y="476"/>
                  <a:pt x="137" y="476"/>
                </a:cubicBezTo>
                <a:cubicBezTo>
                  <a:pt x="129" y="491"/>
                  <a:pt x="128" y="507"/>
                  <a:pt x="134" y="521"/>
                </a:cubicBezTo>
                <a:cubicBezTo>
                  <a:pt x="139" y="534"/>
                  <a:pt x="149" y="543"/>
                  <a:pt x="161" y="549"/>
                </a:cubicBezTo>
                <a:cubicBezTo>
                  <a:pt x="179" y="559"/>
                  <a:pt x="179" y="559"/>
                  <a:pt x="179" y="559"/>
                </a:cubicBezTo>
                <a:cubicBezTo>
                  <a:pt x="188" y="563"/>
                  <a:pt x="196" y="566"/>
                  <a:pt x="205" y="566"/>
                </a:cubicBezTo>
                <a:cubicBezTo>
                  <a:pt x="210" y="566"/>
                  <a:pt x="214" y="565"/>
                  <a:pt x="218" y="564"/>
                </a:cubicBezTo>
                <a:cubicBezTo>
                  <a:pt x="213" y="571"/>
                  <a:pt x="209" y="578"/>
                  <a:pt x="207" y="587"/>
                </a:cubicBezTo>
                <a:cubicBezTo>
                  <a:pt x="201" y="614"/>
                  <a:pt x="201" y="614"/>
                  <a:pt x="201" y="614"/>
                </a:cubicBezTo>
                <a:cubicBezTo>
                  <a:pt x="197" y="629"/>
                  <a:pt x="200" y="644"/>
                  <a:pt x="209" y="657"/>
                </a:cubicBezTo>
                <a:cubicBezTo>
                  <a:pt x="217" y="668"/>
                  <a:pt x="229" y="675"/>
                  <a:pt x="242" y="678"/>
                </a:cubicBezTo>
                <a:cubicBezTo>
                  <a:pt x="353" y="705"/>
                  <a:pt x="353" y="705"/>
                  <a:pt x="353" y="705"/>
                </a:cubicBezTo>
                <a:cubicBezTo>
                  <a:pt x="354" y="705"/>
                  <a:pt x="354" y="705"/>
                  <a:pt x="354" y="705"/>
                </a:cubicBezTo>
                <a:cubicBezTo>
                  <a:pt x="354" y="705"/>
                  <a:pt x="354" y="705"/>
                  <a:pt x="354" y="705"/>
                </a:cubicBezTo>
                <a:cubicBezTo>
                  <a:pt x="358" y="706"/>
                  <a:pt x="362" y="706"/>
                  <a:pt x="366" y="706"/>
                </a:cubicBezTo>
                <a:cubicBezTo>
                  <a:pt x="375" y="706"/>
                  <a:pt x="384" y="704"/>
                  <a:pt x="392" y="700"/>
                </a:cubicBezTo>
                <a:cubicBezTo>
                  <a:pt x="405" y="693"/>
                  <a:pt x="415" y="682"/>
                  <a:pt x="419" y="668"/>
                </a:cubicBezTo>
                <a:cubicBezTo>
                  <a:pt x="543" y="248"/>
                  <a:pt x="543" y="248"/>
                  <a:pt x="543" y="248"/>
                </a:cubicBezTo>
                <a:cubicBezTo>
                  <a:pt x="548" y="232"/>
                  <a:pt x="545" y="216"/>
                  <a:pt x="535" y="203"/>
                </a:cubicBezTo>
                <a:cubicBezTo>
                  <a:pt x="526" y="192"/>
                  <a:pt x="513" y="186"/>
                  <a:pt x="498" y="184"/>
                </a:cubicBezTo>
                <a:cubicBezTo>
                  <a:pt x="497" y="184"/>
                  <a:pt x="497" y="184"/>
                  <a:pt x="497" y="184"/>
                </a:cubicBezTo>
                <a:cubicBezTo>
                  <a:pt x="496" y="184"/>
                  <a:pt x="496" y="184"/>
                  <a:pt x="496" y="184"/>
                </a:cubicBezTo>
                <a:cubicBezTo>
                  <a:pt x="446" y="182"/>
                  <a:pt x="446" y="182"/>
                  <a:pt x="446" y="182"/>
                </a:cubicBezTo>
                <a:cubicBezTo>
                  <a:pt x="462" y="154"/>
                  <a:pt x="462" y="154"/>
                  <a:pt x="462" y="154"/>
                </a:cubicBezTo>
                <a:cubicBezTo>
                  <a:pt x="469" y="140"/>
                  <a:pt x="471" y="125"/>
                  <a:pt x="465" y="111"/>
                </a:cubicBezTo>
                <a:cubicBezTo>
                  <a:pt x="462" y="101"/>
                  <a:pt x="455" y="89"/>
                  <a:pt x="438" y="80"/>
                </a:cubicBezTo>
                <a:cubicBezTo>
                  <a:pt x="419" y="71"/>
                  <a:pt x="419" y="71"/>
                  <a:pt x="419" y="71"/>
                </a:cubicBezTo>
                <a:cubicBezTo>
                  <a:pt x="410" y="67"/>
                  <a:pt x="401" y="64"/>
                  <a:pt x="392" y="64"/>
                </a:cubicBezTo>
                <a:cubicBezTo>
                  <a:pt x="389" y="64"/>
                  <a:pt x="385" y="65"/>
                  <a:pt x="381" y="66"/>
                </a:cubicBezTo>
                <a:cubicBezTo>
                  <a:pt x="367" y="69"/>
                  <a:pt x="354" y="77"/>
                  <a:pt x="347" y="90"/>
                </a:cubicBezTo>
                <a:cubicBezTo>
                  <a:pt x="347" y="90"/>
                  <a:pt x="347" y="90"/>
                  <a:pt x="347" y="90"/>
                </a:cubicBezTo>
                <a:cubicBezTo>
                  <a:pt x="346" y="91"/>
                  <a:pt x="346" y="91"/>
                  <a:pt x="346" y="91"/>
                </a:cubicBezTo>
                <a:cubicBezTo>
                  <a:pt x="304" y="167"/>
                  <a:pt x="304" y="167"/>
                  <a:pt x="304" y="167"/>
                </a:cubicBezTo>
                <a:cubicBezTo>
                  <a:pt x="304" y="165"/>
                  <a:pt x="304" y="163"/>
                  <a:pt x="303" y="161"/>
                </a:cubicBezTo>
                <a:cubicBezTo>
                  <a:pt x="300" y="147"/>
                  <a:pt x="291" y="136"/>
                  <a:pt x="279" y="128"/>
                </a:cubicBezTo>
                <a:cubicBezTo>
                  <a:pt x="97" y="10"/>
                  <a:pt x="97" y="10"/>
                  <a:pt x="97" y="10"/>
                </a:cubicBezTo>
                <a:cubicBezTo>
                  <a:pt x="87" y="3"/>
                  <a:pt x="76" y="0"/>
                  <a:pt x="65" y="0"/>
                </a:cubicBezTo>
                <a:close/>
                <a:moveTo>
                  <a:pt x="246" y="547"/>
                </a:moveTo>
                <a:cubicBezTo>
                  <a:pt x="249" y="544"/>
                  <a:pt x="251" y="541"/>
                  <a:pt x="253" y="538"/>
                </a:cubicBezTo>
                <a:cubicBezTo>
                  <a:pt x="253" y="538"/>
                  <a:pt x="253" y="538"/>
                  <a:pt x="253" y="538"/>
                </a:cubicBezTo>
                <a:cubicBezTo>
                  <a:pt x="253" y="538"/>
                  <a:pt x="253" y="538"/>
                  <a:pt x="253" y="538"/>
                </a:cubicBezTo>
                <a:cubicBezTo>
                  <a:pt x="376" y="312"/>
                  <a:pt x="376" y="312"/>
                  <a:pt x="376" y="312"/>
                </a:cubicBezTo>
                <a:cubicBezTo>
                  <a:pt x="379" y="312"/>
                  <a:pt x="379" y="312"/>
                  <a:pt x="379" y="312"/>
                </a:cubicBezTo>
                <a:cubicBezTo>
                  <a:pt x="307" y="555"/>
                  <a:pt x="307" y="555"/>
                  <a:pt x="307" y="555"/>
                </a:cubicBezTo>
                <a:cubicBezTo>
                  <a:pt x="273" y="547"/>
                  <a:pt x="273" y="547"/>
                  <a:pt x="273" y="547"/>
                </a:cubicBezTo>
                <a:cubicBezTo>
                  <a:pt x="271" y="546"/>
                  <a:pt x="271" y="546"/>
                  <a:pt x="271" y="546"/>
                </a:cubicBezTo>
                <a:cubicBezTo>
                  <a:pt x="269" y="546"/>
                  <a:pt x="269" y="546"/>
                  <a:pt x="269" y="546"/>
                </a:cubicBezTo>
                <a:cubicBezTo>
                  <a:pt x="266" y="545"/>
                  <a:pt x="264" y="545"/>
                  <a:pt x="261" y="545"/>
                </a:cubicBezTo>
                <a:cubicBezTo>
                  <a:pt x="256" y="545"/>
                  <a:pt x="251" y="546"/>
                  <a:pt x="246" y="5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172"/>
          <p:cNvSpPr>
            <a:spLocks/>
          </p:cNvSpPr>
          <p:nvPr/>
        </p:nvSpPr>
        <p:spPr bwMode="auto">
          <a:xfrm>
            <a:off x="2698750" y="2501900"/>
            <a:ext cx="698500" cy="220662"/>
          </a:xfrm>
          <a:custGeom>
            <a:avLst/>
            <a:gdLst>
              <a:gd name="T0" fmla="*/ 284 w 319"/>
              <a:gd name="T1" fmla="*/ 100 h 100"/>
              <a:gd name="T2" fmla="*/ 278 w 319"/>
              <a:gd name="T3" fmla="*/ 100 h 100"/>
              <a:gd name="T4" fmla="*/ 34 w 319"/>
              <a:gd name="T5" fmla="*/ 85 h 100"/>
              <a:gd name="T6" fmla="*/ 10 w 319"/>
              <a:gd name="T7" fmla="*/ 75 h 100"/>
              <a:gd name="T8" fmla="*/ 0 w 319"/>
              <a:gd name="T9" fmla="*/ 49 h 100"/>
              <a:gd name="T10" fmla="*/ 0 w 319"/>
              <a:gd name="T11" fmla="*/ 33 h 100"/>
              <a:gd name="T12" fmla="*/ 14 w 319"/>
              <a:gd name="T13" fmla="*/ 8 h 100"/>
              <a:gd name="T14" fmla="*/ 38 w 319"/>
              <a:gd name="T15" fmla="*/ 0 h 100"/>
              <a:gd name="T16" fmla="*/ 39 w 319"/>
              <a:gd name="T17" fmla="*/ 0 h 100"/>
              <a:gd name="T18" fmla="*/ 283 w 319"/>
              <a:gd name="T19" fmla="*/ 16 h 100"/>
              <a:gd name="T20" fmla="*/ 308 w 319"/>
              <a:gd name="T21" fmla="*/ 26 h 100"/>
              <a:gd name="T22" fmla="*/ 319 w 319"/>
              <a:gd name="T23" fmla="*/ 49 h 100"/>
              <a:gd name="T24" fmla="*/ 319 w 319"/>
              <a:gd name="T25" fmla="*/ 51 h 100"/>
              <a:gd name="T26" fmla="*/ 317 w 319"/>
              <a:gd name="T27" fmla="*/ 69 h 100"/>
              <a:gd name="T28" fmla="*/ 317 w 319"/>
              <a:gd name="T29" fmla="*/ 70 h 100"/>
              <a:gd name="T30" fmla="*/ 305 w 319"/>
              <a:gd name="T31" fmla="*/ 92 h 100"/>
              <a:gd name="T32" fmla="*/ 284 w 319"/>
              <a:gd name="T3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9" h="100">
                <a:moveTo>
                  <a:pt x="284" y="100"/>
                </a:moveTo>
                <a:cubicBezTo>
                  <a:pt x="282" y="100"/>
                  <a:pt x="280" y="100"/>
                  <a:pt x="278" y="100"/>
                </a:cubicBezTo>
                <a:cubicBezTo>
                  <a:pt x="34" y="85"/>
                  <a:pt x="34" y="85"/>
                  <a:pt x="34" y="85"/>
                </a:cubicBezTo>
                <a:cubicBezTo>
                  <a:pt x="25" y="85"/>
                  <a:pt x="16" y="81"/>
                  <a:pt x="10" y="75"/>
                </a:cubicBezTo>
                <a:cubicBezTo>
                  <a:pt x="3" y="68"/>
                  <a:pt x="0" y="59"/>
                  <a:pt x="0" y="49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22"/>
                  <a:pt x="6" y="14"/>
                  <a:pt x="14" y="8"/>
                </a:cubicBezTo>
                <a:cubicBezTo>
                  <a:pt x="21" y="3"/>
                  <a:pt x="29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283" y="16"/>
                  <a:pt x="283" y="16"/>
                </a:cubicBezTo>
                <a:cubicBezTo>
                  <a:pt x="292" y="16"/>
                  <a:pt x="301" y="19"/>
                  <a:pt x="308" y="26"/>
                </a:cubicBezTo>
                <a:cubicBezTo>
                  <a:pt x="314" y="33"/>
                  <a:pt x="318" y="41"/>
                  <a:pt x="319" y="49"/>
                </a:cubicBezTo>
                <a:cubicBezTo>
                  <a:pt x="319" y="51"/>
                  <a:pt x="319" y="51"/>
                  <a:pt x="319" y="51"/>
                </a:cubicBezTo>
                <a:cubicBezTo>
                  <a:pt x="317" y="69"/>
                  <a:pt x="317" y="69"/>
                  <a:pt x="317" y="69"/>
                </a:cubicBezTo>
                <a:cubicBezTo>
                  <a:pt x="317" y="70"/>
                  <a:pt x="317" y="70"/>
                  <a:pt x="317" y="70"/>
                </a:cubicBezTo>
                <a:cubicBezTo>
                  <a:pt x="316" y="79"/>
                  <a:pt x="312" y="86"/>
                  <a:pt x="305" y="92"/>
                </a:cubicBezTo>
                <a:cubicBezTo>
                  <a:pt x="299" y="97"/>
                  <a:pt x="292" y="100"/>
                  <a:pt x="284" y="100"/>
                </a:cubicBezTo>
                <a:close/>
              </a:path>
            </a:pathLst>
          </a:custGeom>
          <a:solidFill>
            <a:srgbClr val="D0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173"/>
          <p:cNvSpPr>
            <a:spLocks noEditPoints="1"/>
          </p:cNvSpPr>
          <p:nvPr/>
        </p:nvSpPr>
        <p:spPr bwMode="auto">
          <a:xfrm>
            <a:off x="2655888" y="2463800"/>
            <a:ext cx="781050" cy="298450"/>
          </a:xfrm>
          <a:custGeom>
            <a:avLst/>
            <a:gdLst>
              <a:gd name="T0" fmla="*/ 57 w 356"/>
              <a:gd name="T1" fmla="*/ 36 h 136"/>
              <a:gd name="T2" fmla="*/ 301 w 356"/>
              <a:gd name="T3" fmla="*/ 52 h 136"/>
              <a:gd name="T4" fmla="*/ 302 w 356"/>
              <a:gd name="T5" fmla="*/ 52 h 136"/>
              <a:gd name="T6" fmla="*/ 314 w 356"/>
              <a:gd name="T7" fmla="*/ 57 h 136"/>
              <a:gd name="T8" fmla="*/ 320 w 356"/>
              <a:gd name="T9" fmla="*/ 69 h 136"/>
              <a:gd name="T10" fmla="*/ 319 w 356"/>
              <a:gd name="T11" fmla="*/ 85 h 136"/>
              <a:gd name="T12" fmla="*/ 312 w 356"/>
              <a:gd name="T13" fmla="*/ 97 h 136"/>
              <a:gd name="T14" fmla="*/ 303 w 356"/>
              <a:gd name="T15" fmla="*/ 100 h 136"/>
              <a:gd name="T16" fmla="*/ 299 w 356"/>
              <a:gd name="T17" fmla="*/ 100 h 136"/>
              <a:gd name="T18" fmla="*/ 55 w 356"/>
              <a:gd name="T19" fmla="*/ 86 h 136"/>
              <a:gd name="T20" fmla="*/ 42 w 356"/>
              <a:gd name="T21" fmla="*/ 80 h 136"/>
              <a:gd name="T22" fmla="*/ 37 w 356"/>
              <a:gd name="T23" fmla="*/ 68 h 136"/>
              <a:gd name="T24" fmla="*/ 37 w 356"/>
              <a:gd name="T25" fmla="*/ 51 h 136"/>
              <a:gd name="T26" fmla="*/ 43 w 356"/>
              <a:gd name="T27" fmla="*/ 40 h 136"/>
              <a:gd name="T28" fmla="*/ 57 w 356"/>
              <a:gd name="T29" fmla="*/ 36 h 136"/>
              <a:gd name="T30" fmla="*/ 58 w 356"/>
              <a:gd name="T31" fmla="*/ 0 h 136"/>
              <a:gd name="T32" fmla="*/ 57 w 356"/>
              <a:gd name="T33" fmla="*/ 0 h 136"/>
              <a:gd name="T34" fmla="*/ 22 w 356"/>
              <a:gd name="T35" fmla="*/ 11 h 136"/>
              <a:gd name="T36" fmla="*/ 1 w 356"/>
              <a:gd name="T37" fmla="*/ 50 h 136"/>
              <a:gd name="T38" fmla="*/ 1 w 356"/>
              <a:gd name="T39" fmla="*/ 50 h 136"/>
              <a:gd name="T40" fmla="*/ 1 w 356"/>
              <a:gd name="T41" fmla="*/ 50 h 136"/>
              <a:gd name="T42" fmla="*/ 1 w 356"/>
              <a:gd name="T43" fmla="*/ 66 h 136"/>
              <a:gd name="T44" fmla="*/ 16 w 356"/>
              <a:gd name="T45" fmla="*/ 105 h 136"/>
              <a:gd name="T46" fmla="*/ 51 w 356"/>
              <a:gd name="T47" fmla="*/ 121 h 136"/>
              <a:gd name="T48" fmla="*/ 52 w 356"/>
              <a:gd name="T49" fmla="*/ 121 h 136"/>
              <a:gd name="T50" fmla="*/ 53 w 356"/>
              <a:gd name="T51" fmla="*/ 121 h 136"/>
              <a:gd name="T52" fmla="*/ 295 w 356"/>
              <a:gd name="T53" fmla="*/ 136 h 136"/>
              <a:gd name="T54" fmla="*/ 303 w 356"/>
              <a:gd name="T55" fmla="*/ 136 h 136"/>
              <a:gd name="T56" fmla="*/ 336 w 356"/>
              <a:gd name="T57" fmla="*/ 124 h 136"/>
              <a:gd name="T58" fmla="*/ 354 w 356"/>
              <a:gd name="T59" fmla="*/ 91 h 136"/>
              <a:gd name="T60" fmla="*/ 354 w 356"/>
              <a:gd name="T61" fmla="*/ 89 h 136"/>
              <a:gd name="T62" fmla="*/ 354 w 356"/>
              <a:gd name="T63" fmla="*/ 88 h 136"/>
              <a:gd name="T64" fmla="*/ 356 w 356"/>
              <a:gd name="T65" fmla="*/ 72 h 136"/>
              <a:gd name="T66" fmla="*/ 356 w 356"/>
              <a:gd name="T67" fmla="*/ 68 h 136"/>
              <a:gd name="T68" fmla="*/ 356 w 356"/>
              <a:gd name="T69" fmla="*/ 65 h 136"/>
              <a:gd name="T70" fmla="*/ 339 w 356"/>
              <a:gd name="T71" fmla="*/ 32 h 136"/>
              <a:gd name="T72" fmla="*/ 302 w 356"/>
              <a:gd name="T73" fmla="*/ 16 h 136"/>
              <a:gd name="T74" fmla="*/ 59 w 356"/>
              <a:gd name="T75" fmla="*/ 0 h 136"/>
              <a:gd name="T76" fmla="*/ 58 w 356"/>
              <a:gd name="T7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6" h="136">
                <a:moveTo>
                  <a:pt x="57" y="36"/>
                </a:moveTo>
                <a:cubicBezTo>
                  <a:pt x="301" y="52"/>
                  <a:pt x="301" y="52"/>
                  <a:pt x="301" y="52"/>
                </a:cubicBezTo>
                <a:cubicBezTo>
                  <a:pt x="301" y="52"/>
                  <a:pt x="302" y="52"/>
                  <a:pt x="302" y="52"/>
                </a:cubicBezTo>
                <a:cubicBezTo>
                  <a:pt x="306" y="52"/>
                  <a:pt x="310" y="53"/>
                  <a:pt x="314" y="57"/>
                </a:cubicBezTo>
                <a:cubicBezTo>
                  <a:pt x="317" y="61"/>
                  <a:pt x="319" y="65"/>
                  <a:pt x="320" y="69"/>
                </a:cubicBezTo>
                <a:cubicBezTo>
                  <a:pt x="319" y="85"/>
                  <a:pt x="319" y="85"/>
                  <a:pt x="319" y="85"/>
                </a:cubicBezTo>
                <a:cubicBezTo>
                  <a:pt x="318" y="90"/>
                  <a:pt x="316" y="93"/>
                  <a:pt x="312" y="97"/>
                </a:cubicBezTo>
                <a:cubicBezTo>
                  <a:pt x="309" y="99"/>
                  <a:pt x="306" y="100"/>
                  <a:pt x="303" y="100"/>
                </a:cubicBezTo>
                <a:cubicBezTo>
                  <a:pt x="301" y="100"/>
                  <a:pt x="300" y="100"/>
                  <a:pt x="299" y="100"/>
                </a:cubicBezTo>
                <a:cubicBezTo>
                  <a:pt x="55" y="86"/>
                  <a:pt x="55" y="86"/>
                  <a:pt x="55" y="86"/>
                </a:cubicBezTo>
                <a:cubicBezTo>
                  <a:pt x="49" y="85"/>
                  <a:pt x="45" y="83"/>
                  <a:pt x="42" y="80"/>
                </a:cubicBezTo>
                <a:cubicBezTo>
                  <a:pt x="38" y="76"/>
                  <a:pt x="37" y="72"/>
                  <a:pt x="37" y="68"/>
                </a:cubicBezTo>
                <a:cubicBezTo>
                  <a:pt x="37" y="51"/>
                  <a:pt x="37" y="51"/>
                  <a:pt x="37" y="51"/>
                </a:cubicBezTo>
                <a:cubicBezTo>
                  <a:pt x="38" y="47"/>
                  <a:pt x="40" y="43"/>
                  <a:pt x="43" y="40"/>
                </a:cubicBezTo>
                <a:cubicBezTo>
                  <a:pt x="47" y="37"/>
                  <a:pt x="52" y="36"/>
                  <a:pt x="57" y="36"/>
                </a:cubicBezTo>
                <a:moveTo>
                  <a:pt x="58" y="0"/>
                </a:moveTo>
                <a:cubicBezTo>
                  <a:pt x="57" y="0"/>
                  <a:pt x="57" y="0"/>
                  <a:pt x="57" y="0"/>
                </a:cubicBezTo>
                <a:cubicBezTo>
                  <a:pt x="44" y="0"/>
                  <a:pt x="32" y="4"/>
                  <a:pt x="22" y="11"/>
                </a:cubicBezTo>
                <a:cubicBezTo>
                  <a:pt x="9" y="21"/>
                  <a:pt x="2" y="34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66"/>
                  <a:pt x="1" y="66"/>
                  <a:pt x="1" y="66"/>
                </a:cubicBezTo>
                <a:cubicBezTo>
                  <a:pt x="0" y="81"/>
                  <a:pt x="6" y="95"/>
                  <a:pt x="16" y="105"/>
                </a:cubicBezTo>
                <a:cubicBezTo>
                  <a:pt x="26" y="115"/>
                  <a:pt x="38" y="120"/>
                  <a:pt x="51" y="121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295" y="136"/>
                  <a:pt x="295" y="136"/>
                  <a:pt x="295" y="136"/>
                </a:cubicBezTo>
                <a:cubicBezTo>
                  <a:pt x="298" y="136"/>
                  <a:pt x="300" y="136"/>
                  <a:pt x="303" y="136"/>
                </a:cubicBezTo>
                <a:cubicBezTo>
                  <a:pt x="315" y="136"/>
                  <a:pt x="326" y="132"/>
                  <a:pt x="336" y="124"/>
                </a:cubicBezTo>
                <a:cubicBezTo>
                  <a:pt x="346" y="115"/>
                  <a:pt x="352" y="104"/>
                  <a:pt x="354" y="91"/>
                </a:cubicBezTo>
                <a:cubicBezTo>
                  <a:pt x="354" y="89"/>
                  <a:pt x="354" y="89"/>
                  <a:pt x="354" y="89"/>
                </a:cubicBezTo>
                <a:cubicBezTo>
                  <a:pt x="354" y="88"/>
                  <a:pt x="354" y="88"/>
                  <a:pt x="354" y="88"/>
                </a:cubicBezTo>
                <a:cubicBezTo>
                  <a:pt x="356" y="72"/>
                  <a:pt x="356" y="72"/>
                  <a:pt x="356" y="72"/>
                </a:cubicBezTo>
                <a:cubicBezTo>
                  <a:pt x="356" y="68"/>
                  <a:pt x="356" y="68"/>
                  <a:pt x="356" y="68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4" y="53"/>
                  <a:pt x="349" y="41"/>
                  <a:pt x="339" y="32"/>
                </a:cubicBezTo>
                <a:cubicBezTo>
                  <a:pt x="329" y="21"/>
                  <a:pt x="316" y="16"/>
                  <a:pt x="302" y="16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8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174"/>
          <p:cNvSpPr>
            <a:spLocks/>
          </p:cNvSpPr>
          <p:nvPr/>
        </p:nvSpPr>
        <p:spPr bwMode="auto">
          <a:xfrm>
            <a:off x="2619375" y="1308100"/>
            <a:ext cx="260350" cy="534987"/>
          </a:xfrm>
          <a:custGeom>
            <a:avLst/>
            <a:gdLst>
              <a:gd name="T0" fmla="*/ 55 w 119"/>
              <a:gd name="T1" fmla="*/ 239 h 244"/>
              <a:gd name="T2" fmla="*/ 72 w 119"/>
              <a:gd name="T3" fmla="*/ 242 h 244"/>
              <a:gd name="T4" fmla="*/ 100 w 119"/>
              <a:gd name="T5" fmla="*/ 236 h 244"/>
              <a:gd name="T6" fmla="*/ 114 w 119"/>
              <a:gd name="T7" fmla="*/ 226 h 244"/>
              <a:gd name="T8" fmla="*/ 117 w 119"/>
              <a:gd name="T9" fmla="*/ 208 h 244"/>
              <a:gd name="T10" fmla="*/ 73 w 119"/>
              <a:gd name="T11" fmla="*/ 19 h 244"/>
              <a:gd name="T12" fmla="*/ 63 w 119"/>
              <a:gd name="T13" fmla="*/ 5 h 244"/>
              <a:gd name="T14" fmla="*/ 45 w 119"/>
              <a:gd name="T15" fmla="*/ 2 h 244"/>
              <a:gd name="T16" fmla="*/ 18 w 119"/>
              <a:gd name="T17" fmla="*/ 8 h 244"/>
              <a:gd name="T18" fmla="*/ 4 w 119"/>
              <a:gd name="T19" fmla="*/ 19 h 244"/>
              <a:gd name="T20" fmla="*/ 1 w 119"/>
              <a:gd name="T21" fmla="*/ 37 h 244"/>
              <a:gd name="T22" fmla="*/ 44 w 119"/>
              <a:gd name="T23" fmla="*/ 225 h 244"/>
              <a:gd name="T24" fmla="*/ 55 w 119"/>
              <a:gd name="T25" fmla="*/ 23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9" h="244">
                <a:moveTo>
                  <a:pt x="55" y="239"/>
                </a:moveTo>
                <a:cubicBezTo>
                  <a:pt x="61" y="243"/>
                  <a:pt x="67" y="244"/>
                  <a:pt x="72" y="242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6" y="235"/>
                  <a:pt x="111" y="231"/>
                  <a:pt x="114" y="226"/>
                </a:cubicBezTo>
                <a:cubicBezTo>
                  <a:pt x="118" y="220"/>
                  <a:pt x="119" y="214"/>
                  <a:pt x="117" y="208"/>
                </a:cubicBezTo>
                <a:cubicBezTo>
                  <a:pt x="73" y="19"/>
                  <a:pt x="73" y="19"/>
                  <a:pt x="73" y="19"/>
                </a:cubicBezTo>
                <a:cubicBezTo>
                  <a:pt x="72" y="13"/>
                  <a:pt x="68" y="8"/>
                  <a:pt x="63" y="5"/>
                </a:cubicBezTo>
                <a:cubicBezTo>
                  <a:pt x="57" y="1"/>
                  <a:pt x="51" y="0"/>
                  <a:pt x="45" y="2"/>
                </a:cubicBezTo>
                <a:cubicBezTo>
                  <a:pt x="18" y="8"/>
                  <a:pt x="18" y="8"/>
                  <a:pt x="18" y="8"/>
                </a:cubicBezTo>
                <a:cubicBezTo>
                  <a:pt x="11" y="10"/>
                  <a:pt x="7" y="13"/>
                  <a:pt x="4" y="19"/>
                </a:cubicBezTo>
                <a:cubicBezTo>
                  <a:pt x="0" y="24"/>
                  <a:pt x="0" y="30"/>
                  <a:pt x="1" y="37"/>
                </a:cubicBezTo>
                <a:cubicBezTo>
                  <a:pt x="44" y="225"/>
                  <a:pt x="44" y="225"/>
                  <a:pt x="44" y="225"/>
                </a:cubicBezTo>
                <a:cubicBezTo>
                  <a:pt x="46" y="231"/>
                  <a:pt x="50" y="235"/>
                  <a:pt x="55" y="239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175"/>
          <p:cNvSpPr>
            <a:spLocks/>
          </p:cNvSpPr>
          <p:nvPr/>
        </p:nvSpPr>
        <p:spPr bwMode="auto">
          <a:xfrm>
            <a:off x="1984375" y="890588"/>
            <a:ext cx="538162" cy="1268412"/>
          </a:xfrm>
          <a:custGeom>
            <a:avLst/>
            <a:gdLst>
              <a:gd name="T0" fmla="*/ 190 w 245"/>
              <a:gd name="T1" fmla="*/ 389 h 578"/>
              <a:gd name="T2" fmla="*/ 231 w 245"/>
              <a:gd name="T3" fmla="*/ 363 h 578"/>
              <a:gd name="T4" fmla="*/ 242 w 245"/>
              <a:gd name="T5" fmla="*/ 333 h 578"/>
              <a:gd name="T6" fmla="*/ 222 w 245"/>
              <a:gd name="T7" fmla="*/ 304 h 578"/>
              <a:gd name="T8" fmla="*/ 197 w 245"/>
              <a:gd name="T9" fmla="*/ 307 h 578"/>
              <a:gd name="T10" fmla="*/ 173 w 245"/>
              <a:gd name="T11" fmla="*/ 294 h 578"/>
              <a:gd name="T12" fmla="*/ 168 w 245"/>
              <a:gd name="T13" fmla="*/ 180 h 578"/>
              <a:gd name="T14" fmla="*/ 192 w 245"/>
              <a:gd name="T15" fmla="*/ 167 h 578"/>
              <a:gd name="T16" fmla="*/ 209 w 245"/>
              <a:gd name="T17" fmla="*/ 140 h 578"/>
              <a:gd name="T18" fmla="*/ 197 w 245"/>
              <a:gd name="T19" fmla="*/ 116 h 578"/>
              <a:gd name="T20" fmla="*/ 176 w 245"/>
              <a:gd name="T21" fmla="*/ 113 h 578"/>
              <a:gd name="T22" fmla="*/ 151 w 245"/>
              <a:gd name="T23" fmla="*/ 95 h 578"/>
              <a:gd name="T24" fmla="*/ 134 w 245"/>
              <a:gd name="T25" fmla="*/ 6 h 578"/>
              <a:gd name="T26" fmla="*/ 98 w 245"/>
              <a:gd name="T27" fmla="*/ 3 h 578"/>
              <a:gd name="T28" fmla="*/ 78 w 245"/>
              <a:gd name="T29" fmla="*/ 29 h 578"/>
              <a:gd name="T30" fmla="*/ 81 w 245"/>
              <a:gd name="T31" fmla="*/ 128 h 578"/>
              <a:gd name="T32" fmla="*/ 19 w 245"/>
              <a:gd name="T33" fmla="*/ 149 h 578"/>
              <a:gd name="T34" fmla="*/ 1 w 245"/>
              <a:gd name="T35" fmla="*/ 176 h 578"/>
              <a:gd name="T36" fmla="*/ 13 w 245"/>
              <a:gd name="T37" fmla="*/ 200 h 578"/>
              <a:gd name="T38" fmla="*/ 73 w 245"/>
              <a:gd name="T39" fmla="*/ 194 h 578"/>
              <a:gd name="T40" fmla="*/ 98 w 245"/>
              <a:gd name="T41" fmla="*/ 212 h 578"/>
              <a:gd name="T42" fmla="*/ 105 w 245"/>
              <a:gd name="T43" fmla="*/ 340 h 578"/>
              <a:gd name="T44" fmla="*/ 32 w 245"/>
              <a:gd name="T45" fmla="*/ 380 h 578"/>
              <a:gd name="T46" fmla="*/ 20 w 245"/>
              <a:gd name="T47" fmla="*/ 410 h 578"/>
              <a:gd name="T48" fmla="*/ 41 w 245"/>
              <a:gd name="T49" fmla="*/ 440 h 578"/>
              <a:gd name="T50" fmla="*/ 99 w 245"/>
              <a:gd name="T51" fmla="*/ 422 h 578"/>
              <a:gd name="T52" fmla="*/ 123 w 245"/>
              <a:gd name="T53" fmla="*/ 435 h 578"/>
              <a:gd name="T54" fmla="*/ 123 w 245"/>
              <a:gd name="T55" fmla="*/ 501 h 578"/>
              <a:gd name="T56" fmla="*/ 63 w 245"/>
              <a:gd name="T57" fmla="*/ 503 h 578"/>
              <a:gd name="T58" fmla="*/ 38 w 245"/>
              <a:gd name="T59" fmla="*/ 524 h 578"/>
              <a:gd name="T60" fmla="*/ 41 w 245"/>
              <a:gd name="T61" fmla="*/ 559 h 578"/>
              <a:gd name="T62" fmla="*/ 181 w 245"/>
              <a:gd name="T63" fmla="*/ 578 h 578"/>
              <a:gd name="T64" fmla="*/ 202 w 245"/>
              <a:gd name="T65" fmla="*/ 556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" h="578">
                <a:moveTo>
                  <a:pt x="186" y="408"/>
                </a:moveTo>
                <a:cubicBezTo>
                  <a:pt x="185" y="402"/>
                  <a:pt x="187" y="395"/>
                  <a:pt x="190" y="389"/>
                </a:cubicBezTo>
                <a:cubicBezTo>
                  <a:pt x="194" y="382"/>
                  <a:pt x="199" y="378"/>
                  <a:pt x="205" y="374"/>
                </a:cubicBezTo>
                <a:cubicBezTo>
                  <a:pt x="231" y="363"/>
                  <a:pt x="231" y="363"/>
                  <a:pt x="231" y="363"/>
                </a:cubicBezTo>
                <a:cubicBezTo>
                  <a:pt x="236" y="361"/>
                  <a:pt x="240" y="356"/>
                  <a:pt x="243" y="350"/>
                </a:cubicBezTo>
                <a:cubicBezTo>
                  <a:pt x="245" y="344"/>
                  <a:pt x="245" y="339"/>
                  <a:pt x="242" y="333"/>
                </a:cubicBezTo>
                <a:cubicBezTo>
                  <a:pt x="234" y="316"/>
                  <a:pt x="234" y="316"/>
                  <a:pt x="234" y="316"/>
                </a:cubicBezTo>
                <a:cubicBezTo>
                  <a:pt x="232" y="310"/>
                  <a:pt x="228" y="306"/>
                  <a:pt x="222" y="304"/>
                </a:cubicBezTo>
                <a:cubicBezTo>
                  <a:pt x="216" y="302"/>
                  <a:pt x="210" y="302"/>
                  <a:pt x="204" y="304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1" y="310"/>
                  <a:pt x="186" y="309"/>
                  <a:pt x="181" y="307"/>
                </a:cubicBezTo>
                <a:cubicBezTo>
                  <a:pt x="176" y="304"/>
                  <a:pt x="174" y="300"/>
                  <a:pt x="173" y="294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162" y="191"/>
                  <a:pt x="163" y="185"/>
                  <a:pt x="168" y="180"/>
                </a:cubicBezTo>
                <a:cubicBezTo>
                  <a:pt x="172" y="175"/>
                  <a:pt x="177" y="171"/>
                  <a:pt x="183" y="169"/>
                </a:cubicBezTo>
                <a:cubicBezTo>
                  <a:pt x="192" y="167"/>
                  <a:pt x="192" y="167"/>
                  <a:pt x="192" y="167"/>
                </a:cubicBezTo>
                <a:cubicBezTo>
                  <a:pt x="198" y="166"/>
                  <a:pt x="203" y="163"/>
                  <a:pt x="206" y="157"/>
                </a:cubicBezTo>
                <a:cubicBezTo>
                  <a:pt x="210" y="152"/>
                  <a:pt x="211" y="146"/>
                  <a:pt x="209" y="140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06" y="124"/>
                  <a:pt x="203" y="119"/>
                  <a:pt x="197" y="116"/>
                </a:cubicBezTo>
                <a:cubicBezTo>
                  <a:pt x="192" y="112"/>
                  <a:pt x="186" y="111"/>
                  <a:pt x="180" y="112"/>
                </a:cubicBezTo>
                <a:cubicBezTo>
                  <a:pt x="176" y="113"/>
                  <a:pt x="176" y="113"/>
                  <a:pt x="176" y="113"/>
                </a:cubicBezTo>
                <a:cubicBezTo>
                  <a:pt x="171" y="115"/>
                  <a:pt x="165" y="114"/>
                  <a:pt x="160" y="110"/>
                </a:cubicBezTo>
                <a:cubicBezTo>
                  <a:pt x="155" y="107"/>
                  <a:pt x="152" y="102"/>
                  <a:pt x="151" y="95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2" y="15"/>
                  <a:pt x="139" y="10"/>
                  <a:pt x="134" y="6"/>
                </a:cubicBezTo>
                <a:cubicBezTo>
                  <a:pt x="129" y="2"/>
                  <a:pt x="123" y="0"/>
                  <a:pt x="117" y="1"/>
                </a:cubicBezTo>
                <a:cubicBezTo>
                  <a:pt x="98" y="3"/>
                  <a:pt x="98" y="3"/>
                  <a:pt x="98" y="3"/>
                </a:cubicBezTo>
                <a:cubicBezTo>
                  <a:pt x="92" y="4"/>
                  <a:pt x="86" y="6"/>
                  <a:pt x="82" y="11"/>
                </a:cubicBezTo>
                <a:cubicBezTo>
                  <a:pt x="78" y="16"/>
                  <a:pt x="77" y="22"/>
                  <a:pt x="78" y="29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6"/>
                  <a:pt x="86" y="122"/>
                  <a:pt x="81" y="128"/>
                </a:cubicBezTo>
                <a:cubicBezTo>
                  <a:pt x="77" y="133"/>
                  <a:pt x="72" y="136"/>
                  <a:pt x="66" y="139"/>
                </a:cubicBezTo>
                <a:cubicBezTo>
                  <a:pt x="19" y="149"/>
                  <a:pt x="19" y="149"/>
                  <a:pt x="19" y="149"/>
                </a:cubicBezTo>
                <a:cubicBezTo>
                  <a:pt x="13" y="150"/>
                  <a:pt x="8" y="154"/>
                  <a:pt x="5" y="159"/>
                </a:cubicBezTo>
                <a:cubicBezTo>
                  <a:pt x="1" y="164"/>
                  <a:pt x="0" y="170"/>
                  <a:pt x="1" y="176"/>
                </a:cubicBezTo>
                <a:cubicBezTo>
                  <a:pt x="3" y="186"/>
                  <a:pt x="3" y="186"/>
                  <a:pt x="3" y="186"/>
                </a:cubicBezTo>
                <a:cubicBezTo>
                  <a:pt x="4" y="192"/>
                  <a:pt x="8" y="197"/>
                  <a:pt x="13" y="200"/>
                </a:cubicBezTo>
                <a:cubicBezTo>
                  <a:pt x="19" y="203"/>
                  <a:pt x="25" y="204"/>
                  <a:pt x="31" y="203"/>
                </a:cubicBezTo>
                <a:cubicBezTo>
                  <a:pt x="73" y="194"/>
                  <a:pt x="73" y="194"/>
                  <a:pt x="73" y="194"/>
                </a:cubicBezTo>
                <a:cubicBezTo>
                  <a:pt x="78" y="192"/>
                  <a:pt x="84" y="194"/>
                  <a:pt x="89" y="197"/>
                </a:cubicBezTo>
                <a:cubicBezTo>
                  <a:pt x="94" y="200"/>
                  <a:pt x="97" y="205"/>
                  <a:pt x="98" y="212"/>
                </a:cubicBezTo>
                <a:cubicBezTo>
                  <a:pt x="110" y="321"/>
                  <a:pt x="110" y="321"/>
                  <a:pt x="110" y="321"/>
                </a:cubicBezTo>
                <a:cubicBezTo>
                  <a:pt x="111" y="327"/>
                  <a:pt x="109" y="334"/>
                  <a:pt x="105" y="340"/>
                </a:cubicBezTo>
                <a:cubicBezTo>
                  <a:pt x="102" y="347"/>
                  <a:pt x="97" y="351"/>
                  <a:pt x="91" y="354"/>
                </a:cubicBezTo>
                <a:cubicBezTo>
                  <a:pt x="32" y="380"/>
                  <a:pt x="32" y="380"/>
                  <a:pt x="32" y="380"/>
                </a:cubicBezTo>
                <a:cubicBezTo>
                  <a:pt x="27" y="382"/>
                  <a:pt x="23" y="386"/>
                  <a:pt x="20" y="392"/>
                </a:cubicBezTo>
                <a:cubicBezTo>
                  <a:pt x="18" y="398"/>
                  <a:pt x="18" y="404"/>
                  <a:pt x="20" y="410"/>
                </a:cubicBezTo>
                <a:cubicBezTo>
                  <a:pt x="29" y="427"/>
                  <a:pt x="29" y="427"/>
                  <a:pt x="29" y="427"/>
                </a:cubicBezTo>
                <a:cubicBezTo>
                  <a:pt x="31" y="433"/>
                  <a:pt x="35" y="437"/>
                  <a:pt x="41" y="440"/>
                </a:cubicBezTo>
                <a:cubicBezTo>
                  <a:pt x="47" y="442"/>
                  <a:pt x="53" y="442"/>
                  <a:pt x="59" y="439"/>
                </a:cubicBezTo>
                <a:cubicBezTo>
                  <a:pt x="99" y="422"/>
                  <a:pt x="99" y="422"/>
                  <a:pt x="99" y="422"/>
                </a:cubicBezTo>
                <a:cubicBezTo>
                  <a:pt x="104" y="419"/>
                  <a:pt x="110" y="419"/>
                  <a:pt x="115" y="422"/>
                </a:cubicBezTo>
                <a:cubicBezTo>
                  <a:pt x="119" y="425"/>
                  <a:pt x="122" y="429"/>
                  <a:pt x="123" y="435"/>
                </a:cubicBezTo>
                <a:cubicBezTo>
                  <a:pt x="128" y="485"/>
                  <a:pt x="128" y="485"/>
                  <a:pt x="128" y="485"/>
                </a:cubicBezTo>
                <a:cubicBezTo>
                  <a:pt x="129" y="491"/>
                  <a:pt x="127" y="497"/>
                  <a:pt x="123" y="501"/>
                </a:cubicBezTo>
                <a:cubicBezTo>
                  <a:pt x="119" y="505"/>
                  <a:pt x="114" y="507"/>
                  <a:pt x="108" y="505"/>
                </a:cubicBezTo>
                <a:cubicBezTo>
                  <a:pt x="63" y="503"/>
                  <a:pt x="63" y="503"/>
                  <a:pt x="63" y="503"/>
                </a:cubicBezTo>
                <a:cubicBezTo>
                  <a:pt x="56" y="502"/>
                  <a:pt x="50" y="503"/>
                  <a:pt x="46" y="507"/>
                </a:cubicBezTo>
                <a:cubicBezTo>
                  <a:pt x="41" y="511"/>
                  <a:pt x="39" y="517"/>
                  <a:pt x="38" y="524"/>
                </a:cubicBezTo>
                <a:cubicBezTo>
                  <a:pt x="37" y="542"/>
                  <a:pt x="37" y="542"/>
                  <a:pt x="37" y="542"/>
                </a:cubicBezTo>
                <a:cubicBezTo>
                  <a:pt x="36" y="548"/>
                  <a:pt x="37" y="554"/>
                  <a:pt x="41" y="559"/>
                </a:cubicBezTo>
                <a:cubicBezTo>
                  <a:pt x="45" y="564"/>
                  <a:pt x="51" y="567"/>
                  <a:pt x="58" y="567"/>
                </a:cubicBezTo>
                <a:cubicBezTo>
                  <a:pt x="181" y="578"/>
                  <a:pt x="181" y="578"/>
                  <a:pt x="181" y="578"/>
                </a:cubicBezTo>
                <a:cubicBezTo>
                  <a:pt x="188" y="578"/>
                  <a:pt x="193" y="576"/>
                  <a:pt x="197" y="572"/>
                </a:cubicBezTo>
                <a:cubicBezTo>
                  <a:pt x="201" y="568"/>
                  <a:pt x="203" y="563"/>
                  <a:pt x="202" y="556"/>
                </a:cubicBezTo>
                <a:lnTo>
                  <a:pt x="186" y="408"/>
                </a:ln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176"/>
          <p:cNvSpPr>
            <a:spLocks/>
          </p:cNvSpPr>
          <p:nvPr/>
        </p:nvSpPr>
        <p:spPr bwMode="auto">
          <a:xfrm>
            <a:off x="2492375" y="809625"/>
            <a:ext cx="696912" cy="377825"/>
          </a:xfrm>
          <a:custGeom>
            <a:avLst/>
            <a:gdLst>
              <a:gd name="T0" fmla="*/ 3 w 318"/>
              <a:gd name="T1" fmla="*/ 151 h 172"/>
              <a:gd name="T2" fmla="*/ 13 w 318"/>
              <a:gd name="T3" fmla="*/ 166 h 172"/>
              <a:gd name="T4" fmla="*/ 31 w 318"/>
              <a:gd name="T5" fmla="*/ 170 h 172"/>
              <a:gd name="T6" fmla="*/ 298 w 318"/>
              <a:gd name="T7" fmla="*/ 127 h 172"/>
              <a:gd name="T8" fmla="*/ 312 w 318"/>
              <a:gd name="T9" fmla="*/ 119 h 172"/>
              <a:gd name="T10" fmla="*/ 317 w 318"/>
              <a:gd name="T11" fmla="*/ 101 h 172"/>
              <a:gd name="T12" fmla="*/ 313 w 318"/>
              <a:gd name="T13" fmla="*/ 83 h 172"/>
              <a:gd name="T14" fmla="*/ 304 w 318"/>
              <a:gd name="T15" fmla="*/ 68 h 172"/>
              <a:gd name="T16" fmla="*/ 287 w 318"/>
              <a:gd name="T17" fmla="*/ 64 h 172"/>
              <a:gd name="T18" fmla="*/ 224 w 318"/>
              <a:gd name="T19" fmla="*/ 75 h 172"/>
              <a:gd name="T20" fmla="*/ 204 w 318"/>
              <a:gd name="T21" fmla="*/ 72 h 172"/>
              <a:gd name="T22" fmla="*/ 188 w 318"/>
              <a:gd name="T23" fmla="*/ 58 h 172"/>
              <a:gd name="T24" fmla="*/ 158 w 318"/>
              <a:gd name="T25" fmla="*/ 11 h 172"/>
              <a:gd name="T26" fmla="*/ 143 w 318"/>
              <a:gd name="T27" fmla="*/ 1 h 172"/>
              <a:gd name="T28" fmla="*/ 125 w 318"/>
              <a:gd name="T29" fmla="*/ 5 h 172"/>
              <a:gd name="T30" fmla="*/ 109 w 318"/>
              <a:gd name="T31" fmla="*/ 14 h 172"/>
              <a:gd name="T32" fmla="*/ 100 w 318"/>
              <a:gd name="T33" fmla="*/ 30 h 172"/>
              <a:gd name="T34" fmla="*/ 103 w 318"/>
              <a:gd name="T35" fmla="*/ 47 h 172"/>
              <a:gd name="T36" fmla="*/ 118 w 318"/>
              <a:gd name="T37" fmla="*/ 70 h 172"/>
              <a:gd name="T38" fmla="*/ 120 w 318"/>
              <a:gd name="T39" fmla="*/ 84 h 172"/>
              <a:gd name="T40" fmla="*/ 108 w 318"/>
              <a:gd name="T41" fmla="*/ 93 h 172"/>
              <a:gd name="T42" fmla="*/ 20 w 318"/>
              <a:gd name="T43" fmla="*/ 106 h 172"/>
              <a:gd name="T44" fmla="*/ 5 w 318"/>
              <a:gd name="T45" fmla="*/ 116 h 172"/>
              <a:gd name="T46" fmla="*/ 0 w 318"/>
              <a:gd name="T47" fmla="*/ 132 h 172"/>
              <a:gd name="T48" fmla="*/ 3 w 318"/>
              <a:gd name="T49" fmla="*/ 15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8" h="172">
                <a:moveTo>
                  <a:pt x="3" y="151"/>
                </a:moveTo>
                <a:cubicBezTo>
                  <a:pt x="5" y="157"/>
                  <a:pt x="8" y="162"/>
                  <a:pt x="13" y="166"/>
                </a:cubicBezTo>
                <a:cubicBezTo>
                  <a:pt x="18" y="170"/>
                  <a:pt x="24" y="172"/>
                  <a:pt x="31" y="170"/>
                </a:cubicBezTo>
                <a:cubicBezTo>
                  <a:pt x="298" y="127"/>
                  <a:pt x="298" y="127"/>
                  <a:pt x="298" y="127"/>
                </a:cubicBezTo>
                <a:cubicBezTo>
                  <a:pt x="304" y="127"/>
                  <a:pt x="308" y="124"/>
                  <a:pt x="312" y="119"/>
                </a:cubicBezTo>
                <a:cubicBezTo>
                  <a:pt x="316" y="113"/>
                  <a:pt x="318" y="108"/>
                  <a:pt x="317" y="101"/>
                </a:cubicBezTo>
                <a:cubicBezTo>
                  <a:pt x="313" y="83"/>
                  <a:pt x="313" y="83"/>
                  <a:pt x="313" y="83"/>
                </a:cubicBezTo>
                <a:cubicBezTo>
                  <a:pt x="312" y="77"/>
                  <a:pt x="309" y="72"/>
                  <a:pt x="304" y="68"/>
                </a:cubicBezTo>
                <a:cubicBezTo>
                  <a:pt x="299" y="65"/>
                  <a:pt x="293" y="63"/>
                  <a:pt x="287" y="64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18" y="76"/>
                  <a:pt x="211" y="75"/>
                  <a:pt x="204" y="72"/>
                </a:cubicBezTo>
                <a:cubicBezTo>
                  <a:pt x="197" y="68"/>
                  <a:pt x="191" y="64"/>
                  <a:pt x="188" y="58"/>
                </a:cubicBezTo>
                <a:cubicBezTo>
                  <a:pt x="158" y="11"/>
                  <a:pt x="158" y="11"/>
                  <a:pt x="158" y="11"/>
                </a:cubicBezTo>
                <a:cubicBezTo>
                  <a:pt x="154" y="6"/>
                  <a:pt x="149" y="2"/>
                  <a:pt x="143" y="1"/>
                </a:cubicBezTo>
                <a:cubicBezTo>
                  <a:pt x="136" y="0"/>
                  <a:pt x="130" y="1"/>
                  <a:pt x="125" y="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4" y="18"/>
                  <a:pt x="101" y="24"/>
                  <a:pt x="100" y="30"/>
                </a:cubicBezTo>
                <a:cubicBezTo>
                  <a:pt x="98" y="36"/>
                  <a:pt x="99" y="42"/>
                  <a:pt x="103" y="47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22" y="75"/>
                  <a:pt x="123" y="80"/>
                  <a:pt x="120" y="84"/>
                </a:cubicBezTo>
                <a:cubicBezTo>
                  <a:pt x="118" y="89"/>
                  <a:pt x="114" y="92"/>
                  <a:pt x="108" y="93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14" y="107"/>
                  <a:pt x="9" y="111"/>
                  <a:pt x="5" y="116"/>
                </a:cubicBezTo>
                <a:cubicBezTo>
                  <a:pt x="1" y="121"/>
                  <a:pt x="0" y="126"/>
                  <a:pt x="0" y="132"/>
                </a:cubicBezTo>
                <a:lnTo>
                  <a:pt x="3" y="151"/>
                </a:ln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177"/>
          <p:cNvSpPr>
            <a:spLocks/>
          </p:cNvSpPr>
          <p:nvPr/>
        </p:nvSpPr>
        <p:spPr bwMode="auto">
          <a:xfrm>
            <a:off x="2489200" y="1196975"/>
            <a:ext cx="830262" cy="928687"/>
          </a:xfrm>
          <a:custGeom>
            <a:avLst/>
            <a:gdLst>
              <a:gd name="T0" fmla="*/ 16 w 378"/>
              <a:gd name="T1" fmla="*/ 418 h 423"/>
              <a:gd name="T2" fmla="*/ 33 w 378"/>
              <a:gd name="T3" fmla="*/ 422 h 423"/>
              <a:gd name="T4" fmla="*/ 358 w 378"/>
              <a:gd name="T5" fmla="*/ 374 h 423"/>
              <a:gd name="T6" fmla="*/ 373 w 378"/>
              <a:gd name="T7" fmla="*/ 366 h 423"/>
              <a:gd name="T8" fmla="*/ 377 w 378"/>
              <a:gd name="T9" fmla="*/ 348 h 423"/>
              <a:gd name="T10" fmla="*/ 372 w 378"/>
              <a:gd name="T11" fmla="*/ 311 h 423"/>
              <a:gd name="T12" fmla="*/ 363 w 378"/>
              <a:gd name="T13" fmla="*/ 296 h 423"/>
              <a:gd name="T14" fmla="*/ 345 w 378"/>
              <a:gd name="T15" fmla="*/ 291 h 423"/>
              <a:gd name="T16" fmla="*/ 312 w 378"/>
              <a:gd name="T17" fmla="*/ 297 h 423"/>
              <a:gd name="T18" fmla="*/ 296 w 378"/>
              <a:gd name="T19" fmla="*/ 293 h 423"/>
              <a:gd name="T20" fmla="*/ 289 w 378"/>
              <a:gd name="T21" fmla="*/ 277 h 423"/>
              <a:gd name="T22" fmla="*/ 292 w 378"/>
              <a:gd name="T23" fmla="*/ 25 h 423"/>
              <a:gd name="T24" fmla="*/ 285 w 378"/>
              <a:gd name="T25" fmla="*/ 8 h 423"/>
              <a:gd name="T26" fmla="*/ 269 w 378"/>
              <a:gd name="T27" fmla="*/ 0 h 423"/>
              <a:gd name="T28" fmla="*/ 241 w 378"/>
              <a:gd name="T29" fmla="*/ 0 h 423"/>
              <a:gd name="T30" fmla="*/ 225 w 378"/>
              <a:gd name="T31" fmla="*/ 7 h 423"/>
              <a:gd name="T32" fmla="*/ 217 w 378"/>
              <a:gd name="T33" fmla="*/ 23 h 423"/>
              <a:gd name="T34" fmla="*/ 214 w 378"/>
              <a:gd name="T35" fmla="*/ 287 h 423"/>
              <a:gd name="T36" fmla="*/ 208 w 378"/>
              <a:gd name="T37" fmla="*/ 305 h 423"/>
              <a:gd name="T38" fmla="*/ 191 w 378"/>
              <a:gd name="T39" fmla="*/ 314 h 423"/>
              <a:gd name="T40" fmla="*/ 20 w 378"/>
              <a:gd name="T41" fmla="*/ 339 h 423"/>
              <a:gd name="T42" fmla="*/ 5 w 378"/>
              <a:gd name="T43" fmla="*/ 348 h 423"/>
              <a:gd name="T44" fmla="*/ 1 w 378"/>
              <a:gd name="T45" fmla="*/ 364 h 423"/>
              <a:gd name="T46" fmla="*/ 6 w 378"/>
              <a:gd name="T47" fmla="*/ 402 h 423"/>
              <a:gd name="T48" fmla="*/ 16 w 378"/>
              <a:gd name="T49" fmla="*/ 418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8" h="423">
                <a:moveTo>
                  <a:pt x="16" y="418"/>
                </a:moveTo>
                <a:cubicBezTo>
                  <a:pt x="21" y="422"/>
                  <a:pt x="27" y="423"/>
                  <a:pt x="33" y="422"/>
                </a:cubicBezTo>
                <a:cubicBezTo>
                  <a:pt x="358" y="374"/>
                  <a:pt x="358" y="374"/>
                  <a:pt x="358" y="374"/>
                </a:cubicBezTo>
                <a:cubicBezTo>
                  <a:pt x="364" y="374"/>
                  <a:pt x="369" y="371"/>
                  <a:pt x="373" y="366"/>
                </a:cubicBezTo>
                <a:cubicBezTo>
                  <a:pt x="377" y="361"/>
                  <a:pt x="378" y="355"/>
                  <a:pt x="377" y="348"/>
                </a:cubicBezTo>
                <a:cubicBezTo>
                  <a:pt x="372" y="311"/>
                  <a:pt x="372" y="311"/>
                  <a:pt x="372" y="311"/>
                </a:cubicBezTo>
                <a:cubicBezTo>
                  <a:pt x="371" y="305"/>
                  <a:pt x="368" y="300"/>
                  <a:pt x="363" y="296"/>
                </a:cubicBezTo>
                <a:cubicBezTo>
                  <a:pt x="358" y="292"/>
                  <a:pt x="352" y="290"/>
                  <a:pt x="345" y="291"/>
                </a:cubicBezTo>
                <a:cubicBezTo>
                  <a:pt x="312" y="297"/>
                  <a:pt x="312" y="297"/>
                  <a:pt x="312" y="297"/>
                </a:cubicBezTo>
                <a:cubicBezTo>
                  <a:pt x="306" y="297"/>
                  <a:pt x="301" y="296"/>
                  <a:pt x="296" y="293"/>
                </a:cubicBezTo>
                <a:cubicBezTo>
                  <a:pt x="292" y="289"/>
                  <a:pt x="289" y="284"/>
                  <a:pt x="289" y="277"/>
                </a:cubicBezTo>
                <a:cubicBezTo>
                  <a:pt x="292" y="25"/>
                  <a:pt x="292" y="25"/>
                  <a:pt x="292" y="25"/>
                </a:cubicBezTo>
                <a:cubicBezTo>
                  <a:pt x="292" y="18"/>
                  <a:pt x="289" y="12"/>
                  <a:pt x="285" y="8"/>
                </a:cubicBezTo>
                <a:cubicBezTo>
                  <a:pt x="280" y="4"/>
                  <a:pt x="275" y="1"/>
                  <a:pt x="269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35" y="0"/>
                  <a:pt x="229" y="3"/>
                  <a:pt x="225" y="7"/>
                </a:cubicBezTo>
                <a:cubicBezTo>
                  <a:pt x="220" y="12"/>
                  <a:pt x="218" y="17"/>
                  <a:pt x="217" y="23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15" y="294"/>
                  <a:pt x="212" y="300"/>
                  <a:pt x="208" y="305"/>
                </a:cubicBezTo>
                <a:cubicBezTo>
                  <a:pt x="203" y="310"/>
                  <a:pt x="197" y="313"/>
                  <a:pt x="191" y="314"/>
                </a:cubicBezTo>
                <a:cubicBezTo>
                  <a:pt x="20" y="339"/>
                  <a:pt x="20" y="339"/>
                  <a:pt x="20" y="339"/>
                </a:cubicBezTo>
                <a:cubicBezTo>
                  <a:pt x="14" y="340"/>
                  <a:pt x="9" y="343"/>
                  <a:pt x="5" y="348"/>
                </a:cubicBezTo>
                <a:cubicBezTo>
                  <a:pt x="1" y="353"/>
                  <a:pt x="0" y="359"/>
                  <a:pt x="1" y="364"/>
                </a:cubicBezTo>
                <a:cubicBezTo>
                  <a:pt x="6" y="402"/>
                  <a:pt x="6" y="402"/>
                  <a:pt x="6" y="402"/>
                </a:cubicBezTo>
                <a:cubicBezTo>
                  <a:pt x="8" y="409"/>
                  <a:pt x="11" y="414"/>
                  <a:pt x="16" y="418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178"/>
          <p:cNvSpPr>
            <a:spLocks/>
          </p:cNvSpPr>
          <p:nvPr/>
        </p:nvSpPr>
        <p:spPr bwMode="auto">
          <a:xfrm>
            <a:off x="2062163" y="3351213"/>
            <a:ext cx="1314450" cy="1317625"/>
          </a:xfrm>
          <a:custGeom>
            <a:avLst/>
            <a:gdLst>
              <a:gd name="T0" fmla="*/ 436 w 599"/>
              <a:gd name="T1" fmla="*/ 183 h 601"/>
              <a:gd name="T2" fmla="*/ 447 w 599"/>
              <a:gd name="T3" fmla="*/ 187 h 601"/>
              <a:gd name="T4" fmla="*/ 454 w 599"/>
              <a:gd name="T5" fmla="*/ 198 h 601"/>
              <a:gd name="T6" fmla="*/ 495 w 599"/>
              <a:gd name="T7" fmla="*/ 464 h 601"/>
              <a:gd name="T8" fmla="*/ 493 w 599"/>
              <a:gd name="T9" fmla="*/ 475 h 601"/>
              <a:gd name="T10" fmla="*/ 481 w 599"/>
              <a:gd name="T11" fmla="*/ 480 h 601"/>
              <a:gd name="T12" fmla="*/ 457 w 599"/>
              <a:gd name="T13" fmla="*/ 481 h 601"/>
              <a:gd name="T14" fmla="*/ 445 w 599"/>
              <a:gd name="T15" fmla="*/ 486 h 601"/>
              <a:gd name="T16" fmla="*/ 440 w 599"/>
              <a:gd name="T17" fmla="*/ 498 h 601"/>
              <a:gd name="T18" fmla="*/ 441 w 599"/>
              <a:gd name="T19" fmla="*/ 551 h 601"/>
              <a:gd name="T20" fmla="*/ 446 w 599"/>
              <a:gd name="T21" fmla="*/ 563 h 601"/>
              <a:gd name="T22" fmla="*/ 458 w 599"/>
              <a:gd name="T23" fmla="*/ 568 h 601"/>
              <a:gd name="T24" fmla="*/ 584 w 599"/>
              <a:gd name="T25" fmla="*/ 566 h 601"/>
              <a:gd name="T26" fmla="*/ 595 w 599"/>
              <a:gd name="T27" fmla="*/ 561 h 601"/>
              <a:gd name="T28" fmla="*/ 599 w 599"/>
              <a:gd name="T29" fmla="*/ 550 h 601"/>
              <a:gd name="T30" fmla="*/ 527 w 599"/>
              <a:gd name="T31" fmla="*/ 96 h 601"/>
              <a:gd name="T32" fmla="*/ 521 w 599"/>
              <a:gd name="T33" fmla="*/ 84 h 601"/>
              <a:gd name="T34" fmla="*/ 507 w 599"/>
              <a:gd name="T35" fmla="*/ 82 h 601"/>
              <a:gd name="T36" fmla="*/ 369 w 599"/>
              <a:gd name="T37" fmla="*/ 106 h 601"/>
              <a:gd name="T38" fmla="*/ 358 w 599"/>
              <a:gd name="T39" fmla="*/ 103 h 601"/>
              <a:gd name="T40" fmla="*/ 356 w 599"/>
              <a:gd name="T41" fmla="*/ 93 h 601"/>
              <a:gd name="T42" fmla="*/ 372 w 599"/>
              <a:gd name="T43" fmla="*/ 46 h 601"/>
              <a:gd name="T44" fmla="*/ 371 w 599"/>
              <a:gd name="T45" fmla="*/ 34 h 601"/>
              <a:gd name="T46" fmla="*/ 361 w 599"/>
              <a:gd name="T47" fmla="*/ 25 h 601"/>
              <a:gd name="T48" fmla="*/ 292 w 599"/>
              <a:gd name="T49" fmla="*/ 2 h 601"/>
              <a:gd name="T50" fmla="*/ 279 w 599"/>
              <a:gd name="T51" fmla="*/ 3 h 601"/>
              <a:gd name="T52" fmla="*/ 269 w 599"/>
              <a:gd name="T53" fmla="*/ 13 h 601"/>
              <a:gd name="T54" fmla="*/ 236 w 599"/>
              <a:gd name="T55" fmla="*/ 114 h 601"/>
              <a:gd name="T56" fmla="*/ 228 w 599"/>
              <a:gd name="T57" fmla="*/ 126 h 601"/>
              <a:gd name="T58" fmla="*/ 214 w 599"/>
              <a:gd name="T59" fmla="*/ 133 h 601"/>
              <a:gd name="T60" fmla="*/ 16 w 599"/>
              <a:gd name="T61" fmla="*/ 168 h 601"/>
              <a:gd name="T62" fmla="*/ 5 w 599"/>
              <a:gd name="T63" fmla="*/ 175 h 601"/>
              <a:gd name="T64" fmla="*/ 0 w 599"/>
              <a:gd name="T65" fmla="*/ 188 h 601"/>
              <a:gd name="T66" fmla="*/ 24 w 599"/>
              <a:gd name="T67" fmla="*/ 584 h 601"/>
              <a:gd name="T68" fmla="*/ 30 w 599"/>
              <a:gd name="T69" fmla="*/ 596 h 601"/>
              <a:gd name="T70" fmla="*/ 42 w 599"/>
              <a:gd name="T71" fmla="*/ 601 h 601"/>
              <a:gd name="T72" fmla="*/ 96 w 599"/>
              <a:gd name="T73" fmla="*/ 597 h 601"/>
              <a:gd name="T74" fmla="*/ 108 w 599"/>
              <a:gd name="T75" fmla="*/ 592 h 601"/>
              <a:gd name="T76" fmla="*/ 112 w 599"/>
              <a:gd name="T77" fmla="*/ 579 h 601"/>
              <a:gd name="T78" fmla="*/ 92 w 599"/>
              <a:gd name="T79" fmla="*/ 261 h 601"/>
              <a:gd name="T80" fmla="*/ 97 w 599"/>
              <a:gd name="T81" fmla="*/ 248 h 601"/>
              <a:gd name="T82" fmla="*/ 108 w 599"/>
              <a:gd name="T83" fmla="*/ 241 h 601"/>
              <a:gd name="T84" fmla="*/ 183 w 599"/>
              <a:gd name="T85" fmla="*/ 228 h 601"/>
              <a:gd name="T86" fmla="*/ 193 w 599"/>
              <a:gd name="T87" fmla="*/ 230 h 601"/>
              <a:gd name="T88" fmla="*/ 195 w 599"/>
              <a:gd name="T89" fmla="*/ 241 h 601"/>
              <a:gd name="T90" fmla="*/ 124 w 599"/>
              <a:gd name="T91" fmla="*/ 451 h 601"/>
              <a:gd name="T92" fmla="*/ 126 w 599"/>
              <a:gd name="T93" fmla="*/ 464 h 601"/>
              <a:gd name="T94" fmla="*/ 135 w 599"/>
              <a:gd name="T95" fmla="*/ 472 h 601"/>
              <a:gd name="T96" fmla="*/ 205 w 599"/>
              <a:gd name="T97" fmla="*/ 496 h 601"/>
              <a:gd name="T98" fmla="*/ 218 w 599"/>
              <a:gd name="T99" fmla="*/ 494 h 601"/>
              <a:gd name="T100" fmla="*/ 226 w 599"/>
              <a:gd name="T101" fmla="*/ 485 h 601"/>
              <a:gd name="T102" fmla="*/ 315 w 599"/>
              <a:gd name="T103" fmla="*/ 220 h 601"/>
              <a:gd name="T104" fmla="*/ 323 w 599"/>
              <a:gd name="T105" fmla="*/ 207 h 601"/>
              <a:gd name="T106" fmla="*/ 337 w 599"/>
              <a:gd name="T107" fmla="*/ 201 h 601"/>
              <a:gd name="T108" fmla="*/ 436 w 599"/>
              <a:gd name="T109" fmla="*/ 18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9" h="601">
                <a:moveTo>
                  <a:pt x="436" y="183"/>
                </a:moveTo>
                <a:cubicBezTo>
                  <a:pt x="440" y="183"/>
                  <a:pt x="444" y="184"/>
                  <a:pt x="447" y="187"/>
                </a:cubicBezTo>
                <a:cubicBezTo>
                  <a:pt x="451" y="189"/>
                  <a:pt x="453" y="193"/>
                  <a:pt x="454" y="198"/>
                </a:cubicBezTo>
                <a:cubicBezTo>
                  <a:pt x="495" y="464"/>
                  <a:pt x="495" y="464"/>
                  <a:pt x="495" y="464"/>
                </a:cubicBezTo>
                <a:cubicBezTo>
                  <a:pt x="497" y="468"/>
                  <a:pt x="496" y="472"/>
                  <a:pt x="493" y="475"/>
                </a:cubicBezTo>
                <a:cubicBezTo>
                  <a:pt x="491" y="478"/>
                  <a:pt x="487" y="480"/>
                  <a:pt x="481" y="480"/>
                </a:cubicBezTo>
                <a:cubicBezTo>
                  <a:pt x="457" y="481"/>
                  <a:pt x="457" y="481"/>
                  <a:pt x="457" y="481"/>
                </a:cubicBezTo>
                <a:cubicBezTo>
                  <a:pt x="452" y="481"/>
                  <a:pt x="448" y="483"/>
                  <a:pt x="445" y="486"/>
                </a:cubicBezTo>
                <a:cubicBezTo>
                  <a:pt x="441" y="489"/>
                  <a:pt x="440" y="493"/>
                  <a:pt x="440" y="498"/>
                </a:cubicBezTo>
                <a:cubicBezTo>
                  <a:pt x="441" y="551"/>
                  <a:pt x="441" y="551"/>
                  <a:pt x="441" y="551"/>
                </a:cubicBezTo>
                <a:cubicBezTo>
                  <a:pt x="441" y="556"/>
                  <a:pt x="443" y="560"/>
                  <a:pt x="446" y="563"/>
                </a:cubicBezTo>
                <a:cubicBezTo>
                  <a:pt x="449" y="567"/>
                  <a:pt x="453" y="568"/>
                  <a:pt x="458" y="568"/>
                </a:cubicBezTo>
                <a:cubicBezTo>
                  <a:pt x="584" y="566"/>
                  <a:pt x="584" y="566"/>
                  <a:pt x="584" y="566"/>
                </a:cubicBezTo>
                <a:cubicBezTo>
                  <a:pt x="589" y="566"/>
                  <a:pt x="592" y="565"/>
                  <a:pt x="595" y="561"/>
                </a:cubicBezTo>
                <a:cubicBezTo>
                  <a:pt x="598" y="558"/>
                  <a:pt x="599" y="554"/>
                  <a:pt x="599" y="550"/>
                </a:cubicBezTo>
                <a:cubicBezTo>
                  <a:pt x="527" y="96"/>
                  <a:pt x="527" y="96"/>
                  <a:pt x="527" y="96"/>
                </a:cubicBezTo>
                <a:cubicBezTo>
                  <a:pt x="526" y="91"/>
                  <a:pt x="524" y="87"/>
                  <a:pt x="521" y="84"/>
                </a:cubicBezTo>
                <a:cubicBezTo>
                  <a:pt x="517" y="82"/>
                  <a:pt x="513" y="81"/>
                  <a:pt x="507" y="82"/>
                </a:cubicBezTo>
                <a:cubicBezTo>
                  <a:pt x="369" y="106"/>
                  <a:pt x="369" y="106"/>
                  <a:pt x="369" y="106"/>
                </a:cubicBezTo>
                <a:cubicBezTo>
                  <a:pt x="364" y="107"/>
                  <a:pt x="360" y="106"/>
                  <a:pt x="358" y="103"/>
                </a:cubicBezTo>
                <a:cubicBezTo>
                  <a:pt x="356" y="101"/>
                  <a:pt x="355" y="97"/>
                  <a:pt x="356" y="93"/>
                </a:cubicBezTo>
                <a:cubicBezTo>
                  <a:pt x="372" y="46"/>
                  <a:pt x="372" y="46"/>
                  <a:pt x="372" y="46"/>
                </a:cubicBezTo>
                <a:cubicBezTo>
                  <a:pt x="373" y="42"/>
                  <a:pt x="373" y="38"/>
                  <a:pt x="371" y="34"/>
                </a:cubicBezTo>
                <a:cubicBezTo>
                  <a:pt x="368" y="30"/>
                  <a:pt x="365" y="27"/>
                  <a:pt x="361" y="25"/>
                </a:cubicBezTo>
                <a:cubicBezTo>
                  <a:pt x="292" y="2"/>
                  <a:pt x="292" y="2"/>
                  <a:pt x="292" y="2"/>
                </a:cubicBezTo>
                <a:cubicBezTo>
                  <a:pt x="287" y="0"/>
                  <a:pt x="283" y="0"/>
                  <a:pt x="279" y="3"/>
                </a:cubicBezTo>
                <a:cubicBezTo>
                  <a:pt x="275" y="5"/>
                  <a:pt x="271" y="8"/>
                  <a:pt x="269" y="13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5" y="118"/>
                  <a:pt x="233" y="123"/>
                  <a:pt x="228" y="126"/>
                </a:cubicBezTo>
                <a:cubicBezTo>
                  <a:pt x="223" y="130"/>
                  <a:pt x="219" y="133"/>
                  <a:pt x="214" y="133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9"/>
                  <a:pt x="7" y="171"/>
                  <a:pt x="5" y="175"/>
                </a:cubicBezTo>
                <a:cubicBezTo>
                  <a:pt x="2" y="179"/>
                  <a:pt x="0" y="183"/>
                  <a:pt x="0" y="188"/>
                </a:cubicBezTo>
                <a:cubicBezTo>
                  <a:pt x="24" y="584"/>
                  <a:pt x="24" y="584"/>
                  <a:pt x="24" y="584"/>
                </a:cubicBezTo>
                <a:cubicBezTo>
                  <a:pt x="24" y="589"/>
                  <a:pt x="26" y="593"/>
                  <a:pt x="30" y="596"/>
                </a:cubicBezTo>
                <a:cubicBezTo>
                  <a:pt x="34" y="600"/>
                  <a:pt x="38" y="601"/>
                  <a:pt x="42" y="601"/>
                </a:cubicBezTo>
                <a:cubicBezTo>
                  <a:pt x="96" y="597"/>
                  <a:pt x="96" y="597"/>
                  <a:pt x="96" y="597"/>
                </a:cubicBezTo>
                <a:cubicBezTo>
                  <a:pt x="100" y="597"/>
                  <a:pt x="104" y="596"/>
                  <a:pt x="108" y="592"/>
                </a:cubicBezTo>
                <a:cubicBezTo>
                  <a:pt x="111" y="588"/>
                  <a:pt x="112" y="584"/>
                  <a:pt x="112" y="579"/>
                </a:cubicBezTo>
                <a:cubicBezTo>
                  <a:pt x="92" y="261"/>
                  <a:pt x="92" y="261"/>
                  <a:pt x="92" y="261"/>
                </a:cubicBezTo>
                <a:cubicBezTo>
                  <a:pt x="93" y="256"/>
                  <a:pt x="94" y="251"/>
                  <a:pt x="97" y="248"/>
                </a:cubicBezTo>
                <a:cubicBezTo>
                  <a:pt x="100" y="244"/>
                  <a:pt x="103" y="242"/>
                  <a:pt x="108" y="241"/>
                </a:cubicBezTo>
                <a:cubicBezTo>
                  <a:pt x="183" y="228"/>
                  <a:pt x="183" y="228"/>
                  <a:pt x="183" y="228"/>
                </a:cubicBezTo>
                <a:cubicBezTo>
                  <a:pt x="188" y="227"/>
                  <a:pt x="191" y="228"/>
                  <a:pt x="193" y="230"/>
                </a:cubicBezTo>
                <a:cubicBezTo>
                  <a:pt x="195" y="233"/>
                  <a:pt x="196" y="237"/>
                  <a:pt x="195" y="241"/>
                </a:cubicBezTo>
                <a:cubicBezTo>
                  <a:pt x="124" y="451"/>
                  <a:pt x="124" y="451"/>
                  <a:pt x="124" y="451"/>
                </a:cubicBezTo>
                <a:cubicBezTo>
                  <a:pt x="123" y="456"/>
                  <a:pt x="124" y="460"/>
                  <a:pt x="126" y="464"/>
                </a:cubicBezTo>
                <a:cubicBezTo>
                  <a:pt x="128" y="468"/>
                  <a:pt x="131" y="470"/>
                  <a:pt x="135" y="472"/>
                </a:cubicBezTo>
                <a:cubicBezTo>
                  <a:pt x="205" y="496"/>
                  <a:pt x="205" y="496"/>
                  <a:pt x="205" y="496"/>
                </a:cubicBezTo>
                <a:cubicBezTo>
                  <a:pt x="209" y="497"/>
                  <a:pt x="214" y="496"/>
                  <a:pt x="218" y="494"/>
                </a:cubicBezTo>
                <a:cubicBezTo>
                  <a:pt x="222" y="492"/>
                  <a:pt x="225" y="489"/>
                  <a:pt x="226" y="485"/>
                </a:cubicBezTo>
                <a:cubicBezTo>
                  <a:pt x="315" y="220"/>
                  <a:pt x="315" y="220"/>
                  <a:pt x="315" y="220"/>
                </a:cubicBezTo>
                <a:cubicBezTo>
                  <a:pt x="316" y="216"/>
                  <a:pt x="318" y="211"/>
                  <a:pt x="323" y="207"/>
                </a:cubicBezTo>
                <a:cubicBezTo>
                  <a:pt x="327" y="203"/>
                  <a:pt x="332" y="201"/>
                  <a:pt x="337" y="201"/>
                </a:cubicBezTo>
                <a:lnTo>
                  <a:pt x="436" y="183"/>
                </a:ln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179"/>
          <p:cNvSpPr>
            <a:spLocks/>
          </p:cNvSpPr>
          <p:nvPr/>
        </p:nvSpPr>
        <p:spPr bwMode="auto">
          <a:xfrm>
            <a:off x="2719388" y="4002088"/>
            <a:ext cx="341312" cy="333375"/>
          </a:xfrm>
          <a:custGeom>
            <a:avLst/>
            <a:gdLst>
              <a:gd name="T0" fmla="*/ 149 w 155"/>
              <a:gd name="T1" fmla="*/ 90 h 152"/>
              <a:gd name="T2" fmla="*/ 60 w 155"/>
              <a:gd name="T3" fmla="*/ 5 h 152"/>
              <a:gd name="T4" fmla="*/ 48 w 155"/>
              <a:gd name="T5" fmla="*/ 1 h 152"/>
              <a:gd name="T6" fmla="*/ 36 w 155"/>
              <a:gd name="T7" fmla="*/ 6 h 152"/>
              <a:gd name="T8" fmla="*/ 5 w 155"/>
              <a:gd name="T9" fmla="*/ 38 h 152"/>
              <a:gd name="T10" fmla="*/ 0 w 155"/>
              <a:gd name="T11" fmla="*/ 50 h 152"/>
              <a:gd name="T12" fmla="*/ 6 w 155"/>
              <a:gd name="T13" fmla="*/ 62 h 152"/>
              <a:gd name="T14" fmla="*/ 95 w 155"/>
              <a:gd name="T15" fmla="*/ 146 h 152"/>
              <a:gd name="T16" fmla="*/ 108 w 155"/>
              <a:gd name="T17" fmla="*/ 151 h 152"/>
              <a:gd name="T18" fmla="*/ 120 w 155"/>
              <a:gd name="T19" fmla="*/ 146 h 152"/>
              <a:gd name="T20" fmla="*/ 150 w 155"/>
              <a:gd name="T21" fmla="*/ 114 h 152"/>
              <a:gd name="T22" fmla="*/ 154 w 155"/>
              <a:gd name="T23" fmla="*/ 102 h 152"/>
              <a:gd name="T24" fmla="*/ 149 w 155"/>
              <a:gd name="T25" fmla="*/ 9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5" h="152">
                <a:moveTo>
                  <a:pt x="149" y="90"/>
                </a:moveTo>
                <a:cubicBezTo>
                  <a:pt x="60" y="5"/>
                  <a:pt x="60" y="5"/>
                  <a:pt x="60" y="5"/>
                </a:cubicBezTo>
                <a:cubicBezTo>
                  <a:pt x="56" y="2"/>
                  <a:pt x="52" y="1"/>
                  <a:pt x="48" y="1"/>
                </a:cubicBezTo>
                <a:cubicBezTo>
                  <a:pt x="43" y="0"/>
                  <a:pt x="39" y="2"/>
                  <a:pt x="36" y="6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41"/>
                  <a:pt x="0" y="46"/>
                  <a:pt x="0" y="50"/>
                </a:cubicBezTo>
                <a:cubicBezTo>
                  <a:pt x="0" y="55"/>
                  <a:pt x="2" y="59"/>
                  <a:pt x="6" y="62"/>
                </a:cubicBezTo>
                <a:cubicBezTo>
                  <a:pt x="95" y="146"/>
                  <a:pt x="95" y="146"/>
                  <a:pt x="95" y="146"/>
                </a:cubicBezTo>
                <a:cubicBezTo>
                  <a:pt x="99" y="149"/>
                  <a:pt x="103" y="151"/>
                  <a:pt x="108" y="151"/>
                </a:cubicBezTo>
                <a:cubicBezTo>
                  <a:pt x="112" y="152"/>
                  <a:pt x="116" y="150"/>
                  <a:pt x="120" y="146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3" y="110"/>
                  <a:pt x="155" y="106"/>
                  <a:pt x="154" y="102"/>
                </a:cubicBezTo>
                <a:cubicBezTo>
                  <a:pt x="154" y="97"/>
                  <a:pt x="152" y="93"/>
                  <a:pt x="149" y="90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180"/>
          <p:cNvSpPr>
            <a:spLocks/>
          </p:cNvSpPr>
          <p:nvPr/>
        </p:nvSpPr>
        <p:spPr bwMode="auto">
          <a:xfrm>
            <a:off x="2695575" y="5105400"/>
            <a:ext cx="211137" cy="101600"/>
          </a:xfrm>
          <a:custGeom>
            <a:avLst/>
            <a:gdLst>
              <a:gd name="T0" fmla="*/ 16 w 96"/>
              <a:gd name="T1" fmla="*/ 46 h 46"/>
              <a:gd name="T2" fmla="*/ 78 w 96"/>
              <a:gd name="T3" fmla="*/ 45 h 46"/>
              <a:gd name="T4" fmla="*/ 90 w 96"/>
              <a:gd name="T5" fmla="*/ 40 h 46"/>
              <a:gd name="T6" fmla="*/ 95 w 96"/>
              <a:gd name="T7" fmla="*/ 29 h 46"/>
              <a:gd name="T8" fmla="*/ 96 w 96"/>
              <a:gd name="T9" fmla="*/ 18 h 46"/>
              <a:gd name="T10" fmla="*/ 91 w 96"/>
              <a:gd name="T11" fmla="*/ 5 h 46"/>
              <a:gd name="T12" fmla="*/ 78 w 96"/>
              <a:gd name="T13" fmla="*/ 0 h 46"/>
              <a:gd name="T14" fmla="*/ 17 w 96"/>
              <a:gd name="T15" fmla="*/ 0 h 46"/>
              <a:gd name="T16" fmla="*/ 5 w 96"/>
              <a:gd name="T17" fmla="*/ 5 h 46"/>
              <a:gd name="T18" fmla="*/ 0 w 96"/>
              <a:gd name="T19" fmla="*/ 17 h 46"/>
              <a:gd name="T20" fmla="*/ 0 w 96"/>
              <a:gd name="T21" fmla="*/ 28 h 46"/>
              <a:gd name="T22" fmla="*/ 5 w 96"/>
              <a:gd name="T23" fmla="*/ 40 h 46"/>
              <a:gd name="T24" fmla="*/ 16 w 96"/>
              <a:gd name="T2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46">
                <a:moveTo>
                  <a:pt x="16" y="46"/>
                </a:moveTo>
                <a:cubicBezTo>
                  <a:pt x="78" y="45"/>
                  <a:pt x="78" y="45"/>
                  <a:pt x="78" y="45"/>
                </a:cubicBezTo>
                <a:cubicBezTo>
                  <a:pt x="82" y="45"/>
                  <a:pt x="86" y="44"/>
                  <a:pt x="90" y="40"/>
                </a:cubicBezTo>
                <a:cubicBezTo>
                  <a:pt x="93" y="37"/>
                  <a:pt x="95" y="33"/>
                  <a:pt x="95" y="29"/>
                </a:cubicBezTo>
                <a:cubicBezTo>
                  <a:pt x="96" y="18"/>
                  <a:pt x="96" y="18"/>
                  <a:pt x="96" y="18"/>
                </a:cubicBezTo>
                <a:cubicBezTo>
                  <a:pt x="96" y="13"/>
                  <a:pt x="94" y="8"/>
                  <a:pt x="91" y="5"/>
                </a:cubicBezTo>
                <a:cubicBezTo>
                  <a:pt x="87" y="2"/>
                  <a:pt x="83" y="1"/>
                  <a:pt x="7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2" y="0"/>
                  <a:pt x="8" y="1"/>
                  <a:pt x="5" y="5"/>
                </a:cubicBezTo>
                <a:cubicBezTo>
                  <a:pt x="2" y="8"/>
                  <a:pt x="0" y="12"/>
                  <a:pt x="0" y="1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1" y="37"/>
                  <a:pt x="5" y="40"/>
                </a:cubicBezTo>
                <a:cubicBezTo>
                  <a:pt x="8" y="44"/>
                  <a:pt x="12" y="46"/>
                  <a:pt x="16" y="46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181"/>
          <p:cNvSpPr>
            <a:spLocks/>
          </p:cNvSpPr>
          <p:nvPr/>
        </p:nvSpPr>
        <p:spPr bwMode="auto">
          <a:xfrm>
            <a:off x="2682875" y="5226050"/>
            <a:ext cx="211137" cy="101600"/>
          </a:xfrm>
          <a:custGeom>
            <a:avLst/>
            <a:gdLst>
              <a:gd name="T0" fmla="*/ 0 w 96"/>
              <a:gd name="T1" fmla="*/ 28 h 46"/>
              <a:gd name="T2" fmla="*/ 5 w 96"/>
              <a:gd name="T3" fmla="*/ 41 h 46"/>
              <a:gd name="T4" fmla="*/ 16 w 96"/>
              <a:gd name="T5" fmla="*/ 45 h 46"/>
              <a:gd name="T6" fmla="*/ 78 w 96"/>
              <a:gd name="T7" fmla="*/ 46 h 46"/>
              <a:gd name="T8" fmla="*/ 90 w 96"/>
              <a:gd name="T9" fmla="*/ 41 h 46"/>
              <a:gd name="T10" fmla="*/ 95 w 96"/>
              <a:gd name="T11" fmla="*/ 29 h 46"/>
              <a:gd name="T12" fmla="*/ 96 w 96"/>
              <a:gd name="T13" fmla="*/ 18 h 46"/>
              <a:gd name="T14" fmla="*/ 91 w 96"/>
              <a:gd name="T15" fmla="*/ 6 h 46"/>
              <a:gd name="T16" fmla="*/ 78 w 96"/>
              <a:gd name="T17" fmla="*/ 0 h 46"/>
              <a:gd name="T18" fmla="*/ 17 w 96"/>
              <a:gd name="T19" fmla="*/ 1 h 46"/>
              <a:gd name="T20" fmla="*/ 5 w 96"/>
              <a:gd name="T21" fmla="*/ 5 h 46"/>
              <a:gd name="T22" fmla="*/ 1 w 96"/>
              <a:gd name="T23" fmla="*/ 18 h 46"/>
              <a:gd name="T24" fmla="*/ 0 w 96"/>
              <a:gd name="T25" fmla="*/ 2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46">
                <a:moveTo>
                  <a:pt x="0" y="28"/>
                </a:moveTo>
                <a:cubicBezTo>
                  <a:pt x="0" y="33"/>
                  <a:pt x="2" y="38"/>
                  <a:pt x="5" y="41"/>
                </a:cubicBezTo>
                <a:cubicBezTo>
                  <a:pt x="8" y="44"/>
                  <a:pt x="12" y="46"/>
                  <a:pt x="16" y="45"/>
                </a:cubicBezTo>
                <a:cubicBezTo>
                  <a:pt x="78" y="46"/>
                  <a:pt x="78" y="46"/>
                  <a:pt x="78" y="46"/>
                </a:cubicBezTo>
                <a:cubicBezTo>
                  <a:pt x="82" y="46"/>
                  <a:pt x="86" y="45"/>
                  <a:pt x="90" y="41"/>
                </a:cubicBezTo>
                <a:cubicBezTo>
                  <a:pt x="94" y="38"/>
                  <a:pt x="95" y="34"/>
                  <a:pt x="95" y="29"/>
                </a:cubicBezTo>
                <a:cubicBezTo>
                  <a:pt x="96" y="18"/>
                  <a:pt x="96" y="18"/>
                  <a:pt x="96" y="18"/>
                </a:cubicBezTo>
                <a:cubicBezTo>
                  <a:pt x="96" y="13"/>
                  <a:pt x="94" y="9"/>
                  <a:pt x="91" y="6"/>
                </a:cubicBezTo>
                <a:cubicBezTo>
                  <a:pt x="88" y="2"/>
                  <a:pt x="83" y="0"/>
                  <a:pt x="7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2" y="1"/>
                  <a:pt x="8" y="2"/>
                  <a:pt x="5" y="5"/>
                </a:cubicBezTo>
                <a:cubicBezTo>
                  <a:pt x="2" y="8"/>
                  <a:pt x="1" y="12"/>
                  <a:pt x="1" y="18"/>
                </a:cubicBezTo>
                <a:lnTo>
                  <a:pt x="0" y="28"/>
                </a:ln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182"/>
          <p:cNvSpPr>
            <a:spLocks/>
          </p:cNvSpPr>
          <p:nvPr/>
        </p:nvSpPr>
        <p:spPr bwMode="auto">
          <a:xfrm>
            <a:off x="2425700" y="5364163"/>
            <a:ext cx="1114425" cy="612775"/>
          </a:xfrm>
          <a:custGeom>
            <a:avLst/>
            <a:gdLst>
              <a:gd name="T0" fmla="*/ 506 w 508"/>
              <a:gd name="T1" fmla="*/ 122 h 279"/>
              <a:gd name="T2" fmla="*/ 492 w 508"/>
              <a:gd name="T3" fmla="*/ 105 h 279"/>
              <a:gd name="T4" fmla="*/ 293 w 508"/>
              <a:gd name="T5" fmla="*/ 91 h 279"/>
              <a:gd name="T6" fmla="*/ 298 w 508"/>
              <a:gd name="T7" fmla="*/ 80 h 279"/>
              <a:gd name="T8" fmla="*/ 458 w 508"/>
              <a:gd name="T9" fmla="*/ 89 h 279"/>
              <a:gd name="T10" fmla="*/ 476 w 508"/>
              <a:gd name="T11" fmla="*/ 73 h 279"/>
              <a:gd name="T12" fmla="*/ 474 w 508"/>
              <a:gd name="T13" fmla="*/ 34 h 279"/>
              <a:gd name="T14" fmla="*/ 78 w 508"/>
              <a:gd name="T15" fmla="*/ 1 h 279"/>
              <a:gd name="T16" fmla="*/ 60 w 508"/>
              <a:gd name="T17" fmla="*/ 16 h 279"/>
              <a:gd name="T18" fmla="*/ 62 w 508"/>
              <a:gd name="T19" fmla="*/ 54 h 279"/>
              <a:gd name="T20" fmla="*/ 212 w 508"/>
              <a:gd name="T21" fmla="*/ 70 h 279"/>
              <a:gd name="T22" fmla="*/ 226 w 508"/>
              <a:gd name="T23" fmla="*/ 81 h 279"/>
              <a:gd name="T24" fmla="*/ 205 w 508"/>
              <a:gd name="T25" fmla="*/ 88 h 279"/>
              <a:gd name="T26" fmla="*/ 14 w 508"/>
              <a:gd name="T27" fmla="*/ 82 h 279"/>
              <a:gd name="T28" fmla="*/ 1 w 508"/>
              <a:gd name="T29" fmla="*/ 211 h 279"/>
              <a:gd name="T30" fmla="*/ 17 w 508"/>
              <a:gd name="T31" fmla="*/ 229 h 279"/>
              <a:gd name="T32" fmla="*/ 62 w 508"/>
              <a:gd name="T33" fmla="*/ 227 h 279"/>
              <a:gd name="T34" fmla="*/ 70 w 508"/>
              <a:gd name="T35" fmla="*/ 164 h 279"/>
              <a:gd name="T36" fmla="*/ 88 w 508"/>
              <a:gd name="T37" fmla="*/ 147 h 279"/>
              <a:gd name="T38" fmla="*/ 142 w 508"/>
              <a:gd name="T39" fmla="*/ 155 h 279"/>
              <a:gd name="T40" fmla="*/ 139 w 508"/>
              <a:gd name="T41" fmla="*/ 227 h 279"/>
              <a:gd name="T42" fmla="*/ 153 w 508"/>
              <a:gd name="T43" fmla="*/ 246 h 279"/>
              <a:gd name="T44" fmla="*/ 192 w 508"/>
              <a:gd name="T45" fmla="*/ 245 h 279"/>
              <a:gd name="T46" fmla="*/ 205 w 508"/>
              <a:gd name="T47" fmla="*/ 171 h 279"/>
              <a:gd name="T48" fmla="*/ 224 w 508"/>
              <a:gd name="T49" fmla="*/ 155 h 279"/>
              <a:gd name="T50" fmla="*/ 284 w 508"/>
              <a:gd name="T51" fmla="*/ 164 h 279"/>
              <a:gd name="T52" fmla="*/ 280 w 508"/>
              <a:gd name="T53" fmla="*/ 242 h 279"/>
              <a:gd name="T54" fmla="*/ 295 w 508"/>
              <a:gd name="T55" fmla="*/ 261 h 279"/>
              <a:gd name="T56" fmla="*/ 334 w 508"/>
              <a:gd name="T57" fmla="*/ 260 h 279"/>
              <a:gd name="T58" fmla="*/ 349 w 508"/>
              <a:gd name="T59" fmla="*/ 179 h 279"/>
              <a:gd name="T60" fmla="*/ 368 w 508"/>
              <a:gd name="T61" fmla="*/ 164 h 279"/>
              <a:gd name="T62" fmla="*/ 425 w 508"/>
              <a:gd name="T63" fmla="*/ 172 h 279"/>
              <a:gd name="T64" fmla="*/ 427 w 508"/>
              <a:gd name="T65" fmla="*/ 191 h 279"/>
              <a:gd name="T66" fmla="*/ 409 w 508"/>
              <a:gd name="T67" fmla="*/ 206 h 279"/>
              <a:gd name="T68" fmla="*/ 393 w 508"/>
              <a:gd name="T69" fmla="*/ 221 h 279"/>
              <a:gd name="T70" fmla="*/ 393 w 508"/>
              <a:gd name="T71" fmla="*/ 266 h 279"/>
              <a:gd name="T72" fmla="*/ 461 w 508"/>
              <a:gd name="T73" fmla="*/ 278 h 279"/>
              <a:gd name="T74" fmla="*/ 480 w 508"/>
              <a:gd name="T75" fmla="*/ 26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8" h="279">
                <a:moveTo>
                  <a:pt x="480" y="263"/>
                </a:moveTo>
                <a:cubicBezTo>
                  <a:pt x="506" y="122"/>
                  <a:pt x="506" y="122"/>
                  <a:pt x="506" y="122"/>
                </a:cubicBezTo>
                <a:cubicBezTo>
                  <a:pt x="508" y="118"/>
                  <a:pt x="507" y="114"/>
                  <a:pt x="504" y="110"/>
                </a:cubicBezTo>
                <a:cubicBezTo>
                  <a:pt x="501" y="106"/>
                  <a:pt x="497" y="105"/>
                  <a:pt x="492" y="105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299" y="94"/>
                  <a:pt x="295" y="93"/>
                  <a:pt x="293" y="91"/>
                </a:cubicBezTo>
                <a:cubicBezTo>
                  <a:pt x="290" y="89"/>
                  <a:pt x="289" y="87"/>
                  <a:pt x="290" y="84"/>
                </a:cubicBezTo>
                <a:cubicBezTo>
                  <a:pt x="291" y="82"/>
                  <a:pt x="294" y="81"/>
                  <a:pt x="298" y="80"/>
                </a:cubicBezTo>
                <a:cubicBezTo>
                  <a:pt x="302" y="78"/>
                  <a:pt x="306" y="78"/>
                  <a:pt x="311" y="78"/>
                </a:cubicBezTo>
                <a:cubicBezTo>
                  <a:pt x="458" y="89"/>
                  <a:pt x="458" y="89"/>
                  <a:pt x="458" y="89"/>
                </a:cubicBezTo>
                <a:cubicBezTo>
                  <a:pt x="463" y="89"/>
                  <a:pt x="467" y="88"/>
                  <a:pt x="470" y="85"/>
                </a:cubicBezTo>
                <a:cubicBezTo>
                  <a:pt x="474" y="82"/>
                  <a:pt x="476" y="78"/>
                  <a:pt x="476" y="73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2"/>
                  <a:pt x="476" y="38"/>
                  <a:pt x="474" y="34"/>
                </a:cubicBezTo>
                <a:cubicBezTo>
                  <a:pt x="471" y="31"/>
                  <a:pt x="467" y="29"/>
                  <a:pt x="462" y="28"/>
                </a:cubicBezTo>
                <a:cubicBezTo>
                  <a:pt x="78" y="1"/>
                  <a:pt x="78" y="1"/>
                  <a:pt x="78" y="1"/>
                </a:cubicBezTo>
                <a:cubicBezTo>
                  <a:pt x="74" y="0"/>
                  <a:pt x="69" y="2"/>
                  <a:pt x="66" y="5"/>
                </a:cubicBezTo>
                <a:cubicBezTo>
                  <a:pt x="62" y="8"/>
                  <a:pt x="60" y="12"/>
                  <a:pt x="60" y="16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7"/>
                  <a:pt x="59" y="51"/>
                  <a:pt x="62" y="54"/>
                </a:cubicBezTo>
                <a:cubicBezTo>
                  <a:pt x="65" y="58"/>
                  <a:pt x="69" y="60"/>
                  <a:pt x="73" y="61"/>
                </a:cubicBezTo>
                <a:cubicBezTo>
                  <a:pt x="212" y="70"/>
                  <a:pt x="212" y="70"/>
                  <a:pt x="212" y="70"/>
                </a:cubicBezTo>
                <a:cubicBezTo>
                  <a:pt x="217" y="71"/>
                  <a:pt x="221" y="72"/>
                  <a:pt x="223" y="74"/>
                </a:cubicBezTo>
                <a:cubicBezTo>
                  <a:pt x="226" y="76"/>
                  <a:pt x="227" y="78"/>
                  <a:pt x="226" y="81"/>
                </a:cubicBezTo>
                <a:cubicBezTo>
                  <a:pt x="224" y="82"/>
                  <a:pt x="222" y="84"/>
                  <a:pt x="217" y="85"/>
                </a:cubicBezTo>
                <a:cubicBezTo>
                  <a:pt x="213" y="87"/>
                  <a:pt x="209" y="88"/>
                  <a:pt x="205" y="88"/>
                </a:cubicBezTo>
                <a:cubicBezTo>
                  <a:pt x="26" y="77"/>
                  <a:pt x="26" y="77"/>
                  <a:pt x="26" y="77"/>
                </a:cubicBezTo>
                <a:cubicBezTo>
                  <a:pt x="22" y="77"/>
                  <a:pt x="18" y="79"/>
                  <a:pt x="14" y="82"/>
                </a:cubicBezTo>
                <a:cubicBezTo>
                  <a:pt x="10" y="85"/>
                  <a:pt x="8" y="89"/>
                  <a:pt x="8" y="94"/>
                </a:cubicBezTo>
                <a:cubicBezTo>
                  <a:pt x="1" y="211"/>
                  <a:pt x="1" y="211"/>
                  <a:pt x="1" y="211"/>
                </a:cubicBezTo>
                <a:cubicBezTo>
                  <a:pt x="0" y="216"/>
                  <a:pt x="1" y="220"/>
                  <a:pt x="5" y="223"/>
                </a:cubicBezTo>
                <a:cubicBezTo>
                  <a:pt x="8" y="227"/>
                  <a:pt x="12" y="229"/>
                  <a:pt x="17" y="229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54" y="232"/>
                  <a:pt x="58" y="231"/>
                  <a:pt x="62" y="227"/>
                </a:cubicBezTo>
                <a:cubicBezTo>
                  <a:pt x="65" y="224"/>
                  <a:pt x="67" y="220"/>
                  <a:pt x="67" y="215"/>
                </a:cubicBezTo>
                <a:cubicBezTo>
                  <a:pt x="70" y="164"/>
                  <a:pt x="70" y="164"/>
                  <a:pt x="70" y="164"/>
                </a:cubicBezTo>
                <a:cubicBezTo>
                  <a:pt x="70" y="158"/>
                  <a:pt x="73" y="154"/>
                  <a:pt x="76" y="151"/>
                </a:cubicBezTo>
                <a:cubicBezTo>
                  <a:pt x="80" y="148"/>
                  <a:pt x="84" y="147"/>
                  <a:pt x="88" y="147"/>
                </a:cubicBezTo>
                <a:cubicBezTo>
                  <a:pt x="130" y="149"/>
                  <a:pt x="130" y="149"/>
                  <a:pt x="130" y="149"/>
                </a:cubicBezTo>
                <a:cubicBezTo>
                  <a:pt x="135" y="150"/>
                  <a:pt x="139" y="152"/>
                  <a:pt x="142" y="155"/>
                </a:cubicBezTo>
                <a:cubicBezTo>
                  <a:pt x="145" y="158"/>
                  <a:pt x="146" y="163"/>
                  <a:pt x="146" y="168"/>
                </a:cubicBezTo>
                <a:cubicBezTo>
                  <a:pt x="139" y="227"/>
                  <a:pt x="139" y="227"/>
                  <a:pt x="139" y="227"/>
                </a:cubicBezTo>
                <a:cubicBezTo>
                  <a:pt x="138" y="232"/>
                  <a:pt x="139" y="236"/>
                  <a:pt x="142" y="240"/>
                </a:cubicBezTo>
                <a:cubicBezTo>
                  <a:pt x="145" y="243"/>
                  <a:pt x="149" y="245"/>
                  <a:pt x="153" y="246"/>
                </a:cubicBezTo>
                <a:cubicBezTo>
                  <a:pt x="179" y="249"/>
                  <a:pt x="179" y="249"/>
                  <a:pt x="179" y="249"/>
                </a:cubicBezTo>
                <a:cubicBezTo>
                  <a:pt x="184" y="249"/>
                  <a:pt x="188" y="248"/>
                  <a:pt x="192" y="245"/>
                </a:cubicBezTo>
                <a:cubicBezTo>
                  <a:pt x="195" y="242"/>
                  <a:pt x="197" y="239"/>
                  <a:pt x="197" y="234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6" y="166"/>
                  <a:pt x="208" y="163"/>
                  <a:pt x="212" y="159"/>
                </a:cubicBezTo>
                <a:cubicBezTo>
                  <a:pt x="216" y="156"/>
                  <a:pt x="220" y="155"/>
                  <a:pt x="224" y="155"/>
                </a:cubicBezTo>
                <a:cubicBezTo>
                  <a:pt x="272" y="159"/>
                  <a:pt x="272" y="159"/>
                  <a:pt x="272" y="159"/>
                </a:cubicBezTo>
                <a:cubicBezTo>
                  <a:pt x="277" y="158"/>
                  <a:pt x="281" y="160"/>
                  <a:pt x="284" y="164"/>
                </a:cubicBezTo>
                <a:cubicBezTo>
                  <a:pt x="286" y="167"/>
                  <a:pt x="288" y="171"/>
                  <a:pt x="287" y="176"/>
                </a:cubicBezTo>
                <a:cubicBezTo>
                  <a:pt x="280" y="242"/>
                  <a:pt x="280" y="242"/>
                  <a:pt x="280" y="242"/>
                </a:cubicBezTo>
                <a:cubicBezTo>
                  <a:pt x="279" y="247"/>
                  <a:pt x="280" y="251"/>
                  <a:pt x="283" y="255"/>
                </a:cubicBezTo>
                <a:cubicBezTo>
                  <a:pt x="286" y="258"/>
                  <a:pt x="290" y="260"/>
                  <a:pt x="295" y="261"/>
                </a:cubicBezTo>
                <a:cubicBezTo>
                  <a:pt x="321" y="264"/>
                  <a:pt x="321" y="264"/>
                  <a:pt x="321" y="264"/>
                </a:cubicBezTo>
                <a:cubicBezTo>
                  <a:pt x="326" y="264"/>
                  <a:pt x="331" y="263"/>
                  <a:pt x="334" y="260"/>
                </a:cubicBezTo>
                <a:cubicBezTo>
                  <a:pt x="338" y="257"/>
                  <a:pt x="340" y="254"/>
                  <a:pt x="340" y="249"/>
                </a:cubicBezTo>
                <a:cubicBezTo>
                  <a:pt x="349" y="179"/>
                  <a:pt x="349" y="179"/>
                  <a:pt x="349" y="179"/>
                </a:cubicBezTo>
                <a:cubicBezTo>
                  <a:pt x="349" y="175"/>
                  <a:pt x="352" y="171"/>
                  <a:pt x="355" y="168"/>
                </a:cubicBezTo>
                <a:cubicBezTo>
                  <a:pt x="359" y="165"/>
                  <a:pt x="363" y="164"/>
                  <a:pt x="368" y="164"/>
                </a:cubicBezTo>
                <a:cubicBezTo>
                  <a:pt x="414" y="166"/>
                  <a:pt x="414" y="166"/>
                  <a:pt x="414" y="166"/>
                </a:cubicBezTo>
                <a:cubicBezTo>
                  <a:pt x="419" y="167"/>
                  <a:pt x="422" y="169"/>
                  <a:pt x="425" y="172"/>
                </a:cubicBezTo>
                <a:cubicBezTo>
                  <a:pt x="427" y="176"/>
                  <a:pt x="428" y="179"/>
                  <a:pt x="428" y="184"/>
                </a:cubicBezTo>
                <a:cubicBezTo>
                  <a:pt x="427" y="191"/>
                  <a:pt x="427" y="191"/>
                  <a:pt x="427" y="191"/>
                </a:cubicBezTo>
                <a:cubicBezTo>
                  <a:pt x="426" y="196"/>
                  <a:pt x="424" y="199"/>
                  <a:pt x="420" y="202"/>
                </a:cubicBezTo>
                <a:cubicBezTo>
                  <a:pt x="417" y="206"/>
                  <a:pt x="413" y="207"/>
                  <a:pt x="409" y="206"/>
                </a:cubicBezTo>
                <a:cubicBezTo>
                  <a:pt x="405" y="206"/>
                  <a:pt x="402" y="207"/>
                  <a:pt x="399" y="210"/>
                </a:cubicBezTo>
                <a:cubicBezTo>
                  <a:pt x="395" y="213"/>
                  <a:pt x="393" y="217"/>
                  <a:pt x="393" y="221"/>
                </a:cubicBezTo>
                <a:cubicBezTo>
                  <a:pt x="390" y="253"/>
                  <a:pt x="390" y="253"/>
                  <a:pt x="390" y="253"/>
                </a:cubicBezTo>
                <a:cubicBezTo>
                  <a:pt x="389" y="258"/>
                  <a:pt x="390" y="263"/>
                  <a:pt x="393" y="266"/>
                </a:cubicBezTo>
                <a:cubicBezTo>
                  <a:pt x="396" y="270"/>
                  <a:pt x="400" y="272"/>
                  <a:pt x="405" y="272"/>
                </a:cubicBezTo>
                <a:cubicBezTo>
                  <a:pt x="461" y="278"/>
                  <a:pt x="461" y="278"/>
                  <a:pt x="461" y="278"/>
                </a:cubicBezTo>
                <a:cubicBezTo>
                  <a:pt x="465" y="279"/>
                  <a:pt x="470" y="278"/>
                  <a:pt x="474" y="275"/>
                </a:cubicBezTo>
                <a:cubicBezTo>
                  <a:pt x="478" y="272"/>
                  <a:pt x="480" y="268"/>
                  <a:pt x="480" y="263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183"/>
          <p:cNvSpPr>
            <a:spLocks/>
          </p:cNvSpPr>
          <p:nvPr/>
        </p:nvSpPr>
        <p:spPr bwMode="auto">
          <a:xfrm>
            <a:off x="2432050" y="4737100"/>
            <a:ext cx="1223962" cy="654050"/>
          </a:xfrm>
          <a:custGeom>
            <a:avLst/>
            <a:gdLst>
              <a:gd name="T0" fmla="*/ 65 w 558"/>
              <a:gd name="T1" fmla="*/ 262 h 298"/>
              <a:gd name="T2" fmla="*/ 72 w 558"/>
              <a:gd name="T3" fmla="*/ 250 h 298"/>
              <a:gd name="T4" fmla="*/ 85 w 558"/>
              <a:gd name="T5" fmla="*/ 170 h 298"/>
              <a:gd name="T6" fmla="*/ 92 w 558"/>
              <a:gd name="T7" fmla="*/ 158 h 298"/>
              <a:gd name="T8" fmla="*/ 104 w 558"/>
              <a:gd name="T9" fmla="*/ 154 h 298"/>
              <a:gd name="T10" fmla="*/ 239 w 558"/>
              <a:gd name="T11" fmla="*/ 158 h 298"/>
              <a:gd name="T12" fmla="*/ 251 w 558"/>
              <a:gd name="T13" fmla="*/ 164 h 298"/>
              <a:gd name="T14" fmla="*/ 254 w 558"/>
              <a:gd name="T15" fmla="*/ 176 h 298"/>
              <a:gd name="T16" fmla="*/ 243 w 558"/>
              <a:gd name="T17" fmla="*/ 260 h 298"/>
              <a:gd name="T18" fmla="*/ 246 w 558"/>
              <a:gd name="T19" fmla="*/ 273 h 298"/>
              <a:gd name="T20" fmla="*/ 258 w 558"/>
              <a:gd name="T21" fmla="*/ 279 h 298"/>
              <a:gd name="T22" fmla="*/ 296 w 558"/>
              <a:gd name="T23" fmla="*/ 284 h 298"/>
              <a:gd name="T24" fmla="*/ 308 w 558"/>
              <a:gd name="T25" fmla="*/ 280 h 298"/>
              <a:gd name="T26" fmla="*/ 315 w 558"/>
              <a:gd name="T27" fmla="*/ 269 h 298"/>
              <a:gd name="T28" fmla="*/ 326 w 558"/>
              <a:gd name="T29" fmla="*/ 179 h 298"/>
              <a:gd name="T30" fmla="*/ 333 w 558"/>
              <a:gd name="T31" fmla="*/ 167 h 298"/>
              <a:gd name="T32" fmla="*/ 346 w 558"/>
              <a:gd name="T33" fmla="*/ 162 h 298"/>
              <a:gd name="T34" fmla="*/ 458 w 558"/>
              <a:gd name="T35" fmla="*/ 166 h 298"/>
              <a:gd name="T36" fmla="*/ 469 w 558"/>
              <a:gd name="T37" fmla="*/ 171 h 298"/>
              <a:gd name="T38" fmla="*/ 472 w 558"/>
              <a:gd name="T39" fmla="*/ 183 h 298"/>
              <a:gd name="T40" fmla="*/ 458 w 558"/>
              <a:gd name="T41" fmla="*/ 272 h 298"/>
              <a:gd name="T42" fmla="*/ 460 w 558"/>
              <a:gd name="T43" fmla="*/ 285 h 298"/>
              <a:gd name="T44" fmla="*/ 472 w 558"/>
              <a:gd name="T45" fmla="*/ 292 h 298"/>
              <a:gd name="T46" fmla="*/ 509 w 558"/>
              <a:gd name="T47" fmla="*/ 297 h 298"/>
              <a:gd name="T48" fmla="*/ 523 w 558"/>
              <a:gd name="T49" fmla="*/ 295 h 298"/>
              <a:gd name="T50" fmla="*/ 530 w 558"/>
              <a:gd name="T51" fmla="*/ 284 h 298"/>
              <a:gd name="T52" fmla="*/ 558 w 558"/>
              <a:gd name="T53" fmla="*/ 114 h 298"/>
              <a:gd name="T54" fmla="*/ 554 w 558"/>
              <a:gd name="T55" fmla="*/ 102 h 298"/>
              <a:gd name="T56" fmla="*/ 543 w 558"/>
              <a:gd name="T57" fmla="*/ 96 h 298"/>
              <a:gd name="T58" fmla="*/ 356 w 558"/>
              <a:gd name="T59" fmla="*/ 90 h 298"/>
              <a:gd name="T60" fmla="*/ 344 w 558"/>
              <a:gd name="T61" fmla="*/ 86 h 298"/>
              <a:gd name="T62" fmla="*/ 340 w 558"/>
              <a:gd name="T63" fmla="*/ 78 h 298"/>
              <a:gd name="T64" fmla="*/ 346 w 558"/>
              <a:gd name="T65" fmla="*/ 71 h 298"/>
              <a:gd name="T66" fmla="*/ 358 w 558"/>
              <a:gd name="T67" fmla="*/ 68 h 298"/>
              <a:gd name="T68" fmla="*/ 445 w 558"/>
              <a:gd name="T69" fmla="*/ 72 h 298"/>
              <a:gd name="T70" fmla="*/ 458 w 558"/>
              <a:gd name="T71" fmla="*/ 68 h 298"/>
              <a:gd name="T72" fmla="*/ 463 w 558"/>
              <a:gd name="T73" fmla="*/ 55 h 298"/>
              <a:gd name="T74" fmla="*/ 464 w 558"/>
              <a:gd name="T75" fmla="*/ 29 h 298"/>
              <a:gd name="T76" fmla="*/ 459 w 558"/>
              <a:gd name="T77" fmla="*/ 17 h 298"/>
              <a:gd name="T78" fmla="*/ 448 w 558"/>
              <a:gd name="T79" fmla="*/ 12 h 298"/>
              <a:gd name="T80" fmla="*/ 190 w 558"/>
              <a:gd name="T81" fmla="*/ 0 h 298"/>
              <a:gd name="T82" fmla="*/ 177 w 558"/>
              <a:gd name="T83" fmla="*/ 4 h 298"/>
              <a:gd name="T84" fmla="*/ 172 w 558"/>
              <a:gd name="T85" fmla="*/ 16 h 298"/>
              <a:gd name="T86" fmla="*/ 171 w 558"/>
              <a:gd name="T87" fmla="*/ 43 h 298"/>
              <a:gd name="T88" fmla="*/ 174 w 558"/>
              <a:gd name="T89" fmla="*/ 55 h 298"/>
              <a:gd name="T90" fmla="*/ 187 w 558"/>
              <a:gd name="T91" fmla="*/ 61 h 298"/>
              <a:gd name="T92" fmla="*/ 251 w 558"/>
              <a:gd name="T93" fmla="*/ 63 h 298"/>
              <a:gd name="T94" fmla="*/ 263 w 558"/>
              <a:gd name="T95" fmla="*/ 67 h 298"/>
              <a:gd name="T96" fmla="*/ 267 w 558"/>
              <a:gd name="T97" fmla="*/ 76 h 298"/>
              <a:gd name="T98" fmla="*/ 261 w 558"/>
              <a:gd name="T99" fmla="*/ 83 h 298"/>
              <a:gd name="T100" fmla="*/ 249 w 558"/>
              <a:gd name="T101" fmla="*/ 86 h 298"/>
              <a:gd name="T102" fmla="*/ 43 w 558"/>
              <a:gd name="T103" fmla="*/ 79 h 298"/>
              <a:gd name="T104" fmla="*/ 30 w 558"/>
              <a:gd name="T105" fmla="*/ 83 h 298"/>
              <a:gd name="T106" fmla="*/ 23 w 558"/>
              <a:gd name="T107" fmla="*/ 95 h 298"/>
              <a:gd name="T108" fmla="*/ 0 w 558"/>
              <a:gd name="T109" fmla="*/ 238 h 298"/>
              <a:gd name="T110" fmla="*/ 3 w 558"/>
              <a:gd name="T111" fmla="*/ 251 h 298"/>
              <a:gd name="T112" fmla="*/ 15 w 558"/>
              <a:gd name="T113" fmla="*/ 258 h 298"/>
              <a:gd name="T114" fmla="*/ 52 w 558"/>
              <a:gd name="T115" fmla="*/ 264 h 298"/>
              <a:gd name="T116" fmla="*/ 65 w 558"/>
              <a:gd name="T117" fmla="*/ 26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8" h="298">
                <a:moveTo>
                  <a:pt x="65" y="262"/>
                </a:moveTo>
                <a:cubicBezTo>
                  <a:pt x="69" y="259"/>
                  <a:pt x="71" y="255"/>
                  <a:pt x="72" y="250"/>
                </a:cubicBezTo>
                <a:cubicBezTo>
                  <a:pt x="85" y="170"/>
                  <a:pt x="85" y="170"/>
                  <a:pt x="85" y="170"/>
                </a:cubicBezTo>
                <a:cubicBezTo>
                  <a:pt x="86" y="165"/>
                  <a:pt x="88" y="161"/>
                  <a:pt x="92" y="158"/>
                </a:cubicBezTo>
                <a:cubicBezTo>
                  <a:pt x="95" y="155"/>
                  <a:pt x="100" y="154"/>
                  <a:pt x="104" y="154"/>
                </a:cubicBezTo>
                <a:cubicBezTo>
                  <a:pt x="239" y="158"/>
                  <a:pt x="239" y="158"/>
                  <a:pt x="239" y="158"/>
                </a:cubicBezTo>
                <a:cubicBezTo>
                  <a:pt x="244" y="158"/>
                  <a:pt x="248" y="160"/>
                  <a:pt x="251" y="164"/>
                </a:cubicBezTo>
                <a:cubicBezTo>
                  <a:pt x="254" y="167"/>
                  <a:pt x="255" y="171"/>
                  <a:pt x="254" y="176"/>
                </a:cubicBezTo>
                <a:cubicBezTo>
                  <a:pt x="243" y="260"/>
                  <a:pt x="243" y="260"/>
                  <a:pt x="243" y="260"/>
                </a:cubicBezTo>
                <a:cubicBezTo>
                  <a:pt x="242" y="265"/>
                  <a:pt x="243" y="269"/>
                  <a:pt x="246" y="273"/>
                </a:cubicBezTo>
                <a:cubicBezTo>
                  <a:pt x="249" y="276"/>
                  <a:pt x="253" y="279"/>
                  <a:pt x="258" y="279"/>
                </a:cubicBezTo>
                <a:cubicBezTo>
                  <a:pt x="296" y="284"/>
                  <a:pt x="296" y="284"/>
                  <a:pt x="296" y="284"/>
                </a:cubicBezTo>
                <a:cubicBezTo>
                  <a:pt x="300" y="284"/>
                  <a:pt x="305" y="283"/>
                  <a:pt x="308" y="280"/>
                </a:cubicBezTo>
                <a:cubicBezTo>
                  <a:pt x="312" y="277"/>
                  <a:pt x="314" y="274"/>
                  <a:pt x="315" y="269"/>
                </a:cubicBezTo>
                <a:cubicBezTo>
                  <a:pt x="326" y="179"/>
                  <a:pt x="326" y="179"/>
                  <a:pt x="326" y="179"/>
                </a:cubicBezTo>
                <a:cubicBezTo>
                  <a:pt x="327" y="174"/>
                  <a:pt x="329" y="170"/>
                  <a:pt x="333" y="167"/>
                </a:cubicBezTo>
                <a:cubicBezTo>
                  <a:pt x="338" y="164"/>
                  <a:pt x="342" y="162"/>
                  <a:pt x="346" y="162"/>
                </a:cubicBezTo>
                <a:cubicBezTo>
                  <a:pt x="458" y="166"/>
                  <a:pt x="458" y="166"/>
                  <a:pt x="458" y="166"/>
                </a:cubicBezTo>
                <a:cubicBezTo>
                  <a:pt x="462" y="166"/>
                  <a:pt x="466" y="168"/>
                  <a:pt x="469" y="171"/>
                </a:cubicBezTo>
                <a:cubicBezTo>
                  <a:pt x="472" y="175"/>
                  <a:pt x="473" y="179"/>
                  <a:pt x="472" y="183"/>
                </a:cubicBezTo>
                <a:cubicBezTo>
                  <a:pt x="458" y="272"/>
                  <a:pt x="458" y="272"/>
                  <a:pt x="458" y="272"/>
                </a:cubicBezTo>
                <a:cubicBezTo>
                  <a:pt x="457" y="277"/>
                  <a:pt x="458" y="281"/>
                  <a:pt x="460" y="285"/>
                </a:cubicBezTo>
                <a:cubicBezTo>
                  <a:pt x="463" y="289"/>
                  <a:pt x="467" y="291"/>
                  <a:pt x="472" y="292"/>
                </a:cubicBezTo>
                <a:cubicBezTo>
                  <a:pt x="509" y="297"/>
                  <a:pt x="509" y="297"/>
                  <a:pt x="509" y="297"/>
                </a:cubicBezTo>
                <a:cubicBezTo>
                  <a:pt x="514" y="298"/>
                  <a:pt x="519" y="297"/>
                  <a:pt x="523" y="295"/>
                </a:cubicBezTo>
                <a:cubicBezTo>
                  <a:pt x="526" y="292"/>
                  <a:pt x="529" y="288"/>
                  <a:pt x="530" y="284"/>
                </a:cubicBezTo>
                <a:cubicBezTo>
                  <a:pt x="558" y="114"/>
                  <a:pt x="558" y="114"/>
                  <a:pt x="558" y="114"/>
                </a:cubicBezTo>
                <a:cubicBezTo>
                  <a:pt x="558" y="109"/>
                  <a:pt x="557" y="105"/>
                  <a:pt x="554" y="102"/>
                </a:cubicBezTo>
                <a:cubicBezTo>
                  <a:pt x="551" y="98"/>
                  <a:pt x="548" y="96"/>
                  <a:pt x="543" y="96"/>
                </a:cubicBezTo>
                <a:cubicBezTo>
                  <a:pt x="356" y="90"/>
                  <a:pt x="356" y="90"/>
                  <a:pt x="356" y="90"/>
                </a:cubicBezTo>
                <a:cubicBezTo>
                  <a:pt x="351" y="90"/>
                  <a:pt x="347" y="89"/>
                  <a:pt x="344" y="86"/>
                </a:cubicBezTo>
                <a:cubicBezTo>
                  <a:pt x="341" y="84"/>
                  <a:pt x="339" y="81"/>
                  <a:pt x="340" y="78"/>
                </a:cubicBezTo>
                <a:cubicBezTo>
                  <a:pt x="340" y="75"/>
                  <a:pt x="343" y="73"/>
                  <a:pt x="346" y="71"/>
                </a:cubicBezTo>
                <a:cubicBezTo>
                  <a:pt x="349" y="69"/>
                  <a:pt x="353" y="68"/>
                  <a:pt x="358" y="68"/>
                </a:cubicBezTo>
                <a:cubicBezTo>
                  <a:pt x="445" y="72"/>
                  <a:pt x="445" y="72"/>
                  <a:pt x="445" y="72"/>
                </a:cubicBezTo>
                <a:cubicBezTo>
                  <a:pt x="450" y="72"/>
                  <a:pt x="454" y="71"/>
                  <a:pt x="458" y="68"/>
                </a:cubicBezTo>
                <a:cubicBezTo>
                  <a:pt x="461" y="64"/>
                  <a:pt x="463" y="60"/>
                  <a:pt x="463" y="55"/>
                </a:cubicBezTo>
                <a:cubicBezTo>
                  <a:pt x="464" y="29"/>
                  <a:pt x="464" y="29"/>
                  <a:pt x="464" y="29"/>
                </a:cubicBezTo>
                <a:cubicBezTo>
                  <a:pt x="464" y="25"/>
                  <a:pt x="462" y="20"/>
                  <a:pt x="459" y="17"/>
                </a:cubicBezTo>
                <a:cubicBezTo>
                  <a:pt x="456" y="13"/>
                  <a:pt x="452" y="12"/>
                  <a:pt x="448" y="12"/>
                </a:cubicBezTo>
                <a:cubicBezTo>
                  <a:pt x="190" y="0"/>
                  <a:pt x="190" y="0"/>
                  <a:pt x="190" y="0"/>
                </a:cubicBezTo>
                <a:cubicBezTo>
                  <a:pt x="185" y="0"/>
                  <a:pt x="181" y="1"/>
                  <a:pt x="177" y="4"/>
                </a:cubicBezTo>
                <a:cubicBezTo>
                  <a:pt x="174" y="7"/>
                  <a:pt x="172" y="11"/>
                  <a:pt x="172" y="16"/>
                </a:cubicBezTo>
                <a:cubicBezTo>
                  <a:pt x="171" y="43"/>
                  <a:pt x="171" y="43"/>
                  <a:pt x="171" y="43"/>
                </a:cubicBezTo>
                <a:cubicBezTo>
                  <a:pt x="170" y="47"/>
                  <a:pt x="171" y="51"/>
                  <a:pt x="174" y="55"/>
                </a:cubicBezTo>
                <a:cubicBezTo>
                  <a:pt x="178" y="58"/>
                  <a:pt x="182" y="60"/>
                  <a:pt x="187" y="61"/>
                </a:cubicBezTo>
                <a:cubicBezTo>
                  <a:pt x="251" y="63"/>
                  <a:pt x="251" y="63"/>
                  <a:pt x="251" y="63"/>
                </a:cubicBezTo>
                <a:cubicBezTo>
                  <a:pt x="256" y="63"/>
                  <a:pt x="260" y="65"/>
                  <a:pt x="263" y="67"/>
                </a:cubicBezTo>
                <a:cubicBezTo>
                  <a:pt x="266" y="70"/>
                  <a:pt x="268" y="72"/>
                  <a:pt x="267" y="76"/>
                </a:cubicBezTo>
                <a:cubicBezTo>
                  <a:pt x="267" y="79"/>
                  <a:pt x="265" y="81"/>
                  <a:pt x="261" y="83"/>
                </a:cubicBezTo>
                <a:cubicBezTo>
                  <a:pt x="257" y="85"/>
                  <a:pt x="253" y="86"/>
                  <a:pt x="249" y="86"/>
                </a:cubicBezTo>
                <a:cubicBezTo>
                  <a:pt x="43" y="79"/>
                  <a:pt x="43" y="79"/>
                  <a:pt x="43" y="79"/>
                </a:cubicBezTo>
                <a:cubicBezTo>
                  <a:pt x="38" y="79"/>
                  <a:pt x="34" y="80"/>
                  <a:pt x="30" y="83"/>
                </a:cubicBezTo>
                <a:cubicBezTo>
                  <a:pt x="27" y="86"/>
                  <a:pt x="24" y="91"/>
                  <a:pt x="23" y="9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3"/>
                  <a:pt x="1" y="247"/>
                  <a:pt x="3" y="251"/>
                </a:cubicBezTo>
                <a:cubicBezTo>
                  <a:pt x="6" y="255"/>
                  <a:pt x="10" y="257"/>
                  <a:pt x="15" y="258"/>
                </a:cubicBezTo>
                <a:cubicBezTo>
                  <a:pt x="52" y="264"/>
                  <a:pt x="52" y="264"/>
                  <a:pt x="52" y="264"/>
                </a:cubicBezTo>
                <a:cubicBezTo>
                  <a:pt x="57" y="265"/>
                  <a:pt x="61" y="264"/>
                  <a:pt x="65" y="262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184"/>
          <p:cNvSpPr>
            <a:spLocks/>
          </p:cNvSpPr>
          <p:nvPr/>
        </p:nvSpPr>
        <p:spPr bwMode="auto">
          <a:xfrm>
            <a:off x="3190875" y="5240338"/>
            <a:ext cx="211137" cy="103187"/>
          </a:xfrm>
          <a:custGeom>
            <a:avLst/>
            <a:gdLst>
              <a:gd name="T0" fmla="*/ 0 w 96"/>
              <a:gd name="T1" fmla="*/ 28 h 47"/>
              <a:gd name="T2" fmla="*/ 5 w 96"/>
              <a:gd name="T3" fmla="*/ 41 h 47"/>
              <a:gd name="T4" fmla="*/ 17 w 96"/>
              <a:gd name="T5" fmla="*/ 46 h 47"/>
              <a:gd name="T6" fmla="*/ 78 w 96"/>
              <a:gd name="T7" fmla="*/ 47 h 47"/>
              <a:gd name="T8" fmla="*/ 90 w 96"/>
              <a:gd name="T9" fmla="*/ 41 h 47"/>
              <a:gd name="T10" fmla="*/ 96 w 96"/>
              <a:gd name="T11" fmla="*/ 29 h 47"/>
              <a:gd name="T12" fmla="*/ 95 w 96"/>
              <a:gd name="T13" fmla="*/ 18 h 47"/>
              <a:gd name="T14" fmla="*/ 90 w 96"/>
              <a:gd name="T15" fmla="*/ 6 h 47"/>
              <a:gd name="T16" fmla="*/ 79 w 96"/>
              <a:gd name="T17" fmla="*/ 1 h 47"/>
              <a:gd name="T18" fmla="*/ 17 w 96"/>
              <a:gd name="T19" fmla="*/ 0 h 47"/>
              <a:gd name="T20" fmla="*/ 5 w 96"/>
              <a:gd name="T21" fmla="*/ 5 h 47"/>
              <a:gd name="T22" fmla="*/ 1 w 96"/>
              <a:gd name="T23" fmla="*/ 17 h 47"/>
              <a:gd name="T24" fmla="*/ 0 w 96"/>
              <a:gd name="T25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47">
                <a:moveTo>
                  <a:pt x="0" y="28"/>
                </a:moveTo>
                <a:cubicBezTo>
                  <a:pt x="0" y="33"/>
                  <a:pt x="2" y="37"/>
                  <a:pt x="5" y="41"/>
                </a:cubicBezTo>
                <a:cubicBezTo>
                  <a:pt x="9" y="44"/>
                  <a:pt x="12" y="46"/>
                  <a:pt x="17" y="46"/>
                </a:cubicBezTo>
                <a:cubicBezTo>
                  <a:pt x="78" y="47"/>
                  <a:pt x="78" y="47"/>
                  <a:pt x="78" y="47"/>
                </a:cubicBezTo>
                <a:cubicBezTo>
                  <a:pt x="83" y="46"/>
                  <a:pt x="87" y="45"/>
                  <a:pt x="90" y="41"/>
                </a:cubicBezTo>
                <a:cubicBezTo>
                  <a:pt x="94" y="38"/>
                  <a:pt x="96" y="34"/>
                  <a:pt x="96" y="29"/>
                </a:cubicBezTo>
                <a:cubicBezTo>
                  <a:pt x="95" y="18"/>
                  <a:pt x="95" y="18"/>
                  <a:pt x="95" y="18"/>
                </a:cubicBezTo>
                <a:cubicBezTo>
                  <a:pt x="95" y="14"/>
                  <a:pt x="93" y="10"/>
                  <a:pt x="90" y="6"/>
                </a:cubicBezTo>
                <a:cubicBezTo>
                  <a:pt x="87" y="3"/>
                  <a:pt x="83" y="1"/>
                  <a:pt x="79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13" y="0"/>
                  <a:pt x="9" y="2"/>
                  <a:pt x="5" y="5"/>
                </a:cubicBezTo>
                <a:cubicBezTo>
                  <a:pt x="2" y="8"/>
                  <a:pt x="0" y="12"/>
                  <a:pt x="1" y="17"/>
                </a:cubicBezTo>
                <a:lnTo>
                  <a:pt x="0" y="28"/>
                </a:ln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185"/>
          <p:cNvSpPr>
            <a:spLocks/>
          </p:cNvSpPr>
          <p:nvPr/>
        </p:nvSpPr>
        <p:spPr bwMode="auto">
          <a:xfrm>
            <a:off x="3205163" y="5132388"/>
            <a:ext cx="207962" cy="101600"/>
          </a:xfrm>
          <a:custGeom>
            <a:avLst/>
            <a:gdLst>
              <a:gd name="T0" fmla="*/ 16 w 95"/>
              <a:gd name="T1" fmla="*/ 45 h 46"/>
              <a:gd name="T2" fmla="*/ 77 w 95"/>
              <a:gd name="T3" fmla="*/ 46 h 46"/>
              <a:gd name="T4" fmla="*/ 89 w 95"/>
              <a:gd name="T5" fmla="*/ 41 h 46"/>
              <a:gd name="T6" fmla="*/ 95 w 95"/>
              <a:gd name="T7" fmla="*/ 29 h 46"/>
              <a:gd name="T8" fmla="*/ 94 w 95"/>
              <a:gd name="T9" fmla="*/ 17 h 46"/>
              <a:gd name="T10" fmla="*/ 89 w 95"/>
              <a:gd name="T11" fmla="*/ 5 h 46"/>
              <a:gd name="T12" fmla="*/ 78 w 95"/>
              <a:gd name="T13" fmla="*/ 1 h 46"/>
              <a:gd name="T14" fmla="*/ 16 w 95"/>
              <a:gd name="T15" fmla="*/ 0 h 46"/>
              <a:gd name="T16" fmla="*/ 4 w 95"/>
              <a:gd name="T17" fmla="*/ 5 h 46"/>
              <a:gd name="T18" fmla="*/ 0 w 95"/>
              <a:gd name="T19" fmla="*/ 16 h 46"/>
              <a:gd name="T20" fmla="*/ 0 w 95"/>
              <a:gd name="T21" fmla="*/ 27 h 46"/>
              <a:gd name="T22" fmla="*/ 5 w 95"/>
              <a:gd name="T23" fmla="*/ 40 h 46"/>
              <a:gd name="T24" fmla="*/ 16 w 95"/>
              <a:gd name="T25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" h="46">
                <a:moveTo>
                  <a:pt x="16" y="45"/>
                </a:moveTo>
                <a:cubicBezTo>
                  <a:pt x="77" y="46"/>
                  <a:pt x="77" y="46"/>
                  <a:pt x="77" y="46"/>
                </a:cubicBezTo>
                <a:cubicBezTo>
                  <a:pt x="82" y="46"/>
                  <a:pt x="86" y="44"/>
                  <a:pt x="89" y="41"/>
                </a:cubicBezTo>
                <a:cubicBezTo>
                  <a:pt x="93" y="38"/>
                  <a:pt x="95" y="34"/>
                  <a:pt x="95" y="29"/>
                </a:cubicBezTo>
                <a:cubicBezTo>
                  <a:pt x="94" y="17"/>
                  <a:pt x="94" y="17"/>
                  <a:pt x="94" y="17"/>
                </a:cubicBezTo>
                <a:cubicBezTo>
                  <a:pt x="94" y="13"/>
                  <a:pt x="93" y="9"/>
                  <a:pt x="89" y="5"/>
                </a:cubicBezTo>
                <a:cubicBezTo>
                  <a:pt x="86" y="2"/>
                  <a:pt x="82" y="1"/>
                  <a:pt x="78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2"/>
                  <a:pt x="4" y="5"/>
                </a:cubicBezTo>
                <a:cubicBezTo>
                  <a:pt x="1" y="8"/>
                  <a:pt x="0" y="12"/>
                  <a:pt x="0" y="1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3"/>
                  <a:pt x="1" y="37"/>
                  <a:pt x="5" y="40"/>
                </a:cubicBezTo>
                <a:cubicBezTo>
                  <a:pt x="8" y="43"/>
                  <a:pt x="12" y="45"/>
                  <a:pt x="16" y="45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186"/>
          <p:cNvSpPr>
            <a:spLocks/>
          </p:cNvSpPr>
          <p:nvPr/>
        </p:nvSpPr>
        <p:spPr bwMode="auto">
          <a:xfrm>
            <a:off x="2503488" y="2735263"/>
            <a:ext cx="723900" cy="558800"/>
          </a:xfrm>
          <a:custGeom>
            <a:avLst/>
            <a:gdLst>
              <a:gd name="T0" fmla="*/ 1 w 330"/>
              <a:gd name="T1" fmla="*/ 172 h 255"/>
              <a:gd name="T2" fmla="*/ 9 w 330"/>
              <a:gd name="T3" fmla="*/ 177 h 255"/>
              <a:gd name="T4" fmla="*/ 245 w 330"/>
              <a:gd name="T5" fmla="*/ 224 h 255"/>
              <a:gd name="T6" fmla="*/ 258 w 330"/>
              <a:gd name="T7" fmla="*/ 230 h 255"/>
              <a:gd name="T8" fmla="*/ 263 w 330"/>
              <a:gd name="T9" fmla="*/ 241 h 255"/>
              <a:gd name="T10" fmla="*/ 269 w 330"/>
              <a:gd name="T11" fmla="*/ 250 h 255"/>
              <a:gd name="T12" fmla="*/ 282 w 330"/>
              <a:gd name="T13" fmla="*/ 254 h 255"/>
              <a:gd name="T14" fmla="*/ 312 w 330"/>
              <a:gd name="T15" fmla="*/ 255 h 255"/>
              <a:gd name="T16" fmla="*/ 325 w 330"/>
              <a:gd name="T17" fmla="*/ 250 h 255"/>
              <a:gd name="T18" fmla="*/ 330 w 330"/>
              <a:gd name="T19" fmla="*/ 239 h 255"/>
              <a:gd name="T20" fmla="*/ 329 w 330"/>
              <a:gd name="T21" fmla="*/ 96 h 255"/>
              <a:gd name="T22" fmla="*/ 323 w 330"/>
              <a:gd name="T23" fmla="*/ 84 h 255"/>
              <a:gd name="T24" fmla="*/ 310 w 330"/>
              <a:gd name="T25" fmla="*/ 78 h 255"/>
              <a:gd name="T26" fmla="*/ 281 w 330"/>
              <a:gd name="T27" fmla="*/ 78 h 255"/>
              <a:gd name="T28" fmla="*/ 268 w 330"/>
              <a:gd name="T29" fmla="*/ 83 h 255"/>
              <a:gd name="T30" fmla="*/ 262 w 330"/>
              <a:gd name="T31" fmla="*/ 94 h 255"/>
              <a:gd name="T32" fmla="*/ 263 w 330"/>
              <a:gd name="T33" fmla="*/ 147 h 255"/>
              <a:gd name="T34" fmla="*/ 257 w 330"/>
              <a:gd name="T35" fmla="*/ 157 h 255"/>
              <a:gd name="T36" fmla="*/ 245 w 330"/>
              <a:gd name="T37" fmla="*/ 160 h 255"/>
              <a:gd name="T38" fmla="*/ 151 w 330"/>
              <a:gd name="T39" fmla="*/ 142 h 255"/>
              <a:gd name="T40" fmla="*/ 143 w 330"/>
              <a:gd name="T41" fmla="*/ 136 h 255"/>
              <a:gd name="T42" fmla="*/ 147 w 330"/>
              <a:gd name="T43" fmla="*/ 127 h 255"/>
              <a:gd name="T44" fmla="*/ 234 w 330"/>
              <a:gd name="T45" fmla="*/ 52 h 255"/>
              <a:gd name="T46" fmla="*/ 239 w 330"/>
              <a:gd name="T47" fmla="*/ 40 h 255"/>
              <a:gd name="T48" fmla="*/ 235 w 330"/>
              <a:gd name="T49" fmla="*/ 28 h 255"/>
              <a:gd name="T50" fmla="*/ 214 w 330"/>
              <a:gd name="T51" fmla="*/ 6 h 255"/>
              <a:gd name="T52" fmla="*/ 201 w 330"/>
              <a:gd name="T53" fmla="*/ 0 h 255"/>
              <a:gd name="T54" fmla="*/ 189 w 330"/>
              <a:gd name="T55" fmla="*/ 4 h 255"/>
              <a:gd name="T56" fmla="*/ 5 w 330"/>
              <a:gd name="T57" fmla="*/ 163 h 255"/>
              <a:gd name="T58" fmla="*/ 1 w 330"/>
              <a:gd name="T59" fmla="*/ 17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0" h="255">
                <a:moveTo>
                  <a:pt x="1" y="172"/>
                </a:moveTo>
                <a:cubicBezTo>
                  <a:pt x="2" y="175"/>
                  <a:pt x="5" y="177"/>
                  <a:pt x="9" y="177"/>
                </a:cubicBezTo>
                <a:cubicBezTo>
                  <a:pt x="245" y="224"/>
                  <a:pt x="245" y="224"/>
                  <a:pt x="245" y="224"/>
                </a:cubicBezTo>
                <a:cubicBezTo>
                  <a:pt x="250" y="225"/>
                  <a:pt x="255" y="227"/>
                  <a:pt x="258" y="230"/>
                </a:cubicBezTo>
                <a:cubicBezTo>
                  <a:pt x="261" y="234"/>
                  <a:pt x="263" y="237"/>
                  <a:pt x="263" y="241"/>
                </a:cubicBezTo>
                <a:cubicBezTo>
                  <a:pt x="263" y="244"/>
                  <a:pt x="265" y="247"/>
                  <a:pt x="269" y="250"/>
                </a:cubicBezTo>
                <a:cubicBezTo>
                  <a:pt x="273" y="253"/>
                  <a:pt x="277" y="254"/>
                  <a:pt x="282" y="254"/>
                </a:cubicBezTo>
                <a:cubicBezTo>
                  <a:pt x="312" y="255"/>
                  <a:pt x="312" y="255"/>
                  <a:pt x="312" y="255"/>
                </a:cubicBezTo>
                <a:cubicBezTo>
                  <a:pt x="317" y="255"/>
                  <a:pt x="321" y="253"/>
                  <a:pt x="325" y="250"/>
                </a:cubicBezTo>
                <a:cubicBezTo>
                  <a:pt x="328" y="247"/>
                  <a:pt x="330" y="243"/>
                  <a:pt x="330" y="239"/>
                </a:cubicBezTo>
                <a:cubicBezTo>
                  <a:pt x="329" y="96"/>
                  <a:pt x="329" y="96"/>
                  <a:pt x="329" y="96"/>
                </a:cubicBezTo>
                <a:cubicBezTo>
                  <a:pt x="329" y="92"/>
                  <a:pt x="327" y="88"/>
                  <a:pt x="323" y="84"/>
                </a:cubicBezTo>
                <a:cubicBezTo>
                  <a:pt x="319" y="80"/>
                  <a:pt x="315" y="78"/>
                  <a:pt x="310" y="78"/>
                </a:cubicBezTo>
                <a:cubicBezTo>
                  <a:pt x="281" y="78"/>
                  <a:pt x="281" y="78"/>
                  <a:pt x="281" y="78"/>
                </a:cubicBezTo>
                <a:cubicBezTo>
                  <a:pt x="276" y="77"/>
                  <a:pt x="272" y="79"/>
                  <a:pt x="268" y="83"/>
                </a:cubicBezTo>
                <a:cubicBezTo>
                  <a:pt x="264" y="86"/>
                  <a:pt x="262" y="90"/>
                  <a:pt x="262" y="94"/>
                </a:cubicBezTo>
                <a:cubicBezTo>
                  <a:pt x="263" y="147"/>
                  <a:pt x="263" y="147"/>
                  <a:pt x="263" y="147"/>
                </a:cubicBezTo>
                <a:cubicBezTo>
                  <a:pt x="263" y="151"/>
                  <a:pt x="261" y="155"/>
                  <a:pt x="257" y="157"/>
                </a:cubicBezTo>
                <a:cubicBezTo>
                  <a:pt x="254" y="160"/>
                  <a:pt x="250" y="161"/>
                  <a:pt x="245" y="160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46" y="141"/>
                  <a:pt x="144" y="139"/>
                  <a:pt x="143" y="136"/>
                </a:cubicBezTo>
                <a:cubicBezTo>
                  <a:pt x="142" y="133"/>
                  <a:pt x="144" y="130"/>
                  <a:pt x="147" y="127"/>
                </a:cubicBezTo>
                <a:cubicBezTo>
                  <a:pt x="234" y="52"/>
                  <a:pt x="234" y="52"/>
                  <a:pt x="234" y="52"/>
                </a:cubicBezTo>
                <a:cubicBezTo>
                  <a:pt x="237" y="49"/>
                  <a:pt x="239" y="45"/>
                  <a:pt x="239" y="40"/>
                </a:cubicBezTo>
                <a:cubicBezTo>
                  <a:pt x="239" y="35"/>
                  <a:pt x="238" y="31"/>
                  <a:pt x="235" y="28"/>
                </a:cubicBezTo>
                <a:cubicBezTo>
                  <a:pt x="214" y="6"/>
                  <a:pt x="214" y="6"/>
                  <a:pt x="214" y="6"/>
                </a:cubicBezTo>
                <a:cubicBezTo>
                  <a:pt x="210" y="3"/>
                  <a:pt x="206" y="1"/>
                  <a:pt x="201" y="0"/>
                </a:cubicBezTo>
                <a:cubicBezTo>
                  <a:pt x="196" y="0"/>
                  <a:pt x="192" y="1"/>
                  <a:pt x="189" y="4"/>
                </a:cubicBezTo>
                <a:cubicBezTo>
                  <a:pt x="5" y="163"/>
                  <a:pt x="5" y="163"/>
                  <a:pt x="5" y="163"/>
                </a:cubicBezTo>
                <a:cubicBezTo>
                  <a:pt x="1" y="166"/>
                  <a:pt x="0" y="169"/>
                  <a:pt x="1" y="172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187"/>
          <p:cNvSpPr>
            <a:spLocks/>
          </p:cNvSpPr>
          <p:nvPr/>
        </p:nvSpPr>
        <p:spPr bwMode="auto">
          <a:xfrm>
            <a:off x="2974975" y="2162175"/>
            <a:ext cx="1036637" cy="1393825"/>
          </a:xfrm>
          <a:custGeom>
            <a:avLst/>
            <a:gdLst>
              <a:gd name="T0" fmla="*/ 13 w 473"/>
              <a:gd name="T1" fmla="*/ 8 h 635"/>
              <a:gd name="T2" fmla="*/ 2 w 473"/>
              <a:gd name="T3" fmla="*/ 33 h 635"/>
              <a:gd name="T4" fmla="*/ 194 w 473"/>
              <a:gd name="T5" fmla="*/ 164 h 635"/>
              <a:gd name="T6" fmla="*/ 210 w 473"/>
              <a:gd name="T7" fmla="*/ 172 h 635"/>
              <a:gd name="T8" fmla="*/ 210 w 473"/>
              <a:gd name="T9" fmla="*/ 183 h 635"/>
              <a:gd name="T10" fmla="*/ 209 w 473"/>
              <a:gd name="T11" fmla="*/ 217 h 635"/>
              <a:gd name="T12" fmla="*/ 227 w 473"/>
              <a:gd name="T13" fmla="*/ 235 h 635"/>
              <a:gd name="T14" fmla="*/ 244 w 473"/>
              <a:gd name="T15" fmla="*/ 239 h 635"/>
              <a:gd name="T16" fmla="*/ 131 w 473"/>
              <a:gd name="T17" fmla="*/ 457 h 635"/>
              <a:gd name="T18" fmla="*/ 139 w 473"/>
              <a:gd name="T19" fmla="*/ 481 h 635"/>
              <a:gd name="T20" fmla="*/ 173 w 473"/>
              <a:gd name="T21" fmla="*/ 493 h 635"/>
              <a:gd name="T22" fmla="*/ 309 w 473"/>
              <a:gd name="T23" fmla="*/ 254 h 635"/>
              <a:gd name="T24" fmla="*/ 335 w 473"/>
              <a:gd name="T25" fmla="*/ 240 h 635"/>
              <a:gd name="T26" fmla="*/ 382 w 473"/>
              <a:gd name="T27" fmla="*/ 248 h 635"/>
              <a:gd name="T28" fmla="*/ 299 w 473"/>
              <a:gd name="T29" fmla="*/ 546 h 635"/>
              <a:gd name="T30" fmla="*/ 276 w 473"/>
              <a:gd name="T31" fmla="*/ 558 h 635"/>
              <a:gd name="T32" fmla="*/ 213 w 473"/>
              <a:gd name="T33" fmla="*/ 548 h 635"/>
              <a:gd name="T34" fmla="*/ 198 w 473"/>
              <a:gd name="T35" fmla="*/ 587 h 635"/>
              <a:gd name="T36" fmla="*/ 213 w 473"/>
              <a:gd name="T37" fmla="*/ 607 h 635"/>
              <a:gd name="T38" fmla="*/ 338 w 473"/>
              <a:gd name="T39" fmla="*/ 632 h 635"/>
              <a:gd name="T40" fmla="*/ 472 w 473"/>
              <a:gd name="T41" fmla="*/ 202 h 635"/>
              <a:gd name="T42" fmla="*/ 457 w 473"/>
              <a:gd name="T43" fmla="*/ 184 h 635"/>
              <a:gd name="T44" fmla="*/ 358 w 473"/>
              <a:gd name="T45" fmla="*/ 174 h 635"/>
              <a:gd name="T46" fmla="*/ 393 w 473"/>
              <a:gd name="T47" fmla="*/ 100 h 635"/>
              <a:gd name="T48" fmla="*/ 384 w 473"/>
              <a:gd name="T49" fmla="*/ 77 h 635"/>
              <a:gd name="T50" fmla="*/ 351 w 473"/>
              <a:gd name="T51" fmla="*/ 65 h 635"/>
              <a:gd name="T52" fmla="*/ 293 w 473"/>
              <a:gd name="T53" fmla="*/ 160 h 635"/>
              <a:gd name="T54" fmla="*/ 266 w 473"/>
              <a:gd name="T55" fmla="*/ 173 h 635"/>
              <a:gd name="T56" fmla="*/ 220 w 473"/>
              <a:gd name="T57" fmla="*/ 166 h 635"/>
              <a:gd name="T58" fmla="*/ 229 w 473"/>
              <a:gd name="T59" fmla="*/ 146 h 635"/>
              <a:gd name="T60" fmla="*/ 222 w 473"/>
              <a:gd name="T61" fmla="*/ 122 h 635"/>
              <a:gd name="T62" fmla="*/ 25 w 473"/>
              <a:gd name="T63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3" h="635">
                <a:moveTo>
                  <a:pt x="25" y="0"/>
                </a:moveTo>
                <a:cubicBezTo>
                  <a:pt x="21" y="1"/>
                  <a:pt x="17" y="3"/>
                  <a:pt x="13" y="8"/>
                </a:cubicBezTo>
                <a:cubicBezTo>
                  <a:pt x="5" y="20"/>
                  <a:pt x="5" y="20"/>
                  <a:pt x="5" y="20"/>
                </a:cubicBezTo>
                <a:cubicBezTo>
                  <a:pt x="1" y="24"/>
                  <a:pt x="0" y="28"/>
                  <a:pt x="2" y="33"/>
                </a:cubicBezTo>
                <a:cubicBezTo>
                  <a:pt x="3" y="37"/>
                  <a:pt x="6" y="41"/>
                  <a:pt x="11" y="44"/>
                </a:cubicBezTo>
                <a:cubicBezTo>
                  <a:pt x="194" y="164"/>
                  <a:pt x="194" y="164"/>
                  <a:pt x="194" y="164"/>
                </a:cubicBezTo>
                <a:cubicBezTo>
                  <a:pt x="199" y="167"/>
                  <a:pt x="203" y="169"/>
                  <a:pt x="206" y="171"/>
                </a:cubicBezTo>
                <a:cubicBezTo>
                  <a:pt x="209" y="172"/>
                  <a:pt x="210" y="173"/>
                  <a:pt x="210" y="172"/>
                </a:cubicBezTo>
                <a:cubicBezTo>
                  <a:pt x="210" y="174"/>
                  <a:pt x="211" y="176"/>
                  <a:pt x="211" y="177"/>
                </a:cubicBezTo>
                <a:cubicBezTo>
                  <a:pt x="211" y="179"/>
                  <a:pt x="210" y="181"/>
                  <a:pt x="210" y="183"/>
                </a:cubicBezTo>
                <a:cubicBezTo>
                  <a:pt x="210" y="184"/>
                  <a:pt x="210" y="186"/>
                  <a:pt x="211" y="189"/>
                </a:cubicBezTo>
                <a:cubicBezTo>
                  <a:pt x="209" y="217"/>
                  <a:pt x="209" y="217"/>
                  <a:pt x="209" y="217"/>
                </a:cubicBezTo>
                <a:cubicBezTo>
                  <a:pt x="209" y="222"/>
                  <a:pt x="211" y="225"/>
                  <a:pt x="214" y="229"/>
                </a:cubicBezTo>
                <a:cubicBezTo>
                  <a:pt x="218" y="232"/>
                  <a:pt x="222" y="234"/>
                  <a:pt x="227" y="235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9" y="235"/>
                  <a:pt x="242" y="236"/>
                  <a:pt x="244" y="239"/>
                </a:cubicBezTo>
                <a:cubicBezTo>
                  <a:pt x="246" y="242"/>
                  <a:pt x="246" y="246"/>
                  <a:pt x="244" y="251"/>
                </a:cubicBezTo>
                <a:cubicBezTo>
                  <a:pt x="131" y="457"/>
                  <a:pt x="131" y="457"/>
                  <a:pt x="131" y="457"/>
                </a:cubicBezTo>
                <a:cubicBezTo>
                  <a:pt x="128" y="462"/>
                  <a:pt x="128" y="467"/>
                  <a:pt x="130" y="471"/>
                </a:cubicBezTo>
                <a:cubicBezTo>
                  <a:pt x="132" y="476"/>
                  <a:pt x="135" y="479"/>
                  <a:pt x="139" y="481"/>
                </a:cubicBezTo>
                <a:cubicBezTo>
                  <a:pt x="159" y="491"/>
                  <a:pt x="159" y="491"/>
                  <a:pt x="159" y="491"/>
                </a:cubicBezTo>
                <a:cubicBezTo>
                  <a:pt x="163" y="494"/>
                  <a:pt x="168" y="494"/>
                  <a:pt x="173" y="493"/>
                </a:cubicBezTo>
                <a:cubicBezTo>
                  <a:pt x="178" y="492"/>
                  <a:pt x="181" y="489"/>
                  <a:pt x="184" y="485"/>
                </a:cubicBezTo>
                <a:cubicBezTo>
                  <a:pt x="309" y="254"/>
                  <a:pt x="309" y="254"/>
                  <a:pt x="309" y="254"/>
                </a:cubicBezTo>
                <a:cubicBezTo>
                  <a:pt x="311" y="250"/>
                  <a:pt x="315" y="247"/>
                  <a:pt x="320" y="244"/>
                </a:cubicBezTo>
                <a:cubicBezTo>
                  <a:pt x="325" y="242"/>
                  <a:pt x="330" y="240"/>
                  <a:pt x="335" y="240"/>
                </a:cubicBezTo>
                <a:cubicBezTo>
                  <a:pt x="371" y="243"/>
                  <a:pt x="371" y="243"/>
                  <a:pt x="371" y="243"/>
                </a:cubicBezTo>
                <a:cubicBezTo>
                  <a:pt x="376" y="243"/>
                  <a:pt x="379" y="245"/>
                  <a:pt x="382" y="248"/>
                </a:cubicBezTo>
                <a:cubicBezTo>
                  <a:pt x="385" y="251"/>
                  <a:pt x="385" y="255"/>
                  <a:pt x="384" y="260"/>
                </a:cubicBezTo>
                <a:cubicBezTo>
                  <a:pt x="299" y="546"/>
                  <a:pt x="299" y="546"/>
                  <a:pt x="299" y="546"/>
                </a:cubicBezTo>
                <a:cubicBezTo>
                  <a:pt x="297" y="551"/>
                  <a:pt x="295" y="554"/>
                  <a:pt x="291" y="556"/>
                </a:cubicBezTo>
                <a:cubicBezTo>
                  <a:pt x="286" y="558"/>
                  <a:pt x="282" y="559"/>
                  <a:pt x="276" y="558"/>
                </a:cubicBezTo>
                <a:cubicBezTo>
                  <a:pt x="228" y="546"/>
                  <a:pt x="228" y="546"/>
                  <a:pt x="228" y="546"/>
                </a:cubicBezTo>
                <a:cubicBezTo>
                  <a:pt x="222" y="545"/>
                  <a:pt x="217" y="546"/>
                  <a:pt x="213" y="548"/>
                </a:cubicBezTo>
                <a:cubicBezTo>
                  <a:pt x="209" y="550"/>
                  <a:pt x="206" y="554"/>
                  <a:pt x="205" y="559"/>
                </a:cubicBezTo>
                <a:cubicBezTo>
                  <a:pt x="198" y="587"/>
                  <a:pt x="198" y="587"/>
                  <a:pt x="198" y="587"/>
                </a:cubicBezTo>
                <a:cubicBezTo>
                  <a:pt x="197" y="592"/>
                  <a:pt x="198" y="596"/>
                  <a:pt x="201" y="600"/>
                </a:cubicBezTo>
                <a:cubicBezTo>
                  <a:pt x="204" y="604"/>
                  <a:pt x="208" y="606"/>
                  <a:pt x="213" y="607"/>
                </a:cubicBezTo>
                <a:cubicBezTo>
                  <a:pt x="324" y="634"/>
                  <a:pt x="324" y="634"/>
                  <a:pt x="324" y="634"/>
                </a:cubicBezTo>
                <a:cubicBezTo>
                  <a:pt x="329" y="635"/>
                  <a:pt x="334" y="634"/>
                  <a:pt x="338" y="632"/>
                </a:cubicBezTo>
                <a:cubicBezTo>
                  <a:pt x="343" y="630"/>
                  <a:pt x="346" y="626"/>
                  <a:pt x="347" y="622"/>
                </a:cubicBezTo>
                <a:cubicBezTo>
                  <a:pt x="472" y="202"/>
                  <a:pt x="472" y="202"/>
                  <a:pt x="472" y="202"/>
                </a:cubicBezTo>
                <a:cubicBezTo>
                  <a:pt x="473" y="197"/>
                  <a:pt x="472" y="194"/>
                  <a:pt x="469" y="190"/>
                </a:cubicBezTo>
                <a:cubicBezTo>
                  <a:pt x="466" y="187"/>
                  <a:pt x="462" y="185"/>
                  <a:pt x="457" y="184"/>
                </a:cubicBezTo>
                <a:cubicBezTo>
                  <a:pt x="369" y="180"/>
                  <a:pt x="369" y="180"/>
                  <a:pt x="369" y="180"/>
                </a:cubicBezTo>
                <a:cubicBezTo>
                  <a:pt x="364" y="180"/>
                  <a:pt x="360" y="178"/>
                  <a:pt x="358" y="174"/>
                </a:cubicBezTo>
                <a:cubicBezTo>
                  <a:pt x="356" y="171"/>
                  <a:pt x="356" y="167"/>
                  <a:pt x="358" y="163"/>
                </a:cubicBezTo>
                <a:cubicBezTo>
                  <a:pt x="393" y="100"/>
                  <a:pt x="393" y="100"/>
                  <a:pt x="393" y="100"/>
                </a:cubicBezTo>
                <a:cubicBezTo>
                  <a:pt x="396" y="96"/>
                  <a:pt x="396" y="92"/>
                  <a:pt x="394" y="87"/>
                </a:cubicBezTo>
                <a:cubicBezTo>
                  <a:pt x="393" y="83"/>
                  <a:pt x="389" y="79"/>
                  <a:pt x="384" y="77"/>
                </a:cubicBezTo>
                <a:cubicBezTo>
                  <a:pt x="365" y="67"/>
                  <a:pt x="365" y="67"/>
                  <a:pt x="365" y="67"/>
                </a:cubicBezTo>
                <a:cubicBezTo>
                  <a:pt x="360" y="65"/>
                  <a:pt x="356" y="64"/>
                  <a:pt x="351" y="65"/>
                </a:cubicBezTo>
                <a:cubicBezTo>
                  <a:pt x="346" y="66"/>
                  <a:pt x="343" y="68"/>
                  <a:pt x="340" y="72"/>
                </a:cubicBezTo>
                <a:cubicBezTo>
                  <a:pt x="293" y="160"/>
                  <a:pt x="293" y="160"/>
                  <a:pt x="293" y="160"/>
                </a:cubicBezTo>
                <a:cubicBezTo>
                  <a:pt x="291" y="163"/>
                  <a:pt x="287" y="167"/>
                  <a:pt x="282" y="169"/>
                </a:cubicBezTo>
                <a:cubicBezTo>
                  <a:pt x="277" y="172"/>
                  <a:pt x="272" y="173"/>
                  <a:pt x="266" y="173"/>
                </a:cubicBezTo>
                <a:cubicBezTo>
                  <a:pt x="231" y="171"/>
                  <a:pt x="231" y="171"/>
                  <a:pt x="231" y="171"/>
                </a:cubicBezTo>
                <a:cubicBezTo>
                  <a:pt x="226" y="171"/>
                  <a:pt x="222" y="169"/>
                  <a:pt x="220" y="166"/>
                </a:cubicBezTo>
                <a:cubicBezTo>
                  <a:pt x="218" y="163"/>
                  <a:pt x="219" y="159"/>
                  <a:pt x="222" y="156"/>
                </a:cubicBezTo>
                <a:cubicBezTo>
                  <a:pt x="229" y="146"/>
                  <a:pt x="229" y="146"/>
                  <a:pt x="229" y="146"/>
                </a:cubicBezTo>
                <a:cubicBezTo>
                  <a:pt x="231" y="143"/>
                  <a:pt x="232" y="139"/>
                  <a:pt x="231" y="134"/>
                </a:cubicBezTo>
                <a:cubicBezTo>
                  <a:pt x="230" y="129"/>
                  <a:pt x="227" y="125"/>
                  <a:pt x="222" y="122"/>
                </a:cubicBezTo>
                <a:cubicBezTo>
                  <a:pt x="39" y="4"/>
                  <a:pt x="39" y="4"/>
                  <a:pt x="39" y="4"/>
                </a:cubicBezTo>
                <a:cubicBezTo>
                  <a:pt x="34" y="1"/>
                  <a:pt x="30" y="0"/>
                  <a:pt x="25" y="0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88"/>
          <p:cNvSpPr>
            <a:spLocks/>
          </p:cNvSpPr>
          <p:nvPr/>
        </p:nvSpPr>
        <p:spPr bwMode="auto">
          <a:xfrm>
            <a:off x="2722563" y="2568575"/>
            <a:ext cx="620712" cy="142875"/>
          </a:xfrm>
          <a:custGeom>
            <a:avLst/>
            <a:gdLst>
              <a:gd name="T0" fmla="*/ 5 w 283"/>
              <a:gd name="T1" fmla="*/ 44 h 65"/>
              <a:gd name="T2" fmla="*/ 18 w 283"/>
              <a:gd name="T3" fmla="*/ 50 h 65"/>
              <a:gd name="T4" fmla="*/ 263 w 283"/>
              <a:gd name="T5" fmla="*/ 64 h 65"/>
              <a:gd name="T6" fmla="*/ 276 w 283"/>
              <a:gd name="T7" fmla="*/ 61 h 65"/>
              <a:gd name="T8" fmla="*/ 282 w 283"/>
              <a:gd name="T9" fmla="*/ 49 h 65"/>
              <a:gd name="T10" fmla="*/ 283 w 283"/>
              <a:gd name="T11" fmla="*/ 33 h 65"/>
              <a:gd name="T12" fmla="*/ 277 w 283"/>
              <a:gd name="T13" fmla="*/ 21 h 65"/>
              <a:gd name="T14" fmla="*/ 265 w 283"/>
              <a:gd name="T15" fmla="*/ 16 h 65"/>
              <a:gd name="T16" fmla="*/ 21 w 283"/>
              <a:gd name="T17" fmla="*/ 0 h 65"/>
              <a:gd name="T18" fmla="*/ 7 w 283"/>
              <a:gd name="T19" fmla="*/ 4 h 65"/>
              <a:gd name="T20" fmla="*/ 1 w 283"/>
              <a:gd name="T21" fmla="*/ 15 h 65"/>
              <a:gd name="T22" fmla="*/ 1 w 283"/>
              <a:gd name="T23" fmla="*/ 32 h 65"/>
              <a:gd name="T24" fmla="*/ 5 w 283"/>
              <a:gd name="T25" fmla="*/ 4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3" h="65">
                <a:moveTo>
                  <a:pt x="5" y="44"/>
                </a:moveTo>
                <a:cubicBezTo>
                  <a:pt x="9" y="47"/>
                  <a:pt x="13" y="49"/>
                  <a:pt x="18" y="50"/>
                </a:cubicBezTo>
                <a:cubicBezTo>
                  <a:pt x="263" y="64"/>
                  <a:pt x="263" y="64"/>
                  <a:pt x="263" y="64"/>
                </a:cubicBezTo>
                <a:cubicBezTo>
                  <a:pt x="268" y="65"/>
                  <a:pt x="272" y="64"/>
                  <a:pt x="276" y="61"/>
                </a:cubicBezTo>
                <a:cubicBezTo>
                  <a:pt x="279" y="58"/>
                  <a:pt x="281" y="54"/>
                  <a:pt x="282" y="49"/>
                </a:cubicBezTo>
                <a:cubicBezTo>
                  <a:pt x="283" y="33"/>
                  <a:pt x="283" y="33"/>
                  <a:pt x="283" y="33"/>
                </a:cubicBezTo>
                <a:cubicBezTo>
                  <a:pt x="283" y="29"/>
                  <a:pt x="281" y="25"/>
                  <a:pt x="277" y="21"/>
                </a:cubicBezTo>
                <a:cubicBezTo>
                  <a:pt x="274" y="17"/>
                  <a:pt x="270" y="16"/>
                  <a:pt x="265" y="16"/>
                </a:cubicBezTo>
                <a:cubicBezTo>
                  <a:pt x="21" y="0"/>
                  <a:pt x="21" y="0"/>
                  <a:pt x="21" y="0"/>
                </a:cubicBezTo>
                <a:cubicBezTo>
                  <a:pt x="15" y="0"/>
                  <a:pt x="11" y="1"/>
                  <a:pt x="7" y="4"/>
                </a:cubicBezTo>
                <a:cubicBezTo>
                  <a:pt x="3" y="7"/>
                  <a:pt x="1" y="11"/>
                  <a:pt x="1" y="15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7"/>
                  <a:pt x="2" y="41"/>
                  <a:pt x="5" y="44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Rectangle 189"/>
          <p:cNvSpPr>
            <a:spLocks noChangeArrowheads="1"/>
          </p:cNvSpPr>
          <p:nvPr/>
        </p:nvSpPr>
        <p:spPr bwMode="auto">
          <a:xfrm rot="21420000">
            <a:off x="460375" y="1025525"/>
            <a:ext cx="388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Rectangle 190"/>
          <p:cNvSpPr>
            <a:spLocks noChangeArrowheads="1"/>
          </p:cNvSpPr>
          <p:nvPr/>
        </p:nvSpPr>
        <p:spPr bwMode="auto">
          <a:xfrm rot="21420000">
            <a:off x="479425" y="1414463"/>
            <a:ext cx="45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且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Line 191"/>
          <p:cNvSpPr>
            <a:spLocks noChangeShapeType="1"/>
          </p:cNvSpPr>
          <p:nvPr/>
        </p:nvSpPr>
        <p:spPr bwMode="auto">
          <a:xfrm>
            <a:off x="2820988" y="1270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Line 192"/>
          <p:cNvSpPr>
            <a:spLocks noChangeShapeType="1"/>
          </p:cNvSpPr>
          <p:nvPr/>
        </p:nvSpPr>
        <p:spPr bwMode="auto">
          <a:xfrm>
            <a:off x="2820988" y="1270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Line 193"/>
          <p:cNvSpPr>
            <a:spLocks noChangeShapeType="1"/>
          </p:cNvSpPr>
          <p:nvPr/>
        </p:nvSpPr>
        <p:spPr bwMode="auto">
          <a:xfrm>
            <a:off x="3556000" y="5114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Line 194"/>
          <p:cNvSpPr>
            <a:spLocks noChangeShapeType="1"/>
          </p:cNvSpPr>
          <p:nvPr/>
        </p:nvSpPr>
        <p:spPr bwMode="auto">
          <a:xfrm>
            <a:off x="3556000" y="5114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195"/>
          <p:cNvSpPr>
            <a:spLocks/>
          </p:cNvSpPr>
          <p:nvPr/>
        </p:nvSpPr>
        <p:spPr bwMode="auto">
          <a:xfrm>
            <a:off x="887413" y="884238"/>
            <a:ext cx="727075" cy="725487"/>
          </a:xfrm>
          <a:custGeom>
            <a:avLst/>
            <a:gdLst>
              <a:gd name="T0" fmla="*/ 458 w 458"/>
              <a:gd name="T1" fmla="*/ 383 h 457"/>
              <a:gd name="T2" fmla="*/ 75 w 458"/>
              <a:gd name="T3" fmla="*/ 457 h 457"/>
              <a:gd name="T4" fmla="*/ 0 w 458"/>
              <a:gd name="T5" fmla="*/ 74 h 457"/>
              <a:gd name="T6" fmla="*/ 383 w 458"/>
              <a:gd name="T7" fmla="*/ 0 h 457"/>
              <a:gd name="T8" fmla="*/ 458 w 458"/>
              <a:gd name="T9" fmla="*/ 383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" h="457">
                <a:moveTo>
                  <a:pt x="458" y="383"/>
                </a:moveTo>
                <a:lnTo>
                  <a:pt x="75" y="457"/>
                </a:lnTo>
                <a:lnTo>
                  <a:pt x="0" y="74"/>
                </a:lnTo>
                <a:lnTo>
                  <a:pt x="383" y="0"/>
                </a:lnTo>
                <a:lnTo>
                  <a:pt x="458" y="3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196"/>
          <p:cNvSpPr>
            <a:spLocks/>
          </p:cNvSpPr>
          <p:nvPr/>
        </p:nvSpPr>
        <p:spPr bwMode="auto">
          <a:xfrm>
            <a:off x="966788" y="1458913"/>
            <a:ext cx="804862" cy="804862"/>
          </a:xfrm>
          <a:custGeom>
            <a:avLst/>
            <a:gdLst>
              <a:gd name="T0" fmla="*/ 361 w 507"/>
              <a:gd name="T1" fmla="*/ 507 h 507"/>
              <a:gd name="T2" fmla="*/ 0 w 507"/>
              <a:gd name="T3" fmla="*/ 360 h 507"/>
              <a:gd name="T4" fmla="*/ 147 w 507"/>
              <a:gd name="T5" fmla="*/ 0 h 507"/>
              <a:gd name="T6" fmla="*/ 507 w 507"/>
              <a:gd name="T7" fmla="*/ 146 h 507"/>
              <a:gd name="T8" fmla="*/ 361 w 507"/>
              <a:gd name="T9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7" h="507">
                <a:moveTo>
                  <a:pt x="361" y="507"/>
                </a:moveTo>
                <a:lnTo>
                  <a:pt x="0" y="360"/>
                </a:lnTo>
                <a:lnTo>
                  <a:pt x="147" y="0"/>
                </a:lnTo>
                <a:lnTo>
                  <a:pt x="507" y="146"/>
                </a:lnTo>
                <a:lnTo>
                  <a:pt x="361" y="5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197"/>
          <p:cNvSpPr>
            <a:spLocks/>
          </p:cNvSpPr>
          <p:nvPr/>
        </p:nvSpPr>
        <p:spPr bwMode="auto">
          <a:xfrm>
            <a:off x="815975" y="2130425"/>
            <a:ext cx="723900" cy="725487"/>
          </a:xfrm>
          <a:custGeom>
            <a:avLst/>
            <a:gdLst>
              <a:gd name="T0" fmla="*/ 456 w 456"/>
              <a:gd name="T1" fmla="*/ 382 h 457"/>
              <a:gd name="T2" fmla="*/ 73 w 456"/>
              <a:gd name="T3" fmla="*/ 457 h 457"/>
              <a:gd name="T4" fmla="*/ 0 w 456"/>
              <a:gd name="T5" fmla="*/ 74 h 457"/>
              <a:gd name="T6" fmla="*/ 383 w 456"/>
              <a:gd name="T7" fmla="*/ 0 h 457"/>
              <a:gd name="T8" fmla="*/ 456 w 456"/>
              <a:gd name="T9" fmla="*/ 382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457">
                <a:moveTo>
                  <a:pt x="456" y="382"/>
                </a:moveTo>
                <a:lnTo>
                  <a:pt x="73" y="457"/>
                </a:lnTo>
                <a:lnTo>
                  <a:pt x="0" y="74"/>
                </a:lnTo>
                <a:lnTo>
                  <a:pt x="383" y="0"/>
                </a:lnTo>
                <a:lnTo>
                  <a:pt x="456" y="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198"/>
          <p:cNvSpPr>
            <a:spLocks/>
          </p:cNvSpPr>
          <p:nvPr/>
        </p:nvSpPr>
        <p:spPr bwMode="auto">
          <a:xfrm>
            <a:off x="893763" y="2705100"/>
            <a:ext cx="806450" cy="804862"/>
          </a:xfrm>
          <a:custGeom>
            <a:avLst/>
            <a:gdLst>
              <a:gd name="T0" fmla="*/ 361 w 508"/>
              <a:gd name="T1" fmla="*/ 507 h 507"/>
              <a:gd name="T2" fmla="*/ 0 w 508"/>
              <a:gd name="T3" fmla="*/ 360 h 507"/>
              <a:gd name="T4" fmla="*/ 147 w 508"/>
              <a:gd name="T5" fmla="*/ 0 h 507"/>
              <a:gd name="T6" fmla="*/ 508 w 508"/>
              <a:gd name="T7" fmla="*/ 146 h 507"/>
              <a:gd name="T8" fmla="*/ 361 w 508"/>
              <a:gd name="T9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7">
                <a:moveTo>
                  <a:pt x="361" y="507"/>
                </a:moveTo>
                <a:lnTo>
                  <a:pt x="0" y="360"/>
                </a:lnTo>
                <a:lnTo>
                  <a:pt x="147" y="0"/>
                </a:lnTo>
                <a:lnTo>
                  <a:pt x="508" y="146"/>
                </a:lnTo>
                <a:lnTo>
                  <a:pt x="361" y="5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Rectangle 199"/>
          <p:cNvSpPr>
            <a:spLocks noChangeArrowheads="1"/>
          </p:cNvSpPr>
          <p:nvPr/>
        </p:nvSpPr>
        <p:spPr bwMode="auto">
          <a:xfrm rot="21480000">
            <a:off x="987425" y="846138"/>
            <a:ext cx="6365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200" b="1" i="0" u="none" strike="noStrike" cap="none" normalizeH="0" baseline="0" dirty="0">
                <a:ln>
                  <a:noFill/>
                </a:ln>
                <a:solidFill>
                  <a:srgbClr val="F6CC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" name="Rectangle 200"/>
          <p:cNvSpPr>
            <a:spLocks noChangeArrowheads="1"/>
          </p:cNvSpPr>
          <p:nvPr/>
        </p:nvSpPr>
        <p:spPr bwMode="auto">
          <a:xfrm rot="21480000">
            <a:off x="863600" y="2112963"/>
            <a:ext cx="7239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200" b="1" i="0" u="none" strike="noStrike" cap="none" normalizeH="0" baseline="0" dirty="0">
                <a:ln>
                  <a:noFill/>
                </a:ln>
                <a:solidFill>
                  <a:srgbClr val="F6CC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直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Rectangle 201"/>
          <p:cNvSpPr>
            <a:spLocks noChangeArrowheads="1"/>
          </p:cNvSpPr>
          <p:nvPr/>
        </p:nvSpPr>
        <p:spPr bwMode="auto">
          <a:xfrm rot="660000">
            <a:off x="1100138" y="1454150"/>
            <a:ext cx="5905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200" b="1" i="0" u="none" strike="noStrike" cap="none" normalizeH="0" baseline="0" dirty="0">
                <a:ln>
                  <a:noFill/>
                </a:ln>
                <a:solidFill>
                  <a:srgbClr val="F6CC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身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Rectangle 202"/>
          <p:cNvSpPr>
            <a:spLocks noChangeArrowheads="1"/>
          </p:cNvSpPr>
          <p:nvPr/>
        </p:nvSpPr>
        <p:spPr bwMode="auto">
          <a:xfrm rot="660000">
            <a:off x="1027113" y="2732088"/>
            <a:ext cx="8429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200" b="1" i="0" u="none" strike="noStrike" cap="none" normalizeH="0" baseline="0" dirty="0">
                <a:ln>
                  <a:noFill/>
                </a:ln>
                <a:solidFill>
                  <a:srgbClr val="F6CC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接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10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0" y="0"/>
            <a:ext cx="3893574" cy="6607493"/>
          </a:xfrm>
          <a:custGeom>
            <a:avLst/>
            <a:gdLst>
              <a:gd name="connsiteX0" fmla="*/ 0 w 3893574"/>
              <a:gd name="connsiteY0" fmla="*/ 0 h 6607493"/>
              <a:gd name="connsiteX1" fmla="*/ 3778379 w 3893574"/>
              <a:gd name="connsiteY1" fmla="*/ 0 h 6607493"/>
              <a:gd name="connsiteX2" fmla="*/ 3893574 w 3893574"/>
              <a:gd name="connsiteY2" fmla="*/ 383458 h 6607493"/>
              <a:gd name="connsiteX3" fmla="*/ 0 w 3893574"/>
              <a:gd name="connsiteY3" fmla="*/ 6607493 h 660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3574" h="6607493">
                <a:moveTo>
                  <a:pt x="0" y="0"/>
                </a:moveTo>
                <a:lnTo>
                  <a:pt x="3778379" y="0"/>
                </a:lnTo>
                <a:lnTo>
                  <a:pt x="3893574" y="383458"/>
                </a:lnTo>
                <a:lnTo>
                  <a:pt x="0" y="66074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349749" y="1016030"/>
            <a:ext cx="6737653" cy="1009650"/>
          </a:xfrm>
          <a:custGeom>
            <a:avLst/>
            <a:gdLst>
              <a:gd name="T0" fmla="*/ 0 w 3185"/>
              <a:gd name="T1" fmla="*/ 114 h 546"/>
              <a:gd name="T2" fmla="*/ 3168 w 3185"/>
              <a:gd name="T3" fmla="*/ 0 h 546"/>
              <a:gd name="T4" fmla="*/ 3185 w 3185"/>
              <a:gd name="T5" fmla="*/ 546 h 546"/>
              <a:gd name="T6" fmla="*/ 7 w 3185"/>
              <a:gd name="T7" fmla="*/ 475 h 546"/>
              <a:gd name="T8" fmla="*/ 0 w 3185"/>
              <a:gd name="T9" fmla="*/ 114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5" h="546">
                <a:moveTo>
                  <a:pt x="0" y="114"/>
                </a:moveTo>
                <a:cubicBezTo>
                  <a:pt x="36" y="114"/>
                  <a:pt x="3168" y="0"/>
                  <a:pt x="3168" y="0"/>
                </a:cubicBezTo>
                <a:cubicBezTo>
                  <a:pt x="3185" y="546"/>
                  <a:pt x="3185" y="546"/>
                  <a:pt x="3185" y="546"/>
                </a:cubicBezTo>
                <a:cubicBezTo>
                  <a:pt x="7" y="475"/>
                  <a:pt x="7" y="475"/>
                  <a:pt x="7" y="475"/>
                </a:cubicBezTo>
                <a:lnTo>
                  <a:pt x="0" y="114"/>
                </a:lnTo>
                <a:close/>
              </a:path>
            </a:pathLst>
          </a:custGeom>
          <a:solidFill>
            <a:srgbClr val="5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53151" y="3332933"/>
            <a:ext cx="2270125" cy="185738"/>
          </a:xfrm>
          <a:prstGeom prst="ellipse">
            <a:avLst/>
          </a:prstGeom>
          <a:solidFill>
            <a:srgbClr val="F8D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398964" y="5402025"/>
            <a:ext cx="731838" cy="604838"/>
          </a:xfrm>
          <a:custGeom>
            <a:avLst/>
            <a:gdLst>
              <a:gd name="T0" fmla="*/ 127 w 396"/>
              <a:gd name="T1" fmla="*/ 194 h 327"/>
              <a:gd name="T2" fmla="*/ 141 w 396"/>
              <a:gd name="T3" fmla="*/ 220 h 327"/>
              <a:gd name="T4" fmla="*/ 177 w 396"/>
              <a:gd name="T5" fmla="*/ 128 h 327"/>
              <a:gd name="T6" fmla="*/ 140 w 396"/>
              <a:gd name="T7" fmla="*/ 29 h 327"/>
              <a:gd name="T8" fmla="*/ 147 w 396"/>
              <a:gd name="T9" fmla="*/ 3 h 327"/>
              <a:gd name="T10" fmla="*/ 107 w 396"/>
              <a:gd name="T11" fmla="*/ 40 h 327"/>
              <a:gd name="T12" fmla="*/ 101 w 396"/>
              <a:gd name="T13" fmla="*/ 45 h 327"/>
              <a:gd name="T14" fmla="*/ 52 w 396"/>
              <a:gd name="T15" fmla="*/ 83 h 327"/>
              <a:gd name="T16" fmla="*/ 14 w 396"/>
              <a:gd name="T17" fmla="*/ 108 h 327"/>
              <a:gd name="T18" fmla="*/ 33 w 396"/>
              <a:gd name="T19" fmla="*/ 104 h 327"/>
              <a:gd name="T20" fmla="*/ 33 w 396"/>
              <a:gd name="T21" fmla="*/ 104 h 327"/>
              <a:gd name="T22" fmla="*/ 53 w 396"/>
              <a:gd name="T23" fmla="*/ 159 h 327"/>
              <a:gd name="T24" fmla="*/ 37 w 396"/>
              <a:gd name="T25" fmla="*/ 171 h 327"/>
              <a:gd name="T26" fmla="*/ 13 w 396"/>
              <a:gd name="T27" fmla="*/ 171 h 327"/>
              <a:gd name="T28" fmla="*/ 64 w 396"/>
              <a:gd name="T29" fmla="*/ 226 h 327"/>
              <a:gd name="T30" fmla="*/ 127 w 396"/>
              <a:gd name="T31" fmla="*/ 194 h 327"/>
              <a:gd name="T32" fmla="*/ 96 w 396"/>
              <a:gd name="T33" fmla="*/ 101 h 327"/>
              <a:gd name="T34" fmla="*/ 94 w 396"/>
              <a:gd name="T35" fmla="*/ 89 h 327"/>
              <a:gd name="T36" fmla="*/ 95 w 396"/>
              <a:gd name="T37" fmla="*/ 88 h 327"/>
              <a:gd name="T38" fmla="*/ 108 w 396"/>
              <a:gd name="T39" fmla="*/ 96 h 327"/>
              <a:gd name="T40" fmla="*/ 107 w 396"/>
              <a:gd name="T41" fmla="*/ 106 h 327"/>
              <a:gd name="T42" fmla="*/ 96 w 396"/>
              <a:gd name="T43" fmla="*/ 101 h 327"/>
              <a:gd name="T44" fmla="*/ 64 w 396"/>
              <a:gd name="T45" fmla="*/ 123 h 327"/>
              <a:gd name="T46" fmla="*/ 80 w 396"/>
              <a:gd name="T47" fmla="*/ 125 h 327"/>
              <a:gd name="T48" fmla="*/ 79 w 396"/>
              <a:gd name="T49" fmla="*/ 138 h 327"/>
              <a:gd name="T50" fmla="*/ 78 w 396"/>
              <a:gd name="T51" fmla="*/ 139 h 327"/>
              <a:gd name="T52" fmla="*/ 64 w 396"/>
              <a:gd name="T53" fmla="*/ 123 h 327"/>
              <a:gd name="T54" fmla="*/ 123 w 396"/>
              <a:gd name="T55" fmla="*/ 208 h 327"/>
              <a:gd name="T56" fmla="*/ 102 w 396"/>
              <a:gd name="T57" fmla="*/ 224 h 327"/>
              <a:gd name="T58" fmla="*/ 109 w 396"/>
              <a:gd name="T59" fmla="*/ 248 h 327"/>
              <a:gd name="T60" fmla="*/ 136 w 396"/>
              <a:gd name="T61" fmla="*/ 252 h 327"/>
              <a:gd name="T62" fmla="*/ 123 w 396"/>
              <a:gd name="T63" fmla="*/ 208 h 327"/>
              <a:gd name="T64" fmla="*/ 185 w 396"/>
              <a:gd name="T65" fmla="*/ 110 h 327"/>
              <a:gd name="T66" fmla="*/ 162 w 396"/>
              <a:gd name="T67" fmla="*/ 210 h 327"/>
              <a:gd name="T68" fmla="*/ 189 w 396"/>
              <a:gd name="T69" fmla="*/ 285 h 327"/>
              <a:gd name="T70" fmla="*/ 219 w 396"/>
              <a:gd name="T71" fmla="*/ 326 h 327"/>
              <a:gd name="T72" fmla="*/ 211 w 396"/>
              <a:gd name="T73" fmla="*/ 241 h 327"/>
              <a:gd name="T74" fmla="*/ 219 w 396"/>
              <a:gd name="T75" fmla="*/ 240 h 327"/>
              <a:gd name="T76" fmla="*/ 242 w 396"/>
              <a:gd name="T77" fmla="*/ 296 h 327"/>
              <a:gd name="T78" fmla="*/ 256 w 396"/>
              <a:gd name="T79" fmla="*/ 252 h 327"/>
              <a:gd name="T80" fmla="*/ 247 w 396"/>
              <a:gd name="T81" fmla="*/ 230 h 327"/>
              <a:gd name="T82" fmla="*/ 296 w 396"/>
              <a:gd name="T83" fmla="*/ 240 h 327"/>
              <a:gd name="T84" fmla="*/ 309 w 396"/>
              <a:gd name="T85" fmla="*/ 174 h 327"/>
              <a:gd name="T86" fmla="*/ 307 w 396"/>
              <a:gd name="T87" fmla="*/ 234 h 327"/>
              <a:gd name="T88" fmla="*/ 291 w 396"/>
              <a:gd name="T89" fmla="*/ 270 h 327"/>
              <a:gd name="T90" fmla="*/ 375 w 396"/>
              <a:gd name="T91" fmla="*/ 203 h 327"/>
              <a:gd name="T92" fmla="*/ 326 w 396"/>
              <a:gd name="T93" fmla="*/ 141 h 327"/>
              <a:gd name="T94" fmla="*/ 185 w 396"/>
              <a:gd name="T95" fmla="*/ 110 h 327"/>
              <a:gd name="T96" fmla="*/ 329 w 396"/>
              <a:gd name="T97" fmla="*/ 79 h 327"/>
              <a:gd name="T98" fmla="*/ 314 w 396"/>
              <a:gd name="T99" fmla="*/ 131 h 327"/>
              <a:gd name="T100" fmla="*/ 342 w 396"/>
              <a:gd name="T101" fmla="*/ 141 h 327"/>
              <a:gd name="T102" fmla="*/ 349 w 396"/>
              <a:gd name="T103" fmla="*/ 135 h 327"/>
              <a:gd name="T104" fmla="*/ 329 w 396"/>
              <a:gd name="T105" fmla="*/ 7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27">
                <a:moveTo>
                  <a:pt x="127" y="194"/>
                </a:moveTo>
                <a:cubicBezTo>
                  <a:pt x="141" y="220"/>
                  <a:pt x="141" y="220"/>
                  <a:pt x="141" y="220"/>
                </a:cubicBezTo>
                <a:cubicBezTo>
                  <a:pt x="163" y="199"/>
                  <a:pt x="168" y="185"/>
                  <a:pt x="177" y="128"/>
                </a:cubicBezTo>
                <a:cubicBezTo>
                  <a:pt x="186" y="70"/>
                  <a:pt x="140" y="29"/>
                  <a:pt x="140" y="29"/>
                </a:cubicBezTo>
                <a:cubicBezTo>
                  <a:pt x="148" y="16"/>
                  <a:pt x="147" y="3"/>
                  <a:pt x="147" y="3"/>
                </a:cubicBezTo>
                <a:cubicBezTo>
                  <a:pt x="97" y="0"/>
                  <a:pt x="107" y="40"/>
                  <a:pt x="107" y="40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77" y="51"/>
                  <a:pt x="52" y="83"/>
                  <a:pt x="52" y="83"/>
                </a:cubicBezTo>
                <a:cubicBezTo>
                  <a:pt x="24" y="61"/>
                  <a:pt x="14" y="108"/>
                  <a:pt x="14" y="108"/>
                </a:cubicBezTo>
                <a:cubicBezTo>
                  <a:pt x="23" y="116"/>
                  <a:pt x="33" y="104"/>
                  <a:pt x="33" y="104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53" y="129"/>
                  <a:pt x="55" y="147"/>
                  <a:pt x="53" y="159"/>
                </a:cubicBezTo>
                <a:cubicBezTo>
                  <a:pt x="43" y="166"/>
                  <a:pt x="37" y="171"/>
                  <a:pt x="37" y="171"/>
                </a:cubicBezTo>
                <a:cubicBezTo>
                  <a:pt x="20" y="161"/>
                  <a:pt x="13" y="171"/>
                  <a:pt x="13" y="171"/>
                </a:cubicBezTo>
                <a:cubicBezTo>
                  <a:pt x="0" y="185"/>
                  <a:pt x="34" y="223"/>
                  <a:pt x="64" y="226"/>
                </a:cubicBezTo>
                <a:cubicBezTo>
                  <a:pt x="95" y="230"/>
                  <a:pt x="127" y="194"/>
                  <a:pt x="127" y="194"/>
                </a:cubicBezTo>
                <a:close/>
                <a:moveTo>
                  <a:pt x="96" y="101"/>
                </a:moveTo>
                <a:cubicBezTo>
                  <a:pt x="92" y="96"/>
                  <a:pt x="92" y="92"/>
                  <a:pt x="94" y="89"/>
                </a:cubicBezTo>
                <a:cubicBezTo>
                  <a:pt x="94" y="88"/>
                  <a:pt x="95" y="88"/>
                  <a:pt x="95" y="88"/>
                </a:cubicBezTo>
                <a:cubicBezTo>
                  <a:pt x="101" y="87"/>
                  <a:pt x="108" y="96"/>
                  <a:pt x="108" y="96"/>
                </a:cubicBezTo>
                <a:cubicBezTo>
                  <a:pt x="110" y="98"/>
                  <a:pt x="109" y="102"/>
                  <a:pt x="107" y="106"/>
                </a:cubicBezTo>
                <a:cubicBezTo>
                  <a:pt x="104" y="107"/>
                  <a:pt x="100" y="106"/>
                  <a:pt x="96" y="101"/>
                </a:cubicBezTo>
                <a:close/>
                <a:moveTo>
                  <a:pt x="64" y="123"/>
                </a:moveTo>
                <a:cubicBezTo>
                  <a:pt x="66" y="117"/>
                  <a:pt x="70" y="114"/>
                  <a:pt x="80" y="125"/>
                </a:cubicBezTo>
                <a:cubicBezTo>
                  <a:pt x="83" y="128"/>
                  <a:pt x="82" y="133"/>
                  <a:pt x="79" y="138"/>
                </a:cubicBezTo>
                <a:cubicBezTo>
                  <a:pt x="79" y="138"/>
                  <a:pt x="79" y="139"/>
                  <a:pt x="78" y="139"/>
                </a:cubicBezTo>
                <a:cubicBezTo>
                  <a:pt x="72" y="136"/>
                  <a:pt x="63" y="128"/>
                  <a:pt x="64" y="123"/>
                </a:cubicBezTo>
                <a:close/>
                <a:moveTo>
                  <a:pt x="123" y="208"/>
                </a:moveTo>
                <a:cubicBezTo>
                  <a:pt x="102" y="224"/>
                  <a:pt x="102" y="224"/>
                  <a:pt x="102" y="224"/>
                </a:cubicBezTo>
                <a:cubicBezTo>
                  <a:pt x="102" y="224"/>
                  <a:pt x="104" y="241"/>
                  <a:pt x="109" y="248"/>
                </a:cubicBezTo>
                <a:cubicBezTo>
                  <a:pt x="114" y="254"/>
                  <a:pt x="125" y="272"/>
                  <a:pt x="136" y="252"/>
                </a:cubicBezTo>
                <a:cubicBezTo>
                  <a:pt x="148" y="232"/>
                  <a:pt x="123" y="208"/>
                  <a:pt x="123" y="208"/>
                </a:cubicBezTo>
                <a:close/>
                <a:moveTo>
                  <a:pt x="185" y="110"/>
                </a:moveTo>
                <a:cubicBezTo>
                  <a:pt x="185" y="110"/>
                  <a:pt x="191" y="160"/>
                  <a:pt x="162" y="210"/>
                </a:cubicBezTo>
                <a:cubicBezTo>
                  <a:pt x="162" y="210"/>
                  <a:pt x="182" y="270"/>
                  <a:pt x="189" y="285"/>
                </a:cubicBezTo>
                <a:cubicBezTo>
                  <a:pt x="195" y="301"/>
                  <a:pt x="205" y="327"/>
                  <a:pt x="219" y="326"/>
                </a:cubicBezTo>
                <a:cubicBezTo>
                  <a:pt x="233" y="326"/>
                  <a:pt x="222" y="269"/>
                  <a:pt x="211" y="241"/>
                </a:cubicBezTo>
                <a:cubicBezTo>
                  <a:pt x="219" y="240"/>
                  <a:pt x="219" y="240"/>
                  <a:pt x="219" y="240"/>
                </a:cubicBezTo>
                <a:cubicBezTo>
                  <a:pt x="219" y="240"/>
                  <a:pt x="229" y="287"/>
                  <a:pt x="242" y="296"/>
                </a:cubicBezTo>
                <a:cubicBezTo>
                  <a:pt x="256" y="305"/>
                  <a:pt x="277" y="305"/>
                  <a:pt x="256" y="252"/>
                </a:cubicBezTo>
                <a:cubicBezTo>
                  <a:pt x="247" y="230"/>
                  <a:pt x="247" y="230"/>
                  <a:pt x="247" y="230"/>
                </a:cubicBezTo>
                <a:cubicBezTo>
                  <a:pt x="247" y="230"/>
                  <a:pt x="268" y="248"/>
                  <a:pt x="296" y="240"/>
                </a:cubicBezTo>
                <a:cubicBezTo>
                  <a:pt x="296" y="240"/>
                  <a:pt x="268" y="192"/>
                  <a:pt x="309" y="174"/>
                </a:cubicBezTo>
                <a:cubicBezTo>
                  <a:pt x="309" y="174"/>
                  <a:pt x="277" y="204"/>
                  <a:pt x="307" y="234"/>
                </a:cubicBezTo>
                <a:cubicBezTo>
                  <a:pt x="307" y="234"/>
                  <a:pt x="285" y="264"/>
                  <a:pt x="291" y="270"/>
                </a:cubicBezTo>
                <a:cubicBezTo>
                  <a:pt x="297" y="277"/>
                  <a:pt x="307" y="284"/>
                  <a:pt x="375" y="203"/>
                </a:cubicBezTo>
                <a:cubicBezTo>
                  <a:pt x="396" y="178"/>
                  <a:pt x="347" y="147"/>
                  <a:pt x="326" y="141"/>
                </a:cubicBezTo>
                <a:cubicBezTo>
                  <a:pt x="306" y="136"/>
                  <a:pt x="215" y="130"/>
                  <a:pt x="185" y="110"/>
                </a:cubicBezTo>
                <a:close/>
                <a:moveTo>
                  <a:pt x="329" y="79"/>
                </a:moveTo>
                <a:cubicBezTo>
                  <a:pt x="329" y="96"/>
                  <a:pt x="314" y="131"/>
                  <a:pt x="314" y="131"/>
                </a:cubicBezTo>
                <a:cubicBezTo>
                  <a:pt x="325" y="127"/>
                  <a:pt x="342" y="141"/>
                  <a:pt x="342" y="141"/>
                </a:cubicBezTo>
                <a:cubicBezTo>
                  <a:pt x="347" y="139"/>
                  <a:pt x="349" y="135"/>
                  <a:pt x="349" y="135"/>
                </a:cubicBezTo>
                <a:cubicBezTo>
                  <a:pt x="363" y="102"/>
                  <a:pt x="329" y="79"/>
                  <a:pt x="329" y="79"/>
                </a:cubicBezTo>
                <a:close/>
              </a:path>
            </a:pathLst>
          </a:custGeom>
          <a:solidFill>
            <a:srgbClr val="F6C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9918701" y="3520044"/>
            <a:ext cx="755650" cy="482600"/>
          </a:xfrm>
          <a:custGeom>
            <a:avLst/>
            <a:gdLst>
              <a:gd name="T0" fmla="*/ 404 w 409"/>
              <a:gd name="T1" fmla="*/ 215 h 261"/>
              <a:gd name="T2" fmla="*/ 408 w 409"/>
              <a:gd name="T3" fmla="*/ 144 h 261"/>
              <a:gd name="T4" fmla="*/ 408 w 409"/>
              <a:gd name="T5" fmla="*/ 133 h 261"/>
              <a:gd name="T6" fmla="*/ 248 w 409"/>
              <a:gd name="T7" fmla="*/ 36 h 261"/>
              <a:gd name="T8" fmla="*/ 62 w 409"/>
              <a:gd name="T9" fmla="*/ 21 h 261"/>
              <a:gd name="T10" fmla="*/ 55 w 409"/>
              <a:gd name="T11" fmla="*/ 30 h 261"/>
              <a:gd name="T12" fmla="*/ 17 w 409"/>
              <a:gd name="T13" fmla="*/ 89 h 261"/>
              <a:gd name="T14" fmla="*/ 189 w 409"/>
              <a:gd name="T15" fmla="*/ 215 h 261"/>
              <a:gd name="T16" fmla="*/ 404 w 409"/>
              <a:gd name="T17" fmla="*/ 218 h 261"/>
              <a:gd name="T18" fmla="*/ 404 w 409"/>
              <a:gd name="T19" fmla="*/ 215 h 261"/>
              <a:gd name="T20" fmla="*/ 222 w 409"/>
              <a:gd name="T21" fmla="*/ 113 h 261"/>
              <a:gd name="T22" fmla="*/ 99 w 409"/>
              <a:gd name="T23" fmla="*/ 36 h 261"/>
              <a:gd name="T24" fmla="*/ 244 w 409"/>
              <a:gd name="T25" fmla="*/ 46 h 261"/>
              <a:gd name="T26" fmla="*/ 367 w 409"/>
              <a:gd name="T27" fmla="*/ 123 h 261"/>
              <a:gd name="T28" fmla="*/ 222 w 409"/>
              <a:gd name="T29" fmla="*/ 11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9" h="261">
                <a:moveTo>
                  <a:pt x="404" y="215"/>
                </a:moveTo>
                <a:cubicBezTo>
                  <a:pt x="408" y="144"/>
                  <a:pt x="408" y="144"/>
                  <a:pt x="408" y="144"/>
                </a:cubicBezTo>
                <a:cubicBezTo>
                  <a:pt x="409" y="141"/>
                  <a:pt x="409" y="137"/>
                  <a:pt x="408" y="133"/>
                </a:cubicBezTo>
                <a:cubicBezTo>
                  <a:pt x="409" y="108"/>
                  <a:pt x="340" y="66"/>
                  <a:pt x="248" y="36"/>
                </a:cubicBezTo>
                <a:cubicBezTo>
                  <a:pt x="156" y="6"/>
                  <a:pt x="75" y="0"/>
                  <a:pt x="62" y="21"/>
                </a:cubicBezTo>
                <a:cubicBezTo>
                  <a:pt x="59" y="23"/>
                  <a:pt x="57" y="26"/>
                  <a:pt x="55" y="30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0" y="148"/>
                  <a:pt x="189" y="215"/>
                </a:cubicBezTo>
                <a:cubicBezTo>
                  <a:pt x="189" y="215"/>
                  <a:pt x="335" y="261"/>
                  <a:pt x="404" y="218"/>
                </a:cubicBezTo>
                <a:cubicBezTo>
                  <a:pt x="404" y="217"/>
                  <a:pt x="404" y="216"/>
                  <a:pt x="404" y="215"/>
                </a:cubicBezTo>
                <a:close/>
                <a:moveTo>
                  <a:pt x="222" y="113"/>
                </a:moveTo>
                <a:cubicBezTo>
                  <a:pt x="148" y="89"/>
                  <a:pt x="92" y="55"/>
                  <a:pt x="99" y="36"/>
                </a:cubicBezTo>
                <a:cubicBezTo>
                  <a:pt x="105" y="17"/>
                  <a:pt x="170" y="22"/>
                  <a:pt x="244" y="46"/>
                </a:cubicBezTo>
                <a:cubicBezTo>
                  <a:pt x="318" y="70"/>
                  <a:pt x="373" y="105"/>
                  <a:pt x="367" y="123"/>
                </a:cubicBezTo>
                <a:cubicBezTo>
                  <a:pt x="361" y="142"/>
                  <a:pt x="296" y="137"/>
                  <a:pt x="222" y="113"/>
                </a:cubicBezTo>
                <a:close/>
              </a:path>
            </a:pathLst>
          </a:custGeom>
          <a:solidFill>
            <a:srgbClr val="F6C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0250489" y="3513694"/>
            <a:ext cx="382588" cy="325438"/>
          </a:xfrm>
          <a:custGeom>
            <a:avLst/>
            <a:gdLst>
              <a:gd name="T0" fmla="*/ 180 w 207"/>
              <a:gd name="T1" fmla="*/ 41 h 176"/>
              <a:gd name="T2" fmla="*/ 178 w 207"/>
              <a:gd name="T3" fmla="*/ 18 h 176"/>
              <a:gd name="T4" fmla="*/ 140 w 207"/>
              <a:gd name="T5" fmla="*/ 8 h 176"/>
              <a:gd name="T6" fmla="*/ 128 w 207"/>
              <a:gd name="T7" fmla="*/ 40 h 176"/>
              <a:gd name="T8" fmla="*/ 128 w 207"/>
              <a:gd name="T9" fmla="*/ 40 h 176"/>
              <a:gd name="T10" fmla="*/ 50 w 207"/>
              <a:gd name="T11" fmla="*/ 88 h 176"/>
              <a:gd name="T12" fmla="*/ 50 w 207"/>
              <a:gd name="T13" fmla="*/ 88 h 176"/>
              <a:gd name="T14" fmla="*/ 13 w 207"/>
              <a:gd name="T15" fmla="*/ 86 h 176"/>
              <a:gd name="T16" fmla="*/ 5 w 207"/>
              <a:gd name="T17" fmla="*/ 118 h 176"/>
              <a:gd name="T18" fmla="*/ 27 w 207"/>
              <a:gd name="T19" fmla="*/ 135 h 176"/>
              <a:gd name="T20" fmla="*/ 27 w 207"/>
              <a:gd name="T21" fmla="*/ 135 h 176"/>
              <a:gd name="T22" fmla="*/ 29 w 207"/>
              <a:gd name="T23" fmla="*/ 158 h 176"/>
              <a:gd name="T24" fmla="*/ 68 w 207"/>
              <a:gd name="T25" fmla="*/ 168 h 176"/>
              <a:gd name="T26" fmla="*/ 79 w 207"/>
              <a:gd name="T27" fmla="*/ 135 h 176"/>
              <a:gd name="T28" fmla="*/ 79 w 207"/>
              <a:gd name="T29" fmla="*/ 135 h 176"/>
              <a:gd name="T30" fmla="*/ 157 w 207"/>
              <a:gd name="T31" fmla="*/ 88 h 176"/>
              <a:gd name="T32" fmla="*/ 157 w 207"/>
              <a:gd name="T33" fmla="*/ 88 h 176"/>
              <a:gd name="T34" fmla="*/ 195 w 207"/>
              <a:gd name="T35" fmla="*/ 89 h 176"/>
              <a:gd name="T36" fmla="*/ 202 w 207"/>
              <a:gd name="T37" fmla="*/ 58 h 176"/>
              <a:gd name="T38" fmla="*/ 180 w 207"/>
              <a:gd name="T39" fmla="*/ 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7" h="176">
                <a:moveTo>
                  <a:pt x="180" y="41"/>
                </a:moveTo>
                <a:cubicBezTo>
                  <a:pt x="183" y="33"/>
                  <a:pt x="183" y="25"/>
                  <a:pt x="178" y="18"/>
                </a:cubicBezTo>
                <a:cubicBezTo>
                  <a:pt x="171" y="4"/>
                  <a:pt x="153" y="0"/>
                  <a:pt x="140" y="8"/>
                </a:cubicBezTo>
                <a:cubicBezTo>
                  <a:pt x="129" y="15"/>
                  <a:pt x="124" y="28"/>
                  <a:pt x="128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50" y="88"/>
                  <a:pt x="50" y="88"/>
                  <a:pt x="50" y="88"/>
                </a:cubicBezTo>
                <a:cubicBezTo>
                  <a:pt x="50" y="88"/>
                  <a:pt x="50" y="88"/>
                  <a:pt x="50" y="88"/>
                </a:cubicBezTo>
                <a:cubicBezTo>
                  <a:pt x="41" y="78"/>
                  <a:pt x="24" y="77"/>
                  <a:pt x="13" y="86"/>
                </a:cubicBezTo>
                <a:cubicBezTo>
                  <a:pt x="4" y="94"/>
                  <a:pt x="0" y="107"/>
                  <a:pt x="5" y="118"/>
                </a:cubicBezTo>
                <a:cubicBezTo>
                  <a:pt x="9" y="128"/>
                  <a:pt x="18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5" y="142"/>
                  <a:pt x="25" y="151"/>
                  <a:pt x="29" y="158"/>
                </a:cubicBezTo>
                <a:cubicBezTo>
                  <a:pt x="37" y="171"/>
                  <a:pt x="55" y="176"/>
                  <a:pt x="68" y="168"/>
                </a:cubicBezTo>
                <a:cubicBezTo>
                  <a:pt x="79" y="161"/>
                  <a:pt x="83" y="147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7" y="97"/>
                  <a:pt x="183" y="99"/>
                  <a:pt x="195" y="89"/>
                </a:cubicBezTo>
                <a:cubicBezTo>
                  <a:pt x="204" y="81"/>
                  <a:pt x="207" y="69"/>
                  <a:pt x="202" y="58"/>
                </a:cubicBezTo>
                <a:cubicBezTo>
                  <a:pt x="198" y="48"/>
                  <a:pt x="190" y="42"/>
                  <a:pt x="18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0250489" y="3513694"/>
            <a:ext cx="382588" cy="325438"/>
          </a:xfrm>
          <a:custGeom>
            <a:avLst/>
            <a:gdLst>
              <a:gd name="T0" fmla="*/ 180 w 207"/>
              <a:gd name="T1" fmla="*/ 41 h 176"/>
              <a:gd name="T2" fmla="*/ 178 w 207"/>
              <a:gd name="T3" fmla="*/ 18 h 176"/>
              <a:gd name="T4" fmla="*/ 140 w 207"/>
              <a:gd name="T5" fmla="*/ 8 h 176"/>
              <a:gd name="T6" fmla="*/ 128 w 207"/>
              <a:gd name="T7" fmla="*/ 40 h 176"/>
              <a:gd name="T8" fmla="*/ 128 w 207"/>
              <a:gd name="T9" fmla="*/ 40 h 176"/>
              <a:gd name="T10" fmla="*/ 50 w 207"/>
              <a:gd name="T11" fmla="*/ 88 h 176"/>
              <a:gd name="T12" fmla="*/ 50 w 207"/>
              <a:gd name="T13" fmla="*/ 88 h 176"/>
              <a:gd name="T14" fmla="*/ 13 w 207"/>
              <a:gd name="T15" fmla="*/ 86 h 176"/>
              <a:gd name="T16" fmla="*/ 5 w 207"/>
              <a:gd name="T17" fmla="*/ 118 h 176"/>
              <a:gd name="T18" fmla="*/ 27 w 207"/>
              <a:gd name="T19" fmla="*/ 135 h 176"/>
              <a:gd name="T20" fmla="*/ 27 w 207"/>
              <a:gd name="T21" fmla="*/ 135 h 176"/>
              <a:gd name="T22" fmla="*/ 29 w 207"/>
              <a:gd name="T23" fmla="*/ 158 h 176"/>
              <a:gd name="T24" fmla="*/ 68 w 207"/>
              <a:gd name="T25" fmla="*/ 168 h 176"/>
              <a:gd name="T26" fmla="*/ 79 w 207"/>
              <a:gd name="T27" fmla="*/ 135 h 176"/>
              <a:gd name="T28" fmla="*/ 79 w 207"/>
              <a:gd name="T29" fmla="*/ 135 h 176"/>
              <a:gd name="T30" fmla="*/ 157 w 207"/>
              <a:gd name="T31" fmla="*/ 88 h 176"/>
              <a:gd name="T32" fmla="*/ 157 w 207"/>
              <a:gd name="T33" fmla="*/ 88 h 176"/>
              <a:gd name="T34" fmla="*/ 195 w 207"/>
              <a:gd name="T35" fmla="*/ 89 h 176"/>
              <a:gd name="T36" fmla="*/ 202 w 207"/>
              <a:gd name="T37" fmla="*/ 58 h 176"/>
              <a:gd name="T38" fmla="*/ 180 w 207"/>
              <a:gd name="T39" fmla="*/ 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7" h="176">
                <a:moveTo>
                  <a:pt x="180" y="41"/>
                </a:moveTo>
                <a:cubicBezTo>
                  <a:pt x="183" y="33"/>
                  <a:pt x="183" y="25"/>
                  <a:pt x="178" y="18"/>
                </a:cubicBezTo>
                <a:cubicBezTo>
                  <a:pt x="171" y="4"/>
                  <a:pt x="153" y="0"/>
                  <a:pt x="140" y="8"/>
                </a:cubicBezTo>
                <a:cubicBezTo>
                  <a:pt x="129" y="15"/>
                  <a:pt x="124" y="28"/>
                  <a:pt x="128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50" y="88"/>
                  <a:pt x="50" y="88"/>
                  <a:pt x="50" y="88"/>
                </a:cubicBezTo>
                <a:cubicBezTo>
                  <a:pt x="50" y="88"/>
                  <a:pt x="50" y="88"/>
                  <a:pt x="50" y="88"/>
                </a:cubicBezTo>
                <a:cubicBezTo>
                  <a:pt x="41" y="78"/>
                  <a:pt x="24" y="77"/>
                  <a:pt x="13" y="86"/>
                </a:cubicBezTo>
                <a:cubicBezTo>
                  <a:pt x="4" y="94"/>
                  <a:pt x="0" y="107"/>
                  <a:pt x="5" y="118"/>
                </a:cubicBezTo>
                <a:cubicBezTo>
                  <a:pt x="9" y="128"/>
                  <a:pt x="18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5" y="142"/>
                  <a:pt x="25" y="151"/>
                  <a:pt x="29" y="158"/>
                </a:cubicBezTo>
                <a:cubicBezTo>
                  <a:pt x="37" y="171"/>
                  <a:pt x="55" y="176"/>
                  <a:pt x="68" y="168"/>
                </a:cubicBezTo>
                <a:cubicBezTo>
                  <a:pt x="79" y="161"/>
                  <a:pt x="83" y="147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7" y="97"/>
                  <a:pt x="183" y="99"/>
                  <a:pt x="195" y="89"/>
                </a:cubicBezTo>
                <a:cubicBezTo>
                  <a:pt x="204" y="81"/>
                  <a:pt x="207" y="69"/>
                  <a:pt x="202" y="58"/>
                </a:cubicBezTo>
                <a:cubicBezTo>
                  <a:pt x="198" y="48"/>
                  <a:pt x="190" y="42"/>
                  <a:pt x="180" y="41"/>
                </a:cubicBezTo>
                <a:close/>
              </a:path>
            </a:pathLst>
          </a:custGeom>
          <a:noFill/>
          <a:ln w="14288" cap="flat">
            <a:solidFill>
              <a:srgbClr val="EDC6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0158414" y="3677206"/>
            <a:ext cx="414338" cy="233363"/>
          </a:xfrm>
          <a:custGeom>
            <a:avLst/>
            <a:gdLst>
              <a:gd name="T0" fmla="*/ 21 w 224"/>
              <a:gd name="T1" fmla="*/ 0 h 126"/>
              <a:gd name="T2" fmla="*/ 166 w 224"/>
              <a:gd name="T3" fmla="*/ 47 h 126"/>
              <a:gd name="T4" fmla="*/ 195 w 224"/>
              <a:gd name="T5" fmla="*/ 114 h 126"/>
              <a:gd name="T6" fmla="*/ 105 w 224"/>
              <a:gd name="T7" fmla="*/ 118 h 126"/>
              <a:gd name="T8" fmla="*/ 2 w 224"/>
              <a:gd name="T9" fmla="*/ 74 h 126"/>
              <a:gd name="T10" fmla="*/ 21 w 224"/>
              <a:gd name="T11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4" h="126">
                <a:moveTo>
                  <a:pt x="21" y="0"/>
                </a:moveTo>
                <a:cubicBezTo>
                  <a:pt x="21" y="0"/>
                  <a:pt x="107" y="42"/>
                  <a:pt x="166" y="47"/>
                </a:cubicBezTo>
                <a:cubicBezTo>
                  <a:pt x="224" y="51"/>
                  <a:pt x="199" y="111"/>
                  <a:pt x="195" y="114"/>
                </a:cubicBezTo>
                <a:cubicBezTo>
                  <a:pt x="192" y="117"/>
                  <a:pt x="131" y="126"/>
                  <a:pt x="105" y="118"/>
                </a:cubicBezTo>
                <a:cubicBezTo>
                  <a:pt x="79" y="109"/>
                  <a:pt x="4" y="77"/>
                  <a:pt x="2" y="74"/>
                </a:cubicBezTo>
                <a:cubicBezTo>
                  <a:pt x="0" y="71"/>
                  <a:pt x="21" y="0"/>
                  <a:pt x="21" y="0"/>
                </a:cubicBezTo>
                <a:close/>
              </a:path>
            </a:pathLst>
          </a:custGeom>
          <a:solidFill>
            <a:srgbClr val="F6C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72014" y="2542144"/>
            <a:ext cx="3621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单身族增多，婚龄推迟，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72014" y="3121795"/>
            <a:ext cx="172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已经是一个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2013" y="3761344"/>
            <a:ext cx="5384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无论是享受单身，还是盼望早日脱单，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72014" y="4365239"/>
            <a:ext cx="3532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只要                 就好，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72014" y="4991677"/>
            <a:ext cx="4814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“单身汪”的人生也可以很精彩！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67451" y="3037658"/>
            <a:ext cx="25516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1" i="0" u="none" strike="noStrike" cap="none" normalizeH="0" baseline="0" dirty="0">
                <a:ln>
                  <a:noFill/>
                </a:ln>
                <a:solidFill>
                  <a:srgbClr val="DB454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世界性的趋势，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308601" y="4571614"/>
            <a:ext cx="1385888" cy="220663"/>
          </a:xfrm>
          <a:prstGeom prst="ellipse">
            <a:avLst/>
          </a:prstGeom>
          <a:solidFill>
            <a:srgbClr val="F8D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49876" y="4308089"/>
            <a:ext cx="148272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1" i="0" u="none" strike="noStrike" cap="none" normalizeH="0" baseline="0" dirty="0">
                <a:ln>
                  <a:noFill/>
                </a:ln>
                <a:solidFill>
                  <a:srgbClr val="DB454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理性对待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305300" y="121288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305300" y="121288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184650" y="911255"/>
            <a:ext cx="6835774" cy="1011238"/>
          </a:xfrm>
          <a:custGeom>
            <a:avLst/>
            <a:gdLst>
              <a:gd name="T0" fmla="*/ 0 w 3231"/>
              <a:gd name="T1" fmla="*/ 114 h 547"/>
              <a:gd name="T2" fmla="*/ 3214 w 3231"/>
              <a:gd name="T3" fmla="*/ 0 h 547"/>
              <a:gd name="T4" fmla="*/ 3231 w 3231"/>
              <a:gd name="T5" fmla="*/ 547 h 547"/>
              <a:gd name="T6" fmla="*/ 7 w 3231"/>
              <a:gd name="T7" fmla="*/ 476 h 547"/>
              <a:gd name="T8" fmla="*/ 0 w 3231"/>
              <a:gd name="T9" fmla="*/ 11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1" h="547">
                <a:moveTo>
                  <a:pt x="0" y="114"/>
                </a:moveTo>
                <a:cubicBezTo>
                  <a:pt x="36" y="114"/>
                  <a:pt x="3214" y="0"/>
                  <a:pt x="3214" y="0"/>
                </a:cubicBezTo>
                <a:cubicBezTo>
                  <a:pt x="3231" y="547"/>
                  <a:pt x="3231" y="547"/>
                  <a:pt x="3231" y="547"/>
                </a:cubicBezTo>
                <a:cubicBezTo>
                  <a:pt x="7" y="476"/>
                  <a:pt x="7" y="476"/>
                  <a:pt x="7" y="476"/>
                </a:cubicBezTo>
                <a:lnTo>
                  <a:pt x="0" y="114"/>
                </a:ln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58826" y="420688"/>
            <a:ext cx="3133725" cy="6184900"/>
            <a:chOff x="758826" y="420688"/>
            <a:chExt cx="3133725" cy="61849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58826" y="420688"/>
              <a:ext cx="3133725" cy="6184900"/>
            </a:xfrm>
            <a:custGeom>
              <a:avLst/>
              <a:gdLst>
                <a:gd name="T0" fmla="*/ 1101 w 1974"/>
                <a:gd name="T1" fmla="*/ 84 h 3896"/>
                <a:gd name="T2" fmla="*/ 1296 w 1974"/>
                <a:gd name="T3" fmla="*/ 255 h 3896"/>
                <a:gd name="T4" fmla="*/ 1559 w 1974"/>
                <a:gd name="T5" fmla="*/ 402 h 3896"/>
                <a:gd name="T6" fmla="*/ 1668 w 1974"/>
                <a:gd name="T7" fmla="*/ 1147 h 3896"/>
                <a:gd name="T8" fmla="*/ 1928 w 1974"/>
                <a:gd name="T9" fmla="*/ 1529 h 3896"/>
                <a:gd name="T10" fmla="*/ 1792 w 1974"/>
                <a:gd name="T11" fmla="*/ 2307 h 3896"/>
                <a:gd name="T12" fmla="*/ 1601 w 1974"/>
                <a:gd name="T13" fmla="*/ 2608 h 3896"/>
                <a:gd name="T14" fmla="*/ 1723 w 1974"/>
                <a:gd name="T15" fmla="*/ 3366 h 3896"/>
                <a:gd name="T16" fmla="*/ 1963 w 1974"/>
                <a:gd name="T17" fmla="*/ 3556 h 3896"/>
                <a:gd name="T18" fmla="*/ 1974 w 1974"/>
                <a:gd name="T19" fmla="*/ 3779 h 3896"/>
                <a:gd name="T20" fmla="*/ 667 w 1974"/>
                <a:gd name="T21" fmla="*/ 3896 h 3896"/>
                <a:gd name="T22" fmla="*/ 637 w 1974"/>
                <a:gd name="T23" fmla="*/ 3556 h 3896"/>
                <a:gd name="T24" fmla="*/ 772 w 1974"/>
                <a:gd name="T25" fmla="*/ 3366 h 3896"/>
                <a:gd name="T26" fmla="*/ 659 w 1974"/>
                <a:gd name="T27" fmla="*/ 2651 h 3896"/>
                <a:gd name="T28" fmla="*/ 378 w 1974"/>
                <a:gd name="T29" fmla="*/ 2469 h 3896"/>
                <a:gd name="T30" fmla="*/ 214 w 1974"/>
                <a:gd name="T31" fmla="*/ 2189 h 3896"/>
                <a:gd name="T32" fmla="*/ 0 w 1974"/>
                <a:gd name="T33" fmla="*/ 1650 h 3896"/>
                <a:gd name="T34" fmla="*/ 240 w 1974"/>
                <a:gd name="T35" fmla="*/ 1272 h 3896"/>
                <a:gd name="T36" fmla="*/ 45 w 1974"/>
                <a:gd name="T37" fmla="*/ 666 h 3896"/>
                <a:gd name="T38" fmla="*/ 378 w 1974"/>
                <a:gd name="T39" fmla="*/ 227 h 3896"/>
                <a:gd name="T40" fmla="*/ 461 w 1974"/>
                <a:gd name="T41" fmla="*/ 0 h 3896"/>
                <a:gd name="T42" fmla="*/ 785 w 1974"/>
                <a:gd name="T43" fmla="*/ 151 h 3896"/>
                <a:gd name="T44" fmla="*/ 1101 w 1974"/>
                <a:gd name="T45" fmla="*/ 84 h 3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4" h="3896">
                  <a:moveTo>
                    <a:pt x="1101" y="84"/>
                  </a:moveTo>
                  <a:lnTo>
                    <a:pt x="1296" y="255"/>
                  </a:lnTo>
                  <a:lnTo>
                    <a:pt x="1559" y="402"/>
                  </a:lnTo>
                  <a:lnTo>
                    <a:pt x="1668" y="1147"/>
                  </a:lnTo>
                  <a:lnTo>
                    <a:pt x="1928" y="1529"/>
                  </a:lnTo>
                  <a:lnTo>
                    <a:pt x="1792" y="2307"/>
                  </a:lnTo>
                  <a:lnTo>
                    <a:pt x="1601" y="2608"/>
                  </a:lnTo>
                  <a:lnTo>
                    <a:pt x="1723" y="3366"/>
                  </a:lnTo>
                  <a:lnTo>
                    <a:pt x="1963" y="3556"/>
                  </a:lnTo>
                  <a:lnTo>
                    <a:pt x="1974" y="3779"/>
                  </a:lnTo>
                  <a:lnTo>
                    <a:pt x="667" y="3896"/>
                  </a:lnTo>
                  <a:lnTo>
                    <a:pt x="637" y="3556"/>
                  </a:lnTo>
                  <a:lnTo>
                    <a:pt x="772" y="3366"/>
                  </a:lnTo>
                  <a:lnTo>
                    <a:pt x="659" y="2651"/>
                  </a:lnTo>
                  <a:lnTo>
                    <a:pt x="378" y="2469"/>
                  </a:lnTo>
                  <a:lnTo>
                    <a:pt x="214" y="2189"/>
                  </a:lnTo>
                  <a:lnTo>
                    <a:pt x="0" y="1650"/>
                  </a:lnTo>
                  <a:lnTo>
                    <a:pt x="240" y="1272"/>
                  </a:lnTo>
                  <a:lnTo>
                    <a:pt x="45" y="666"/>
                  </a:lnTo>
                  <a:lnTo>
                    <a:pt x="378" y="227"/>
                  </a:lnTo>
                  <a:lnTo>
                    <a:pt x="461" y="0"/>
                  </a:lnTo>
                  <a:lnTo>
                    <a:pt x="785" y="151"/>
                  </a:lnTo>
                  <a:lnTo>
                    <a:pt x="1101" y="84"/>
                  </a:lnTo>
                  <a:close/>
                </a:path>
              </a:pathLst>
            </a:custGeom>
            <a:solidFill>
              <a:srgbClr val="9C6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220914" y="2973388"/>
              <a:ext cx="352425" cy="241300"/>
            </a:xfrm>
            <a:custGeom>
              <a:avLst/>
              <a:gdLst>
                <a:gd name="T0" fmla="*/ 11 w 191"/>
                <a:gd name="T1" fmla="*/ 72 h 130"/>
                <a:gd name="T2" fmla="*/ 115 w 191"/>
                <a:gd name="T3" fmla="*/ 113 h 130"/>
                <a:gd name="T4" fmla="*/ 161 w 191"/>
                <a:gd name="T5" fmla="*/ 0 h 130"/>
                <a:gd name="T6" fmla="*/ 11 w 191"/>
                <a:gd name="T7" fmla="*/ 7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30">
                  <a:moveTo>
                    <a:pt x="11" y="72"/>
                  </a:moveTo>
                  <a:cubicBezTo>
                    <a:pt x="11" y="72"/>
                    <a:pt x="39" y="130"/>
                    <a:pt x="115" y="113"/>
                  </a:cubicBezTo>
                  <a:cubicBezTo>
                    <a:pt x="191" y="95"/>
                    <a:pt x="161" y="0"/>
                    <a:pt x="161" y="0"/>
                  </a:cubicBezTo>
                  <a:cubicBezTo>
                    <a:pt x="161" y="0"/>
                    <a:pt x="0" y="32"/>
                    <a:pt x="11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212976" y="2947988"/>
              <a:ext cx="358775" cy="287338"/>
            </a:xfrm>
            <a:custGeom>
              <a:avLst/>
              <a:gdLst>
                <a:gd name="T0" fmla="*/ 130 w 194"/>
                <a:gd name="T1" fmla="*/ 137 h 155"/>
                <a:gd name="T2" fmla="*/ 122 w 194"/>
                <a:gd name="T3" fmla="*/ 139 h 155"/>
                <a:gd name="T4" fmla="*/ 3 w 194"/>
                <a:gd name="T5" fmla="*/ 92 h 155"/>
                <a:gd name="T6" fmla="*/ 3 w 194"/>
                <a:gd name="T7" fmla="*/ 90 h 155"/>
                <a:gd name="T8" fmla="*/ 6 w 194"/>
                <a:gd name="T9" fmla="*/ 66 h 155"/>
                <a:gd name="T10" fmla="*/ 163 w 194"/>
                <a:gd name="T11" fmla="*/ 1 h 155"/>
                <a:gd name="T12" fmla="*/ 178 w 194"/>
                <a:gd name="T13" fmla="*/ 10 h 155"/>
                <a:gd name="T14" fmla="*/ 172 w 194"/>
                <a:gd name="T15" fmla="*/ 103 h 155"/>
                <a:gd name="T16" fmla="*/ 130 w 194"/>
                <a:gd name="T17" fmla="*/ 137 h 155"/>
                <a:gd name="T18" fmla="*/ 27 w 194"/>
                <a:gd name="T19" fmla="*/ 82 h 155"/>
                <a:gd name="T20" fmla="*/ 116 w 194"/>
                <a:gd name="T21" fmla="*/ 114 h 155"/>
                <a:gd name="T22" fmla="*/ 150 w 194"/>
                <a:gd name="T23" fmla="*/ 91 h 155"/>
                <a:gd name="T24" fmla="*/ 156 w 194"/>
                <a:gd name="T25" fmla="*/ 29 h 155"/>
                <a:gd name="T26" fmla="*/ 28 w 194"/>
                <a:gd name="T27" fmla="*/ 80 h 155"/>
                <a:gd name="T28" fmla="*/ 27 w 194"/>
                <a:gd name="T29" fmla="*/ 82 h 155"/>
                <a:gd name="T30" fmla="*/ 15 w 194"/>
                <a:gd name="T31" fmla="*/ 86 h 155"/>
                <a:gd name="T32" fmla="*/ 15 w 194"/>
                <a:gd name="T33" fmla="*/ 8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" h="155">
                  <a:moveTo>
                    <a:pt x="130" y="137"/>
                  </a:moveTo>
                  <a:cubicBezTo>
                    <a:pt x="127" y="138"/>
                    <a:pt x="125" y="138"/>
                    <a:pt x="122" y="139"/>
                  </a:cubicBezTo>
                  <a:cubicBezTo>
                    <a:pt x="54" y="155"/>
                    <a:pt x="15" y="115"/>
                    <a:pt x="3" y="92"/>
                  </a:cubicBezTo>
                  <a:cubicBezTo>
                    <a:pt x="3" y="91"/>
                    <a:pt x="3" y="90"/>
                    <a:pt x="3" y="90"/>
                  </a:cubicBezTo>
                  <a:cubicBezTo>
                    <a:pt x="0" y="82"/>
                    <a:pt x="2" y="74"/>
                    <a:pt x="6" y="66"/>
                  </a:cubicBezTo>
                  <a:cubicBezTo>
                    <a:pt x="29" y="30"/>
                    <a:pt x="141" y="6"/>
                    <a:pt x="163" y="1"/>
                  </a:cubicBezTo>
                  <a:cubicBezTo>
                    <a:pt x="169" y="0"/>
                    <a:pt x="176" y="4"/>
                    <a:pt x="178" y="10"/>
                  </a:cubicBezTo>
                  <a:cubicBezTo>
                    <a:pt x="178" y="12"/>
                    <a:pt x="194" y="65"/>
                    <a:pt x="172" y="103"/>
                  </a:cubicBezTo>
                  <a:cubicBezTo>
                    <a:pt x="163" y="120"/>
                    <a:pt x="149" y="131"/>
                    <a:pt x="130" y="137"/>
                  </a:cubicBezTo>
                  <a:close/>
                  <a:moveTo>
                    <a:pt x="27" y="82"/>
                  </a:moveTo>
                  <a:cubicBezTo>
                    <a:pt x="32" y="90"/>
                    <a:pt x="57" y="128"/>
                    <a:pt x="116" y="114"/>
                  </a:cubicBezTo>
                  <a:cubicBezTo>
                    <a:pt x="132" y="110"/>
                    <a:pt x="143" y="103"/>
                    <a:pt x="150" y="91"/>
                  </a:cubicBezTo>
                  <a:cubicBezTo>
                    <a:pt x="161" y="71"/>
                    <a:pt x="159" y="44"/>
                    <a:pt x="156" y="29"/>
                  </a:cubicBezTo>
                  <a:cubicBezTo>
                    <a:pt x="106" y="40"/>
                    <a:pt x="40" y="61"/>
                    <a:pt x="28" y="80"/>
                  </a:cubicBezTo>
                  <a:cubicBezTo>
                    <a:pt x="27" y="81"/>
                    <a:pt x="27" y="82"/>
                    <a:pt x="27" y="82"/>
                  </a:cubicBezTo>
                  <a:close/>
                  <a:moveTo>
                    <a:pt x="15" y="86"/>
                  </a:moveTo>
                  <a:cubicBezTo>
                    <a:pt x="15" y="86"/>
                    <a:pt x="15" y="86"/>
                    <a:pt x="15" y="86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27126" y="644526"/>
              <a:ext cx="2017713" cy="2325688"/>
            </a:xfrm>
            <a:custGeom>
              <a:avLst/>
              <a:gdLst>
                <a:gd name="T0" fmla="*/ 972 w 1092"/>
                <a:gd name="T1" fmla="*/ 1075 h 1258"/>
                <a:gd name="T2" fmla="*/ 971 w 1092"/>
                <a:gd name="T3" fmla="*/ 1075 h 1258"/>
                <a:gd name="T4" fmla="*/ 826 w 1092"/>
                <a:gd name="T5" fmla="*/ 1073 h 1258"/>
                <a:gd name="T6" fmla="*/ 818 w 1092"/>
                <a:gd name="T7" fmla="*/ 1075 h 1258"/>
                <a:gd name="T8" fmla="*/ 762 w 1092"/>
                <a:gd name="T9" fmla="*/ 1124 h 1258"/>
                <a:gd name="T10" fmla="*/ 679 w 1092"/>
                <a:gd name="T11" fmla="*/ 1177 h 1258"/>
                <a:gd name="T12" fmla="*/ 394 w 1092"/>
                <a:gd name="T13" fmla="*/ 1207 h 1258"/>
                <a:gd name="T14" fmla="*/ 344 w 1092"/>
                <a:gd name="T15" fmla="*/ 1230 h 1258"/>
                <a:gd name="T16" fmla="*/ 173 w 1092"/>
                <a:gd name="T17" fmla="*/ 1202 h 1258"/>
                <a:gd name="T18" fmla="*/ 149 w 1092"/>
                <a:gd name="T19" fmla="*/ 1049 h 1258"/>
                <a:gd name="T20" fmla="*/ 233 w 1092"/>
                <a:gd name="T21" fmla="*/ 943 h 1258"/>
                <a:gd name="T22" fmla="*/ 235 w 1092"/>
                <a:gd name="T23" fmla="*/ 929 h 1258"/>
                <a:gd name="T24" fmla="*/ 198 w 1092"/>
                <a:gd name="T25" fmla="*/ 895 h 1258"/>
                <a:gd name="T26" fmla="*/ 42 w 1092"/>
                <a:gd name="T27" fmla="*/ 508 h 1258"/>
                <a:gd name="T28" fmla="*/ 251 w 1092"/>
                <a:gd name="T29" fmla="*/ 161 h 1258"/>
                <a:gd name="T30" fmla="*/ 262 w 1092"/>
                <a:gd name="T31" fmla="*/ 55 h 1258"/>
                <a:gd name="T32" fmla="*/ 269 w 1092"/>
                <a:gd name="T33" fmla="*/ 49 h 1258"/>
                <a:gd name="T34" fmla="*/ 270 w 1092"/>
                <a:gd name="T35" fmla="*/ 48 h 1258"/>
                <a:gd name="T36" fmla="*/ 280 w 1092"/>
                <a:gd name="T37" fmla="*/ 50 h 1258"/>
                <a:gd name="T38" fmla="*/ 356 w 1092"/>
                <a:gd name="T39" fmla="*/ 119 h 1258"/>
                <a:gd name="T40" fmla="*/ 632 w 1092"/>
                <a:gd name="T41" fmla="*/ 87 h 1258"/>
                <a:gd name="T42" fmla="*/ 705 w 1092"/>
                <a:gd name="T43" fmla="*/ 4 h 1258"/>
                <a:gd name="T44" fmla="*/ 710 w 1092"/>
                <a:gd name="T45" fmla="*/ 1 h 1258"/>
                <a:gd name="T46" fmla="*/ 714 w 1092"/>
                <a:gd name="T47" fmla="*/ 0 h 1258"/>
                <a:gd name="T48" fmla="*/ 723 w 1092"/>
                <a:gd name="T49" fmla="*/ 3 h 1258"/>
                <a:gd name="T50" fmla="*/ 781 w 1092"/>
                <a:gd name="T51" fmla="*/ 84 h 1258"/>
                <a:gd name="T52" fmla="*/ 1009 w 1092"/>
                <a:gd name="T53" fmla="*/ 360 h 1258"/>
                <a:gd name="T54" fmla="*/ 1060 w 1092"/>
                <a:gd name="T55" fmla="*/ 643 h 1258"/>
                <a:gd name="T56" fmla="*/ 1068 w 1092"/>
                <a:gd name="T57" fmla="*/ 714 h 1258"/>
                <a:gd name="T58" fmla="*/ 1086 w 1092"/>
                <a:gd name="T59" fmla="*/ 891 h 1258"/>
                <a:gd name="T60" fmla="*/ 973 w 1092"/>
                <a:gd name="T61" fmla="*/ 1074 h 1258"/>
                <a:gd name="T62" fmla="*/ 972 w 1092"/>
                <a:gd name="T63" fmla="*/ 1075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1258">
                  <a:moveTo>
                    <a:pt x="972" y="1075"/>
                  </a:moveTo>
                  <a:cubicBezTo>
                    <a:pt x="972" y="1075"/>
                    <a:pt x="971" y="1075"/>
                    <a:pt x="971" y="1075"/>
                  </a:cubicBezTo>
                  <a:cubicBezTo>
                    <a:pt x="967" y="1076"/>
                    <a:pt x="886" y="1097"/>
                    <a:pt x="826" y="1073"/>
                  </a:cubicBezTo>
                  <a:cubicBezTo>
                    <a:pt x="824" y="1073"/>
                    <a:pt x="821" y="1074"/>
                    <a:pt x="818" y="1075"/>
                  </a:cubicBezTo>
                  <a:cubicBezTo>
                    <a:pt x="805" y="1080"/>
                    <a:pt x="781" y="1093"/>
                    <a:pt x="762" y="1124"/>
                  </a:cubicBezTo>
                  <a:cubicBezTo>
                    <a:pt x="749" y="1147"/>
                    <a:pt x="709" y="1166"/>
                    <a:pt x="679" y="1177"/>
                  </a:cubicBezTo>
                  <a:cubicBezTo>
                    <a:pt x="595" y="1207"/>
                    <a:pt x="467" y="1226"/>
                    <a:pt x="394" y="1207"/>
                  </a:cubicBezTo>
                  <a:cubicBezTo>
                    <a:pt x="385" y="1211"/>
                    <a:pt x="367" y="1221"/>
                    <a:pt x="344" y="1230"/>
                  </a:cubicBezTo>
                  <a:cubicBezTo>
                    <a:pt x="267" y="1258"/>
                    <a:pt x="208" y="1248"/>
                    <a:pt x="173" y="1202"/>
                  </a:cubicBezTo>
                  <a:cubicBezTo>
                    <a:pt x="141" y="1160"/>
                    <a:pt x="132" y="1105"/>
                    <a:pt x="149" y="1049"/>
                  </a:cubicBezTo>
                  <a:cubicBezTo>
                    <a:pt x="163" y="999"/>
                    <a:pt x="196" y="958"/>
                    <a:pt x="233" y="943"/>
                  </a:cubicBezTo>
                  <a:cubicBezTo>
                    <a:pt x="235" y="940"/>
                    <a:pt x="237" y="935"/>
                    <a:pt x="235" y="929"/>
                  </a:cubicBezTo>
                  <a:cubicBezTo>
                    <a:pt x="233" y="918"/>
                    <a:pt x="220" y="906"/>
                    <a:pt x="198" y="895"/>
                  </a:cubicBezTo>
                  <a:cubicBezTo>
                    <a:pt x="132" y="862"/>
                    <a:pt x="0" y="718"/>
                    <a:pt x="42" y="508"/>
                  </a:cubicBezTo>
                  <a:cubicBezTo>
                    <a:pt x="78" y="326"/>
                    <a:pt x="221" y="188"/>
                    <a:pt x="251" y="161"/>
                  </a:cubicBezTo>
                  <a:cubicBezTo>
                    <a:pt x="249" y="142"/>
                    <a:pt x="246" y="85"/>
                    <a:pt x="262" y="55"/>
                  </a:cubicBezTo>
                  <a:cubicBezTo>
                    <a:pt x="263" y="52"/>
                    <a:pt x="266" y="50"/>
                    <a:pt x="269" y="49"/>
                  </a:cubicBezTo>
                  <a:cubicBezTo>
                    <a:pt x="269" y="48"/>
                    <a:pt x="269" y="48"/>
                    <a:pt x="270" y="48"/>
                  </a:cubicBezTo>
                  <a:cubicBezTo>
                    <a:pt x="273" y="47"/>
                    <a:pt x="277" y="48"/>
                    <a:pt x="280" y="50"/>
                  </a:cubicBezTo>
                  <a:cubicBezTo>
                    <a:pt x="282" y="51"/>
                    <a:pt x="330" y="79"/>
                    <a:pt x="356" y="119"/>
                  </a:cubicBezTo>
                  <a:cubicBezTo>
                    <a:pt x="390" y="109"/>
                    <a:pt x="505" y="77"/>
                    <a:pt x="632" y="87"/>
                  </a:cubicBezTo>
                  <a:cubicBezTo>
                    <a:pt x="705" y="4"/>
                    <a:pt x="705" y="4"/>
                    <a:pt x="705" y="4"/>
                  </a:cubicBezTo>
                  <a:cubicBezTo>
                    <a:pt x="706" y="3"/>
                    <a:pt x="708" y="2"/>
                    <a:pt x="710" y="1"/>
                  </a:cubicBezTo>
                  <a:cubicBezTo>
                    <a:pt x="711" y="0"/>
                    <a:pt x="713" y="0"/>
                    <a:pt x="714" y="0"/>
                  </a:cubicBezTo>
                  <a:cubicBezTo>
                    <a:pt x="717" y="0"/>
                    <a:pt x="721" y="1"/>
                    <a:pt x="723" y="3"/>
                  </a:cubicBezTo>
                  <a:cubicBezTo>
                    <a:pt x="725" y="5"/>
                    <a:pt x="763" y="40"/>
                    <a:pt x="781" y="84"/>
                  </a:cubicBezTo>
                  <a:cubicBezTo>
                    <a:pt x="811" y="97"/>
                    <a:pt x="950" y="167"/>
                    <a:pt x="1009" y="360"/>
                  </a:cubicBezTo>
                  <a:cubicBezTo>
                    <a:pt x="1053" y="500"/>
                    <a:pt x="1057" y="582"/>
                    <a:pt x="1060" y="643"/>
                  </a:cubicBezTo>
                  <a:cubicBezTo>
                    <a:pt x="1062" y="671"/>
                    <a:pt x="1063" y="694"/>
                    <a:pt x="1068" y="714"/>
                  </a:cubicBezTo>
                  <a:cubicBezTo>
                    <a:pt x="1076" y="742"/>
                    <a:pt x="1092" y="816"/>
                    <a:pt x="1086" y="891"/>
                  </a:cubicBezTo>
                  <a:cubicBezTo>
                    <a:pt x="1078" y="983"/>
                    <a:pt x="1040" y="1045"/>
                    <a:pt x="973" y="1074"/>
                  </a:cubicBezTo>
                  <a:cubicBezTo>
                    <a:pt x="972" y="1074"/>
                    <a:pt x="972" y="1074"/>
                    <a:pt x="972" y="1075"/>
                  </a:cubicBez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1138239" y="620713"/>
              <a:ext cx="2049463" cy="2373313"/>
            </a:xfrm>
            <a:custGeom>
              <a:avLst/>
              <a:gdLst>
                <a:gd name="T0" fmla="*/ 267 w 1109"/>
                <a:gd name="T1" fmla="*/ 74 h 1284"/>
                <a:gd name="T2" fmla="*/ 344 w 1109"/>
                <a:gd name="T3" fmla="*/ 148 h 1284"/>
                <a:gd name="T4" fmla="*/ 632 w 1109"/>
                <a:gd name="T5" fmla="*/ 113 h 1284"/>
                <a:gd name="T6" fmla="*/ 682 w 1109"/>
                <a:gd name="T7" fmla="*/ 56 h 1284"/>
                <a:gd name="T8" fmla="*/ 709 w 1109"/>
                <a:gd name="T9" fmla="*/ 26 h 1284"/>
                <a:gd name="T10" fmla="*/ 766 w 1109"/>
                <a:gd name="T11" fmla="*/ 107 h 1284"/>
                <a:gd name="T12" fmla="*/ 991 w 1109"/>
                <a:gd name="T13" fmla="*/ 377 h 1284"/>
                <a:gd name="T14" fmla="*/ 1050 w 1109"/>
                <a:gd name="T15" fmla="*/ 730 h 1284"/>
                <a:gd name="T16" fmla="*/ 962 w 1109"/>
                <a:gd name="T17" fmla="*/ 1076 h 1284"/>
                <a:gd name="T18" fmla="*/ 821 w 1109"/>
                <a:gd name="T19" fmla="*/ 1072 h 1284"/>
                <a:gd name="T20" fmla="*/ 808 w 1109"/>
                <a:gd name="T21" fmla="*/ 1076 h 1284"/>
                <a:gd name="T22" fmla="*/ 745 w 1109"/>
                <a:gd name="T23" fmla="*/ 1131 h 1284"/>
                <a:gd name="T24" fmla="*/ 668 w 1109"/>
                <a:gd name="T25" fmla="*/ 1178 h 1284"/>
                <a:gd name="T26" fmla="*/ 386 w 1109"/>
                <a:gd name="T27" fmla="*/ 1206 h 1284"/>
                <a:gd name="T28" fmla="*/ 333 w 1109"/>
                <a:gd name="T29" fmla="*/ 1231 h 1284"/>
                <a:gd name="T30" fmla="*/ 177 w 1109"/>
                <a:gd name="T31" fmla="*/ 1207 h 1284"/>
                <a:gd name="T32" fmla="*/ 235 w 1109"/>
                <a:gd name="T33" fmla="*/ 966 h 1284"/>
                <a:gd name="T34" fmla="*/ 198 w 1109"/>
                <a:gd name="T35" fmla="*/ 897 h 1284"/>
                <a:gd name="T36" fmla="*/ 48 w 1109"/>
                <a:gd name="T37" fmla="*/ 524 h 1284"/>
                <a:gd name="T38" fmla="*/ 258 w 1109"/>
                <a:gd name="T39" fmla="*/ 179 h 1284"/>
                <a:gd name="T40" fmla="*/ 267 w 1109"/>
                <a:gd name="T41" fmla="*/ 74 h 1284"/>
                <a:gd name="T42" fmla="*/ 259 w 1109"/>
                <a:gd name="T43" fmla="*/ 50 h 1284"/>
                <a:gd name="T44" fmla="*/ 245 w 1109"/>
                <a:gd name="T45" fmla="*/ 62 h 1284"/>
                <a:gd name="T46" fmla="*/ 231 w 1109"/>
                <a:gd name="T47" fmla="*/ 169 h 1284"/>
                <a:gd name="T48" fmla="*/ 147 w 1109"/>
                <a:gd name="T49" fmla="*/ 262 h 1284"/>
                <a:gd name="T50" fmla="*/ 23 w 1109"/>
                <a:gd name="T51" fmla="*/ 519 h 1284"/>
                <a:gd name="T52" fmla="*/ 60 w 1109"/>
                <a:gd name="T53" fmla="*/ 783 h 1284"/>
                <a:gd name="T54" fmla="*/ 186 w 1109"/>
                <a:gd name="T55" fmla="*/ 919 h 1284"/>
                <a:gd name="T56" fmla="*/ 217 w 1109"/>
                <a:gd name="T57" fmla="*/ 945 h 1284"/>
                <a:gd name="T58" fmla="*/ 217 w 1109"/>
                <a:gd name="T59" fmla="*/ 946 h 1284"/>
                <a:gd name="T60" fmla="*/ 130 w 1109"/>
                <a:gd name="T61" fmla="*/ 1059 h 1284"/>
                <a:gd name="T62" fmla="*/ 157 w 1109"/>
                <a:gd name="T63" fmla="*/ 1223 h 1284"/>
                <a:gd name="T64" fmla="*/ 342 w 1109"/>
                <a:gd name="T65" fmla="*/ 1255 h 1284"/>
                <a:gd name="T66" fmla="*/ 389 w 1109"/>
                <a:gd name="T67" fmla="*/ 1233 h 1284"/>
                <a:gd name="T68" fmla="*/ 677 w 1109"/>
                <a:gd name="T69" fmla="*/ 1202 h 1284"/>
                <a:gd name="T70" fmla="*/ 767 w 1109"/>
                <a:gd name="T71" fmla="*/ 1144 h 1284"/>
                <a:gd name="T72" fmla="*/ 817 w 1109"/>
                <a:gd name="T73" fmla="*/ 1100 h 1284"/>
                <a:gd name="T74" fmla="*/ 819 w 1109"/>
                <a:gd name="T75" fmla="*/ 1099 h 1284"/>
                <a:gd name="T76" fmla="*/ 968 w 1109"/>
                <a:gd name="T77" fmla="*/ 1100 h 1284"/>
                <a:gd name="T78" fmla="*/ 970 w 1109"/>
                <a:gd name="T79" fmla="*/ 1100 h 1284"/>
                <a:gd name="T80" fmla="*/ 972 w 1109"/>
                <a:gd name="T81" fmla="*/ 1099 h 1284"/>
                <a:gd name="T82" fmla="*/ 1093 w 1109"/>
                <a:gd name="T83" fmla="*/ 905 h 1284"/>
                <a:gd name="T84" fmla="*/ 1075 w 1109"/>
                <a:gd name="T85" fmla="*/ 723 h 1284"/>
                <a:gd name="T86" fmla="*/ 1067 w 1109"/>
                <a:gd name="T87" fmla="*/ 655 h 1284"/>
                <a:gd name="T88" fmla="*/ 1016 w 1109"/>
                <a:gd name="T89" fmla="*/ 369 h 1284"/>
                <a:gd name="T90" fmla="*/ 871 w 1109"/>
                <a:gd name="T91" fmla="*/ 144 h 1284"/>
                <a:gd name="T92" fmla="*/ 785 w 1109"/>
                <a:gd name="T93" fmla="*/ 88 h 1284"/>
                <a:gd name="T94" fmla="*/ 726 w 1109"/>
                <a:gd name="T95" fmla="*/ 7 h 1284"/>
                <a:gd name="T96" fmla="*/ 707 w 1109"/>
                <a:gd name="T97" fmla="*/ 0 h 1284"/>
                <a:gd name="T98" fmla="*/ 700 w 1109"/>
                <a:gd name="T99" fmla="*/ 2 h 1284"/>
                <a:gd name="T100" fmla="*/ 689 w 1109"/>
                <a:gd name="T101" fmla="*/ 9 h 1284"/>
                <a:gd name="T102" fmla="*/ 663 w 1109"/>
                <a:gd name="T103" fmla="*/ 39 h 1284"/>
                <a:gd name="T104" fmla="*/ 621 w 1109"/>
                <a:gd name="T105" fmla="*/ 87 h 1284"/>
                <a:gd name="T106" fmla="*/ 355 w 1109"/>
                <a:gd name="T107" fmla="*/ 117 h 1284"/>
                <a:gd name="T108" fmla="*/ 280 w 1109"/>
                <a:gd name="T109" fmla="*/ 51 h 1284"/>
                <a:gd name="T110" fmla="*/ 260 w 1109"/>
                <a:gd name="T111" fmla="*/ 49 h 1284"/>
                <a:gd name="T112" fmla="*/ 259 w 1109"/>
                <a:gd name="T113" fmla="*/ 5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9" h="1284">
                  <a:moveTo>
                    <a:pt x="267" y="74"/>
                  </a:moveTo>
                  <a:cubicBezTo>
                    <a:pt x="267" y="74"/>
                    <a:pt x="322" y="106"/>
                    <a:pt x="344" y="148"/>
                  </a:cubicBezTo>
                  <a:cubicBezTo>
                    <a:pt x="344" y="148"/>
                    <a:pt x="481" y="100"/>
                    <a:pt x="632" y="113"/>
                  </a:cubicBezTo>
                  <a:cubicBezTo>
                    <a:pt x="682" y="56"/>
                    <a:pt x="682" y="56"/>
                    <a:pt x="682" y="56"/>
                  </a:cubicBezTo>
                  <a:cubicBezTo>
                    <a:pt x="709" y="26"/>
                    <a:pt x="709" y="26"/>
                    <a:pt x="709" y="26"/>
                  </a:cubicBezTo>
                  <a:cubicBezTo>
                    <a:pt x="709" y="26"/>
                    <a:pt x="749" y="63"/>
                    <a:pt x="766" y="107"/>
                  </a:cubicBezTo>
                  <a:cubicBezTo>
                    <a:pt x="766" y="107"/>
                    <a:pt x="927" y="169"/>
                    <a:pt x="991" y="377"/>
                  </a:cubicBezTo>
                  <a:cubicBezTo>
                    <a:pt x="1056" y="585"/>
                    <a:pt x="1033" y="666"/>
                    <a:pt x="1050" y="730"/>
                  </a:cubicBezTo>
                  <a:cubicBezTo>
                    <a:pt x="1067" y="794"/>
                    <a:pt x="1109" y="1012"/>
                    <a:pt x="962" y="1076"/>
                  </a:cubicBezTo>
                  <a:cubicBezTo>
                    <a:pt x="962" y="1076"/>
                    <a:pt x="878" y="1098"/>
                    <a:pt x="821" y="1072"/>
                  </a:cubicBezTo>
                  <a:cubicBezTo>
                    <a:pt x="821" y="1072"/>
                    <a:pt x="816" y="1073"/>
                    <a:pt x="808" y="1076"/>
                  </a:cubicBezTo>
                  <a:cubicBezTo>
                    <a:pt x="792" y="1082"/>
                    <a:pt x="765" y="1096"/>
                    <a:pt x="745" y="1131"/>
                  </a:cubicBezTo>
                  <a:cubicBezTo>
                    <a:pt x="736" y="1147"/>
                    <a:pt x="707" y="1164"/>
                    <a:pt x="668" y="1178"/>
                  </a:cubicBezTo>
                  <a:cubicBezTo>
                    <a:pt x="584" y="1208"/>
                    <a:pt x="456" y="1227"/>
                    <a:pt x="386" y="1206"/>
                  </a:cubicBezTo>
                  <a:cubicBezTo>
                    <a:pt x="386" y="1206"/>
                    <a:pt x="364" y="1219"/>
                    <a:pt x="333" y="1231"/>
                  </a:cubicBezTo>
                  <a:cubicBezTo>
                    <a:pt x="285" y="1248"/>
                    <a:pt x="217" y="1260"/>
                    <a:pt x="177" y="1207"/>
                  </a:cubicBezTo>
                  <a:cubicBezTo>
                    <a:pt x="111" y="1121"/>
                    <a:pt x="166" y="992"/>
                    <a:pt x="235" y="966"/>
                  </a:cubicBezTo>
                  <a:cubicBezTo>
                    <a:pt x="235" y="966"/>
                    <a:pt x="267" y="931"/>
                    <a:pt x="198" y="897"/>
                  </a:cubicBezTo>
                  <a:cubicBezTo>
                    <a:pt x="129" y="862"/>
                    <a:pt x="9" y="720"/>
                    <a:pt x="48" y="524"/>
                  </a:cubicBezTo>
                  <a:cubicBezTo>
                    <a:pt x="87" y="327"/>
                    <a:pt x="258" y="179"/>
                    <a:pt x="258" y="179"/>
                  </a:cubicBezTo>
                  <a:cubicBezTo>
                    <a:pt x="258" y="179"/>
                    <a:pt x="250" y="107"/>
                    <a:pt x="267" y="74"/>
                  </a:cubicBezTo>
                  <a:moveTo>
                    <a:pt x="259" y="50"/>
                  </a:moveTo>
                  <a:cubicBezTo>
                    <a:pt x="252" y="52"/>
                    <a:pt x="247" y="56"/>
                    <a:pt x="245" y="62"/>
                  </a:cubicBezTo>
                  <a:cubicBezTo>
                    <a:pt x="229" y="93"/>
                    <a:pt x="230" y="144"/>
                    <a:pt x="231" y="169"/>
                  </a:cubicBezTo>
                  <a:cubicBezTo>
                    <a:pt x="216" y="184"/>
                    <a:pt x="183" y="216"/>
                    <a:pt x="147" y="262"/>
                  </a:cubicBezTo>
                  <a:cubicBezTo>
                    <a:pt x="102" y="321"/>
                    <a:pt x="44" y="412"/>
                    <a:pt x="23" y="519"/>
                  </a:cubicBezTo>
                  <a:cubicBezTo>
                    <a:pt x="0" y="635"/>
                    <a:pt x="30" y="726"/>
                    <a:pt x="60" y="783"/>
                  </a:cubicBezTo>
                  <a:cubicBezTo>
                    <a:pt x="98" y="856"/>
                    <a:pt x="151" y="901"/>
                    <a:pt x="186" y="919"/>
                  </a:cubicBezTo>
                  <a:cubicBezTo>
                    <a:pt x="207" y="930"/>
                    <a:pt x="215" y="939"/>
                    <a:pt x="217" y="945"/>
                  </a:cubicBezTo>
                  <a:cubicBezTo>
                    <a:pt x="217" y="945"/>
                    <a:pt x="217" y="946"/>
                    <a:pt x="217" y="946"/>
                  </a:cubicBezTo>
                  <a:cubicBezTo>
                    <a:pt x="179" y="965"/>
                    <a:pt x="145" y="1008"/>
                    <a:pt x="130" y="1059"/>
                  </a:cubicBezTo>
                  <a:cubicBezTo>
                    <a:pt x="113" y="1118"/>
                    <a:pt x="123" y="1178"/>
                    <a:pt x="157" y="1223"/>
                  </a:cubicBezTo>
                  <a:cubicBezTo>
                    <a:pt x="195" y="1273"/>
                    <a:pt x="261" y="1284"/>
                    <a:pt x="342" y="1255"/>
                  </a:cubicBezTo>
                  <a:cubicBezTo>
                    <a:pt x="362" y="1247"/>
                    <a:pt x="379" y="1239"/>
                    <a:pt x="389" y="1233"/>
                  </a:cubicBezTo>
                  <a:cubicBezTo>
                    <a:pt x="469" y="1252"/>
                    <a:pt x="594" y="1232"/>
                    <a:pt x="677" y="1202"/>
                  </a:cubicBezTo>
                  <a:cubicBezTo>
                    <a:pt x="724" y="1184"/>
                    <a:pt x="755" y="1165"/>
                    <a:pt x="767" y="1144"/>
                  </a:cubicBezTo>
                  <a:cubicBezTo>
                    <a:pt x="784" y="1115"/>
                    <a:pt x="805" y="1104"/>
                    <a:pt x="817" y="1100"/>
                  </a:cubicBezTo>
                  <a:cubicBezTo>
                    <a:pt x="818" y="1100"/>
                    <a:pt x="818" y="1100"/>
                    <a:pt x="819" y="1099"/>
                  </a:cubicBezTo>
                  <a:cubicBezTo>
                    <a:pt x="882" y="1122"/>
                    <a:pt x="965" y="1101"/>
                    <a:pt x="968" y="1100"/>
                  </a:cubicBezTo>
                  <a:cubicBezTo>
                    <a:pt x="969" y="1100"/>
                    <a:pt x="970" y="1100"/>
                    <a:pt x="970" y="1100"/>
                  </a:cubicBezTo>
                  <a:cubicBezTo>
                    <a:pt x="971" y="1099"/>
                    <a:pt x="971" y="1099"/>
                    <a:pt x="972" y="1099"/>
                  </a:cubicBezTo>
                  <a:cubicBezTo>
                    <a:pt x="1043" y="1068"/>
                    <a:pt x="1085" y="1001"/>
                    <a:pt x="1093" y="905"/>
                  </a:cubicBezTo>
                  <a:cubicBezTo>
                    <a:pt x="1099" y="828"/>
                    <a:pt x="1082" y="752"/>
                    <a:pt x="1075" y="723"/>
                  </a:cubicBezTo>
                  <a:cubicBezTo>
                    <a:pt x="1070" y="705"/>
                    <a:pt x="1069" y="683"/>
                    <a:pt x="1067" y="655"/>
                  </a:cubicBezTo>
                  <a:cubicBezTo>
                    <a:pt x="1064" y="594"/>
                    <a:pt x="1060" y="511"/>
                    <a:pt x="1016" y="369"/>
                  </a:cubicBezTo>
                  <a:cubicBezTo>
                    <a:pt x="980" y="256"/>
                    <a:pt x="917" y="184"/>
                    <a:pt x="871" y="144"/>
                  </a:cubicBezTo>
                  <a:cubicBezTo>
                    <a:pt x="834" y="113"/>
                    <a:pt x="801" y="96"/>
                    <a:pt x="785" y="88"/>
                  </a:cubicBezTo>
                  <a:cubicBezTo>
                    <a:pt x="765" y="43"/>
                    <a:pt x="728" y="9"/>
                    <a:pt x="726" y="7"/>
                  </a:cubicBezTo>
                  <a:cubicBezTo>
                    <a:pt x="721" y="2"/>
                    <a:pt x="714" y="0"/>
                    <a:pt x="707" y="0"/>
                  </a:cubicBezTo>
                  <a:cubicBezTo>
                    <a:pt x="705" y="0"/>
                    <a:pt x="702" y="1"/>
                    <a:pt x="700" y="2"/>
                  </a:cubicBezTo>
                  <a:cubicBezTo>
                    <a:pt x="696" y="3"/>
                    <a:pt x="692" y="6"/>
                    <a:pt x="689" y="9"/>
                  </a:cubicBezTo>
                  <a:cubicBezTo>
                    <a:pt x="663" y="39"/>
                    <a:pt x="663" y="39"/>
                    <a:pt x="663" y="39"/>
                  </a:cubicBezTo>
                  <a:cubicBezTo>
                    <a:pt x="621" y="87"/>
                    <a:pt x="621" y="87"/>
                    <a:pt x="621" y="87"/>
                  </a:cubicBezTo>
                  <a:cubicBezTo>
                    <a:pt x="504" y="79"/>
                    <a:pt x="398" y="105"/>
                    <a:pt x="355" y="117"/>
                  </a:cubicBezTo>
                  <a:cubicBezTo>
                    <a:pt x="327" y="79"/>
                    <a:pt x="282" y="53"/>
                    <a:pt x="280" y="51"/>
                  </a:cubicBezTo>
                  <a:cubicBezTo>
                    <a:pt x="274" y="48"/>
                    <a:pt x="267" y="47"/>
                    <a:pt x="260" y="49"/>
                  </a:cubicBezTo>
                  <a:cubicBezTo>
                    <a:pt x="260" y="49"/>
                    <a:pt x="259" y="49"/>
                    <a:pt x="259" y="50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203326" y="1385888"/>
              <a:ext cx="1878013" cy="1195388"/>
            </a:xfrm>
            <a:custGeom>
              <a:avLst/>
              <a:gdLst>
                <a:gd name="T0" fmla="*/ 50 w 1016"/>
                <a:gd name="T1" fmla="*/ 44 h 647"/>
                <a:gd name="T2" fmla="*/ 149 w 1016"/>
                <a:gd name="T3" fmla="*/ 58 h 647"/>
                <a:gd name="T4" fmla="*/ 494 w 1016"/>
                <a:gd name="T5" fmla="*/ 102 h 647"/>
                <a:gd name="T6" fmla="*/ 774 w 1016"/>
                <a:gd name="T7" fmla="*/ 0 h 647"/>
                <a:gd name="T8" fmla="*/ 811 w 1016"/>
                <a:gd name="T9" fmla="*/ 161 h 647"/>
                <a:gd name="T10" fmla="*/ 836 w 1016"/>
                <a:gd name="T11" fmla="*/ 194 h 647"/>
                <a:gd name="T12" fmla="*/ 974 w 1016"/>
                <a:gd name="T13" fmla="*/ 228 h 647"/>
                <a:gd name="T14" fmla="*/ 926 w 1016"/>
                <a:gd name="T15" fmla="*/ 396 h 647"/>
                <a:gd name="T16" fmla="*/ 937 w 1016"/>
                <a:gd name="T17" fmla="*/ 425 h 647"/>
                <a:gd name="T18" fmla="*/ 971 w 1016"/>
                <a:gd name="T19" fmla="*/ 530 h 647"/>
                <a:gd name="T20" fmla="*/ 714 w 1016"/>
                <a:gd name="T21" fmla="*/ 568 h 647"/>
                <a:gd name="T22" fmla="*/ 415 w 1016"/>
                <a:gd name="T23" fmla="*/ 631 h 647"/>
                <a:gd name="T24" fmla="*/ 366 w 1016"/>
                <a:gd name="T25" fmla="*/ 547 h 647"/>
                <a:gd name="T26" fmla="*/ 451 w 1016"/>
                <a:gd name="T27" fmla="*/ 525 h 647"/>
                <a:gd name="T28" fmla="*/ 342 w 1016"/>
                <a:gd name="T29" fmla="*/ 525 h 647"/>
                <a:gd name="T30" fmla="*/ 67 w 1016"/>
                <a:gd name="T31" fmla="*/ 376 h 647"/>
                <a:gd name="T32" fmla="*/ 50 w 1016"/>
                <a:gd name="T33" fmla="*/ 44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6" h="647">
                  <a:moveTo>
                    <a:pt x="50" y="44"/>
                  </a:moveTo>
                  <a:cubicBezTo>
                    <a:pt x="50" y="44"/>
                    <a:pt x="120" y="0"/>
                    <a:pt x="149" y="58"/>
                  </a:cubicBezTo>
                  <a:cubicBezTo>
                    <a:pt x="177" y="116"/>
                    <a:pt x="195" y="284"/>
                    <a:pt x="494" y="102"/>
                  </a:cubicBezTo>
                  <a:cubicBezTo>
                    <a:pt x="494" y="102"/>
                    <a:pt x="718" y="186"/>
                    <a:pt x="774" y="0"/>
                  </a:cubicBezTo>
                  <a:cubicBezTo>
                    <a:pt x="774" y="0"/>
                    <a:pt x="876" y="67"/>
                    <a:pt x="811" y="161"/>
                  </a:cubicBezTo>
                  <a:cubicBezTo>
                    <a:pt x="811" y="161"/>
                    <a:pt x="802" y="206"/>
                    <a:pt x="836" y="194"/>
                  </a:cubicBezTo>
                  <a:cubicBezTo>
                    <a:pt x="870" y="182"/>
                    <a:pt x="949" y="166"/>
                    <a:pt x="974" y="228"/>
                  </a:cubicBezTo>
                  <a:cubicBezTo>
                    <a:pt x="999" y="290"/>
                    <a:pt x="1003" y="359"/>
                    <a:pt x="926" y="396"/>
                  </a:cubicBezTo>
                  <a:cubicBezTo>
                    <a:pt x="926" y="396"/>
                    <a:pt x="907" y="407"/>
                    <a:pt x="937" y="425"/>
                  </a:cubicBezTo>
                  <a:cubicBezTo>
                    <a:pt x="966" y="443"/>
                    <a:pt x="1016" y="480"/>
                    <a:pt x="971" y="530"/>
                  </a:cubicBezTo>
                  <a:cubicBezTo>
                    <a:pt x="925" y="580"/>
                    <a:pt x="797" y="521"/>
                    <a:pt x="714" y="568"/>
                  </a:cubicBezTo>
                  <a:cubicBezTo>
                    <a:pt x="631" y="614"/>
                    <a:pt x="470" y="647"/>
                    <a:pt x="415" y="631"/>
                  </a:cubicBezTo>
                  <a:cubicBezTo>
                    <a:pt x="359" y="616"/>
                    <a:pt x="293" y="547"/>
                    <a:pt x="366" y="547"/>
                  </a:cubicBezTo>
                  <a:cubicBezTo>
                    <a:pt x="366" y="547"/>
                    <a:pt x="441" y="547"/>
                    <a:pt x="451" y="525"/>
                  </a:cubicBezTo>
                  <a:cubicBezTo>
                    <a:pt x="461" y="504"/>
                    <a:pt x="363" y="538"/>
                    <a:pt x="342" y="525"/>
                  </a:cubicBezTo>
                  <a:cubicBezTo>
                    <a:pt x="322" y="513"/>
                    <a:pt x="127" y="478"/>
                    <a:pt x="67" y="376"/>
                  </a:cubicBezTo>
                  <a:cubicBezTo>
                    <a:pt x="8" y="275"/>
                    <a:pt x="0" y="153"/>
                    <a:pt x="5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539876" y="1311276"/>
              <a:ext cx="288925" cy="307975"/>
            </a:xfrm>
            <a:custGeom>
              <a:avLst/>
              <a:gdLst>
                <a:gd name="T0" fmla="*/ 142 w 156"/>
                <a:gd name="T1" fmla="*/ 60 h 166"/>
                <a:gd name="T2" fmla="*/ 104 w 156"/>
                <a:gd name="T3" fmla="*/ 153 h 166"/>
                <a:gd name="T4" fmla="*/ 15 w 156"/>
                <a:gd name="T5" fmla="*/ 106 h 166"/>
                <a:gd name="T6" fmla="*/ 53 w 156"/>
                <a:gd name="T7" fmla="*/ 13 h 166"/>
                <a:gd name="T8" fmla="*/ 142 w 156"/>
                <a:gd name="T9" fmla="*/ 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66">
                  <a:moveTo>
                    <a:pt x="142" y="60"/>
                  </a:moveTo>
                  <a:cubicBezTo>
                    <a:pt x="156" y="98"/>
                    <a:pt x="139" y="140"/>
                    <a:pt x="104" y="153"/>
                  </a:cubicBezTo>
                  <a:cubicBezTo>
                    <a:pt x="69" y="166"/>
                    <a:pt x="29" y="145"/>
                    <a:pt x="15" y="106"/>
                  </a:cubicBezTo>
                  <a:cubicBezTo>
                    <a:pt x="0" y="68"/>
                    <a:pt x="18" y="26"/>
                    <a:pt x="53" y="13"/>
                  </a:cubicBezTo>
                  <a:cubicBezTo>
                    <a:pt x="88" y="0"/>
                    <a:pt x="128" y="21"/>
                    <a:pt x="142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808164" y="949326"/>
              <a:ext cx="230188" cy="300038"/>
            </a:xfrm>
            <a:custGeom>
              <a:avLst/>
              <a:gdLst>
                <a:gd name="T0" fmla="*/ 0 w 124"/>
                <a:gd name="T1" fmla="*/ 45 h 162"/>
                <a:gd name="T2" fmla="*/ 37 w 124"/>
                <a:gd name="T3" fmla="*/ 115 h 162"/>
                <a:gd name="T4" fmla="*/ 83 w 124"/>
                <a:gd name="T5" fmla="*/ 85 h 162"/>
                <a:gd name="T6" fmla="*/ 113 w 124"/>
                <a:gd name="T7" fmla="*/ 37 h 162"/>
                <a:gd name="T8" fmla="*/ 51 w 124"/>
                <a:gd name="T9" fmla="*/ 73 h 162"/>
                <a:gd name="T10" fmla="*/ 0 w 124"/>
                <a:gd name="T11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62">
                  <a:moveTo>
                    <a:pt x="0" y="45"/>
                  </a:moveTo>
                  <a:cubicBezTo>
                    <a:pt x="0" y="45"/>
                    <a:pt x="22" y="68"/>
                    <a:pt x="37" y="115"/>
                  </a:cubicBezTo>
                  <a:cubicBezTo>
                    <a:pt x="52" y="162"/>
                    <a:pt x="75" y="131"/>
                    <a:pt x="83" y="85"/>
                  </a:cubicBezTo>
                  <a:cubicBezTo>
                    <a:pt x="91" y="39"/>
                    <a:pt x="124" y="49"/>
                    <a:pt x="113" y="37"/>
                  </a:cubicBezTo>
                  <a:cubicBezTo>
                    <a:pt x="102" y="25"/>
                    <a:pt x="54" y="57"/>
                    <a:pt x="51" y="73"/>
                  </a:cubicBezTo>
                  <a:cubicBezTo>
                    <a:pt x="49" y="90"/>
                    <a:pt x="11" y="0"/>
                    <a:pt x="0" y="45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22476" y="1095376"/>
              <a:ext cx="322263" cy="292100"/>
            </a:xfrm>
            <a:custGeom>
              <a:avLst/>
              <a:gdLst>
                <a:gd name="T0" fmla="*/ 18 w 174"/>
                <a:gd name="T1" fmla="*/ 126 h 158"/>
                <a:gd name="T2" fmla="*/ 103 w 174"/>
                <a:gd name="T3" fmla="*/ 0 h 158"/>
                <a:gd name="T4" fmla="*/ 160 w 174"/>
                <a:gd name="T5" fmla="*/ 51 h 158"/>
                <a:gd name="T6" fmla="*/ 104 w 174"/>
                <a:gd name="T7" fmla="*/ 45 h 158"/>
                <a:gd name="T8" fmla="*/ 18 w 174"/>
                <a:gd name="T9" fmla="*/ 12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8">
                  <a:moveTo>
                    <a:pt x="18" y="126"/>
                  </a:moveTo>
                  <a:cubicBezTo>
                    <a:pt x="18" y="126"/>
                    <a:pt x="0" y="11"/>
                    <a:pt x="103" y="0"/>
                  </a:cubicBezTo>
                  <a:cubicBezTo>
                    <a:pt x="103" y="0"/>
                    <a:pt x="174" y="14"/>
                    <a:pt x="160" y="51"/>
                  </a:cubicBezTo>
                  <a:cubicBezTo>
                    <a:pt x="147" y="88"/>
                    <a:pt x="138" y="33"/>
                    <a:pt x="104" y="45"/>
                  </a:cubicBezTo>
                  <a:cubicBezTo>
                    <a:pt x="70" y="57"/>
                    <a:pt x="52" y="158"/>
                    <a:pt x="18" y="126"/>
                  </a:cubicBezTo>
                  <a:close/>
                </a:path>
              </a:pathLst>
            </a:custGeom>
            <a:solidFill>
              <a:srgbClr val="F1D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560514" y="1166813"/>
              <a:ext cx="301625" cy="322263"/>
            </a:xfrm>
            <a:custGeom>
              <a:avLst/>
              <a:gdLst>
                <a:gd name="T0" fmla="*/ 163 w 163"/>
                <a:gd name="T1" fmla="*/ 137 h 174"/>
                <a:gd name="T2" fmla="*/ 153 w 163"/>
                <a:gd name="T3" fmla="*/ 85 h 174"/>
                <a:gd name="T4" fmla="*/ 68 w 163"/>
                <a:gd name="T5" fmla="*/ 19 h 174"/>
                <a:gd name="T6" fmla="*/ 29 w 163"/>
                <a:gd name="T7" fmla="*/ 75 h 174"/>
                <a:gd name="T8" fmla="*/ 118 w 163"/>
                <a:gd name="T9" fmla="*/ 89 h 174"/>
                <a:gd name="T10" fmla="*/ 163 w 163"/>
                <a:gd name="T11" fmla="*/ 13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74">
                  <a:moveTo>
                    <a:pt x="163" y="137"/>
                  </a:moveTo>
                  <a:cubicBezTo>
                    <a:pt x="163" y="137"/>
                    <a:pt x="162" y="114"/>
                    <a:pt x="153" y="85"/>
                  </a:cubicBezTo>
                  <a:cubicBezTo>
                    <a:pt x="145" y="57"/>
                    <a:pt x="108" y="0"/>
                    <a:pt x="68" y="19"/>
                  </a:cubicBezTo>
                  <a:cubicBezTo>
                    <a:pt x="27" y="38"/>
                    <a:pt x="0" y="76"/>
                    <a:pt x="29" y="75"/>
                  </a:cubicBezTo>
                  <a:cubicBezTo>
                    <a:pt x="59" y="75"/>
                    <a:pt x="102" y="56"/>
                    <a:pt x="118" y="89"/>
                  </a:cubicBezTo>
                  <a:cubicBezTo>
                    <a:pt x="135" y="122"/>
                    <a:pt x="159" y="174"/>
                    <a:pt x="163" y="137"/>
                  </a:cubicBezTo>
                  <a:close/>
                </a:path>
              </a:pathLst>
            </a:custGeom>
            <a:solidFill>
              <a:srgbClr val="F1D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11376" y="1155701"/>
              <a:ext cx="396875" cy="366713"/>
            </a:xfrm>
            <a:custGeom>
              <a:avLst/>
              <a:gdLst>
                <a:gd name="T0" fmla="*/ 9 w 215"/>
                <a:gd name="T1" fmla="*/ 128 h 198"/>
                <a:gd name="T2" fmla="*/ 199 w 215"/>
                <a:gd name="T3" fmla="*/ 70 h 198"/>
                <a:gd name="T4" fmla="*/ 212 w 215"/>
                <a:gd name="T5" fmla="*/ 93 h 198"/>
                <a:gd name="T6" fmla="*/ 126 w 215"/>
                <a:gd name="T7" fmla="*/ 183 h 198"/>
                <a:gd name="T8" fmla="*/ 23 w 215"/>
                <a:gd name="T9" fmla="*/ 172 h 198"/>
                <a:gd name="T10" fmla="*/ 9 w 215"/>
                <a:gd name="T11" fmla="*/ 12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98">
                  <a:moveTo>
                    <a:pt x="9" y="128"/>
                  </a:moveTo>
                  <a:cubicBezTo>
                    <a:pt x="35" y="81"/>
                    <a:pt x="98" y="0"/>
                    <a:pt x="199" y="70"/>
                  </a:cubicBezTo>
                  <a:cubicBezTo>
                    <a:pt x="207" y="76"/>
                    <a:pt x="211" y="84"/>
                    <a:pt x="212" y="93"/>
                  </a:cubicBezTo>
                  <a:cubicBezTo>
                    <a:pt x="215" y="117"/>
                    <a:pt x="208" y="164"/>
                    <a:pt x="126" y="183"/>
                  </a:cubicBezTo>
                  <a:cubicBezTo>
                    <a:pt x="126" y="183"/>
                    <a:pt x="82" y="198"/>
                    <a:pt x="23" y="172"/>
                  </a:cubicBezTo>
                  <a:cubicBezTo>
                    <a:pt x="6" y="164"/>
                    <a:pt x="0" y="144"/>
                    <a:pt x="9" y="128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146301" y="1293813"/>
              <a:ext cx="222250" cy="192088"/>
            </a:xfrm>
            <a:custGeom>
              <a:avLst/>
              <a:gdLst>
                <a:gd name="T0" fmla="*/ 12 w 120"/>
                <a:gd name="T1" fmla="*/ 73 h 104"/>
                <a:gd name="T2" fmla="*/ 60 w 120"/>
                <a:gd name="T3" fmla="*/ 1 h 104"/>
                <a:gd name="T4" fmla="*/ 69 w 120"/>
                <a:gd name="T5" fmla="*/ 25 h 104"/>
                <a:gd name="T6" fmla="*/ 93 w 120"/>
                <a:gd name="T7" fmla="*/ 35 h 104"/>
                <a:gd name="T8" fmla="*/ 91 w 120"/>
                <a:gd name="T9" fmla="*/ 86 h 104"/>
                <a:gd name="T10" fmla="*/ 12 w 120"/>
                <a:gd name="T11" fmla="*/ 7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4">
                  <a:moveTo>
                    <a:pt x="12" y="73"/>
                  </a:moveTo>
                  <a:cubicBezTo>
                    <a:pt x="12" y="73"/>
                    <a:pt x="46" y="0"/>
                    <a:pt x="60" y="1"/>
                  </a:cubicBezTo>
                  <a:cubicBezTo>
                    <a:pt x="74" y="3"/>
                    <a:pt x="54" y="28"/>
                    <a:pt x="69" y="25"/>
                  </a:cubicBezTo>
                  <a:cubicBezTo>
                    <a:pt x="84" y="22"/>
                    <a:pt x="115" y="22"/>
                    <a:pt x="93" y="35"/>
                  </a:cubicBezTo>
                  <a:cubicBezTo>
                    <a:pt x="70" y="48"/>
                    <a:pt x="61" y="67"/>
                    <a:pt x="91" y="86"/>
                  </a:cubicBezTo>
                  <a:cubicBezTo>
                    <a:pt x="120" y="104"/>
                    <a:pt x="0" y="98"/>
                    <a:pt x="12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514476" y="1284288"/>
              <a:ext cx="269875" cy="200025"/>
            </a:xfrm>
            <a:custGeom>
              <a:avLst/>
              <a:gdLst>
                <a:gd name="T0" fmla="*/ 127 w 146"/>
                <a:gd name="T1" fmla="*/ 60 h 108"/>
                <a:gd name="T2" fmla="*/ 33 w 146"/>
                <a:gd name="T3" fmla="*/ 47 h 108"/>
                <a:gd name="T4" fmla="*/ 19 w 146"/>
                <a:gd name="T5" fmla="*/ 100 h 108"/>
                <a:gd name="T6" fmla="*/ 90 w 146"/>
                <a:gd name="T7" fmla="*/ 55 h 108"/>
                <a:gd name="T8" fmla="*/ 127 w 146"/>
                <a:gd name="T9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8">
                  <a:moveTo>
                    <a:pt x="127" y="60"/>
                  </a:moveTo>
                  <a:cubicBezTo>
                    <a:pt x="128" y="53"/>
                    <a:pt x="85" y="0"/>
                    <a:pt x="33" y="47"/>
                  </a:cubicBezTo>
                  <a:cubicBezTo>
                    <a:pt x="33" y="47"/>
                    <a:pt x="0" y="92"/>
                    <a:pt x="19" y="100"/>
                  </a:cubicBezTo>
                  <a:cubicBezTo>
                    <a:pt x="37" y="108"/>
                    <a:pt x="35" y="29"/>
                    <a:pt x="90" y="55"/>
                  </a:cubicBezTo>
                  <a:cubicBezTo>
                    <a:pt x="146" y="80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06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546226" y="1492251"/>
              <a:ext cx="247650" cy="111125"/>
            </a:xfrm>
            <a:custGeom>
              <a:avLst/>
              <a:gdLst>
                <a:gd name="T0" fmla="*/ 88 w 134"/>
                <a:gd name="T1" fmla="*/ 55 h 60"/>
                <a:gd name="T2" fmla="*/ 56 w 134"/>
                <a:gd name="T3" fmla="*/ 58 h 60"/>
                <a:gd name="T4" fmla="*/ 1 w 134"/>
                <a:gd name="T5" fmla="*/ 7 h 60"/>
                <a:gd name="T6" fmla="*/ 3 w 134"/>
                <a:gd name="T7" fmla="*/ 1 h 60"/>
                <a:gd name="T8" fmla="*/ 9 w 134"/>
                <a:gd name="T9" fmla="*/ 3 h 60"/>
                <a:gd name="T10" fmla="*/ 58 w 134"/>
                <a:gd name="T11" fmla="*/ 48 h 60"/>
                <a:gd name="T12" fmla="*/ 125 w 134"/>
                <a:gd name="T13" fmla="*/ 18 h 60"/>
                <a:gd name="T14" fmla="*/ 132 w 134"/>
                <a:gd name="T15" fmla="*/ 18 h 60"/>
                <a:gd name="T16" fmla="*/ 132 w 134"/>
                <a:gd name="T17" fmla="*/ 25 h 60"/>
                <a:gd name="T18" fmla="*/ 88 w 134"/>
                <a:gd name="T1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60">
                  <a:moveTo>
                    <a:pt x="88" y="55"/>
                  </a:moveTo>
                  <a:cubicBezTo>
                    <a:pt x="77" y="59"/>
                    <a:pt x="66" y="60"/>
                    <a:pt x="56" y="58"/>
                  </a:cubicBezTo>
                  <a:cubicBezTo>
                    <a:pt x="19" y="51"/>
                    <a:pt x="1" y="9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8" y="1"/>
                    <a:pt x="9" y="3"/>
                  </a:cubicBezTo>
                  <a:cubicBezTo>
                    <a:pt x="10" y="4"/>
                    <a:pt x="26" y="42"/>
                    <a:pt x="58" y="48"/>
                  </a:cubicBezTo>
                  <a:cubicBezTo>
                    <a:pt x="78" y="52"/>
                    <a:pt x="101" y="42"/>
                    <a:pt x="125" y="18"/>
                  </a:cubicBezTo>
                  <a:cubicBezTo>
                    <a:pt x="127" y="16"/>
                    <a:pt x="130" y="16"/>
                    <a:pt x="132" y="18"/>
                  </a:cubicBezTo>
                  <a:cubicBezTo>
                    <a:pt x="134" y="20"/>
                    <a:pt x="134" y="23"/>
                    <a:pt x="132" y="25"/>
                  </a:cubicBezTo>
                  <a:cubicBezTo>
                    <a:pt x="117" y="40"/>
                    <a:pt x="103" y="50"/>
                    <a:pt x="88" y="55"/>
                  </a:cubicBezTo>
                  <a:close/>
                </a:path>
              </a:pathLst>
            </a:custGeom>
            <a:solidFill>
              <a:srgbClr val="06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1597026" y="1341438"/>
              <a:ext cx="214313" cy="214313"/>
            </a:xfrm>
            <a:custGeom>
              <a:avLst/>
              <a:gdLst>
                <a:gd name="T0" fmla="*/ 40 w 116"/>
                <a:gd name="T1" fmla="*/ 9 h 116"/>
                <a:gd name="T2" fmla="*/ 10 w 116"/>
                <a:gd name="T3" fmla="*/ 75 h 116"/>
                <a:gd name="T4" fmla="*/ 76 w 116"/>
                <a:gd name="T5" fmla="*/ 106 h 116"/>
                <a:gd name="T6" fmla="*/ 106 w 116"/>
                <a:gd name="T7" fmla="*/ 40 h 116"/>
                <a:gd name="T8" fmla="*/ 40 w 116"/>
                <a:gd name="T9" fmla="*/ 9 h 116"/>
                <a:gd name="T10" fmla="*/ 67 w 116"/>
                <a:gd name="T11" fmla="*/ 53 h 116"/>
                <a:gd name="T12" fmla="*/ 54 w 116"/>
                <a:gd name="T13" fmla="*/ 47 h 116"/>
                <a:gd name="T14" fmla="*/ 60 w 116"/>
                <a:gd name="T15" fmla="*/ 34 h 116"/>
                <a:gd name="T16" fmla="*/ 73 w 116"/>
                <a:gd name="T17" fmla="*/ 40 h 116"/>
                <a:gd name="T18" fmla="*/ 67 w 116"/>
                <a:gd name="T19" fmla="*/ 5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40" y="9"/>
                  </a:moveTo>
                  <a:cubicBezTo>
                    <a:pt x="14" y="19"/>
                    <a:pt x="0" y="49"/>
                    <a:pt x="10" y="75"/>
                  </a:cubicBezTo>
                  <a:cubicBezTo>
                    <a:pt x="19" y="102"/>
                    <a:pt x="49" y="116"/>
                    <a:pt x="76" y="106"/>
                  </a:cubicBezTo>
                  <a:cubicBezTo>
                    <a:pt x="102" y="96"/>
                    <a:pt x="116" y="67"/>
                    <a:pt x="106" y="40"/>
                  </a:cubicBezTo>
                  <a:cubicBezTo>
                    <a:pt x="96" y="13"/>
                    <a:pt x="67" y="0"/>
                    <a:pt x="40" y="9"/>
                  </a:cubicBezTo>
                  <a:close/>
                  <a:moveTo>
                    <a:pt x="67" y="53"/>
                  </a:moveTo>
                  <a:cubicBezTo>
                    <a:pt x="62" y="55"/>
                    <a:pt x="56" y="52"/>
                    <a:pt x="54" y="47"/>
                  </a:cubicBezTo>
                  <a:cubicBezTo>
                    <a:pt x="52" y="42"/>
                    <a:pt x="55" y="36"/>
                    <a:pt x="60" y="34"/>
                  </a:cubicBezTo>
                  <a:cubicBezTo>
                    <a:pt x="65" y="32"/>
                    <a:pt x="71" y="35"/>
                    <a:pt x="73" y="40"/>
                  </a:cubicBezTo>
                  <a:cubicBezTo>
                    <a:pt x="75" y="45"/>
                    <a:pt x="72" y="51"/>
                    <a:pt x="67" y="53"/>
                  </a:cubicBezTo>
                  <a:close/>
                </a:path>
              </a:pathLst>
            </a:custGeom>
            <a:solidFill>
              <a:srgbClr val="080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81139" y="2490788"/>
              <a:ext cx="325438" cy="165100"/>
            </a:xfrm>
            <a:custGeom>
              <a:avLst/>
              <a:gdLst>
                <a:gd name="T0" fmla="*/ 166 w 176"/>
                <a:gd name="T1" fmla="*/ 89 h 89"/>
                <a:gd name="T2" fmla="*/ 160 w 176"/>
                <a:gd name="T3" fmla="*/ 89 h 89"/>
                <a:gd name="T4" fmla="*/ 6 w 176"/>
                <a:gd name="T5" fmla="*/ 24 h 89"/>
                <a:gd name="T6" fmla="*/ 4 w 176"/>
                <a:gd name="T7" fmla="*/ 6 h 89"/>
                <a:gd name="T8" fmla="*/ 23 w 176"/>
                <a:gd name="T9" fmla="*/ 5 h 89"/>
                <a:gd name="T10" fmla="*/ 164 w 176"/>
                <a:gd name="T11" fmla="*/ 64 h 89"/>
                <a:gd name="T12" fmla="*/ 175 w 176"/>
                <a:gd name="T13" fmla="*/ 78 h 89"/>
                <a:gd name="T14" fmla="*/ 166 w 176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9">
                  <a:moveTo>
                    <a:pt x="166" y="89"/>
                  </a:moveTo>
                  <a:cubicBezTo>
                    <a:pt x="164" y="89"/>
                    <a:pt x="162" y="89"/>
                    <a:pt x="160" y="89"/>
                  </a:cubicBezTo>
                  <a:cubicBezTo>
                    <a:pt x="69" y="77"/>
                    <a:pt x="8" y="26"/>
                    <a:pt x="6" y="24"/>
                  </a:cubicBezTo>
                  <a:cubicBezTo>
                    <a:pt x="1" y="20"/>
                    <a:pt x="0" y="11"/>
                    <a:pt x="4" y="6"/>
                  </a:cubicBezTo>
                  <a:cubicBezTo>
                    <a:pt x="9" y="1"/>
                    <a:pt x="17" y="0"/>
                    <a:pt x="23" y="5"/>
                  </a:cubicBezTo>
                  <a:cubicBezTo>
                    <a:pt x="23" y="6"/>
                    <a:pt x="80" y="53"/>
                    <a:pt x="164" y="64"/>
                  </a:cubicBezTo>
                  <a:cubicBezTo>
                    <a:pt x="171" y="65"/>
                    <a:pt x="176" y="71"/>
                    <a:pt x="175" y="78"/>
                  </a:cubicBezTo>
                  <a:cubicBezTo>
                    <a:pt x="174" y="83"/>
                    <a:pt x="170" y="87"/>
                    <a:pt x="166" y="89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584326" y="796926"/>
              <a:ext cx="98425" cy="153988"/>
            </a:xfrm>
            <a:custGeom>
              <a:avLst/>
              <a:gdLst>
                <a:gd name="T0" fmla="*/ 47 w 53"/>
                <a:gd name="T1" fmla="*/ 83 h 83"/>
                <a:gd name="T2" fmla="*/ 41 w 53"/>
                <a:gd name="T3" fmla="*/ 83 h 83"/>
                <a:gd name="T4" fmla="*/ 1 w 53"/>
                <a:gd name="T5" fmla="*/ 11 h 83"/>
                <a:gd name="T6" fmla="*/ 7 w 53"/>
                <a:gd name="T7" fmla="*/ 1 h 83"/>
                <a:gd name="T8" fmla="*/ 17 w 53"/>
                <a:gd name="T9" fmla="*/ 6 h 83"/>
                <a:gd name="T10" fmla="*/ 47 w 53"/>
                <a:gd name="T11" fmla="*/ 68 h 83"/>
                <a:gd name="T12" fmla="*/ 52 w 53"/>
                <a:gd name="T13" fmla="*/ 78 h 83"/>
                <a:gd name="T14" fmla="*/ 47 w 53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3">
                  <a:moveTo>
                    <a:pt x="47" y="83"/>
                  </a:moveTo>
                  <a:cubicBezTo>
                    <a:pt x="45" y="83"/>
                    <a:pt x="43" y="83"/>
                    <a:pt x="41" y="83"/>
                  </a:cubicBezTo>
                  <a:cubicBezTo>
                    <a:pt x="20" y="75"/>
                    <a:pt x="4" y="21"/>
                    <a:pt x="1" y="11"/>
                  </a:cubicBezTo>
                  <a:cubicBezTo>
                    <a:pt x="0" y="7"/>
                    <a:pt x="2" y="2"/>
                    <a:pt x="7" y="1"/>
                  </a:cubicBezTo>
                  <a:cubicBezTo>
                    <a:pt x="11" y="0"/>
                    <a:pt x="15" y="2"/>
                    <a:pt x="17" y="6"/>
                  </a:cubicBezTo>
                  <a:cubicBezTo>
                    <a:pt x="24" y="33"/>
                    <a:pt x="38" y="64"/>
                    <a:pt x="47" y="68"/>
                  </a:cubicBezTo>
                  <a:cubicBezTo>
                    <a:pt x="51" y="69"/>
                    <a:pt x="53" y="74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420939" y="758826"/>
              <a:ext cx="53975" cy="103188"/>
            </a:xfrm>
            <a:custGeom>
              <a:avLst/>
              <a:gdLst>
                <a:gd name="T0" fmla="*/ 0 w 34"/>
                <a:gd name="T1" fmla="*/ 0 h 65"/>
                <a:gd name="T2" fmla="*/ 23 w 34"/>
                <a:gd name="T3" fmla="*/ 65 h 65"/>
                <a:gd name="T4" fmla="*/ 34 w 34"/>
                <a:gd name="T5" fmla="*/ 23 h 65"/>
                <a:gd name="T6" fmla="*/ 0 w 3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5">
                  <a:moveTo>
                    <a:pt x="0" y="0"/>
                  </a:moveTo>
                  <a:lnTo>
                    <a:pt x="23" y="65"/>
                  </a:lnTo>
                  <a:lnTo>
                    <a:pt x="3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420939" y="758826"/>
              <a:ext cx="53975" cy="103188"/>
            </a:xfrm>
            <a:custGeom>
              <a:avLst/>
              <a:gdLst>
                <a:gd name="T0" fmla="*/ 0 w 34"/>
                <a:gd name="T1" fmla="*/ 0 h 65"/>
                <a:gd name="T2" fmla="*/ 23 w 34"/>
                <a:gd name="T3" fmla="*/ 65 h 65"/>
                <a:gd name="T4" fmla="*/ 34 w 34"/>
                <a:gd name="T5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65">
                  <a:moveTo>
                    <a:pt x="0" y="0"/>
                  </a:moveTo>
                  <a:lnTo>
                    <a:pt x="23" y="65"/>
                  </a:lnTo>
                  <a:lnTo>
                    <a:pt x="34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03476" y="741363"/>
              <a:ext cx="88900" cy="136525"/>
            </a:xfrm>
            <a:custGeom>
              <a:avLst/>
              <a:gdLst>
                <a:gd name="T0" fmla="*/ 32 w 48"/>
                <a:gd name="T1" fmla="*/ 72 h 73"/>
                <a:gd name="T2" fmla="*/ 29 w 48"/>
                <a:gd name="T3" fmla="*/ 73 h 73"/>
                <a:gd name="T4" fmla="*/ 22 w 48"/>
                <a:gd name="T5" fmla="*/ 67 h 73"/>
                <a:gd name="T6" fmla="*/ 1 w 48"/>
                <a:gd name="T7" fmla="*/ 11 h 73"/>
                <a:gd name="T8" fmla="*/ 6 w 48"/>
                <a:gd name="T9" fmla="*/ 1 h 73"/>
                <a:gd name="T10" fmla="*/ 16 w 48"/>
                <a:gd name="T11" fmla="*/ 6 h 73"/>
                <a:gd name="T12" fmla="*/ 28 w 48"/>
                <a:gd name="T13" fmla="*/ 38 h 73"/>
                <a:gd name="T14" fmla="*/ 31 w 48"/>
                <a:gd name="T15" fmla="*/ 27 h 73"/>
                <a:gd name="T16" fmla="*/ 41 w 48"/>
                <a:gd name="T17" fmla="*/ 22 h 73"/>
                <a:gd name="T18" fmla="*/ 47 w 48"/>
                <a:gd name="T19" fmla="*/ 31 h 73"/>
                <a:gd name="T20" fmla="*/ 37 w 48"/>
                <a:gd name="T21" fmla="*/ 67 h 73"/>
                <a:gd name="T22" fmla="*/ 32 w 48"/>
                <a:gd name="T23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3">
                  <a:moveTo>
                    <a:pt x="32" y="72"/>
                  </a:moveTo>
                  <a:cubicBezTo>
                    <a:pt x="31" y="72"/>
                    <a:pt x="30" y="73"/>
                    <a:pt x="29" y="73"/>
                  </a:cubicBezTo>
                  <a:cubicBezTo>
                    <a:pt x="26" y="73"/>
                    <a:pt x="23" y="71"/>
                    <a:pt x="22" y="6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5" y="2"/>
                    <a:pt x="16" y="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3"/>
                    <a:pt x="37" y="20"/>
                    <a:pt x="41" y="22"/>
                  </a:cubicBezTo>
                  <a:cubicBezTo>
                    <a:pt x="45" y="23"/>
                    <a:pt x="48" y="27"/>
                    <a:pt x="47" y="31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6" y="69"/>
                    <a:pt x="34" y="71"/>
                    <a:pt x="32" y="72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641476" y="1841501"/>
              <a:ext cx="546100" cy="328613"/>
            </a:xfrm>
            <a:custGeom>
              <a:avLst/>
              <a:gdLst>
                <a:gd name="T0" fmla="*/ 160 w 295"/>
                <a:gd name="T1" fmla="*/ 0 h 177"/>
                <a:gd name="T2" fmla="*/ 218 w 295"/>
                <a:gd name="T3" fmla="*/ 46 h 177"/>
                <a:gd name="T4" fmla="*/ 278 w 295"/>
                <a:gd name="T5" fmla="*/ 53 h 177"/>
                <a:gd name="T6" fmla="*/ 13 w 295"/>
                <a:gd name="T7" fmla="*/ 70 h 177"/>
                <a:gd name="T8" fmla="*/ 40 w 295"/>
                <a:gd name="T9" fmla="*/ 11 h 177"/>
                <a:gd name="T10" fmla="*/ 160 w 295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177">
                  <a:moveTo>
                    <a:pt x="160" y="0"/>
                  </a:moveTo>
                  <a:cubicBezTo>
                    <a:pt x="160" y="0"/>
                    <a:pt x="175" y="43"/>
                    <a:pt x="218" y="46"/>
                  </a:cubicBezTo>
                  <a:cubicBezTo>
                    <a:pt x="260" y="49"/>
                    <a:pt x="295" y="30"/>
                    <a:pt x="278" y="53"/>
                  </a:cubicBezTo>
                  <a:cubicBezTo>
                    <a:pt x="262" y="76"/>
                    <a:pt x="84" y="177"/>
                    <a:pt x="13" y="70"/>
                  </a:cubicBezTo>
                  <a:cubicBezTo>
                    <a:pt x="13" y="70"/>
                    <a:pt x="0" y="8"/>
                    <a:pt x="40" y="11"/>
                  </a:cubicBezTo>
                  <a:cubicBezTo>
                    <a:pt x="81" y="14"/>
                    <a:pt x="160" y="0"/>
                    <a:pt x="160" y="0"/>
                  </a:cubicBezTo>
                  <a:close/>
                </a:path>
              </a:pathLst>
            </a:custGeom>
            <a:solidFill>
              <a:srgbClr val="B9B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655764" y="1827213"/>
              <a:ext cx="568325" cy="200025"/>
            </a:xfrm>
            <a:custGeom>
              <a:avLst/>
              <a:gdLst>
                <a:gd name="T0" fmla="*/ 305 w 308"/>
                <a:gd name="T1" fmla="*/ 3 h 108"/>
                <a:gd name="T2" fmla="*/ 294 w 308"/>
                <a:gd name="T3" fmla="*/ 3 h 108"/>
                <a:gd name="T4" fmla="*/ 166 w 308"/>
                <a:gd name="T5" fmla="*/ 82 h 108"/>
                <a:gd name="T6" fmla="*/ 87 w 308"/>
                <a:gd name="T7" fmla="*/ 70 h 108"/>
                <a:gd name="T8" fmla="*/ 87 w 308"/>
                <a:gd name="T9" fmla="*/ 69 h 108"/>
                <a:gd name="T10" fmla="*/ 85 w 308"/>
                <a:gd name="T11" fmla="*/ 48 h 108"/>
                <a:gd name="T12" fmla="*/ 76 w 308"/>
                <a:gd name="T13" fmla="*/ 40 h 108"/>
                <a:gd name="T14" fmla="*/ 69 w 308"/>
                <a:gd name="T15" fmla="*/ 49 h 108"/>
                <a:gd name="T16" fmla="*/ 71 w 308"/>
                <a:gd name="T17" fmla="*/ 71 h 108"/>
                <a:gd name="T18" fmla="*/ 72 w 308"/>
                <a:gd name="T19" fmla="*/ 72 h 108"/>
                <a:gd name="T20" fmla="*/ 54 w 308"/>
                <a:gd name="T21" fmla="*/ 78 h 108"/>
                <a:gd name="T22" fmla="*/ 14 w 308"/>
                <a:gd name="T23" fmla="*/ 55 h 108"/>
                <a:gd name="T24" fmla="*/ 3 w 308"/>
                <a:gd name="T25" fmla="*/ 55 h 108"/>
                <a:gd name="T26" fmla="*/ 3 w 308"/>
                <a:gd name="T27" fmla="*/ 67 h 108"/>
                <a:gd name="T28" fmla="*/ 88 w 308"/>
                <a:gd name="T29" fmla="*/ 104 h 108"/>
                <a:gd name="T30" fmla="*/ 186 w 308"/>
                <a:gd name="T31" fmla="*/ 92 h 108"/>
                <a:gd name="T32" fmla="*/ 305 w 308"/>
                <a:gd name="T33" fmla="*/ 14 h 108"/>
                <a:gd name="T34" fmla="*/ 305 w 308"/>
                <a:gd name="T35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8" h="108">
                  <a:moveTo>
                    <a:pt x="305" y="3"/>
                  </a:moveTo>
                  <a:cubicBezTo>
                    <a:pt x="302" y="0"/>
                    <a:pt x="297" y="0"/>
                    <a:pt x="294" y="3"/>
                  </a:cubicBezTo>
                  <a:cubicBezTo>
                    <a:pt x="251" y="43"/>
                    <a:pt x="208" y="70"/>
                    <a:pt x="166" y="82"/>
                  </a:cubicBezTo>
                  <a:cubicBezTo>
                    <a:pt x="152" y="77"/>
                    <a:pt x="120" y="67"/>
                    <a:pt x="87" y="70"/>
                  </a:cubicBezTo>
                  <a:cubicBezTo>
                    <a:pt x="87" y="70"/>
                    <a:pt x="87" y="69"/>
                    <a:pt x="87" y="6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3"/>
                    <a:pt x="81" y="40"/>
                    <a:pt x="76" y="40"/>
                  </a:cubicBezTo>
                  <a:cubicBezTo>
                    <a:pt x="72" y="41"/>
                    <a:pt x="69" y="45"/>
                    <a:pt x="69" y="49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66" y="74"/>
                    <a:pt x="60" y="76"/>
                    <a:pt x="54" y="78"/>
                  </a:cubicBezTo>
                  <a:cubicBezTo>
                    <a:pt x="29" y="68"/>
                    <a:pt x="14" y="55"/>
                    <a:pt x="14" y="55"/>
                  </a:cubicBezTo>
                  <a:cubicBezTo>
                    <a:pt x="11" y="52"/>
                    <a:pt x="6" y="52"/>
                    <a:pt x="3" y="55"/>
                  </a:cubicBezTo>
                  <a:cubicBezTo>
                    <a:pt x="0" y="59"/>
                    <a:pt x="0" y="64"/>
                    <a:pt x="3" y="67"/>
                  </a:cubicBezTo>
                  <a:cubicBezTo>
                    <a:pt x="4" y="68"/>
                    <a:pt x="35" y="96"/>
                    <a:pt x="88" y="104"/>
                  </a:cubicBezTo>
                  <a:cubicBezTo>
                    <a:pt x="113" y="108"/>
                    <a:pt x="147" y="107"/>
                    <a:pt x="186" y="92"/>
                  </a:cubicBezTo>
                  <a:cubicBezTo>
                    <a:pt x="221" y="79"/>
                    <a:pt x="261" y="55"/>
                    <a:pt x="305" y="14"/>
                  </a:cubicBezTo>
                  <a:cubicBezTo>
                    <a:pt x="308" y="11"/>
                    <a:pt x="308" y="6"/>
                    <a:pt x="305" y="3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597026" y="1654176"/>
              <a:ext cx="387350" cy="279400"/>
            </a:xfrm>
            <a:custGeom>
              <a:avLst/>
              <a:gdLst>
                <a:gd name="T0" fmla="*/ 101 w 209"/>
                <a:gd name="T1" fmla="*/ 4 h 151"/>
                <a:gd name="T2" fmla="*/ 33 w 209"/>
                <a:gd name="T3" fmla="*/ 41 h 151"/>
                <a:gd name="T4" fmla="*/ 150 w 209"/>
                <a:gd name="T5" fmla="*/ 139 h 151"/>
                <a:gd name="T6" fmla="*/ 199 w 209"/>
                <a:gd name="T7" fmla="*/ 36 h 151"/>
                <a:gd name="T8" fmla="*/ 101 w 209"/>
                <a:gd name="T9" fmla="*/ 4 h 151"/>
                <a:gd name="T10" fmla="*/ 95 w 209"/>
                <a:gd name="T11" fmla="*/ 102 h 151"/>
                <a:gd name="T12" fmla="*/ 93 w 209"/>
                <a:gd name="T13" fmla="*/ 102 h 151"/>
                <a:gd name="T14" fmla="*/ 84 w 209"/>
                <a:gd name="T15" fmla="*/ 99 h 151"/>
                <a:gd name="T16" fmla="*/ 48 w 209"/>
                <a:gd name="T17" fmla="*/ 87 h 151"/>
                <a:gd name="T18" fmla="*/ 39 w 209"/>
                <a:gd name="T19" fmla="*/ 81 h 151"/>
                <a:gd name="T20" fmla="*/ 45 w 209"/>
                <a:gd name="T21" fmla="*/ 72 h 151"/>
                <a:gd name="T22" fmla="*/ 97 w 209"/>
                <a:gd name="T23" fmla="*/ 91 h 151"/>
                <a:gd name="T24" fmla="*/ 95 w 209"/>
                <a:gd name="T25" fmla="*/ 102 h 151"/>
                <a:gd name="T26" fmla="*/ 167 w 209"/>
                <a:gd name="T27" fmla="*/ 72 h 151"/>
                <a:gd name="T28" fmla="*/ 159 w 209"/>
                <a:gd name="T29" fmla="*/ 81 h 151"/>
                <a:gd name="T30" fmla="*/ 132 w 209"/>
                <a:gd name="T31" fmla="*/ 94 h 151"/>
                <a:gd name="T32" fmla="*/ 124 w 209"/>
                <a:gd name="T33" fmla="*/ 92 h 151"/>
                <a:gd name="T34" fmla="*/ 116 w 209"/>
                <a:gd name="T35" fmla="*/ 91 h 151"/>
                <a:gd name="T36" fmla="*/ 158 w 209"/>
                <a:gd name="T37" fmla="*/ 65 h 151"/>
                <a:gd name="T38" fmla="*/ 167 w 209"/>
                <a:gd name="T39" fmla="*/ 7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9" h="151">
                  <a:moveTo>
                    <a:pt x="101" y="4"/>
                  </a:moveTo>
                  <a:cubicBezTo>
                    <a:pt x="42" y="9"/>
                    <a:pt x="33" y="41"/>
                    <a:pt x="33" y="41"/>
                  </a:cubicBezTo>
                  <a:cubicBezTo>
                    <a:pt x="0" y="136"/>
                    <a:pt x="91" y="151"/>
                    <a:pt x="150" y="139"/>
                  </a:cubicBezTo>
                  <a:cubicBezTo>
                    <a:pt x="209" y="127"/>
                    <a:pt x="199" y="70"/>
                    <a:pt x="199" y="36"/>
                  </a:cubicBezTo>
                  <a:cubicBezTo>
                    <a:pt x="198" y="3"/>
                    <a:pt x="160" y="0"/>
                    <a:pt x="101" y="4"/>
                  </a:cubicBezTo>
                  <a:close/>
                  <a:moveTo>
                    <a:pt x="95" y="102"/>
                  </a:moveTo>
                  <a:cubicBezTo>
                    <a:pt x="94" y="102"/>
                    <a:pt x="94" y="102"/>
                    <a:pt x="93" y="102"/>
                  </a:cubicBezTo>
                  <a:cubicBezTo>
                    <a:pt x="90" y="104"/>
                    <a:pt x="86" y="102"/>
                    <a:pt x="84" y="99"/>
                  </a:cubicBezTo>
                  <a:cubicBezTo>
                    <a:pt x="73" y="82"/>
                    <a:pt x="49" y="87"/>
                    <a:pt x="48" y="87"/>
                  </a:cubicBezTo>
                  <a:cubicBezTo>
                    <a:pt x="44" y="88"/>
                    <a:pt x="40" y="86"/>
                    <a:pt x="39" y="81"/>
                  </a:cubicBezTo>
                  <a:cubicBezTo>
                    <a:pt x="38" y="77"/>
                    <a:pt x="41" y="73"/>
                    <a:pt x="45" y="72"/>
                  </a:cubicBezTo>
                  <a:cubicBezTo>
                    <a:pt x="47" y="71"/>
                    <a:pt x="81" y="64"/>
                    <a:pt x="97" y="91"/>
                  </a:cubicBezTo>
                  <a:cubicBezTo>
                    <a:pt x="100" y="94"/>
                    <a:pt x="99" y="99"/>
                    <a:pt x="95" y="102"/>
                  </a:cubicBezTo>
                  <a:close/>
                  <a:moveTo>
                    <a:pt x="167" y="72"/>
                  </a:moveTo>
                  <a:cubicBezTo>
                    <a:pt x="167" y="76"/>
                    <a:pt x="164" y="80"/>
                    <a:pt x="159" y="81"/>
                  </a:cubicBezTo>
                  <a:cubicBezTo>
                    <a:pt x="135" y="83"/>
                    <a:pt x="132" y="93"/>
                    <a:pt x="132" y="94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16" y="90"/>
                    <a:pt x="120" y="68"/>
                    <a:pt x="158" y="65"/>
                  </a:cubicBezTo>
                  <a:cubicBezTo>
                    <a:pt x="163" y="64"/>
                    <a:pt x="166" y="68"/>
                    <a:pt x="167" y="72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046289" y="1746251"/>
              <a:ext cx="30163" cy="30163"/>
            </a:xfrm>
            <a:custGeom>
              <a:avLst/>
              <a:gdLst>
                <a:gd name="T0" fmla="*/ 15 w 16"/>
                <a:gd name="T1" fmla="*/ 5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5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7" y="16"/>
                    <a:pt x="3" y="14"/>
                    <a:pt x="1" y="10"/>
                  </a:cubicBezTo>
                  <a:cubicBezTo>
                    <a:pt x="0" y="7"/>
                    <a:pt x="2" y="2"/>
                    <a:pt x="6" y="1"/>
                  </a:cubicBezTo>
                  <a:cubicBezTo>
                    <a:pt x="9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109789" y="1795463"/>
              <a:ext cx="31750" cy="31750"/>
            </a:xfrm>
            <a:custGeom>
              <a:avLst/>
              <a:gdLst>
                <a:gd name="T0" fmla="*/ 16 w 17"/>
                <a:gd name="T1" fmla="*/ 6 h 17"/>
                <a:gd name="T2" fmla="*/ 11 w 17"/>
                <a:gd name="T3" fmla="*/ 16 h 17"/>
                <a:gd name="T4" fmla="*/ 1 w 17"/>
                <a:gd name="T5" fmla="*/ 11 h 17"/>
                <a:gd name="T6" fmla="*/ 6 w 17"/>
                <a:gd name="T7" fmla="*/ 2 h 17"/>
                <a:gd name="T8" fmla="*/ 16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6"/>
                  </a:moveTo>
                  <a:cubicBezTo>
                    <a:pt x="17" y="10"/>
                    <a:pt x="15" y="15"/>
                    <a:pt x="11" y="16"/>
                  </a:cubicBezTo>
                  <a:cubicBezTo>
                    <a:pt x="7" y="17"/>
                    <a:pt x="3" y="15"/>
                    <a:pt x="1" y="11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826" y="1828801"/>
              <a:ext cx="15875" cy="17463"/>
            </a:xfrm>
            <a:custGeom>
              <a:avLst/>
              <a:gdLst>
                <a:gd name="T0" fmla="*/ 8 w 9"/>
                <a:gd name="T1" fmla="*/ 3 h 9"/>
                <a:gd name="T2" fmla="*/ 6 w 9"/>
                <a:gd name="T3" fmla="*/ 8 h 9"/>
                <a:gd name="T4" fmla="*/ 1 w 9"/>
                <a:gd name="T5" fmla="*/ 6 h 9"/>
                <a:gd name="T6" fmla="*/ 3 w 9"/>
                <a:gd name="T7" fmla="*/ 1 h 9"/>
                <a:gd name="T8" fmla="*/ 8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9" y="5"/>
                    <a:pt x="8" y="7"/>
                    <a:pt x="6" y="8"/>
                  </a:cubicBezTo>
                  <a:cubicBezTo>
                    <a:pt x="4" y="9"/>
                    <a:pt x="1" y="8"/>
                    <a:pt x="1" y="6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614489" y="1779588"/>
              <a:ext cx="19050" cy="20638"/>
            </a:xfrm>
            <a:custGeom>
              <a:avLst/>
              <a:gdLst>
                <a:gd name="T0" fmla="*/ 9 w 10"/>
                <a:gd name="T1" fmla="*/ 4 h 11"/>
                <a:gd name="T2" fmla="*/ 7 w 10"/>
                <a:gd name="T3" fmla="*/ 10 h 11"/>
                <a:gd name="T4" fmla="*/ 1 w 10"/>
                <a:gd name="T5" fmla="*/ 7 h 11"/>
                <a:gd name="T6" fmla="*/ 4 w 10"/>
                <a:gd name="T7" fmla="*/ 1 h 11"/>
                <a:gd name="T8" fmla="*/ 9 w 10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4"/>
                  </a:moveTo>
                  <a:cubicBezTo>
                    <a:pt x="10" y="6"/>
                    <a:pt x="9" y="9"/>
                    <a:pt x="7" y="10"/>
                  </a:cubicBezTo>
                  <a:cubicBezTo>
                    <a:pt x="4" y="11"/>
                    <a:pt x="2" y="10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9" y="4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617664" y="1833563"/>
              <a:ext cx="19050" cy="17463"/>
            </a:xfrm>
            <a:custGeom>
              <a:avLst/>
              <a:gdLst>
                <a:gd name="T0" fmla="*/ 9 w 10"/>
                <a:gd name="T1" fmla="*/ 4 h 10"/>
                <a:gd name="T2" fmla="*/ 6 w 10"/>
                <a:gd name="T3" fmla="*/ 9 h 10"/>
                <a:gd name="T4" fmla="*/ 1 w 10"/>
                <a:gd name="T5" fmla="*/ 6 h 10"/>
                <a:gd name="T6" fmla="*/ 4 w 10"/>
                <a:gd name="T7" fmla="*/ 1 h 10"/>
                <a:gd name="T8" fmla="*/ 9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4"/>
                  </a:moveTo>
                  <a:cubicBezTo>
                    <a:pt x="10" y="6"/>
                    <a:pt x="9" y="8"/>
                    <a:pt x="6" y="9"/>
                  </a:cubicBezTo>
                  <a:cubicBezTo>
                    <a:pt x="4" y="10"/>
                    <a:pt x="2" y="9"/>
                    <a:pt x="1" y="6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1"/>
                    <a:pt x="9" y="4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638301" y="1885951"/>
              <a:ext cx="17463" cy="19050"/>
            </a:xfrm>
            <a:custGeom>
              <a:avLst/>
              <a:gdLst>
                <a:gd name="T0" fmla="*/ 9 w 9"/>
                <a:gd name="T1" fmla="*/ 4 h 10"/>
                <a:gd name="T2" fmla="*/ 6 w 9"/>
                <a:gd name="T3" fmla="*/ 9 h 10"/>
                <a:gd name="T4" fmla="*/ 1 w 9"/>
                <a:gd name="T5" fmla="*/ 7 h 10"/>
                <a:gd name="T6" fmla="*/ 3 w 9"/>
                <a:gd name="T7" fmla="*/ 1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9" y="6"/>
                    <a:pt x="8" y="8"/>
                    <a:pt x="6" y="9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600201" y="2860676"/>
              <a:ext cx="231775" cy="222250"/>
            </a:xfrm>
            <a:custGeom>
              <a:avLst/>
              <a:gdLst>
                <a:gd name="T0" fmla="*/ 116 w 126"/>
                <a:gd name="T1" fmla="*/ 119 h 120"/>
                <a:gd name="T2" fmla="*/ 109 w 126"/>
                <a:gd name="T3" fmla="*/ 119 h 120"/>
                <a:gd name="T4" fmla="*/ 4 w 126"/>
                <a:gd name="T5" fmla="*/ 21 h 120"/>
                <a:gd name="T6" fmla="*/ 9 w 126"/>
                <a:gd name="T7" fmla="*/ 3 h 120"/>
                <a:gd name="T8" fmla="*/ 26 w 126"/>
                <a:gd name="T9" fmla="*/ 9 h 120"/>
                <a:gd name="T10" fmla="*/ 26 w 126"/>
                <a:gd name="T11" fmla="*/ 9 h 120"/>
                <a:gd name="T12" fmla="*/ 114 w 126"/>
                <a:gd name="T13" fmla="*/ 94 h 120"/>
                <a:gd name="T14" fmla="*/ 124 w 126"/>
                <a:gd name="T15" fmla="*/ 109 h 120"/>
                <a:gd name="T16" fmla="*/ 116 w 126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20">
                  <a:moveTo>
                    <a:pt x="116" y="119"/>
                  </a:moveTo>
                  <a:cubicBezTo>
                    <a:pt x="114" y="120"/>
                    <a:pt x="112" y="120"/>
                    <a:pt x="109" y="119"/>
                  </a:cubicBezTo>
                  <a:cubicBezTo>
                    <a:pt x="50" y="108"/>
                    <a:pt x="6" y="24"/>
                    <a:pt x="4" y="21"/>
                  </a:cubicBezTo>
                  <a:cubicBezTo>
                    <a:pt x="0" y="14"/>
                    <a:pt x="3" y="7"/>
                    <a:pt x="9" y="3"/>
                  </a:cubicBezTo>
                  <a:cubicBezTo>
                    <a:pt x="15" y="0"/>
                    <a:pt x="23" y="3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67" y="85"/>
                    <a:pt x="114" y="94"/>
                  </a:cubicBezTo>
                  <a:cubicBezTo>
                    <a:pt x="121" y="96"/>
                    <a:pt x="126" y="102"/>
                    <a:pt x="124" y="109"/>
                  </a:cubicBezTo>
                  <a:cubicBezTo>
                    <a:pt x="123" y="114"/>
                    <a:pt x="120" y="118"/>
                    <a:pt x="116" y="119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420814" y="2992438"/>
              <a:ext cx="358775" cy="198438"/>
            </a:xfrm>
            <a:custGeom>
              <a:avLst/>
              <a:gdLst>
                <a:gd name="T0" fmla="*/ 0 w 194"/>
                <a:gd name="T1" fmla="*/ 29 h 107"/>
                <a:gd name="T2" fmla="*/ 130 w 194"/>
                <a:gd name="T3" fmla="*/ 0 h 107"/>
                <a:gd name="T4" fmla="*/ 194 w 194"/>
                <a:gd name="T5" fmla="*/ 40 h 107"/>
                <a:gd name="T6" fmla="*/ 6 w 194"/>
                <a:gd name="T7" fmla="*/ 37 h 107"/>
                <a:gd name="T8" fmla="*/ 0 w 194"/>
                <a:gd name="T9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07">
                  <a:moveTo>
                    <a:pt x="0" y="29"/>
                  </a:moveTo>
                  <a:cubicBezTo>
                    <a:pt x="0" y="29"/>
                    <a:pt x="91" y="35"/>
                    <a:pt x="130" y="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75" y="107"/>
                    <a:pt x="6" y="37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111376" y="2625726"/>
              <a:ext cx="368300" cy="457200"/>
            </a:xfrm>
            <a:custGeom>
              <a:avLst/>
              <a:gdLst>
                <a:gd name="T0" fmla="*/ 55 w 199"/>
                <a:gd name="T1" fmla="*/ 245 h 247"/>
                <a:gd name="T2" fmla="*/ 43 w 199"/>
                <a:gd name="T3" fmla="*/ 243 h 247"/>
                <a:gd name="T4" fmla="*/ 5 w 199"/>
                <a:gd name="T5" fmla="*/ 159 h 247"/>
                <a:gd name="T6" fmla="*/ 180 w 199"/>
                <a:gd name="T7" fmla="*/ 3 h 247"/>
                <a:gd name="T8" fmla="*/ 196 w 199"/>
                <a:gd name="T9" fmla="*/ 10 h 247"/>
                <a:gd name="T10" fmla="*/ 190 w 199"/>
                <a:gd name="T11" fmla="*/ 26 h 247"/>
                <a:gd name="T12" fmla="*/ 30 w 199"/>
                <a:gd name="T13" fmla="*/ 163 h 247"/>
                <a:gd name="T14" fmla="*/ 60 w 199"/>
                <a:gd name="T15" fmla="*/ 223 h 247"/>
                <a:gd name="T16" fmla="*/ 61 w 199"/>
                <a:gd name="T17" fmla="*/ 241 h 247"/>
                <a:gd name="T18" fmla="*/ 55 w 199"/>
                <a:gd name="T19" fmla="*/ 24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247">
                  <a:moveTo>
                    <a:pt x="55" y="245"/>
                  </a:moveTo>
                  <a:cubicBezTo>
                    <a:pt x="51" y="247"/>
                    <a:pt x="47" y="246"/>
                    <a:pt x="43" y="243"/>
                  </a:cubicBezTo>
                  <a:cubicBezTo>
                    <a:pt x="13" y="218"/>
                    <a:pt x="0" y="189"/>
                    <a:pt x="5" y="159"/>
                  </a:cubicBezTo>
                  <a:cubicBezTo>
                    <a:pt x="18" y="74"/>
                    <a:pt x="173" y="6"/>
                    <a:pt x="180" y="3"/>
                  </a:cubicBezTo>
                  <a:cubicBezTo>
                    <a:pt x="186" y="0"/>
                    <a:pt x="194" y="3"/>
                    <a:pt x="196" y="10"/>
                  </a:cubicBezTo>
                  <a:cubicBezTo>
                    <a:pt x="199" y="16"/>
                    <a:pt x="196" y="24"/>
                    <a:pt x="190" y="26"/>
                  </a:cubicBezTo>
                  <a:cubicBezTo>
                    <a:pt x="148" y="44"/>
                    <a:pt x="39" y="104"/>
                    <a:pt x="30" y="163"/>
                  </a:cubicBezTo>
                  <a:cubicBezTo>
                    <a:pt x="27" y="184"/>
                    <a:pt x="37" y="204"/>
                    <a:pt x="60" y="223"/>
                  </a:cubicBezTo>
                  <a:cubicBezTo>
                    <a:pt x="65" y="228"/>
                    <a:pt x="66" y="236"/>
                    <a:pt x="61" y="241"/>
                  </a:cubicBezTo>
                  <a:cubicBezTo>
                    <a:pt x="60" y="243"/>
                    <a:pt x="58" y="245"/>
                    <a:pt x="55" y="245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917701" y="2803526"/>
              <a:ext cx="263525" cy="101600"/>
            </a:xfrm>
            <a:custGeom>
              <a:avLst/>
              <a:gdLst>
                <a:gd name="T0" fmla="*/ 135 w 143"/>
                <a:gd name="T1" fmla="*/ 21 h 55"/>
                <a:gd name="T2" fmla="*/ 2 w 143"/>
                <a:gd name="T3" fmla="*/ 14 h 55"/>
                <a:gd name="T4" fmla="*/ 5 w 143"/>
                <a:gd name="T5" fmla="*/ 3 h 55"/>
                <a:gd name="T6" fmla="*/ 16 w 143"/>
                <a:gd name="T7" fmla="*/ 5 h 55"/>
                <a:gd name="T8" fmla="*/ 132 w 143"/>
                <a:gd name="T9" fmla="*/ 6 h 55"/>
                <a:gd name="T10" fmla="*/ 132 w 143"/>
                <a:gd name="T11" fmla="*/ 6 h 55"/>
                <a:gd name="T12" fmla="*/ 142 w 143"/>
                <a:gd name="T13" fmla="*/ 11 h 55"/>
                <a:gd name="T14" fmla="*/ 137 w 143"/>
                <a:gd name="T15" fmla="*/ 21 h 55"/>
                <a:gd name="T16" fmla="*/ 135 w 143"/>
                <a:gd name="T17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55">
                  <a:moveTo>
                    <a:pt x="135" y="21"/>
                  </a:moveTo>
                  <a:cubicBezTo>
                    <a:pt x="30" y="55"/>
                    <a:pt x="4" y="18"/>
                    <a:pt x="2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0"/>
                    <a:pt x="13" y="2"/>
                    <a:pt x="16" y="5"/>
                  </a:cubicBezTo>
                  <a:cubicBezTo>
                    <a:pt x="16" y="6"/>
                    <a:pt x="38" y="36"/>
                    <a:pt x="132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6" y="4"/>
                    <a:pt x="140" y="7"/>
                    <a:pt x="142" y="11"/>
                  </a:cubicBezTo>
                  <a:cubicBezTo>
                    <a:pt x="143" y="15"/>
                    <a:pt x="141" y="19"/>
                    <a:pt x="137" y="21"/>
                  </a:cubicBezTo>
                  <a:cubicBezTo>
                    <a:pt x="136" y="21"/>
                    <a:pt x="135" y="21"/>
                    <a:pt x="135" y="21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604964" y="3014663"/>
              <a:ext cx="46038" cy="93663"/>
            </a:xfrm>
            <a:custGeom>
              <a:avLst/>
              <a:gdLst>
                <a:gd name="T0" fmla="*/ 5 w 25"/>
                <a:gd name="T1" fmla="*/ 14 h 51"/>
                <a:gd name="T2" fmla="*/ 25 w 25"/>
                <a:gd name="T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1">
                  <a:moveTo>
                    <a:pt x="5" y="14"/>
                  </a:moveTo>
                  <a:cubicBezTo>
                    <a:pt x="5" y="14"/>
                    <a:pt x="0" y="0"/>
                    <a:pt x="25" y="51"/>
                  </a:cubicBezTo>
                </a:path>
              </a:pathLst>
            </a:custGeom>
            <a:solidFill>
              <a:srgbClr val="ECC166"/>
            </a:solidFill>
            <a:ln w="22225" cap="rnd">
              <a:solidFill>
                <a:srgbClr val="976B4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604964" y="3014663"/>
              <a:ext cx="46038" cy="93663"/>
            </a:xfrm>
            <a:custGeom>
              <a:avLst/>
              <a:gdLst>
                <a:gd name="T0" fmla="*/ 5 w 25"/>
                <a:gd name="T1" fmla="*/ 14 h 51"/>
                <a:gd name="T2" fmla="*/ 25 w 25"/>
                <a:gd name="T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1">
                  <a:moveTo>
                    <a:pt x="5" y="14"/>
                  </a:moveTo>
                  <a:cubicBezTo>
                    <a:pt x="5" y="14"/>
                    <a:pt x="0" y="0"/>
                    <a:pt x="25" y="51"/>
                  </a:cubicBezTo>
                </a:path>
              </a:pathLst>
            </a:custGeom>
            <a:noFill/>
            <a:ln w="22225" cap="rnd">
              <a:solidFill>
                <a:srgbClr val="976B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101851" y="2782888"/>
              <a:ext cx="376238" cy="268288"/>
            </a:xfrm>
            <a:custGeom>
              <a:avLst/>
              <a:gdLst>
                <a:gd name="T0" fmla="*/ 99 w 203"/>
                <a:gd name="T1" fmla="*/ 3 h 145"/>
                <a:gd name="T2" fmla="*/ 118 w 203"/>
                <a:gd name="T3" fmla="*/ 34 h 145"/>
                <a:gd name="T4" fmla="*/ 167 w 203"/>
                <a:gd name="T5" fmla="*/ 71 h 145"/>
                <a:gd name="T6" fmla="*/ 203 w 203"/>
                <a:gd name="T7" fmla="*/ 86 h 145"/>
                <a:gd name="T8" fmla="*/ 92 w 203"/>
                <a:gd name="T9" fmla="*/ 144 h 145"/>
                <a:gd name="T10" fmla="*/ 50 w 203"/>
                <a:gd name="T11" fmla="*/ 129 h 145"/>
                <a:gd name="T12" fmla="*/ 99 w 203"/>
                <a:gd name="T13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145">
                  <a:moveTo>
                    <a:pt x="99" y="3"/>
                  </a:moveTo>
                  <a:cubicBezTo>
                    <a:pt x="99" y="3"/>
                    <a:pt x="99" y="31"/>
                    <a:pt x="118" y="34"/>
                  </a:cubicBezTo>
                  <a:cubicBezTo>
                    <a:pt x="137" y="37"/>
                    <a:pt x="159" y="33"/>
                    <a:pt x="167" y="71"/>
                  </a:cubicBezTo>
                  <a:cubicBezTo>
                    <a:pt x="175" y="110"/>
                    <a:pt x="203" y="86"/>
                    <a:pt x="203" y="86"/>
                  </a:cubicBezTo>
                  <a:cubicBezTo>
                    <a:pt x="203" y="86"/>
                    <a:pt x="143" y="141"/>
                    <a:pt x="92" y="144"/>
                  </a:cubicBezTo>
                  <a:cubicBezTo>
                    <a:pt x="77" y="145"/>
                    <a:pt x="62" y="141"/>
                    <a:pt x="50" y="129"/>
                  </a:cubicBezTo>
                  <a:cubicBezTo>
                    <a:pt x="0" y="78"/>
                    <a:pt x="59" y="0"/>
                    <a:pt x="99" y="3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133601" y="2873376"/>
              <a:ext cx="100013" cy="77788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cubicBezTo>
                    <a:pt x="0" y="42"/>
                    <a:pt x="29" y="8"/>
                    <a:pt x="54" y="0"/>
                  </a:cubicBezTo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122489" y="2865438"/>
              <a:ext cx="120650" cy="96838"/>
            </a:xfrm>
            <a:custGeom>
              <a:avLst/>
              <a:gdLst>
                <a:gd name="T0" fmla="*/ 7 w 65"/>
                <a:gd name="T1" fmla="*/ 52 h 53"/>
                <a:gd name="T2" fmla="*/ 3 w 65"/>
                <a:gd name="T3" fmla="*/ 51 h 53"/>
                <a:gd name="T4" fmla="*/ 2 w 65"/>
                <a:gd name="T5" fmla="*/ 44 h 53"/>
                <a:gd name="T6" fmla="*/ 58 w 65"/>
                <a:gd name="T7" fmla="*/ 1 h 53"/>
                <a:gd name="T8" fmla="*/ 59 w 65"/>
                <a:gd name="T9" fmla="*/ 1 h 53"/>
                <a:gd name="T10" fmla="*/ 65 w 65"/>
                <a:gd name="T11" fmla="*/ 4 h 53"/>
                <a:gd name="T12" fmla="*/ 61 w 65"/>
                <a:gd name="T13" fmla="*/ 10 h 53"/>
                <a:gd name="T14" fmla="*/ 9 w 65"/>
                <a:gd name="T15" fmla="*/ 51 h 53"/>
                <a:gd name="T16" fmla="*/ 7 w 65"/>
                <a:gd name="T17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3">
                  <a:moveTo>
                    <a:pt x="7" y="52"/>
                  </a:moveTo>
                  <a:cubicBezTo>
                    <a:pt x="6" y="53"/>
                    <a:pt x="4" y="52"/>
                    <a:pt x="3" y="51"/>
                  </a:cubicBezTo>
                  <a:cubicBezTo>
                    <a:pt x="1" y="49"/>
                    <a:pt x="0" y="46"/>
                    <a:pt x="2" y="44"/>
                  </a:cubicBezTo>
                  <a:cubicBezTo>
                    <a:pt x="3" y="43"/>
                    <a:pt x="32" y="9"/>
                    <a:pt x="58" y="1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61" y="0"/>
                    <a:pt x="64" y="2"/>
                    <a:pt x="65" y="4"/>
                  </a:cubicBezTo>
                  <a:cubicBezTo>
                    <a:pt x="65" y="7"/>
                    <a:pt x="64" y="9"/>
                    <a:pt x="61" y="10"/>
                  </a:cubicBezTo>
                  <a:cubicBezTo>
                    <a:pt x="38" y="17"/>
                    <a:pt x="10" y="50"/>
                    <a:pt x="9" y="51"/>
                  </a:cubicBezTo>
                  <a:cubicBezTo>
                    <a:pt x="9" y="51"/>
                    <a:pt x="8" y="52"/>
                    <a:pt x="7" y="52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193926" y="2959101"/>
              <a:ext cx="66675" cy="63500"/>
            </a:xfrm>
            <a:custGeom>
              <a:avLst/>
              <a:gdLst>
                <a:gd name="T0" fmla="*/ 0 w 42"/>
                <a:gd name="T1" fmla="*/ 40 h 40"/>
                <a:gd name="T2" fmla="*/ 42 w 42"/>
                <a:gd name="T3" fmla="*/ 0 h 40"/>
                <a:gd name="T4" fmla="*/ 0 w 42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0" y="40"/>
                  </a:move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 flipV="1">
              <a:off x="2193926" y="2959101"/>
              <a:ext cx="66675" cy="635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185989" y="2947988"/>
              <a:ext cx="84138" cy="82550"/>
            </a:xfrm>
            <a:custGeom>
              <a:avLst/>
              <a:gdLst>
                <a:gd name="T0" fmla="*/ 7 w 46"/>
                <a:gd name="T1" fmla="*/ 45 h 45"/>
                <a:gd name="T2" fmla="*/ 2 w 46"/>
                <a:gd name="T3" fmla="*/ 43 h 45"/>
                <a:gd name="T4" fmla="*/ 2 w 46"/>
                <a:gd name="T5" fmla="*/ 37 h 45"/>
                <a:gd name="T6" fmla="*/ 37 w 46"/>
                <a:gd name="T7" fmla="*/ 2 h 45"/>
                <a:gd name="T8" fmla="*/ 44 w 46"/>
                <a:gd name="T9" fmla="*/ 2 h 45"/>
                <a:gd name="T10" fmla="*/ 44 w 46"/>
                <a:gd name="T11" fmla="*/ 9 h 45"/>
                <a:gd name="T12" fmla="*/ 9 w 46"/>
                <a:gd name="T13" fmla="*/ 44 h 45"/>
                <a:gd name="T14" fmla="*/ 7 w 46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5">
                  <a:moveTo>
                    <a:pt x="7" y="45"/>
                  </a:moveTo>
                  <a:cubicBezTo>
                    <a:pt x="5" y="45"/>
                    <a:pt x="3" y="45"/>
                    <a:pt x="2" y="43"/>
                  </a:cubicBezTo>
                  <a:cubicBezTo>
                    <a:pt x="0" y="42"/>
                    <a:pt x="0" y="38"/>
                    <a:pt x="2" y="3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0"/>
                    <a:pt x="42" y="0"/>
                    <a:pt x="44" y="2"/>
                  </a:cubicBezTo>
                  <a:cubicBezTo>
                    <a:pt x="46" y="4"/>
                    <a:pt x="46" y="7"/>
                    <a:pt x="44" y="9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4"/>
                    <a:pt x="7" y="45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271714" y="2984501"/>
              <a:ext cx="34925" cy="65088"/>
            </a:xfrm>
            <a:custGeom>
              <a:avLst/>
              <a:gdLst>
                <a:gd name="T0" fmla="*/ 22 w 22"/>
                <a:gd name="T1" fmla="*/ 0 h 41"/>
                <a:gd name="T2" fmla="*/ 0 w 22"/>
                <a:gd name="T3" fmla="*/ 41 h 41"/>
                <a:gd name="T4" fmla="*/ 22 w 2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lnTo>
                    <a:pt x="0" y="4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2271714" y="2984501"/>
              <a:ext cx="34925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263776" y="2974976"/>
              <a:ext cx="52388" cy="84138"/>
            </a:xfrm>
            <a:custGeom>
              <a:avLst/>
              <a:gdLst>
                <a:gd name="T0" fmla="*/ 7 w 29"/>
                <a:gd name="T1" fmla="*/ 45 h 45"/>
                <a:gd name="T2" fmla="*/ 3 w 29"/>
                <a:gd name="T3" fmla="*/ 44 h 45"/>
                <a:gd name="T4" fmla="*/ 1 w 29"/>
                <a:gd name="T5" fmla="*/ 38 h 45"/>
                <a:gd name="T6" fmla="*/ 19 w 29"/>
                <a:gd name="T7" fmla="*/ 3 h 45"/>
                <a:gd name="T8" fmla="*/ 26 w 29"/>
                <a:gd name="T9" fmla="*/ 1 h 45"/>
                <a:gd name="T10" fmla="*/ 28 w 29"/>
                <a:gd name="T11" fmla="*/ 8 h 45"/>
                <a:gd name="T12" fmla="*/ 10 w 29"/>
                <a:gd name="T13" fmla="*/ 42 h 45"/>
                <a:gd name="T14" fmla="*/ 7 w 2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5">
                  <a:moveTo>
                    <a:pt x="7" y="45"/>
                  </a:moveTo>
                  <a:cubicBezTo>
                    <a:pt x="6" y="45"/>
                    <a:pt x="4" y="45"/>
                    <a:pt x="3" y="44"/>
                  </a:cubicBezTo>
                  <a:cubicBezTo>
                    <a:pt x="1" y="43"/>
                    <a:pt x="0" y="40"/>
                    <a:pt x="1" y="38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1"/>
                    <a:pt x="24" y="0"/>
                    <a:pt x="26" y="1"/>
                  </a:cubicBezTo>
                  <a:cubicBezTo>
                    <a:pt x="28" y="2"/>
                    <a:pt x="29" y="5"/>
                    <a:pt x="28" y="8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3"/>
                    <a:pt x="8" y="44"/>
                    <a:pt x="7" y="45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366964" y="3108326"/>
              <a:ext cx="22225" cy="57150"/>
            </a:xfrm>
            <a:custGeom>
              <a:avLst/>
              <a:gdLst>
                <a:gd name="T0" fmla="*/ 0 w 14"/>
                <a:gd name="T1" fmla="*/ 0 h 36"/>
                <a:gd name="T2" fmla="*/ 14 w 14"/>
                <a:gd name="T3" fmla="*/ 36 h 36"/>
                <a:gd name="T4" fmla="*/ 0 w 1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6">
                  <a:moveTo>
                    <a:pt x="0" y="0"/>
                  </a:move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2366964" y="3108326"/>
              <a:ext cx="22225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357439" y="3100388"/>
              <a:ext cx="42863" cy="74613"/>
            </a:xfrm>
            <a:custGeom>
              <a:avLst/>
              <a:gdLst>
                <a:gd name="T0" fmla="*/ 19 w 23"/>
                <a:gd name="T1" fmla="*/ 40 h 41"/>
                <a:gd name="T2" fmla="*/ 13 w 23"/>
                <a:gd name="T3" fmla="*/ 37 h 41"/>
                <a:gd name="T4" fmla="*/ 1 w 23"/>
                <a:gd name="T5" fmla="*/ 7 h 41"/>
                <a:gd name="T6" fmla="*/ 3 w 23"/>
                <a:gd name="T7" fmla="*/ 1 h 41"/>
                <a:gd name="T8" fmla="*/ 9 w 23"/>
                <a:gd name="T9" fmla="*/ 4 h 41"/>
                <a:gd name="T10" fmla="*/ 22 w 23"/>
                <a:gd name="T11" fmla="*/ 34 h 41"/>
                <a:gd name="T12" fmla="*/ 19 w 23"/>
                <a:gd name="T13" fmla="*/ 40 h 41"/>
                <a:gd name="T14" fmla="*/ 19 w 23"/>
                <a:gd name="T1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1">
                  <a:moveTo>
                    <a:pt x="19" y="40"/>
                  </a:moveTo>
                  <a:cubicBezTo>
                    <a:pt x="16" y="41"/>
                    <a:pt x="14" y="40"/>
                    <a:pt x="13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9" y="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6"/>
                    <a:pt x="21" y="39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28876" y="3089276"/>
              <a:ext cx="33338" cy="52388"/>
            </a:xfrm>
            <a:custGeom>
              <a:avLst/>
              <a:gdLst>
                <a:gd name="T0" fmla="*/ 0 w 21"/>
                <a:gd name="T1" fmla="*/ 0 h 33"/>
                <a:gd name="T2" fmla="*/ 21 w 21"/>
                <a:gd name="T3" fmla="*/ 33 h 33"/>
                <a:gd name="T4" fmla="*/ 0 w 21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3">
                  <a:moveTo>
                    <a:pt x="0" y="0"/>
                  </a:moveTo>
                  <a:lnTo>
                    <a:pt x="2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2428876" y="3089276"/>
              <a:ext cx="33338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420939" y="3079751"/>
              <a:ext cx="52388" cy="71438"/>
            </a:xfrm>
            <a:custGeom>
              <a:avLst/>
              <a:gdLst>
                <a:gd name="T0" fmla="*/ 25 w 29"/>
                <a:gd name="T1" fmla="*/ 38 h 39"/>
                <a:gd name="T2" fmla="*/ 19 w 29"/>
                <a:gd name="T3" fmla="*/ 36 h 39"/>
                <a:gd name="T4" fmla="*/ 1 w 29"/>
                <a:gd name="T5" fmla="*/ 8 h 39"/>
                <a:gd name="T6" fmla="*/ 3 w 29"/>
                <a:gd name="T7" fmla="*/ 1 h 39"/>
                <a:gd name="T8" fmla="*/ 9 w 29"/>
                <a:gd name="T9" fmla="*/ 3 h 39"/>
                <a:gd name="T10" fmla="*/ 27 w 29"/>
                <a:gd name="T11" fmla="*/ 31 h 39"/>
                <a:gd name="T12" fmla="*/ 26 w 29"/>
                <a:gd name="T13" fmla="*/ 38 h 39"/>
                <a:gd name="T14" fmla="*/ 25 w 29"/>
                <a:gd name="T15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9">
                  <a:moveTo>
                    <a:pt x="25" y="38"/>
                  </a:moveTo>
                  <a:cubicBezTo>
                    <a:pt x="23" y="39"/>
                    <a:pt x="20" y="38"/>
                    <a:pt x="19" y="3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5" y="0"/>
                    <a:pt x="8" y="0"/>
                    <a:pt x="9" y="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3"/>
                    <a:pt x="28" y="36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462089" y="2608263"/>
              <a:ext cx="122238" cy="263525"/>
            </a:xfrm>
            <a:custGeom>
              <a:avLst/>
              <a:gdLst>
                <a:gd name="T0" fmla="*/ 0 w 66"/>
                <a:gd name="T1" fmla="*/ 28 h 143"/>
                <a:gd name="T2" fmla="*/ 66 w 66"/>
                <a:gd name="T3" fmla="*/ 143 h 143"/>
                <a:gd name="T4" fmla="*/ 40 w 66"/>
                <a:gd name="T5" fmla="*/ 0 h 143"/>
                <a:gd name="T6" fmla="*/ 0 w 66"/>
                <a:gd name="T7" fmla="*/ 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43">
                  <a:moveTo>
                    <a:pt x="0" y="28"/>
                  </a:moveTo>
                  <a:cubicBezTo>
                    <a:pt x="0" y="28"/>
                    <a:pt x="13" y="112"/>
                    <a:pt x="66" y="143"/>
                  </a:cubicBezTo>
                  <a:cubicBezTo>
                    <a:pt x="66" y="143"/>
                    <a:pt x="38" y="48"/>
                    <a:pt x="4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65464" y="2354263"/>
              <a:ext cx="609600" cy="1309688"/>
            </a:xfrm>
            <a:custGeom>
              <a:avLst/>
              <a:gdLst>
                <a:gd name="T0" fmla="*/ 46 w 330"/>
                <a:gd name="T1" fmla="*/ 102 h 708"/>
                <a:gd name="T2" fmla="*/ 55 w 330"/>
                <a:gd name="T3" fmla="*/ 108 h 708"/>
                <a:gd name="T4" fmla="*/ 64 w 330"/>
                <a:gd name="T5" fmla="*/ 115 h 708"/>
                <a:gd name="T6" fmla="*/ 64 w 330"/>
                <a:gd name="T7" fmla="*/ 115 h 708"/>
                <a:gd name="T8" fmla="*/ 72 w 330"/>
                <a:gd name="T9" fmla="*/ 121 h 708"/>
                <a:gd name="T10" fmla="*/ 143 w 330"/>
                <a:gd name="T11" fmla="*/ 192 h 708"/>
                <a:gd name="T12" fmla="*/ 148 w 330"/>
                <a:gd name="T13" fmla="*/ 198 h 708"/>
                <a:gd name="T14" fmla="*/ 156 w 330"/>
                <a:gd name="T15" fmla="*/ 209 h 708"/>
                <a:gd name="T16" fmla="*/ 175 w 330"/>
                <a:gd name="T17" fmla="*/ 238 h 708"/>
                <a:gd name="T18" fmla="*/ 201 w 330"/>
                <a:gd name="T19" fmla="*/ 292 h 708"/>
                <a:gd name="T20" fmla="*/ 218 w 330"/>
                <a:gd name="T21" fmla="*/ 433 h 708"/>
                <a:gd name="T22" fmla="*/ 126 w 330"/>
                <a:gd name="T23" fmla="*/ 638 h 708"/>
                <a:gd name="T24" fmla="*/ 141 w 330"/>
                <a:gd name="T25" fmla="*/ 696 h 708"/>
                <a:gd name="T26" fmla="*/ 198 w 330"/>
                <a:gd name="T27" fmla="*/ 681 h 708"/>
                <a:gd name="T28" fmla="*/ 290 w 330"/>
                <a:gd name="T29" fmla="*/ 292 h 708"/>
                <a:gd name="T30" fmla="*/ 140 w 330"/>
                <a:gd name="T31" fmla="*/ 69 h 708"/>
                <a:gd name="T32" fmla="*/ 88 w 330"/>
                <a:gd name="T33" fmla="*/ 29 h 708"/>
                <a:gd name="T34" fmla="*/ 46 w 330"/>
                <a:gd name="T35" fmla="*/ 10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708">
                  <a:moveTo>
                    <a:pt x="46" y="102"/>
                  </a:moveTo>
                  <a:cubicBezTo>
                    <a:pt x="49" y="104"/>
                    <a:pt x="52" y="106"/>
                    <a:pt x="55" y="108"/>
                  </a:cubicBezTo>
                  <a:cubicBezTo>
                    <a:pt x="58" y="110"/>
                    <a:pt x="61" y="113"/>
                    <a:pt x="64" y="115"/>
                  </a:cubicBezTo>
                  <a:cubicBezTo>
                    <a:pt x="72" y="121"/>
                    <a:pt x="56" y="108"/>
                    <a:pt x="64" y="115"/>
                  </a:cubicBezTo>
                  <a:cubicBezTo>
                    <a:pt x="67" y="117"/>
                    <a:pt x="69" y="119"/>
                    <a:pt x="72" y="121"/>
                  </a:cubicBezTo>
                  <a:cubicBezTo>
                    <a:pt x="98" y="142"/>
                    <a:pt x="122" y="166"/>
                    <a:pt x="143" y="192"/>
                  </a:cubicBezTo>
                  <a:cubicBezTo>
                    <a:pt x="144" y="193"/>
                    <a:pt x="154" y="206"/>
                    <a:pt x="148" y="198"/>
                  </a:cubicBezTo>
                  <a:cubicBezTo>
                    <a:pt x="150" y="201"/>
                    <a:pt x="153" y="205"/>
                    <a:pt x="156" y="209"/>
                  </a:cubicBezTo>
                  <a:cubicBezTo>
                    <a:pt x="162" y="218"/>
                    <a:pt x="169" y="228"/>
                    <a:pt x="175" y="238"/>
                  </a:cubicBezTo>
                  <a:cubicBezTo>
                    <a:pt x="187" y="259"/>
                    <a:pt x="196" y="277"/>
                    <a:pt x="201" y="292"/>
                  </a:cubicBezTo>
                  <a:cubicBezTo>
                    <a:pt x="219" y="341"/>
                    <a:pt x="225" y="384"/>
                    <a:pt x="218" y="433"/>
                  </a:cubicBezTo>
                  <a:cubicBezTo>
                    <a:pt x="209" y="506"/>
                    <a:pt x="170" y="578"/>
                    <a:pt x="126" y="638"/>
                  </a:cubicBezTo>
                  <a:cubicBezTo>
                    <a:pt x="112" y="657"/>
                    <a:pt x="123" y="685"/>
                    <a:pt x="141" y="696"/>
                  </a:cubicBezTo>
                  <a:cubicBezTo>
                    <a:pt x="162" y="708"/>
                    <a:pt x="184" y="699"/>
                    <a:pt x="198" y="681"/>
                  </a:cubicBezTo>
                  <a:cubicBezTo>
                    <a:pt x="281" y="569"/>
                    <a:pt x="330" y="430"/>
                    <a:pt x="290" y="292"/>
                  </a:cubicBezTo>
                  <a:cubicBezTo>
                    <a:pt x="264" y="205"/>
                    <a:pt x="208" y="128"/>
                    <a:pt x="140" y="69"/>
                  </a:cubicBezTo>
                  <a:cubicBezTo>
                    <a:pt x="123" y="55"/>
                    <a:pt x="106" y="41"/>
                    <a:pt x="88" y="29"/>
                  </a:cubicBezTo>
                  <a:cubicBezTo>
                    <a:pt x="42" y="0"/>
                    <a:pt x="0" y="73"/>
                    <a:pt x="46" y="102"/>
                  </a:cubicBezTo>
                  <a:close/>
                </a:path>
              </a:pathLst>
            </a:custGeom>
            <a:solidFill>
              <a:srgbClr val="EDC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63626" y="2703513"/>
              <a:ext cx="592138" cy="1277938"/>
            </a:xfrm>
            <a:custGeom>
              <a:avLst/>
              <a:gdLst>
                <a:gd name="T0" fmla="*/ 147 w 320"/>
                <a:gd name="T1" fmla="*/ 18 h 691"/>
                <a:gd name="T2" fmla="*/ 74 w 320"/>
                <a:gd name="T3" fmla="*/ 486 h 691"/>
                <a:gd name="T4" fmla="*/ 250 w 320"/>
                <a:gd name="T5" fmla="*/ 678 h 691"/>
                <a:gd name="T6" fmla="*/ 307 w 320"/>
                <a:gd name="T7" fmla="*/ 662 h 691"/>
                <a:gd name="T8" fmla="*/ 292 w 320"/>
                <a:gd name="T9" fmla="*/ 605 h 691"/>
                <a:gd name="T10" fmla="*/ 155 w 320"/>
                <a:gd name="T11" fmla="*/ 459 h 691"/>
                <a:gd name="T12" fmla="*/ 119 w 320"/>
                <a:gd name="T13" fmla="*/ 323 h 691"/>
                <a:gd name="T14" fmla="*/ 120 w 320"/>
                <a:gd name="T15" fmla="*/ 289 h 691"/>
                <a:gd name="T16" fmla="*/ 122 w 320"/>
                <a:gd name="T17" fmla="*/ 273 h 691"/>
                <a:gd name="T18" fmla="*/ 122 w 320"/>
                <a:gd name="T19" fmla="*/ 271 h 691"/>
                <a:gd name="T20" fmla="*/ 124 w 320"/>
                <a:gd name="T21" fmla="*/ 262 h 691"/>
                <a:gd name="T22" fmla="*/ 141 w 320"/>
                <a:gd name="T23" fmla="*/ 198 h 691"/>
                <a:gd name="T24" fmla="*/ 150 w 320"/>
                <a:gd name="T25" fmla="*/ 173 h 691"/>
                <a:gd name="T26" fmla="*/ 153 w 320"/>
                <a:gd name="T27" fmla="*/ 167 h 691"/>
                <a:gd name="T28" fmla="*/ 160 w 320"/>
                <a:gd name="T29" fmla="*/ 153 h 691"/>
                <a:gd name="T30" fmla="*/ 183 w 320"/>
                <a:gd name="T31" fmla="*/ 112 h 691"/>
                <a:gd name="T32" fmla="*/ 203 w 320"/>
                <a:gd name="T33" fmla="*/ 80 h 691"/>
                <a:gd name="T34" fmla="*/ 204 w 320"/>
                <a:gd name="T35" fmla="*/ 80 h 691"/>
                <a:gd name="T36" fmla="*/ 206 w 320"/>
                <a:gd name="T37" fmla="*/ 77 h 691"/>
                <a:gd name="T38" fmla="*/ 206 w 320"/>
                <a:gd name="T39" fmla="*/ 18 h 691"/>
                <a:gd name="T40" fmla="*/ 147 w 320"/>
                <a:gd name="T41" fmla="*/ 18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691">
                  <a:moveTo>
                    <a:pt x="147" y="18"/>
                  </a:moveTo>
                  <a:cubicBezTo>
                    <a:pt x="40" y="146"/>
                    <a:pt x="0" y="333"/>
                    <a:pt x="74" y="486"/>
                  </a:cubicBezTo>
                  <a:cubicBezTo>
                    <a:pt x="113" y="565"/>
                    <a:pt x="179" y="627"/>
                    <a:pt x="250" y="678"/>
                  </a:cubicBezTo>
                  <a:cubicBezTo>
                    <a:pt x="268" y="691"/>
                    <a:pt x="297" y="681"/>
                    <a:pt x="307" y="662"/>
                  </a:cubicBezTo>
                  <a:cubicBezTo>
                    <a:pt x="320" y="641"/>
                    <a:pt x="311" y="618"/>
                    <a:pt x="292" y="605"/>
                  </a:cubicBezTo>
                  <a:cubicBezTo>
                    <a:pt x="237" y="566"/>
                    <a:pt x="187" y="518"/>
                    <a:pt x="155" y="459"/>
                  </a:cubicBezTo>
                  <a:cubicBezTo>
                    <a:pt x="131" y="416"/>
                    <a:pt x="120" y="369"/>
                    <a:pt x="119" y="323"/>
                  </a:cubicBezTo>
                  <a:cubicBezTo>
                    <a:pt x="119" y="311"/>
                    <a:pt x="119" y="300"/>
                    <a:pt x="120" y="289"/>
                  </a:cubicBezTo>
                  <a:cubicBezTo>
                    <a:pt x="121" y="284"/>
                    <a:pt x="121" y="278"/>
                    <a:pt x="122" y="273"/>
                  </a:cubicBezTo>
                  <a:cubicBezTo>
                    <a:pt x="121" y="282"/>
                    <a:pt x="122" y="273"/>
                    <a:pt x="122" y="271"/>
                  </a:cubicBezTo>
                  <a:cubicBezTo>
                    <a:pt x="123" y="268"/>
                    <a:pt x="123" y="265"/>
                    <a:pt x="124" y="262"/>
                  </a:cubicBezTo>
                  <a:cubicBezTo>
                    <a:pt x="128" y="240"/>
                    <a:pt x="134" y="219"/>
                    <a:pt x="141" y="198"/>
                  </a:cubicBezTo>
                  <a:cubicBezTo>
                    <a:pt x="144" y="190"/>
                    <a:pt x="147" y="182"/>
                    <a:pt x="150" y="173"/>
                  </a:cubicBezTo>
                  <a:cubicBezTo>
                    <a:pt x="146" y="183"/>
                    <a:pt x="152" y="169"/>
                    <a:pt x="153" y="167"/>
                  </a:cubicBezTo>
                  <a:cubicBezTo>
                    <a:pt x="155" y="162"/>
                    <a:pt x="158" y="158"/>
                    <a:pt x="160" y="153"/>
                  </a:cubicBezTo>
                  <a:cubicBezTo>
                    <a:pt x="167" y="139"/>
                    <a:pt x="174" y="125"/>
                    <a:pt x="183" y="112"/>
                  </a:cubicBezTo>
                  <a:cubicBezTo>
                    <a:pt x="189" y="101"/>
                    <a:pt x="196" y="91"/>
                    <a:pt x="203" y="80"/>
                  </a:cubicBezTo>
                  <a:cubicBezTo>
                    <a:pt x="206" y="76"/>
                    <a:pt x="214" y="66"/>
                    <a:pt x="204" y="80"/>
                  </a:cubicBezTo>
                  <a:cubicBezTo>
                    <a:pt x="204" y="79"/>
                    <a:pt x="205" y="78"/>
                    <a:pt x="206" y="77"/>
                  </a:cubicBezTo>
                  <a:cubicBezTo>
                    <a:pt x="220" y="59"/>
                    <a:pt x="223" y="35"/>
                    <a:pt x="206" y="18"/>
                  </a:cubicBezTo>
                  <a:cubicBezTo>
                    <a:pt x="191" y="3"/>
                    <a:pt x="161" y="0"/>
                    <a:pt x="147" y="18"/>
                  </a:cubicBezTo>
                  <a:close/>
                </a:path>
              </a:pathLst>
            </a:custGeom>
            <a:solidFill>
              <a:srgbClr val="E7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608139" y="3405188"/>
              <a:ext cx="1800225" cy="1201738"/>
            </a:xfrm>
            <a:custGeom>
              <a:avLst/>
              <a:gdLst>
                <a:gd name="T0" fmla="*/ 949 w 974"/>
                <a:gd name="T1" fmla="*/ 251 h 650"/>
                <a:gd name="T2" fmla="*/ 532 w 974"/>
                <a:gd name="T3" fmla="*/ 609 h 650"/>
                <a:gd name="T4" fmla="*/ 26 w 974"/>
                <a:gd name="T5" fmla="*/ 399 h 650"/>
                <a:gd name="T6" fmla="*/ 442 w 974"/>
                <a:gd name="T7" fmla="*/ 41 h 650"/>
                <a:gd name="T8" fmla="*/ 949 w 974"/>
                <a:gd name="T9" fmla="*/ 251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4" h="650">
                  <a:moveTo>
                    <a:pt x="949" y="251"/>
                  </a:moveTo>
                  <a:cubicBezTo>
                    <a:pt x="974" y="408"/>
                    <a:pt x="787" y="568"/>
                    <a:pt x="532" y="609"/>
                  </a:cubicBezTo>
                  <a:cubicBezTo>
                    <a:pt x="278" y="650"/>
                    <a:pt x="51" y="556"/>
                    <a:pt x="26" y="399"/>
                  </a:cubicBezTo>
                  <a:cubicBezTo>
                    <a:pt x="0" y="242"/>
                    <a:pt x="187" y="82"/>
                    <a:pt x="442" y="41"/>
                  </a:cubicBezTo>
                  <a:cubicBezTo>
                    <a:pt x="697" y="0"/>
                    <a:pt x="924" y="94"/>
                    <a:pt x="949" y="251"/>
                  </a:cubicBezTo>
                  <a:close/>
                </a:path>
              </a:pathLst>
            </a:custGeom>
            <a:solidFill>
              <a:srgbClr val="263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425701" y="3405188"/>
              <a:ext cx="982663" cy="1125538"/>
            </a:xfrm>
            <a:custGeom>
              <a:avLst/>
              <a:gdLst>
                <a:gd name="T0" fmla="*/ 0 w 532"/>
                <a:gd name="T1" fmla="*/ 41 h 609"/>
                <a:gd name="T2" fmla="*/ 91 w 532"/>
                <a:gd name="T3" fmla="*/ 609 h 609"/>
                <a:gd name="T4" fmla="*/ 507 w 532"/>
                <a:gd name="T5" fmla="*/ 251 h 609"/>
                <a:gd name="T6" fmla="*/ 0 w 532"/>
                <a:gd name="T7" fmla="*/ 41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609">
                  <a:moveTo>
                    <a:pt x="0" y="41"/>
                  </a:moveTo>
                  <a:cubicBezTo>
                    <a:pt x="91" y="609"/>
                    <a:pt x="91" y="609"/>
                    <a:pt x="91" y="609"/>
                  </a:cubicBezTo>
                  <a:cubicBezTo>
                    <a:pt x="345" y="569"/>
                    <a:pt x="532" y="408"/>
                    <a:pt x="507" y="251"/>
                  </a:cubicBezTo>
                  <a:cubicBezTo>
                    <a:pt x="482" y="94"/>
                    <a:pt x="254" y="0"/>
                    <a:pt x="0" y="41"/>
                  </a:cubicBezTo>
                  <a:close/>
                </a:path>
              </a:pathLst>
            </a:custGeom>
            <a:solidFill>
              <a:srgbClr val="1E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93814" y="2455863"/>
              <a:ext cx="1230313" cy="1781175"/>
            </a:xfrm>
            <a:custGeom>
              <a:avLst/>
              <a:gdLst>
                <a:gd name="T0" fmla="*/ 0 w 775"/>
                <a:gd name="T1" fmla="*/ 0 h 1122"/>
                <a:gd name="T2" fmla="*/ 622 w 775"/>
                <a:gd name="T3" fmla="*/ 77 h 1122"/>
                <a:gd name="T4" fmla="*/ 775 w 775"/>
                <a:gd name="T5" fmla="*/ 1026 h 1122"/>
                <a:gd name="T6" fmla="*/ 179 w 775"/>
                <a:gd name="T7" fmla="*/ 1122 h 1122"/>
                <a:gd name="T8" fmla="*/ 0 w 775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5" h="1122">
                  <a:moveTo>
                    <a:pt x="0" y="0"/>
                  </a:moveTo>
                  <a:lnTo>
                    <a:pt x="622" y="77"/>
                  </a:lnTo>
                  <a:lnTo>
                    <a:pt x="775" y="1026"/>
                  </a:lnTo>
                  <a:lnTo>
                    <a:pt x="179" y="1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281239" y="2154238"/>
              <a:ext cx="1184275" cy="1930400"/>
            </a:xfrm>
            <a:custGeom>
              <a:avLst/>
              <a:gdLst>
                <a:gd name="T0" fmla="*/ 567 w 746"/>
                <a:gd name="T1" fmla="*/ 0 h 1216"/>
                <a:gd name="T2" fmla="*/ 0 w 746"/>
                <a:gd name="T3" fmla="*/ 267 h 1216"/>
                <a:gd name="T4" fmla="*/ 153 w 746"/>
                <a:gd name="T5" fmla="*/ 1216 h 1216"/>
                <a:gd name="T6" fmla="*/ 746 w 746"/>
                <a:gd name="T7" fmla="*/ 1122 h 1216"/>
                <a:gd name="T8" fmla="*/ 567 w 746"/>
                <a:gd name="T9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1216">
                  <a:moveTo>
                    <a:pt x="567" y="0"/>
                  </a:moveTo>
                  <a:lnTo>
                    <a:pt x="0" y="267"/>
                  </a:lnTo>
                  <a:lnTo>
                    <a:pt x="153" y="1216"/>
                  </a:lnTo>
                  <a:lnTo>
                    <a:pt x="746" y="1122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000251" y="4113213"/>
              <a:ext cx="692150" cy="2205038"/>
            </a:xfrm>
            <a:custGeom>
              <a:avLst/>
              <a:gdLst>
                <a:gd name="T0" fmla="*/ 436 w 436"/>
                <a:gd name="T1" fmla="*/ 1354 h 1389"/>
                <a:gd name="T2" fmla="*/ 217 w 436"/>
                <a:gd name="T3" fmla="*/ 1389 h 1389"/>
                <a:gd name="T4" fmla="*/ 0 w 436"/>
                <a:gd name="T5" fmla="*/ 35 h 1389"/>
                <a:gd name="T6" fmla="*/ 219 w 436"/>
                <a:gd name="T7" fmla="*/ 0 h 1389"/>
                <a:gd name="T8" fmla="*/ 436 w 436"/>
                <a:gd name="T9" fmla="*/ 1354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389">
                  <a:moveTo>
                    <a:pt x="436" y="1354"/>
                  </a:moveTo>
                  <a:lnTo>
                    <a:pt x="217" y="1389"/>
                  </a:lnTo>
                  <a:lnTo>
                    <a:pt x="0" y="35"/>
                  </a:lnTo>
                  <a:lnTo>
                    <a:pt x="219" y="0"/>
                  </a:lnTo>
                  <a:lnTo>
                    <a:pt x="436" y="1354"/>
                  </a:lnTo>
                  <a:close/>
                </a:path>
              </a:pathLst>
            </a:custGeom>
            <a:solidFill>
              <a:srgbClr val="263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665414" y="4010026"/>
              <a:ext cx="684213" cy="2201863"/>
            </a:xfrm>
            <a:custGeom>
              <a:avLst/>
              <a:gdLst>
                <a:gd name="T0" fmla="*/ 431 w 431"/>
                <a:gd name="T1" fmla="*/ 1353 h 1387"/>
                <a:gd name="T2" fmla="*/ 217 w 431"/>
                <a:gd name="T3" fmla="*/ 1387 h 1387"/>
                <a:gd name="T4" fmla="*/ 0 w 431"/>
                <a:gd name="T5" fmla="*/ 33 h 1387"/>
                <a:gd name="T6" fmla="*/ 216 w 431"/>
                <a:gd name="T7" fmla="*/ 0 h 1387"/>
                <a:gd name="T8" fmla="*/ 431 w 431"/>
                <a:gd name="T9" fmla="*/ 1353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387">
                  <a:moveTo>
                    <a:pt x="431" y="1353"/>
                  </a:moveTo>
                  <a:lnTo>
                    <a:pt x="217" y="1387"/>
                  </a:lnTo>
                  <a:lnTo>
                    <a:pt x="0" y="33"/>
                  </a:lnTo>
                  <a:lnTo>
                    <a:pt x="216" y="0"/>
                  </a:lnTo>
                  <a:lnTo>
                    <a:pt x="431" y="1353"/>
                  </a:lnTo>
                  <a:close/>
                </a:path>
              </a:pathLst>
            </a:custGeom>
            <a:solidFill>
              <a:srgbClr val="1E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998664" y="6165851"/>
              <a:ext cx="720725" cy="371475"/>
            </a:xfrm>
            <a:custGeom>
              <a:avLst/>
              <a:gdLst>
                <a:gd name="T0" fmla="*/ 253 w 390"/>
                <a:gd name="T1" fmla="*/ 18 h 201"/>
                <a:gd name="T2" fmla="*/ 367 w 390"/>
                <a:gd name="T3" fmla="*/ 0 h 201"/>
                <a:gd name="T4" fmla="*/ 390 w 390"/>
                <a:gd name="T5" fmla="*/ 147 h 201"/>
                <a:gd name="T6" fmla="*/ 49 w 390"/>
                <a:gd name="T7" fmla="*/ 201 h 201"/>
                <a:gd name="T8" fmla="*/ 253 w 390"/>
                <a:gd name="T9" fmla="*/ 1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201">
                  <a:moveTo>
                    <a:pt x="253" y="18"/>
                  </a:moveTo>
                  <a:cubicBezTo>
                    <a:pt x="356" y="1"/>
                    <a:pt x="367" y="0"/>
                    <a:pt x="367" y="0"/>
                  </a:cubicBezTo>
                  <a:cubicBezTo>
                    <a:pt x="390" y="147"/>
                    <a:pt x="390" y="147"/>
                    <a:pt x="390" y="147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49" y="201"/>
                    <a:pt x="0" y="50"/>
                    <a:pt x="253" y="18"/>
                  </a:cubicBezTo>
                  <a:close/>
                </a:path>
              </a:pathLst>
            </a:custGeom>
            <a:solidFill>
              <a:srgbClr val="263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992439" y="5991226"/>
              <a:ext cx="677863" cy="395288"/>
            </a:xfrm>
            <a:custGeom>
              <a:avLst/>
              <a:gdLst>
                <a:gd name="T0" fmla="*/ 115 w 366"/>
                <a:gd name="T1" fmla="*/ 48 h 214"/>
                <a:gd name="T2" fmla="*/ 0 w 366"/>
                <a:gd name="T3" fmla="*/ 66 h 214"/>
                <a:gd name="T4" fmla="*/ 24 w 366"/>
                <a:gd name="T5" fmla="*/ 214 h 214"/>
                <a:gd name="T6" fmla="*/ 366 w 366"/>
                <a:gd name="T7" fmla="*/ 159 h 214"/>
                <a:gd name="T8" fmla="*/ 115 w 366"/>
                <a:gd name="T9" fmla="*/ 4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14">
                  <a:moveTo>
                    <a:pt x="115" y="48"/>
                  </a:moveTo>
                  <a:cubicBezTo>
                    <a:pt x="12" y="64"/>
                    <a:pt x="0" y="66"/>
                    <a:pt x="0" y="66"/>
                  </a:cubicBezTo>
                  <a:cubicBezTo>
                    <a:pt x="24" y="214"/>
                    <a:pt x="24" y="214"/>
                    <a:pt x="24" y="214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66" y="159"/>
                    <a:pt x="365" y="0"/>
                    <a:pt x="115" y="48"/>
                  </a:cubicBezTo>
                  <a:close/>
                </a:path>
              </a:pathLst>
            </a:custGeom>
            <a:solidFill>
              <a:srgbClr val="1E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265239" y="2457451"/>
              <a:ext cx="1016000" cy="176213"/>
            </a:xfrm>
            <a:custGeom>
              <a:avLst/>
              <a:gdLst>
                <a:gd name="T0" fmla="*/ 18 w 640"/>
                <a:gd name="T1" fmla="*/ 0 h 111"/>
                <a:gd name="T2" fmla="*/ 0 w 640"/>
                <a:gd name="T3" fmla="*/ 111 h 111"/>
                <a:gd name="T4" fmla="*/ 640 w 640"/>
                <a:gd name="T5" fmla="*/ 76 h 111"/>
                <a:gd name="T6" fmla="*/ 18 w 640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0" h="111">
                  <a:moveTo>
                    <a:pt x="18" y="0"/>
                  </a:moveTo>
                  <a:lnTo>
                    <a:pt x="0" y="111"/>
                  </a:lnTo>
                  <a:lnTo>
                    <a:pt x="640" y="7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673351" y="2738438"/>
              <a:ext cx="412750" cy="471488"/>
            </a:xfrm>
            <a:custGeom>
              <a:avLst/>
              <a:gdLst>
                <a:gd name="T0" fmla="*/ 0 w 260"/>
                <a:gd name="T1" fmla="*/ 36 h 297"/>
                <a:gd name="T2" fmla="*/ 229 w 260"/>
                <a:gd name="T3" fmla="*/ 0 h 297"/>
                <a:gd name="T4" fmla="*/ 260 w 260"/>
                <a:gd name="T5" fmla="*/ 189 h 297"/>
                <a:gd name="T6" fmla="*/ 160 w 260"/>
                <a:gd name="T7" fmla="*/ 297 h 297"/>
                <a:gd name="T8" fmla="*/ 30 w 260"/>
                <a:gd name="T9" fmla="*/ 222 h 297"/>
                <a:gd name="T10" fmla="*/ 0 w 260"/>
                <a:gd name="T11" fmla="*/ 3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297">
                  <a:moveTo>
                    <a:pt x="0" y="36"/>
                  </a:moveTo>
                  <a:lnTo>
                    <a:pt x="229" y="0"/>
                  </a:lnTo>
                  <a:lnTo>
                    <a:pt x="260" y="189"/>
                  </a:lnTo>
                  <a:lnTo>
                    <a:pt x="160" y="297"/>
                  </a:lnTo>
                  <a:lnTo>
                    <a:pt x="30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052514" y="2630488"/>
              <a:ext cx="519113" cy="608013"/>
            </a:xfrm>
            <a:custGeom>
              <a:avLst/>
              <a:gdLst>
                <a:gd name="T0" fmla="*/ 146 w 281"/>
                <a:gd name="T1" fmla="*/ 0 h 329"/>
                <a:gd name="T2" fmla="*/ 0 w 281"/>
                <a:gd name="T3" fmla="*/ 259 h 329"/>
                <a:gd name="T4" fmla="*/ 180 w 281"/>
                <a:gd name="T5" fmla="*/ 329 h 329"/>
                <a:gd name="T6" fmla="*/ 281 w 281"/>
                <a:gd name="T7" fmla="*/ 202 h 329"/>
                <a:gd name="T8" fmla="*/ 146 w 281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29">
                  <a:moveTo>
                    <a:pt x="146" y="0"/>
                  </a:moveTo>
                  <a:cubicBezTo>
                    <a:pt x="50" y="60"/>
                    <a:pt x="0" y="259"/>
                    <a:pt x="0" y="259"/>
                  </a:cubicBezTo>
                  <a:cubicBezTo>
                    <a:pt x="180" y="329"/>
                    <a:pt x="180" y="329"/>
                    <a:pt x="180" y="329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1" y="202"/>
                    <a:pt x="153" y="12"/>
                    <a:pt x="14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097214" y="2311401"/>
              <a:ext cx="528638" cy="600075"/>
            </a:xfrm>
            <a:custGeom>
              <a:avLst/>
              <a:gdLst>
                <a:gd name="T0" fmla="*/ 66 w 286"/>
                <a:gd name="T1" fmla="*/ 0 h 324"/>
                <a:gd name="T2" fmla="*/ 286 w 286"/>
                <a:gd name="T3" fmla="*/ 200 h 324"/>
                <a:gd name="T4" fmla="*/ 136 w 286"/>
                <a:gd name="T5" fmla="*/ 324 h 324"/>
                <a:gd name="T6" fmla="*/ 0 w 286"/>
                <a:gd name="T7" fmla="*/ 234 h 324"/>
                <a:gd name="T8" fmla="*/ 66 w 286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324">
                  <a:moveTo>
                    <a:pt x="66" y="0"/>
                  </a:moveTo>
                  <a:cubicBezTo>
                    <a:pt x="175" y="27"/>
                    <a:pt x="286" y="200"/>
                    <a:pt x="286" y="200"/>
                  </a:cubicBezTo>
                  <a:cubicBezTo>
                    <a:pt x="136" y="324"/>
                    <a:pt x="136" y="324"/>
                    <a:pt x="136" y="32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4"/>
                    <a:pt x="63" y="14"/>
                    <a:pt x="66" y="0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276476" y="2159001"/>
              <a:ext cx="981075" cy="420688"/>
            </a:xfrm>
            <a:custGeom>
              <a:avLst/>
              <a:gdLst>
                <a:gd name="T0" fmla="*/ 567 w 618"/>
                <a:gd name="T1" fmla="*/ 0 h 265"/>
                <a:gd name="T2" fmla="*/ 618 w 618"/>
                <a:gd name="T3" fmla="*/ 99 h 265"/>
                <a:gd name="T4" fmla="*/ 0 w 618"/>
                <a:gd name="T5" fmla="*/ 265 h 265"/>
                <a:gd name="T6" fmla="*/ 567 w 618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" h="265">
                  <a:moveTo>
                    <a:pt x="567" y="0"/>
                  </a:moveTo>
                  <a:lnTo>
                    <a:pt x="618" y="99"/>
                  </a:lnTo>
                  <a:lnTo>
                    <a:pt x="0" y="265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043114" y="2578101"/>
              <a:ext cx="296863" cy="333375"/>
            </a:xfrm>
            <a:custGeom>
              <a:avLst/>
              <a:gdLst>
                <a:gd name="T0" fmla="*/ 155 w 187"/>
                <a:gd name="T1" fmla="*/ 0 h 210"/>
                <a:gd name="T2" fmla="*/ 187 w 187"/>
                <a:gd name="T3" fmla="*/ 210 h 210"/>
                <a:gd name="T4" fmla="*/ 0 w 187"/>
                <a:gd name="T5" fmla="*/ 8 h 210"/>
                <a:gd name="T6" fmla="*/ 155 w 187"/>
                <a:gd name="T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210">
                  <a:moveTo>
                    <a:pt x="155" y="0"/>
                  </a:moveTo>
                  <a:lnTo>
                    <a:pt x="187" y="210"/>
                  </a:lnTo>
                  <a:lnTo>
                    <a:pt x="0" y="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E05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63776" y="2836863"/>
              <a:ext cx="236538" cy="1103313"/>
            </a:xfrm>
            <a:custGeom>
              <a:avLst/>
              <a:gdLst>
                <a:gd name="T0" fmla="*/ 38 w 149"/>
                <a:gd name="T1" fmla="*/ 0 h 695"/>
                <a:gd name="T2" fmla="*/ 17 w 149"/>
                <a:gd name="T3" fmla="*/ 4 h 695"/>
                <a:gd name="T4" fmla="*/ 0 w 149"/>
                <a:gd name="T5" fmla="*/ 544 h 695"/>
                <a:gd name="T6" fmla="*/ 149 w 149"/>
                <a:gd name="T7" fmla="*/ 695 h 695"/>
                <a:gd name="T8" fmla="*/ 38 w 149"/>
                <a:gd name="T9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695">
                  <a:moveTo>
                    <a:pt x="38" y="0"/>
                  </a:moveTo>
                  <a:lnTo>
                    <a:pt x="17" y="4"/>
                  </a:lnTo>
                  <a:lnTo>
                    <a:pt x="0" y="544"/>
                  </a:lnTo>
                  <a:lnTo>
                    <a:pt x="149" y="69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5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89176" y="2514601"/>
              <a:ext cx="236538" cy="407988"/>
            </a:xfrm>
            <a:custGeom>
              <a:avLst/>
              <a:gdLst>
                <a:gd name="T0" fmla="*/ 0 w 128"/>
                <a:gd name="T1" fmla="*/ 34 h 220"/>
                <a:gd name="T2" fmla="*/ 29 w 128"/>
                <a:gd name="T3" fmla="*/ 214 h 220"/>
                <a:gd name="T4" fmla="*/ 128 w 128"/>
                <a:gd name="T5" fmla="*/ 0 h 220"/>
                <a:gd name="T6" fmla="*/ 0 w 128"/>
                <a:gd name="T7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20">
                  <a:moveTo>
                    <a:pt x="0" y="34"/>
                  </a:moveTo>
                  <a:cubicBezTo>
                    <a:pt x="0" y="34"/>
                    <a:pt x="27" y="220"/>
                    <a:pt x="29" y="214"/>
                  </a:cubicBezTo>
                  <a:cubicBezTo>
                    <a:pt x="32" y="208"/>
                    <a:pt x="128" y="0"/>
                    <a:pt x="128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E5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324101" y="2828926"/>
              <a:ext cx="333375" cy="1111250"/>
            </a:xfrm>
            <a:custGeom>
              <a:avLst/>
              <a:gdLst>
                <a:gd name="T0" fmla="*/ 0 w 210"/>
                <a:gd name="T1" fmla="*/ 5 h 700"/>
                <a:gd name="T2" fmla="*/ 28 w 210"/>
                <a:gd name="T3" fmla="*/ 0 h 700"/>
                <a:gd name="T4" fmla="*/ 210 w 210"/>
                <a:gd name="T5" fmla="*/ 509 h 700"/>
                <a:gd name="T6" fmla="*/ 111 w 210"/>
                <a:gd name="T7" fmla="*/ 700 h 700"/>
                <a:gd name="T8" fmla="*/ 0 w 210"/>
                <a:gd name="T9" fmla="*/ 5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700">
                  <a:moveTo>
                    <a:pt x="0" y="5"/>
                  </a:moveTo>
                  <a:lnTo>
                    <a:pt x="28" y="0"/>
                  </a:lnTo>
                  <a:lnTo>
                    <a:pt x="210" y="509"/>
                  </a:lnTo>
                  <a:lnTo>
                    <a:pt x="111" y="70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5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6" name="任意多边形: 形状 95"/>
          <p:cNvSpPr>
            <a:spLocks/>
          </p:cNvSpPr>
          <p:nvPr/>
        </p:nvSpPr>
        <p:spPr bwMode="auto">
          <a:xfrm>
            <a:off x="4209760" y="1157322"/>
            <a:ext cx="6709890" cy="563842"/>
          </a:xfrm>
          <a:custGeom>
            <a:avLst/>
            <a:gdLst/>
            <a:ahLst/>
            <a:cxnLst/>
            <a:rect l="l" t="t" r="r" b="b"/>
            <a:pathLst>
              <a:path w="6709890" h="563842">
                <a:moveTo>
                  <a:pt x="6668683" y="372047"/>
                </a:moveTo>
                <a:cubicBezTo>
                  <a:pt x="6670112" y="372275"/>
                  <a:pt x="6671398" y="372847"/>
                  <a:pt x="6672540" y="373761"/>
                </a:cubicBezTo>
                <a:lnTo>
                  <a:pt x="6703402" y="390906"/>
                </a:lnTo>
                <a:cubicBezTo>
                  <a:pt x="6706145" y="392735"/>
                  <a:pt x="6708088" y="395364"/>
                  <a:pt x="6709232" y="398793"/>
                </a:cubicBezTo>
                <a:cubicBezTo>
                  <a:pt x="6710374" y="402222"/>
                  <a:pt x="6710032" y="405537"/>
                  <a:pt x="6708202" y="408737"/>
                </a:cubicBezTo>
                <a:lnTo>
                  <a:pt x="6628650" y="545897"/>
                </a:lnTo>
                <a:cubicBezTo>
                  <a:pt x="6627278" y="549098"/>
                  <a:pt x="6624878" y="551155"/>
                  <a:pt x="6621449" y="552069"/>
                </a:cubicBezTo>
                <a:cubicBezTo>
                  <a:pt x="6618020" y="552984"/>
                  <a:pt x="6614705" y="552527"/>
                  <a:pt x="6611504" y="550698"/>
                </a:cubicBezTo>
                <a:lnTo>
                  <a:pt x="6581329" y="534238"/>
                </a:lnTo>
                <a:cubicBezTo>
                  <a:pt x="6578129" y="531952"/>
                  <a:pt x="6576072" y="529095"/>
                  <a:pt x="6575157" y="525666"/>
                </a:cubicBezTo>
                <a:cubicBezTo>
                  <a:pt x="6574243" y="522237"/>
                  <a:pt x="6574700" y="518922"/>
                  <a:pt x="6576529" y="515722"/>
                </a:cubicBezTo>
                <a:lnTo>
                  <a:pt x="6655396" y="378562"/>
                </a:lnTo>
                <a:cubicBezTo>
                  <a:pt x="6657682" y="375361"/>
                  <a:pt x="6660540" y="373304"/>
                  <a:pt x="6663968" y="372390"/>
                </a:cubicBezTo>
                <a:cubicBezTo>
                  <a:pt x="6665683" y="371933"/>
                  <a:pt x="6667254" y="371818"/>
                  <a:pt x="6668683" y="372047"/>
                </a:cubicBezTo>
                <a:close/>
                <a:moveTo>
                  <a:pt x="6458657" y="368618"/>
                </a:moveTo>
                <a:cubicBezTo>
                  <a:pt x="6460314" y="368618"/>
                  <a:pt x="6462000" y="368961"/>
                  <a:pt x="6463715" y="369646"/>
                </a:cubicBezTo>
                <a:cubicBezTo>
                  <a:pt x="6467144" y="371018"/>
                  <a:pt x="6469544" y="373533"/>
                  <a:pt x="6470916" y="377190"/>
                </a:cubicBezTo>
                <a:lnTo>
                  <a:pt x="6536752" y="520523"/>
                </a:lnTo>
                <a:cubicBezTo>
                  <a:pt x="6538124" y="524180"/>
                  <a:pt x="6538238" y="527609"/>
                  <a:pt x="6537096" y="530810"/>
                </a:cubicBezTo>
                <a:cubicBezTo>
                  <a:pt x="6535952" y="534010"/>
                  <a:pt x="6533552" y="536296"/>
                  <a:pt x="6529894" y="537667"/>
                </a:cubicBezTo>
                <a:lnTo>
                  <a:pt x="6498348" y="552069"/>
                </a:lnTo>
                <a:cubicBezTo>
                  <a:pt x="6495146" y="553441"/>
                  <a:pt x="6492061" y="553555"/>
                  <a:pt x="6489090" y="552412"/>
                </a:cubicBezTo>
                <a:cubicBezTo>
                  <a:pt x="6486118" y="551269"/>
                  <a:pt x="6483717" y="549098"/>
                  <a:pt x="6481888" y="545897"/>
                </a:cubicBezTo>
                <a:lnTo>
                  <a:pt x="6416052" y="401193"/>
                </a:lnTo>
                <a:cubicBezTo>
                  <a:pt x="6414222" y="397993"/>
                  <a:pt x="6413994" y="394793"/>
                  <a:pt x="6415366" y="391592"/>
                </a:cubicBezTo>
                <a:cubicBezTo>
                  <a:pt x="6416738" y="388392"/>
                  <a:pt x="6419024" y="386106"/>
                  <a:pt x="6422224" y="384734"/>
                </a:cubicBezTo>
                <a:lnTo>
                  <a:pt x="6453770" y="369646"/>
                </a:lnTo>
                <a:cubicBezTo>
                  <a:pt x="6455371" y="368961"/>
                  <a:pt x="6457000" y="368618"/>
                  <a:pt x="6458657" y="368618"/>
                </a:cubicBezTo>
                <a:close/>
                <a:moveTo>
                  <a:pt x="6311038" y="355159"/>
                </a:moveTo>
                <a:cubicBezTo>
                  <a:pt x="6312696" y="355445"/>
                  <a:pt x="6314324" y="356159"/>
                  <a:pt x="6315925" y="357302"/>
                </a:cubicBezTo>
                <a:lnTo>
                  <a:pt x="6334442" y="368961"/>
                </a:lnTo>
                <a:cubicBezTo>
                  <a:pt x="6337642" y="371247"/>
                  <a:pt x="6339584" y="374104"/>
                  <a:pt x="6340270" y="377533"/>
                </a:cubicBezTo>
                <a:cubicBezTo>
                  <a:pt x="6340956" y="380962"/>
                  <a:pt x="6340614" y="384048"/>
                  <a:pt x="6339242" y="386792"/>
                </a:cubicBezTo>
                <a:lnTo>
                  <a:pt x="6252832" y="526695"/>
                </a:lnTo>
                <a:cubicBezTo>
                  <a:pt x="6250546" y="529438"/>
                  <a:pt x="6247688" y="531152"/>
                  <a:pt x="6244258" y="531838"/>
                </a:cubicBezTo>
                <a:cubicBezTo>
                  <a:pt x="6240830" y="532524"/>
                  <a:pt x="6237744" y="532181"/>
                  <a:pt x="6235000" y="530810"/>
                </a:cubicBezTo>
                <a:lnTo>
                  <a:pt x="6215112" y="519151"/>
                </a:lnTo>
                <a:cubicBezTo>
                  <a:pt x="6212369" y="516865"/>
                  <a:pt x="6210540" y="514007"/>
                  <a:pt x="6209626" y="510578"/>
                </a:cubicBezTo>
                <a:cubicBezTo>
                  <a:pt x="6208712" y="507149"/>
                  <a:pt x="6209398" y="503835"/>
                  <a:pt x="6211683" y="500634"/>
                </a:cubicBezTo>
                <a:lnTo>
                  <a:pt x="6297408" y="361417"/>
                </a:lnTo>
                <a:cubicBezTo>
                  <a:pt x="6299694" y="358674"/>
                  <a:pt x="6302552" y="356731"/>
                  <a:pt x="6305981" y="355588"/>
                </a:cubicBezTo>
                <a:cubicBezTo>
                  <a:pt x="6307696" y="355016"/>
                  <a:pt x="6309382" y="354873"/>
                  <a:pt x="6311038" y="355159"/>
                </a:cubicBezTo>
                <a:close/>
                <a:moveTo>
                  <a:pt x="2444927" y="282121"/>
                </a:moveTo>
                <a:cubicBezTo>
                  <a:pt x="2446299" y="281835"/>
                  <a:pt x="2447784" y="281864"/>
                  <a:pt x="2449384" y="282207"/>
                </a:cubicBezTo>
                <a:cubicBezTo>
                  <a:pt x="2452585" y="282893"/>
                  <a:pt x="2455100" y="284607"/>
                  <a:pt x="2456928" y="287350"/>
                </a:cubicBezTo>
                <a:lnTo>
                  <a:pt x="2519336" y="384734"/>
                </a:lnTo>
                <a:cubicBezTo>
                  <a:pt x="2523451" y="391135"/>
                  <a:pt x="2522308" y="396393"/>
                  <a:pt x="2515907" y="400507"/>
                </a:cubicBezTo>
                <a:lnTo>
                  <a:pt x="2487103" y="419024"/>
                </a:lnTo>
                <a:cubicBezTo>
                  <a:pt x="2484817" y="420853"/>
                  <a:pt x="2482074" y="421424"/>
                  <a:pt x="2478874" y="420739"/>
                </a:cubicBezTo>
                <a:cubicBezTo>
                  <a:pt x="2475674" y="420053"/>
                  <a:pt x="2473159" y="418338"/>
                  <a:pt x="2471330" y="415595"/>
                </a:cubicBezTo>
                <a:lnTo>
                  <a:pt x="2408922" y="318211"/>
                </a:lnTo>
                <a:cubicBezTo>
                  <a:pt x="2404808" y="311811"/>
                  <a:pt x="2405950" y="306553"/>
                  <a:pt x="2412351" y="302438"/>
                </a:cubicBezTo>
                <a:lnTo>
                  <a:pt x="2441155" y="283921"/>
                </a:lnTo>
                <a:cubicBezTo>
                  <a:pt x="2442298" y="283007"/>
                  <a:pt x="2443555" y="282407"/>
                  <a:pt x="2444927" y="282121"/>
                </a:cubicBezTo>
                <a:close/>
                <a:moveTo>
                  <a:pt x="3734745" y="249546"/>
                </a:moveTo>
                <a:cubicBezTo>
                  <a:pt x="3736688" y="249603"/>
                  <a:pt x="3738689" y="250089"/>
                  <a:pt x="3740746" y="251003"/>
                </a:cubicBezTo>
                <a:lnTo>
                  <a:pt x="3954030" y="336728"/>
                </a:lnTo>
                <a:cubicBezTo>
                  <a:pt x="3958144" y="338557"/>
                  <a:pt x="3961002" y="341414"/>
                  <a:pt x="3962602" y="345301"/>
                </a:cubicBezTo>
                <a:cubicBezTo>
                  <a:pt x="3964202" y="349187"/>
                  <a:pt x="3964088" y="352959"/>
                  <a:pt x="3962259" y="356616"/>
                </a:cubicBezTo>
                <a:lnTo>
                  <a:pt x="3950601" y="384734"/>
                </a:lnTo>
                <a:cubicBezTo>
                  <a:pt x="3949229" y="388392"/>
                  <a:pt x="3946715" y="391021"/>
                  <a:pt x="3943057" y="392621"/>
                </a:cubicBezTo>
                <a:cubicBezTo>
                  <a:pt x="3939399" y="394221"/>
                  <a:pt x="3935284" y="394335"/>
                  <a:pt x="3930713" y="392964"/>
                </a:cubicBezTo>
                <a:lnTo>
                  <a:pt x="3817556" y="347015"/>
                </a:lnTo>
                <a:cubicBezTo>
                  <a:pt x="3813898" y="345643"/>
                  <a:pt x="3810812" y="345872"/>
                  <a:pt x="3808297" y="347701"/>
                </a:cubicBezTo>
                <a:cubicBezTo>
                  <a:pt x="3805783" y="349530"/>
                  <a:pt x="3804983" y="352273"/>
                  <a:pt x="3805897" y="355931"/>
                </a:cubicBezTo>
                <a:lnTo>
                  <a:pt x="3834700" y="541782"/>
                </a:lnTo>
                <a:cubicBezTo>
                  <a:pt x="3835158" y="546354"/>
                  <a:pt x="3834244" y="550240"/>
                  <a:pt x="3831957" y="553441"/>
                </a:cubicBezTo>
                <a:cubicBezTo>
                  <a:pt x="3829671" y="556641"/>
                  <a:pt x="3826471" y="558470"/>
                  <a:pt x="3822356" y="558927"/>
                </a:cubicBezTo>
                <a:lnTo>
                  <a:pt x="3792181" y="563728"/>
                </a:lnTo>
                <a:cubicBezTo>
                  <a:pt x="3788066" y="564185"/>
                  <a:pt x="3784294" y="563271"/>
                  <a:pt x="3780865" y="560985"/>
                </a:cubicBezTo>
                <a:cubicBezTo>
                  <a:pt x="3777436" y="558699"/>
                  <a:pt x="3775493" y="555498"/>
                  <a:pt x="3775036" y="551383"/>
                </a:cubicBezTo>
                <a:lnTo>
                  <a:pt x="3744175" y="348387"/>
                </a:lnTo>
                <a:cubicBezTo>
                  <a:pt x="3743718" y="344272"/>
                  <a:pt x="3744518" y="340614"/>
                  <a:pt x="3746575" y="337414"/>
                </a:cubicBezTo>
                <a:cubicBezTo>
                  <a:pt x="3748632" y="334213"/>
                  <a:pt x="3751947" y="332385"/>
                  <a:pt x="3756519" y="331927"/>
                </a:cubicBezTo>
                <a:lnTo>
                  <a:pt x="3759263" y="331242"/>
                </a:lnTo>
                <a:cubicBezTo>
                  <a:pt x="3763377" y="330785"/>
                  <a:pt x="3765435" y="329756"/>
                  <a:pt x="3765435" y="328156"/>
                </a:cubicBezTo>
                <a:cubicBezTo>
                  <a:pt x="3765435" y="326555"/>
                  <a:pt x="3763606" y="325069"/>
                  <a:pt x="3759948" y="323698"/>
                </a:cubicBezTo>
                <a:lnTo>
                  <a:pt x="3718115" y="305867"/>
                </a:lnTo>
                <a:cubicBezTo>
                  <a:pt x="3714457" y="304495"/>
                  <a:pt x="3711828" y="301981"/>
                  <a:pt x="3710228" y="298323"/>
                </a:cubicBezTo>
                <a:cubicBezTo>
                  <a:pt x="3708627" y="294666"/>
                  <a:pt x="3708513" y="291008"/>
                  <a:pt x="3709885" y="287350"/>
                </a:cubicBezTo>
                <a:lnTo>
                  <a:pt x="3721543" y="258547"/>
                </a:lnTo>
                <a:cubicBezTo>
                  <a:pt x="3722915" y="254889"/>
                  <a:pt x="3725430" y="252260"/>
                  <a:pt x="3729087" y="250660"/>
                </a:cubicBezTo>
                <a:cubicBezTo>
                  <a:pt x="3730916" y="249860"/>
                  <a:pt x="3732802" y="249489"/>
                  <a:pt x="3734745" y="249546"/>
                </a:cubicBezTo>
                <a:close/>
                <a:moveTo>
                  <a:pt x="6372160" y="243459"/>
                </a:moveTo>
                <a:lnTo>
                  <a:pt x="6395478" y="243459"/>
                </a:lnTo>
                <a:cubicBezTo>
                  <a:pt x="6399135" y="243459"/>
                  <a:pt x="6402107" y="244717"/>
                  <a:pt x="6404393" y="247231"/>
                </a:cubicBezTo>
                <a:cubicBezTo>
                  <a:pt x="6406679" y="249746"/>
                  <a:pt x="6407822" y="252832"/>
                  <a:pt x="6407822" y="256489"/>
                </a:cubicBezTo>
                <a:lnTo>
                  <a:pt x="6407822" y="272263"/>
                </a:lnTo>
                <a:cubicBezTo>
                  <a:pt x="6407822" y="275920"/>
                  <a:pt x="6409194" y="278892"/>
                  <a:pt x="6411936" y="281178"/>
                </a:cubicBezTo>
                <a:cubicBezTo>
                  <a:pt x="6414680" y="283464"/>
                  <a:pt x="6417880" y="284607"/>
                  <a:pt x="6421538" y="284607"/>
                </a:cubicBezTo>
                <a:lnTo>
                  <a:pt x="6503834" y="284607"/>
                </a:lnTo>
                <a:cubicBezTo>
                  <a:pt x="6507034" y="284607"/>
                  <a:pt x="6510006" y="285963"/>
                  <a:pt x="6512750" y="288674"/>
                </a:cubicBezTo>
                <a:cubicBezTo>
                  <a:pt x="6515492" y="291385"/>
                  <a:pt x="6516864" y="294551"/>
                  <a:pt x="6516864" y="298173"/>
                </a:cubicBezTo>
                <a:lnTo>
                  <a:pt x="6516864" y="331392"/>
                </a:lnTo>
                <a:cubicBezTo>
                  <a:pt x="6516864" y="335014"/>
                  <a:pt x="6515492" y="338180"/>
                  <a:pt x="6512750" y="340891"/>
                </a:cubicBezTo>
                <a:cubicBezTo>
                  <a:pt x="6510006" y="343602"/>
                  <a:pt x="6507034" y="344958"/>
                  <a:pt x="6503834" y="344958"/>
                </a:cubicBezTo>
                <a:lnTo>
                  <a:pt x="6421538" y="344958"/>
                </a:lnTo>
                <a:cubicBezTo>
                  <a:pt x="6417880" y="344958"/>
                  <a:pt x="6414680" y="346101"/>
                  <a:pt x="6411936" y="348387"/>
                </a:cubicBezTo>
                <a:cubicBezTo>
                  <a:pt x="6409194" y="350673"/>
                  <a:pt x="6407822" y="353644"/>
                  <a:pt x="6407822" y="357302"/>
                </a:cubicBezTo>
                <a:lnTo>
                  <a:pt x="6407822" y="529438"/>
                </a:lnTo>
                <a:cubicBezTo>
                  <a:pt x="6407822" y="533096"/>
                  <a:pt x="6406679" y="536182"/>
                  <a:pt x="6404393" y="538696"/>
                </a:cubicBezTo>
                <a:cubicBezTo>
                  <a:pt x="6402107" y="541211"/>
                  <a:pt x="6399135" y="542468"/>
                  <a:pt x="6395478" y="542468"/>
                </a:cubicBezTo>
                <a:lnTo>
                  <a:pt x="6372160" y="542468"/>
                </a:lnTo>
                <a:cubicBezTo>
                  <a:pt x="6368504" y="542468"/>
                  <a:pt x="6365531" y="541211"/>
                  <a:pt x="6363245" y="538696"/>
                </a:cubicBezTo>
                <a:cubicBezTo>
                  <a:pt x="6360959" y="536182"/>
                  <a:pt x="6359816" y="533096"/>
                  <a:pt x="6359816" y="529438"/>
                </a:cubicBezTo>
                <a:lnTo>
                  <a:pt x="6359816" y="357302"/>
                </a:lnTo>
                <a:cubicBezTo>
                  <a:pt x="6359816" y="353644"/>
                  <a:pt x="6358673" y="350673"/>
                  <a:pt x="6356387" y="348387"/>
                </a:cubicBezTo>
                <a:cubicBezTo>
                  <a:pt x="6354101" y="346101"/>
                  <a:pt x="6351128" y="344958"/>
                  <a:pt x="6347472" y="344958"/>
                </a:cubicBezTo>
                <a:lnTo>
                  <a:pt x="6193852" y="344958"/>
                </a:lnTo>
                <a:cubicBezTo>
                  <a:pt x="6190195" y="344958"/>
                  <a:pt x="6187223" y="343602"/>
                  <a:pt x="6184937" y="340891"/>
                </a:cubicBezTo>
                <a:cubicBezTo>
                  <a:pt x="6182651" y="338180"/>
                  <a:pt x="6181508" y="335014"/>
                  <a:pt x="6181508" y="331392"/>
                </a:cubicBezTo>
                <a:lnTo>
                  <a:pt x="6181508" y="298173"/>
                </a:lnTo>
                <a:cubicBezTo>
                  <a:pt x="6181508" y="294551"/>
                  <a:pt x="6182651" y="291385"/>
                  <a:pt x="6184937" y="288674"/>
                </a:cubicBezTo>
                <a:cubicBezTo>
                  <a:pt x="6187223" y="285963"/>
                  <a:pt x="6190195" y="284607"/>
                  <a:pt x="6193852" y="284607"/>
                </a:cubicBezTo>
                <a:lnTo>
                  <a:pt x="6347472" y="284607"/>
                </a:lnTo>
                <a:cubicBezTo>
                  <a:pt x="6351128" y="284607"/>
                  <a:pt x="6354101" y="283464"/>
                  <a:pt x="6356387" y="281178"/>
                </a:cubicBezTo>
                <a:cubicBezTo>
                  <a:pt x="6358673" y="278892"/>
                  <a:pt x="6359816" y="275920"/>
                  <a:pt x="6359816" y="272263"/>
                </a:cubicBezTo>
                <a:lnTo>
                  <a:pt x="6359816" y="256489"/>
                </a:lnTo>
                <a:cubicBezTo>
                  <a:pt x="6359816" y="252832"/>
                  <a:pt x="6360959" y="249746"/>
                  <a:pt x="6363245" y="247231"/>
                </a:cubicBezTo>
                <a:cubicBezTo>
                  <a:pt x="6365531" y="244717"/>
                  <a:pt x="6368504" y="243459"/>
                  <a:pt x="6372160" y="243459"/>
                </a:cubicBezTo>
                <a:close/>
                <a:moveTo>
                  <a:pt x="6665683" y="209512"/>
                </a:moveTo>
                <a:cubicBezTo>
                  <a:pt x="6669340" y="209284"/>
                  <a:pt x="6672540" y="210541"/>
                  <a:pt x="6675284" y="213284"/>
                </a:cubicBezTo>
                <a:lnTo>
                  <a:pt x="6702030" y="235230"/>
                </a:lnTo>
                <a:cubicBezTo>
                  <a:pt x="6704316" y="237516"/>
                  <a:pt x="6705574" y="240373"/>
                  <a:pt x="6705802" y="243802"/>
                </a:cubicBezTo>
                <a:cubicBezTo>
                  <a:pt x="6706030" y="247231"/>
                  <a:pt x="6705002" y="250317"/>
                  <a:pt x="6702716" y="253060"/>
                </a:cubicBezTo>
                <a:lnTo>
                  <a:pt x="6605332" y="366903"/>
                </a:lnTo>
                <a:cubicBezTo>
                  <a:pt x="6603046" y="369646"/>
                  <a:pt x="6600074" y="371132"/>
                  <a:pt x="6596418" y="371361"/>
                </a:cubicBezTo>
                <a:cubicBezTo>
                  <a:pt x="6592760" y="371590"/>
                  <a:pt x="6589559" y="370561"/>
                  <a:pt x="6586816" y="368275"/>
                </a:cubicBezTo>
                <a:lnTo>
                  <a:pt x="6560756" y="345643"/>
                </a:lnTo>
                <a:cubicBezTo>
                  <a:pt x="6557554" y="343357"/>
                  <a:pt x="6555840" y="340386"/>
                  <a:pt x="6555612" y="336728"/>
                </a:cubicBezTo>
                <a:cubicBezTo>
                  <a:pt x="6555384" y="333070"/>
                  <a:pt x="6556640" y="329870"/>
                  <a:pt x="6559384" y="327127"/>
                </a:cubicBezTo>
                <a:lnTo>
                  <a:pt x="6656768" y="213970"/>
                </a:lnTo>
                <a:cubicBezTo>
                  <a:pt x="6659053" y="211227"/>
                  <a:pt x="6662026" y="209741"/>
                  <a:pt x="6665683" y="209512"/>
                </a:cubicBezTo>
                <a:close/>
                <a:moveTo>
                  <a:pt x="3098837" y="196825"/>
                </a:moveTo>
                <a:lnTo>
                  <a:pt x="3032315" y="204369"/>
                </a:lnTo>
                <a:cubicBezTo>
                  <a:pt x="3028657" y="204826"/>
                  <a:pt x="3025457" y="206655"/>
                  <a:pt x="3022713" y="209855"/>
                </a:cubicBezTo>
                <a:cubicBezTo>
                  <a:pt x="3019970" y="213055"/>
                  <a:pt x="3018827" y="216713"/>
                  <a:pt x="3019284" y="220828"/>
                </a:cubicBezTo>
                <a:lnTo>
                  <a:pt x="3030943" y="328498"/>
                </a:lnTo>
                <a:cubicBezTo>
                  <a:pt x="3031400" y="332613"/>
                  <a:pt x="3033343" y="335928"/>
                  <a:pt x="3036772" y="338443"/>
                </a:cubicBezTo>
                <a:cubicBezTo>
                  <a:pt x="3040201" y="340957"/>
                  <a:pt x="3043744" y="341986"/>
                  <a:pt x="3047402" y="341529"/>
                </a:cubicBezTo>
                <a:lnTo>
                  <a:pt x="3098837" y="333299"/>
                </a:lnTo>
                <a:cubicBezTo>
                  <a:pt x="3102952" y="332385"/>
                  <a:pt x="3106381" y="330213"/>
                  <a:pt x="3109124" y="326784"/>
                </a:cubicBezTo>
                <a:cubicBezTo>
                  <a:pt x="3111867" y="323355"/>
                  <a:pt x="3113239" y="319583"/>
                  <a:pt x="3113239" y="315468"/>
                </a:cubicBezTo>
                <a:lnTo>
                  <a:pt x="3113239" y="210541"/>
                </a:lnTo>
                <a:cubicBezTo>
                  <a:pt x="3113239" y="206426"/>
                  <a:pt x="3111867" y="202997"/>
                  <a:pt x="3109124" y="200254"/>
                </a:cubicBezTo>
                <a:cubicBezTo>
                  <a:pt x="3106381" y="197511"/>
                  <a:pt x="3102952" y="196368"/>
                  <a:pt x="3098837" y="196825"/>
                </a:cubicBezTo>
                <a:close/>
                <a:moveTo>
                  <a:pt x="525373" y="196739"/>
                </a:moveTo>
                <a:cubicBezTo>
                  <a:pt x="527202" y="197139"/>
                  <a:pt x="528916" y="197968"/>
                  <a:pt x="530516" y="199225"/>
                </a:cubicBezTo>
                <a:cubicBezTo>
                  <a:pt x="533717" y="201740"/>
                  <a:pt x="535774" y="204826"/>
                  <a:pt x="536688" y="208483"/>
                </a:cubicBezTo>
                <a:lnTo>
                  <a:pt x="546290" y="268834"/>
                </a:lnTo>
                <a:cubicBezTo>
                  <a:pt x="546747" y="272949"/>
                  <a:pt x="545833" y="276721"/>
                  <a:pt x="543546" y="280150"/>
                </a:cubicBezTo>
                <a:cubicBezTo>
                  <a:pt x="541260" y="283579"/>
                  <a:pt x="538060" y="285522"/>
                  <a:pt x="533945" y="285979"/>
                </a:cubicBezTo>
                <a:lnTo>
                  <a:pt x="26453" y="366903"/>
                </a:lnTo>
                <a:cubicBezTo>
                  <a:pt x="22338" y="367360"/>
                  <a:pt x="18681" y="366446"/>
                  <a:pt x="15481" y="364160"/>
                </a:cubicBezTo>
                <a:cubicBezTo>
                  <a:pt x="12280" y="361874"/>
                  <a:pt x="10451" y="358902"/>
                  <a:pt x="9994" y="355245"/>
                </a:cubicBezTo>
                <a:lnTo>
                  <a:pt x="393" y="295580"/>
                </a:lnTo>
                <a:cubicBezTo>
                  <a:pt x="-522" y="291008"/>
                  <a:pt x="164" y="287122"/>
                  <a:pt x="2450" y="283921"/>
                </a:cubicBezTo>
                <a:cubicBezTo>
                  <a:pt x="4736" y="280721"/>
                  <a:pt x="8165" y="278664"/>
                  <a:pt x="12737" y="277749"/>
                </a:cubicBezTo>
                <a:lnTo>
                  <a:pt x="519544" y="196825"/>
                </a:lnTo>
                <a:cubicBezTo>
                  <a:pt x="521601" y="196368"/>
                  <a:pt x="523544" y="196339"/>
                  <a:pt x="525373" y="196739"/>
                </a:cubicBezTo>
                <a:close/>
                <a:moveTo>
                  <a:pt x="962570" y="189967"/>
                </a:moveTo>
                <a:cubicBezTo>
                  <a:pt x="967142" y="189967"/>
                  <a:pt x="970914" y="191338"/>
                  <a:pt x="973886" y="194082"/>
                </a:cubicBezTo>
                <a:cubicBezTo>
                  <a:pt x="976858" y="196825"/>
                  <a:pt x="978344" y="200254"/>
                  <a:pt x="978344" y="204369"/>
                </a:cubicBezTo>
                <a:lnTo>
                  <a:pt x="989316" y="519151"/>
                </a:lnTo>
                <a:cubicBezTo>
                  <a:pt x="989316" y="523723"/>
                  <a:pt x="988059" y="527381"/>
                  <a:pt x="985545" y="530124"/>
                </a:cubicBezTo>
                <a:cubicBezTo>
                  <a:pt x="983030" y="532867"/>
                  <a:pt x="979487" y="534467"/>
                  <a:pt x="974915" y="534924"/>
                </a:cubicBezTo>
                <a:lnTo>
                  <a:pt x="953655" y="535610"/>
                </a:lnTo>
                <a:cubicBezTo>
                  <a:pt x="949540" y="535610"/>
                  <a:pt x="945882" y="534353"/>
                  <a:pt x="942682" y="531838"/>
                </a:cubicBezTo>
                <a:cubicBezTo>
                  <a:pt x="939482" y="529324"/>
                  <a:pt x="937882" y="525780"/>
                  <a:pt x="937882" y="521208"/>
                </a:cubicBezTo>
                <a:lnTo>
                  <a:pt x="926909" y="206426"/>
                </a:lnTo>
                <a:cubicBezTo>
                  <a:pt x="926909" y="202311"/>
                  <a:pt x="928395" y="198654"/>
                  <a:pt x="931366" y="195453"/>
                </a:cubicBezTo>
                <a:cubicBezTo>
                  <a:pt x="934338" y="192253"/>
                  <a:pt x="937653" y="190653"/>
                  <a:pt x="941310" y="190653"/>
                </a:cubicBezTo>
                <a:close/>
                <a:moveTo>
                  <a:pt x="3658450" y="163906"/>
                </a:moveTo>
                <a:lnTo>
                  <a:pt x="3605643" y="171450"/>
                </a:lnTo>
                <a:cubicBezTo>
                  <a:pt x="3601528" y="171908"/>
                  <a:pt x="3598214" y="173165"/>
                  <a:pt x="3595699" y="175222"/>
                </a:cubicBezTo>
                <a:cubicBezTo>
                  <a:pt x="3593185" y="177280"/>
                  <a:pt x="3592156" y="179908"/>
                  <a:pt x="3592613" y="183109"/>
                </a:cubicBezTo>
                <a:cubicBezTo>
                  <a:pt x="3593070" y="185852"/>
                  <a:pt x="3594899" y="188138"/>
                  <a:pt x="3598100" y="189967"/>
                </a:cubicBezTo>
                <a:cubicBezTo>
                  <a:pt x="3601300" y="191796"/>
                  <a:pt x="3604958" y="192481"/>
                  <a:pt x="3609072" y="192024"/>
                </a:cubicBezTo>
                <a:lnTo>
                  <a:pt x="3659136" y="187909"/>
                </a:lnTo>
                <a:cubicBezTo>
                  <a:pt x="3663708" y="187452"/>
                  <a:pt x="3667365" y="185852"/>
                  <a:pt x="3670108" y="183109"/>
                </a:cubicBezTo>
                <a:cubicBezTo>
                  <a:pt x="3672852" y="180366"/>
                  <a:pt x="3674223" y="177394"/>
                  <a:pt x="3674223" y="174193"/>
                </a:cubicBezTo>
                <a:cubicBezTo>
                  <a:pt x="3673309" y="170993"/>
                  <a:pt x="3671594" y="168364"/>
                  <a:pt x="3669080" y="166307"/>
                </a:cubicBezTo>
                <a:cubicBezTo>
                  <a:pt x="3666565" y="164249"/>
                  <a:pt x="3663022" y="163449"/>
                  <a:pt x="3658450" y="163906"/>
                </a:cubicBezTo>
                <a:close/>
                <a:moveTo>
                  <a:pt x="6256088" y="118387"/>
                </a:moveTo>
                <a:cubicBezTo>
                  <a:pt x="6257803" y="118444"/>
                  <a:pt x="6259460" y="118872"/>
                  <a:pt x="6261061" y="119672"/>
                </a:cubicBezTo>
                <a:cubicBezTo>
                  <a:pt x="6264262" y="121273"/>
                  <a:pt x="6266319" y="123901"/>
                  <a:pt x="6267234" y="127559"/>
                </a:cubicBezTo>
                <a:lnTo>
                  <a:pt x="6292608" y="204369"/>
                </a:lnTo>
                <a:cubicBezTo>
                  <a:pt x="6293522" y="208026"/>
                  <a:pt x="6293294" y="211341"/>
                  <a:pt x="6291922" y="214313"/>
                </a:cubicBezTo>
                <a:cubicBezTo>
                  <a:pt x="6290550" y="217285"/>
                  <a:pt x="6288264" y="219228"/>
                  <a:pt x="6285064" y="220142"/>
                </a:cubicBezTo>
                <a:lnTo>
                  <a:pt x="6262432" y="227686"/>
                </a:lnTo>
                <a:cubicBezTo>
                  <a:pt x="6259689" y="229057"/>
                  <a:pt x="6256718" y="228943"/>
                  <a:pt x="6253518" y="227343"/>
                </a:cubicBezTo>
                <a:cubicBezTo>
                  <a:pt x="6250316" y="225743"/>
                  <a:pt x="6248030" y="223114"/>
                  <a:pt x="6246659" y="219456"/>
                </a:cubicBezTo>
                <a:lnTo>
                  <a:pt x="6221970" y="142647"/>
                </a:lnTo>
                <a:cubicBezTo>
                  <a:pt x="6220598" y="138989"/>
                  <a:pt x="6220713" y="135674"/>
                  <a:pt x="6222314" y="132703"/>
                </a:cubicBezTo>
                <a:cubicBezTo>
                  <a:pt x="6223913" y="129731"/>
                  <a:pt x="6226313" y="127559"/>
                  <a:pt x="6229514" y="126187"/>
                </a:cubicBezTo>
                <a:lnTo>
                  <a:pt x="6250774" y="119329"/>
                </a:lnTo>
                <a:cubicBezTo>
                  <a:pt x="6252602" y="118644"/>
                  <a:pt x="6254374" y="118329"/>
                  <a:pt x="6256088" y="118387"/>
                </a:cubicBezTo>
                <a:close/>
                <a:moveTo>
                  <a:pt x="6372846" y="116586"/>
                </a:moveTo>
                <a:cubicBezTo>
                  <a:pt x="6376961" y="116129"/>
                  <a:pt x="6380390" y="116929"/>
                  <a:pt x="6383133" y="118987"/>
                </a:cubicBezTo>
                <a:cubicBezTo>
                  <a:pt x="6385876" y="121044"/>
                  <a:pt x="6387476" y="123901"/>
                  <a:pt x="6387934" y="127559"/>
                </a:cubicBezTo>
                <a:lnTo>
                  <a:pt x="6396849" y="198882"/>
                </a:lnTo>
                <a:cubicBezTo>
                  <a:pt x="6397306" y="202083"/>
                  <a:pt x="6396506" y="205054"/>
                  <a:pt x="6394449" y="207798"/>
                </a:cubicBezTo>
                <a:cubicBezTo>
                  <a:pt x="6392392" y="210541"/>
                  <a:pt x="6389763" y="212370"/>
                  <a:pt x="6386562" y="213284"/>
                </a:cubicBezTo>
                <a:lnTo>
                  <a:pt x="6363931" y="216027"/>
                </a:lnTo>
                <a:cubicBezTo>
                  <a:pt x="6360274" y="216484"/>
                  <a:pt x="6357072" y="215684"/>
                  <a:pt x="6354330" y="213627"/>
                </a:cubicBezTo>
                <a:cubicBezTo>
                  <a:pt x="6351586" y="211570"/>
                  <a:pt x="6349986" y="208712"/>
                  <a:pt x="6349529" y="205054"/>
                </a:cubicBezTo>
                <a:lnTo>
                  <a:pt x="6339928" y="134417"/>
                </a:lnTo>
                <a:cubicBezTo>
                  <a:pt x="6339470" y="130302"/>
                  <a:pt x="6340270" y="126873"/>
                  <a:pt x="6342328" y="124130"/>
                </a:cubicBezTo>
                <a:cubicBezTo>
                  <a:pt x="6344386" y="121387"/>
                  <a:pt x="6347244" y="119787"/>
                  <a:pt x="6350901" y="119329"/>
                </a:cubicBezTo>
                <a:close/>
                <a:moveTo>
                  <a:pt x="6491147" y="115558"/>
                </a:moveTo>
                <a:cubicBezTo>
                  <a:pt x="6494576" y="114872"/>
                  <a:pt x="6497890" y="115215"/>
                  <a:pt x="6501090" y="116586"/>
                </a:cubicBezTo>
                <a:lnTo>
                  <a:pt x="6530580" y="134417"/>
                </a:lnTo>
                <a:cubicBezTo>
                  <a:pt x="6533781" y="135789"/>
                  <a:pt x="6535952" y="138303"/>
                  <a:pt x="6537096" y="141961"/>
                </a:cubicBezTo>
                <a:cubicBezTo>
                  <a:pt x="6538238" y="145618"/>
                  <a:pt x="6537667" y="148819"/>
                  <a:pt x="6535381" y="151562"/>
                </a:cubicBezTo>
                <a:lnTo>
                  <a:pt x="6479146" y="248260"/>
                </a:lnTo>
                <a:cubicBezTo>
                  <a:pt x="6477316" y="251460"/>
                  <a:pt x="6474688" y="253632"/>
                  <a:pt x="6471258" y="254775"/>
                </a:cubicBezTo>
                <a:cubicBezTo>
                  <a:pt x="6467830" y="255918"/>
                  <a:pt x="6464515" y="255346"/>
                  <a:pt x="6461314" y="253060"/>
                </a:cubicBezTo>
                <a:lnTo>
                  <a:pt x="6431825" y="235916"/>
                </a:lnTo>
                <a:cubicBezTo>
                  <a:pt x="6428624" y="233629"/>
                  <a:pt x="6426567" y="230886"/>
                  <a:pt x="6425652" y="227686"/>
                </a:cubicBezTo>
                <a:cubicBezTo>
                  <a:pt x="6424739" y="224485"/>
                  <a:pt x="6425195" y="221514"/>
                  <a:pt x="6427024" y="218770"/>
                </a:cubicBezTo>
                <a:lnTo>
                  <a:pt x="6483260" y="121387"/>
                </a:lnTo>
                <a:cubicBezTo>
                  <a:pt x="6485089" y="118186"/>
                  <a:pt x="6487718" y="116243"/>
                  <a:pt x="6491147" y="115558"/>
                </a:cubicBezTo>
                <a:close/>
                <a:moveTo>
                  <a:pt x="5911988" y="103899"/>
                </a:moveTo>
                <a:cubicBezTo>
                  <a:pt x="5908788" y="104128"/>
                  <a:pt x="5907188" y="104470"/>
                  <a:pt x="5907188" y="104928"/>
                </a:cubicBezTo>
                <a:cubicBezTo>
                  <a:pt x="5906731" y="105842"/>
                  <a:pt x="5908217" y="106414"/>
                  <a:pt x="5911646" y="106642"/>
                </a:cubicBezTo>
                <a:cubicBezTo>
                  <a:pt x="5915074" y="106871"/>
                  <a:pt x="5919075" y="106985"/>
                  <a:pt x="5923648" y="106985"/>
                </a:cubicBezTo>
                <a:cubicBezTo>
                  <a:pt x="5928676" y="106528"/>
                  <a:pt x="5931191" y="106071"/>
                  <a:pt x="5931191" y="105613"/>
                </a:cubicBezTo>
                <a:cubicBezTo>
                  <a:pt x="5931191" y="105156"/>
                  <a:pt x="5928676" y="104699"/>
                  <a:pt x="5923648" y="104242"/>
                </a:cubicBezTo>
                <a:cubicBezTo>
                  <a:pt x="5919075" y="103785"/>
                  <a:pt x="5915189" y="103670"/>
                  <a:pt x="5911988" y="103899"/>
                </a:cubicBezTo>
                <a:close/>
                <a:moveTo>
                  <a:pt x="3655021" y="67894"/>
                </a:moveTo>
                <a:lnTo>
                  <a:pt x="3587813" y="69952"/>
                </a:lnTo>
                <a:cubicBezTo>
                  <a:pt x="3583698" y="69952"/>
                  <a:pt x="3580497" y="71438"/>
                  <a:pt x="3578211" y="74410"/>
                </a:cubicBezTo>
                <a:cubicBezTo>
                  <a:pt x="3575925" y="77381"/>
                  <a:pt x="3575239" y="80925"/>
                  <a:pt x="3576154" y="85039"/>
                </a:cubicBezTo>
                <a:lnTo>
                  <a:pt x="3577525" y="98070"/>
                </a:lnTo>
                <a:cubicBezTo>
                  <a:pt x="3578897" y="102184"/>
                  <a:pt x="3581069" y="105499"/>
                  <a:pt x="3584040" y="108014"/>
                </a:cubicBezTo>
                <a:cubicBezTo>
                  <a:pt x="3587012" y="110528"/>
                  <a:pt x="3591013" y="111557"/>
                  <a:pt x="3596042" y="111100"/>
                </a:cubicBezTo>
                <a:lnTo>
                  <a:pt x="3656392" y="104242"/>
                </a:lnTo>
                <a:cubicBezTo>
                  <a:pt x="3660507" y="103785"/>
                  <a:pt x="3663936" y="101842"/>
                  <a:pt x="3666680" y="98413"/>
                </a:cubicBezTo>
                <a:cubicBezTo>
                  <a:pt x="3669423" y="94984"/>
                  <a:pt x="3670794" y="91212"/>
                  <a:pt x="3670794" y="87097"/>
                </a:cubicBezTo>
                <a:lnTo>
                  <a:pt x="3670794" y="82296"/>
                </a:lnTo>
                <a:cubicBezTo>
                  <a:pt x="3670337" y="77724"/>
                  <a:pt x="3668623" y="74181"/>
                  <a:pt x="3665651" y="71666"/>
                </a:cubicBezTo>
                <a:cubicBezTo>
                  <a:pt x="3662679" y="69152"/>
                  <a:pt x="3659136" y="67894"/>
                  <a:pt x="3655021" y="67894"/>
                </a:cubicBezTo>
                <a:close/>
                <a:moveTo>
                  <a:pt x="3822356" y="62408"/>
                </a:moveTo>
                <a:lnTo>
                  <a:pt x="3745547" y="64465"/>
                </a:lnTo>
                <a:cubicBezTo>
                  <a:pt x="3741432" y="65380"/>
                  <a:pt x="3737889" y="67094"/>
                  <a:pt x="3734917" y="69609"/>
                </a:cubicBezTo>
                <a:cubicBezTo>
                  <a:pt x="3731945" y="72124"/>
                  <a:pt x="3730459" y="75438"/>
                  <a:pt x="3730459" y="79553"/>
                </a:cubicBezTo>
                <a:cubicBezTo>
                  <a:pt x="3731373" y="83668"/>
                  <a:pt x="3733202" y="87097"/>
                  <a:pt x="3735945" y="89840"/>
                </a:cubicBezTo>
                <a:cubicBezTo>
                  <a:pt x="3738689" y="92583"/>
                  <a:pt x="3742117" y="93726"/>
                  <a:pt x="3746232" y="93269"/>
                </a:cubicBezTo>
                <a:lnTo>
                  <a:pt x="3807268" y="85725"/>
                </a:lnTo>
                <a:cubicBezTo>
                  <a:pt x="3811383" y="85268"/>
                  <a:pt x="3815041" y="86297"/>
                  <a:pt x="3818241" y="88811"/>
                </a:cubicBezTo>
                <a:cubicBezTo>
                  <a:pt x="3821442" y="91326"/>
                  <a:pt x="3823271" y="94641"/>
                  <a:pt x="3823728" y="98755"/>
                </a:cubicBezTo>
                <a:lnTo>
                  <a:pt x="3827842" y="128931"/>
                </a:lnTo>
                <a:cubicBezTo>
                  <a:pt x="3828300" y="133045"/>
                  <a:pt x="3827157" y="136703"/>
                  <a:pt x="3824414" y="139903"/>
                </a:cubicBezTo>
                <a:cubicBezTo>
                  <a:pt x="3821670" y="143104"/>
                  <a:pt x="3818241" y="144933"/>
                  <a:pt x="3814126" y="145390"/>
                </a:cubicBezTo>
                <a:lnTo>
                  <a:pt x="3748975" y="153619"/>
                </a:lnTo>
                <a:cubicBezTo>
                  <a:pt x="3744861" y="154077"/>
                  <a:pt x="3741318" y="155677"/>
                  <a:pt x="3738346" y="158420"/>
                </a:cubicBezTo>
                <a:cubicBezTo>
                  <a:pt x="3735374" y="161163"/>
                  <a:pt x="3733888" y="164364"/>
                  <a:pt x="3733888" y="168021"/>
                </a:cubicBezTo>
                <a:cubicBezTo>
                  <a:pt x="3733888" y="171679"/>
                  <a:pt x="3735488" y="174536"/>
                  <a:pt x="3738689" y="176594"/>
                </a:cubicBezTo>
                <a:cubicBezTo>
                  <a:pt x="3741889" y="178651"/>
                  <a:pt x="3745318" y="179451"/>
                  <a:pt x="3748975" y="178994"/>
                </a:cubicBezTo>
                <a:lnTo>
                  <a:pt x="3827842" y="172136"/>
                </a:lnTo>
                <a:cubicBezTo>
                  <a:pt x="3831957" y="172136"/>
                  <a:pt x="3835386" y="170536"/>
                  <a:pt x="3838130" y="167335"/>
                </a:cubicBezTo>
                <a:cubicBezTo>
                  <a:pt x="3840873" y="164135"/>
                  <a:pt x="3842244" y="160477"/>
                  <a:pt x="3842244" y="156363"/>
                </a:cubicBezTo>
                <a:lnTo>
                  <a:pt x="3838130" y="76810"/>
                </a:lnTo>
                <a:cubicBezTo>
                  <a:pt x="3838130" y="73152"/>
                  <a:pt x="3836644" y="69838"/>
                  <a:pt x="3833672" y="66866"/>
                </a:cubicBezTo>
                <a:cubicBezTo>
                  <a:pt x="3830700" y="63894"/>
                  <a:pt x="3826928" y="62408"/>
                  <a:pt x="3822356" y="62408"/>
                </a:cubicBezTo>
                <a:close/>
                <a:moveTo>
                  <a:pt x="1722094" y="51778"/>
                </a:moveTo>
                <a:cubicBezTo>
                  <a:pt x="1725980" y="51092"/>
                  <a:pt x="1729752" y="51892"/>
                  <a:pt x="1733409" y="54178"/>
                </a:cubicBezTo>
                <a:lnTo>
                  <a:pt x="1770443" y="82296"/>
                </a:lnTo>
                <a:cubicBezTo>
                  <a:pt x="1774100" y="85039"/>
                  <a:pt x="1776158" y="88354"/>
                  <a:pt x="1776615" y="92240"/>
                </a:cubicBezTo>
                <a:cubicBezTo>
                  <a:pt x="1777072" y="96127"/>
                  <a:pt x="1776158" y="99898"/>
                  <a:pt x="1773872" y="103556"/>
                </a:cubicBezTo>
                <a:lnTo>
                  <a:pt x="1652485" y="267462"/>
                </a:lnTo>
                <a:cubicBezTo>
                  <a:pt x="1649742" y="270206"/>
                  <a:pt x="1648599" y="273749"/>
                  <a:pt x="1649056" y="278092"/>
                </a:cubicBezTo>
                <a:cubicBezTo>
                  <a:pt x="1649513" y="282436"/>
                  <a:pt x="1651571" y="285522"/>
                  <a:pt x="1655228" y="287350"/>
                </a:cubicBezTo>
                <a:lnTo>
                  <a:pt x="1875370" y="447142"/>
                </a:lnTo>
                <a:cubicBezTo>
                  <a:pt x="1879028" y="449428"/>
                  <a:pt x="1881085" y="452743"/>
                  <a:pt x="1881542" y="457086"/>
                </a:cubicBezTo>
                <a:cubicBezTo>
                  <a:pt x="1882000" y="461429"/>
                  <a:pt x="1881085" y="464973"/>
                  <a:pt x="1878799" y="467716"/>
                </a:cubicBezTo>
                <a:lnTo>
                  <a:pt x="1854110" y="502006"/>
                </a:lnTo>
                <a:cubicBezTo>
                  <a:pt x="1851367" y="505663"/>
                  <a:pt x="1847938" y="507835"/>
                  <a:pt x="1843823" y="508521"/>
                </a:cubicBezTo>
                <a:cubicBezTo>
                  <a:pt x="1839709" y="509207"/>
                  <a:pt x="1836051" y="508407"/>
                  <a:pt x="1832851" y="506121"/>
                </a:cubicBezTo>
                <a:lnTo>
                  <a:pt x="1612023" y="347015"/>
                </a:lnTo>
                <a:cubicBezTo>
                  <a:pt x="1608365" y="344272"/>
                  <a:pt x="1604594" y="343129"/>
                  <a:pt x="1600707" y="343586"/>
                </a:cubicBezTo>
                <a:cubicBezTo>
                  <a:pt x="1596821" y="344043"/>
                  <a:pt x="1593506" y="345872"/>
                  <a:pt x="1590763" y="349072"/>
                </a:cubicBezTo>
                <a:lnTo>
                  <a:pt x="1472805" y="506806"/>
                </a:lnTo>
                <a:cubicBezTo>
                  <a:pt x="1470519" y="510464"/>
                  <a:pt x="1467319" y="512521"/>
                  <a:pt x="1463204" y="512979"/>
                </a:cubicBezTo>
                <a:cubicBezTo>
                  <a:pt x="1459090" y="513436"/>
                  <a:pt x="1455203" y="512521"/>
                  <a:pt x="1451546" y="510235"/>
                </a:cubicBezTo>
                <a:lnTo>
                  <a:pt x="1413827" y="481432"/>
                </a:lnTo>
                <a:cubicBezTo>
                  <a:pt x="1410626" y="479603"/>
                  <a:pt x="1408798" y="476517"/>
                  <a:pt x="1408340" y="472174"/>
                </a:cubicBezTo>
                <a:cubicBezTo>
                  <a:pt x="1407883" y="467830"/>
                  <a:pt x="1408798" y="464058"/>
                  <a:pt x="1411084" y="460858"/>
                </a:cubicBezTo>
                <a:lnTo>
                  <a:pt x="1712150" y="57607"/>
                </a:lnTo>
                <a:cubicBezTo>
                  <a:pt x="1714893" y="54407"/>
                  <a:pt x="1718208" y="52464"/>
                  <a:pt x="1722094" y="51778"/>
                </a:cubicBezTo>
                <a:close/>
                <a:moveTo>
                  <a:pt x="2150376" y="50407"/>
                </a:moveTo>
                <a:cubicBezTo>
                  <a:pt x="2153576" y="49721"/>
                  <a:pt x="2156320" y="50521"/>
                  <a:pt x="2158605" y="52807"/>
                </a:cubicBezTo>
                <a:lnTo>
                  <a:pt x="2186037" y="72695"/>
                </a:lnTo>
                <a:cubicBezTo>
                  <a:pt x="2191981" y="77267"/>
                  <a:pt x="2192895" y="82753"/>
                  <a:pt x="2188781" y="89154"/>
                </a:cubicBezTo>
                <a:lnTo>
                  <a:pt x="2068080" y="252375"/>
                </a:lnTo>
                <a:cubicBezTo>
                  <a:pt x="2065794" y="254661"/>
                  <a:pt x="2063165" y="256147"/>
                  <a:pt x="2060193" y="256832"/>
                </a:cubicBezTo>
                <a:cubicBezTo>
                  <a:pt x="2057221" y="257518"/>
                  <a:pt x="2054364" y="256718"/>
                  <a:pt x="2051621" y="254432"/>
                </a:cubicBezTo>
                <a:lnTo>
                  <a:pt x="2024189" y="234544"/>
                </a:lnTo>
                <a:cubicBezTo>
                  <a:pt x="2021903" y="232258"/>
                  <a:pt x="2020417" y="229629"/>
                  <a:pt x="2019731" y="226657"/>
                </a:cubicBezTo>
                <a:cubicBezTo>
                  <a:pt x="2019045" y="223685"/>
                  <a:pt x="2019845" y="220828"/>
                  <a:pt x="2022131" y="218085"/>
                </a:cubicBezTo>
                <a:lnTo>
                  <a:pt x="2142832" y="54864"/>
                </a:lnTo>
                <a:cubicBezTo>
                  <a:pt x="2144661" y="52578"/>
                  <a:pt x="2147175" y="51092"/>
                  <a:pt x="2150376" y="50407"/>
                </a:cubicBezTo>
                <a:close/>
                <a:moveTo>
                  <a:pt x="2464386" y="49721"/>
                </a:moveTo>
                <a:cubicBezTo>
                  <a:pt x="2465815" y="49949"/>
                  <a:pt x="2467215" y="50521"/>
                  <a:pt x="2468587" y="51435"/>
                </a:cubicBezTo>
                <a:lnTo>
                  <a:pt x="2504249" y="74067"/>
                </a:lnTo>
                <a:cubicBezTo>
                  <a:pt x="2506992" y="75895"/>
                  <a:pt x="2508821" y="78296"/>
                  <a:pt x="2509735" y="81268"/>
                </a:cubicBezTo>
                <a:cubicBezTo>
                  <a:pt x="2510649" y="84239"/>
                  <a:pt x="2510192" y="87097"/>
                  <a:pt x="2508363" y="89840"/>
                </a:cubicBezTo>
                <a:lnTo>
                  <a:pt x="2489161" y="120015"/>
                </a:lnTo>
                <a:cubicBezTo>
                  <a:pt x="2487332" y="122758"/>
                  <a:pt x="2486989" y="125159"/>
                  <a:pt x="2488132" y="127216"/>
                </a:cubicBezTo>
                <a:cubicBezTo>
                  <a:pt x="2489275" y="129274"/>
                  <a:pt x="2491447" y="130302"/>
                  <a:pt x="2494647" y="130302"/>
                </a:cubicBezTo>
                <a:lnTo>
                  <a:pt x="2599575" y="130302"/>
                </a:lnTo>
                <a:cubicBezTo>
                  <a:pt x="2602775" y="130302"/>
                  <a:pt x="2605518" y="131331"/>
                  <a:pt x="2607804" y="133388"/>
                </a:cubicBezTo>
                <a:cubicBezTo>
                  <a:pt x="2610090" y="135446"/>
                  <a:pt x="2611233" y="138303"/>
                  <a:pt x="2611233" y="141961"/>
                </a:cubicBezTo>
                <a:lnTo>
                  <a:pt x="2624949" y="544525"/>
                </a:lnTo>
                <a:cubicBezTo>
                  <a:pt x="2624949" y="551841"/>
                  <a:pt x="2621292" y="555498"/>
                  <a:pt x="2613977" y="555498"/>
                </a:cubicBezTo>
                <a:lnTo>
                  <a:pt x="2444584" y="550698"/>
                </a:lnTo>
                <a:cubicBezTo>
                  <a:pt x="2441383" y="550698"/>
                  <a:pt x="2438640" y="549555"/>
                  <a:pt x="2436354" y="547269"/>
                </a:cubicBezTo>
                <a:cubicBezTo>
                  <a:pt x="2434068" y="544983"/>
                  <a:pt x="2432925" y="542239"/>
                  <a:pt x="2432925" y="539039"/>
                </a:cubicBezTo>
                <a:lnTo>
                  <a:pt x="2434297" y="496519"/>
                </a:lnTo>
                <a:cubicBezTo>
                  <a:pt x="2434297" y="493319"/>
                  <a:pt x="2435440" y="490690"/>
                  <a:pt x="2437726" y="488633"/>
                </a:cubicBezTo>
                <a:cubicBezTo>
                  <a:pt x="2440012" y="486575"/>
                  <a:pt x="2442755" y="485547"/>
                  <a:pt x="2445956" y="485547"/>
                </a:cubicBezTo>
                <a:lnTo>
                  <a:pt x="2546082" y="488290"/>
                </a:lnTo>
                <a:cubicBezTo>
                  <a:pt x="2549283" y="488290"/>
                  <a:pt x="2552026" y="487261"/>
                  <a:pt x="2554312" y="485204"/>
                </a:cubicBezTo>
                <a:cubicBezTo>
                  <a:pt x="2556598" y="483146"/>
                  <a:pt x="2557512" y="480517"/>
                  <a:pt x="2557055" y="477317"/>
                </a:cubicBezTo>
                <a:lnTo>
                  <a:pt x="2548140" y="207112"/>
                </a:lnTo>
                <a:cubicBezTo>
                  <a:pt x="2548140" y="203911"/>
                  <a:pt x="2546997" y="201168"/>
                  <a:pt x="2544711" y="198882"/>
                </a:cubicBezTo>
                <a:cubicBezTo>
                  <a:pt x="2542425" y="196596"/>
                  <a:pt x="2539682" y="195453"/>
                  <a:pt x="2536481" y="195453"/>
                </a:cubicBezTo>
                <a:lnTo>
                  <a:pt x="2454185" y="195453"/>
                </a:lnTo>
                <a:cubicBezTo>
                  <a:pt x="2450985" y="195453"/>
                  <a:pt x="2447670" y="196482"/>
                  <a:pt x="2444241" y="198539"/>
                </a:cubicBezTo>
                <a:cubicBezTo>
                  <a:pt x="2440812" y="200597"/>
                  <a:pt x="2438183" y="202768"/>
                  <a:pt x="2436354" y="205054"/>
                </a:cubicBezTo>
                <a:lnTo>
                  <a:pt x="2407551" y="251689"/>
                </a:lnTo>
                <a:cubicBezTo>
                  <a:pt x="2405722" y="254432"/>
                  <a:pt x="2403322" y="256261"/>
                  <a:pt x="2400350" y="257175"/>
                </a:cubicBezTo>
                <a:cubicBezTo>
                  <a:pt x="2397378" y="258090"/>
                  <a:pt x="2394521" y="257632"/>
                  <a:pt x="2391777" y="255804"/>
                </a:cubicBezTo>
                <a:lnTo>
                  <a:pt x="2359545" y="235916"/>
                </a:lnTo>
                <a:cubicBezTo>
                  <a:pt x="2356802" y="234087"/>
                  <a:pt x="2354516" y="233629"/>
                  <a:pt x="2352687" y="234544"/>
                </a:cubicBezTo>
                <a:cubicBezTo>
                  <a:pt x="2350858" y="235458"/>
                  <a:pt x="2350172" y="237744"/>
                  <a:pt x="2350629" y="241402"/>
                </a:cubicBezTo>
                <a:lnTo>
                  <a:pt x="2364345" y="497891"/>
                </a:lnTo>
                <a:cubicBezTo>
                  <a:pt x="2364803" y="501549"/>
                  <a:pt x="2364002" y="504406"/>
                  <a:pt x="2361945" y="506464"/>
                </a:cubicBezTo>
                <a:cubicBezTo>
                  <a:pt x="2359888" y="508521"/>
                  <a:pt x="2357030" y="509778"/>
                  <a:pt x="2353373" y="510235"/>
                </a:cubicBezTo>
                <a:lnTo>
                  <a:pt x="2076995" y="518465"/>
                </a:lnTo>
                <a:cubicBezTo>
                  <a:pt x="2069680" y="518465"/>
                  <a:pt x="2066022" y="514808"/>
                  <a:pt x="2066022" y="507492"/>
                </a:cubicBezTo>
                <a:lnTo>
                  <a:pt x="2083167" y="283921"/>
                </a:lnTo>
                <a:cubicBezTo>
                  <a:pt x="2083625" y="280264"/>
                  <a:pt x="2084996" y="277406"/>
                  <a:pt x="2087282" y="275349"/>
                </a:cubicBezTo>
                <a:cubicBezTo>
                  <a:pt x="2089568" y="273292"/>
                  <a:pt x="2092311" y="272491"/>
                  <a:pt x="2095512" y="272949"/>
                </a:cubicBezTo>
                <a:lnTo>
                  <a:pt x="2138032" y="276378"/>
                </a:lnTo>
                <a:cubicBezTo>
                  <a:pt x="2141232" y="276378"/>
                  <a:pt x="2143861" y="277635"/>
                  <a:pt x="2145918" y="280150"/>
                </a:cubicBezTo>
                <a:cubicBezTo>
                  <a:pt x="2147976" y="282664"/>
                  <a:pt x="2148776" y="285522"/>
                  <a:pt x="2148318" y="288722"/>
                </a:cubicBezTo>
                <a:lnTo>
                  <a:pt x="2145575" y="324384"/>
                </a:lnTo>
                <a:cubicBezTo>
                  <a:pt x="2145118" y="328041"/>
                  <a:pt x="2145918" y="330785"/>
                  <a:pt x="2147976" y="332613"/>
                </a:cubicBezTo>
                <a:cubicBezTo>
                  <a:pt x="2150033" y="334442"/>
                  <a:pt x="2152890" y="335128"/>
                  <a:pt x="2156548" y="334671"/>
                </a:cubicBezTo>
                <a:lnTo>
                  <a:pt x="2257361" y="321640"/>
                </a:lnTo>
                <a:cubicBezTo>
                  <a:pt x="2260561" y="320726"/>
                  <a:pt x="2263304" y="321298"/>
                  <a:pt x="2265590" y="323355"/>
                </a:cubicBezTo>
                <a:cubicBezTo>
                  <a:pt x="2267876" y="325412"/>
                  <a:pt x="2269476" y="328041"/>
                  <a:pt x="2270391" y="331242"/>
                </a:cubicBezTo>
                <a:lnTo>
                  <a:pt x="2274505" y="364846"/>
                </a:lnTo>
                <a:cubicBezTo>
                  <a:pt x="2275420" y="372618"/>
                  <a:pt x="2272220" y="376962"/>
                  <a:pt x="2264904" y="377876"/>
                </a:cubicBezTo>
                <a:lnTo>
                  <a:pt x="2151747" y="392964"/>
                </a:lnTo>
                <a:cubicBezTo>
                  <a:pt x="2148547" y="393421"/>
                  <a:pt x="2145804" y="394907"/>
                  <a:pt x="2143518" y="397421"/>
                </a:cubicBezTo>
                <a:cubicBezTo>
                  <a:pt x="2141232" y="399936"/>
                  <a:pt x="2139860" y="402794"/>
                  <a:pt x="2139403" y="405994"/>
                </a:cubicBezTo>
                <a:lnTo>
                  <a:pt x="2136660" y="439598"/>
                </a:lnTo>
                <a:cubicBezTo>
                  <a:pt x="2136660" y="442798"/>
                  <a:pt x="2137688" y="445542"/>
                  <a:pt x="2139746" y="447828"/>
                </a:cubicBezTo>
                <a:cubicBezTo>
                  <a:pt x="2141803" y="450114"/>
                  <a:pt x="2144432" y="451028"/>
                  <a:pt x="2147633" y="450571"/>
                </a:cubicBezTo>
                <a:lnTo>
                  <a:pt x="2284793" y="446456"/>
                </a:lnTo>
                <a:cubicBezTo>
                  <a:pt x="2287993" y="446456"/>
                  <a:pt x="2290622" y="445313"/>
                  <a:pt x="2292679" y="443027"/>
                </a:cubicBezTo>
                <a:cubicBezTo>
                  <a:pt x="2294737" y="440741"/>
                  <a:pt x="2295765" y="437998"/>
                  <a:pt x="2295765" y="434798"/>
                </a:cubicBezTo>
                <a:lnTo>
                  <a:pt x="2285478" y="248260"/>
                </a:lnTo>
                <a:cubicBezTo>
                  <a:pt x="2285478" y="245060"/>
                  <a:pt x="2284335" y="242545"/>
                  <a:pt x="2282049" y="240716"/>
                </a:cubicBezTo>
                <a:cubicBezTo>
                  <a:pt x="2279764" y="238887"/>
                  <a:pt x="2277020" y="238430"/>
                  <a:pt x="2273820" y="239344"/>
                </a:cubicBezTo>
                <a:lnTo>
                  <a:pt x="2149004" y="266091"/>
                </a:lnTo>
                <a:cubicBezTo>
                  <a:pt x="2145804" y="267005"/>
                  <a:pt x="2142946" y="266662"/>
                  <a:pt x="2140432" y="265062"/>
                </a:cubicBezTo>
                <a:cubicBezTo>
                  <a:pt x="2137917" y="263462"/>
                  <a:pt x="2136203" y="261062"/>
                  <a:pt x="2135288" y="257861"/>
                </a:cubicBezTo>
                <a:lnTo>
                  <a:pt x="2126373" y="216027"/>
                </a:lnTo>
                <a:cubicBezTo>
                  <a:pt x="2125459" y="212827"/>
                  <a:pt x="2125801" y="209969"/>
                  <a:pt x="2127402" y="207455"/>
                </a:cubicBezTo>
                <a:cubicBezTo>
                  <a:pt x="2129002" y="204940"/>
                  <a:pt x="2131402" y="203226"/>
                  <a:pt x="2134603" y="202311"/>
                </a:cubicBezTo>
                <a:lnTo>
                  <a:pt x="2334856" y="159106"/>
                </a:lnTo>
                <a:cubicBezTo>
                  <a:pt x="2338057" y="158191"/>
                  <a:pt x="2340800" y="158649"/>
                  <a:pt x="2343086" y="160477"/>
                </a:cubicBezTo>
                <a:cubicBezTo>
                  <a:pt x="2345372" y="162306"/>
                  <a:pt x="2346515" y="165049"/>
                  <a:pt x="2346515" y="168707"/>
                </a:cubicBezTo>
                <a:lnTo>
                  <a:pt x="2349258" y="210541"/>
                </a:lnTo>
                <a:cubicBezTo>
                  <a:pt x="2349258" y="217856"/>
                  <a:pt x="2351315" y="218313"/>
                  <a:pt x="2355430" y="211912"/>
                </a:cubicBezTo>
                <a:lnTo>
                  <a:pt x="2452814" y="55550"/>
                </a:lnTo>
                <a:cubicBezTo>
                  <a:pt x="2454642" y="52807"/>
                  <a:pt x="2457043" y="50978"/>
                  <a:pt x="2460014" y="50064"/>
                </a:cubicBezTo>
                <a:cubicBezTo>
                  <a:pt x="2461500" y="49606"/>
                  <a:pt x="2462958" y="49492"/>
                  <a:pt x="2464386" y="49721"/>
                </a:cubicBezTo>
                <a:close/>
                <a:moveTo>
                  <a:pt x="6660196" y="45606"/>
                </a:moveTo>
                <a:cubicBezTo>
                  <a:pt x="6663854" y="45377"/>
                  <a:pt x="6667054" y="46406"/>
                  <a:pt x="6669798" y="48692"/>
                </a:cubicBezTo>
                <a:lnTo>
                  <a:pt x="6686256" y="63780"/>
                </a:lnTo>
                <a:cubicBezTo>
                  <a:pt x="6689000" y="66523"/>
                  <a:pt x="6690372" y="69609"/>
                  <a:pt x="6690372" y="73038"/>
                </a:cubicBezTo>
                <a:cubicBezTo>
                  <a:pt x="6690372" y="76467"/>
                  <a:pt x="6689228" y="79553"/>
                  <a:pt x="6686942" y="82296"/>
                </a:cubicBezTo>
                <a:lnTo>
                  <a:pt x="6612190" y="164592"/>
                </a:lnTo>
                <a:cubicBezTo>
                  <a:pt x="6609905" y="167335"/>
                  <a:pt x="6607047" y="168707"/>
                  <a:pt x="6603618" y="168707"/>
                </a:cubicBezTo>
                <a:cubicBezTo>
                  <a:pt x="6600189" y="168707"/>
                  <a:pt x="6596874" y="167793"/>
                  <a:pt x="6593674" y="165964"/>
                </a:cubicBezTo>
                <a:lnTo>
                  <a:pt x="6577214" y="150876"/>
                </a:lnTo>
                <a:cubicBezTo>
                  <a:pt x="6574929" y="148133"/>
                  <a:pt x="6573557" y="144933"/>
                  <a:pt x="6573100" y="141275"/>
                </a:cubicBezTo>
                <a:cubicBezTo>
                  <a:pt x="6572642" y="137617"/>
                  <a:pt x="6573786" y="134646"/>
                  <a:pt x="6576529" y="132360"/>
                </a:cubicBezTo>
                <a:lnTo>
                  <a:pt x="6651281" y="49378"/>
                </a:lnTo>
                <a:cubicBezTo>
                  <a:pt x="6653566" y="47092"/>
                  <a:pt x="6656539" y="45835"/>
                  <a:pt x="6660196" y="45606"/>
                </a:cubicBezTo>
                <a:close/>
                <a:moveTo>
                  <a:pt x="4934724" y="30175"/>
                </a:moveTo>
                <a:cubicBezTo>
                  <a:pt x="4939752" y="30175"/>
                  <a:pt x="4943868" y="32004"/>
                  <a:pt x="4947068" y="35662"/>
                </a:cubicBezTo>
                <a:lnTo>
                  <a:pt x="4974500" y="65837"/>
                </a:lnTo>
                <a:cubicBezTo>
                  <a:pt x="4978615" y="69495"/>
                  <a:pt x="4980672" y="74067"/>
                  <a:pt x="4980672" y="79553"/>
                </a:cubicBezTo>
                <a:cubicBezTo>
                  <a:pt x="4980672" y="85039"/>
                  <a:pt x="4978615" y="89611"/>
                  <a:pt x="4974500" y="93269"/>
                </a:cubicBezTo>
                <a:lnTo>
                  <a:pt x="4878488" y="196825"/>
                </a:lnTo>
                <a:cubicBezTo>
                  <a:pt x="4874830" y="200482"/>
                  <a:pt x="4870601" y="202311"/>
                  <a:pt x="4865801" y="202311"/>
                </a:cubicBezTo>
                <a:cubicBezTo>
                  <a:pt x="4861000" y="202311"/>
                  <a:pt x="4856771" y="200482"/>
                  <a:pt x="4853113" y="196825"/>
                </a:cubicBezTo>
                <a:lnTo>
                  <a:pt x="4825681" y="166650"/>
                </a:lnTo>
                <a:cubicBezTo>
                  <a:pt x="4822024" y="162535"/>
                  <a:pt x="4820195" y="157849"/>
                  <a:pt x="4820195" y="152591"/>
                </a:cubicBezTo>
                <a:cubicBezTo>
                  <a:pt x="4820195" y="147333"/>
                  <a:pt x="4822024" y="142647"/>
                  <a:pt x="4825681" y="138532"/>
                </a:cubicBezTo>
                <a:lnTo>
                  <a:pt x="4921694" y="35662"/>
                </a:lnTo>
                <a:cubicBezTo>
                  <a:pt x="4925351" y="32004"/>
                  <a:pt x="4929694" y="30175"/>
                  <a:pt x="4934724" y="30175"/>
                </a:cubicBezTo>
                <a:close/>
                <a:moveTo>
                  <a:pt x="919708" y="28461"/>
                </a:moveTo>
                <a:cubicBezTo>
                  <a:pt x="923594" y="28232"/>
                  <a:pt x="927137" y="29490"/>
                  <a:pt x="930338" y="32233"/>
                </a:cubicBezTo>
                <a:lnTo>
                  <a:pt x="959141" y="56922"/>
                </a:lnTo>
                <a:cubicBezTo>
                  <a:pt x="962342" y="59665"/>
                  <a:pt x="965085" y="62294"/>
                  <a:pt x="967371" y="64808"/>
                </a:cubicBezTo>
                <a:cubicBezTo>
                  <a:pt x="969657" y="67323"/>
                  <a:pt x="970343" y="68809"/>
                  <a:pt x="969428" y="69266"/>
                </a:cubicBezTo>
                <a:cubicBezTo>
                  <a:pt x="968971" y="69723"/>
                  <a:pt x="969657" y="70981"/>
                  <a:pt x="971486" y="73038"/>
                </a:cubicBezTo>
                <a:cubicBezTo>
                  <a:pt x="973315" y="75095"/>
                  <a:pt x="976058" y="77267"/>
                  <a:pt x="979715" y="79553"/>
                </a:cubicBezTo>
                <a:lnTo>
                  <a:pt x="1205344" y="227686"/>
                </a:lnTo>
                <a:cubicBezTo>
                  <a:pt x="1209001" y="230429"/>
                  <a:pt x="1211287" y="233744"/>
                  <a:pt x="1212201" y="237630"/>
                </a:cubicBezTo>
                <a:cubicBezTo>
                  <a:pt x="1213116" y="241516"/>
                  <a:pt x="1212430" y="245288"/>
                  <a:pt x="1210144" y="248946"/>
                </a:cubicBezTo>
                <a:lnTo>
                  <a:pt x="1193685" y="273635"/>
                </a:lnTo>
                <a:cubicBezTo>
                  <a:pt x="1191399" y="277292"/>
                  <a:pt x="1188313" y="279464"/>
                  <a:pt x="1184427" y="280150"/>
                </a:cubicBezTo>
                <a:cubicBezTo>
                  <a:pt x="1180540" y="280835"/>
                  <a:pt x="1176768" y="280035"/>
                  <a:pt x="1173111" y="277749"/>
                </a:cubicBezTo>
                <a:lnTo>
                  <a:pt x="940625" y="124816"/>
                </a:lnTo>
                <a:cubicBezTo>
                  <a:pt x="936967" y="122987"/>
                  <a:pt x="932967" y="122301"/>
                  <a:pt x="928623" y="122758"/>
                </a:cubicBezTo>
                <a:cubicBezTo>
                  <a:pt x="924280" y="123216"/>
                  <a:pt x="920965" y="125044"/>
                  <a:pt x="918679" y="128245"/>
                </a:cubicBezTo>
                <a:lnTo>
                  <a:pt x="760945" y="310668"/>
                </a:lnTo>
                <a:cubicBezTo>
                  <a:pt x="758202" y="313411"/>
                  <a:pt x="754773" y="315125"/>
                  <a:pt x="750658" y="315811"/>
                </a:cubicBezTo>
                <a:cubicBezTo>
                  <a:pt x="746543" y="316497"/>
                  <a:pt x="742886" y="315240"/>
                  <a:pt x="739685" y="312039"/>
                </a:cubicBezTo>
                <a:lnTo>
                  <a:pt x="710196" y="286665"/>
                </a:lnTo>
                <a:cubicBezTo>
                  <a:pt x="706995" y="283921"/>
                  <a:pt x="705281" y="280492"/>
                  <a:pt x="705052" y="276378"/>
                </a:cubicBezTo>
                <a:cubicBezTo>
                  <a:pt x="704824" y="272263"/>
                  <a:pt x="706081" y="268605"/>
                  <a:pt x="708824" y="265405"/>
                </a:cubicBezTo>
                <a:lnTo>
                  <a:pt x="909078" y="33604"/>
                </a:lnTo>
                <a:cubicBezTo>
                  <a:pt x="912278" y="30404"/>
                  <a:pt x="915822" y="28690"/>
                  <a:pt x="919708" y="28461"/>
                </a:cubicBezTo>
                <a:close/>
                <a:moveTo>
                  <a:pt x="3129012" y="24003"/>
                </a:moveTo>
                <a:lnTo>
                  <a:pt x="3158502" y="24003"/>
                </a:lnTo>
                <a:cubicBezTo>
                  <a:pt x="3162617" y="24003"/>
                  <a:pt x="3166160" y="25375"/>
                  <a:pt x="3169132" y="28118"/>
                </a:cubicBezTo>
                <a:cubicBezTo>
                  <a:pt x="3172103" y="30861"/>
                  <a:pt x="3173589" y="34519"/>
                  <a:pt x="3173589" y="39091"/>
                </a:cubicBezTo>
                <a:lnTo>
                  <a:pt x="3173589" y="112471"/>
                </a:lnTo>
                <a:cubicBezTo>
                  <a:pt x="3173589" y="116586"/>
                  <a:pt x="3175075" y="120015"/>
                  <a:pt x="3178047" y="122758"/>
                </a:cubicBezTo>
                <a:cubicBezTo>
                  <a:pt x="3181019" y="125502"/>
                  <a:pt x="3184562" y="126645"/>
                  <a:pt x="3188677" y="126187"/>
                </a:cubicBezTo>
                <a:lnTo>
                  <a:pt x="3260686" y="117958"/>
                </a:lnTo>
                <a:cubicBezTo>
                  <a:pt x="3264801" y="117501"/>
                  <a:pt x="3268458" y="118644"/>
                  <a:pt x="3271659" y="121387"/>
                </a:cubicBezTo>
                <a:cubicBezTo>
                  <a:pt x="3274859" y="124130"/>
                  <a:pt x="3276688" y="127559"/>
                  <a:pt x="3277145" y="131674"/>
                </a:cubicBezTo>
                <a:lnTo>
                  <a:pt x="3279888" y="161163"/>
                </a:lnTo>
                <a:cubicBezTo>
                  <a:pt x="3280803" y="165735"/>
                  <a:pt x="3279888" y="169507"/>
                  <a:pt x="3277145" y="172479"/>
                </a:cubicBezTo>
                <a:cubicBezTo>
                  <a:pt x="3274402" y="175451"/>
                  <a:pt x="3270973" y="177394"/>
                  <a:pt x="3266858" y="178308"/>
                </a:cubicBezTo>
                <a:lnTo>
                  <a:pt x="3188677" y="186538"/>
                </a:lnTo>
                <a:cubicBezTo>
                  <a:pt x="3184562" y="186995"/>
                  <a:pt x="3181019" y="188824"/>
                  <a:pt x="3178047" y="192024"/>
                </a:cubicBezTo>
                <a:cubicBezTo>
                  <a:pt x="3175075" y="195225"/>
                  <a:pt x="3173589" y="198882"/>
                  <a:pt x="3173589" y="202997"/>
                </a:cubicBezTo>
                <a:lnTo>
                  <a:pt x="3173589" y="366217"/>
                </a:lnTo>
                <a:cubicBezTo>
                  <a:pt x="3173589" y="370789"/>
                  <a:pt x="3172103" y="374790"/>
                  <a:pt x="3169132" y="378219"/>
                </a:cubicBezTo>
                <a:cubicBezTo>
                  <a:pt x="3166160" y="381648"/>
                  <a:pt x="3162617" y="383820"/>
                  <a:pt x="3158502" y="384734"/>
                </a:cubicBezTo>
                <a:lnTo>
                  <a:pt x="2994596" y="411480"/>
                </a:lnTo>
                <a:cubicBezTo>
                  <a:pt x="2990481" y="411937"/>
                  <a:pt x="2986823" y="411023"/>
                  <a:pt x="2983623" y="408737"/>
                </a:cubicBezTo>
                <a:cubicBezTo>
                  <a:pt x="2980422" y="406451"/>
                  <a:pt x="2978593" y="403251"/>
                  <a:pt x="2978136" y="399136"/>
                </a:cubicBezTo>
                <a:lnTo>
                  <a:pt x="2959620" y="227686"/>
                </a:lnTo>
                <a:cubicBezTo>
                  <a:pt x="2959163" y="223571"/>
                  <a:pt x="2957219" y="220142"/>
                  <a:pt x="2953790" y="217399"/>
                </a:cubicBezTo>
                <a:cubicBezTo>
                  <a:pt x="2950361" y="214656"/>
                  <a:pt x="2946818" y="213741"/>
                  <a:pt x="2943160" y="214656"/>
                </a:cubicBezTo>
                <a:lnTo>
                  <a:pt x="2899955" y="218770"/>
                </a:lnTo>
                <a:cubicBezTo>
                  <a:pt x="2895840" y="219685"/>
                  <a:pt x="2892183" y="221628"/>
                  <a:pt x="2888982" y="224600"/>
                </a:cubicBezTo>
                <a:cubicBezTo>
                  <a:pt x="2885782" y="227572"/>
                  <a:pt x="2884182" y="231343"/>
                  <a:pt x="2884182" y="235916"/>
                </a:cubicBezTo>
                <a:lnTo>
                  <a:pt x="2869780" y="430683"/>
                </a:lnTo>
                <a:cubicBezTo>
                  <a:pt x="2869323" y="434798"/>
                  <a:pt x="2870580" y="438455"/>
                  <a:pt x="2873552" y="441655"/>
                </a:cubicBezTo>
                <a:cubicBezTo>
                  <a:pt x="2876524" y="444856"/>
                  <a:pt x="2880067" y="446685"/>
                  <a:pt x="2884182" y="447142"/>
                </a:cubicBezTo>
                <a:lnTo>
                  <a:pt x="3211994" y="479375"/>
                </a:lnTo>
                <a:cubicBezTo>
                  <a:pt x="3216566" y="479832"/>
                  <a:pt x="3220110" y="481660"/>
                  <a:pt x="3222624" y="484861"/>
                </a:cubicBezTo>
                <a:cubicBezTo>
                  <a:pt x="3225139" y="488061"/>
                  <a:pt x="3226167" y="491719"/>
                  <a:pt x="3225710" y="495834"/>
                </a:cubicBezTo>
                <a:lnTo>
                  <a:pt x="3222281" y="526009"/>
                </a:lnTo>
                <a:cubicBezTo>
                  <a:pt x="3221824" y="530124"/>
                  <a:pt x="3219995" y="533438"/>
                  <a:pt x="3216795" y="535953"/>
                </a:cubicBezTo>
                <a:cubicBezTo>
                  <a:pt x="3213595" y="538468"/>
                  <a:pt x="3210165" y="539496"/>
                  <a:pt x="3206508" y="539039"/>
                </a:cubicBezTo>
                <a:lnTo>
                  <a:pt x="2819717" y="500634"/>
                </a:lnTo>
                <a:cubicBezTo>
                  <a:pt x="2815602" y="500177"/>
                  <a:pt x="2812173" y="498348"/>
                  <a:pt x="2809430" y="495148"/>
                </a:cubicBezTo>
                <a:cubicBezTo>
                  <a:pt x="2806686" y="491948"/>
                  <a:pt x="2805544" y="488290"/>
                  <a:pt x="2806000" y="484175"/>
                </a:cubicBezTo>
                <a:lnTo>
                  <a:pt x="2823831" y="242088"/>
                </a:lnTo>
                <a:cubicBezTo>
                  <a:pt x="2823831" y="238430"/>
                  <a:pt x="2822460" y="235230"/>
                  <a:pt x="2819717" y="232486"/>
                </a:cubicBezTo>
                <a:cubicBezTo>
                  <a:pt x="2816973" y="229743"/>
                  <a:pt x="2813545" y="228600"/>
                  <a:pt x="2809430" y="229057"/>
                </a:cubicBezTo>
                <a:lnTo>
                  <a:pt x="2773768" y="233172"/>
                </a:lnTo>
                <a:cubicBezTo>
                  <a:pt x="2769653" y="233629"/>
                  <a:pt x="2765995" y="232601"/>
                  <a:pt x="2762795" y="230086"/>
                </a:cubicBezTo>
                <a:cubicBezTo>
                  <a:pt x="2759595" y="227572"/>
                  <a:pt x="2757766" y="224257"/>
                  <a:pt x="2757309" y="220142"/>
                </a:cubicBezTo>
                <a:lnTo>
                  <a:pt x="2753194" y="189967"/>
                </a:lnTo>
                <a:cubicBezTo>
                  <a:pt x="2752737" y="185852"/>
                  <a:pt x="2753880" y="182194"/>
                  <a:pt x="2756623" y="178994"/>
                </a:cubicBezTo>
                <a:cubicBezTo>
                  <a:pt x="2759366" y="175794"/>
                  <a:pt x="2763024" y="173965"/>
                  <a:pt x="2767596" y="173508"/>
                </a:cubicBezTo>
                <a:lnTo>
                  <a:pt x="2814230" y="168021"/>
                </a:lnTo>
                <a:cubicBezTo>
                  <a:pt x="2817888" y="167564"/>
                  <a:pt x="2821317" y="165735"/>
                  <a:pt x="2824517" y="162535"/>
                </a:cubicBezTo>
                <a:cubicBezTo>
                  <a:pt x="2827717" y="159334"/>
                  <a:pt x="2829546" y="155677"/>
                  <a:pt x="2830003" y="151562"/>
                </a:cubicBezTo>
                <a:lnTo>
                  <a:pt x="2834804" y="78867"/>
                </a:lnTo>
                <a:cubicBezTo>
                  <a:pt x="2835261" y="74752"/>
                  <a:pt x="2837090" y="71209"/>
                  <a:pt x="2840291" y="68237"/>
                </a:cubicBezTo>
                <a:cubicBezTo>
                  <a:pt x="2843491" y="65266"/>
                  <a:pt x="2847149" y="64008"/>
                  <a:pt x="2851263" y="64465"/>
                </a:cubicBezTo>
                <a:lnTo>
                  <a:pt x="2880753" y="66523"/>
                </a:lnTo>
                <a:cubicBezTo>
                  <a:pt x="2885325" y="67437"/>
                  <a:pt x="2888982" y="69266"/>
                  <a:pt x="2891725" y="72009"/>
                </a:cubicBezTo>
                <a:cubicBezTo>
                  <a:pt x="2894469" y="74752"/>
                  <a:pt x="2895612" y="78181"/>
                  <a:pt x="2895155" y="82296"/>
                </a:cubicBezTo>
                <a:lnTo>
                  <a:pt x="2890354" y="144018"/>
                </a:lnTo>
                <a:cubicBezTo>
                  <a:pt x="2889897" y="148133"/>
                  <a:pt x="2891154" y="151562"/>
                  <a:pt x="2894126" y="154305"/>
                </a:cubicBezTo>
                <a:cubicBezTo>
                  <a:pt x="2897098" y="157048"/>
                  <a:pt x="2900641" y="158191"/>
                  <a:pt x="2904756" y="157734"/>
                </a:cubicBezTo>
                <a:lnTo>
                  <a:pt x="2936302" y="154305"/>
                </a:lnTo>
                <a:cubicBezTo>
                  <a:pt x="2940417" y="153848"/>
                  <a:pt x="2943846" y="151905"/>
                  <a:pt x="2946590" y="148476"/>
                </a:cubicBezTo>
                <a:cubicBezTo>
                  <a:pt x="2949333" y="145047"/>
                  <a:pt x="2950476" y="141504"/>
                  <a:pt x="2950018" y="137846"/>
                </a:cubicBezTo>
                <a:lnTo>
                  <a:pt x="2943846" y="87097"/>
                </a:lnTo>
                <a:cubicBezTo>
                  <a:pt x="2943389" y="82982"/>
                  <a:pt x="2944532" y="79324"/>
                  <a:pt x="2947275" y="76124"/>
                </a:cubicBezTo>
                <a:cubicBezTo>
                  <a:pt x="2950018" y="72924"/>
                  <a:pt x="2953448" y="71095"/>
                  <a:pt x="2957562" y="70638"/>
                </a:cubicBezTo>
                <a:lnTo>
                  <a:pt x="2987738" y="67894"/>
                </a:lnTo>
                <a:cubicBezTo>
                  <a:pt x="2991852" y="66980"/>
                  <a:pt x="2995510" y="67894"/>
                  <a:pt x="2998710" y="70638"/>
                </a:cubicBezTo>
                <a:cubicBezTo>
                  <a:pt x="3001911" y="73381"/>
                  <a:pt x="3003740" y="76581"/>
                  <a:pt x="3004197" y="80239"/>
                </a:cubicBezTo>
                <a:lnTo>
                  <a:pt x="3009683" y="130988"/>
                </a:lnTo>
                <a:cubicBezTo>
                  <a:pt x="3010140" y="135103"/>
                  <a:pt x="3011969" y="138418"/>
                  <a:pt x="3015169" y="140932"/>
                </a:cubicBezTo>
                <a:cubicBezTo>
                  <a:pt x="3018370" y="143447"/>
                  <a:pt x="3022027" y="144475"/>
                  <a:pt x="3026142" y="144018"/>
                </a:cubicBezTo>
                <a:lnTo>
                  <a:pt x="3098837" y="136474"/>
                </a:lnTo>
                <a:cubicBezTo>
                  <a:pt x="3102952" y="136017"/>
                  <a:pt x="3106381" y="134074"/>
                  <a:pt x="3109124" y="130645"/>
                </a:cubicBezTo>
                <a:cubicBezTo>
                  <a:pt x="3111867" y="127216"/>
                  <a:pt x="3113239" y="123673"/>
                  <a:pt x="3113239" y="120015"/>
                </a:cubicBezTo>
                <a:lnTo>
                  <a:pt x="3113239" y="39091"/>
                </a:lnTo>
                <a:cubicBezTo>
                  <a:pt x="3113239" y="34519"/>
                  <a:pt x="3114725" y="30861"/>
                  <a:pt x="3117697" y="28118"/>
                </a:cubicBezTo>
                <a:cubicBezTo>
                  <a:pt x="3120668" y="25375"/>
                  <a:pt x="3124440" y="24003"/>
                  <a:pt x="3129012" y="24003"/>
                </a:cubicBezTo>
                <a:close/>
                <a:moveTo>
                  <a:pt x="5868097" y="22632"/>
                </a:moveTo>
                <a:lnTo>
                  <a:pt x="5894158" y="24003"/>
                </a:lnTo>
                <a:cubicBezTo>
                  <a:pt x="5898730" y="24460"/>
                  <a:pt x="5902958" y="25489"/>
                  <a:pt x="5906845" y="27089"/>
                </a:cubicBezTo>
                <a:cubicBezTo>
                  <a:pt x="5910732" y="28690"/>
                  <a:pt x="5912674" y="30633"/>
                  <a:pt x="5912674" y="32919"/>
                </a:cubicBezTo>
                <a:cubicBezTo>
                  <a:pt x="5912217" y="34290"/>
                  <a:pt x="5913818" y="35776"/>
                  <a:pt x="5917475" y="37376"/>
                </a:cubicBezTo>
                <a:cubicBezTo>
                  <a:pt x="5921132" y="38977"/>
                  <a:pt x="5925704" y="40005"/>
                  <a:pt x="5931191" y="40462"/>
                </a:cubicBezTo>
                <a:lnTo>
                  <a:pt x="5964796" y="43206"/>
                </a:lnTo>
                <a:cubicBezTo>
                  <a:pt x="5970282" y="43663"/>
                  <a:pt x="5974854" y="45835"/>
                  <a:pt x="5978512" y="49721"/>
                </a:cubicBezTo>
                <a:cubicBezTo>
                  <a:pt x="5982168" y="53607"/>
                  <a:pt x="5983769" y="58065"/>
                  <a:pt x="5983312" y="63094"/>
                </a:cubicBezTo>
                <a:lnTo>
                  <a:pt x="5980569" y="89154"/>
                </a:lnTo>
                <a:cubicBezTo>
                  <a:pt x="5980112" y="94641"/>
                  <a:pt x="5978740" y="99213"/>
                  <a:pt x="5976454" y="102870"/>
                </a:cubicBezTo>
                <a:cubicBezTo>
                  <a:pt x="5974168" y="106528"/>
                  <a:pt x="5971196" y="108128"/>
                  <a:pt x="5967538" y="107671"/>
                </a:cubicBezTo>
                <a:cubicBezTo>
                  <a:pt x="5964338" y="107671"/>
                  <a:pt x="5961709" y="109385"/>
                  <a:pt x="5959652" y="112814"/>
                </a:cubicBezTo>
                <a:cubicBezTo>
                  <a:pt x="5957594" y="116243"/>
                  <a:pt x="5956566" y="120701"/>
                  <a:pt x="5956566" y="126187"/>
                </a:cubicBezTo>
                <a:lnTo>
                  <a:pt x="5956566" y="130988"/>
                </a:lnTo>
                <a:cubicBezTo>
                  <a:pt x="5957023" y="136474"/>
                  <a:pt x="5955194" y="141161"/>
                  <a:pt x="5951080" y="145047"/>
                </a:cubicBezTo>
                <a:cubicBezTo>
                  <a:pt x="5946964" y="148933"/>
                  <a:pt x="5942621" y="150876"/>
                  <a:pt x="5938048" y="150876"/>
                </a:cubicBezTo>
                <a:lnTo>
                  <a:pt x="5922962" y="151562"/>
                </a:lnTo>
                <a:cubicBezTo>
                  <a:pt x="5917475" y="151562"/>
                  <a:pt x="5912788" y="152476"/>
                  <a:pt x="5908902" y="154305"/>
                </a:cubicBezTo>
                <a:cubicBezTo>
                  <a:pt x="5905016" y="156134"/>
                  <a:pt x="5902845" y="158191"/>
                  <a:pt x="5902388" y="160477"/>
                </a:cubicBezTo>
                <a:cubicBezTo>
                  <a:pt x="5902388" y="163221"/>
                  <a:pt x="5904216" y="165392"/>
                  <a:pt x="5907874" y="166993"/>
                </a:cubicBezTo>
                <a:cubicBezTo>
                  <a:pt x="5911531" y="168593"/>
                  <a:pt x="5916104" y="169393"/>
                  <a:pt x="5921590" y="169393"/>
                </a:cubicBezTo>
                <a:lnTo>
                  <a:pt x="5992228" y="170764"/>
                </a:lnTo>
                <a:cubicBezTo>
                  <a:pt x="5997714" y="170764"/>
                  <a:pt x="6002286" y="172593"/>
                  <a:pt x="6005944" y="176251"/>
                </a:cubicBezTo>
                <a:cubicBezTo>
                  <a:pt x="6009600" y="179908"/>
                  <a:pt x="6011430" y="184709"/>
                  <a:pt x="6011430" y="190653"/>
                </a:cubicBezTo>
                <a:lnTo>
                  <a:pt x="6011430" y="215341"/>
                </a:lnTo>
                <a:cubicBezTo>
                  <a:pt x="6010972" y="220828"/>
                  <a:pt x="6008801" y="225514"/>
                  <a:pt x="6004914" y="229400"/>
                </a:cubicBezTo>
                <a:cubicBezTo>
                  <a:pt x="6001028" y="233287"/>
                  <a:pt x="5996570" y="235001"/>
                  <a:pt x="5991542" y="234544"/>
                </a:cubicBezTo>
                <a:lnTo>
                  <a:pt x="5739168" y="230429"/>
                </a:lnTo>
                <a:cubicBezTo>
                  <a:pt x="5734138" y="230429"/>
                  <a:pt x="5729794" y="228486"/>
                  <a:pt x="5726136" y="224600"/>
                </a:cubicBezTo>
                <a:cubicBezTo>
                  <a:pt x="5722480" y="220714"/>
                  <a:pt x="5720650" y="216027"/>
                  <a:pt x="5720650" y="210541"/>
                </a:cubicBezTo>
                <a:lnTo>
                  <a:pt x="5721336" y="185166"/>
                </a:lnTo>
                <a:cubicBezTo>
                  <a:pt x="5721336" y="179680"/>
                  <a:pt x="5723280" y="175108"/>
                  <a:pt x="5727166" y="171450"/>
                </a:cubicBezTo>
                <a:cubicBezTo>
                  <a:pt x="5731052" y="167793"/>
                  <a:pt x="5735738" y="165964"/>
                  <a:pt x="5741224" y="165964"/>
                </a:cubicBezTo>
                <a:lnTo>
                  <a:pt x="5818034" y="167335"/>
                </a:lnTo>
                <a:cubicBezTo>
                  <a:pt x="5823520" y="167335"/>
                  <a:pt x="5828206" y="166878"/>
                  <a:pt x="5832093" y="165964"/>
                </a:cubicBezTo>
                <a:cubicBezTo>
                  <a:pt x="5835980" y="165049"/>
                  <a:pt x="5837922" y="163449"/>
                  <a:pt x="5837922" y="161163"/>
                </a:cubicBezTo>
                <a:cubicBezTo>
                  <a:pt x="5837922" y="159792"/>
                  <a:pt x="5836094" y="158420"/>
                  <a:pt x="5832436" y="157048"/>
                </a:cubicBezTo>
                <a:cubicBezTo>
                  <a:pt x="5828778" y="155677"/>
                  <a:pt x="5824206" y="155220"/>
                  <a:pt x="5818720" y="155677"/>
                </a:cubicBezTo>
                <a:lnTo>
                  <a:pt x="5794717" y="156363"/>
                </a:lnTo>
                <a:cubicBezTo>
                  <a:pt x="5788773" y="156820"/>
                  <a:pt x="5783972" y="155220"/>
                  <a:pt x="5780314" y="151562"/>
                </a:cubicBezTo>
                <a:cubicBezTo>
                  <a:pt x="5776658" y="147905"/>
                  <a:pt x="5774600" y="143332"/>
                  <a:pt x="5774143" y="137846"/>
                </a:cubicBezTo>
                <a:lnTo>
                  <a:pt x="5774143" y="130988"/>
                </a:lnTo>
                <a:cubicBezTo>
                  <a:pt x="5773686" y="125959"/>
                  <a:pt x="5775286" y="121615"/>
                  <a:pt x="5778944" y="117958"/>
                </a:cubicBezTo>
                <a:cubicBezTo>
                  <a:pt x="5782600" y="114300"/>
                  <a:pt x="5786944" y="112243"/>
                  <a:pt x="5791974" y="111786"/>
                </a:cubicBezTo>
                <a:lnTo>
                  <a:pt x="5822149" y="110414"/>
                </a:lnTo>
                <a:cubicBezTo>
                  <a:pt x="5827635" y="109957"/>
                  <a:pt x="5832322" y="109157"/>
                  <a:pt x="5836208" y="108014"/>
                </a:cubicBezTo>
                <a:cubicBezTo>
                  <a:pt x="5840094" y="106871"/>
                  <a:pt x="5842266" y="105613"/>
                  <a:pt x="5842722" y="104242"/>
                </a:cubicBezTo>
                <a:cubicBezTo>
                  <a:pt x="5842722" y="102870"/>
                  <a:pt x="5840780" y="101613"/>
                  <a:pt x="5836894" y="100470"/>
                </a:cubicBezTo>
                <a:cubicBezTo>
                  <a:pt x="5833007" y="99327"/>
                  <a:pt x="5828550" y="98527"/>
                  <a:pt x="5823520" y="98070"/>
                </a:cubicBezTo>
                <a:lnTo>
                  <a:pt x="5785116" y="94641"/>
                </a:lnTo>
                <a:cubicBezTo>
                  <a:pt x="5780543" y="94183"/>
                  <a:pt x="5776428" y="92012"/>
                  <a:pt x="5772771" y="88126"/>
                </a:cubicBezTo>
                <a:cubicBezTo>
                  <a:pt x="5769114" y="84239"/>
                  <a:pt x="5767513" y="79782"/>
                  <a:pt x="5767970" y="74752"/>
                </a:cubicBezTo>
                <a:lnTo>
                  <a:pt x="5769342" y="48692"/>
                </a:lnTo>
                <a:cubicBezTo>
                  <a:pt x="5769800" y="43206"/>
                  <a:pt x="5771971" y="38634"/>
                  <a:pt x="5775858" y="34976"/>
                </a:cubicBezTo>
                <a:cubicBezTo>
                  <a:pt x="5779744" y="31318"/>
                  <a:pt x="5784430" y="29718"/>
                  <a:pt x="5789916" y="30175"/>
                </a:cubicBezTo>
                <a:lnTo>
                  <a:pt x="5828321" y="32919"/>
                </a:lnTo>
                <a:cubicBezTo>
                  <a:pt x="5833808" y="33376"/>
                  <a:pt x="5838380" y="33147"/>
                  <a:pt x="5842037" y="32233"/>
                </a:cubicBezTo>
                <a:cubicBezTo>
                  <a:pt x="5845694" y="31318"/>
                  <a:pt x="5847752" y="29947"/>
                  <a:pt x="5848210" y="28118"/>
                </a:cubicBezTo>
                <a:cubicBezTo>
                  <a:pt x="5848210" y="25832"/>
                  <a:pt x="5850152" y="24118"/>
                  <a:pt x="5854038" y="22975"/>
                </a:cubicBezTo>
                <a:cubicBezTo>
                  <a:pt x="5857925" y="21832"/>
                  <a:pt x="5862611" y="21717"/>
                  <a:pt x="5868097" y="22632"/>
                </a:cubicBezTo>
                <a:close/>
                <a:moveTo>
                  <a:pt x="5637669" y="22632"/>
                </a:moveTo>
                <a:cubicBezTo>
                  <a:pt x="5643612" y="22632"/>
                  <a:pt x="5648413" y="24003"/>
                  <a:pt x="5652070" y="26746"/>
                </a:cubicBezTo>
                <a:cubicBezTo>
                  <a:pt x="5655728" y="29490"/>
                  <a:pt x="5657785" y="32690"/>
                  <a:pt x="5658242" y="36348"/>
                </a:cubicBezTo>
                <a:cubicBezTo>
                  <a:pt x="5658242" y="41377"/>
                  <a:pt x="5659157" y="44120"/>
                  <a:pt x="5660986" y="44577"/>
                </a:cubicBezTo>
                <a:cubicBezTo>
                  <a:pt x="5662815" y="45034"/>
                  <a:pt x="5665101" y="43434"/>
                  <a:pt x="5667844" y="39777"/>
                </a:cubicBezTo>
                <a:cubicBezTo>
                  <a:pt x="5669672" y="36119"/>
                  <a:pt x="5672988" y="34176"/>
                  <a:pt x="5677788" y="33947"/>
                </a:cubicBezTo>
                <a:cubicBezTo>
                  <a:pt x="5682588" y="33719"/>
                  <a:pt x="5687274" y="35205"/>
                  <a:pt x="5691847" y="38405"/>
                </a:cubicBezTo>
                <a:lnTo>
                  <a:pt x="5713106" y="52807"/>
                </a:lnTo>
                <a:cubicBezTo>
                  <a:pt x="5717679" y="56007"/>
                  <a:pt x="5720308" y="60236"/>
                  <a:pt x="5720994" y="65494"/>
                </a:cubicBezTo>
                <a:cubicBezTo>
                  <a:pt x="5721680" y="70752"/>
                  <a:pt x="5720422" y="75895"/>
                  <a:pt x="5717222" y="80925"/>
                </a:cubicBezTo>
                <a:lnTo>
                  <a:pt x="5674702" y="141275"/>
                </a:lnTo>
                <a:cubicBezTo>
                  <a:pt x="5671501" y="145390"/>
                  <a:pt x="5670358" y="148705"/>
                  <a:pt x="5671272" y="151219"/>
                </a:cubicBezTo>
                <a:cubicBezTo>
                  <a:pt x="5672187" y="153734"/>
                  <a:pt x="5674702" y="154534"/>
                  <a:pt x="5678817" y="153619"/>
                </a:cubicBezTo>
                <a:cubicBezTo>
                  <a:pt x="5682931" y="151791"/>
                  <a:pt x="5687046" y="152476"/>
                  <a:pt x="5691161" y="155677"/>
                </a:cubicBezTo>
                <a:cubicBezTo>
                  <a:pt x="5695276" y="158877"/>
                  <a:pt x="5698019" y="162763"/>
                  <a:pt x="5699390" y="167335"/>
                </a:cubicBezTo>
                <a:lnTo>
                  <a:pt x="5705563" y="192710"/>
                </a:lnTo>
                <a:cubicBezTo>
                  <a:pt x="5706934" y="198196"/>
                  <a:pt x="5706248" y="203226"/>
                  <a:pt x="5703506" y="207798"/>
                </a:cubicBezTo>
                <a:cubicBezTo>
                  <a:pt x="5700762" y="212370"/>
                  <a:pt x="5696876" y="215341"/>
                  <a:pt x="5691847" y="216713"/>
                </a:cubicBezTo>
                <a:lnTo>
                  <a:pt x="5683617" y="218770"/>
                </a:lnTo>
                <a:cubicBezTo>
                  <a:pt x="5678588" y="219685"/>
                  <a:pt x="5674359" y="222542"/>
                  <a:pt x="5670930" y="227343"/>
                </a:cubicBezTo>
                <a:cubicBezTo>
                  <a:pt x="5667500" y="232144"/>
                  <a:pt x="5665786" y="237516"/>
                  <a:pt x="5665786" y="243459"/>
                </a:cubicBezTo>
                <a:lnTo>
                  <a:pt x="5665786" y="250317"/>
                </a:lnTo>
                <a:cubicBezTo>
                  <a:pt x="5666244" y="255346"/>
                  <a:pt x="5667844" y="261290"/>
                  <a:pt x="5670587" y="268148"/>
                </a:cubicBezTo>
                <a:cubicBezTo>
                  <a:pt x="5673330" y="275006"/>
                  <a:pt x="5676531" y="280264"/>
                  <a:pt x="5680188" y="283921"/>
                </a:cubicBezTo>
                <a:lnTo>
                  <a:pt x="5709678" y="317526"/>
                </a:lnTo>
                <a:cubicBezTo>
                  <a:pt x="5713335" y="321640"/>
                  <a:pt x="5716192" y="323126"/>
                  <a:pt x="5718250" y="321983"/>
                </a:cubicBezTo>
                <a:cubicBezTo>
                  <a:pt x="5720308" y="320840"/>
                  <a:pt x="5721108" y="317754"/>
                  <a:pt x="5720650" y="312725"/>
                </a:cubicBezTo>
                <a:lnTo>
                  <a:pt x="5716536" y="261290"/>
                </a:lnTo>
                <a:cubicBezTo>
                  <a:pt x="5716078" y="256261"/>
                  <a:pt x="5717679" y="251803"/>
                  <a:pt x="5721336" y="247917"/>
                </a:cubicBezTo>
                <a:cubicBezTo>
                  <a:pt x="5724994" y="244031"/>
                  <a:pt x="5729338" y="242088"/>
                  <a:pt x="5734366" y="242088"/>
                </a:cubicBezTo>
                <a:lnTo>
                  <a:pt x="5974396" y="248260"/>
                </a:lnTo>
                <a:cubicBezTo>
                  <a:pt x="5979426" y="248717"/>
                  <a:pt x="5983883" y="250889"/>
                  <a:pt x="5987770" y="254775"/>
                </a:cubicBezTo>
                <a:cubicBezTo>
                  <a:pt x="5991656" y="258661"/>
                  <a:pt x="5993599" y="263119"/>
                  <a:pt x="5993599" y="268148"/>
                </a:cubicBezTo>
                <a:lnTo>
                  <a:pt x="5983312" y="495834"/>
                </a:lnTo>
                <a:cubicBezTo>
                  <a:pt x="5982398" y="501320"/>
                  <a:pt x="5979998" y="505892"/>
                  <a:pt x="5976111" y="509550"/>
                </a:cubicBezTo>
                <a:cubicBezTo>
                  <a:pt x="5972224" y="513207"/>
                  <a:pt x="5967766" y="514808"/>
                  <a:pt x="5962738" y="514350"/>
                </a:cubicBezTo>
                <a:lnTo>
                  <a:pt x="5937364" y="513664"/>
                </a:lnTo>
                <a:cubicBezTo>
                  <a:pt x="5931420" y="513207"/>
                  <a:pt x="5926733" y="511036"/>
                  <a:pt x="5923304" y="507149"/>
                </a:cubicBezTo>
                <a:cubicBezTo>
                  <a:pt x="5919876" y="503263"/>
                  <a:pt x="5918161" y="498577"/>
                  <a:pt x="5918161" y="493090"/>
                </a:cubicBezTo>
                <a:lnTo>
                  <a:pt x="5925704" y="330556"/>
                </a:lnTo>
                <a:cubicBezTo>
                  <a:pt x="5926162" y="325984"/>
                  <a:pt x="5924448" y="321755"/>
                  <a:pt x="5920561" y="317869"/>
                </a:cubicBezTo>
                <a:cubicBezTo>
                  <a:pt x="5916674" y="313982"/>
                  <a:pt x="5912217" y="312039"/>
                  <a:pt x="5907188" y="312039"/>
                </a:cubicBezTo>
                <a:lnTo>
                  <a:pt x="5805004" y="308610"/>
                </a:lnTo>
                <a:cubicBezTo>
                  <a:pt x="5799518" y="308610"/>
                  <a:pt x="5794945" y="309982"/>
                  <a:pt x="5791288" y="312725"/>
                </a:cubicBezTo>
                <a:cubicBezTo>
                  <a:pt x="5787630" y="315468"/>
                  <a:pt x="5786030" y="318897"/>
                  <a:pt x="5786487" y="323012"/>
                </a:cubicBezTo>
                <a:cubicBezTo>
                  <a:pt x="5786487" y="327127"/>
                  <a:pt x="5788544" y="330327"/>
                  <a:pt x="5792660" y="332613"/>
                </a:cubicBezTo>
                <a:cubicBezTo>
                  <a:pt x="5796774" y="334899"/>
                  <a:pt x="5801346" y="335585"/>
                  <a:pt x="5806376" y="334671"/>
                </a:cubicBezTo>
                <a:lnTo>
                  <a:pt x="5863982" y="327127"/>
                </a:lnTo>
                <a:cubicBezTo>
                  <a:pt x="5869926" y="326212"/>
                  <a:pt x="5874956" y="327356"/>
                  <a:pt x="5879070" y="330556"/>
                </a:cubicBezTo>
                <a:cubicBezTo>
                  <a:pt x="5883185" y="333756"/>
                  <a:pt x="5885470" y="338100"/>
                  <a:pt x="5885928" y="343586"/>
                </a:cubicBezTo>
                <a:lnTo>
                  <a:pt x="5890043" y="368275"/>
                </a:lnTo>
                <a:cubicBezTo>
                  <a:pt x="5890500" y="373761"/>
                  <a:pt x="5889129" y="378790"/>
                  <a:pt x="5885928" y="383362"/>
                </a:cubicBezTo>
                <a:cubicBezTo>
                  <a:pt x="5882728" y="387934"/>
                  <a:pt x="5878613" y="390449"/>
                  <a:pt x="5873584" y="390906"/>
                </a:cubicBezTo>
                <a:lnTo>
                  <a:pt x="5811862" y="399136"/>
                </a:lnTo>
                <a:cubicBezTo>
                  <a:pt x="5806833" y="399593"/>
                  <a:pt x="5802375" y="400393"/>
                  <a:pt x="5798488" y="401536"/>
                </a:cubicBezTo>
                <a:cubicBezTo>
                  <a:pt x="5794602" y="402679"/>
                  <a:pt x="5792660" y="403479"/>
                  <a:pt x="5792660" y="403936"/>
                </a:cubicBezTo>
                <a:cubicBezTo>
                  <a:pt x="5792660" y="404394"/>
                  <a:pt x="5794717" y="404965"/>
                  <a:pt x="5798832" y="405651"/>
                </a:cubicBezTo>
                <a:cubicBezTo>
                  <a:pt x="5802946" y="406337"/>
                  <a:pt x="5807519" y="406680"/>
                  <a:pt x="5812548" y="406680"/>
                </a:cubicBezTo>
                <a:lnTo>
                  <a:pt x="5862611" y="406680"/>
                </a:lnTo>
                <a:cubicBezTo>
                  <a:pt x="5867640" y="406680"/>
                  <a:pt x="5872098" y="408508"/>
                  <a:pt x="5875984" y="412166"/>
                </a:cubicBezTo>
                <a:cubicBezTo>
                  <a:pt x="5879870" y="415824"/>
                  <a:pt x="5881813" y="420167"/>
                  <a:pt x="5881813" y="425196"/>
                </a:cubicBezTo>
                <a:lnTo>
                  <a:pt x="5881813" y="451257"/>
                </a:lnTo>
                <a:cubicBezTo>
                  <a:pt x="5881813" y="456743"/>
                  <a:pt x="5879870" y="461315"/>
                  <a:pt x="5875984" y="464973"/>
                </a:cubicBezTo>
                <a:cubicBezTo>
                  <a:pt x="5872098" y="468630"/>
                  <a:pt x="5867640" y="470459"/>
                  <a:pt x="5862611" y="470459"/>
                </a:cubicBezTo>
                <a:lnTo>
                  <a:pt x="5817348" y="470459"/>
                </a:lnTo>
                <a:cubicBezTo>
                  <a:pt x="5812319" y="470459"/>
                  <a:pt x="5808090" y="472288"/>
                  <a:pt x="5804661" y="475946"/>
                </a:cubicBezTo>
                <a:cubicBezTo>
                  <a:pt x="5801232" y="479603"/>
                  <a:pt x="5799746" y="484404"/>
                  <a:pt x="5800203" y="490347"/>
                </a:cubicBezTo>
                <a:lnTo>
                  <a:pt x="5802260" y="518465"/>
                </a:lnTo>
                <a:cubicBezTo>
                  <a:pt x="5802718" y="523494"/>
                  <a:pt x="5801118" y="528181"/>
                  <a:pt x="5797460" y="532524"/>
                </a:cubicBezTo>
                <a:cubicBezTo>
                  <a:pt x="5793803" y="536867"/>
                  <a:pt x="5789459" y="539268"/>
                  <a:pt x="5784430" y="539725"/>
                </a:cubicBezTo>
                <a:lnTo>
                  <a:pt x="5759055" y="541782"/>
                </a:lnTo>
                <a:cubicBezTo>
                  <a:pt x="5753111" y="541782"/>
                  <a:pt x="5748197" y="540182"/>
                  <a:pt x="5744310" y="536982"/>
                </a:cubicBezTo>
                <a:cubicBezTo>
                  <a:pt x="5740424" y="533781"/>
                  <a:pt x="5738253" y="529438"/>
                  <a:pt x="5737795" y="523952"/>
                </a:cubicBezTo>
                <a:lnTo>
                  <a:pt x="5726136" y="371704"/>
                </a:lnTo>
                <a:cubicBezTo>
                  <a:pt x="5725679" y="366675"/>
                  <a:pt x="5723850" y="363474"/>
                  <a:pt x="5720650" y="362103"/>
                </a:cubicBezTo>
                <a:cubicBezTo>
                  <a:pt x="5717450" y="360731"/>
                  <a:pt x="5713792" y="361874"/>
                  <a:pt x="5709678" y="365532"/>
                </a:cubicBezTo>
                <a:lnTo>
                  <a:pt x="5699390" y="374447"/>
                </a:lnTo>
                <a:cubicBezTo>
                  <a:pt x="5695734" y="378105"/>
                  <a:pt x="5691732" y="380276"/>
                  <a:pt x="5687389" y="380962"/>
                </a:cubicBezTo>
                <a:cubicBezTo>
                  <a:pt x="5683046" y="381648"/>
                  <a:pt x="5679960" y="380848"/>
                  <a:pt x="5678131" y="378562"/>
                </a:cubicBezTo>
                <a:cubicBezTo>
                  <a:pt x="5675845" y="376733"/>
                  <a:pt x="5674016" y="376847"/>
                  <a:pt x="5672644" y="378905"/>
                </a:cubicBezTo>
                <a:cubicBezTo>
                  <a:pt x="5671272" y="380962"/>
                  <a:pt x="5670816" y="384963"/>
                  <a:pt x="5671272" y="390906"/>
                </a:cubicBezTo>
                <a:lnTo>
                  <a:pt x="5675388" y="484861"/>
                </a:lnTo>
                <a:cubicBezTo>
                  <a:pt x="5675388" y="489890"/>
                  <a:pt x="5673558" y="494348"/>
                  <a:pt x="5669901" y="498234"/>
                </a:cubicBezTo>
                <a:cubicBezTo>
                  <a:pt x="5666244" y="502120"/>
                  <a:pt x="5661900" y="504063"/>
                  <a:pt x="5656871" y="504063"/>
                </a:cubicBezTo>
                <a:lnTo>
                  <a:pt x="5630810" y="506121"/>
                </a:lnTo>
                <a:cubicBezTo>
                  <a:pt x="5625324" y="506121"/>
                  <a:pt x="5620638" y="504178"/>
                  <a:pt x="5616752" y="500291"/>
                </a:cubicBezTo>
                <a:cubicBezTo>
                  <a:pt x="5612865" y="496405"/>
                  <a:pt x="5610922" y="491948"/>
                  <a:pt x="5610922" y="486918"/>
                </a:cubicBezTo>
                <a:lnTo>
                  <a:pt x="5606808" y="396393"/>
                </a:lnTo>
                <a:cubicBezTo>
                  <a:pt x="5606808" y="391363"/>
                  <a:pt x="5606122" y="388735"/>
                  <a:pt x="5604750" y="388506"/>
                </a:cubicBezTo>
                <a:cubicBezTo>
                  <a:pt x="5603378" y="388277"/>
                  <a:pt x="5602236" y="390678"/>
                  <a:pt x="5601321" y="395707"/>
                </a:cubicBezTo>
                <a:lnTo>
                  <a:pt x="5588977" y="440284"/>
                </a:lnTo>
                <a:cubicBezTo>
                  <a:pt x="5587605" y="445770"/>
                  <a:pt x="5584634" y="449771"/>
                  <a:pt x="5580062" y="452285"/>
                </a:cubicBezTo>
                <a:cubicBezTo>
                  <a:pt x="5575490" y="454800"/>
                  <a:pt x="5570460" y="455372"/>
                  <a:pt x="5564974" y="454000"/>
                </a:cubicBezTo>
                <a:lnTo>
                  <a:pt x="5540285" y="446456"/>
                </a:lnTo>
                <a:cubicBezTo>
                  <a:pt x="5535256" y="445542"/>
                  <a:pt x="5531370" y="442684"/>
                  <a:pt x="5528626" y="437884"/>
                </a:cubicBezTo>
                <a:cubicBezTo>
                  <a:pt x="5525883" y="433083"/>
                  <a:pt x="5525426" y="428168"/>
                  <a:pt x="5527254" y="423139"/>
                </a:cubicBezTo>
                <a:lnTo>
                  <a:pt x="5569774" y="265405"/>
                </a:lnTo>
                <a:cubicBezTo>
                  <a:pt x="5571146" y="260376"/>
                  <a:pt x="5570574" y="256489"/>
                  <a:pt x="5568060" y="253746"/>
                </a:cubicBezTo>
                <a:cubicBezTo>
                  <a:pt x="5565546" y="251003"/>
                  <a:pt x="5561545" y="250317"/>
                  <a:pt x="5556058" y="251689"/>
                </a:cubicBezTo>
                <a:lnTo>
                  <a:pt x="5538228" y="256489"/>
                </a:lnTo>
                <a:cubicBezTo>
                  <a:pt x="5533656" y="257404"/>
                  <a:pt x="5528969" y="256604"/>
                  <a:pt x="5524169" y="254089"/>
                </a:cubicBezTo>
                <a:cubicBezTo>
                  <a:pt x="5519368" y="251575"/>
                  <a:pt x="5516510" y="247574"/>
                  <a:pt x="5515596" y="242088"/>
                </a:cubicBezTo>
                <a:lnTo>
                  <a:pt x="5508052" y="217399"/>
                </a:lnTo>
                <a:cubicBezTo>
                  <a:pt x="5507138" y="212370"/>
                  <a:pt x="5508052" y="207569"/>
                  <a:pt x="5510796" y="202997"/>
                </a:cubicBezTo>
                <a:cubicBezTo>
                  <a:pt x="5513538" y="198425"/>
                  <a:pt x="5517425" y="195453"/>
                  <a:pt x="5522454" y="194082"/>
                </a:cubicBezTo>
                <a:lnTo>
                  <a:pt x="5559488" y="183795"/>
                </a:lnTo>
                <a:cubicBezTo>
                  <a:pt x="5564974" y="182880"/>
                  <a:pt x="5568288" y="180366"/>
                  <a:pt x="5569432" y="176251"/>
                </a:cubicBezTo>
                <a:cubicBezTo>
                  <a:pt x="5570574" y="172136"/>
                  <a:pt x="5569546" y="167793"/>
                  <a:pt x="5566345" y="163221"/>
                </a:cubicBezTo>
                <a:lnTo>
                  <a:pt x="5537542" y="123444"/>
                </a:lnTo>
                <a:cubicBezTo>
                  <a:pt x="5534798" y="119329"/>
                  <a:pt x="5533884" y="114643"/>
                  <a:pt x="5534798" y="109385"/>
                </a:cubicBezTo>
                <a:cubicBezTo>
                  <a:pt x="5535714" y="104128"/>
                  <a:pt x="5538228" y="99898"/>
                  <a:pt x="5542342" y="96698"/>
                </a:cubicBezTo>
                <a:lnTo>
                  <a:pt x="5563602" y="81610"/>
                </a:lnTo>
                <a:cubicBezTo>
                  <a:pt x="5567718" y="78410"/>
                  <a:pt x="5572174" y="76810"/>
                  <a:pt x="5576976" y="76810"/>
                </a:cubicBezTo>
                <a:cubicBezTo>
                  <a:pt x="5581776" y="76810"/>
                  <a:pt x="5585090" y="78410"/>
                  <a:pt x="5586920" y="81610"/>
                </a:cubicBezTo>
                <a:cubicBezTo>
                  <a:pt x="5589205" y="84811"/>
                  <a:pt x="5591149" y="85725"/>
                  <a:pt x="5592749" y="84354"/>
                </a:cubicBezTo>
                <a:cubicBezTo>
                  <a:pt x="5594349" y="82982"/>
                  <a:pt x="5595148" y="79324"/>
                  <a:pt x="5595148" y="73381"/>
                </a:cubicBezTo>
                <a:lnTo>
                  <a:pt x="5593778" y="43891"/>
                </a:lnTo>
                <a:cubicBezTo>
                  <a:pt x="5593778" y="38405"/>
                  <a:pt x="5595606" y="33719"/>
                  <a:pt x="5599264" y="29833"/>
                </a:cubicBezTo>
                <a:cubicBezTo>
                  <a:pt x="5602921" y="25946"/>
                  <a:pt x="5607265" y="24003"/>
                  <a:pt x="5612294" y="24003"/>
                </a:cubicBezTo>
                <a:close/>
                <a:moveTo>
                  <a:pt x="6454456" y="11659"/>
                </a:moveTo>
                <a:cubicBezTo>
                  <a:pt x="6458114" y="11202"/>
                  <a:pt x="6461200" y="12002"/>
                  <a:pt x="6463715" y="14059"/>
                </a:cubicBezTo>
                <a:cubicBezTo>
                  <a:pt x="6466230" y="16117"/>
                  <a:pt x="6467944" y="18974"/>
                  <a:pt x="6468858" y="22632"/>
                </a:cubicBezTo>
                <a:lnTo>
                  <a:pt x="6473659" y="63094"/>
                </a:lnTo>
                <a:cubicBezTo>
                  <a:pt x="6474116" y="66751"/>
                  <a:pt x="6473202" y="69952"/>
                  <a:pt x="6470916" y="72695"/>
                </a:cubicBezTo>
                <a:cubicBezTo>
                  <a:pt x="6468630" y="75438"/>
                  <a:pt x="6465658" y="77038"/>
                  <a:pt x="6462000" y="77496"/>
                </a:cubicBezTo>
                <a:lnTo>
                  <a:pt x="6256946" y="100813"/>
                </a:lnTo>
                <a:cubicBezTo>
                  <a:pt x="6253289" y="101270"/>
                  <a:pt x="6250202" y="100470"/>
                  <a:pt x="6247688" y="98413"/>
                </a:cubicBezTo>
                <a:cubicBezTo>
                  <a:pt x="6245173" y="96355"/>
                  <a:pt x="6243688" y="93498"/>
                  <a:pt x="6243230" y="89840"/>
                </a:cubicBezTo>
                <a:lnTo>
                  <a:pt x="6238429" y="49378"/>
                </a:lnTo>
                <a:cubicBezTo>
                  <a:pt x="6237972" y="45720"/>
                  <a:pt x="6238772" y="42520"/>
                  <a:pt x="6240830" y="39777"/>
                </a:cubicBezTo>
                <a:cubicBezTo>
                  <a:pt x="6242887" y="37033"/>
                  <a:pt x="6245745" y="35662"/>
                  <a:pt x="6249402" y="35662"/>
                </a:cubicBezTo>
                <a:close/>
                <a:moveTo>
                  <a:pt x="5008790" y="6858"/>
                </a:moveTo>
                <a:lnTo>
                  <a:pt x="5334545" y="6858"/>
                </a:lnTo>
                <a:cubicBezTo>
                  <a:pt x="5339116" y="6858"/>
                  <a:pt x="5342774" y="8801"/>
                  <a:pt x="5345518" y="12688"/>
                </a:cubicBezTo>
                <a:cubicBezTo>
                  <a:pt x="5348261" y="16574"/>
                  <a:pt x="5348718" y="20803"/>
                  <a:pt x="5346890" y="25375"/>
                </a:cubicBezTo>
                <a:lnTo>
                  <a:pt x="5280367" y="289408"/>
                </a:lnTo>
                <a:cubicBezTo>
                  <a:pt x="5278996" y="294894"/>
                  <a:pt x="5276138" y="299238"/>
                  <a:pt x="5271794" y="302438"/>
                </a:cubicBezTo>
                <a:cubicBezTo>
                  <a:pt x="5267450" y="305638"/>
                  <a:pt x="5262536" y="307010"/>
                  <a:pt x="5257050" y="306553"/>
                </a:cubicBezTo>
                <a:lnTo>
                  <a:pt x="5103430" y="292837"/>
                </a:lnTo>
                <a:cubicBezTo>
                  <a:pt x="5097944" y="292380"/>
                  <a:pt x="5093715" y="290208"/>
                  <a:pt x="5090743" y="286322"/>
                </a:cubicBezTo>
                <a:cubicBezTo>
                  <a:pt x="5087771" y="282436"/>
                  <a:pt x="5086514" y="277521"/>
                  <a:pt x="5086971" y="271577"/>
                </a:cubicBezTo>
                <a:lnTo>
                  <a:pt x="5089714" y="229743"/>
                </a:lnTo>
                <a:cubicBezTo>
                  <a:pt x="5089714" y="224714"/>
                  <a:pt x="5091772" y="220256"/>
                  <a:pt x="5095887" y="216370"/>
                </a:cubicBezTo>
                <a:cubicBezTo>
                  <a:pt x="5100002" y="212484"/>
                  <a:pt x="5104345" y="210998"/>
                  <a:pt x="5108917" y="211912"/>
                </a:cubicBezTo>
                <a:lnTo>
                  <a:pt x="5201500" y="220142"/>
                </a:lnTo>
                <a:cubicBezTo>
                  <a:pt x="5206529" y="220599"/>
                  <a:pt x="5211101" y="219113"/>
                  <a:pt x="5215216" y="215684"/>
                </a:cubicBezTo>
                <a:cubicBezTo>
                  <a:pt x="5219330" y="212255"/>
                  <a:pt x="5222302" y="208026"/>
                  <a:pt x="5224132" y="202997"/>
                </a:cubicBezTo>
                <a:lnTo>
                  <a:pt x="5248820" y="106985"/>
                </a:lnTo>
                <a:cubicBezTo>
                  <a:pt x="5250192" y="101956"/>
                  <a:pt x="5249506" y="97498"/>
                  <a:pt x="5246762" y="93612"/>
                </a:cubicBezTo>
                <a:cubicBezTo>
                  <a:pt x="5244020" y="89726"/>
                  <a:pt x="5240133" y="87783"/>
                  <a:pt x="5235104" y="87783"/>
                </a:cubicBezTo>
                <a:lnTo>
                  <a:pt x="5091772" y="87783"/>
                </a:lnTo>
                <a:cubicBezTo>
                  <a:pt x="5086742" y="87783"/>
                  <a:pt x="5082514" y="88697"/>
                  <a:pt x="5079084" y="90526"/>
                </a:cubicBezTo>
                <a:cubicBezTo>
                  <a:pt x="5075656" y="92355"/>
                  <a:pt x="5073941" y="94641"/>
                  <a:pt x="5073941" y="97384"/>
                </a:cubicBezTo>
                <a:cubicBezTo>
                  <a:pt x="5073941" y="100584"/>
                  <a:pt x="5075656" y="103099"/>
                  <a:pt x="5079084" y="104928"/>
                </a:cubicBezTo>
                <a:cubicBezTo>
                  <a:pt x="5082514" y="106756"/>
                  <a:pt x="5086742" y="107899"/>
                  <a:pt x="5091772" y="108357"/>
                </a:cubicBezTo>
                <a:lnTo>
                  <a:pt x="5209044" y="122073"/>
                </a:lnTo>
                <a:cubicBezTo>
                  <a:pt x="5214530" y="122530"/>
                  <a:pt x="5218759" y="124816"/>
                  <a:pt x="5221731" y="128931"/>
                </a:cubicBezTo>
                <a:cubicBezTo>
                  <a:pt x="5224702" y="133045"/>
                  <a:pt x="5225960" y="137846"/>
                  <a:pt x="5225502" y="143332"/>
                </a:cubicBezTo>
                <a:lnTo>
                  <a:pt x="5221388" y="185852"/>
                </a:lnTo>
                <a:cubicBezTo>
                  <a:pt x="5220931" y="190881"/>
                  <a:pt x="5218759" y="194996"/>
                  <a:pt x="5214873" y="198196"/>
                </a:cubicBezTo>
                <a:cubicBezTo>
                  <a:pt x="5210986" y="201397"/>
                  <a:pt x="5206758" y="202768"/>
                  <a:pt x="5202186" y="202311"/>
                </a:cubicBezTo>
                <a:lnTo>
                  <a:pt x="5091772" y="190653"/>
                </a:lnTo>
                <a:cubicBezTo>
                  <a:pt x="5086742" y="189738"/>
                  <a:pt x="5082514" y="190996"/>
                  <a:pt x="5079084" y="194425"/>
                </a:cubicBezTo>
                <a:cubicBezTo>
                  <a:pt x="5075656" y="197854"/>
                  <a:pt x="5073941" y="202311"/>
                  <a:pt x="5073941" y="207798"/>
                </a:cubicBezTo>
                <a:lnTo>
                  <a:pt x="5073941" y="297637"/>
                </a:lnTo>
                <a:cubicBezTo>
                  <a:pt x="5073941" y="302209"/>
                  <a:pt x="5075427" y="307467"/>
                  <a:pt x="5078399" y="313411"/>
                </a:cubicBezTo>
                <a:cubicBezTo>
                  <a:pt x="5081371" y="319354"/>
                  <a:pt x="5085142" y="323926"/>
                  <a:pt x="5089714" y="327127"/>
                </a:cubicBezTo>
                <a:lnTo>
                  <a:pt x="5150751" y="365532"/>
                </a:lnTo>
                <a:cubicBezTo>
                  <a:pt x="5154865" y="368275"/>
                  <a:pt x="5159780" y="369304"/>
                  <a:pt x="5165496" y="368618"/>
                </a:cubicBezTo>
                <a:cubicBezTo>
                  <a:pt x="5171210" y="367932"/>
                  <a:pt x="5176354" y="365989"/>
                  <a:pt x="5180926" y="362788"/>
                </a:cubicBezTo>
                <a:lnTo>
                  <a:pt x="5209729" y="336728"/>
                </a:lnTo>
                <a:cubicBezTo>
                  <a:pt x="5213844" y="333985"/>
                  <a:pt x="5218416" y="332842"/>
                  <a:pt x="5223445" y="333299"/>
                </a:cubicBezTo>
                <a:cubicBezTo>
                  <a:pt x="5228474" y="333756"/>
                  <a:pt x="5232590" y="336042"/>
                  <a:pt x="5235790" y="340157"/>
                </a:cubicBezTo>
                <a:lnTo>
                  <a:pt x="5260478" y="373075"/>
                </a:lnTo>
                <a:cubicBezTo>
                  <a:pt x="5263679" y="377647"/>
                  <a:pt x="5264822" y="382562"/>
                  <a:pt x="5263908" y="387820"/>
                </a:cubicBezTo>
                <a:cubicBezTo>
                  <a:pt x="5262993" y="393078"/>
                  <a:pt x="5260708" y="397078"/>
                  <a:pt x="5257050" y="399822"/>
                </a:cubicBezTo>
                <a:lnTo>
                  <a:pt x="5250192" y="406680"/>
                </a:lnTo>
                <a:cubicBezTo>
                  <a:pt x="5246534" y="410337"/>
                  <a:pt x="5244820" y="414223"/>
                  <a:pt x="5245048" y="418338"/>
                </a:cubicBezTo>
                <a:cubicBezTo>
                  <a:pt x="5245277" y="422453"/>
                  <a:pt x="5247448" y="425882"/>
                  <a:pt x="5251564" y="428625"/>
                </a:cubicBezTo>
                <a:lnTo>
                  <a:pt x="5297512" y="457429"/>
                </a:lnTo>
                <a:cubicBezTo>
                  <a:pt x="5301626" y="460172"/>
                  <a:pt x="5304370" y="464173"/>
                  <a:pt x="5305742" y="469430"/>
                </a:cubicBezTo>
                <a:cubicBezTo>
                  <a:pt x="5307113" y="474688"/>
                  <a:pt x="5306428" y="479375"/>
                  <a:pt x="5303684" y="483489"/>
                </a:cubicBezTo>
                <a:lnTo>
                  <a:pt x="5283796" y="519837"/>
                </a:lnTo>
                <a:cubicBezTo>
                  <a:pt x="5281510" y="524866"/>
                  <a:pt x="5277966" y="527952"/>
                  <a:pt x="5273166" y="529095"/>
                </a:cubicBezTo>
                <a:cubicBezTo>
                  <a:pt x="5268365" y="530238"/>
                  <a:pt x="5263908" y="529667"/>
                  <a:pt x="5259793" y="527381"/>
                </a:cubicBezTo>
                <a:lnTo>
                  <a:pt x="5089714" y="420396"/>
                </a:lnTo>
                <a:cubicBezTo>
                  <a:pt x="5085142" y="417195"/>
                  <a:pt x="5081371" y="416738"/>
                  <a:pt x="5078399" y="419024"/>
                </a:cubicBezTo>
                <a:cubicBezTo>
                  <a:pt x="5075427" y="421310"/>
                  <a:pt x="5073941" y="425196"/>
                  <a:pt x="5073941" y="430683"/>
                </a:cubicBezTo>
                <a:lnTo>
                  <a:pt x="5073941" y="454686"/>
                </a:lnTo>
                <a:cubicBezTo>
                  <a:pt x="5073941" y="460172"/>
                  <a:pt x="5075656" y="464858"/>
                  <a:pt x="5079084" y="468745"/>
                </a:cubicBezTo>
                <a:cubicBezTo>
                  <a:pt x="5082514" y="472631"/>
                  <a:pt x="5086742" y="474117"/>
                  <a:pt x="5091772" y="473202"/>
                </a:cubicBezTo>
                <a:lnTo>
                  <a:pt x="5145950" y="471145"/>
                </a:lnTo>
                <a:cubicBezTo>
                  <a:pt x="5151436" y="471145"/>
                  <a:pt x="5156008" y="472974"/>
                  <a:pt x="5159666" y="476631"/>
                </a:cubicBezTo>
                <a:cubicBezTo>
                  <a:pt x="5163324" y="480289"/>
                  <a:pt x="5165152" y="484861"/>
                  <a:pt x="5165152" y="490347"/>
                </a:cubicBezTo>
                <a:lnTo>
                  <a:pt x="5166524" y="532181"/>
                </a:lnTo>
                <a:cubicBezTo>
                  <a:pt x="5166982" y="537210"/>
                  <a:pt x="5165382" y="541668"/>
                  <a:pt x="5161724" y="545554"/>
                </a:cubicBezTo>
                <a:cubicBezTo>
                  <a:pt x="5158066" y="549440"/>
                  <a:pt x="5153950" y="551612"/>
                  <a:pt x="5149379" y="552069"/>
                </a:cubicBezTo>
                <a:lnTo>
                  <a:pt x="5016334" y="557556"/>
                </a:lnTo>
                <a:cubicBezTo>
                  <a:pt x="5011304" y="557556"/>
                  <a:pt x="5007076" y="555727"/>
                  <a:pt x="5003646" y="552069"/>
                </a:cubicBezTo>
                <a:cubicBezTo>
                  <a:pt x="5000218" y="548412"/>
                  <a:pt x="4998503" y="544068"/>
                  <a:pt x="4998503" y="539039"/>
                </a:cubicBezTo>
                <a:lnTo>
                  <a:pt x="4998503" y="254432"/>
                </a:lnTo>
                <a:cubicBezTo>
                  <a:pt x="4998503" y="248946"/>
                  <a:pt x="4997017" y="245288"/>
                  <a:pt x="4994046" y="243459"/>
                </a:cubicBezTo>
                <a:cubicBezTo>
                  <a:pt x="4991074" y="241631"/>
                  <a:pt x="4987302" y="242088"/>
                  <a:pt x="4982730" y="244831"/>
                </a:cubicBezTo>
                <a:lnTo>
                  <a:pt x="4958726" y="260604"/>
                </a:lnTo>
                <a:cubicBezTo>
                  <a:pt x="4954612" y="263347"/>
                  <a:pt x="4950954" y="267577"/>
                  <a:pt x="4947754" y="273292"/>
                </a:cubicBezTo>
                <a:cubicBezTo>
                  <a:pt x="4944554" y="279007"/>
                  <a:pt x="4942953" y="284379"/>
                  <a:pt x="4942953" y="289408"/>
                </a:cubicBezTo>
                <a:lnTo>
                  <a:pt x="4936096" y="532867"/>
                </a:lnTo>
                <a:cubicBezTo>
                  <a:pt x="4936096" y="537896"/>
                  <a:pt x="4934266" y="542239"/>
                  <a:pt x="4930609" y="545897"/>
                </a:cubicBezTo>
                <a:cubicBezTo>
                  <a:pt x="4926951" y="549555"/>
                  <a:pt x="4922608" y="551383"/>
                  <a:pt x="4917578" y="551383"/>
                </a:cubicBezTo>
                <a:lnTo>
                  <a:pt x="4878488" y="550012"/>
                </a:lnTo>
                <a:cubicBezTo>
                  <a:pt x="4873458" y="550012"/>
                  <a:pt x="4869230" y="548069"/>
                  <a:pt x="4865801" y="544183"/>
                </a:cubicBezTo>
                <a:cubicBezTo>
                  <a:pt x="4862372" y="540296"/>
                  <a:pt x="4860657" y="535610"/>
                  <a:pt x="4860657" y="530124"/>
                </a:cubicBezTo>
                <a:lnTo>
                  <a:pt x="4866829" y="339471"/>
                </a:lnTo>
                <a:cubicBezTo>
                  <a:pt x="4866829" y="333985"/>
                  <a:pt x="4865344" y="330327"/>
                  <a:pt x="4862372" y="328498"/>
                </a:cubicBezTo>
                <a:cubicBezTo>
                  <a:pt x="4859400" y="326670"/>
                  <a:pt x="4855856" y="327127"/>
                  <a:pt x="4851742" y="329870"/>
                </a:cubicBezTo>
                <a:lnTo>
                  <a:pt x="4847627" y="332613"/>
                </a:lnTo>
                <a:cubicBezTo>
                  <a:pt x="4843512" y="334899"/>
                  <a:pt x="4839055" y="335471"/>
                  <a:pt x="4834254" y="334328"/>
                </a:cubicBezTo>
                <a:cubicBezTo>
                  <a:pt x="4829453" y="333185"/>
                  <a:pt x="4825910" y="330099"/>
                  <a:pt x="4823624" y="325069"/>
                </a:cubicBezTo>
                <a:lnTo>
                  <a:pt x="4803050" y="288722"/>
                </a:lnTo>
                <a:cubicBezTo>
                  <a:pt x="4800307" y="284607"/>
                  <a:pt x="4799621" y="279921"/>
                  <a:pt x="4800992" y="274663"/>
                </a:cubicBezTo>
                <a:cubicBezTo>
                  <a:pt x="4802364" y="269405"/>
                  <a:pt x="4805108" y="265176"/>
                  <a:pt x="4809222" y="261976"/>
                </a:cubicBezTo>
                <a:lnTo>
                  <a:pt x="4947754" y="172822"/>
                </a:lnTo>
                <a:cubicBezTo>
                  <a:pt x="4952326" y="170536"/>
                  <a:pt x="4956898" y="169850"/>
                  <a:pt x="4961470" y="170764"/>
                </a:cubicBezTo>
                <a:cubicBezTo>
                  <a:pt x="4966042" y="171679"/>
                  <a:pt x="4969928" y="174422"/>
                  <a:pt x="4973128" y="178994"/>
                </a:cubicBezTo>
                <a:lnTo>
                  <a:pt x="4989588" y="209169"/>
                </a:lnTo>
                <a:cubicBezTo>
                  <a:pt x="4991874" y="214198"/>
                  <a:pt x="4993932" y="216370"/>
                  <a:pt x="4995760" y="215684"/>
                </a:cubicBezTo>
                <a:cubicBezTo>
                  <a:pt x="4997588" y="214999"/>
                  <a:pt x="4998503" y="211912"/>
                  <a:pt x="4998503" y="206426"/>
                </a:cubicBezTo>
                <a:lnTo>
                  <a:pt x="4998503" y="107671"/>
                </a:lnTo>
                <a:cubicBezTo>
                  <a:pt x="4998503" y="102184"/>
                  <a:pt x="4998160" y="97498"/>
                  <a:pt x="4997474" y="93612"/>
                </a:cubicBezTo>
                <a:cubicBezTo>
                  <a:pt x="4996788" y="89726"/>
                  <a:pt x="4995760" y="87783"/>
                  <a:pt x="4994388" y="87783"/>
                </a:cubicBezTo>
                <a:cubicBezTo>
                  <a:pt x="4993474" y="87783"/>
                  <a:pt x="4992788" y="85954"/>
                  <a:pt x="4992331" y="82296"/>
                </a:cubicBezTo>
                <a:cubicBezTo>
                  <a:pt x="4991874" y="78639"/>
                  <a:pt x="4991645" y="74067"/>
                  <a:pt x="4991645" y="68580"/>
                </a:cubicBezTo>
                <a:lnTo>
                  <a:pt x="4991645" y="26061"/>
                </a:lnTo>
                <a:cubicBezTo>
                  <a:pt x="4991645" y="21031"/>
                  <a:pt x="4993360" y="16574"/>
                  <a:pt x="4996788" y="12688"/>
                </a:cubicBezTo>
                <a:cubicBezTo>
                  <a:pt x="5000218" y="8801"/>
                  <a:pt x="5004218" y="6858"/>
                  <a:pt x="5008790" y="6858"/>
                </a:cubicBezTo>
                <a:close/>
                <a:moveTo>
                  <a:pt x="4381968" y="5487"/>
                </a:moveTo>
                <a:lnTo>
                  <a:pt x="4424488" y="5487"/>
                </a:lnTo>
                <a:cubicBezTo>
                  <a:pt x="4428603" y="5487"/>
                  <a:pt x="4432146" y="7087"/>
                  <a:pt x="4435118" y="10287"/>
                </a:cubicBezTo>
                <a:cubicBezTo>
                  <a:pt x="4438090" y="13488"/>
                  <a:pt x="4439576" y="17145"/>
                  <a:pt x="4439576" y="21260"/>
                </a:cubicBezTo>
                <a:lnTo>
                  <a:pt x="4439576" y="78867"/>
                </a:lnTo>
                <a:cubicBezTo>
                  <a:pt x="4439576" y="82982"/>
                  <a:pt x="4441062" y="86411"/>
                  <a:pt x="4444034" y="89154"/>
                </a:cubicBezTo>
                <a:cubicBezTo>
                  <a:pt x="4447006" y="91897"/>
                  <a:pt x="4450549" y="93040"/>
                  <a:pt x="4454664" y="92583"/>
                </a:cubicBezTo>
                <a:lnTo>
                  <a:pt x="4646002" y="72009"/>
                </a:lnTo>
                <a:cubicBezTo>
                  <a:pt x="4650574" y="71095"/>
                  <a:pt x="4654117" y="72009"/>
                  <a:pt x="4656632" y="74752"/>
                </a:cubicBezTo>
                <a:cubicBezTo>
                  <a:pt x="4659146" y="77496"/>
                  <a:pt x="4660175" y="80925"/>
                  <a:pt x="4659718" y="85039"/>
                </a:cubicBezTo>
                <a:lnTo>
                  <a:pt x="4631600" y="382677"/>
                </a:lnTo>
                <a:cubicBezTo>
                  <a:pt x="4630686" y="386792"/>
                  <a:pt x="4628857" y="389878"/>
                  <a:pt x="4626114" y="391935"/>
                </a:cubicBezTo>
                <a:cubicBezTo>
                  <a:pt x="4623370" y="393992"/>
                  <a:pt x="4619942" y="394564"/>
                  <a:pt x="4615826" y="393650"/>
                </a:cubicBezTo>
                <a:lnTo>
                  <a:pt x="4493068" y="362103"/>
                </a:lnTo>
                <a:cubicBezTo>
                  <a:pt x="4489410" y="361188"/>
                  <a:pt x="4486554" y="359017"/>
                  <a:pt x="4484496" y="355588"/>
                </a:cubicBezTo>
                <a:cubicBezTo>
                  <a:pt x="4482438" y="352159"/>
                  <a:pt x="4481638" y="348158"/>
                  <a:pt x="4482096" y="343586"/>
                </a:cubicBezTo>
                <a:lnTo>
                  <a:pt x="4497869" y="285293"/>
                </a:lnTo>
                <a:cubicBezTo>
                  <a:pt x="4499240" y="281178"/>
                  <a:pt x="4501527" y="278092"/>
                  <a:pt x="4504727" y="276035"/>
                </a:cubicBezTo>
                <a:cubicBezTo>
                  <a:pt x="4507928" y="273977"/>
                  <a:pt x="4511814" y="273406"/>
                  <a:pt x="4516386" y="274320"/>
                </a:cubicBezTo>
                <a:lnTo>
                  <a:pt x="4534902" y="279121"/>
                </a:lnTo>
                <a:cubicBezTo>
                  <a:pt x="4539017" y="280035"/>
                  <a:pt x="4542674" y="279464"/>
                  <a:pt x="4545875" y="277406"/>
                </a:cubicBezTo>
                <a:cubicBezTo>
                  <a:pt x="4549076" y="275349"/>
                  <a:pt x="4550904" y="272263"/>
                  <a:pt x="4551362" y="268148"/>
                </a:cubicBezTo>
                <a:lnTo>
                  <a:pt x="4559591" y="187224"/>
                </a:lnTo>
                <a:cubicBezTo>
                  <a:pt x="4560048" y="182652"/>
                  <a:pt x="4558791" y="179108"/>
                  <a:pt x="4555819" y="176594"/>
                </a:cubicBezTo>
                <a:cubicBezTo>
                  <a:pt x="4552847" y="174079"/>
                  <a:pt x="4549304" y="173050"/>
                  <a:pt x="4545190" y="173508"/>
                </a:cubicBezTo>
                <a:lnTo>
                  <a:pt x="4454664" y="183109"/>
                </a:lnTo>
                <a:cubicBezTo>
                  <a:pt x="4450549" y="183566"/>
                  <a:pt x="4447006" y="185395"/>
                  <a:pt x="4444034" y="188595"/>
                </a:cubicBezTo>
                <a:cubicBezTo>
                  <a:pt x="4441062" y="191796"/>
                  <a:pt x="4439576" y="195453"/>
                  <a:pt x="4439576" y="199568"/>
                </a:cubicBezTo>
                <a:lnTo>
                  <a:pt x="4439576" y="371704"/>
                </a:lnTo>
                <a:cubicBezTo>
                  <a:pt x="4439576" y="375819"/>
                  <a:pt x="4438090" y="379248"/>
                  <a:pt x="4435118" y="381991"/>
                </a:cubicBezTo>
                <a:cubicBezTo>
                  <a:pt x="4432146" y="384734"/>
                  <a:pt x="4428603" y="386106"/>
                  <a:pt x="4424488" y="386106"/>
                </a:cubicBezTo>
                <a:lnTo>
                  <a:pt x="4381968" y="386106"/>
                </a:lnTo>
                <a:cubicBezTo>
                  <a:pt x="4377854" y="386106"/>
                  <a:pt x="4374310" y="384734"/>
                  <a:pt x="4371339" y="381991"/>
                </a:cubicBezTo>
                <a:cubicBezTo>
                  <a:pt x="4368367" y="379248"/>
                  <a:pt x="4366882" y="375819"/>
                  <a:pt x="4366882" y="371704"/>
                </a:cubicBezTo>
                <a:lnTo>
                  <a:pt x="4366882" y="207112"/>
                </a:lnTo>
                <a:cubicBezTo>
                  <a:pt x="4366882" y="202997"/>
                  <a:pt x="4365510" y="199682"/>
                  <a:pt x="4362766" y="197168"/>
                </a:cubicBezTo>
                <a:cubicBezTo>
                  <a:pt x="4360023" y="194653"/>
                  <a:pt x="4356366" y="193624"/>
                  <a:pt x="4351794" y="194082"/>
                </a:cubicBezTo>
                <a:lnTo>
                  <a:pt x="4284585" y="200940"/>
                </a:lnTo>
                <a:cubicBezTo>
                  <a:pt x="4280014" y="201397"/>
                  <a:pt x="4276012" y="203226"/>
                  <a:pt x="4272584" y="206426"/>
                </a:cubicBezTo>
                <a:cubicBezTo>
                  <a:pt x="4269154" y="209626"/>
                  <a:pt x="4267212" y="213284"/>
                  <a:pt x="4266754" y="217399"/>
                </a:cubicBezTo>
                <a:lnTo>
                  <a:pt x="4237950" y="451257"/>
                </a:lnTo>
                <a:cubicBezTo>
                  <a:pt x="4237494" y="455372"/>
                  <a:pt x="4238522" y="458686"/>
                  <a:pt x="4241037" y="461201"/>
                </a:cubicBezTo>
                <a:cubicBezTo>
                  <a:pt x="4243552" y="463715"/>
                  <a:pt x="4246866" y="464973"/>
                  <a:pt x="4250981" y="464973"/>
                </a:cubicBezTo>
                <a:lnTo>
                  <a:pt x="4549304" y="453314"/>
                </a:lnTo>
                <a:cubicBezTo>
                  <a:pt x="4553418" y="453314"/>
                  <a:pt x="4557305" y="451943"/>
                  <a:pt x="4560962" y="449199"/>
                </a:cubicBezTo>
                <a:cubicBezTo>
                  <a:pt x="4564620" y="446456"/>
                  <a:pt x="4567134" y="442798"/>
                  <a:pt x="4568506" y="438227"/>
                </a:cubicBezTo>
                <a:lnTo>
                  <a:pt x="4574678" y="415595"/>
                </a:lnTo>
                <a:cubicBezTo>
                  <a:pt x="4575593" y="411937"/>
                  <a:pt x="4577764" y="408966"/>
                  <a:pt x="4581194" y="406680"/>
                </a:cubicBezTo>
                <a:cubicBezTo>
                  <a:pt x="4584622" y="404394"/>
                  <a:pt x="4588394" y="403936"/>
                  <a:pt x="4592510" y="405308"/>
                </a:cubicBezTo>
                <a:lnTo>
                  <a:pt x="4650802" y="420396"/>
                </a:lnTo>
                <a:cubicBezTo>
                  <a:pt x="4655374" y="421310"/>
                  <a:pt x="4658689" y="423482"/>
                  <a:pt x="4660746" y="426911"/>
                </a:cubicBezTo>
                <a:cubicBezTo>
                  <a:pt x="4662804" y="430340"/>
                  <a:pt x="4663147" y="434112"/>
                  <a:pt x="4661775" y="438227"/>
                </a:cubicBezTo>
                <a:lnTo>
                  <a:pt x="4639144" y="526009"/>
                </a:lnTo>
                <a:cubicBezTo>
                  <a:pt x="4637772" y="530124"/>
                  <a:pt x="4635372" y="533667"/>
                  <a:pt x="4631943" y="536639"/>
                </a:cubicBezTo>
                <a:cubicBezTo>
                  <a:pt x="4628514" y="539611"/>
                  <a:pt x="4624513" y="541096"/>
                  <a:pt x="4619942" y="541096"/>
                </a:cubicBezTo>
                <a:lnTo>
                  <a:pt x="4148797" y="558927"/>
                </a:lnTo>
                <a:cubicBezTo>
                  <a:pt x="4143768" y="559385"/>
                  <a:pt x="4140110" y="558242"/>
                  <a:pt x="4137824" y="555498"/>
                </a:cubicBezTo>
                <a:cubicBezTo>
                  <a:pt x="4135538" y="552755"/>
                  <a:pt x="4134624" y="549326"/>
                  <a:pt x="4135081" y="545211"/>
                </a:cubicBezTo>
                <a:lnTo>
                  <a:pt x="4174857" y="227686"/>
                </a:lnTo>
                <a:cubicBezTo>
                  <a:pt x="4175314" y="223114"/>
                  <a:pt x="4174400" y="219685"/>
                  <a:pt x="4172114" y="217399"/>
                </a:cubicBezTo>
                <a:cubicBezTo>
                  <a:pt x="4169828" y="215113"/>
                  <a:pt x="4166171" y="213970"/>
                  <a:pt x="4161141" y="213970"/>
                </a:cubicBezTo>
                <a:lnTo>
                  <a:pt x="4137139" y="216713"/>
                </a:lnTo>
                <a:cubicBezTo>
                  <a:pt x="4132566" y="217170"/>
                  <a:pt x="4128795" y="216142"/>
                  <a:pt x="4125823" y="213627"/>
                </a:cubicBezTo>
                <a:cubicBezTo>
                  <a:pt x="4122851" y="211112"/>
                  <a:pt x="4120908" y="207798"/>
                  <a:pt x="4119993" y="203683"/>
                </a:cubicBezTo>
                <a:lnTo>
                  <a:pt x="4113821" y="143332"/>
                </a:lnTo>
                <a:cubicBezTo>
                  <a:pt x="4113364" y="139218"/>
                  <a:pt x="4114507" y="135560"/>
                  <a:pt x="4117250" y="132360"/>
                </a:cubicBezTo>
                <a:cubicBezTo>
                  <a:pt x="4119993" y="129159"/>
                  <a:pt x="4123422" y="127331"/>
                  <a:pt x="4127537" y="126873"/>
                </a:cubicBezTo>
                <a:lnTo>
                  <a:pt x="4172800" y="122073"/>
                </a:lnTo>
                <a:cubicBezTo>
                  <a:pt x="4177372" y="121615"/>
                  <a:pt x="4181144" y="119787"/>
                  <a:pt x="4184116" y="116586"/>
                </a:cubicBezTo>
                <a:cubicBezTo>
                  <a:pt x="4187088" y="113386"/>
                  <a:pt x="4189030" y="109728"/>
                  <a:pt x="4189944" y="105613"/>
                </a:cubicBezTo>
                <a:lnTo>
                  <a:pt x="4200918" y="23317"/>
                </a:lnTo>
                <a:cubicBezTo>
                  <a:pt x="4201375" y="19203"/>
                  <a:pt x="4203204" y="16002"/>
                  <a:pt x="4206404" y="13716"/>
                </a:cubicBezTo>
                <a:cubicBezTo>
                  <a:pt x="4209604" y="11430"/>
                  <a:pt x="4213262" y="10516"/>
                  <a:pt x="4217376" y="10973"/>
                </a:cubicBezTo>
                <a:lnTo>
                  <a:pt x="4277042" y="17831"/>
                </a:lnTo>
                <a:cubicBezTo>
                  <a:pt x="4281156" y="18745"/>
                  <a:pt x="4284471" y="20917"/>
                  <a:pt x="4286986" y="24346"/>
                </a:cubicBezTo>
                <a:cubicBezTo>
                  <a:pt x="4289500" y="27775"/>
                  <a:pt x="4290528" y="31318"/>
                  <a:pt x="4290072" y="34976"/>
                </a:cubicBezTo>
                <a:lnTo>
                  <a:pt x="4282528" y="95326"/>
                </a:lnTo>
                <a:cubicBezTo>
                  <a:pt x="4282070" y="99441"/>
                  <a:pt x="4282985" y="102870"/>
                  <a:pt x="4285271" y="105613"/>
                </a:cubicBezTo>
                <a:cubicBezTo>
                  <a:pt x="4287557" y="108357"/>
                  <a:pt x="4290986" y="109500"/>
                  <a:pt x="4295558" y="109042"/>
                </a:cubicBezTo>
                <a:lnTo>
                  <a:pt x="4351794" y="102184"/>
                </a:lnTo>
                <a:cubicBezTo>
                  <a:pt x="4356366" y="101727"/>
                  <a:pt x="4360023" y="100127"/>
                  <a:pt x="4362766" y="97384"/>
                </a:cubicBezTo>
                <a:cubicBezTo>
                  <a:pt x="4365510" y="94641"/>
                  <a:pt x="4366882" y="90754"/>
                  <a:pt x="4366882" y="85725"/>
                </a:cubicBezTo>
                <a:lnTo>
                  <a:pt x="4366882" y="21260"/>
                </a:lnTo>
                <a:cubicBezTo>
                  <a:pt x="4366882" y="17145"/>
                  <a:pt x="4368367" y="13488"/>
                  <a:pt x="4371339" y="10287"/>
                </a:cubicBezTo>
                <a:cubicBezTo>
                  <a:pt x="4374310" y="7087"/>
                  <a:pt x="4377854" y="5487"/>
                  <a:pt x="4381968" y="5487"/>
                </a:cubicBezTo>
                <a:close/>
                <a:moveTo>
                  <a:pt x="3879963" y="0"/>
                </a:moveTo>
                <a:cubicBezTo>
                  <a:pt x="3884078" y="0"/>
                  <a:pt x="3887736" y="1372"/>
                  <a:pt x="3890936" y="4115"/>
                </a:cubicBezTo>
                <a:cubicBezTo>
                  <a:pt x="3894136" y="6858"/>
                  <a:pt x="3895965" y="10516"/>
                  <a:pt x="3896423" y="15088"/>
                </a:cubicBezTo>
                <a:lnTo>
                  <a:pt x="3905338" y="211227"/>
                </a:lnTo>
                <a:cubicBezTo>
                  <a:pt x="3905338" y="215341"/>
                  <a:pt x="3903852" y="218885"/>
                  <a:pt x="3900880" y="221857"/>
                </a:cubicBezTo>
                <a:cubicBezTo>
                  <a:pt x="3897908" y="224828"/>
                  <a:pt x="3894365" y="226543"/>
                  <a:pt x="3890250" y="227000"/>
                </a:cubicBezTo>
                <a:lnTo>
                  <a:pt x="3723601" y="242088"/>
                </a:lnTo>
                <a:cubicBezTo>
                  <a:pt x="3719486" y="242545"/>
                  <a:pt x="3714800" y="243802"/>
                  <a:pt x="3709542" y="245860"/>
                </a:cubicBezTo>
                <a:cubicBezTo>
                  <a:pt x="3704284" y="247917"/>
                  <a:pt x="3700284" y="250317"/>
                  <a:pt x="3697541" y="253060"/>
                </a:cubicBezTo>
                <a:lnTo>
                  <a:pt x="3624846" y="309982"/>
                </a:lnTo>
                <a:cubicBezTo>
                  <a:pt x="3621188" y="312725"/>
                  <a:pt x="3619817" y="315125"/>
                  <a:pt x="3620731" y="317183"/>
                </a:cubicBezTo>
                <a:cubicBezTo>
                  <a:pt x="3621645" y="319240"/>
                  <a:pt x="3624160" y="320497"/>
                  <a:pt x="3628275" y="320955"/>
                </a:cubicBezTo>
                <a:lnTo>
                  <a:pt x="3645420" y="324384"/>
                </a:lnTo>
                <a:cubicBezTo>
                  <a:pt x="3649078" y="324841"/>
                  <a:pt x="3652278" y="326784"/>
                  <a:pt x="3655021" y="330213"/>
                </a:cubicBezTo>
                <a:cubicBezTo>
                  <a:pt x="3657764" y="333642"/>
                  <a:pt x="3658907" y="337185"/>
                  <a:pt x="3658450" y="340843"/>
                </a:cubicBezTo>
                <a:lnTo>
                  <a:pt x="3640619" y="456743"/>
                </a:lnTo>
                <a:cubicBezTo>
                  <a:pt x="3640162" y="460858"/>
                  <a:pt x="3638448" y="465087"/>
                  <a:pt x="3635476" y="469430"/>
                </a:cubicBezTo>
                <a:cubicBezTo>
                  <a:pt x="3632504" y="473774"/>
                  <a:pt x="3628960" y="476631"/>
                  <a:pt x="3624846" y="478003"/>
                </a:cubicBezTo>
                <a:lnTo>
                  <a:pt x="3563809" y="505435"/>
                </a:lnTo>
                <a:cubicBezTo>
                  <a:pt x="3560152" y="507264"/>
                  <a:pt x="3556266" y="507492"/>
                  <a:pt x="3552151" y="506121"/>
                </a:cubicBezTo>
                <a:cubicBezTo>
                  <a:pt x="3548036" y="504749"/>
                  <a:pt x="3545293" y="502235"/>
                  <a:pt x="3543921" y="498577"/>
                </a:cubicBezTo>
                <a:lnTo>
                  <a:pt x="3530891" y="469773"/>
                </a:lnTo>
                <a:cubicBezTo>
                  <a:pt x="3529519" y="467030"/>
                  <a:pt x="3529634" y="463601"/>
                  <a:pt x="3531234" y="459486"/>
                </a:cubicBezTo>
                <a:cubicBezTo>
                  <a:pt x="3532834" y="455372"/>
                  <a:pt x="3535463" y="452628"/>
                  <a:pt x="3539121" y="451257"/>
                </a:cubicBezTo>
                <a:lnTo>
                  <a:pt x="3569982" y="436855"/>
                </a:lnTo>
                <a:cubicBezTo>
                  <a:pt x="3574097" y="435483"/>
                  <a:pt x="3577754" y="432626"/>
                  <a:pt x="3580955" y="428282"/>
                </a:cubicBezTo>
                <a:cubicBezTo>
                  <a:pt x="3584155" y="423939"/>
                  <a:pt x="3585984" y="419710"/>
                  <a:pt x="3586441" y="415595"/>
                </a:cubicBezTo>
                <a:lnTo>
                  <a:pt x="3596728" y="345643"/>
                </a:lnTo>
                <a:cubicBezTo>
                  <a:pt x="3597185" y="341529"/>
                  <a:pt x="3596499" y="338900"/>
                  <a:pt x="3594671" y="337757"/>
                </a:cubicBezTo>
                <a:cubicBezTo>
                  <a:pt x="3592842" y="336614"/>
                  <a:pt x="3590099" y="337414"/>
                  <a:pt x="3586441" y="340157"/>
                </a:cubicBezTo>
                <a:lnTo>
                  <a:pt x="3483571" y="421081"/>
                </a:lnTo>
                <a:cubicBezTo>
                  <a:pt x="3480828" y="424282"/>
                  <a:pt x="3477285" y="425654"/>
                  <a:pt x="3472941" y="425196"/>
                </a:cubicBezTo>
                <a:cubicBezTo>
                  <a:pt x="3468598" y="424739"/>
                  <a:pt x="3465054" y="422682"/>
                  <a:pt x="3462311" y="419024"/>
                </a:cubicBezTo>
                <a:lnTo>
                  <a:pt x="3443794" y="395707"/>
                </a:lnTo>
                <a:cubicBezTo>
                  <a:pt x="3441051" y="392049"/>
                  <a:pt x="3439908" y="388277"/>
                  <a:pt x="3440366" y="384391"/>
                </a:cubicBezTo>
                <a:cubicBezTo>
                  <a:pt x="3440822" y="380505"/>
                  <a:pt x="3442652" y="376962"/>
                  <a:pt x="3445852" y="373761"/>
                </a:cubicBezTo>
                <a:lnTo>
                  <a:pt x="3587127" y="262662"/>
                </a:lnTo>
                <a:cubicBezTo>
                  <a:pt x="3590785" y="259918"/>
                  <a:pt x="3592384" y="257747"/>
                  <a:pt x="3591927" y="256147"/>
                </a:cubicBezTo>
                <a:cubicBezTo>
                  <a:pt x="3591470" y="254546"/>
                  <a:pt x="3588727" y="253746"/>
                  <a:pt x="3583698" y="253746"/>
                </a:cubicBezTo>
                <a:lnTo>
                  <a:pt x="3559695" y="256489"/>
                </a:lnTo>
                <a:cubicBezTo>
                  <a:pt x="3554666" y="256947"/>
                  <a:pt x="3550665" y="255804"/>
                  <a:pt x="3547693" y="253060"/>
                </a:cubicBezTo>
                <a:cubicBezTo>
                  <a:pt x="3544721" y="250317"/>
                  <a:pt x="3542550" y="246888"/>
                  <a:pt x="3541178" y="242773"/>
                </a:cubicBezTo>
                <a:lnTo>
                  <a:pt x="3533634" y="194767"/>
                </a:lnTo>
                <a:cubicBezTo>
                  <a:pt x="3533177" y="190653"/>
                  <a:pt x="3531234" y="187224"/>
                  <a:pt x="3527805" y="184480"/>
                </a:cubicBezTo>
                <a:cubicBezTo>
                  <a:pt x="3524376" y="181737"/>
                  <a:pt x="3520833" y="180823"/>
                  <a:pt x="3517175" y="181737"/>
                </a:cubicBezTo>
                <a:cubicBezTo>
                  <a:pt x="3513517" y="182194"/>
                  <a:pt x="3510088" y="181051"/>
                  <a:pt x="3506888" y="178308"/>
                </a:cubicBezTo>
                <a:cubicBezTo>
                  <a:pt x="3503688" y="175565"/>
                  <a:pt x="3502088" y="172136"/>
                  <a:pt x="3502088" y="168021"/>
                </a:cubicBezTo>
                <a:lnTo>
                  <a:pt x="3497973" y="137846"/>
                </a:lnTo>
                <a:cubicBezTo>
                  <a:pt x="3497516" y="133731"/>
                  <a:pt x="3498202" y="130074"/>
                  <a:pt x="3500030" y="126873"/>
                </a:cubicBezTo>
                <a:cubicBezTo>
                  <a:pt x="3501859" y="123673"/>
                  <a:pt x="3504602" y="121844"/>
                  <a:pt x="3508260" y="121387"/>
                </a:cubicBezTo>
                <a:cubicBezTo>
                  <a:pt x="3511918" y="120930"/>
                  <a:pt x="3514546" y="119101"/>
                  <a:pt x="3516146" y="115900"/>
                </a:cubicBezTo>
                <a:cubicBezTo>
                  <a:pt x="3517747" y="112700"/>
                  <a:pt x="3518547" y="109271"/>
                  <a:pt x="3518547" y="105613"/>
                </a:cubicBezTo>
                <a:lnTo>
                  <a:pt x="3504145" y="26746"/>
                </a:lnTo>
                <a:cubicBezTo>
                  <a:pt x="3503688" y="23089"/>
                  <a:pt x="3504717" y="19660"/>
                  <a:pt x="3507231" y="16459"/>
                </a:cubicBezTo>
                <a:cubicBezTo>
                  <a:pt x="3509746" y="13259"/>
                  <a:pt x="3513060" y="11659"/>
                  <a:pt x="3517175" y="116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56957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402206" y="3863795"/>
            <a:ext cx="11241317" cy="1981876"/>
            <a:chOff x="402206" y="3722573"/>
            <a:chExt cx="11241317" cy="1981876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06" y="4404603"/>
              <a:ext cx="1271817" cy="129984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1706" y="4404603"/>
              <a:ext cx="1271817" cy="1299846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789" y="4060371"/>
              <a:ext cx="1271817" cy="1299846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121" y="4060371"/>
              <a:ext cx="1271817" cy="1299846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38" y="3907526"/>
              <a:ext cx="1271817" cy="1299846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72" y="3907526"/>
              <a:ext cx="1271817" cy="1299846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955" y="3722573"/>
              <a:ext cx="1271817" cy="1299846"/>
            </a:xfrm>
            <a:prstGeom prst="rect">
              <a:avLst/>
            </a:prstGeom>
          </p:spPr>
        </p:pic>
      </p:grpSp>
      <p:grpSp>
        <p:nvGrpSpPr>
          <p:cNvPr id="49" name="组合 48"/>
          <p:cNvGrpSpPr/>
          <p:nvPr/>
        </p:nvGrpSpPr>
        <p:grpSpPr>
          <a:xfrm>
            <a:off x="0" y="4710294"/>
            <a:ext cx="12192000" cy="2147706"/>
            <a:chOff x="0" y="4710294"/>
            <a:chExt cx="12192000" cy="2147706"/>
          </a:xfrm>
        </p:grpSpPr>
        <p:sp>
          <p:nvSpPr>
            <p:cNvPr id="12" name="矩形 2"/>
            <p:cNvSpPr/>
            <p:nvPr/>
          </p:nvSpPr>
          <p:spPr>
            <a:xfrm>
              <a:off x="0" y="4710294"/>
              <a:ext cx="12192000" cy="1998984"/>
            </a:xfrm>
            <a:custGeom>
              <a:avLst/>
              <a:gdLst>
                <a:gd name="connsiteX0" fmla="*/ 0 w 12192000"/>
                <a:gd name="connsiteY0" fmla="*/ 0 h 1283678"/>
                <a:gd name="connsiteX1" fmla="*/ 12192000 w 12192000"/>
                <a:gd name="connsiteY1" fmla="*/ 0 h 1283678"/>
                <a:gd name="connsiteX2" fmla="*/ 12192000 w 12192000"/>
                <a:gd name="connsiteY2" fmla="*/ 1283678 h 1283678"/>
                <a:gd name="connsiteX3" fmla="*/ 0 w 12192000"/>
                <a:gd name="connsiteY3" fmla="*/ 1283678 h 1283678"/>
                <a:gd name="connsiteX4" fmla="*/ 0 w 12192000"/>
                <a:gd name="connsiteY4" fmla="*/ 0 h 1283678"/>
                <a:gd name="connsiteX0" fmla="*/ 0 w 12192000"/>
                <a:gd name="connsiteY0" fmla="*/ 535353 h 1819031"/>
                <a:gd name="connsiteX1" fmla="*/ 12192000 w 12192000"/>
                <a:gd name="connsiteY1" fmla="*/ 535353 h 1819031"/>
                <a:gd name="connsiteX2" fmla="*/ 12192000 w 12192000"/>
                <a:gd name="connsiteY2" fmla="*/ 1819031 h 1819031"/>
                <a:gd name="connsiteX3" fmla="*/ 0 w 12192000"/>
                <a:gd name="connsiteY3" fmla="*/ 1819031 h 1819031"/>
                <a:gd name="connsiteX4" fmla="*/ 0 w 12192000"/>
                <a:gd name="connsiteY4" fmla="*/ 535353 h 1819031"/>
                <a:gd name="connsiteX0" fmla="*/ 0 w 12192000"/>
                <a:gd name="connsiteY0" fmla="*/ 762193 h 2045871"/>
                <a:gd name="connsiteX1" fmla="*/ 12192000 w 12192000"/>
                <a:gd name="connsiteY1" fmla="*/ 762193 h 2045871"/>
                <a:gd name="connsiteX2" fmla="*/ 12192000 w 12192000"/>
                <a:gd name="connsiteY2" fmla="*/ 2045871 h 2045871"/>
                <a:gd name="connsiteX3" fmla="*/ 0 w 12192000"/>
                <a:gd name="connsiteY3" fmla="*/ 2045871 h 2045871"/>
                <a:gd name="connsiteX4" fmla="*/ 0 w 12192000"/>
                <a:gd name="connsiteY4" fmla="*/ 762193 h 2045871"/>
                <a:gd name="connsiteX0" fmla="*/ 0 w 12192000"/>
                <a:gd name="connsiteY0" fmla="*/ 863816 h 2147494"/>
                <a:gd name="connsiteX1" fmla="*/ 12192000 w 12192000"/>
                <a:gd name="connsiteY1" fmla="*/ 863816 h 2147494"/>
                <a:gd name="connsiteX2" fmla="*/ 12192000 w 12192000"/>
                <a:gd name="connsiteY2" fmla="*/ 2147494 h 2147494"/>
                <a:gd name="connsiteX3" fmla="*/ 0 w 12192000"/>
                <a:gd name="connsiteY3" fmla="*/ 2147494 h 2147494"/>
                <a:gd name="connsiteX4" fmla="*/ 0 w 12192000"/>
                <a:gd name="connsiteY4" fmla="*/ 863816 h 2147494"/>
                <a:gd name="connsiteX0" fmla="*/ 0 w 12192000"/>
                <a:gd name="connsiteY0" fmla="*/ 969875 h 2253553"/>
                <a:gd name="connsiteX1" fmla="*/ 12192000 w 12192000"/>
                <a:gd name="connsiteY1" fmla="*/ 969875 h 2253553"/>
                <a:gd name="connsiteX2" fmla="*/ 12192000 w 12192000"/>
                <a:gd name="connsiteY2" fmla="*/ 2253553 h 2253553"/>
                <a:gd name="connsiteX3" fmla="*/ 0 w 12192000"/>
                <a:gd name="connsiteY3" fmla="*/ 2253553 h 2253553"/>
                <a:gd name="connsiteX4" fmla="*/ 0 w 12192000"/>
                <a:gd name="connsiteY4" fmla="*/ 969875 h 2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253553">
                  <a:moveTo>
                    <a:pt x="0" y="969875"/>
                  </a:moveTo>
                  <a:cubicBezTo>
                    <a:pt x="4820139" y="-480856"/>
                    <a:pt x="9244623" y="-155540"/>
                    <a:pt x="12192000" y="969875"/>
                  </a:cubicBezTo>
                  <a:lnTo>
                    <a:pt x="12192000" y="2253553"/>
                  </a:lnTo>
                  <a:lnTo>
                    <a:pt x="0" y="2253553"/>
                  </a:lnTo>
                  <a:lnTo>
                    <a:pt x="0" y="9698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2"/>
            <p:cNvSpPr/>
            <p:nvPr/>
          </p:nvSpPr>
          <p:spPr>
            <a:xfrm>
              <a:off x="0" y="4859016"/>
              <a:ext cx="12192000" cy="1998984"/>
            </a:xfrm>
            <a:custGeom>
              <a:avLst/>
              <a:gdLst>
                <a:gd name="connsiteX0" fmla="*/ 0 w 12192000"/>
                <a:gd name="connsiteY0" fmla="*/ 0 h 1283678"/>
                <a:gd name="connsiteX1" fmla="*/ 12192000 w 12192000"/>
                <a:gd name="connsiteY1" fmla="*/ 0 h 1283678"/>
                <a:gd name="connsiteX2" fmla="*/ 12192000 w 12192000"/>
                <a:gd name="connsiteY2" fmla="*/ 1283678 h 1283678"/>
                <a:gd name="connsiteX3" fmla="*/ 0 w 12192000"/>
                <a:gd name="connsiteY3" fmla="*/ 1283678 h 1283678"/>
                <a:gd name="connsiteX4" fmla="*/ 0 w 12192000"/>
                <a:gd name="connsiteY4" fmla="*/ 0 h 1283678"/>
                <a:gd name="connsiteX0" fmla="*/ 0 w 12192000"/>
                <a:gd name="connsiteY0" fmla="*/ 535353 h 1819031"/>
                <a:gd name="connsiteX1" fmla="*/ 12192000 w 12192000"/>
                <a:gd name="connsiteY1" fmla="*/ 535353 h 1819031"/>
                <a:gd name="connsiteX2" fmla="*/ 12192000 w 12192000"/>
                <a:gd name="connsiteY2" fmla="*/ 1819031 h 1819031"/>
                <a:gd name="connsiteX3" fmla="*/ 0 w 12192000"/>
                <a:gd name="connsiteY3" fmla="*/ 1819031 h 1819031"/>
                <a:gd name="connsiteX4" fmla="*/ 0 w 12192000"/>
                <a:gd name="connsiteY4" fmla="*/ 535353 h 1819031"/>
                <a:gd name="connsiteX0" fmla="*/ 0 w 12192000"/>
                <a:gd name="connsiteY0" fmla="*/ 762193 h 2045871"/>
                <a:gd name="connsiteX1" fmla="*/ 12192000 w 12192000"/>
                <a:gd name="connsiteY1" fmla="*/ 762193 h 2045871"/>
                <a:gd name="connsiteX2" fmla="*/ 12192000 w 12192000"/>
                <a:gd name="connsiteY2" fmla="*/ 2045871 h 2045871"/>
                <a:gd name="connsiteX3" fmla="*/ 0 w 12192000"/>
                <a:gd name="connsiteY3" fmla="*/ 2045871 h 2045871"/>
                <a:gd name="connsiteX4" fmla="*/ 0 w 12192000"/>
                <a:gd name="connsiteY4" fmla="*/ 762193 h 2045871"/>
                <a:gd name="connsiteX0" fmla="*/ 0 w 12192000"/>
                <a:gd name="connsiteY0" fmla="*/ 863816 h 2147494"/>
                <a:gd name="connsiteX1" fmla="*/ 12192000 w 12192000"/>
                <a:gd name="connsiteY1" fmla="*/ 863816 h 2147494"/>
                <a:gd name="connsiteX2" fmla="*/ 12192000 w 12192000"/>
                <a:gd name="connsiteY2" fmla="*/ 2147494 h 2147494"/>
                <a:gd name="connsiteX3" fmla="*/ 0 w 12192000"/>
                <a:gd name="connsiteY3" fmla="*/ 2147494 h 2147494"/>
                <a:gd name="connsiteX4" fmla="*/ 0 w 12192000"/>
                <a:gd name="connsiteY4" fmla="*/ 863816 h 2147494"/>
                <a:gd name="connsiteX0" fmla="*/ 0 w 12192000"/>
                <a:gd name="connsiteY0" fmla="*/ 969875 h 2253553"/>
                <a:gd name="connsiteX1" fmla="*/ 12192000 w 12192000"/>
                <a:gd name="connsiteY1" fmla="*/ 969875 h 2253553"/>
                <a:gd name="connsiteX2" fmla="*/ 12192000 w 12192000"/>
                <a:gd name="connsiteY2" fmla="*/ 2253553 h 2253553"/>
                <a:gd name="connsiteX3" fmla="*/ 0 w 12192000"/>
                <a:gd name="connsiteY3" fmla="*/ 2253553 h 2253553"/>
                <a:gd name="connsiteX4" fmla="*/ 0 w 12192000"/>
                <a:gd name="connsiteY4" fmla="*/ 969875 h 2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253553">
                  <a:moveTo>
                    <a:pt x="0" y="969875"/>
                  </a:moveTo>
                  <a:cubicBezTo>
                    <a:pt x="4820139" y="-480856"/>
                    <a:pt x="9244623" y="-155540"/>
                    <a:pt x="12192000" y="969875"/>
                  </a:cubicBezTo>
                  <a:lnTo>
                    <a:pt x="12192000" y="2253553"/>
                  </a:lnTo>
                  <a:lnTo>
                    <a:pt x="0" y="2253553"/>
                  </a:lnTo>
                  <a:lnTo>
                    <a:pt x="0" y="9698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4F8EB6B-0534-747D-5186-C301313F1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323" y="2392408"/>
            <a:ext cx="7873261" cy="538639"/>
          </a:xfrm>
          <a:custGeom>
            <a:avLst/>
            <a:gdLst/>
            <a:ahLst/>
            <a:cxnLst/>
            <a:rect l="l" t="t" r="r" b="b"/>
            <a:pathLst>
              <a:path w="7873261" h="538639">
                <a:moveTo>
                  <a:pt x="1951513" y="399181"/>
                </a:moveTo>
                <a:cubicBezTo>
                  <a:pt x="1953267" y="399077"/>
                  <a:pt x="1955073" y="399335"/>
                  <a:pt x="1956931" y="399955"/>
                </a:cubicBezTo>
                <a:lnTo>
                  <a:pt x="1977981" y="406146"/>
                </a:lnTo>
                <a:cubicBezTo>
                  <a:pt x="1981696" y="407384"/>
                  <a:pt x="1984378" y="409654"/>
                  <a:pt x="1986029" y="412956"/>
                </a:cubicBezTo>
                <a:cubicBezTo>
                  <a:pt x="1987680" y="416258"/>
                  <a:pt x="1987887" y="419560"/>
                  <a:pt x="1986649" y="422862"/>
                </a:cubicBezTo>
                <a:lnTo>
                  <a:pt x="1967456" y="483536"/>
                </a:lnTo>
                <a:cubicBezTo>
                  <a:pt x="1966217" y="487251"/>
                  <a:pt x="1963947" y="489934"/>
                  <a:pt x="1960645" y="491585"/>
                </a:cubicBezTo>
                <a:cubicBezTo>
                  <a:pt x="1957343" y="493236"/>
                  <a:pt x="1953835" y="493649"/>
                  <a:pt x="1950120" y="492823"/>
                </a:cubicBezTo>
                <a:lnTo>
                  <a:pt x="1929689" y="486013"/>
                </a:lnTo>
                <a:cubicBezTo>
                  <a:pt x="1926387" y="484775"/>
                  <a:pt x="1923704" y="482505"/>
                  <a:pt x="1921641" y="479202"/>
                </a:cubicBezTo>
                <a:cubicBezTo>
                  <a:pt x="1919577" y="475901"/>
                  <a:pt x="1919371" y="472392"/>
                  <a:pt x="1921021" y="468677"/>
                </a:cubicBezTo>
                <a:lnTo>
                  <a:pt x="1940214" y="408003"/>
                </a:lnTo>
                <a:cubicBezTo>
                  <a:pt x="1941040" y="404701"/>
                  <a:pt x="1943104" y="402225"/>
                  <a:pt x="1946405" y="400574"/>
                </a:cubicBezTo>
                <a:cubicBezTo>
                  <a:pt x="1948056" y="399748"/>
                  <a:pt x="1949759" y="399284"/>
                  <a:pt x="1951513" y="399181"/>
                </a:cubicBezTo>
                <a:close/>
                <a:moveTo>
                  <a:pt x="1259177" y="393144"/>
                </a:moveTo>
                <a:lnTo>
                  <a:pt x="1336567" y="411099"/>
                </a:lnTo>
                <a:lnTo>
                  <a:pt x="1288276" y="538639"/>
                </a:lnTo>
                <a:lnTo>
                  <a:pt x="1243079" y="521303"/>
                </a:lnTo>
                <a:lnTo>
                  <a:pt x="1271559" y="445151"/>
                </a:lnTo>
                <a:lnTo>
                  <a:pt x="1248032" y="440198"/>
                </a:lnTo>
                <a:close/>
                <a:moveTo>
                  <a:pt x="153419" y="363426"/>
                </a:moveTo>
                <a:lnTo>
                  <a:pt x="129274" y="367141"/>
                </a:lnTo>
                <a:cubicBezTo>
                  <a:pt x="125972" y="367554"/>
                  <a:pt x="123186" y="368998"/>
                  <a:pt x="120916" y="371475"/>
                </a:cubicBezTo>
                <a:cubicBezTo>
                  <a:pt x="118645" y="373951"/>
                  <a:pt x="117304" y="376841"/>
                  <a:pt x="116891" y="380143"/>
                </a:cubicBezTo>
                <a:lnTo>
                  <a:pt x="116272" y="394382"/>
                </a:lnTo>
                <a:cubicBezTo>
                  <a:pt x="115859" y="397684"/>
                  <a:pt x="116582" y="400058"/>
                  <a:pt x="118439" y="401502"/>
                </a:cubicBezTo>
                <a:cubicBezTo>
                  <a:pt x="120296" y="402947"/>
                  <a:pt x="122876" y="403257"/>
                  <a:pt x="126178" y="402431"/>
                </a:cubicBezTo>
                <a:lnTo>
                  <a:pt x="151562" y="393763"/>
                </a:lnTo>
                <a:cubicBezTo>
                  <a:pt x="154451" y="392938"/>
                  <a:pt x="157031" y="391080"/>
                  <a:pt x="159301" y="388191"/>
                </a:cubicBezTo>
                <a:cubicBezTo>
                  <a:pt x="161571" y="385302"/>
                  <a:pt x="162913" y="382206"/>
                  <a:pt x="163325" y="378904"/>
                </a:cubicBezTo>
                <a:lnTo>
                  <a:pt x="163325" y="373332"/>
                </a:lnTo>
                <a:cubicBezTo>
                  <a:pt x="163739" y="370030"/>
                  <a:pt x="163016" y="367450"/>
                  <a:pt x="161159" y="365593"/>
                </a:cubicBezTo>
                <a:cubicBezTo>
                  <a:pt x="159301" y="363736"/>
                  <a:pt x="156721" y="363013"/>
                  <a:pt x="153419" y="363426"/>
                </a:cubicBezTo>
                <a:close/>
                <a:moveTo>
                  <a:pt x="2102348" y="357157"/>
                </a:moveTo>
                <a:cubicBezTo>
                  <a:pt x="2104050" y="357209"/>
                  <a:pt x="2105727" y="357648"/>
                  <a:pt x="2107378" y="358473"/>
                </a:cubicBezTo>
                <a:lnTo>
                  <a:pt x="2146383" y="373951"/>
                </a:lnTo>
                <a:cubicBezTo>
                  <a:pt x="2150510" y="375602"/>
                  <a:pt x="2153090" y="378182"/>
                  <a:pt x="2154122" y="381690"/>
                </a:cubicBezTo>
                <a:cubicBezTo>
                  <a:pt x="2155154" y="385199"/>
                  <a:pt x="2155051" y="388604"/>
                  <a:pt x="2153812" y="391906"/>
                </a:cubicBezTo>
                <a:lnTo>
                  <a:pt x="2148240" y="406765"/>
                </a:lnTo>
                <a:cubicBezTo>
                  <a:pt x="2146589" y="410067"/>
                  <a:pt x="2144112" y="412543"/>
                  <a:pt x="2140811" y="414194"/>
                </a:cubicBezTo>
                <a:cubicBezTo>
                  <a:pt x="2137509" y="415845"/>
                  <a:pt x="2134000" y="416052"/>
                  <a:pt x="2130286" y="414814"/>
                </a:cubicBezTo>
                <a:lnTo>
                  <a:pt x="2091281" y="398716"/>
                </a:lnTo>
                <a:cubicBezTo>
                  <a:pt x="2087979" y="397478"/>
                  <a:pt x="2085605" y="395105"/>
                  <a:pt x="2084161" y="391596"/>
                </a:cubicBezTo>
                <a:cubicBezTo>
                  <a:pt x="2082716" y="388088"/>
                  <a:pt x="2082613" y="384683"/>
                  <a:pt x="2083851" y="381381"/>
                </a:cubicBezTo>
                <a:lnTo>
                  <a:pt x="2089423" y="365284"/>
                </a:lnTo>
                <a:cubicBezTo>
                  <a:pt x="2091074" y="361982"/>
                  <a:pt x="2093654" y="359608"/>
                  <a:pt x="2097162" y="358164"/>
                </a:cubicBezTo>
                <a:cubicBezTo>
                  <a:pt x="2098917" y="357441"/>
                  <a:pt x="2100645" y="357106"/>
                  <a:pt x="2102348" y="357157"/>
                </a:cubicBezTo>
                <a:close/>
                <a:moveTo>
                  <a:pt x="2025034" y="355378"/>
                </a:moveTo>
                <a:cubicBezTo>
                  <a:pt x="2029162" y="354965"/>
                  <a:pt x="2032567" y="355997"/>
                  <a:pt x="2035250" y="358473"/>
                </a:cubicBezTo>
                <a:cubicBezTo>
                  <a:pt x="2037933" y="360950"/>
                  <a:pt x="2039480" y="364045"/>
                  <a:pt x="2039893" y="367760"/>
                </a:cubicBezTo>
                <a:lnTo>
                  <a:pt x="2044846" y="425339"/>
                </a:lnTo>
                <a:cubicBezTo>
                  <a:pt x="2045259" y="429466"/>
                  <a:pt x="2046910" y="432768"/>
                  <a:pt x="2049799" y="435245"/>
                </a:cubicBezTo>
                <a:cubicBezTo>
                  <a:pt x="2052689" y="437721"/>
                  <a:pt x="2055990" y="438959"/>
                  <a:pt x="2059705" y="438959"/>
                </a:cubicBezTo>
                <a:lnTo>
                  <a:pt x="2186007" y="438959"/>
                </a:lnTo>
                <a:cubicBezTo>
                  <a:pt x="2189722" y="438959"/>
                  <a:pt x="2192817" y="437721"/>
                  <a:pt x="2195294" y="435245"/>
                </a:cubicBezTo>
                <a:cubicBezTo>
                  <a:pt x="2197770" y="432768"/>
                  <a:pt x="2199008" y="429466"/>
                  <a:pt x="2199008" y="425339"/>
                </a:cubicBezTo>
                <a:lnTo>
                  <a:pt x="2199008" y="422862"/>
                </a:lnTo>
                <a:cubicBezTo>
                  <a:pt x="2199008" y="419560"/>
                  <a:pt x="2200350" y="416568"/>
                  <a:pt x="2203033" y="413885"/>
                </a:cubicBezTo>
                <a:cubicBezTo>
                  <a:pt x="2205716" y="411202"/>
                  <a:pt x="2208914" y="409861"/>
                  <a:pt x="2212629" y="409861"/>
                </a:cubicBezTo>
                <a:lnTo>
                  <a:pt x="2229345" y="409861"/>
                </a:lnTo>
                <a:cubicBezTo>
                  <a:pt x="2233060" y="409861"/>
                  <a:pt x="2236259" y="411202"/>
                  <a:pt x="2238942" y="413885"/>
                </a:cubicBezTo>
                <a:cubicBezTo>
                  <a:pt x="2241625" y="416568"/>
                  <a:pt x="2242966" y="419560"/>
                  <a:pt x="2242966" y="422862"/>
                </a:cubicBezTo>
                <a:lnTo>
                  <a:pt x="2242966" y="469297"/>
                </a:lnTo>
                <a:cubicBezTo>
                  <a:pt x="2242966" y="473011"/>
                  <a:pt x="2241625" y="476210"/>
                  <a:pt x="2238942" y="478893"/>
                </a:cubicBezTo>
                <a:cubicBezTo>
                  <a:pt x="2236259" y="481576"/>
                  <a:pt x="2233060" y="482917"/>
                  <a:pt x="2229345" y="482917"/>
                </a:cubicBezTo>
                <a:lnTo>
                  <a:pt x="2020081" y="482917"/>
                </a:lnTo>
                <a:cubicBezTo>
                  <a:pt x="2015954" y="482917"/>
                  <a:pt x="2012549" y="481576"/>
                  <a:pt x="2009866" y="478893"/>
                </a:cubicBezTo>
                <a:cubicBezTo>
                  <a:pt x="2007183" y="476210"/>
                  <a:pt x="2005429" y="473011"/>
                  <a:pt x="2004603" y="469297"/>
                </a:cubicBezTo>
                <a:lnTo>
                  <a:pt x="1996555" y="372094"/>
                </a:lnTo>
                <a:cubicBezTo>
                  <a:pt x="1996142" y="367966"/>
                  <a:pt x="1997174" y="364561"/>
                  <a:pt x="1999650" y="361878"/>
                </a:cubicBezTo>
                <a:cubicBezTo>
                  <a:pt x="2002127" y="359195"/>
                  <a:pt x="2005016" y="357648"/>
                  <a:pt x="2008318" y="357235"/>
                </a:cubicBezTo>
                <a:close/>
                <a:moveTo>
                  <a:pt x="2270517" y="339899"/>
                </a:moveTo>
                <a:cubicBezTo>
                  <a:pt x="2274438" y="339899"/>
                  <a:pt x="2277431" y="341344"/>
                  <a:pt x="2279495" y="344233"/>
                </a:cubicBezTo>
                <a:lnTo>
                  <a:pt x="2307355" y="372713"/>
                </a:lnTo>
                <a:cubicBezTo>
                  <a:pt x="2310245" y="375602"/>
                  <a:pt x="2311689" y="378904"/>
                  <a:pt x="2311689" y="382619"/>
                </a:cubicBezTo>
                <a:cubicBezTo>
                  <a:pt x="2311689" y="386334"/>
                  <a:pt x="2310245" y="389429"/>
                  <a:pt x="2307355" y="391906"/>
                </a:cubicBezTo>
                <a:lnTo>
                  <a:pt x="2295592" y="403050"/>
                </a:lnTo>
                <a:cubicBezTo>
                  <a:pt x="2293115" y="405527"/>
                  <a:pt x="2290020" y="406765"/>
                  <a:pt x="2286305" y="406765"/>
                </a:cubicBezTo>
                <a:cubicBezTo>
                  <a:pt x="2282590" y="406765"/>
                  <a:pt x="2279288" y="405527"/>
                  <a:pt x="2276399" y="403050"/>
                </a:cubicBezTo>
                <a:lnTo>
                  <a:pt x="2248538" y="373951"/>
                </a:lnTo>
                <a:cubicBezTo>
                  <a:pt x="2246062" y="371062"/>
                  <a:pt x="2244823" y="367760"/>
                  <a:pt x="2244823" y="364045"/>
                </a:cubicBezTo>
                <a:cubicBezTo>
                  <a:pt x="2244823" y="360331"/>
                  <a:pt x="2246268" y="357235"/>
                  <a:pt x="2249157" y="354758"/>
                </a:cubicBezTo>
                <a:lnTo>
                  <a:pt x="2260302" y="343614"/>
                </a:lnTo>
                <a:cubicBezTo>
                  <a:pt x="2263191" y="341138"/>
                  <a:pt x="2266596" y="339899"/>
                  <a:pt x="2270517" y="339899"/>
                </a:cubicBezTo>
                <a:close/>
                <a:moveTo>
                  <a:pt x="156515" y="320087"/>
                </a:moveTo>
                <a:lnTo>
                  <a:pt x="132370" y="323802"/>
                </a:lnTo>
                <a:cubicBezTo>
                  <a:pt x="129068" y="324215"/>
                  <a:pt x="126281" y="325247"/>
                  <a:pt x="124011" y="326898"/>
                </a:cubicBezTo>
                <a:cubicBezTo>
                  <a:pt x="121741" y="328549"/>
                  <a:pt x="120606" y="330406"/>
                  <a:pt x="120606" y="332470"/>
                </a:cubicBezTo>
                <a:cubicBezTo>
                  <a:pt x="120606" y="337010"/>
                  <a:pt x="124114" y="338868"/>
                  <a:pt x="131131" y="338042"/>
                </a:cubicBezTo>
                <a:lnTo>
                  <a:pt x="155277" y="334327"/>
                </a:lnTo>
                <a:cubicBezTo>
                  <a:pt x="162706" y="333502"/>
                  <a:pt x="166834" y="330612"/>
                  <a:pt x="167659" y="325660"/>
                </a:cubicBezTo>
                <a:cubicBezTo>
                  <a:pt x="167659" y="323596"/>
                  <a:pt x="166628" y="322048"/>
                  <a:pt x="164564" y="321016"/>
                </a:cubicBezTo>
                <a:cubicBezTo>
                  <a:pt x="162500" y="319984"/>
                  <a:pt x="159817" y="319675"/>
                  <a:pt x="156515" y="320087"/>
                </a:cubicBezTo>
                <a:close/>
                <a:moveTo>
                  <a:pt x="5758596" y="305848"/>
                </a:moveTo>
                <a:lnTo>
                  <a:pt x="5687397" y="312658"/>
                </a:lnTo>
                <a:cubicBezTo>
                  <a:pt x="5682444" y="313071"/>
                  <a:pt x="5678523" y="314928"/>
                  <a:pt x="5675633" y="318230"/>
                </a:cubicBezTo>
                <a:cubicBezTo>
                  <a:pt x="5672744" y="321532"/>
                  <a:pt x="5671299" y="325660"/>
                  <a:pt x="5671299" y="330612"/>
                </a:cubicBezTo>
                <a:lnTo>
                  <a:pt x="5671919" y="340519"/>
                </a:lnTo>
                <a:cubicBezTo>
                  <a:pt x="5672744" y="345059"/>
                  <a:pt x="5674705" y="348567"/>
                  <a:pt x="5677800" y="351044"/>
                </a:cubicBezTo>
                <a:cubicBezTo>
                  <a:pt x="5680896" y="353520"/>
                  <a:pt x="5684507" y="354139"/>
                  <a:pt x="5688635" y="352901"/>
                </a:cubicBezTo>
                <a:lnTo>
                  <a:pt x="5723306" y="345472"/>
                </a:lnTo>
                <a:cubicBezTo>
                  <a:pt x="5727846" y="343821"/>
                  <a:pt x="5731974" y="344336"/>
                  <a:pt x="5735689" y="347019"/>
                </a:cubicBezTo>
                <a:cubicBezTo>
                  <a:pt x="5739403" y="349702"/>
                  <a:pt x="5741674" y="353107"/>
                  <a:pt x="5742499" y="357235"/>
                </a:cubicBezTo>
                <a:lnTo>
                  <a:pt x="5747452" y="378904"/>
                </a:lnTo>
                <a:cubicBezTo>
                  <a:pt x="5749103" y="383445"/>
                  <a:pt x="5748587" y="387572"/>
                  <a:pt x="5745904" y="391287"/>
                </a:cubicBezTo>
                <a:cubicBezTo>
                  <a:pt x="5743221" y="395002"/>
                  <a:pt x="5739816" y="397478"/>
                  <a:pt x="5735689" y="398716"/>
                </a:cubicBezTo>
                <a:lnTo>
                  <a:pt x="5691731" y="408622"/>
                </a:lnTo>
                <a:cubicBezTo>
                  <a:pt x="5687191" y="409448"/>
                  <a:pt x="5683476" y="411718"/>
                  <a:pt x="5680587" y="415433"/>
                </a:cubicBezTo>
                <a:cubicBezTo>
                  <a:pt x="5677697" y="419147"/>
                  <a:pt x="5676253" y="423275"/>
                  <a:pt x="5676253" y="427815"/>
                </a:cubicBezTo>
                <a:lnTo>
                  <a:pt x="5676253" y="430911"/>
                </a:lnTo>
                <a:cubicBezTo>
                  <a:pt x="5677078" y="435451"/>
                  <a:pt x="5679142" y="439269"/>
                  <a:pt x="5682444" y="442365"/>
                </a:cubicBezTo>
                <a:cubicBezTo>
                  <a:pt x="5685746" y="445460"/>
                  <a:pt x="5689461" y="447214"/>
                  <a:pt x="5693588" y="447627"/>
                </a:cubicBezTo>
                <a:lnTo>
                  <a:pt x="5745594" y="450723"/>
                </a:lnTo>
                <a:cubicBezTo>
                  <a:pt x="5750135" y="451136"/>
                  <a:pt x="5754159" y="449794"/>
                  <a:pt x="5757667" y="446698"/>
                </a:cubicBezTo>
                <a:cubicBezTo>
                  <a:pt x="5761176" y="443603"/>
                  <a:pt x="5763136" y="439785"/>
                  <a:pt x="5763549" y="435245"/>
                </a:cubicBezTo>
                <a:lnTo>
                  <a:pt x="5773455" y="321326"/>
                </a:lnTo>
                <a:cubicBezTo>
                  <a:pt x="5773868" y="316373"/>
                  <a:pt x="5772630" y="312452"/>
                  <a:pt x="5769741" y="309562"/>
                </a:cubicBezTo>
                <a:cubicBezTo>
                  <a:pt x="5766851" y="306673"/>
                  <a:pt x="5763136" y="305435"/>
                  <a:pt x="5758596" y="305848"/>
                </a:cubicBezTo>
                <a:close/>
                <a:moveTo>
                  <a:pt x="983047" y="291608"/>
                </a:moveTo>
                <a:lnTo>
                  <a:pt x="827647" y="315754"/>
                </a:lnTo>
                <a:cubicBezTo>
                  <a:pt x="822281" y="316579"/>
                  <a:pt x="818050" y="319159"/>
                  <a:pt x="814954" y="323493"/>
                </a:cubicBezTo>
                <a:cubicBezTo>
                  <a:pt x="811859" y="327826"/>
                  <a:pt x="810724" y="332676"/>
                  <a:pt x="811549" y="338042"/>
                </a:cubicBezTo>
                <a:lnTo>
                  <a:pt x="818360" y="362807"/>
                </a:lnTo>
                <a:cubicBezTo>
                  <a:pt x="819185" y="368173"/>
                  <a:pt x="822075" y="372507"/>
                  <a:pt x="827027" y="375809"/>
                </a:cubicBezTo>
                <a:cubicBezTo>
                  <a:pt x="831981" y="379111"/>
                  <a:pt x="837140" y="380555"/>
                  <a:pt x="842506" y="380143"/>
                </a:cubicBezTo>
                <a:lnTo>
                  <a:pt x="979951" y="366522"/>
                </a:lnTo>
                <a:cubicBezTo>
                  <a:pt x="985317" y="366109"/>
                  <a:pt x="990064" y="363736"/>
                  <a:pt x="994191" y="359402"/>
                </a:cubicBezTo>
                <a:cubicBezTo>
                  <a:pt x="998319" y="355068"/>
                  <a:pt x="1000382" y="350218"/>
                  <a:pt x="1000382" y="344852"/>
                </a:cubicBezTo>
                <a:lnTo>
                  <a:pt x="1001621" y="308943"/>
                </a:lnTo>
                <a:cubicBezTo>
                  <a:pt x="1002033" y="303577"/>
                  <a:pt x="1000382" y="299244"/>
                  <a:pt x="996668" y="295942"/>
                </a:cubicBezTo>
                <a:cubicBezTo>
                  <a:pt x="992953" y="292640"/>
                  <a:pt x="988413" y="291195"/>
                  <a:pt x="983047" y="291608"/>
                </a:cubicBezTo>
                <a:close/>
                <a:moveTo>
                  <a:pt x="7077023" y="279225"/>
                </a:moveTo>
                <a:cubicBezTo>
                  <a:pt x="7080943" y="279225"/>
                  <a:pt x="7084143" y="280463"/>
                  <a:pt x="7086619" y="282940"/>
                </a:cubicBezTo>
                <a:lnTo>
                  <a:pt x="7133053" y="330612"/>
                </a:lnTo>
                <a:cubicBezTo>
                  <a:pt x="7135943" y="333502"/>
                  <a:pt x="7137387" y="336907"/>
                  <a:pt x="7137387" y="340828"/>
                </a:cubicBezTo>
                <a:cubicBezTo>
                  <a:pt x="7137387" y="344749"/>
                  <a:pt x="7135943" y="347948"/>
                  <a:pt x="7133053" y="350425"/>
                </a:cubicBezTo>
                <a:lnTo>
                  <a:pt x="7125624" y="357854"/>
                </a:lnTo>
                <a:cubicBezTo>
                  <a:pt x="7123147" y="360743"/>
                  <a:pt x="7120052" y="362085"/>
                  <a:pt x="7116337" y="361878"/>
                </a:cubicBezTo>
                <a:cubicBezTo>
                  <a:pt x="7112623" y="361672"/>
                  <a:pt x="7109321" y="360331"/>
                  <a:pt x="7106431" y="357854"/>
                </a:cubicBezTo>
                <a:lnTo>
                  <a:pt x="7059378" y="310181"/>
                </a:lnTo>
                <a:cubicBezTo>
                  <a:pt x="7056901" y="307292"/>
                  <a:pt x="7055663" y="303990"/>
                  <a:pt x="7055663" y="300275"/>
                </a:cubicBezTo>
                <a:cubicBezTo>
                  <a:pt x="7055663" y="296561"/>
                  <a:pt x="7056901" y="293465"/>
                  <a:pt x="7059378" y="290989"/>
                </a:cubicBezTo>
                <a:lnTo>
                  <a:pt x="7066807" y="282940"/>
                </a:lnTo>
                <a:cubicBezTo>
                  <a:pt x="7069697" y="280463"/>
                  <a:pt x="7073102" y="279225"/>
                  <a:pt x="7077023" y="279225"/>
                </a:cubicBezTo>
                <a:close/>
                <a:moveTo>
                  <a:pt x="269815" y="276130"/>
                </a:moveTo>
                <a:lnTo>
                  <a:pt x="428930" y="276130"/>
                </a:lnTo>
                <a:cubicBezTo>
                  <a:pt x="435534" y="276130"/>
                  <a:pt x="437185" y="279225"/>
                  <a:pt x="433883" y="285416"/>
                </a:cubicBezTo>
                <a:lnTo>
                  <a:pt x="357731" y="393144"/>
                </a:lnTo>
                <a:cubicBezTo>
                  <a:pt x="356080" y="395621"/>
                  <a:pt x="355255" y="398716"/>
                  <a:pt x="355255" y="402431"/>
                </a:cubicBezTo>
                <a:cubicBezTo>
                  <a:pt x="355255" y="406146"/>
                  <a:pt x="356286" y="409241"/>
                  <a:pt x="358350" y="411718"/>
                </a:cubicBezTo>
                <a:lnTo>
                  <a:pt x="407261" y="472392"/>
                </a:lnTo>
                <a:cubicBezTo>
                  <a:pt x="411801" y="478171"/>
                  <a:pt x="411182" y="483536"/>
                  <a:pt x="405403" y="488489"/>
                </a:cubicBezTo>
                <a:lnTo>
                  <a:pt x="378781" y="509540"/>
                </a:lnTo>
                <a:cubicBezTo>
                  <a:pt x="376304" y="511603"/>
                  <a:pt x="373518" y="512429"/>
                  <a:pt x="370423" y="512016"/>
                </a:cubicBezTo>
                <a:cubicBezTo>
                  <a:pt x="367327" y="511603"/>
                  <a:pt x="364747" y="510159"/>
                  <a:pt x="362684" y="507682"/>
                </a:cubicBezTo>
                <a:lnTo>
                  <a:pt x="324298" y="460010"/>
                </a:lnTo>
                <a:cubicBezTo>
                  <a:pt x="322235" y="457533"/>
                  <a:pt x="319964" y="456398"/>
                  <a:pt x="317488" y="456604"/>
                </a:cubicBezTo>
                <a:cubicBezTo>
                  <a:pt x="315011" y="456811"/>
                  <a:pt x="312741" y="458152"/>
                  <a:pt x="310677" y="460629"/>
                </a:cubicBezTo>
                <a:lnTo>
                  <a:pt x="279721" y="505206"/>
                </a:lnTo>
                <a:cubicBezTo>
                  <a:pt x="277657" y="507682"/>
                  <a:pt x="275078" y="509230"/>
                  <a:pt x="271982" y="509849"/>
                </a:cubicBezTo>
                <a:cubicBezTo>
                  <a:pt x="268887" y="510468"/>
                  <a:pt x="266101" y="509746"/>
                  <a:pt x="263624" y="507682"/>
                </a:cubicBezTo>
                <a:lnTo>
                  <a:pt x="235763" y="488489"/>
                </a:lnTo>
                <a:cubicBezTo>
                  <a:pt x="232874" y="486426"/>
                  <a:pt x="231119" y="483846"/>
                  <a:pt x="230501" y="480750"/>
                </a:cubicBezTo>
                <a:cubicBezTo>
                  <a:pt x="229881" y="477655"/>
                  <a:pt x="230604" y="474869"/>
                  <a:pt x="232667" y="472392"/>
                </a:cubicBezTo>
                <a:lnTo>
                  <a:pt x="273530" y="414194"/>
                </a:lnTo>
                <a:cubicBezTo>
                  <a:pt x="275594" y="411718"/>
                  <a:pt x="276522" y="408622"/>
                  <a:pt x="276316" y="404908"/>
                </a:cubicBezTo>
                <a:cubicBezTo>
                  <a:pt x="276109" y="401193"/>
                  <a:pt x="274974" y="398097"/>
                  <a:pt x="272911" y="395621"/>
                </a:cubicBezTo>
                <a:lnTo>
                  <a:pt x="260528" y="380762"/>
                </a:lnTo>
                <a:cubicBezTo>
                  <a:pt x="258464" y="378285"/>
                  <a:pt x="257639" y="375499"/>
                  <a:pt x="258052" y="372403"/>
                </a:cubicBezTo>
                <a:cubicBezTo>
                  <a:pt x="258464" y="369308"/>
                  <a:pt x="259909" y="366728"/>
                  <a:pt x="262385" y="364664"/>
                </a:cubicBezTo>
                <a:lnTo>
                  <a:pt x="289008" y="342995"/>
                </a:lnTo>
                <a:cubicBezTo>
                  <a:pt x="291484" y="340931"/>
                  <a:pt x="294271" y="340106"/>
                  <a:pt x="297366" y="340519"/>
                </a:cubicBezTo>
                <a:cubicBezTo>
                  <a:pt x="300462" y="340931"/>
                  <a:pt x="303042" y="342376"/>
                  <a:pt x="305105" y="344852"/>
                </a:cubicBezTo>
                <a:lnTo>
                  <a:pt x="306962" y="347329"/>
                </a:lnTo>
                <a:cubicBezTo>
                  <a:pt x="309026" y="349805"/>
                  <a:pt x="311296" y="350940"/>
                  <a:pt x="313773" y="350734"/>
                </a:cubicBezTo>
                <a:cubicBezTo>
                  <a:pt x="316250" y="350528"/>
                  <a:pt x="318519" y="349186"/>
                  <a:pt x="320583" y="346710"/>
                </a:cubicBezTo>
                <a:lnTo>
                  <a:pt x="323679" y="342376"/>
                </a:lnTo>
                <a:cubicBezTo>
                  <a:pt x="325742" y="339899"/>
                  <a:pt x="326362" y="337732"/>
                  <a:pt x="325536" y="335875"/>
                </a:cubicBezTo>
                <a:cubicBezTo>
                  <a:pt x="324711" y="334018"/>
                  <a:pt x="322647" y="333089"/>
                  <a:pt x="319345" y="333089"/>
                </a:cubicBezTo>
                <a:lnTo>
                  <a:pt x="269815" y="333089"/>
                </a:lnTo>
                <a:cubicBezTo>
                  <a:pt x="266513" y="333089"/>
                  <a:pt x="263830" y="331954"/>
                  <a:pt x="261766" y="329684"/>
                </a:cubicBezTo>
                <a:cubicBezTo>
                  <a:pt x="259703" y="327414"/>
                  <a:pt x="258671" y="324628"/>
                  <a:pt x="258671" y="321326"/>
                </a:cubicBezTo>
                <a:lnTo>
                  <a:pt x="258671" y="287274"/>
                </a:lnTo>
                <a:cubicBezTo>
                  <a:pt x="258671" y="283972"/>
                  <a:pt x="259703" y="281289"/>
                  <a:pt x="261766" y="279225"/>
                </a:cubicBezTo>
                <a:cubicBezTo>
                  <a:pt x="263830" y="277161"/>
                  <a:pt x="266513" y="276130"/>
                  <a:pt x="269815" y="276130"/>
                </a:cubicBezTo>
                <a:close/>
                <a:moveTo>
                  <a:pt x="7666429" y="270867"/>
                </a:moveTo>
                <a:cubicBezTo>
                  <a:pt x="7669939" y="269835"/>
                  <a:pt x="7673343" y="269938"/>
                  <a:pt x="7676645" y="271177"/>
                </a:cubicBezTo>
                <a:lnTo>
                  <a:pt x="7746606" y="307086"/>
                </a:lnTo>
                <a:cubicBezTo>
                  <a:pt x="7749909" y="308737"/>
                  <a:pt x="7752179" y="311213"/>
                  <a:pt x="7753417" y="314515"/>
                </a:cubicBezTo>
                <a:cubicBezTo>
                  <a:pt x="7754655" y="317817"/>
                  <a:pt x="7754655" y="321119"/>
                  <a:pt x="7753417" y="324421"/>
                </a:cubicBezTo>
                <a:lnTo>
                  <a:pt x="7741035" y="348567"/>
                </a:lnTo>
                <a:cubicBezTo>
                  <a:pt x="7738971" y="352695"/>
                  <a:pt x="7736185" y="355274"/>
                  <a:pt x="7732677" y="356306"/>
                </a:cubicBezTo>
                <a:cubicBezTo>
                  <a:pt x="7729167" y="357338"/>
                  <a:pt x="7725762" y="357029"/>
                  <a:pt x="7722461" y="355378"/>
                </a:cubicBezTo>
                <a:lnTo>
                  <a:pt x="7652499" y="320087"/>
                </a:lnTo>
                <a:cubicBezTo>
                  <a:pt x="7649197" y="318436"/>
                  <a:pt x="7647031" y="315857"/>
                  <a:pt x="7645999" y="312348"/>
                </a:cubicBezTo>
                <a:cubicBezTo>
                  <a:pt x="7644967" y="308840"/>
                  <a:pt x="7645070" y="305228"/>
                  <a:pt x="7646309" y="301514"/>
                </a:cubicBezTo>
                <a:lnTo>
                  <a:pt x="7658691" y="277368"/>
                </a:lnTo>
                <a:cubicBezTo>
                  <a:pt x="7660341" y="274066"/>
                  <a:pt x="7662921" y="271899"/>
                  <a:pt x="7666429" y="270867"/>
                </a:cubicBezTo>
                <a:close/>
                <a:moveTo>
                  <a:pt x="4776194" y="262509"/>
                </a:moveTo>
                <a:cubicBezTo>
                  <a:pt x="4777896" y="262922"/>
                  <a:pt x="4779315" y="263747"/>
                  <a:pt x="4780450" y="264985"/>
                </a:cubicBezTo>
                <a:cubicBezTo>
                  <a:pt x="4782720" y="267462"/>
                  <a:pt x="4783649" y="270764"/>
                  <a:pt x="4783236" y="274891"/>
                </a:cubicBezTo>
                <a:lnTo>
                  <a:pt x="4771473" y="352901"/>
                </a:lnTo>
                <a:cubicBezTo>
                  <a:pt x="4771060" y="356616"/>
                  <a:pt x="4772092" y="360021"/>
                  <a:pt x="4774568" y="363117"/>
                </a:cubicBezTo>
                <a:cubicBezTo>
                  <a:pt x="4777045" y="366212"/>
                  <a:pt x="4779934" y="367966"/>
                  <a:pt x="4783236" y="368379"/>
                </a:cubicBezTo>
                <a:cubicBezTo>
                  <a:pt x="4787364" y="368792"/>
                  <a:pt x="4790666" y="370649"/>
                  <a:pt x="4793142" y="373951"/>
                </a:cubicBezTo>
                <a:cubicBezTo>
                  <a:pt x="4795619" y="377253"/>
                  <a:pt x="4796651" y="380762"/>
                  <a:pt x="4796238" y="384476"/>
                </a:cubicBezTo>
                <a:lnTo>
                  <a:pt x="4794380" y="408622"/>
                </a:lnTo>
                <a:cubicBezTo>
                  <a:pt x="4793968" y="412750"/>
                  <a:pt x="4792214" y="416155"/>
                  <a:pt x="4789118" y="418838"/>
                </a:cubicBezTo>
                <a:cubicBezTo>
                  <a:pt x="4786022" y="421521"/>
                  <a:pt x="4782617" y="422656"/>
                  <a:pt x="4778902" y="422243"/>
                </a:cubicBezTo>
                <a:lnTo>
                  <a:pt x="4777045" y="422243"/>
                </a:lnTo>
                <a:cubicBezTo>
                  <a:pt x="4772917" y="421830"/>
                  <a:pt x="4769099" y="423069"/>
                  <a:pt x="4765591" y="425958"/>
                </a:cubicBezTo>
                <a:cubicBezTo>
                  <a:pt x="4762083" y="428847"/>
                  <a:pt x="4760122" y="432355"/>
                  <a:pt x="4759709" y="436483"/>
                </a:cubicBezTo>
                <a:lnTo>
                  <a:pt x="4755995" y="463105"/>
                </a:lnTo>
                <a:cubicBezTo>
                  <a:pt x="4755169" y="467233"/>
                  <a:pt x="4753105" y="470638"/>
                  <a:pt x="4749803" y="473321"/>
                </a:cubicBezTo>
                <a:cubicBezTo>
                  <a:pt x="4746501" y="476004"/>
                  <a:pt x="4742993" y="476932"/>
                  <a:pt x="4739278" y="476107"/>
                </a:cubicBezTo>
                <a:lnTo>
                  <a:pt x="4716371" y="472392"/>
                </a:lnTo>
                <a:cubicBezTo>
                  <a:pt x="4711830" y="471979"/>
                  <a:pt x="4708425" y="470122"/>
                  <a:pt x="4706155" y="466820"/>
                </a:cubicBezTo>
                <a:cubicBezTo>
                  <a:pt x="4703885" y="463518"/>
                  <a:pt x="4702956" y="459597"/>
                  <a:pt x="4703369" y="455057"/>
                </a:cubicBezTo>
                <a:lnTo>
                  <a:pt x="4707084" y="432149"/>
                </a:lnTo>
                <a:cubicBezTo>
                  <a:pt x="4707496" y="428022"/>
                  <a:pt x="4706465" y="424410"/>
                  <a:pt x="4703988" y="421314"/>
                </a:cubicBezTo>
                <a:cubicBezTo>
                  <a:pt x="4701512" y="418219"/>
                  <a:pt x="4698209" y="416465"/>
                  <a:pt x="4694082" y="416052"/>
                </a:cubicBezTo>
                <a:lnTo>
                  <a:pt x="4625359" y="411099"/>
                </a:lnTo>
                <a:cubicBezTo>
                  <a:pt x="4621232" y="411099"/>
                  <a:pt x="4617827" y="409448"/>
                  <a:pt x="4615144" y="406146"/>
                </a:cubicBezTo>
                <a:cubicBezTo>
                  <a:pt x="4612461" y="402844"/>
                  <a:pt x="4611326" y="398923"/>
                  <a:pt x="4611739" y="394382"/>
                </a:cubicBezTo>
                <a:lnTo>
                  <a:pt x="4612977" y="371475"/>
                </a:lnTo>
                <a:cubicBezTo>
                  <a:pt x="4613389" y="366935"/>
                  <a:pt x="4615144" y="363220"/>
                  <a:pt x="4618239" y="360331"/>
                </a:cubicBezTo>
                <a:cubicBezTo>
                  <a:pt x="4621335" y="357441"/>
                  <a:pt x="4624946" y="356409"/>
                  <a:pt x="4629074" y="357235"/>
                </a:cubicBezTo>
                <a:lnTo>
                  <a:pt x="4702131" y="362807"/>
                </a:lnTo>
                <a:cubicBezTo>
                  <a:pt x="4705846" y="363220"/>
                  <a:pt x="4709457" y="361982"/>
                  <a:pt x="4712966" y="359092"/>
                </a:cubicBezTo>
                <a:cubicBezTo>
                  <a:pt x="4716474" y="356203"/>
                  <a:pt x="4718434" y="352695"/>
                  <a:pt x="4718847" y="348567"/>
                </a:cubicBezTo>
                <a:lnTo>
                  <a:pt x="4720705" y="338661"/>
                </a:lnTo>
                <a:cubicBezTo>
                  <a:pt x="4721117" y="334534"/>
                  <a:pt x="4720085" y="331128"/>
                  <a:pt x="4717609" y="328446"/>
                </a:cubicBezTo>
                <a:cubicBezTo>
                  <a:pt x="4715132" y="325763"/>
                  <a:pt x="4711830" y="324834"/>
                  <a:pt x="4707703" y="325660"/>
                </a:cubicBezTo>
                <a:lnTo>
                  <a:pt x="4534967" y="349186"/>
                </a:lnTo>
                <a:cubicBezTo>
                  <a:pt x="4530427" y="349599"/>
                  <a:pt x="4526918" y="351560"/>
                  <a:pt x="4524442" y="355068"/>
                </a:cubicBezTo>
                <a:cubicBezTo>
                  <a:pt x="4521965" y="358576"/>
                  <a:pt x="4520727" y="362601"/>
                  <a:pt x="4520727" y="367141"/>
                </a:cubicBezTo>
                <a:lnTo>
                  <a:pt x="4523823" y="424100"/>
                </a:lnTo>
                <a:cubicBezTo>
                  <a:pt x="4523823" y="428228"/>
                  <a:pt x="4525371" y="431839"/>
                  <a:pt x="4528466" y="434935"/>
                </a:cubicBezTo>
                <a:cubicBezTo>
                  <a:pt x="4531562" y="438031"/>
                  <a:pt x="4535380" y="439372"/>
                  <a:pt x="4539920" y="438959"/>
                </a:cubicBezTo>
                <a:lnTo>
                  <a:pt x="4681081" y="437102"/>
                </a:lnTo>
                <a:cubicBezTo>
                  <a:pt x="4685621" y="437102"/>
                  <a:pt x="4689336" y="438547"/>
                  <a:pt x="4692225" y="441436"/>
                </a:cubicBezTo>
                <a:cubicBezTo>
                  <a:pt x="4695114" y="444325"/>
                  <a:pt x="4696765" y="448040"/>
                  <a:pt x="4697178" y="452580"/>
                </a:cubicBezTo>
                <a:lnTo>
                  <a:pt x="4697178" y="476107"/>
                </a:lnTo>
                <a:cubicBezTo>
                  <a:pt x="4697178" y="480234"/>
                  <a:pt x="4695733" y="483846"/>
                  <a:pt x="4692844" y="486942"/>
                </a:cubicBezTo>
                <a:cubicBezTo>
                  <a:pt x="4689955" y="490037"/>
                  <a:pt x="4686446" y="491585"/>
                  <a:pt x="4682319" y="491585"/>
                </a:cubicBezTo>
                <a:lnTo>
                  <a:pt x="4489152" y="494062"/>
                </a:lnTo>
                <a:cubicBezTo>
                  <a:pt x="4485437" y="494062"/>
                  <a:pt x="4482032" y="492720"/>
                  <a:pt x="4478936" y="490037"/>
                </a:cubicBezTo>
                <a:cubicBezTo>
                  <a:pt x="4475840" y="487354"/>
                  <a:pt x="4474086" y="483536"/>
                  <a:pt x="4473674" y="478583"/>
                </a:cubicBezTo>
                <a:lnTo>
                  <a:pt x="4465625" y="319468"/>
                </a:lnTo>
                <a:cubicBezTo>
                  <a:pt x="4465212" y="314928"/>
                  <a:pt x="4466451" y="311007"/>
                  <a:pt x="4469340" y="307705"/>
                </a:cubicBezTo>
                <a:cubicBezTo>
                  <a:pt x="4472229" y="304403"/>
                  <a:pt x="4475531" y="302546"/>
                  <a:pt x="4479246" y="302133"/>
                </a:cubicBezTo>
                <a:lnTo>
                  <a:pt x="4770234" y="262509"/>
                </a:lnTo>
                <a:cubicBezTo>
                  <a:pt x="4772505" y="262096"/>
                  <a:pt x="4774491" y="262096"/>
                  <a:pt x="4776194" y="262509"/>
                </a:cubicBezTo>
                <a:close/>
                <a:moveTo>
                  <a:pt x="161468" y="260651"/>
                </a:moveTo>
                <a:lnTo>
                  <a:pt x="137322" y="261271"/>
                </a:lnTo>
                <a:cubicBezTo>
                  <a:pt x="134020" y="261271"/>
                  <a:pt x="131234" y="262406"/>
                  <a:pt x="128964" y="264676"/>
                </a:cubicBezTo>
                <a:cubicBezTo>
                  <a:pt x="126694" y="266946"/>
                  <a:pt x="125352" y="269732"/>
                  <a:pt x="124940" y="273034"/>
                </a:cubicBezTo>
                <a:lnTo>
                  <a:pt x="124321" y="284797"/>
                </a:lnTo>
                <a:cubicBezTo>
                  <a:pt x="123908" y="288099"/>
                  <a:pt x="124733" y="290679"/>
                  <a:pt x="126797" y="292536"/>
                </a:cubicBezTo>
                <a:cubicBezTo>
                  <a:pt x="128861" y="294394"/>
                  <a:pt x="131544" y="295116"/>
                  <a:pt x="134846" y="294703"/>
                </a:cubicBezTo>
                <a:lnTo>
                  <a:pt x="158991" y="290989"/>
                </a:lnTo>
                <a:cubicBezTo>
                  <a:pt x="162293" y="290576"/>
                  <a:pt x="165080" y="289131"/>
                  <a:pt x="167350" y="286655"/>
                </a:cubicBezTo>
                <a:cubicBezTo>
                  <a:pt x="169620" y="284178"/>
                  <a:pt x="170961" y="281289"/>
                  <a:pt x="171374" y="277987"/>
                </a:cubicBezTo>
                <a:lnTo>
                  <a:pt x="171993" y="271177"/>
                </a:lnTo>
                <a:cubicBezTo>
                  <a:pt x="172406" y="267875"/>
                  <a:pt x="171580" y="265192"/>
                  <a:pt x="169517" y="263128"/>
                </a:cubicBezTo>
                <a:cubicBezTo>
                  <a:pt x="167453" y="261064"/>
                  <a:pt x="164770" y="260239"/>
                  <a:pt x="161468" y="260651"/>
                </a:cubicBezTo>
                <a:close/>
                <a:moveTo>
                  <a:pt x="4036571" y="249817"/>
                </a:moveTo>
                <a:cubicBezTo>
                  <a:pt x="4039461" y="250436"/>
                  <a:pt x="4041731" y="251984"/>
                  <a:pt x="4043382" y="254460"/>
                </a:cubicBezTo>
                <a:lnTo>
                  <a:pt x="4099722" y="342376"/>
                </a:lnTo>
                <a:cubicBezTo>
                  <a:pt x="4103437" y="348154"/>
                  <a:pt x="4102405" y="352901"/>
                  <a:pt x="4096626" y="356616"/>
                </a:cubicBezTo>
                <a:lnTo>
                  <a:pt x="4070623" y="373332"/>
                </a:lnTo>
                <a:cubicBezTo>
                  <a:pt x="4068559" y="374983"/>
                  <a:pt x="4066083" y="375499"/>
                  <a:pt x="4063194" y="374880"/>
                </a:cubicBezTo>
                <a:cubicBezTo>
                  <a:pt x="4060304" y="374261"/>
                  <a:pt x="4058034" y="372713"/>
                  <a:pt x="4056383" y="370237"/>
                </a:cubicBezTo>
                <a:lnTo>
                  <a:pt x="4000043" y="282321"/>
                </a:lnTo>
                <a:cubicBezTo>
                  <a:pt x="3996328" y="276542"/>
                  <a:pt x="3997360" y="271796"/>
                  <a:pt x="4003138" y="268081"/>
                </a:cubicBezTo>
                <a:lnTo>
                  <a:pt x="4029142" y="251364"/>
                </a:lnTo>
                <a:cubicBezTo>
                  <a:pt x="4031206" y="249714"/>
                  <a:pt x="4033682" y="249198"/>
                  <a:pt x="4036571" y="249817"/>
                </a:cubicBezTo>
                <a:close/>
                <a:moveTo>
                  <a:pt x="2046162" y="241923"/>
                </a:moveTo>
                <a:cubicBezTo>
                  <a:pt x="2047864" y="241613"/>
                  <a:pt x="2049593" y="241665"/>
                  <a:pt x="2051347" y="242078"/>
                </a:cubicBezTo>
                <a:cubicBezTo>
                  <a:pt x="2054855" y="242903"/>
                  <a:pt x="2057848" y="244967"/>
                  <a:pt x="2060324" y="248269"/>
                </a:cubicBezTo>
                <a:lnTo>
                  <a:pt x="2072088" y="265604"/>
                </a:lnTo>
                <a:cubicBezTo>
                  <a:pt x="2074151" y="268906"/>
                  <a:pt x="2074874" y="272518"/>
                  <a:pt x="2074255" y="276439"/>
                </a:cubicBezTo>
                <a:cubicBezTo>
                  <a:pt x="2073635" y="280360"/>
                  <a:pt x="2071675" y="283146"/>
                  <a:pt x="2068373" y="284797"/>
                </a:cubicBezTo>
                <a:lnTo>
                  <a:pt x="2001508" y="329374"/>
                </a:lnTo>
                <a:cubicBezTo>
                  <a:pt x="1998206" y="331025"/>
                  <a:pt x="1994697" y="331541"/>
                  <a:pt x="1990982" y="330922"/>
                </a:cubicBezTo>
                <a:cubicBezTo>
                  <a:pt x="1987268" y="330303"/>
                  <a:pt x="1984378" y="328342"/>
                  <a:pt x="1982315" y="325040"/>
                </a:cubicBezTo>
                <a:lnTo>
                  <a:pt x="1969932" y="307086"/>
                </a:lnTo>
                <a:cubicBezTo>
                  <a:pt x="1968281" y="303784"/>
                  <a:pt x="1967765" y="300379"/>
                  <a:pt x="1968384" y="296870"/>
                </a:cubicBezTo>
                <a:cubicBezTo>
                  <a:pt x="1969004" y="293362"/>
                  <a:pt x="1970964" y="290369"/>
                  <a:pt x="1974266" y="287893"/>
                </a:cubicBezTo>
                <a:lnTo>
                  <a:pt x="2041132" y="243935"/>
                </a:lnTo>
                <a:cubicBezTo>
                  <a:pt x="2042782" y="242903"/>
                  <a:pt x="2044459" y="242232"/>
                  <a:pt x="2046162" y="241923"/>
                </a:cubicBezTo>
                <a:close/>
                <a:moveTo>
                  <a:pt x="2178577" y="232481"/>
                </a:moveTo>
                <a:cubicBezTo>
                  <a:pt x="2182292" y="232275"/>
                  <a:pt x="2185594" y="233616"/>
                  <a:pt x="2188483" y="236506"/>
                </a:cubicBezTo>
                <a:lnTo>
                  <a:pt x="2220059" y="266224"/>
                </a:lnTo>
                <a:cubicBezTo>
                  <a:pt x="2222535" y="268700"/>
                  <a:pt x="2223877" y="271899"/>
                  <a:pt x="2224083" y="275820"/>
                </a:cubicBezTo>
                <a:cubicBezTo>
                  <a:pt x="2224289" y="279741"/>
                  <a:pt x="2222948" y="283146"/>
                  <a:pt x="2220059" y="286035"/>
                </a:cubicBezTo>
                <a:lnTo>
                  <a:pt x="2208295" y="297799"/>
                </a:lnTo>
                <a:cubicBezTo>
                  <a:pt x="2206232" y="300275"/>
                  <a:pt x="2203239" y="301514"/>
                  <a:pt x="2199318" y="301514"/>
                </a:cubicBezTo>
                <a:cubicBezTo>
                  <a:pt x="2195397" y="301514"/>
                  <a:pt x="2191992" y="300275"/>
                  <a:pt x="2189102" y="297799"/>
                </a:cubicBezTo>
                <a:lnTo>
                  <a:pt x="2158146" y="268081"/>
                </a:lnTo>
                <a:cubicBezTo>
                  <a:pt x="2155670" y="265604"/>
                  <a:pt x="2154328" y="262509"/>
                  <a:pt x="2154122" y="258794"/>
                </a:cubicBezTo>
                <a:cubicBezTo>
                  <a:pt x="2153915" y="255079"/>
                  <a:pt x="2155257" y="251777"/>
                  <a:pt x="2158146" y="248888"/>
                </a:cubicBezTo>
                <a:lnTo>
                  <a:pt x="2168671" y="237125"/>
                </a:lnTo>
                <a:cubicBezTo>
                  <a:pt x="2171561" y="234235"/>
                  <a:pt x="2174862" y="232688"/>
                  <a:pt x="2178577" y="232481"/>
                </a:cubicBezTo>
                <a:close/>
                <a:moveTo>
                  <a:pt x="6217677" y="222885"/>
                </a:moveTo>
                <a:cubicBezTo>
                  <a:pt x="6219328" y="222472"/>
                  <a:pt x="6221083" y="222472"/>
                  <a:pt x="6222940" y="222885"/>
                </a:cubicBezTo>
                <a:lnTo>
                  <a:pt x="6619179" y="246412"/>
                </a:lnTo>
                <a:cubicBezTo>
                  <a:pt x="6622895" y="246412"/>
                  <a:pt x="6625887" y="247753"/>
                  <a:pt x="6628157" y="250436"/>
                </a:cubicBezTo>
                <a:cubicBezTo>
                  <a:pt x="6630427" y="253119"/>
                  <a:pt x="6631562" y="256524"/>
                  <a:pt x="6631562" y="260651"/>
                </a:cubicBezTo>
                <a:lnTo>
                  <a:pt x="6629705" y="287274"/>
                </a:lnTo>
                <a:cubicBezTo>
                  <a:pt x="6629705" y="290989"/>
                  <a:pt x="6628261" y="294084"/>
                  <a:pt x="6625371" y="296561"/>
                </a:cubicBezTo>
                <a:cubicBezTo>
                  <a:pt x="6622481" y="299037"/>
                  <a:pt x="6619179" y="300275"/>
                  <a:pt x="6615465" y="300275"/>
                </a:cubicBezTo>
                <a:lnTo>
                  <a:pt x="6463160" y="290989"/>
                </a:lnTo>
                <a:cubicBezTo>
                  <a:pt x="6459445" y="290989"/>
                  <a:pt x="6456247" y="292227"/>
                  <a:pt x="6453563" y="294703"/>
                </a:cubicBezTo>
                <a:cubicBezTo>
                  <a:pt x="6450881" y="297180"/>
                  <a:pt x="6449539" y="300275"/>
                  <a:pt x="6449539" y="303990"/>
                </a:cubicBezTo>
                <a:lnTo>
                  <a:pt x="6448921" y="324421"/>
                </a:lnTo>
                <a:cubicBezTo>
                  <a:pt x="6448921" y="328136"/>
                  <a:pt x="6450055" y="331128"/>
                  <a:pt x="6452325" y="333399"/>
                </a:cubicBezTo>
                <a:cubicBezTo>
                  <a:pt x="6454595" y="335669"/>
                  <a:pt x="6457794" y="336185"/>
                  <a:pt x="6461922" y="334946"/>
                </a:cubicBezTo>
                <a:lnTo>
                  <a:pt x="6515167" y="325040"/>
                </a:lnTo>
                <a:cubicBezTo>
                  <a:pt x="6518881" y="324628"/>
                  <a:pt x="6522287" y="325350"/>
                  <a:pt x="6525383" y="327207"/>
                </a:cubicBezTo>
                <a:cubicBezTo>
                  <a:pt x="6528477" y="329065"/>
                  <a:pt x="6530231" y="331851"/>
                  <a:pt x="6530645" y="335566"/>
                </a:cubicBezTo>
                <a:lnTo>
                  <a:pt x="6536217" y="362807"/>
                </a:lnTo>
                <a:cubicBezTo>
                  <a:pt x="6536630" y="366522"/>
                  <a:pt x="6535804" y="369927"/>
                  <a:pt x="6533741" y="373023"/>
                </a:cubicBezTo>
                <a:cubicBezTo>
                  <a:pt x="6531677" y="376118"/>
                  <a:pt x="6528787" y="377872"/>
                  <a:pt x="6525073" y="378285"/>
                </a:cubicBezTo>
                <a:lnTo>
                  <a:pt x="6476161" y="388810"/>
                </a:lnTo>
                <a:cubicBezTo>
                  <a:pt x="6472034" y="389223"/>
                  <a:pt x="6469971" y="389945"/>
                  <a:pt x="6469971" y="390977"/>
                </a:cubicBezTo>
                <a:cubicBezTo>
                  <a:pt x="6469971" y="392009"/>
                  <a:pt x="6471622" y="393351"/>
                  <a:pt x="6474923" y="395002"/>
                </a:cubicBezTo>
                <a:lnTo>
                  <a:pt x="6621037" y="438340"/>
                </a:lnTo>
                <a:cubicBezTo>
                  <a:pt x="6624339" y="439991"/>
                  <a:pt x="6626919" y="442261"/>
                  <a:pt x="6628776" y="445151"/>
                </a:cubicBezTo>
                <a:cubicBezTo>
                  <a:pt x="6630633" y="448040"/>
                  <a:pt x="6630943" y="451548"/>
                  <a:pt x="6629705" y="455676"/>
                </a:cubicBezTo>
                <a:lnTo>
                  <a:pt x="6621657" y="481060"/>
                </a:lnTo>
                <a:cubicBezTo>
                  <a:pt x="6620831" y="484775"/>
                  <a:pt x="6618767" y="487561"/>
                  <a:pt x="6615465" y="489418"/>
                </a:cubicBezTo>
                <a:cubicBezTo>
                  <a:pt x="6612163" y="491275"/>
                  <a:pt x="6608655" y="491585"/>
                  <a:pt x="6604940" y="490347"/>
                </a:cubicBezTo>
                <a:lnTo>
                  <a:pt x="6324476" y="405527"/>
                </a:lnTo>
                <a:cubicBezTo>
                  <a:pt x="6320349" y="404701"/>
                  <a:pt x="6316325" y="404908"/>
                  <a:pt x="6312403" y="406146"/>
                </a:cubicBezTo>
                <a:cubicBezTo>
                  <a:pt x="6308483" y="407384"/>
                  <a:pt x="6305077" y="409448"/>
                  <a:pt x="6302187" y="412337"/>
                </a:cubicBezTo>
                <a:cubicBezTo>
                  <a:pt x="6289393" y="427196"/>
                  <a:pt x="6279280" y="439269"/>
                  <a:pt x="6271851" y="448556"/>
                </a:cubicBezTo>
                <a:cubicBezTo>
                  <a:pt x="6264421" y="457843"/>
                  <a:pt x="6258849" y="464963"/>
                  <a:pt x="6255135" y="469916"/>
                </a:cubicBezTo>
                <a:cubicBezTo>
                  <a:pt x="6250594" y="475281"/>
                  <a:pt x="6247499" y="478996"/>
                  <a:pt x="6245847" y="481060"/>
                </a:cubicBezTo>
                <a:cubicBezTo>
                  <a:pt x="6246260" y="480234"/>
                  <a:pt x="6245435" y="479202"/>
                  <a:pt x="6243371" y="477964"/>
                </a:cubicBezTo>
                <a:cubicBezTo>
                  <a:pt x="6241307" y="476726"/>
                  <a:pt x="6238418" y="475488"/>
                  <a:pt x="6234703" y="474250"/>
                </a:cubicBezTo>
                <a:lnTo>
                  <a:pt x="6209319" y="463105"/>
                </a:lnTo>
                <a:cubicBezTo>
                  <a:pt x="6205605" y="461867"/>
                  <a:pt x="6202818" y="460216"/>
                  <a:pt x="6200961" y="458152"/>
                </a:cubicBezTo>
                <a:cubicBezTo>
                  <a:pt x="6199103" y="456089"/>
                  <a:pt x="6198588" y="454025"/>
                  <a:pt x="6199413" y="451961"/>
                </a:cubicBezTo>
                <a:cubicBezTo>
                  <a:pt x="6200651" y="449897"/>
                  <a:pt x="6203953" y="445563"/>
                  <a:pt x="6209319" y="438959"/>
                </a:cubicBezTo>
                <a:cubicBezTo>
                  <a:pt x="6213859" y="433181"/>
                  <a:pt x="6221083" y="424513"/>
                  <a:pt x="6230989" y="412956"/>
                </a:cubicBezTo>
                <a:cubicBezTo>
                  <a:pt x="6240894" y="401399"/>
                  <a:pt x="6254721" y="384889"/>
                  <a:pt x="6272469" y="363426"/>
                </a:cubicBezTo>
                <a:cubicBezTo>
                  <a:pt x="6275359" y="360537"/>
                  <a:pt x="6278042" y="357338"/>
                  <a:pt x="6280519" y="353830"/>
                </a:cubicBezTo>
                <a:cubicBezTo>
                  <a:pt x="6282995" y="350321"/>
                  <a:pt x="6285265" y="347742"/>
                  <a:pt x="6287329" y="346091"/>
                </a:cubicBezTo>
                <a:cubicBezTo>
                  <a:pt x="6288567" y="344440"/>
                  <a:pt x="6291147" y="343305"/>
                  <a:pt x="6295067" y="342685"/>
                </a:cubicBezTo>
                <a:cubicBezTo>
                  <a:pt x="6298989" y="342066"/>
                  <a:pt x="6302601" y="342376"/>
                  <a:pt x="6305903" y="343614"/>
                </a:cubicBezTo>
                <a:lnTo>
                  <a:pt x="6379578" y="365903"/>
                </a:lnTo>
                <a:cubicBezTo>
                  <a:pt x="6383293" y="367141"/>
                  <a:pt x="6386492" y="366831"/>
                  <a:pt x="6389175" y="364974"/>
                </a:cubicBezTo>
                <a:cubicBezTo>
                  <a:pt x="6391857" y="363117"/>
                  <a:pt x="6393199" y="360331"/>
                  <a:pt x="6393199" y="356616"/>
                </a:cubicBezTo>
                <a:lnTo>
                  <a:pt x="6394437" y="300275"/>
                </a:lnTo>
                <a:cubicBezTo>
                  <a:pt x="6394437" y="296973"/>
                  <a:pt x="6393302" y="293878"/>
                  <a:pt x="6391032" y="290989"/>
                </a:cubicBezTo>
                <a:cubicBezTo>
                  <a:pt x="6388762" y="288099"/>
                  <a:pt x="6385769" y="286448"/>
                  <a:pt x="6382055" y="286035"/>
                </a:cubicBezTo>
                <a:lnTo>
                  <a:pt x="6219844" y="276749"/>
                </a:lnTo>
                <a:cubicBezTo>
                  <a:pt x="6215717" y="276336"/>
                  <a:pt x="6212518" y="274788"/>
                  <a:pt x="6210247" y="272105"/>
                </a:cubicBezTo>
                <a:cubicBezTo>
                  <a:pt x="6207977" y="269422"/>
                  <a:pt x="6206843" y="266224"/>
                  <a:pt x="6206843" y="262509"/>
                </a:cubicBezTo>
                <a:lnTo>
                  <a:pt x="6208700" y="234648"/>
                </a:lnTo>
                <a:cubicBezTo>
                  <a:pt x="6208700" y="230933"/>
                  <a:pt x="6210144" y="227838"/>
                  <a:pt x="6213033" y="225361"/>
                </a:cubicBezTo>
                <a:cubicBezTo>
                  <a:pt x="6214479" y="224123"/>
                  <a:pt x="6216026" y="223298"/>
                  <a:pt x="6217677" y="222885"/>
                </a:cubicBezTo>
                <a:close/>
                <a:moveTo>
                  <a:pt x="5354689" y="214836"/>
                </a:moveTo>
                <a:lnTo>
                  <a:pt x="5310112" y="221647"/>
                </a:lnTo>
                <a:cubicBezTo>
                  <a:pt x="5306809" y="222059"/>
                  <a:pt x="5303610" y="223813"/>
                  <a:pt x="5300515" y="226909"/>
                </a:cubicBezTo>
                <a:cubicBezTo>
                  <a:pt x="5297419" y="230005"/>
                  <a:pt x="5295665" y="233410"/>
                  <a:pt x="5295253" y="237125"/>
                </a:cubicBezTo>
                <a:lnTo>
                  <a:pt x="5294014" y="247650"/>
                </a:lnTo>
                <a:cubicBezTo>
                  <a:pt x="5293189" y="252190"/>
                  <a:pt x="5293602" y="255079"/>
                  <a:pt x="5295253" y="256318"/>
                </a:cubicBezTo>
                <a:cubicBezTo>
                  <a:pt x="5296904" y="257556"/>
                  <a:pt x="5299380" y="257556"/>
                  <a:pt x="5302682" y="256318"/>
                </a:cubicBezTo>
                <a:cubicBezTo>
                  <a:pt x="5306397" y="254254"/>
                  <a:pt x="5309905" y="253944"/>
                  <a:pt x="5313207" y="255389"/>
                </a:cubicBezTo>
                <a:cubicBezTo>
                  <a:pt x="5316509" y="256833"/>
                  <a:pt x="5318986" y="259207"/>
                  <a:pt x="5320637" y="262509"/>
                </a:cubicBezTo>
                <a:lnTo>
                  <a:pt x="5351593" y="324421"/>
                </a:lnTo>
                <a:cubicBezTo>
                  <a:pt x="5352831" y="327723"/>
                  <a:pt x="5352831" y="331232"/>
                  <a:pt x="5351593" y="334946"/>
                </a:cubicBezTo>
                <a:cubicBezTo>
                  <a:pt x="5350355" y="338661"/>
                  <a:pt x="5348084" y="341344"/>
                  <a:pt x="5344782" y="342995"/>
                </a:cubicBezTo>
                <a:lnTo>
                  <a:pt x="5335496" y="347948"/>
                </a:lnTo>
                <a:cubicBezTo>
                  <a:pt x="5332193" y="350012"/>
                  <a:pt x="5328788" y="350321"/>
                  <a:pt x="5325280" y="348877"/>
                </a:cubicBezTo>
                <a:cubicBezTo>
                  <a:pt x="5321772" y="347432"/>
                  <a:pt x="5318986" y="345059"/>
                  <a:pt x="5316922" y="341757"/>
                </a:cubicBezTo>
                <a:lnTo>
                  <a:pt x="5294633" y="297180"/>
                </a:lnTo>
                <a:cubicBezTo>
                  <a:pt x="5292982" y="293878"/>
                  <a:pt x="5291331" y="292227"/>
                  <a:pt x="5289680" y="292227"/>
                </a:cubicBezTo>
                <a:cubicBezTo>
                  <a:pt x="5288030" y="292227"/>
                  <a:pt x="5286997" y="294084"/>
                  <a:pt x="5286585" y="297799"/>
                </a:cubicBezTo>
                <a:lnTo>
                  <a:pt x="5276679" y="374570"/>
                </a:lnTo>
                <a:cubicBezTo>
                  <a:pt x="5276266" y="378285"/>
                  <a:pt x="5274512" y="381174"/>
                  <a:pt x="5271416" y="383238"/>
                </a:cubicBezTo>
                <a:cubicBezTo>
                  <a:pt x="5268321" y="385302"/>
                  <a:pt x="5264915" y="386127"/>
                  <a:pt x="5261201" y="385715"/>
                </a:cubicBezTo>
                <a:lnTo>
                  <a:pt x="5220339" y="380762"/>
                </a:lnTo>
                <a:cubicBezTo>
                  <a:pt x="5217036" y="380349"/>
                  <a:pt x="5214251" y="378595"/>
                  <a:pt x="5211980" y="375499"/>
                </a:cubicBezTo>
                <a:cubicBezTo>
                  <a:pt x="5209710" y="372403"/>
                  <a:pt x="5208781" y="369205"/>
                  <a:pt x="5209194" y="365903"/>
                </a:cubicBezTo>
                <a:lnTo>
                  <a:pt x="5224672" y="247031"/>
                </a:lnTo>
                <a:cubicBezTo>
                  <a:pt x="5225085" y="243316"/>
                  <a:pt x="5224259" y="240220"/>
                  <a:pt x="5222195" y="237744"/>
                </a:cubicBezTo>
                <a:cubicBezTo>
                  <a:pt x="5220132" y="235267"/>
                  <a:pt x="5217243" y="234648"/>
                  <a:pt x="5213528" y="235886"/>
                </a:cubicBezTo>
                <a:lnTo>
                  <a:pt x="5186906" y="238982"/>
                </a:lnTo>
                <a:cubicBezTo>
                  <a:pt x="5183191" y="239808"/>
                  <a:pt x="5179992" y="241768"/>
                  <a:pt x="5177309" y="244864"/>
                </a:cubicBezTo>
                <a:cubicBezTo>
                  <a:pt x="5174626" y="247959"/>
                  <a:pt x="5173491" y="251364"/>
                  <a:pt x="5173904" y="255079"/>
                </a:cubicBezTo>
                <a:lnTo>
                  <a:pt x="5177619" y="395002"/>
                </a:lnTo>
                <a:cubicBezTo>
                  <a:pt x="5177619" y="398304"/>
                  <a:pt x="5179063" y="401193"/>
                  <a:pt x="5181953" y="403669"/>
                </a:cubicBezTo>
                <a:cubicBezTo>
                  <a:pt x="5184842" y="406146"/>
                  <a:pt x="5187937" y="407178"/>
                  <a:pt x="5191239" y="406765"/>
                </a:cubicBezTo>
                <a:lnTo>
                  <a:pt x="5347259" y="393763"/>
                </a:lnTo>
                <a:cubicBezTo>
                  <a:pt x="5350974" y="393351"/>
                  <a:pt x="5354172" y="391700"/>
                  <a:pt x="5356856" y="388810"/>
                </a:cubicBezTo>
                <a:cubicBezTo>
                  <a:pt x="5359538" y="385921"/>
                  <a:pt x="5361086" y="382619"/>
                  <a:pt x="5361499" y="378904"/>
                </a:cubicBezTo>
                <a:lnTo>
                  <a:pt x="5367690" y="227219"/>
                </a:lnTo>
                <a:cubicBezTo>
                  <a:pt x="5367690" y="223091"/>
                  <a:pt x="5366555" y="219892"/>
                  <a:pt x="5364285" y="217622"/>
                </a:cubicBezTo>
                <a:cubicBezTo>
                  <a:pt x="5362015" y="215352"/>
                  <a:pt x="5358816" y="214423"/>
                  <a:pt x="5354689" y="214836"/>
                </a:cubicBezTo>
                <a:close/>
                <a:moveTo>
                  <a:pt x="407880" y="209883"/>
                </a:moveTo>
                <a:cubicBezTo>
                  <a:pt x="411182" y="209883"/>
                  <a:pt x="413968" y="210915"/>
                  <a:pt x="416238" y="212979"/>
                </a:cubicBezTo>
                <a:cubicBezTo>
                  <a:pt x="418508" y="215043"/>
                  <a:pt x="419643" y="217725"/>
                  <a:pt x="419643" y="221027"/>
                </a:cubicBezTo>
                <a:lnTo>
                  <a:pt x="420263" y="240839"/>
                </a:lnTo>
                <a:cubicBezTo>
                  <a:pt x="420263" y="244141"/>
                  <a:pt x="419230" y="246927"/>
                  <a:pt x="417167" y="249198"/>
                </a:cubicBezTo>
                <a:cubicBezTo>
                  <a:pt x="415103" y="251468"/>
                  <a:pt x="412420" y="252603"/>
                  <a:pt x="409118" y="252603"/>
                </a:cubicBezTo>
                <a:lnTo>
                  <a:pt x="241954" y="258175"/>
                </a:lnTo>
                <a:cubicBezTo>
                  <a:pt x="238652" y="258175"/>
                  <a:pt x="235866" y="259310"/>
                  <a:pt x="233596" y="261580"/>
                </a:cubicBezTo>
                <a:cubicBezTo>
                  <a:pt x="231326" y="263850"/>
                  <a:pt x="229985" y="266636"/>
                  <a:pt x="229572" y="269938"/>
                </a:cubicBezTo>
                <a:lnTo>
                  <a:pt x="222143" y="358473"/>
                </a:lnTo>
                <a:cubicBezTo>
                  <a:pt x="221729" y="361775"/>
                  <a:pt x="221626" y="364458"/>
                  <a:pt x="221833" y="366522"/>
                </a:cubicBezTo>
                <a:cubicBezTo>
                  <a:pt x="222039" y="368586"/>
                  <a:pt x="222555" y="369411"/>
                  <a:pt x="223380" y="368998"/>
                </a:cubicBezTo>
                <a:cubicBezTo>
                  <a:pt x="224206" y="368586"/>
                  <a:pt x="225238" y="369411"/>
                  <a:pt x="226476" y="371475"/>
                </a:cubicBezTo>
                <a:cubicBezTo>
                  <a:pt x="227714" y="373539"/>
                  <a:pt x="228747" y="376015"/>
                  <a:pt x="229572" y="378904"/>
                </a:cubicBezTo>
                <a:lnTo>
                  <a:pt x="240716" y="411718"/>
                </a:lnTo>
                <a:cubicBezTo>
                  <a:pt x="241542" y="414607"/>
                  <a:pt x="241335" y="417496"/>
                  <a:pt x="240097" y="420386"/>
                </a:cubicBezTo>
                <a:cubicBezTo>
                  <a:pt x="238859" y="423275"/>
                  <a:pt x="236795" y="425132"/>
                  <a:pt x="233906" y="425958"/>
                </a:cubicBezTo>
                <a:lnTo>
                  <a:pt x="226476" y="428434"/>
                </a:lnTo>
                <a:cubicBezTo>
                  <a:pt x="223587" y="429260"/>
                  <a:pt x="221007" y="431117"/>
                  <a:pt x="218737" y="434006"/>
                </a:cubicBezTo>
                <a:cubicBezTo>
                  <a:pt x="216467" y="436896"/>
                  <a:pt x="215125" y="439991"/>
                  <a:pt x="214713" y="443293"/>
                </a:cubicBezTo>
                <a:lnTo>
                  <a:pt x="210998" y="492204"/>
                </a:lnTo>
                <a:cubicBezTo>
                  <a:pt x="210585" y="495506"/>
                  <a:pt x="209244" y="498189"/>
                  <a:pt x="206974" y="500253"/>
                </a:cubicBezTo>
                <a:cubicBezTo>
                  <a:pt x="204704" y="502317"/>
                  <a:pt x="201918" y="503142"/>
                  <a:pt x="198616" y="502729"/>
                </a:cubicBezTo>
                <a:lnTo>
                  <a:pt x="164564" y="499634"/>
                </a:lnTo>
                <a:cubicBezTo>
                  <a:pt x="161262" y="499221"/>
                  <a:pt x="158579" y="497879"/>
                  <a:pt x="156515" y="495609"/>
                </a:cubicBezTo>
                <a:cubicBezTo>
                  <a:pt x="154451" y="493339"/>
                  <a:pt x="153626" y="490553"/>
                  <a:pt x="154039" y="487251"/>
                </a:cubicBezTo>
                <a:lnTo>
                  <a:pt x="155896" y="463724"/>
                </a:lnTo>
                <a:cubicBezTo>
                  <a:pt x="156308" y="460422"/>
                  <a:pt x="155586" y="458049"/>
                  <a:pt x="153729" y="456604"/>
                </a:cubicBezTo>
                <a:cubicBezTo>
                  <a:pt x="151872" y="455160"/>
                  <a:pt x="149292" y="454850"/>
                  <a:pt x="145990" y="455676"/>
                </a:cubicBezTo>
                <a:lnTo>
                  <a:pt x="25880" y="496538"/>
                </a:lnTo>
                <a:cubicBezTo>
                  <a:pt x="22990" y="497364"/>
                  <a:pt x="20101" y="497157"/>
                  <a:pt x="17212" y="495919"/>
                </a:cubicBezTo>
                <a:cubicBezTo>
                  <a:pt x="14323" y="494681"/>
                  <a:pt x="12466" y="492411"/>
                  <a:pt x="11640" y="489109"/>
                </a:cubicBezTo>
                <a:lnTo>
                  <a:pt x="495" y="456914"/>
                </a:lnTo>
                <a:cubicBezTo>
                  <a:pt x="-330" y="454025"/>
                  <a:pt x="-123" y="451136"/>
                  <a:pt x="1115" y="448246"/>
                </a:cubicBezTo>
                <a:cubicBezTo>
                  <a:pt x="2353" y="445357"/>
                  <a:pt x="4623" y="443500"/>
                  <a:pt x="7925" y="442674"/>
                </a:cubicBezTo>
                <a:lnTo>
                  <a:pt x="45692" y="429673"/>
                </a:lnTo>
                <a:cubicBezTo>
                  <a:pt x="48994" y="428847"/>
                  <a:pt x="51676" y="426990"/>
                  <a:pt x="53740" y="424100"/>
                </a:cubicBezTo>
                <a:cubicBezTo>
                  <a:pt x="55804" y="421211"/>
                  <a:pt x="57042" y="418116"/>
                  <a:pt x="57455" y="414814"/>
                </a:cubicBezTo>
                <a:lnTo>
                  <a:pt x="67361" y="274891"/>
                </a:lnTo>
                <a:cubicBezTo>
                  <a:pt x="67774" y="271589"/>
                  <a:pt x="66948" y="268906"/>
                  <a:pt x="64885" y="266843"/>
                </a:cubicBezTo>
                <a:cubicBezTo>
                  <a:pt x="62821" y="264779"/>
                  <a:pt x="60138" y="263747"/>
                  <a:pt x="56836" y="263747"/>
                </a:cubicBezTo>
                <a:lnTo>
                  <a:pt x="43834" y="264366"/>
                </a:lnTo>
                <a:cubicBezTo>
                  <a:pt x="40533" y="264366"/>
                  <a:pt x="37849" y="263334"/>
                  <a:pt x="35786" y="261271"/>
                </a:cubicBezTo>
                <a:cubicBezTo>
                  <a:pt x="33722" y="259207"/>
                  <a:pt x="32484" y="256524"/>
                  <a:pt x="32071" y="253222"/>
                </a:cubicBezTo>
                <a:lnTo>
                  <a:pt x="31452" y="233410"/>
                </a:lnTo>
                <a:cubicBezTo>
                  <a:pt x="31452" y="230108"/>
                  <a:pt x="32484" y="227322"/>
                  <a:pt x="34547" y="225052"/>
                </a:cubicBezTo>
                <a:cubicBezTo>
                  <a:pt x="36611" y="222782"/>
                  <a:pt x="39294" y="221647"/>
                  <a:pt x="42596" y="221647"/>
                </a:cubicBezTo>
                <a:close/>
                <a:moveTo>
                  <a:pt x="1060438" y="206787"/>
                </a:moveTo>
                <a:cubicBezTo>
                  <a:pt x="1065803" y="205962"/>
                  <a:pt x="1070447" y="207200"/>
                  <a:pt x="1074368" y="210502"/>
                </a:cubicBezTo>
                <a:cubicBezTo>
                  <a:pt x="1078289" y="213804"/>
                  <a:pt x="1080250" y="218138"/>
                  <a:pt x="1080250" y="223504"/>
                </a:cubicBezTo>
                <a:lnTo>
                  <a:pt x="1072201" y="410480"/>
                </a:lnTo>
                <a:cubicBezTo>
                  <a:pt x="1072201" y="415845"/>
                  <a:pt x="1070035" y="420592"/>
                  <a:pt x="1065700" y="424720"/>
                </a:cubicBezTo>
                <a:cubicBezTo>
                  <a:pt x="1061366" y="428847"/>
                  <a:pt x="1056723" y="431324"/>
                  <a:pt x="1051770" y="432149"/>
                </a:cubicBezTo>
                <a:lnTo>
                  <a:pt x="859222" y="450104"/>
                </a:lnTo>
                <a:cubicBezTo>
                  <a:pt x="853856" y="450929"/>
                  <a:pt x="849419" y="452890"/>
                  <a:pt x="845911" y="455985"/>
                </a:cubicBezTo>
                <a:cubicBezTo>
                  <a:pt x="842403" y="459081"/>
                  <a:pt x="841267" y="462486"/>
                  <a:pt x="842506" y="466201"/>
                </a:cubicBezTo>
                <a:cubicBezTo>
                  <a:pt x="843331" y="469916"/>
                  <a:pt x="842093" y="473527"/>
                  <a:pt x="838791" y="477036"/>
                </a:cubicBezTo>
                <a:cubicBezTo>
                  <a:pt x="835489" y="480544"/>
                  <a:pt x="831155" y="483124"/>
                  <a:pt x="825789" y="484775"/>
                </a:cubicBezTo>
                <a:lnTo>
                  <a:pt x="792976" y="491585"/>
                </a:lnTo>
                <a:cubicBezTo>
                  <a:pt x="788023" y="492411"/>
                  <a:pt x="783070" y="491482"/>
                  <a:pt x="778117" y="488799"/>
                </a:cubicBezTo>
                <a:cubicBezTo>
                  <a:pt x="773164" y="486116"/>
                  <a:pt x="770068" y="482092"/>
                  <a:pt x="768830" y="476726"/>
                </a:cubicBezTo>
                <a:lnTo>
                  <a:pt x="723634" y="284797"/>
                </a:lnTo>
                <a:cubicBezTo>
                  <a:pt x="721983" y="279432"/>
                  <a:pt x="722705" y="274375"/>
                  <a:pt x="725800" y="269629"/>
                </a:cubicBezTo>
                <a:cubicBezTo>
                  <a:pt x="728896" y="264882"/>
                  <a:pt x="733127" y="262096"/>
                  <a:pt x="738493" y="261271"/>
                </a:cubicBezTo>
                <a:lnTo>
                  <a:pt x="760162" y="255079"/>
                </a:lnTo>
                <a:cubicBezTo>
                  <a:pt x="765528" y="254254"/>
                  <a:pt x="770171" y="253325"/>
                  <a:pt x="774093" y="252293"/>
                </a:cubicBezTo>
                <a:cubicBezTo>
                  <a:pt x="778014" y="251261"/>
                  <a:pt x="779974" y="250539"/>
                  <a:pt x="779974" y="250126"/>
                </a:cubicBezTo>
                <a:cubicBezTo>
                  <a:pt x="779974" y="250126"/>
                  <a:pt x="781934" y="249817"/>
                  <a:pt x="785856" y="249198"/>
                </a:cubicBezTo>
                <a:cubicBezTo>
                  <a:pt x="789777" y="248578"/>
                  <a:pt x="794420" y="248063"/>
                  <a:pt x="799786" y="247650"/>
                </a:cubicBezTo>
                <a:close/>
                <a:moveTo>
                  <a:pt x="5010764" y="167009"/>
                </a:moveTo>
                <a:cubicBezTo>
                  <a:pt x="5009113" y="167318"/>
                  <a:pt x="5007566" y="167989"/>
                  <a:pt x="5006121" y="169021"/>
                </a:cubicBezTo>
                <a:cubicBezTo>
                  <a:pt x="5003232" y="171085"/>
                  <a:pt x="5001581" y="174180"/>
                  <a:pt x="5001168" y="178308"/>
                </a:cubicBezTo>
                <a:lnTo>
                  <a:pt x="4988167" y="313896"/>
                </a:lnTo>
                <a:cubicBezTo>
                  <a:pt x="4987754" y="318436"/>
                  <a:pt x="4988785" y="322461"/>
                  <a:pt x="4991262" y="325969"/>
                </a:cubicBezTo>
                <a:cubicBezTo>
                  <a:pt x="4993738" y="329477"/>
                  <a:pt x="4996628" y="331644"/>
                  <a:pt x="4999930" y="332470"/>
                </a:cubicBezTo>
                <a:lnTo>
                  <a:pt x="5001168" y="333089"/>
                </a:lnTo>
                <a:cubicBezTo>
                  <a:pt x="5004883" y="334740"/>
                  <a:pt x="5008185" y="334740"/>
                  <a:pt x="5011074" y="333089"/>
                </a:cubicBezTo>
                <a:cubicBezTo>
                  <a:pt x="5013963" y="331438"/>
                  <a:pt x="5015614" y="328549"/>
                  <a:pt x="5016027" y="324421"/>
                </a:cubicBezTo>
                <a:lnTo>
                  <a:pt x="5039554" y="185737"/>
                </a:lnTo>
                <a:cubicBezTo>
                  <a:pt x="5039966" y="182023"/>
                  <a:pt x="5039142" y="178617"/>
                  <a:pt x="5037078" y="175522"/>
                </a:cubicBezTo>
                <a:cubicBezTo>
                  <a:pt x="5035014" y="172426"/>
                  <a:pt x="5032125" y="170466"/>
                  <a:pt x="5028410" y="169640"/>
                </a:cubicBezTo>
                <a:lnTo>
                  <a:pt x="5016027" y="167164"/>
                </a:lnTo>
                <a:cubicBezTo>
                  <a:pt x="5014170" y="166751"/>
                  <a:pt x="5012415" y="166699"/>
                  <a:pt x="5010764" y="167009"/>
                </a:cubicBezTo>
                <a:close/>
                <a:moveTo>
                  <a:pt x="7035773" y="130945"/>
                </a:moveTo>
                <a:cubicBezTo>
                  <a:pt x="7037477" y="130945"/>
                  <a:pt x="7039153" y="131254"/>
                  <a:pt x="7040804" y="131873"/>
                </a:cubicBezTo>
                <a:lnTo>
                  <a:pt x="7077951" y="148590"/>
                </a:lnTo>
                <a:cubicBezTo>
                  <a:pt x="7081666" y="149828"/>
                  <a:pt x="7084143" y="152408"/>
                  <a:pt x="7085381" y="156329"/>
                </a:cubicBezTo>
                <a:cubicBezTo>
                  <a:pt x="7086619" y="160250"/>
                  <a:pt x="7086413" y="163655"/>
                  <a:pt x="7084762" y="166544"/>
                </a:cubicBezTo>
                <a:lnTo>
                  <a:pt x="7074856" y="188833"/>
                </a:lnTo>
                <a:cubicBezTo>
                  <a:pt x="7073617" y="192135"/>
                  <a:pt x="7073721" y="194921"/>
                  <a:pt x="7075165" y="197191"/>
                </a:cubicBezTo>
                <a:cubicBezTo>
                  <a:pt x="7076610" y="199461"/>
                  <a:pt x="7079189" y="200390"/>
                  <a:pt x="7082905" y="199977"/>
                </a:cubicBezTo>
                <a:lnTo>
                  <a:pt x="7136149" y="193786"/>
                </a:lnTo>
                <a:cubicBezTo>
                  <a:pt x="7139863" y="193373"/>
                  <a:pt x="7143166" y="194405"/>
                  <a:pt x="7146055" y="196882"/>
                </a:cubicBezTo>
                <a:cubicBezTo>
                  <a:pt x="7148945" y="199358"/>
                  <a:pt x="7150595" y="202454"/>
                  <a:pt x="7151009" y="206168"/>
                </a:cubicBezTo>
                <a:lnTo>
                  <a:pt x="7152247" y="216694"/>
                </a:lnTo>
                <a:cubicBezTo>
                  <a:pt x="7153071" y="220408"/>
                  <a:pt x="7152247" y="223710"/>
                  <a:pt x="7149770" y="226600"/>
                </a:cubicBezTo>
                <a:cubicBezTo>
                  <a:pt x="7147293" y="229489"/>
                  <a:pt x="7144197" y="231140"/>
                  <a:pt x="7140483" y="231553"/>
                </a:cubicBezTo>
                <a:lnTo>
                  <a:pt x="7064949" y="240220"/>
                </a:lnTo>
                <a:cubicBezTo>
                  <a:pt x="7061235" y="240633"/>
                  <a:pt x="7057624" y="242284"/>
                  <a:pt x="7054115" y="245173"/>
                </a:cubicBezTo>
                <a:cubicBezTo>
                  <a:pt x="7050607" y="248063"/>
                  <a:pt x="7047821" y="251158"/>
                  <a:pt x="7045757" y="254460"/>
                </a:cubicBezTo>
                <a:lnTo>
                  <a:pt x="6987559" y="386953"/>
                </a:lnTo>
                <a:cubicBezTo>
                  <a:pt x="6985495" y="390668"/>
                  <a:pt x="6982812" y="393247"/>
                  <a:pt x="6979511" y="394692"/>
                </a:cubicBezTo>
                <a:cubicBezTo>
                  <a:pt x="6976209" y="396137"/>
                  <a:pt x="6972700" y="396033"/>
                  <a:pt x="6968985" y="394382"/>
                </a:cubicBezTo>
                <a:lnTo>
                  <a:pt x="6931838" y="377666"/>
                </a:lnTo>
                <a:cubicBezTo>
                  <a:pt x="6928536" y="376428"/>
                  <a:pt x="6926162" y="373951"/>
                  <a:pt x="6924718" y="370237"/>
                </a:cubicBezTo>
                <a:cubicBezTo>
                  <a:pt x="6923273" y="366522"/>
                  <a:pt x="6923170" y="363013"/>
                  <a:pt x="6924408" y="359711"/>
                </a:cubicBezTo>
                <a:lnTo>
                  <a:pt x="6967128" y="263747"/>
                </a:lnTo>
                <a:cubicBezTo>
                  <a:pt x="6968779" y="260445"/>
                  <a:pt x="6968882" y="257762"/>
                  <a:pt x="6967437" y="255698"/>
                </a:cubicBezTo>
                <a:cubicBezTo>
                  <a:pt x="6965993" y="253635"/>
                  <a:pt x="6963413" y="252603"/>
                  <a:pt x="6959699" y="252603"/>
                </a:cubicBezTo>
                <a:lnTo>
                  <a:pt x="6923789" y="256937"/>
                </a:lnTo>
                <a:cubicBezTo>
                  <a:pt x="6920075" y="257349"/>
                  <a:pt x="6916773" y="256421"/>
                  <a:pt x="6913883" y="254151"/>
                </a:cubicBezTo>
                <a:cubicBezTo>
                  <a:pt x="6910994" y="251880"/>
                  <a:pt x="6909343" y="248888"/>
                  <a:pt x="6908930" y="245173"/>
                </a:cubicBezTo>
                <a:lnTo>
                  <a:pt x="6907692" y="234029"/>
                </a:lnTo>
                <a:cubicBezTo>
                  <a:pt x="6907279" y="230314"/>
                  <a:pt x="6908207" y="227012"/>
                  <a:pt x="6910478" y="224123"/>
                </a:cubicBezTo>
                <a:cubicBezTo>
                  <a:pt x="6912749" y="221234"/>
                  <a:pt x="6915741" y="219583"/>
                  <a:pt x="6919455" y="219170"/>
                </a:cubicBezTo>
                <a:lnTo>
                  <a:pt x="6977653" y="212360"/>
                </a:lnTo>
                <a:cubicBezTo>
                  <a:pt x="6981368" y="211947"/>
                  <a:pt x="6985083" y="210296"/>
                  <a:pt x="6988797" y="207407"/>
                </a:cubicBezTo>
                <a:cubicBezTo>
                  <a:pt x="6992512" y="204517"/>
                  <a:pt x="6995195" y="201422"/>
                  <a:pt x="6996846" y="198120"/>
                </a:cubicBezTo>
                <a:lnTo>
                  <a:pt x="7022849" y="139303"/>
                </a:lnTo>
                <a:cubicBezTo>
                  <a:pt x="7024501" y="135588"/>
                  <a:pt x="7027080" y="133112"/>
                  <a:pt x="7030589" y="131873"/>
                </a:cubicBezTo>
                <a:cubicBezTo>
                  <a:pt x="7032343" y="131254"/>
                  <a:pt x="7034071" y="130945"/>
                  <a:pt x="7035773" y="130945"/>
                </a:cubicBezTo>
                <a:close/>
                <a:moveTo>
                  <a:pt x="1019575" y="112681"/>
                </a:moveTo>
                <a:cubicBezTo>
                  <a:pt x="1025354" y="111855"/>
                  <a:pt x="1030514" y="112990"/>
                  <a:pt x="1035054" y="116086"/>
                </a:cubicBezTo>
                <a:cubicBezTo>
                  <a:pt x="1039594" y="119181"/>
                  <a:pt x="1042483" y="123412"/>
                  <a:pt x="1043721" y="128778"/>
                </a:cubicBezTo>
                <a:lnTo>
                  <a:pt x="1049294" y="161591"/>
                </a:lnTo>
                <a:cubicBezTo>
                  <a:pt x="1050532" y="166544"/>
                  <a:pt x="1049500" y="171291"/>
                  <a:pt x="1046198" y="175831"/>
                </a:cubicBezTo>
                <a:cubicBezTo>
                  <a:pt x="1042896" y="180372"/>
                  <a:pt x="1038356" y="183054"/>
                  <a:pt x="1032577" y="183880"/>
                </a:cubicBezTo>
                <a:lnTo>
                  <a:pt x="768830" y="229695"/>
                </a:lnTo>
                <a:cubicBezTo>
                  <a:pt x="763877" y="230521"/>
                  <a:pt x="759130" y="229386"/>
                  <a:pt x="754590" y="226290"/>
                </a:cubicBezTo>
                <a:cubicBezTo>
                  <a:pt x="750050" y="223194"/>
                  <a:pt x="747161" y="219170"/>
                  <a:pt x="745923" y="214217"/>
                </a:cubicBezTo>
                <a:lnTo>
                  <a:pt x="739731" y="181403"/>
                </a:lnTo>
                <a:cubicBezTo>
                  <a:pt x="738905" y="176038"/>
                  <a:pt x="740144" y="171085"/>
                  <a:pt x="743446" y="166544"/>
                </a:cubicBezTo>
                <a:cubicBezTo>
                  <a:pt x="746748" y="162004"/>
                  <a:pt x="751081" y="159321"/>
                  <a:pt x="756447" y="158496"/>
                </a:cubicBezTo>
                <a:close/>
                <a:moveTo>
                  <a:pt x="2174398" y="98286"/>
                </a:moveTo>
                <a:cubicBezTo>
                  <a:pt x="2172850" y="97976"/>
                  <a:pt x="2171148" y="98028"/>
                  <a:pt x="2169290" y="98441"/>
                </a:cubicBezTo>
                <a:lnTo>
                  <a:pt x="2034940" y="126920"/>
                </a:lnTo>
                <a:cubicBezTo>
                  <a:pt x="2031225" y="127746"/>
                  <a:pt x="2028130" y="128984"/>
                  <a:pt x="2025653" y="130635"/>
                </a:cubicBezTo>
                <a:cubicBezTo>
                  <a:pt x="2023177" y="132286"/>
                  <a:pt x="2021939" y="134144"/>
                  <a:pt x="2021939" y="136207"/>
                </a:cubicBezTo>
                <a:cubicBezTo>
                  <a:pt x="2022351" y="137446"/>
                  <a:pt x="2024002" y="138684"/>
                  <a:pt x="2026892" y="139922"/>
                </a:cubicBezTo>
                <a:cubicBezTo>
                  <a:pt x="2029781" y="141160"/>
                  <a:pt x="2032876" y="141573"/>
                  <a:pt x="2036178" y="141160"/>
                </a:cubicBezTo>
                <a:lnTo>
                  <a:pt x="2129666" y="131873"/>
                </a:lnTo>
                <a:cubicBezTo>
                  <a:pt x="2133381" y="131461"/>
                  <a:pt x="2136683" y="132389"/>
                  <a:pt x="2139572" y="134659"/>
                </a:cubicBezTo>
                <a:cubicBezTo>
                  <a:pt x="2142462" y="136930"/>
                  <a:pt x="2144112" y="140128"/>
                  <a:pt x="2144525" y="144256"/>
                </a:cubicBezTo>
                <a:cubicBezTo>
                  <a:pt x="2144938" y="147971"/>
                  <a:pt x="2144010" y="151273"/>
                  <a:pt x="2141739" y="154162"/>
                </a:cubicBezTo>
                <a:cubicBezTo>
                  <a:pt x="2139469" y="157051"/>
                  <a:pt x="2136270" y="158702"/>
                  <a:pt x="2132143" y="159115"/>
                </a:cubicBezTo>
                <a:lnTo>
                  <a:pt x="2040512" y="167783"/>
                </a:lnTo>
                <a:cubicBezTo>
                  <a:pt x="2036385" y="168195"/>
                  <a:pt x="2033083" y="169537"/>
                  <a:pt x="2030606" y="171807"/>
                </a:cubicBezTo>
                <a:cubicBezTo>
                  <a:pt x="2028130" y="174077"/>
                  <a:pt x="2027098" y="176450"/>
                  <a:pt x="2027511" y="178927"/>
                </a:cubicBezTo>
                <a:cubicBezTo>
                  <a:pt x="2027924" y="181403"/>
                  <a:pt x="2029575" y="183467"/>
                  <a:pt x="2032464" y="185118"/>
                </a:cubicBezTo>
                <a:cubicBezTo>
                  <a:pt x="2035353" y="186769"/>
                  <a:pt x="2038655" y="187388"/>
                  <a:pt x="2042370" y="186976"/>
                </a:cubicBezTo>
                <a:lnTo>
                  <a:pt x="2164337" y="172736"/>
                </a:lnTo>
                <a:cubicBezTo>
                  <a:pt x="2168052" y="172323"/>
                  <a:pt x="2171354" y="170672"/>
                  <a:pt x="2174243" y="167783"/>
                </a:cubicBezTo>
                <a:cubicBezTo>
                  <a:pt x="2177133" y="164893"/>
                  <a:pt x="2178577" y="161591"/>
                  <a:pt x="2178577" y="157877"/>
                </a:cubicBezTo>
                <a:lnTo>
                  <a:pt x="2182292" y="108966"/>
                </a:lnTo>
                <a:cubicBezTo>
                  <a:pt x="2182292" y="105251"/>
                  <a:pt x="2181054" y="102362"/>
                  <a:pt x="2178577" y="100298"/>
                </a:cubicBezTo>
                <a:cubicBezTo>
                  <a:pt x="2177339" y="99266"/>
                  <a:pt x="2175946" y="98595"/>
                  <a:pt x="2174398" y="98286"/>
                </a:cubicBezTo>
                <a:close/>
                <a:moveTo>
                  <a:pt x="4597266" y="81724"/>
                </a:moveTo>
                <a:cubicBezTo>
                  <a:pt x="4595151" y="81518"/>
                  <a:pt x="4592958" y="81724"/>
                  <a:pt x="4590688" y="82343"/>
                </a:cubicBezTo>
                <a:lnTo>
                  <a:pt x="4523823" y="99060"/>
                </a:lnTo>
                <a:cubicBezTo>
                  <a:pt x="4519695" y="100298"/>
                  <a:pt x="4516187" y="102671"/>
                  <a:pt x="4513298" y="106180"/>
                </a:cubicBezTo>
                <a:cubicBezTo>
                  <a:pt x="4510408" y="109688"/>
                  <a:pt x="4508757" y="113506"/>
                  <a:pt x="4508345" y="117634"/>
                </a:cubicBezTo>
                <a:lnTo>
                  <a:pt x="4507725" y="121348"/>
                </a:lnTo>
                <a:cubicBezTo>
                  <a:pt x="4507725" y="125476"/>
                  <a:pt x="4508964" y="128881"/>
                  <a:pt x="4511440" y="131564"/>
                </a:cubicBezTo>
                <a:cubicBezTo>
                  <a:pt x="4513917" y="134247"/>
                  <a:pt x="4517425" y="135382"/>
                  <a:pt x="4521965" y="134969"/>
                </a:cubicBezTo>
                <a:lnTo>
                  <a:pt x="4608643" y="123206"/>
                </a:lnTo>
                <a:cubicBezTo>
                  <a:pt x="4612770" y="122793"/>
                  <a:pt x="4615763" y="121039"/>
                  <a:pt x="4617620" y="117943"/>
                </a:cubicBezTo>
                <a:cubicBezTo>
                  <a:pt x="4619478" y="114847"/>
                  <a:pt x="4619581" y="111236"/>
                  <a:pt x="4617930" y="107108"/>
                </a:cubicBezTo>
                <a:lnTo>
                  <a:pt x="4611739" y="92868"/>
                </a:lnTo>
                <a:cubicBezTo>
                  <a:pt x="4610087" y="88741"/>
                  <a:pt x="4607302" y="85645"/>
                  <a:pt x="4603380" y="83582"/>
                </a:cubicBezTo>
                <a:cubicBezTo>
                  <a:pt x="4601420" y="82550"/>
                  <a:pt x="4599382" y="81931"/>
                  <a:pt x="4597266" y="81724"/>
                </a:cubicBezTo>
                <a:close/>
                <a:moveTo>
                  <a:pt x="5361499" y="64389"/>
                </a:moveTo>
                <a:lnTo>
                  <a:pt x="5182572" y="72437"/>
                </a:lnTo>
                <a:cubicBezTo>
                  <a:pt x="5178857" y="72850"/>
                  <a:pt x="5175761" y="74398"/>
                  <a:pt x="5173285" y="77081"/>
                </a:cubicBezTo>
                <a:cubicBezTo>
                  <a:pt x="5170808" y="79764"/>
                  <a:pt x="5169570" y="82963"/>
                  <a:pt x="5169570" y="86677"/>
                </a:cubicBezTo>
                <a:lnTo>
                  <a:pt x="5172666" y="188833"/>
                </a:lnTo>
                <a:cubicBezTo>
                  <a:pt x="5172666" y="192960"/>
                  <a:pt x="5174007" y="196056"/>
                  <a:pt x="5176690" y="198120"/>
                </a:cubicBezTo>
                <a:cubicBezTo>
                  <a:pt x="5179373" y="200184"/>
                  <a:pt x="5182572" y="201009"/>
                  <a:pt x="5186287" y="200596"/>
                </a:cubicBezTo>
                <a:lnTo>
                  <a:pt x="5218481" y="196262"/>
                </a:lnTo>
                <a:cubicBezTo>
                  <a:pt x="5222608" y="195850"/>
                  <a:pt x="5226117" y="194095"/>
                  <a:pt x="5229006" y="191000"/>
                </a:cubicBezTo>
                <a:cubicBezTo>
                  <a:pt x="5231895" y="187904"/>
                  <a:pt x="5233547" y="184499"/>
                  <a:pt x="5233959" y="180784"/>
                </a:cubicBezTo>
                <a:lnTo>
                  <a:pt x="5242008" y="125063"/>
                </a:lnTo>
                <a:cubicBezTo>
                  <a:pt x="5242420" y="121348"/>
                  <a:pt x="5244071" y="118459"/>
                  <a:pt x="5246961" y="116395"/>
                </a:cubicBezTo>
                <a:cubicBezTo>
                  <a:pt x="5249850" y="114332"/>
                  <a:pt x="5253152" y="113506"/>
                  <a:pt x="5256867" y="113919"/>
                </a:cubicBezTo>
                <a:lnTo>
                  <a:pt x="5297110" y="118872"/>
                </a:lnTo>
                <a:cubicBezTo>
                  <a:pt x="5300824" y="119285"/>
                  <a:pt x="5303817" y="121039"/>
                  <a:pt x="5306087" y="124134"/>
                </a:cubicBezTo>
                <a:cubicBezTo>
                  <a:pt x="5308357" y="127230"/>
                  <a:pt x="5309286" y="130635"/>
                  <a:pt x="5308873" y="134350"/>
                </a:cubicBezTo>
                <a:lnTo>
                  <a:pt x="5304539" y="170878"/>
                </a:lnTo>
                <a:cubicBezTo>
                  <a:pt x="5304127" y="174593"/>
                  <a:pt x="5304952" y="177585"/>
                  <a:pt x="5307016" y="179856"/>
                </a:cubicBezTo>
                <a:cubicBezTo>
                  <a:pt x="5309080" y="182126"/>
                  <a:pt x="5311969" y="182848"/>
                  <a:pt x="5315684" y="182023"/>
                </a:cubicBezTo>
                <a:lnTo>
                  <a:pt x="5352831" y="176450"/>
                </a:lnTo>
                <a:cubicBezTo>
                  <a:pt x="5356546" y="176038"/>
                  <a:pt x="5359848" y="176657"/>
                  <a:pt x="5362737" y="178308"/>
                </a:cubicBezTo>
                <a:cubicBezTo>
                  <a:pt x="5365626" y="179959"/>
                  <a:pt x="5367277" y="182229"/>
                  <a:pt x="5367690" y="185118"/>
                </a:cubicBezTo>
                <a:cubicBezTo>
                  <a:pt x="5368103" y="188007"/>
                  <a:pt x="5368412" y="189246"/>
                  <a:pt x="5368619" y="188833"/>
                </a:cubicBezTo>
                <a:cubicBezTo>
                  <a:pt x="5368825" y="188420"/>
                  <a:pt x="5369341" y="186150"/>
                  <a:pt x="5370167" y="182023"/>
                </a:cubicBezTo>
                <a:lnTo>
                  <a:pt x="5373882" y="76771"/>
                </a:lnTo>
                <a:cubicBezTo>
                  <a:pt x="5374707" y="73057"/>
                  <a:pt x="5373778" y="69858"/>
                  <a:pt x="5371096" y="67175"/>
                </a:cubicBezTo>
                <a:cubicBezTo>
                  <a:pt x="5368412" y="64492"/>
                  <a:pt x="5365213" y="63563"/>
                  <a:pt x="5361499" y="64389"/>
                </a:cubicBezTo>
                <a:close/>
                <a:moveTo>
                  <a:pt x="6325715" y="62531"/>
                </a:moveTo>
                <a:cubicBezTo>
                  <a:pt x="6321999" y="62531"/>
                  <a:pt x="6318904" y="63328"/>
                  <a:pt x="6316428" y="64921"/>
                </a:cubicBezTo>
                <a:cubicBezTo>
                  <a:pt x="6313951" y="66514"/>
                  <a:pt x="6312713" y="68706"/>
                  <a:pt x="6312713" y="71499"/>
                </a:cubicBezTo>
                <a:cubicBezTo>
                  <a:pt x="6313125" y="73892"/>
                  <a:pt x="6314674" y="75884"/>
                  <a:pt x="6317357" y="77477"/>
                </a:cubicBezTo>
                <a:cubicBezTo>
                  <a:pt x="6320039" y="79070"/>
                  <a:pt x="6323445" y="79867"/>
                  <a:pt x="6327572" y="79867"/>
                </a:cubicBezTo>
                <a:lnTo>
                  <a:pt x="6427251" y="75533"/>
                </a:lnTo>
                <a:cubicBezTo>
                  <a:pt x="6431379" y="75120"/>
                  <a:pt x="6434784" y="76157"/>
                  <a:pt x="6437467" y="78643"/>
                </a:cubicBezTo>
                <a:cubicBezTo>
                  <a:pt x="6440149" y="81129"/>
                  <a:pt x="6441491" y="84252"/>
                  <a:pt x="6441491" y="88012"/>
                </a:cubicBezTo>
                <a:lnTo>
                  <a:pt x="6443348" y="115563"/>
                </a:lnTo>
                <a:cubicBezTo>
                  <a:pt x="6443348" y="119323"/>
                  <a:pt x="6442007" y="122559"/>
                  <a:pt x="6439324" y="125271"/>
                </a:cubicBezTo>
                <a:cubicBezTo>
                  <a:pt x="6436641" y="127983"/>
                  <a:pt x="6433649" y="129548"/>
                  <a:pt x="6430347" y="129968"/>
                </a:cubicBezTo>
                <a:lnTo>
                  <a:pt x="6331287" y="134350"/>
                </a:lnTo>
                <a:cubicBezTo>
                  <a:pt x="6327985" y="134763"/>
                  <a:pt x="6324992" y="136207"/>
                  <a:pt x="6322309" y="138684"/>
                </a:cubicBezTo>
                <a:cubicBezTo>
                  <a:pt x="6319627" y="141160"/>
                  <a:pt x="6318698" y="144050"/>
                  <a:pt x="6319523" y="147352"/>
                </a:cubicBezTo>
                <a:cubicBezTo>
                  <a:pt x="6319937" y="150653"/>
                  <a:pt x="6321484" y="153336"/>
                  <a:pt x="6324167" y="155400"/>
                </a:cubicBezTo>
                <a:cubicBezTo>
                  <a:pt x="6326849" y="157464"/>
                  <a:pt x="6330049" y="158289"/>
                  <a:pt x="6333763" y="157877"/>
                </a:cubicBezTo>
                <a:lnTo>
                  <a:pt x="6507118" y="135588"/>
                </a:lnTo>
                <a:cubicBezTo>
                  <a:pt x="6510833" y="135175"/>
                  <a:pt x="6513515" y="133524"/>
                  <a:pt x="6515167" y="130635"/>
                </a:cubicBezTo>
                <a:cubicBezTo>
                  <a:pt x="6516818" y="127746"/>
                  <a:pt x="6517230" y="124650"/>
                  <a:pt x="6516405" y="121348"/>
                </a:cubicBezTo>
                <a:lnTo>
                  <a:pt x="6499069" y="75533"/>
                </a:lnTo>
                <a:cubicBezTo>
                  <a:pt x="6497831" y="71405"/>
                  <a:pt x="6495561" y="68207"/>
                  <a:pt x="6492259" y="65937"/>
                </a:cubicBezTo>
                <a:cubicBezTo>
                  <a:pt x="6488957" y="63666"/>
                  <a:pt x="6485243" y="62531"/>
                  <a:pt x="6481115" y="62531"/>
                </a:cubicBezTo>
                <a:close/>
                <a:moveTo>
                  <a:pt x="7522793" y="43958"/>
                </a:moveTo>
                <a:cubicBezTo>
                  <a:pt x="7526301" y="43545"/>
                  <a:pt x="7529707" y="44577"/>
                  <a:pt x="7533008" y="47053"/>
                </a:cubicBezTo>
                <a:lnTo>
                  <a:pt x="7572013" y="77390"/>
                </a:lnTo>
                <a:cubicBezTo>
                  <a:pt x="7574903" y="79867"/>
                  <a:pt x="7576657" y="82963"/>
                  <a:pt x="7577276" y="86677"/>
                </a:cubicBezTo>
                <a:cubicBezTo>
                  <a:pt x="7577895" y="90392"/>
                  <a:pt x="7576966" y="93694"/>
                  <a:pt x="7574489" y="96583"/>
                </a:cubicBezTo>
                <a:lnTo>
                  <a:pt x="7557154" y="118253"/>
                </a:lnTo>
                <a:cubicBezTo>
                  <a:pt x="7555091" y="121142"/>
                  <a:pt x="7552201" y="122793"/>
                  <a:pt x="7548487" y="123206"/>
                </a:cubicBezTo>
                <a:cubicBezTo>
                  <a:pt x="7544771" y="123618"/>
                  <a:pt x="7541470" y="122587"/>
                  <a:pt x="7538581" y="120110"/>
                </a:cubicBezTo>
                <a:lnTo>
                  <a:pt x="7498956" y="89773"/>
                </a:lnTo>
                <a:cubicBezTo>
                  <a:pt x="7496067" y="87296"/>
                  <a:pt x="7494417" y="84201"/>
                  <a:pt x="7494003" y="80486"/>
                </a:cubicBezTo>
                <a:cubicBezTo>
                  <a:pt x="7493591" y="76771"/>
                  <a:pt x="7494622" y="73469"/>
                  <a:pt x="7497099" y="70580"/>
                </a:cubicBezTo>
                <a:lnTo>
                  <a:pt x="7513815" y="48911"/>
                </a:lnTo>
                <a:cubicBezTo>
                  <a:pt x="7516292" y="46021"/>
                  <a:pt x="7519284" y="44370"/>
                  <a:pt x="7522793" y="43958"/>
                </a:cubicBezTo>
                <a:close/>
                <a:moveTo>
                  <a:pt x="5858711" y="42100"/>
                </a:moveTo>
                <a:lnTo>
                  <a:pt x="5880129" y="42100"/>
                </a:lnTo>
                <a:cubicBezTo>
                  <a:pt x="5885030" y="42100"/>
                  <a:pt x="5889011" y="43648"/>
                  <a:pt x="5892071" y="46744"/>
                </a:cubicBezTo>
                <a:cubicBezTo>
                  <a:pt x="5895131" y="49839"/>
                  <a:pt x="5896661" y="53657"/>
                  <a:pt x="5896661" y="58198"/>
                </a:cubicBezTo>
                <a:lnTo>
                  <a:pt x="5896661" y="466201"/>
                </a:lnTo>
                <a:cubicBezTo>
                  <a:pt x="5896661" y="471154"/>
                  <a:pt x="5895131" y="475178"/>
                  <a:pt x="5892071" y="478274"/>
                </a:cubicBezTo>
                <a:cubicBezTo>
                  <a:pt x="5889011" y="481369"/>
                  <a:pt x="5885030" y="482917"/>
                  <a:pt x="5880129" y="482917"/>
                </a:cubicBezTo>
                <a:lnTo>
                  <a:pt x="5858711" y="482917"/>
                </a:lnTo>
                <a:cubicBezTo>
                  <a:pt x="5854216" y="482917"/>
                  <a:pt x="5850336" y="481369"/>
                  <a:pt x="5847073" y="478274"/>
                </a:cubicBezTo>
                <a:cubicBezTo>
                  <a:pt x="5843810" y="475178"/>
                  <a:pt x="5842178" y="471154"/>
                  <a:pt x="5842178" y="466201"/>
                </a:cubicBezTo>
                <a:lnTo>
                  <a:pt x="5842178" y="58198"/>
                </a:lnTo>
                <a:cubicBezTo>
                  <a:pt x="5842178" y="53657"/>
                  <a:pt x="5843810" y="49839"/>
                  <a:pt x="5847073" y="46744"/>
                </a:cubicBezTo>
                <a:cubicBezTo>
                  <a:pt x="5850336" y="43648"/>
                  <a:pt x="5854216" y="42100"/>
                  <a:pt x="5858711" y="42100"/>
                </a:cubicBezTo>
                <a:close/>
                <a:moveTo>
                  <a:pt x="3766633" y="40552"/>
                </a:moveTo>
                <a:cubicBezTo>
                  <a:pt x="3769522" y="39933"/>
                  <a:pt x="3771998" y="40656"/>
                  <a:pt x="3774062" y="42719"/>
                </a:cubicBezTo>
                <a:lnTo>
                  <a:pt x="3798827" y="60674"/>
                </a:lnTo>
                <a:cubicBezTo>
                  <a:pt x="3804193" y="64802"/>
                  <a:pt x="3805018" y="69755"/>
                  <a:pt x="3801304" y="75533"/>
                </a:cubicBezTo>
                <a:lnTo>
                  <a:pt x="3692338" y="222885"/>
                </a:lnTo>
                <a:cubicBezTo>
                  <a:pt x="3690274" y="224949"/>
                  <a:pt x="3687901" y="226290"/>
                  <a:pt x="3685218" y="226909"/>
                </a:cubicBezTo>
                <a:cubicBezTo>
                  <a:pt x="3682535" y="227528"/>
                  <a:pt x="3679955" y="226806"/>
                  <a:pt x="3677479" y="224742"/>
                </a:cubicBezTo>
                <a:lnTo>
                  <a:pt x="3652714" y="206787"/>
                </a:lnTo>
                <a:cubicBezTo>
                  <a:pt x="3650650" y="204724"/>
                  <a:pt x="3649309" y="202350"/>
                  <a:pt x="3648689" y="199668"/>
                </a:cubicBezTo>
                <a:cubicBezTo>
                  <a:pt x="3648070" y="196985"/>
                  <a:pt x="3648793" y="194405"/>
                  <a:pt x="3650856" y="191929"/>
                </a:cubicBezTo>
                <a:lnTo>
                  <a:pt x="3759823" y="44577"/>
                </a:lnTo>
                <a:cubicBezTo>
                  <a:pt x="3761473" y="42513"/>
                  <a:pt x="3763744" y="41172"/>
                  <a:pt x="3766633" y="40552"/>
                </a:cubicBezTo>
                <a:close/>
                <a:moveTo>
                  <a:pt x="4050115" y="39933"/>
                </a:moveTo>
                <a:cubicBezTo>
                  <a:pt x="4051405" y="40140"/>
                  <a:pt x="4052668" y="40656"/>
                  <a:pt x="4053907" y="41481"/>
                </a:cubicBezTo>
                <a:lnTo>
                  <a:pt x="4086101" y="61912"/>
                </a:lnTo>
                <a:cubicBezTo>
                  <a:pt x="4088578" y="63563"/>
                  <a:pt x="4090229" y="65730"/>
                  <a:pt x="4091055" y="68413"/>
                </a:cubicBezTo>
                <a:cubicBezTo>
                  <a:pt x="4091880" y="71096"/>
                  <a:pt x="4091467" y="73676"/>
                  <a:pt x="4089816" y="76152"/>
                </a:cubicBezTo>
                <a:lnTo>
                  <a:pt x="4072481" y="103394"/>
                </a:lnTo>
                <a:cubicBezTo>
                  <a:pt x="4070830" y="105870"/>
                  <a:pt x="4070520" y="108037"/>
                  <a:pt x="4071552" y="109894"/>
                </a:cubicBezTo>
                <a:cubicBezTo>
                  <a:pt x="4072584" y="111752"/>
                  <a:pt x="4074544" y="112681"/>
                  <a:pt x="4077434" y="112681"/>
                </a:cubicBezTo>
                <a:lnTo>
                  <a:pt x="4172160" y="112681"/>
                </a:lnTo>
                <a:cubicBezTo>
                  <a:pt x="4175049" y="112681"/>
                  <a:pt x="4177526" y="113609"/>
                  <a:pt x="4179590" y="115467"/>
                </a:cubicBezTo>
                <a:cubicBezTo>
                  <a:pt x="4181653" y="117324"/>
                  <a:pt x="4182685" y="119904"/>
                  <a:pt x="4182685" y="123206"/>
                </a:cubicBezTo>
                <a:lnTo>
                  <a:pt x="4195067" y="486632"/>
                </a:lnTo>
                <a:cubicBezTo>
                  <a:pt x="4195067" y="493236"/>
                  <a:pt x="4191766" y="496538"/>
                  <a:pt x="4185161" y="496538"/>
                </a:cubicBezTo>
                <a:lnTo>
                  <a:pt x="4032237" y="492204"/>
                </a:lnTo>
                <a:cubicBezTo>
                  <a:pt x="4029348" y="492204"/>
                  <a:pt x="4026872" y="491172"/>
                  <a:pt x="4024808" y="489109"/>
                </a:cubicBezTo>
                <a:cubicBezTo>
                  <a:pt x="4022744" y="487045"/>
                  <a:pt x="4021712" y="484568"/>
                  <a:pt x="4021712" y="481679"/>
                </a:cubicBezTo>
                <a:lnTo>
                  <a:pt x="4022951" y="443293"/>
                </a:lnTo>
                <a:cubicBezTo>
                  <a:pt x="4022951" y="440404"/>
                  <a:pt x="4023982" y="438031"/>
                  <a:pt x="4026046" y="436173"/>
                </a:cubicBezTo>
                <a:cubicBezTo>
                  <a:pt x="4028110" y="434316"/>
                  <a:pt x="4030586" y="433387"/>
                  <a:pt x="4033476" y="433387"/>
                </a:cubicBezTo>
                <a:lnTo>
                  <a:pt x="4123868" y="435864"/>
                </a:lnTo>
                <a:cubicBezTo>
                  <a:pt x="4126757" y="435864"/>
                  <a:pt x="4129234" y="434935"/>
                  <a:pt x="4131298" y="433078"/>
                </a:cubicBezTo>
                <a:cubicBezTo>
                  <a:pt x="4133362" y="431220"/>
                  <a:pt x="4134187" y="428847"/>
                  <a:pt x="4133774" y="425958"/>
                </a:cubicBezTo>
                <a:lnTo>
                  <a:pt x="4125725" y="182023"/>
                </a:lnTo>
                <a:cubicBezTo>
                  <a:pt x="4125725" y="179133"/>
                  <a:pt x="4124694" y="176657"/>
                  <a:pt x="4122630" y="174593"/>
                </a:cubicBezTo>
                <a:cubicBezTo>
                  <a:pt x="4120566" y="172529"/>
                  <a:pt x="4118089" y="171497"/>
                  <a:pt x="4115200" y="171497"/>
                </a:cubicBezTo>
                <a:lnTo>
                  <a:pt x="4040905" y="171497"/>
                </a:lnTo>
                <a:cubicBezTo>
                  <a:pt x="4038016" y="171497"/>
                  <a:pt x="4035023" y="172426"/>
                  <a:pt x="4031928" y="174283"/>
                </a:cubicBezTo>
                <a:cubicBezTo>
                  <a:pt x="4028832" y="176141"/>
                  <a:pt x="4026459" y="178101"/>
                  <a:pt x="4024808" y="180165"/>
                </a:cubicBezTo>
                <a:lnTo>
                  <a:pt x="3998805" y="222266"/>
                </a:lnTo>
                <a:cubicBezTo>
                  <a:pt x="3997154" y="224742"/>
                  <a:pt x="3994987" y="226393"/>
                  <a:pt x="3992304" y="227219"/>
                </a:cubicBezTo>
                <a:cubicBezTo>
                  <a:pt x="3989621" y="228044"/>
                  <a:pt x="3987042" y="227631"/>
                  <a:pt x="3984565" y="225980"/>
                </a:cubicBezTo>
                <a:lnTo>
                  <a:pt x="3955466" y="208026"/>
                </a:lnTo>
                <a:cubicBezTo>
                  <a:pt x="3952990" y="206375"/>
                  <a:pt x="3950926" y="205962"/>
                  <a:pt x="3949274" y="206787"/>
                </a:cubicBezTo>
                <a:cubicBezTo>
                  <a:pt x="3947624" y="207613"/>
                  <a:pt x="3947005" y="209677"/>
                  <a:pt x="3947417" y="212979"/>
                </a:cubicBezTo>
                <a:lnTo>
                  <a:pt x="3959800" y="444532"/>
                </a:lnTo>
                <a:cubicBezTo>
                  <a:pt x="3960212" y="447834"/>
                  <a:pt x="3959490" y="450413"/>
                  <a:pt x="3957633" y="452271"/>
                </a:cubicBezTo>
                <a:cubicBezTo>
                  <a:pt x="3955776" y="454128"/>
                  <a:pt x="3953196" y="455263"/>
                  <a:pt x="3949894" y="455676"/>
                </a:cubicBezTo>
                <a:lnTo>
                  <a:pt x="3700386" y="463105"/>
                </a:lnTo>
                <a:cubicBezTo>
                  <a:pt x="3693783" y="463105"/>
                  <a:pt x="3690480" y="459803"/>
                  <a:pt x="3690480" y="453199"/>
                </a:cubicBezTo>
                <a:lnTo>
                  <a:pt x="3705959" y="251364"/>
                </a:lnTo>
                <a:cubicBezTo>
                  <a:pt x="3706371" y="248063"/>
                  <a:pt x="3707609" y="245483"/>
                  <a:pt x="3709673" y="243625"/>
                </a:cubicBezTo>
                <a:cubicBezTo>
                  <a:pt x="3711737" y="241768"/>
                  <a:pt x="3714214" y="241046"/>
                  <a:pt x="3717103" y="241458"/>
                </a:cubicBezTo>
                <a:lnTo>
                  <a:pt x="3755488" y="244554"/>
                </a:lnTo>
                <a:cubicBezTo>
                  <a:pt x="3758378" y="244554"/>
                  <a:pt x="3760751" y="245689"/>
                  <a:pt x="3762609" y="247959"/>
                </a:cubicBezTo>
                <a:cubicBezTo>
                  <a:pt x="3764466" y="250229"/>
                  <a:pt x="3765188" y="252809"/>
                  <a:pt x="3764775" y="255698"/>
                </a:cubicBezTo>
                <a:lnTo>
                  <a:pt x="3762299" y="287893"/>
                </a:lnTo>
                <a:cubicBezTo>
                  <a:pt x="3761886" y="291195"/>
                  <a:pt x="3762609" y="293671"/>
                  <a:pt x="3764466" y="295322"/>
                </a:cubicBezTo>
                <a:cubicBezTo>
                  <a:pt x="3766323" y="296973"/>
                  <a:pt x="3768903" y="297592"/>
                  <a:pt x="3772205" y="297180"/>
                </a:cubicBezTo>
                <a:lnTo>
                  <a:pt x="3863216" y="285416"/>
                </a:lnTo>
                <a:cubicBezTo>
                  <a:pt x="3866105" y="284591"/>
                  <a:pt x="3868582" y="285107"/>
                  <a:pt x="3870646" y="286964"/>
                </a:cubicBezTo>
                <a:cubicBezTo>
                  <a:pt x="3872710" y="288822"/>
                  <a:pt x="3874154" y="291195"/>
                  <a:pt x="3874980" y="294084"/>
                </a:cubicBezTo>
                <a:lnTo>
                  <a:pt x="3878695" y="324421"/>
                </a:lnTo>
                <a:cubicBezTo>
                  <a:pt x="3879520" y="331438"/>
                  <a:pt x="3876630" y="335359"/>
                  <a:pt x="3870027" y="336185"/>
                </a:cubicBezTo>
                <a:lnTo>
                  <a:pt x="3767871" y="349805"/>
                </a:lnTo>
                <a:cubicBezTo>
                  <a:pt x="3764982" y="350218"/>
                  <a:pt x="3762505" y="351560"/>
                  <a:pt x="3760442" y="353830"/>
                </a:cubicBezTo>
                <a:cubicBezTo>
                  <a:pt x="3758378" y="356100"/>
                  <a:pt x="3757139" y="358680"/>
                  <a:pt x="3756727" y="361569"/>
                </a:cubicBezTo>
                <a:lnTo>
                  <a:pt x="3754250" y="391906"/>
                </a:lnTo>
                <a:cubicBezTo>
                  <a:pt x="3754250" y="394795"/>
                  <a:pt x="3755179" y="397272"/>
                  <a:pt x="3757037" y="399335"/>
                </a:cubicBezTo>
                <a:cubicBezTo>
                  <a:pt x="3758894" y="401399"/>
                  <a:pt x="3761267" y="402225"/>
                  <a:pt x="3764156" y="401812"/>
                </a:cubicBezTo>
                <a:lnTo>
                  <a:pt x="3887981" y="398097"/>
                </a:lnTo>
                <a:cubicBezTo>
                  <a:pt x="3890871" y="398097"/>
                  <a:pt x="3893244" y="397065"/>
                  <a:pt x="3895101" y="395002"/>
                </a:cubicBezTo>
                <a:cubicBezTo>
                  <a:pt x="3896959" y="392938"/>
                  <a:pt x="3897888" y="390461"/>
                  <a:pt x="3897888" y="387572"/>
                </a:cubicBezTo>
                <a:lnTo>
                  <a:pt x="3888600" y="219170"/>
                </a:lnTo>
                <a:cubicBezTo>
                  <a:pt x="3888600" y="216281"/>
                  <a:pt x="3887569" y="214011"/>
                  <a:pt x="3885505" y="212360"/>
                </a:cubicBezTo>
                <a:cubicBezTo>
                  <a:pt x="3883441" y="210709"/>
                  <a:pt x="3880965" y="210296"/>
                  <a:pt x="3878075" y="211121"/>
                </a:cubicBezTo>
                <a:lnTo>
                  <a:pt x="3765394" y="235267"/>
                </a:lnTo>
                <a:cubicBezTo>
                  <a:pt x="3762505" y="236093"/>
                  <a:pt x="3759926" y="235783"/>
                  <a:pt x="3757655" y="234339"/>
                </a:cubicBezTo>
                <a:cubicBezTo>
                  <a:pt x="3755385" y="232894"/>
                  <a:pt x="3753838" y="230727"/>
                  <a:pt x="3753012" y="227838"/>
                </a:cubicBezTo>
                <a:lnTo>
                  <a:pt x="3744963" y="190071"/>
                </a:lnTo>
                <a:cubicBezTo>
                  <a:pt x="3744138" y="187182"/>
                  <a:pt x="3744447" y="184602"/>
                  <a:pt x="3745892" y="182332"/>
                </a:cubicBezTo>
                <a:cubicBezTo>
                  <a:pt x="3747337" y="180062"/>
                  <a:pt x="3749504" y="178514"/>
                  <a:pt x="3752393" y="177689"/>
                </a:cubicBezTo>
                <a:lnTo>
                  <a:pt x="3933178" y="138684"/>
                </a:lnTo>
                <a:cubicBezTo>
                  <a:pt x="3936067" y="137858"/>
                  <a:pt x="3938543" y="138271"/>
                  <a:pt x="3940607" y="139922"/>
                </a:cubicBezTo>
                <a:cubicBezTo>
                  <a:pt x="3942671" y="141573"/>
                  <a:pt x="3943703" y="144050"/>
                  <a:pt x="3943703" y="147352"/>
                </a:cubicBezTo>
                <a:lnTo>
                  <a:pt x="3946179" y="185118"/>
                </a:lnTo>
                <a:cubicBezTo>
                  <a:pt x="3946179" y="191722"/>
                  <a:pt x="3948036" y="192135"/>
                  <a:pt x="3951751" y="186356"/>
                </a:cubicBezTo>
                <a:lnTo>
                  <a:pt x="4039667" y="45196"/>
                </a:lnTo>
                <a:cubicBezTo>
                  <a:pt x="4041318" y="42719"/>
                  <a:pt x="4043485" y="41068"/>
                  <a:pt x="4046168" y="40243"/>
                </a:cubicBezTo>
                <a:cubicBezTo>
                  <a:pt x="4047509" y="39830"/>
                  <a:pt x="4048825" y="39727"/>
                  <a:pt x="4050115" y="39933"/>
                </a:cubicBezTo>
                <a:close/>
                <a:moveTo>
                  <a:pt x="367637" y="29099"/>
                </a:moveTo>
                <a:cubicBezTo>
                  <a:pt x="370939" y="28686"/>
                  <a:pt x="373828" y="29408"/>
                  <a:pt x="376304" y="31266"/>
                </a:cubicBezTo>
                <a:cubicBezTo>
                  <a:pt x="378781" y="33123"/>
                  <a:pt x="380226" y="35703"/>
                  <a:pt x="380638" y="39005"/>
                </a:cubicBezTo>
                <a:lnTo>
                  <a:pt x="394878" y="170259"/>
                </a:lnTo>
                <a:cubicBezTo>
                  <a:pt x="395291" y="173561"/>
                  <a:pt x="394465" y="176347"/>
                  <a:pt x="392402" y="178617"/>
                </a:cubicBezTo>
                <a:cubicBezTo>
                  <a:pt x="390338" y="180887"/>
                  <a:pt x="387655" y="182023"/>
                  <a:pt x="384353" y="182023"/>
                </a:cubicBezTo>
                <a:lnTo>
                  <a:pt x="79744" y="208645"/>
                </a:lnTo>
                <a:cubicBezTo>
                  <a:pt x="76441" y="209058"/>
                  <a:pt x="73656" y="208232"/>
                  <a:pt x="71386" y="206168"/>
                </a:cubicBezTo>
                <a:cubicBezTo>
                  <a:pt x="69115" y="204105"/>
                  <a:pt x="67981" y="201422"/>
                  <a:pt x="67981" y="198120"/>
                </a:cubicBezTo>
                <a:lnTo>
                  <a:pt x="67981" y="82963"/>
                </a:lnTo>
                <a:cubicBezTo>
                  <a:pt x="67981" y="79661"/>
                  <a:pt x="69115" y="76978"/>
                  <a:pt x="71386" y="74914"/>
                </a:cubicBezTo>
                <a:cubicBezTo>
                  <a:pt x="73656" y="72850"/>
                  <a:pt x="76441" y="71818"/>
                  <a:pt x="79744" y="71818"/>
                </a:cubicBezTo>
                <a:lnTo>
                  <a:pt x="105128" y="71818"/>
                </a:lnTo>
                <a:cubicBezTo>
                  <a:pt x="108430" y="71818"/>
                  <a:pt x="111216" y="72850"/>
                  <a:pt x="113486" y="74914"/>
                </a:cubicBezTo>
                <a:cubicBezTo>
                  <a:pt x="115756" y="76978"/>
                  <a:pt x="116891" y="79661"/>
                  <a:pt x="116891" y="82963"/>
                </a:cubicBezTo>
                <a:lnTo>
                  <a:pt x="116891" y="102775"/>
                </a:lnTo>
                <a:cubicBezTo>
                  <a:pt x="116891" y="106076"/>
                  <a:pt x="117923" y="108759"/>
                  <a:pt x="119987" y="110823"/>
                </a:cubicBezTo>
                <a:cubicBezTo>
                  <a:pt x="122050" y="112887"/>
                  <a:pt x="124733" y="113712"/>
                  <a:pt x="128035" y="113300"/>
                </a:cubicBezTo>
                <a:lnTo>
                  <a:pt x="272911" y="100298"/>
                </a:lnTo>
                <a:cubicBezTo>
                  <a:pt x="276212" y="100298"/>
                  <a:pt x="278999" y="101227"/>
                  <a:pt x="281269" y="103084"/>
                </a:cubicBezTo>
                <a:cubicBezTo>
                  <a:pt x="283539" y="104941"/>
                  <a:pt x="284881" y="107521"/>
                  <a:pt x="285293" y="110823"/>
                </a:cubicBezTo>
                <a:lnTo>
                  <a:pt x="285912" y="120110"/>
                </a:lnTo>
                <a:cubicBezTo>
                  <a:pt x="286325" y="123412"/>
                  <a:pt x="285602" y="126301"/>
                  <a:pt x="283745" y="128778"/>
                </a:cubicBezTo>
                <a:cubicBezTo>
                  <a:pt x="281888" y="131254"/>
                  <a:pt x="279308" y="132493"/>
                  <a:pt x="276006" y="132493"/>
                </a:cubicBezTo>
                <a:lnTo>
                  <a:pt x="128035" y="145494"/>
                </a:lnTo>
                <a:cubicBezTo>
                  <a:pt x="124733" y="145907"/>
                  <a:pt x="122050" y="146732"/>
                  <a:pt x="119987" y="147971"/>
                </a:cubicBezTo>
                <a:cubicBezTo>
                  <a:pt x="117923" y="149209"/>
                  <a:pt x="116891" y="150447"/>
                  <a:pt x="116891" y="151685"/>
                </a:cubicBezTo>
                <a:cubicBezTo>
                  <a:pt x="116891" y="152924"/>
                  <a:pt x="117923" y="153956"/>
                  <a:pt x="119987" y="154781"/>
                </a:cubicBezTo>
                <a:cubicBezTo>
                  <a:pt x="122050" y="155607"/>
                  <a:pt x="124733" y="155813"/>
                  <a:pt x="128035" y="155400"/>
                </a:cubicBezTo>
                <a:lnTo>
                  <a:pt x="331109" y="138065"/>
                </a:lnTo>
                <a:cubicBezTo>
                  <a:pt x="334411" y="137652"/>
                  <a:pt x="336990" y="136310"/>
                  <a:pt x="338847" y="134040"/>
                </a:cubicBezTo>
                <a:cubicBezTo>
                  <a:pt x="340705" y="131770"/>
                  <a:pt x="341427" y="128984"/>
                  <a:pt x="341015" y="125682"/>
                </a:cubicBezTo>
                <a:lnTo>
                  <a:pt x="337300" y="92868"/>
                </a:lnTo>
                <a:cubicBezTo>
                  <a:pt x="336887" y="89567"/>
                  <a:pt x="335545" y="86987"/>
                  <a:pt x="333275" y="85129"/>
                </a:cubicBezTo>
                <a:cubicBezTo>
                  <a:pt x="331005" y="83272"/>
                  <a:pt x="328219" y="82550"/>
                  <a:pt x="324917" y="82963"/>
                </a:cubicBezTo>
                <a:lnTo>
                  <a:pt x="145371" y="104013"/>
                </a:lnTo>
                <a:cubicBezTo>
                  <a:pt x="142069" y="104426"/>
                  <a:pt x="139180" y="103703"/>
                  <a:pt x="136703" y="101846"/>
                </a:cubicBezTo>
                <a:cubicBezTo>
                  <a:pt x="134226" y="99988"/>
                  <a:pt x="132782" y="97409"/>
                  <a:pt x="132370" y="94107"/>
                </a:cubicBezTo>
                <a:lnTo>
                  <a:pt x="129274" y="68723"/>
                </a:lnTo>
                <a:cubicBezTo>
                  <a:pt x="128861" y="65421"/>
                  <a:pt x="129583" y="62635"/>
                  <a:pt x="131440" y="60364"/>
                </a:cubicBezTo>
                <a:cubicBezTo>
                  <a:pt x="133298" y="58094"/>
                  <a:pt x="135878" y="56547"/>
                  <a:pt x="139180" y="55721"/>
                </a:cubicBezTo>
                <a:close/>
                <a:moveTo>
                  <a:pt x="2636652" y="23836"/>
                </a:moveTo>
                <a:cubicBezTo>
                  <a:pt x="2638458" y="23630"/>
                  <a:pt x="2640238" y="23733"/>
                  <a:pt x="2641992" y="24146"/>
                </a:cubicBezTo>
                <a:cubicBezTo>
                  <a:pt x="2645501" y="24971"/>
                  <a:pt x="2648493" y="27448"/>
                  <a:pt x="2650970" y="31575"/>
                </a:cubicBezTo>
                <a:lnTo>
                  <a:pt x="2663971" y="56340"/>
                </a:lnTo>
                <a:cubicBezTo>
                  <a:pt x="2665622" y="59642"/>
                  <a:pt x="2665932" y="63151"/>
                  <a:pt x="2664900" y="66865"/>
                </a:cubicBezTo>
                <a:cubicBezTo>
                  <a:pt x="2663868" y="70580"/>
                  <a:pt x="2661701" y="73469"/>
                  <a:pt x="2658399" y="75533"/>
                </a:cubicBezTo>
                <a:lnTo>
                  <a:pt x="2558101" y="129397"/>
                </a:lnTo>
                <a:cubicBezTo>
                  <a:pt x="2554386" y="131461"/>
                  <a:pt x="2551290" y="134350"/>
                  <a:pt x="2548814" y="138065"/>
                </a:cubicBezTo>
                <a:cubicBezTo>
                  <a:pt x="2546337" y="141779"/>
                  <a:pt x="2545099" y="145907"/>
                  <a:pt x="2545099" y="150447"/>
                </a:cubicBezTo>
                <a:lnTo>
                  <a:pt x="2544480" y="170259"/>
                </a:lnTo>
                <a:cubicBezTo>
                  <a:pt x="2544480" y="173974"/>
                  <a:pt x="2545821" y="177276"/>
                  <a:pt x="2548504" y="180165"/>
                </a:cubicBezTo>
                <a:cubicBezTo>
                  <a:pt x="2551187" y="183054"/>
                  <a:pt x="2554386" y="184293"/>
                  <a:pt x="2558101" y="183880"/>
                </a:cubicBezTo>
                <a:lnTo>
                  <a:pt x="2665210" y="173974"/>
                </a:lnTo>
                <a:cubicBezTo>
                  <a:pt x="2668924" y="173148"/>
                  <a:pt x="2672123" y="174077"/>
                  <a:pt x="2674806" y="176760"/>
                </a:cubicBezTo>
                <a:cubicBezTo>
                  <a:pt x="2677489" y="179443"/>
                  <a:pt x="2678830" y="182642"/>
                  <a:pt x="2678830" y="186356"/>
                </a:cubicBezTo>
                <a:lnTo>
                  <a:pt x="2673258" y="326279"/>
                </a:lnTo>
                <a:cubicBezTo>
                  <a:pt x="2673258" y="329993"/>
                  <a:pt x="2671710" y="333295"/>
                  <a:pt x="2668615" y="336185"/>
                </a:cubicBezTo>
                <a:cubicBezTo>
                  <a:pt x="2665519" y="339074"/>
                  <a:pt x="2662320" y="340725"/>
                  <a:pt x="2659018" y="341138"/>
                </a:cubicBezTo>
                <a:lnTo>
                  <a:pt x="2565530" y="343614"/>
                </a:lnTo>
                <a:cubicBezTo>
                  <a:pt x="2561816" y="344440"/>
                  <a:pt x="2558514" y="343511"/>
                  <a:pt x="2555624" y="340828"/>
                </a:cubicBezTo>
                <a:cubicBezTo>
                  <a:pt x="2552735" y="338145"/>
                  <a:pt x="2551290" y="334740"/>
                  <a:pt x="2551290" y="330612"/>
                </a:cubicBezTo>
                <a:lnTo>
                  <a:pt x="2550052" y="302752"/>
                </a:lnTo>
                <a:cubicBezTo>
                  <a:pt x="2550052" y="298212"/>
                  <a:pt x="2551394" y="294600"/>
                  <a:pt x="2554077" y="291917"/>
                </a:cubicBezTo>
                <a:cubicBezTo>
                  <a:pt x="2556759" y="289234"/>
                  <a:pt x="2560165" y="287893"/>
                  <a:pt x="2564292" y="287893"/>
                </a:cubicBezTo>
                <a:lnTo>
                  <a:pt x="2603916" y="286035"/>
                </a:lnTo>
                <a:cubicBezTo>
                  <a:pt x="2607631" y="285623"/>
                  <a:pt x="2611036" y="284178"/>
                  <a:pt x="2614132" y="281702"/>
                </a:cubicBezTo>
                <a:cubicBezTo>
                  <a:pt x="2617227" y="279225"/>
                  <a:pt x="2618775" y="275923"/>
                  <a:pt x="2618775" y="271796"/>
                </a:cubicBezTo>
                <a:lnTo>
                  <a:pt x="2620013" y="248269"/>
                </a:lnTo>
                <a:cubicBezTo>
                  <a:pt x="2620013" y="244554"/>
                  <a:pt x="2618672" y="241458"/>
                  <a:pt x="2615989" y="238982"/>
                </a:cubicBezTo>
                <a:cubicBezTo>
                  <a:pt x="2613306" y="236506"/>
                  <a:pt x="2610313" y="235474"/>
                  <a:pt x="2607012" y="235886"/>
                </a:cubicBezTo>
                <a:lnTo>
                  <a:pt x="2556244" y="240220"/>
                </a:lnTo>
                <a:cubicBezTo>
                  <a:pt x="2552529" y="240633"/>
                  <a:pt x="2549227" y="242387"/>
                  <a:pt x="2546337" y="245483"/>
                </a:cubicBezTo>
                <a:cubicBezTo>
                  <a:pt x="2543448" y="248578"/>
                  <a:pt x="2542004" y="251777"/>
                  <a:pt x="2542004" y="255079"/>
                </a:cubicBezTo>
                <a:lnTo>
                  <a:pt x="2536431" y="454438"/>
                </a:lnTo>
                <a:cubicBezTo>
                  <a:pt x="2536019" y="457740"/>
                  <a:pt x="2534368" y="460629"/>
                  <a:pt x="2531478" y="463105"/>
                </a:cubicBezTo>
                <a:cubicBezTo>
                  <a:pt x="2528589" y="465582"/>
                  <a:pt x="2525494" y="466820"/>
                  <a:pt x="2522192" y="466820"/>
                </a:cubicBezTo>
                <a:lnTo>
                  <a:pt x="2493712" y="466201"/>
                </a:lnTo>
                <a:cubicBezTo>
                  <a:pt x="2489997" y="466201"/>
                  <a:pt x="2486695" y="464756"/>
                  <a:pt x="2483806" y="461867"/>
                </a:cubicBezTo>
                <a:cubicBezTo>
                  <a:pt x="2480917" y="458978"/>
                  <a:pt x="2479472" y="455676"/>
                  <a:pt x="2479472" y="451961"/>
                </a:cubicBezTo>
                <a:lnTo>
                  <a:pt x="2489997" y="115157"/>
                </a:lnTo>
                <a:cubicBezTo>
                  <a:pt x="2489997" y="111855"/>
                  <a:pt x="2491235" y="108243"/>
                  <a:pt x="2493712" y="104322"/>
                </a:cubicBezTo>
                <a:cubicBezTo>
                  <a:pt x="2496188" y="100401"/>
                  <a:pt x="2499078" y="97202"/>
                  <a:pt x="2502380" y="94726"/>
                </a:cubicBezTo>
                <a:lnTo>
                  <a:pt x="2631158" y="25384"/>
                </a:lnTo>
                <a:cubicBezTo>
                  <a:pt x="2633015" y="24558"/>
                  <a:pt x="2634847" y="24042"/>
                  <a:pt x="2636652" y="23836"/>
                </a:cubicBezTo>
                <a:close/>
                <a:moveTo>
                  <a:pt x="7674091" y="14627"/>
                </a:moveTo>
                <a:cubicBezTo>
                  <a:pt x="7675795" y="14781"/>
                  <a:pt x="7677471" y="15272"/>
                  <a:pt x="7679122" y="16097"/>
                </a:cubicBezTo>
                <a:lnTo>
                  <a:pt x="7712555" y="34052"/>
                </a:lnTo>
                <a:cubicBezTo>
                  <a:pt x="7715857" y="35703"/>
                  <a:pt x="7718127" y="38386"/>
                  <a:pt x="7719365" y="42100"/>
                </a:cubicBezTo>
                <a:cubicBezTo>
                  <a:pt x="7720603" y="45815"/>
                  <a:pt x="7720191" y="49117"/>
                  <a:pt x="7718127" y="52006"/>
                </a:cubicBezTo>
                <a:lnTo>
                  <a:pt x="7661167" y="160972"/>
                </a:lnTo>
                <a:cubicBezTo>
                  <a:pt x="7659515" y="164274"/>
                  <a:pt x="7659310" y="167060"/>
                  <a:pt x="7660548" y="169330"/>
                </a:cubicBezTo>
                <a:cubicBezTo>
                  <a:pt x="7661787" y="171601"/>
                  <a:pt x="7664469" y="172942"/>
                  <a:pt x="7668597" y="173355"/>
                </a:cubicBezTo>
                <a:lnTo>
                  <a:pt x="7817806" y="186976"/>
                </a:lnTo>
                <a:cubicBezTo>
                  <a:pt x="7821521" y="187388"/>
                  <a:pt x="7824926" y="189039"/>
                  <a:pt x="7828021" y="191929"/>
                </a:cubicBezTo>
                <a:cubicBezTo>
                  <a:pt x="7831117" y="194818"/>
                  <a:pt x="7833284" y="198120"/>
                  <a:pt x="7834522" y="201835"/>
                </a:cubicBezTo>
                <a:lnTo>
                  <a:pt x="7872908" y="423481"/>
                </a:lnTo>
                <a:cubicBezTo>
                  <a:pt x="7873733" y="427196"/>
                  <a:pt x="7873114" y="430704"/>
                  <a:pt x="7871051" y="434006"/>
                </a:cubicBezTo>
                <a:cubicBezTo>
                  <a:pt x="7868987" y="437308"/>
                  <a:pt x="7866303" y="439579"/>
                  <a:pt x="7863002" y="440817"/>
                </a:cubicBezTo>
                <a:lnTo>
                  <a:pt x="7761465" y="471154"/>
                </a:lnTo>
                <a:cubicBezTo>
                  <a:pt x="7757751" y="471979"/>
                  <a:pt x="7754242" y="471567"/>
                  <a:pt x="7750941" y="469916"/>
                </a:cubicBezTo>
                <a:cubicBezTo>
                  <a:pt x="7747638" y="468265"/>
                  <a:pt x="7745575" y="465582"/>
                  <a:pt x="7744749" y="461867"/>
                </a:cubicBezTo>
                <a:lnTo>
                  <a:pt x="7739796" y="446389"/>
                </a:lnTo>
                <a:cubicBezTo>
                  <a:pt x="7738558" y="442674"/>
                  <a:pt x="7738971" y="439269"/>
                  <a:pt x="7741035" y="436173"/>
                </a:cubicBezTo>
                <a:cubicBezTo>
                  <a:pt x="7743097" y="433078"/>
                  <a:pt x="7745781" y="430704"/>
                  <a:pt x="7749083" y="429053"/>
                </a:cubicBezTo>
                <a:lnTo>
                  <a:pt x="7812853" y="409861"/>
                </a:lnTo>
                <a:cubicBezTo>
                  <a:pt x="7816567" y="409035"/>
                  <a:pt x="7819457" y="407074"/>
                  <a:pt x="7821521" y="403979"/>
                </a:cubicBezTo>
                <a:cubicBezTo>
                  <a:pt x="7823584" y="400883"/>
                  <a:pt x="7824203" y="397272"/>
                  <a:pt x="7823377" y="393144"/>
                </a:cubicBezTo>
                <a:lnTo>
                  <a:pt x="7796755" y="242078"/>
                </a:lnTo>
                <a:cubicBezTo>
                  <a:pt x="7796343" y="238776"/>
                  <a:pt x="7794589" y="235680"/>
                  <a:pt x="7791493" y="232791"/>
                </a:cubicBezTo>
                <a:cubicBezTo>
                  <a:pt x="7788397" y="229902"/>
                  <a:pt x="7784786" y="228251"/>
                  <a:pt x="7780658" y="227838"/>
                </a:cubicBezTo>
                <a:lnTo>
                  <a:pt x="7646309" y="215455"/>
                </a:lnTo>
                <a:cubicBezTo>
                  <a:pt x="7642593" y="215043"/>
                  <a:pt x="7638775" y="215971"/>
                  <a:pt x="7634855" y="218241"/>
                </a:cubicBezTo>
                <a:cubicBezTo>
                  <a:pt x="7630933" y="220511"/>
                  <a:pt x="7628147" y="223298"/>
                  <a:pt x="7626496" y="226600"/>
                </a:cubicBezTo>
                <a:lnTo>
                  <a:pt x="7493385" y="478583"/>
                </a:lnTo>
                <a:cubicBezTo>
                  <a:pt x="7491321" y="481473"/>
                  <a:pt x="7488535" y="483536"/>
                  <a:pt x="7485027" y="484775"/>
                </a:cubicBezTo>
                <a:cubicBezTo>
                  <a:pt x="7481517" y="486013"/>
                  <a:pt x="7478112" y="485807"/>
                  <a:pt x="7474811" y="484156"/>
                </a:cubicBezTo>
                <a:lnTo>
                  <a:pt x="7440759" y="466201"/>
                </a:lnTo>
                <a:cubicBezTo>
                  <a:pt x="7437869" y="464550"/>
                  <a:pt x="7435805" y="461867"/>
                  <a:pt x="7434567" y="458152"/>
                </a:cubicBezTo>
                <a:cubicBezTo>
                  <a:pt x="7433329" y="454438"/>
                  <a:pt x="7433742" y="450929"/>
                  <a:pt x="7435805" y="447627"/>
                </a:cubicBezTo>
                <a:lnTo>
                  <a:pt x="7555915" y="219789"/>
                </a:lnTo>
                <a:cubicBezTo>
                  <a:pt x="7557154" y="216487"/>
                  <a:pt x="7557257" y="213701"/>
                  <a:pt x="7556225" y="211431"/>
                </a:cubicBezTo>
                <a:cubicBezTo>
                  <a:pt x="7555193" y="209161"/>
                  <a:pt x="7552614" y="207819"/>
                  <a:pt x="7548487" y="207407"/>
                </a:cubicBezTo>
                <a:lnTo>
                  <a:pt x="7461190" y="198739"/>
                </a:lnTo>
                <a:cubicBezTo>
                  <a:pt x="7457475" y="198326"/>
                  <a:pt x="7454379" y="196778"/>
                  <a:pt x="7451903" y="194095"/>
                </a:cubicBezTo>
                <a:cubicBezTo>
                  <a:pt x="7449426" y="191413"/>
                  <a:pt x="7448394" y="188214"/>
                  <a:pt x="7448807" y="184499"/>
                </a:cubicBezTo>
                <a:lnTo>
                  <a:pt x="7450665" y="167783"/>
                </a:lnTo>
                <a:cubicBezTo>
                  <a:pt x="7451078" y="164068"/>
                  <a:pt x="7452625" y="161075"/>
                  <a:pt x="7455308" y="158805"/>
                </a:cubicBezTo>
                <a:cubicBezTo>
                  <a:pt x="7457991" y="156535"/>
                  <a:pt x="7461396" y="155607"/>
                  <a:pt x="7465523" y="156019"/>
                </a:cubicBezTo>
                <a:lnTo>
                  <a:pt x="7570775" y="165306"/>
                </a:lnTo>
                <a:cubicBezTo>
                  <a:pt x="7574489" y="165719"/>
                  <a:pt x="7578308" y="164790"/>
                  <a:pt x="7582229" y="162520"/>
                </a:cubicBezTo>
                <a:cubicBezTo>
                  <a:pt x="7586150" y="160250"/>
                  <a:pt x="7588935" y="157464"/>
                  <a:pt x="7590587" y="154162"/>
                </a:cubicBezTo>
                <a:lnTo>
                  <a:pt x="7660548" y="21050"/>
                </a:lnTo>
                <a:cubicBezTo>
                  <a:pt x="7662611" y="18161"/>
                  <a:pt x="7665398" y="16200"/>
                  <a:pt x="7668907" y="15168"/>
                </a:cubicBezTo>
                <a:cubicBezTo>
                  <a:pt x="7670661" y="14652"/>
                  <a:pt x="7672389" y="14472"/>
                  <a:pt x="7674091" y="14627"/>
                </a:cubicBezTo>
                <a:close/>
                <a:moveTo>
                  <a:pt x="2839261" y="13930"/>
                </a:moveTo>
                <a:cubicBezTo>
                  <a:pt x="2840963" y="13724"/>
                  <a:pt x="2842692" y="13827"/>
                  <a:pt x="2844446" y="14240"/>
                </a:cubicBezTo>
                <a:cubicBezTo>
                  <a:pt x="2847955" y="15065"/>
                  <a:pt x="2850741" y="17542"/>
                  <a:pt x="2852805" y="21669"/>
                </a:cubicBezTo>
                <a:lnTo>
                  <a:pt x="2865806" y="46434"/>
                </a:lnTo>
                <a:cubicBezTo>
                  <a:pt x="2867870" y="50149"/>
                  <a:pt x="2868282" y="53760"/>
                  <a:pt x="2867044" y="57269"/>
                </a:cubicBezTo>
                <a:cubicBezTo>
                  <a:pt x="2865806" y="60777"/>
                  <a:pt x="2863329" y="63563"/>
                  <a:pt x="2859615" y="65627"/>
                </a:cubicBezTo>
                <a:lnTo>
                  <a:pt x="2759316" y="119491"/>
                </a:lnTo>
                <a:cubicBezTo>
                  <a:pt x="2756014" y="121142"/>
                  <a:pt x="2753125" y="123928"/>
                  <a:pt x="2750649" y="127849"/>
                </a:cubicBezTo>
                <a:cubicBezTo>
                  <a:pt x="2748172" y="131770"/>
                  <a:pt x="2746934" y="136001"/>
                  <a:pt x="2746934" y="140541"/>
                </a:cubicBezTo>
                <a:lnTo>
                  <a:pt x="2746315" y="160972"/>
                </a:lnTo>
                <a:cubicBezTo>
                  <a:pt x="2745902" y="164274"/>
                  <a:pt x="2747140" y="167370"/>
                  <a:pt x="2750030" y="170259"/>
                </a:cubicBezTo>
                <a:cubicBezTo>
                  <a:pt x="2752919" y="173148"/>
                  <a:pt x="2756014" y="174387"/>
                  <a:pt x="2759316" y="173974"/>
                </a:cubicBezTo>
                <a:lnTo>
                  <a:pt x="2839184" y="166544"/>
                </a:lnTo>
                <a:cubicBezTo>
                  <a:pt x="2842898" y="166132"/>
                  <a:pt x="2846200" y="165822"/>
                  <a:pt x="2849090" y="165616"/>
                </a:cubicBezTo>
                <a:cubicBezTo>
                  <a:pt x="2851979" y="165409"/>
                  <a:pt x="2853424" y="165513"/>
                  <a:pt x="2853424" y="165925"/>
                </a:cubicBezTo>
                <a:cubicBezTo>
                  <a:pt x="2853011" y="165925"/>
                  <a:pt x="2854146" y="165925"/>
                  <a:pt x="2856829" y="165925"/>
                </a:cubicBezTo>
                <a:cubicBezTo>
                  <a:pt x="2859512" y="165925"/>
                  <a:pt x="2863123" y="165719"/>
                  <a:pt x="2867663" y="165306"/>
                </a:cubicBezTo>
                <a:lnTo>
                  <a:pt x="2885618" y="164068"/>
                </a:lnTo>
                <a:cubicBezTo>
                  <a:pt x="2889333" y="164068"/>
                  <a:pt x="2892635" y="165203"/>
                  <a:pt x="2895524" y="167473"/>
                </a:cubicBezTo>
                <a:cubicBezTo>
                  <a:pt x="2898413" y="169743"/>
                  <a:pt x="2900064" y="172736"/>
                  <a:pt x="2900477" y="176450"/>
                </a:cubicBezTo>
                <a:lnTo>
                  <a:pt x="2902334" y="204930"/>
                </a:lnTo>
                <a:cubicBezTo>
                  <a:pt x="2902747" y="208232"/>
                  <a:pt x="2901818" y="211431"/>
                  <a:pt x="2899548" y="214527"/>
                </a:cubicBezTo>
                <a:cubicBezTo>
                  <a:pt x="2897278" y="217622"/>
                  <a:pt x="2893873" y="219376"/>
                  <a:pt x="2889333" y="219789"/>
                </a:cubicBezTo>
                <a:lnTo>
                  <a:pt x="2863329" y="222266"/>
                </a:lnTo>
                <a:cubicBezTo>
                  <a:pt x="2859615" y="222678"/>
                  <a:pt x="2856313" y="224329"/>
                  <a:pt x="2853424" y="227219"/>
                </a:cubicBezTo>
                <a:cubicBezTo>
                  <a:pt x="2850534" y="230108"/>
                  <a:pt x="2848883" y="233616"/>
                  <a:pt x="2848470" y="237744"/>
                </a:cubicBezTo>
                <a:lnTo>
                  <a:pt x="2836088" y="435245"/>
                </a:lnTo>
                <a:cubicBezTo>
                  <a:pt x="2835675" y="438959"/>
                  <a:pt x="2834024" y="441952"/>
                  <a:pt x="2831135" y="444222"/>
                </a:cubicBezTo>
                <a:cubicBezTo>
                  <a:pt x="2828246" y="446492"/>
                  <a:pt x="2824944" y="447421"/>
                  <a:pt x="2821229" y="447008"/>
                </a:cubicBezTo>
                <a:lnTo>
                  <a:pt x="2792749" y="445770"/>
                </a:lnTo>
                <a:cubicBezTo>
                  <a:pt x="2789447" y="445357"/>
                  <a:pt x="2786455" y="443809"/>
                  <a:pt x="2783772" y="441126"/>
                </a:cubicBezTo>
                <a:cubicBezTo>
                  <a:pt x="2781089" y="438443"/>
                  <a:pt x="2779748" y="435245"/>
                  <a:pt x="2779748" y="431530"/>
                </a:cubicBezTo>
                <a:lnTo>
                  <a:pt x="2792130" y="241458"/>
                </a:lnTo>
                <a:cubicBezTo>
                  <a:pt x="2792130" y="237744"/>
                  <a:pt x="2790789" y="234545"/>
                  <a:pt x="2788106" y="231862"/>
                </a:cubicBezTo>
                <a:cubicBezTo>
                  <a:pt x="2785423" y="229179"/>
                  <a:pt x="2782224" y="228044"/>
                  <a:pt x="2778509" y="228457"/>
                </a:cubicBezTo>
                <a:lnTo>
                  <a:pt x="2758697" y="229695"/>
                </a:lnTo>
                <a:cubicBezTo>
                  <a:pt x="2754157" y="230521"/>
                  <a:pt x="2750546" y="232481"/>
                  <a:pt x="2747863" y="235577"/>
                </a:cubicBezTo>
                <a:cubicBezTo>
                  <a:pt x="2745180" y="238672"/>
                  <a:pt x="2743838" y="242078"/>
                  <a:pt x="2743838" y="245792"/>
                </a:cubicBezTo>
                <a:lnTo>
                  <a:pt x="2737647" y="423481"/>
                </a:lnTo>
                <a:cubicBezTo>
                  <a:pt x="2737647" y="426783"/>
                  <a:pt x="2736615" y="430911"/>
                  <a:pt x="2734552" y="435864"/>
                </a:cubicBezTo>
                <a:cubicBezTo>
                  <a:pt x="2732488" y="440817"/>
                  <a:pt x="2730011" y="444325"/>
                  <a:pt x="2727122" y="446389"/>
                </a:cubicBezTo>
                <a:lnTo>
                  <a:pt x="2692451" y="482298"/>
                </a:lnTo>
                <a:cubicBezTo>
                  <a:pt x="2689562" y="484775"/>
                  <a:pt x="2686054" y="486013"/>
                  <a:pt x="2681926" y="486013"/>
                </a:cubicBezTo>
                <a:cubicBezTo>
                  <a:pt x="2677798" y="486013"/>
                  <a:pt x="2674703" y="484775"/>
                  <a:pt x="2672639" y="482298"/>
                </a:cubicBezTo>
                <a:lnTo>
                  <a:pt x="2651589" y="461867"/>
                </a:lnTo>
                <a:cubicBezTo>
                  <a:pt x="2649525" y="458978"/>
                  <a:pt x="2648493" y="455573"/>
                  <a:pt x="2648493" y="451651"/>
                </a:cubicBezTo>
                <a:cubicBezTo>
                  <a:pt x="2648493" y="447730"/>
                  <a:pt x="2649525" y="444738"/>
                  <a:pt x="2651589" y="442674"/>
                </a:cubicBezTo>
                <a:lnTo>
                  <a:pt x="2672639" y="423481"/>
                </a:lnTo>
                <a:cubicBezTo>
                  <a:pt x="2674703" y="420592"/>
                  <a:pt x="2676870" y="416671"/>
                  <a:pt x="2679140" y="411718"/>
                </a:cubicBezTo>
                <a:cubicBezTo>
                  <a:pt x="2681410" y="406765"/>
                  <a:pt x="2682545" y="402637"/>
                  <a:pt x="2682545" y="399335"/>
                </a:cubicBezTo>
                <a:lnTo>
                  <a:pt x="2691832" y="105251"/>
                </a:lnTo>
                <a:cubicBezTo>
                  <a:pt x="2691832" y="101949"/>
                  <a:pt x="2692967" y="98337"/>
                  <a:pt x="2695237" y="94416"/>
                </a:cubicBezTo>
                <a:cubicBezTo>
                  <a:pt x="2697507" y="90495"/>
                  <a:pt x="2700500" y="87296"/>
                  <a:pt x="2704214" y="84820"/>
                </a:cubicBezTo>
                <a:lnTo>
                  <a:pt x="2834231" y="15478"/>
                </a:lnTo>
                <a:cubicBezTo>
                  <a:pt x="2835882" y="14652"/>
                  <a:pt x="2837558" y="14136"/>
                  <a:pt x="2839261" y="13930"/>
                </a:cubicBezTo>
                <a:close/>
                <a:moveTo>
                  <a:pt x="6030392" y="10912"/>
                </a:moveTo>
                <a:cubicBezTo>
                  <a:pt x="6032043" y="11170"/>
                  <a:pt x="6033488" y="11763"/>
                  <a:pt x="6034726" y="12692"/>
                </a:cubicBezTo>
                <a:cubicBezTo>
                  <a:pt x="6037203" y="14549"/>
                  <a:pt x="6037822" y="17954"/>
                  <a:pt x="6036584" y="22907"/>
                </a:cubicBezTo>
                <a:lnTo>
                  <a:pt x="6008103" y="150447"/>
                </a:lnTo>
                <a:cubicBezTo>
                  <a:pt x="6007278" y="154987"/>
                  <a:pt x="6006762" y="160353"/>
                  <a:pt x="6006556" y="166544"/>
                </a:cubicBezTo>
                <a:cubicBezTo>
                  <a:pt x="6006349" y="172736"/>
                  <a:pt x="6006452" y="177895"/>
                  <a:pt x="6006866" y="182023"/>
                </a:cubicBezTo>
                <a:lnTo>
                  <a:pt x="6022963" y="309562"/>
                </a:lnTo>
                <a:cubicBezTo>
                  <a:pt x="6023788" y="314103"/>
                  <a:pt x="6022963" y="317301"/>
                  <a:pt x="6020486" y="319159"/>
                </a:cubicBezTo>
                <a:cubicBezTo>
                  <a:pt x="6018010" y="321016"/>
                  <a:pt x="6014708" y="320913"/>
                  <a:pt x="6010580" y="318849"/>
                </a:cubicBezTo>
                <a:lnTo>
                  <a:pt x="5939381" y="288512"/>
                </a:lnTo>
                <a:cubicBezTo>
                  <a:pt x="5935666" y="286448"/>
                  <a:pt x="5932880" y="283249"/>
                  <a:pt x="5931023" y="278916"/>
                </a:cubicBezTo>
                <a:cubicBezTo>
                  <a:pt x="5929165" y="274582"/>
                  <a:pt x="5929062" y="270557"/>
                  <a:pt x="5930713" y="266843"/>
                </a:cubicBezTo>
                <a:lnTo>
                  <a:pt x="5932570" y="261890"/>
                </a:lnTo>
                <a:cubicBezTo>
                  <a:pt x="5934634" y="257762"/>
                  <a:pt x="5937833" y="254873"/>
                  <a:pt x="5942167" y="253222"/>
                </a:cubicBezTo>
                <a:cubicBezTo>
                  <a:pt x="5946501" y="251571"/>
                  <a:pt x="5950731" y="251571"/>
                  <a:pt x="5954859" y="253222"/>
                </a:cubicBezTo>
                <a:lnTo>
                  <a:pt x="5964146" y="257556"/>
                </a:lnTo>
                <a:cubicBezTo>
                  <a:pt x="5968273" y="259620"/>
                  <a:pt x="5971575" y="259620"/>
                  <a:pt x="5974052" y="257556"/>
                </a:cubicBezTo>
                <a:cubicBezTo>
                  <a:pt x="5976528" y="255492"/>
                  <a:pt x="5977560" y="252190"/>
                  <a:pt x="5977147" y="247650"/>
                </a:cubicBezTo>
                <a:lnTo>
                  <a:pt x="5968480" y="180784"/>
                </a:lnTo>
                <a:cubicBezTo>
                  <a:pt x="5968067" y="176657"/>
                  <a:pt x="5967964" y="171394"/>
                  <a:pt x="5968170" y="164997"/>
                </a:cubicBezTo>
                <a:cubicBezTo>
                  <a:pt x="5968376" y="158599"/>
                  <a:pt x="5968892" y="153130"/>
                  <a:pt x="5969718" y="148590"/>
                </a:cubicBezTo>
                <a:lnTo>
                  <a:pt x="5985196" y="76771"/>
                </a:lnTo>
                <a:cubicBezTo>
                  <a:pt x="5986847" y="72644"/>
                  <a:pt x="5986331" y="69445"/>
                  <a:pt x="5983648" y="67175"/>
                </a:cubicBezTo>
                <a:cubicBezTo>
                  <a:pt x="5980965" y="64905"/>
                  <a:pt x="5977560" y="64595"/>
                  <a:pt x="5973433" y="66246"/>
                </a:cubicBezTo>
                <a:lnTo>
                  <a:pt x="5930713" y="78010"/>
                </a:lnTo>
                <a:cubicBezTo>
                  <a:pt x="5926585" y="79248"/>
                  <a:pt x="5922561" y="78938"/>
                  <a:pt x="5918640" y="77081"/>
                </a:cubicBezTo>
                <a:cubicBezTo>
                  <a:pt x="5914719" y="75223"/>
                  <a:pt x="5912139" y="71818"/>
                  <a:pt x="5910901" y="66865"/>
                </a:cubicBezTo>
                <a:lnTo>
                  <a:pt x="5909044" y="61912"/>
                </a:lnTo>
                <a:cubicBezTo>
                  <a:pt x="5907805" y="57785"/>
                  <a:pt x="5908218" y="53657"/>
                  <a:pt x="5910282" y="49530"/>
                </a:cubicBezTo>
                <a:cubicBezTo>
                  <a:pt x="5912345" y="45402"/>
                  <a:pt x="5915854" y="42926"/>
                  <a:pt x="5920807" y="42100"/>
                </a:cubicBezTo>
                <a:lnTo>
                  <a:pt x="6024820" y="11144"/>
                </a:lnTo>
                <a:cubicBezTo>
                  <a:pt x="6026884" y="10731"/>
                  <a:pt x="6028741" y="10654"/>
                  <a:pt x="6030392" y="10912"/>
                </a:cubicBezTo>
                <a:close/>
                <a:moveTo>
                  <a:pt x="5724390" y="9906"/>
                </a:moveTo>
                <a:cubicBezTo>
                  <a:pt x="5726557" y="9699"/>
                  <a:pt x="5728878" y="9906"/>
                  <a:pt x="5731355" y="10525"/>
                </a:cubicBezTo>
                <a:lnTo>
                  <a:pt x="5751786" y="16097"/>
                </a:lnTo>
                <a:cubicBezTo>
                  <a:pt x="5756326" y="17335"/>
                  <a:pt x="5759628" y="19915"/>
                  <a:pt x="5761692" y="23836"/>
                </a:cubicBezTo>
                <a:cubicBezTo>
                  <a:pt x="5763755" y="27757"/>
                  <a:pt x="5764375" y="31988"/>
                  <a:pt x="5763549" y="36528"/>
                </a:cubicBezTo>
                <a:lnTo>
                  <a:pt x="5756739" y="58817"/>
                </a:lnTo>
                <a:cubicBezTo>
                  <a:pt x="5755501" y="63357"/>
                  <a:pt x="5756016" y="67175"/>
                  <a:pt x="5758287" y="70270"/>
                </a:cubicBezTo>
                <a:cubicBezTo>
                  <a:pt x="5760557" y="73366"/>
                  <a:pt x="5763962" y="74914"/>
                  <a:pt x="5768502" y="74914"/>
                </a:cubicBezTo>
                <a:lnTo>
                  <a:pt x="5784600" y="74914"/>
                </a:lnTo>
                <a:cubicBezTo>
                  <a:pt x="5789553" y="74914"/>
                  <a:pt x="5793577" y="76462"/>
                  <a:pt x="5796673" y="79557"/>
                </a:cubicBezTo>
                <a:cubicBezTo>
                  <a:pt x="5799768" y="82653"/>
                  <a:pt x="5801316" y="86471"/>
                  <a:pt x="5801316" y="91011"/>
                </a:cubicBezTo>
                <a:lnTo>
                  <a:pt x="5801316" y="96583"/>
                </a:lnTo>
                <a:cubicBezTo>
                  <a:pt x="5801316" y="101536"/>
                  <a:pt x="5799768" y="105561"/>
                  <a:pt x="5796673" y="108656"/>
                </a:cubicBezTo>
                <a:cubicBezTo>
                  <a:pt x="5793577" y="111752"/>
                  <a:pt x="5789553" y="113300"/>
                  <a:pt x="5784600" y="113300"/>
                </a:cubicBezTo>
                <a:lnTo>
                  <a:pt x="5757358" y="113300"/>
                </a:lnTo>
                <a:cubicBezTo>
                  <a:pt x="5752818" y="113300"/>
                  <a:pt x="5748484" y="114744"/>
                  <a:pt x="5744357" y="117634"/>
                </a:cubicBezTo>
                <a:cubicBezTo>
                  <a:pt x="5740228" y="120523"/>
                  <a:pt x="5737752" y="124238"/>
                  <a:pt x="5736927" y="128778"/>
                </a:cubicBezTo>
                <a:lnTo>
                  <a:pt x="5727021" y="163449"/>
                </a:lnTo>
                <a:cubicBezTo>
                  <a:pt x="5725783" y="168402"/>
                  <a:pt x="5726092" y="171497"/>
                  <a:pt x="5727949" y="172736"/>
                </a:cubicBezTo>
                <a:cubicBezTo>
                  <a:pt x="5729807" y="173974"/>
                  <a:pt x="5732387" y="173355"/>
                  <a:pt x="5735689" y="170878"/>
                </a:cubicBezTo>
                <a:lnTo>
                  <a:pt x="5789553" y="133731"/>
                </a:lnTo>
                <a:cubicBezTo>
                  <a:pt x="5793267" y="131254"/>
                  <a:pt x="5797395" y="130429"/>
                  <a:pt x="5801935" y="131254"/>
                </a:cubicBezTo>
                <a:cubicBezTo>
                  <a:pt x="5806475" y="132080"/>
                  <a:pt x="5809983" y="134350"/>
                  <a:pt x="5812460" y="138065"/>
                </a:cubicBezTo>
                <a:lnTo>
                  <a:pt x="5815556" y="142399"/>
                </a:lnTo>
                <a:cubicBezTo>
                  <a:pt x="5818445" y="146113"/>
                  <a:pt x="5819374" y="150241"/>
                  <a:pt x="5818342" y="154781"/>
                </a:cubicBezTo>
                <a:cubicBezTo>
                  <a:pt x="5817310" y="159321"/>
                  <a:pt x="5814937" y="162830"/>
                  <a:pt x="5811222" y="165306"/>
                </a:cubicBezTo>
                <a:lnTo>
                  <a:pt x="5769121" y="193786"/>
                </a:lnTo>
                <a:cubicBezTo>
                  <a:pt x="5765406" y="196675"/>
                  <a:pt x="5763859" y="198945"/>
                  <a:pt x="5764478" y="200596"/>
                </a:cubicBezTo>
                <a:cubicBezTo>
                  <a:pt x="5765097" y="202247"/>
                  <a:pt x="5767470" y="203073"/>
                  <a:pt x="5771598" y="203073"/>
                </a:cubicBezTo>
                <a:lnTo>
                  <a:pt x="5797601" y="202454"/>
                </a:lnTo>
                <a:cubicBezTo>
                  <a:pt x="5802141" y="202454"/>
                  <a:pt x="5805959" y="204001"/>
                  <a:pt x="5809055" y="207097"/>
                </a:cubicBezTo>
                <a:cubicBezTo>
                  <a:pt x="5812151" y="210193"/>
                  <a:pt x="5813698" y="214011"/>
                  <a:pt x="5813698" y="218551"/>
                </a:cubicBezTo>
                <a:lnTo>
                  <a:pt x="5813698" y="223504"/>
                </a:lnTo>
                <a:cubicBezTo>
                  <a:pt x="5814111" y="228457"/>
                  <a:pt x="5812873" y="232584"/>
                  <a:pt x="5809983" y="235886"/>
                </a:cubicBezTo>
                <a:cubicBezTo>
                  <a:pt x="5807094" y="239188"/>
                  <a:pt x="5803173" y="240839"/>
                  <a:pt x="5798220" y="240839"/>
                </a:cubicBezTo>
                <a:lnTo>
                  <a:pt x="5714638" y="242078"/>
                </a:lnTo>
                <a:cubicBezTo>
                  <a:pt x="5710098" y="242078"/>
                  <a:pt x="5704939" y="243006"/>
                  <a:pt x="5699160" y="244864"/>
                </a:cubicBezTo>
                <a:cubicBezTo>
                  <a:pt x="5693382" y="246721"/>
                  <a:pt x="5688635" y="249094"/>
                  <a:pt x="5684920" y="251984"/>
                </a:cubicBezTo>
                <a:lnTo>
                  <a:pt x="5660155" y="268700"/>
                </a:lnTo>
                <a:cubicBezTo>
                  <a:pt x="5656440" y="271177"/>
                  <a:pt x="5654893" y="273137"/>
                  <a:pt x="5655512" y="274582"/>
                </a:cubicBezTo>
                <a:cubicBezTo>
                  <a:pt x="5656131" y="276026"/>
                  <a:pt x="5658711" y="276542"/>
                  <a:pt x="5663251" y="276130"/>
                </a:cubicBezTo>
                <a:lnTo>
                  <a:pt x="5800078" y="264985"/>
                </a:lnTo>
                <a:cubicBezTo>
                  <a:pt x="5805031" y="264573"/>
                  <a:pt x="5808952" y="265708"/>
                  <a:pt x="5811841" y="268390"/>
                </a:cubicBezTo>
                <a:cubicBezTo>
                  <a:pt x="5814730" y="271073"/>
                  <a:pt x="5815969" y="274685"/>
                  <a:pt x="5815556" y="279225"/>
                </a:cubicBezTo>
                <a:lnTo>
                  <a:pt x="5798220" y="474869"/>
                </a:lnTo>
                <a:cubicBezTo>
                  <a:pt x="5797807" y="479822"/>
                  <a:pt x="5795950" y="483743"/>
                  <a:pt x="5792648" y="486632"/>
                </a:cubicBezTo>
                <a:cubicBezTo>
                  <a:pt x="5789346" y="489521"/>
                  <a:pt x="5785219" y="490759"/>
                  <a:pt x="5780265" y="490347"/>
                </a:cubicBezTo>
                <a:lnTo>
                  <a:pt x="5657060" y="484156"/>
                </a:lnTo>
                <a:cubicBezTo>
                  <a:pt x="5652520" y="484156"/>
                  <a:pt x="5648701" y="482505"/>
                  <a:pt x="5645606" y="479202"/>
                </a:cubicBezTo>
                <a:cubicBezTo>
                  <a:pt x="5642511" y="475901"/>
                  <a:pt x="5640757" y="471773"/>
                  <a:pt x="5640343" y="466820"/>
                </a:cubicBezTo>
                <a:lnTo>
                  <a:pt x="5638486" y="436483"/>
                </a:lnTo>
                <a:cubicBezTo>
                  <a:pt x="5638073" y="432355"/>
                  <a:pt x="5636319" y="428950"/>
                  <a:pt x="5633223" y="426267"/>
                </a:cubicBezTo>
                <a:cubicBezTo>
                  <a:pt x="5630128" y="423584"/>
                  <a:pt x="5626310" y="422656"/>
                  <a:pt x="5621769" y="423481"/>
                </a:cubicBezTo>
                <a:lnTo>
                  <a:pt x="5621150" y="423481"/>
                </a:lnTo>
                <a:cubicBezTo>
                  <a:pt x="5616610" y="425132"/>
                  <a:pt x="5612483" y="424616"/>
                  <a:pt x="5608768" y="421933"/>
                </a:cubicBezTo>
                <a:cubicBezTo>
                  <a:pt x="5605053" y="419251"/>
                  <a:pt x="5602783" y="416052"/>
                  <a:pt x="5601958" y="412337"/>
                </a:cubicBezTo>
                <a:lnTo>
                  <a:pt x="5597005" y="390668"/>
                </a:lnTo>
                <a:cubicBezTo>
                  <a:pt x="5595766" y="386540"/>
                  <a:pt x="5596385" y="382413"/>
                  <a:pt x="5598862" y="378285"/>
                </a:cubicBezTo>
                <a:cubicBezTo>
                  <a:pt x="5601339" y="374158"/>
                  <a:pt x="5604847" y="371681"/>
                  <a:pt x="5609387" y="370856"/>
                </a:cubicBezTo>
                <a:lnTo>
                  <a:pt x="5618674" y="368998"/>
                </a:lnTo>
                <a:cubicBezTo>
                  <a:pt x="5623627" y="367760"/>
                  <a:pt x="5627548" y="365284"/>
                  <a:pt x="5630437" y="361569"/>
                </a:cubicBezTo>
                <a:cubicBezTo>
                  <a:pt x="5633327" y="357854"/>
                  <a:pt x="5634771" y="353520"/>
                  <a:pt x="5634771" y="348567"/>
                </a:cubicBezTo>
                <a:lnTo>
                  <a:pt x="5631676" y="304609"/>
                </a:lnTo>
                <a:cubicBezTo>
                  <a:pt x="5631676" y="300069"/>
                  <a:pt x="5630334" y="297180"/>
                  <a:pt x="5627652" y="295942"/>
                </a:cubicBezTo>
                <a:cubicBezTo>
                  <a:pt x="5624969" y="294703"/>
                  <a:pt x="5621564" y="295322"/>
                  <a:pt x="5617436" y="297799"/>
                </a:cubicBezTo>
                <a:lnTo>
                  <a:pt x="5586480" y="318849"/>
                </a:lnTo>
                <a:cubicBezTo>
                  <a:pt x="5582765" y="321326"/>
                  <a:pt x="5578637" y="322151"/>
                  <a:pt x="5574097" y="321326"/>
                </a:cubicBezTo>
                <a:cubicBezTo>
                  <a:pt x="5569557" y="320500"/>
                  <a:pt x="5566255" y="318230"/>
                  <a:pt x="5564191" y="314515"/>
                </a:cubicBezTo>
                <a:lnTo>
                  <a:pt x="5560476" y="310181"/>
                </a:lnTo>
                <a:cubicBezTo>
                  <a:pt x="5558000" y="306467"/>
                  <a:pt x="5557174" y="302339"/>
                  <a:pt x="5558000" y="297799"/>
                </a:cubicBezTo>
                <a:cubicBezTo>
                  <a:pt x="5558825" y="293259"/>
                  <a:pt x="5561302" y="289957"/>
                  <a:pt x="5565429" y="287893"/>
                </a:cubicBezTo>
                <a:lnTo>
                  <a:pt x="5614959" y="252603"/>
                </a:lnTo>
                <a:cubicBezTo>
                  <a:pt x="5619087" y="250126"/>
                  <a:pt x="5620737" y="248063"/>
                  <a:pt x="5619912" y="246412"/>
                </a:cubicBezTo>
                <a:cubicBezTo>
                  <a:pt x="5619087" y="244761"/>
                  <a:pt x="5616610" y="243935"/>
                  <a:pt x="5612483" y="243935"/>
                </a:cubicBezTo>
                <a:lnTo>
                  <a:pt x="5572240" y="245173"/>
                </a:lnTo>
                <a:cubicBezTo>
                  <a:pt x="5568112" y="245173"/>
                  <a:pt x="5564397" y="243729"/>
                  <a:pt x="5561095" y="240839"/>
                </a:cubicBezTo>
                <a:cubicBezTo>
                  <a:pt x="5557793" y="237950"/>
                  <a:pt x="5556143" y="234029"/>
                  <a:pt x="5556143" y="229076"/>
                </a:cubicBezTo>
                <a:lnTo>
                  <a:pt x="5556143" y="223504"/>
                </a:lnTo>
                <a:cubicBezTo>
                  <a:pt x="5556143" y="218964"/>
                  <a:pt x="5557690" y="215146"/>
                  <a:pt x="5560786" y="212050"/>
                </a:cubicBezTo>
                <a:cubicBezTo>
                  <a:pt x="5563882" y="208954"/>
                  <a:pt x="5567699" y="207407"/>
                  <a:pt x="5572240" y="207407"/>
                </a:cubicBezTo>
                <a:lnTo>
                  <a:pt x="5647773" y="205549"/>
                </a:lnTo>
                <a:cubicBezTo>
                  <a:pt x="5652726" y="205137"/>
                  <a:pt x="5656544" y="204930"/>
                  <a:pt x="5659227" y="204930"/>
                </a:cubicBezTo>
                <a:cubicBezTo>
                  <a:pt x="5661909" y="204930"/>
                  <a:pt x="5662632" y="204724"/>
                  <a:pt x="5661394" y="204311"/>
                </a:cubicBezTo>
                <a:cubicBezTo>
                  <a:pt x="5660981" y="204311"/>
                  <a:pt x="5660878" y="202660"/>
                  <a:pt x="5661084" y="199358"/>
                </a:cubicBezTo>
                <a:cubicBezTo>
                  <a:pt x="5661290" y="196056"/>
                  <a:pt x="5662219" y="192341"/>
                  <a:pt x="5663870" y="188214"/>
                </a:cubicBezTo>
                <a:lnTo>
                  <a:pt x="5679968" y="128778"/>
                </a:lnTo>
                <a:cubicBezTo>
                  <a:pt x="5681619" y="124238"/>
                  <a:pt x="5681309" y="120523"/>
                  <a:pt x="5679039" y="117634"/>
                </a:cubicBezTo>
                <a:cubicBezTo>
                  <a:pt x="5676768" y="114744"/>
                  <a:pt x="5673363" y="113300"/>
                  <a:pt x="5668823" y="113300"/>
                </a:cubicBezTo>
                <a:lnTo>
                  <a:pt x="5616198" y="113300"/>
                </a:lnTo>
                <a:cubicBezTo>
                  <a:pt x="5611244" y="113300"/>
                  <a:pt x="5607220" y="111752"/>
                  <a:pt x="5604124" y="108656"/>
                </a:cubicBezTo>
                <a:cubicBezTo>
                  <a:pt x="5601029" y="105561"/>
                  <a:pt x="5599481" y="101536"/>
                  <a:pt x="5599481" y="96583"/>
                </a:cubicBezTo>
                <a:lnTo>
                  <a:pt x="5599481" y="91011"/>
                </a:lnTo>
                <a:cubicBezTo>
                  <a:pt x="5599481" y="86471"/>
                  <a:pt x="5601029" y="82653"/>
                  <a:pt x="5604124" y="79557"/>
                </a:cubicBezTo>
                <a:cubicBezTo>
                  <a:pt x="5607220" y="76462"/>
                  <a:pt x="5611244" y="74914"/>
                  <a:pt x="5616198" y="74914"/>
                </a:cubicBezTo>
                <a:lnTo>
                  <a:pt x="5679348" y="74914"/>
                </a:lnTo>
                <a:cubicBezTo>
                  <a:pt x="5683888" y="74914"/>
                  <a:pt x="5688222" y="73366"/>
                  <a:pt x="5692350" y="70270"/>
                </a:cubicBezTo>
                <a:cubicBezTo>
                  <a:pt x="5696478" y="67175"/>
                  <a:pt x="5698954" y="63357"/>
                  <a:pt x="5699779" y="58817"/>
                </a:cubicBezTo>
                <a:lnTo>
                  <a:pt x="5710924" y="21050"/>
                </a:lnTo>
                <a:cubicBezTo>
                  <a:pt x="5712162" y="16922"/>
                  <a:pt x="5714638" y="13827"/>
                  <a:pt x="5718353" y="11763"/>
                </a:cubicBezTo>
                <a:cubicBezTo>
                  <a:pt x="5720210" y="10731"/>
                  <a:pt x="5722223" y="10112"/>
                  <a:pt x="5724390" y="9906"/>
                </a:cubicBezTo>
                <a:close/>
                <a:moveTo>
                  <a:pt x="6266279" y="8048"/>
                </a:moveTo>
                <a:lnTo>
                  <a:pt x="6519501" y="8048"/>
                </a:lnTo>
                <a:cubicBezTo>
                  <a:pt x="6523215" y="8048"/>
                  <a:pt x="6526827" y="9383"/>
                  <a:pt x="6530335" y="12053"/>
                </a:cubicBezTo>
                <a:cubicBezTo>
                  <a:pt x="6533843" y="14723"/>
                  <a:pt x="6536423" y="17703"/>
                  <a:pt x="6538074" y="20992"/>
                </a:cubicBezTo>
                <a:lnTo>
                  <a:pt x="6590700" y="167164"/>
                </a:lnTo>
                <a:cubicBezTo>
                  <a:pt x="6591939" y="170466"/>
                  <a:pt x="6591629" y="173561"/>
                  <a:pt x="6589771" y="176450"/>
                </a:cubicBezTo>
                <a:cubicBezTo>
                  <a:pt x="6587914" y="179340"/>
                  <a:pt x="6585334" y="180991"/>
                  <a:pt x="6582032" y="181403"/>
                </a:cubicBezTo>
                <a:lnTo>
                  <a:pt x="6284233" y="219170"/>
                </a:lnTo>
                <a:cubicBezTo>
                  <a:pt x="6280519" y="219583"/>
                  <a:pt x="6277217" y="218654"/>
                  <a:pt x="6274327" y="216384"/>
                </a:cubicBezTo>
                <a:cubicBezTo>
                  <a:pt x="6271437" y="214114"/>
                  <a:pt x="6269787" y="211121"/>
                  <a:pt x="6269375" y="207407"/>
                </a:cubicBezTo>
                <a:lnTo>
                  <a:pt x="6265041" y="150447"/>
                </a:lnTo>
                <a:cubicBezTo>
                  <a:pt x="6264627" y="146732"/>
                  <a:pt x="6262977" y="143637"/>
                  <a:pt x="6260087" y="141160"/>
                </a:cubicBezTo>
                <a:cubicBezTo>
                  <a:pt x="6257197" y="138684"/>
                  <a:pt x="6253896" y="137652"/>
                  <a:pt x="6250181" y="138065"/>
                </a:cubicBezTo>
                <a:lnTo>
                  <a:pt x="6249562" y="138065"/>
                </a:lnTo>
                <a:cubicBezTo>
                  <a:pt x="6245847" y="138065"/>
                  <a:pt x="6242648" y="136812"/>
                  <a:pt x="6239965" y="134306"/>
                </a:cubicBezTo>
                <a:cubicBezTo>
                  <a:pt x="6237283" y="131801"/>
                  <a:pt x="6235735" y="128671"/>
                  <a:pt x="6235323" y="124918"/>
                </a:cubicBezTo>
                <a:lnTo>
                  <a:pt x="6234703" y="96738"/>
                </a:lnTo>
                <a:cubicBezTo>
                  <a:pt x="6234291" y="93397"/>
                  <a:pt x="6235323" y="90266"/>
                  <a:pt x="6237799" y="87345"/>
                </a:cubicBezTo>
                <a:cubicBezTo>
                  <a:pt x="6240275" y="84423"/>
                  <a:pt x="6243165" y="82963"/>
                  <a:pt x="6246467" y="82963"/>
                </a:cubicBezTo>
                <a:cubicBezTo>
                  <a:pt x="6249769" y="82556"/>
                  <a:pt x="6252658" y="81136"/>
                  <a:pt x="6255135" y="78701"/>
                </a:cubicBezTo>
                <a:cubicBezTo>
                  <a:pt x="6257611" y="76267"/>
                  <a:pt x="6258643" y="73018"/>
                  <a:pt x="6258229" y="68955"/>
                </a:cubicBezTo>
                <a:lnTo>
                  <a:pt x="6254515" y="21447"/>
                </a:lnTo>
                <a:cubicBezTo>
                  <a:pt x="6254102" y="17790"/>
                  <a:pt x="6255031" y="14643"/>
                  <a:pt x="6257301" y="12005"/>
                </a:cubicBezTo>
                <a:cubicBezTo>
                  <a:pt x="6259571" y="9367"/>
                  <a:pt x="6262563" y="8048"/>
                  <a:pt x="6266279" y="8048"/>
                </a:cubicBezTo>
                <a:close/>
                <a:moveTo>
                  <a:pt x="7235828" y="7429"/>
                </a:moveTo>
                <a:cubicBezTo>
                  <a:pt x="7239543" y="7017"/>
                  <a:pt x="7242639" y="8152"/>
                  <a:pt x="7245115" y="10834"/>
                </a:cubicBezTo>
                <a:cubicBezTo>
                  <a:pt x="7247591" y="13517"/>
                  <a:pt x="7248829" y="16716"/>
                  <a:pt x="7248829" y="20431"/>
                </a:cubicBezTo>
                <a:lnTo>
                  <a:pt x="7226541" y="384476"/>
                </a:lnTo>
                <a:cubicBezTo>
                  <a:pt x="7226128" y="388191"/>
                  <a:pt x="7227264" y="391184"/>
                  <a:pt x="7229947" y="393454"/>
                </a:cubicBezTo>
                <a:cubicBezTo>
                  <a:pt x="7232629" y="395724"/>
                  <a:pt x="7235828" y="396859"/>
                  <a:pt x="7239543" y="396859"/>
                </a:cubicBezTo>
                <a:lnTo>
                  <a:pt x="7244496" y="396240"/>
                </a:lnTo>
                <a:cubicBezTo>
                  <a:pt x="7248211" y="396240"/>
                  <a:pt x="7251409" y="397272"/>
                  <a:pt x="7254092" y="399335"/>
                </a:cubicBezTo>
                <a:cubicBezTo>
                  <a:pt x="7256775" y="401399"/>
                  <a:pt x="7258323" y="404701"/>
                  <a:pt x="7258736" y="409241"/>
                </a:cubicBezTo>
                <a:lnTo>
                  <a:pt x="7260593" y="435864"/>
                </a:lnTo>
                <a:cubicBezTo>
                  <a:pt x="7260593" y="439991"/>
                  <a:pt x="7259355" y="443293"/>
                  <a:pt x="7256879" y="445770"/>
                </a:cubicBezTo>
                <a:cubicBezTo>
                  <a:pt x="7254402" y="448246"/>
                  <a:pt x="7251513" y="449691"/>
                  <a:pt x="7248211" y="450104"/>
                </a:cubicBezTo>
                <a:lnTo>
                  <a:pt x="7235828" y="451342"/>
                </a:lnTo>
                <a:cubicBezTo>
                  <a:pt x="7232113" y="451755"/>
                  <a:pt x="7228915" y="453199"/>
                  <a:pt x="7226231" y="455676"/>
                </a:cubicBezTo>
                <a:cubicBezTo>
                  <a:pt x="7223549" y="458152"/>
                  <a:pt x="7222001" y="461454"/>
                  <a:pt x="7221589" y="465582"/>
                </a:cubicBezTo>
                <a:lnTo>
                  <a:pt x="7220969" y="479822"/>
                </a:lnTo>
                <a:cubicBezTo>
                  <a:pt x="7220557" y="483536"/>
                  <a:pt x="7219008" y="486632"/>
                  <a:pt x="7216326" y="489109"/>
                </a:cubicBezTo>
                <a:cubicBezTo>
                  <a:pt x="7213643" y="491585"/>
                  <a:pt x="7210238" y="492617"/>
                  <a:pt x="7206110" y="492204"/>
                </a:cubicBezTo>
                <a:lnTo>
                  <a:pt x="7165248" y="490347"/>
                </a:lnTo>
                <a:cubicBezTo>
                  <a:pt x="7161533" y="489934"/>
                  <a:pt x="7158437" y="488386"/>
                  <a:pt x="7155961" y="485703"/>
                </a:cubicBezTo>
                <a:cubicBezTo>
                  <a:pt x="7153485" y="483021"/>
                  <a:pt x="7152247" y="479615"/>
                  <a:pt x="7152247" y="475488"/>
                </a:cubicBezTo>
                <a:lnTo>
                  <a:pt x="7153485" y="469916"/>
                </a:lnTo>
                <a:cubicBezTo>
                  <a:pt x="7153897" y="465788"/>
                  <a:pt x="7152763" y="462589"/>
                  <a:pt x="7150079" y="460319"/>
                </a:cubicBezTo>
                <a:cubicBezTo>
                  <a:pt x="7147397" y="458049"/>
                  <a:pt x="7144197" y="456914"/>
                  <a:pt x="7140483" y="456914"/>
                </a:cubicBezTo>
                <a:lnTo>
                  <a:pt x="6923170" y="470535"/>
                </a:lnTo>
                <a:cubicBezTo>
                  <a:pt x="6919455" y="470948"/>
                  <a:pt x="6916257" y="469812"/>
                  <a:pt x="6913573" y="467130"/>
                </a:cubicBezTo>
                <a:cubicBezTo>
                  <a:pt x="6910891" y="464447"/>
                  <a:pt x="6909343" y="461248"/>
                  <a:pt x="6908930" y="457533"/>
                </a:cubicBezTo>
                <a:lnTo>
                  <a:pt x="6907692" y="430292"/>
                </a:lnTo>
                <a:cubicBezTo>
                  <a:pt x="6907279" y="426577"/>
                  <a:pt x="6908311" y="423275"/>
                  <a:pt x="6910787" y="420386"/>
                </a:cubicBezTo>
                <a:cubicBezTo>
                  <a:pt x="6913264" y="417496"/>
                  <a:pt x="6916565" y="416052"/>
                  <a:pt x="6920694" y="416052"/>
                </a:cubicBezTo>
                <a:lnTo>
                  <a:pt x="7144197" y="401812"/>
                </a:lnTo>
                <a:cubicBezTo>
                  <a:pt x="7147913" y="401812"/>
                  <a:pt x="7151111" y="400574"/>
                  <a:pt x="7153794" y="398097"/>
                </a:cubicBezTo>
                <a:cubicBezTo>
                  <a:pt x="7156477" y="395621"/>
                  <a:pt x="7158025" y="392112"/>
                  <a:pt x="7158437" y="387572"/>
                </a:cubicBezTo>
                <a:lnTo>
                  <a:pt x="7175773" y="91011"/>
                </a:lnTo>
                <a:cubicBezTo>
                  <a:pt x="7176599" y="87709"/>
                  <a:pt x="7175669" y="84717"/>
                  <a:pt x="7172987" y="82034"/>
                </a:cubicBezTo>
                <a:cubicBezTo>
                  <a:pt x="7170304" y="79351"/>
                  <a:pt x="7167105" y="78010"/>
                  <a:pt x="7163391" y="78010"/>
                </a:cubicBezTo>
                <a:lnTo>
                  <a:pt x="6892833" y="87915"/>
                </a:lnTo>
                <a:cubicBezTo>
                  <a:pt x="6888293" y="88328"/>
                  <a:pt x="6884785" y="89876"/>
                  <a:pt x="6882308" y="92559"/>
                </a:cubicBezTo>
                <a:cubicBezTo>
                  <a:pt x="6879831" y="95242"/>
                  <a:pt x="6878799" y="98441"/>
                  <a:pt x="6879212" y="102155"/>
                </a:cubicBezTo>
                <a:lnTo>
                  <a:pt x="6890356" y="476726"/>
                </a:lnTo>
                <a:cubicBezTo>
                  <a:pt x="6890356" y="480441"/>
                  <a:pt x="6889119" y="483640"/>
                  <a:pt x="6886642" y="486322"/>
                </a:cubicBezTo>
                <a:cubicBezTo>
                  <a:pt x="6884165" y="489005"/>
                  <a:pt x="6881276" y="490347"/>
                  <a:pt x="6877974" y="490347"/>
                </a:cubicBezTo>
                <a:lnTo>
                  <a:pt x="6836493" y="491585"/>
                </a:lnTo>
                <a:cubicBezTo>
                  <a:pt x="6832777" y="491998"/>
                  <a:pt x="6829579" y="490966"/>
                  <a:pt x="6826896" y="488489"/>
                </a:cubicBezTo>
                <a:cubicBezTo>
                  <a:pt x="6824213" y="486013"/>
                  <a:pt x="6822665" y="482711"/>
                  <a:pt x="6822253" y="478583"/>
                </a:cubicBezTo>
                <a:lnTo>
                  <a:pt x="6808632" y="24146"/>
                </a:lnTo>
                <a:cubicBezTo>
                  <a:pt x="6808632" y="20018"/>
                  <a:pt x="6809974" y="16716"/>
                  <a:pt x="6812657" y="14240"/>
                </a:cubicBezTo>
                <a:cubicBezTo>
                  <a:pt x="6815339" y="11763"/>
                  <a:pt x="6818331" y="10319"/>
                  <a:pt x="6821633" y="9906"/>
                </a:cubicBezTo>
                <a:lnTo>
                  <a:pt x="6862495" y="8667"/>
                </a:lnTo>
                <a:cubicBezTo>
                  <a:pt x="6866623" y="8255"/>
                  <a:pt x="6869925" y="8667"/>
                  <a:pt x="6872402" y="9906"/>
                </a:cubicBezTo>
                <a:cubicBezTo>
                  <a:pt x="6874878" y="11144"/>
                  <a:pt x="6876117" y="12795"/>
                  <a:pt x="6876117" y="14859"/>
                </a:cubicBezTo>
                <a:cubicBezTo>
                  <a:pt x="6876529" y="16097"/>
                  <a:pt x="6878077" y="17335"/>
                  <a:pt x="6880761" y="18574"/>
                </a:cubicBezTo>
                <a:cubicBezTo>
                  <a:pt x="6883443" y="19812"/>
                  <a:pt x="6886642" y="20225"/>
                  <a:pt x="6890356" y="19812"/>
                </a:cubicBezTo>
                <a:close/>
                <a:moveTo>
                  <a:pt x="1041864" y="6810"/>
                </a:moveTo>
                <a:cubicBezTo>
                  <a:pt x="1046817" y="6397"/>
                  <a:pt x="1051563" y="7842"/>
                  <a:pt x="1056104" y="11144"/>
                </a:cubicBezTo>
                <a:cubicBezTo>
                  <a:pt x="1060644" y="14446"/>
                  <a:pt x="1063533" y="18780"/>
                  <a:pt x="1064772" y="24146"/>
                </a:cubicBezTo>
                <a:lnTo>
                  <a:pt x="1068486" y="55721"/>
                </a:lnTo>
                <a:cubicBezTo>
                  <a:pt x="1069725" y="61499"/>
                  <a:pt x="1068486" y="66556"/>
                  <a:pt x="1064772" y="70890"/>
                </a:cubicBezTo>
                <a:cubicBezTo>
                  <a:pt x="1061057" y="75223"/>
                  <a:pt x="1056723" y="77803"/>
                  <a:pt x="1051770" y="78629"/>
                </a:cubicBezTo>
                <a:lnTo>
                  <a:pt x="740350" y="119491"/>
                </a:lnTo>
                <a:cubicBezTo>
                  <a:pt x="734572" y="120316"/>
                  <a:pt x="729722" y="122896"/>
                  <a:pt x="725800" y="127230"/>
                </a:cubicBezTo>
                <a:cubicBezTo>
                  <a:pt x="721880" y="131564"/>
                  <a:pt x="719712" y="136620"/>
                  <a:pt x="719300" y="142399"/>
                </a:cubicBezTo>
                <a:lnTo>
                  <a:pt x="708775" y="396240"/>
                </a:lnTo>
                <a:cubicBezTo>
                  <a:pt x="707949" y="401606"/>
                  <a:pt x="706298" y="407694"/>
                  <a:pt x="703822" y="414504"/>
                </a:cubicBezTo>
                <a:cubicBezTo>
                  <a:pt x="701345" y="421314"/>
                  <a:pt x="697837" y="426577"/>
                  <a:pt x="693297" y="430292"/>
                </a:cubicBezTo>
                <a:lnTo>
                  <a:pt x="648100" y="479822"/>
                </a:lnTo>
                <a:cubicBezTo>
                  <a:pt x="644386" y="483536"/>
                  <a:pt x="639743" y="485600"/>
                  <a:pt x="634170" y="486013"/>
                </a:cubicBezTo>
                <a:cubicBezTo>
                  <a:pt x="628598" y="486426"/>
                  <a:pt x="623748" y="484775"/>
                  <a:pt x="619621" y="481060"/>
                </a:cubicBezTo>
                <a:lnTo>
                  <a:pt x="594856" y="458771"/>
                </a:lnTo>
                <a:cubicBezTo>
                  <a:pt x="590315" y="455469"/>
                  <a:pt x="587942" y="451136"/>
                  <a:pt x="587736" y="445770"/>
                </a:cubicBezTo>
                <a:cubicBezTo>
                  <a:pt x="587529" y="440404"/>
                  <a:pt x="589283" y="435451"/>
                  <a:pt x="592998" y="430911"/>
                </a:cubicBezTo>
                <a:lnTo>
                  <a:pt x="620859" y="401193"/>
                </a:lnTo>
                <a:cubicBezTo>
                  <a:pt x="624574" y="397478"/>
                  <a:pt x="627876" y="392319"/>
                  <a:pt x="630765" y="385715"/>
                </a:cubicBezTo>
                <a:cubicBezTo>
                  <a:pt x="633655" y="379111"/>
                  <a:pt x="635099" y="372919"/>
                  <a:pt x="635099" y="367141"/>
                </a:cubicBezTo>
                <a:lnTo>
                  <a:pt x="648100" y="78629"/>
                </a:lnTo>
                <a:cubicBezTo>
                  <a:pt x="648100" y="72850"/>
                  <a:pt x="650164" y="67897"/>
                  <a:pt x="654292" y="63770"/>
                </a:cubicBezTo>
                <a:cubicBezTo>
                  <a:pt x="658420" y="59642"/>
                  <a:pt x="663166" y="56959"/>
                  <a:pt x="668532" y="55721"/>
                </a:cubicBezTo>
                <a:close/>
                <a:moveTo>
                  <a:pt x="2235537" y="6191"/>
                </a:moveTo>
                <a:cubicBezTo>
                  <a:pt x="2239252" y="5366"/>
                  <a:pt x="2242554" y="6191"/>
                  <a:pt x="2245443" y="8667"/>
                </a:cubicBezTo>
                <a:cubicBezTo>
                  <a:pt x="2248332" y="11144"/>
                  <a:pt x="2249983" y="14240"/>
                  <a:pt x="2250396" y="17954"/>
                </a:cubicBezTo>
                <a:cubicBezTo>
                  <a:pt x="2250809" y="21669"/>
                  <a:pt x="2249880" y="25074"/>
                  <a:pt x="2247610" y="28170"/>
                </a:cubicBezTo>
                <a:cubicBezTo>
                  <a:pt x="2245340" y="31266"/>
                  <a:pt x="2242347" y="32813"/>
                  <a:pt x="2238632" y="32813"/>
                </a:cubicBezTo>
                <a:lnTo>
                  <a:pt x="2140811" y="45196"/>
                </a:lnTo>
                <a:cubicBezTo>
                  <a:pt x="2137096" y="45609"/>
                  <a:pt x="2134000" y="45918"/>
                  <a:pt x="2131524" y="46125"/>
                </a:cubicBezTo>
                <a:cubicBezTo>
                  <a:pt x="2129047" y="46331"/>
                  <a:pt x="2127809" y="46434"/>
                  <a:pt x="2127809" y="46434"/>
                </a:cubicBezTo>
                <a:cubicBezTo>
                  <a:pt x="2127809" y="47260"/>
                  <a:pt x="2126777" y="50355"/>
                  <a:pt x="2124713" y="55721"/>
                </a:cubicBezTo>
                <a:cubicBezTo>
                  <a:pt x="2123062" y="58198"/>
                  <a:pt x="2123166" y="60055"/>
                  <a:pt x="2125023" y="61293"/>
                </a:cubicBezTo>
                <a:cubicBezTo>
                  <a:pt x="2126880" y="62531"/>
                  <a:pt x="2129873" y="62738"/>
                  <a:pt x="2134000" y="61912"/>
                </a:cubicBezTo>
                <a:lnTo>
                  <a:pt x="2216963" y="44577"/>
                </a:lnTo>
                <a:cubicBezTo>
                  <a:pt x="2220678" y="43339"/>
                  <a:pt x="2223773" y="43751"/>
                  <a:pt x="2226250" y="45815"/>
                </a:cubicBezTo>
                <a:cubicBezTo>
                  <a:pt x="2228726" y="47879"/>
                  <a:pt x="2229758" y="50974"/>
                  <a:pt x="2229345" y="55102"/>
                </a:cubicBezTo>
                <a:lnTo>
                  <a:pt x="2220059" y="196262"/>
                </a:lnTo>
                <a:cubicBezTo>
                  <a:pt x="2219646" y="200390"/>
                  <a:pt x="2218098" y="203898"/>
                  <a:pt x="2215415" y="206787"/>
                </a:cubicBezTo>
                <a:cubicBezTo>
                  <a:pt x="2212732" y="209677"/>
                  <a:pt x="2209533" y="211328"/>
                  <a:pt x="2205819" y="211741"/>
                </a:cubicBezTo>
                <a:lnTo>
                  <a:pt x="2148859" y="217932"/>
                </a:lnTo>
                <a:cubicBezTo>
                  <a:pt x="2145145" y="218345"/>
                  <a:pt x="2141843" y="220099"/>
                  <a:pt x="2138953" y="223194"/>
                </a:cubicBezTo>
                <a:cubicBezTo>
                  <a:pt x="2136064" y="226290"/>
                  <a:pt x="2134413" y="229902"/>
                  <a:pt x="2134000" y="234029"/>
                </a:cubicBezTo>
                <a:lnTo>
                  <a:pt x="2125332" y="344852"/>
                </a:lnTo>
                <a:cubicBezTo>
                  <a:pt x="2124920" y="348567"/>
                  <a:pt x="2123372" y="351560"/>
                  <a:pt x="2120689" y="353830"/>
                </a:cubicBezTo>
                <a:cubicBezTo>
                  <a:pt x="2118006" y="356100"/>
                  <a:pt x="2114807" y="356409"/>
                  <a:pt x="2111093" y="354758"/>
                </a:cubicBezTo>
                <a:lnTo>
                  <a:pt x="2050418" y="336804"/>
                </a:lnTo>
                <a:cubicBezTo>
                  <a:pt x="2047116" y="335566"/>
                  <a:pt x="2044537" y="333399"/>
                  <a:pt x="2042679" y="330303"/>
                </a:cubicBezTo>
                <a:cubicBezTo>
                  <a:pt x="2040822" y="327207"/>
                  <a:pt x="2040512" y="323802"/>
                  <a:pt x="2041751" y="320087"/>
                </a:cubicBezTo>
                <a:lnTo>
                  <a:pt x="2044227" y="312039"/>
                </a:lnTo>
                <a:cubicBezTo>
                  <a:pt x="2045465" y="308324"/>
                  <a:pt x="2047632" y="305641"/>
                  <a:pt x="2050728" y="303990"/>
                </a:cubicBezTo>
                <a:cubicBezTo>
                  <a:pt x="2053824" y="302339"/>
                  <a:pt x="2057229" y="301926"/>
                  <a:pt x="2060943" y="302752"/>
                </a:cubicBezTo>
                <a:lnTo>
                  <a:pt x="2078898" y="308324"/>
                </a:lnTo>
                <a:cubicBezTo>
                  <a:pt x="2082613" y="309562"/>
                  <a:pt x="2085915" y="309150"/>
                  <a:pt x="2088804" y="307086"/>
                </a:cubicBezTo>
                <a:cubicBezTo>
                  <a:pt x="2091693" y="305022"/>
                  <a:pt x="2093138" y="302133"/>
                  <a:pt x="2093138" y="298418"/>
                </a:cubicBezTo>
                <a:lnTo>
                  <a:pt x="2098091" y="237744"/>
                </a:lnTo>
                <a:cubicBezTo>
                  <a:pt x="2098504" y="234029"/>
                  <a:pt x="2097575" y="231037"/>
                  <a:pt x="2095305" y="228766"/>
                </a:cubicBezTo>
                <a:cubicBezTo>
                  <a:pt x="2093035" y="226496"/>
                  <a:pt x="2089629" y="225568"/>
                  <a:pt x="2085089" y="225980"/>
                </a:cubicBezTo>
                <a:lnTo>
                  <a:pt x="2004603" y="235267"/>
                </a:lnTo>
                <a:cubicBezTo>
                  <a:pt x="2001301" y="235680"/>
                  <a:pt x="1998102" y="234855"/>
                  <a:pt x="1995007" y="232791"/>
                </a:cubicBezTo>
                <a:cubicBezTo>
                  <a:pt x="1991911" y="230727"/>
                  <a:pt x="1990157" y="227631"/>
                  <a:pt x="1989744" y="223504"/>
                </a:cubicBezTo>
                <a:lnTo>
                  <a:pt x="1984791" y="186976"/>
                </a:lnTo>
                <a:cubicBezTo>
                  <a:pt x="1984378" y="183673"/>
                  <a:pt x="1983243" y="180681"/>
                  <a:pt x="1981386" y="177998"/>
                </a:cubicBezTo>
                <a:cubicBezTo>
                  <a:pt x="1979529" y="175315"/>
                  <a:pt x="1977568" y="173974"/>
                  <a:pt x="1975504" y="173974"/>
                </a:cubicBezTo>
                <a:cubicBezTo>
                  <a:pt x="1973853" y="174387"/>
                  <a:pt x="1972202" y="173252"/>
                  <a:pt x="1970551" y="170569"/>
                </a:cubicBezTo>
                <a:cubicBezTo>
                  <a:pt x="1968900" y="167886"/>
                  <a:pt x="1967868" y="164687"/>
                  <a:pt x="1967456" y="160972"/>
                </a:cubicBezTo>
                <a:cubicBezTo>
                  <a:pt x="1966630" y="157258"/>
                  <a:pt x="1966837" y="154059"/>
                  <a:pt x="1968075" y="151376"/>
                </a:cubicBezTo>
                <a:cubicBezTo>
                  <a:pt x="1969313" y="148693"/>
                  <a:pt x="1970964" y="147145"/>
                  <a:pt x="1973028" y="146732"/>
                </a:cubicBezTo>
                <a:cubicBezTo>
                  <a:pt x="1974679" y="146732"/>
                  <a:pt x="1976020" y="145288"/>
                  <a:pt x="1977052" y="142399"/>
                </a:cubicBezTo>
                <a:cubicBezTo>
                  <a:pt x="1978084" y="139509"/>
                  <a:pt x="1978394" y="136414"/>
                  <a:pt x="1977981" y="133112"/>
                </a:cubicBezTo>
                <a:lnTo>
                  <a:pt x="1974266" y="108966"/>
                </a:lnTo>
                <a:cubicBezTo>
                  <a:pt x="1974266" y="105251"/>
                  <a:pt x="1975298" y="101846"/>
                  <a:pt x="1977362" y="98750"/>
                </a:cubicBezTo>
                <a:cubicBezTo>
                  <a:pt x="1979425" y="95655"/>
                  <a:pt x="1982521" y="93694"/>
                  <a:pt x="1986649" y="92868"/>
                </a:cubicBezTo>
                <a:lnTo>
                  <a:pt x="2051037" y="79248"/>
                </a:lnTo>
                <a:cubicBezTo>
                  <a:pt x="2054752" y="78422"/>
                  <a:pt x="2057848" y="77700"/>
                  <a:pt x="2060324" y="77081"/>
                </a:cubicBezTo>
                <a:cubicBezTo>
                  <a:pt x="2062801" y="76462"/>
                  <a:pt x="2063833" y="75946"/>
                  <a:pt x="2063420" y="75533"/>
                </a:cubicBezTo>
                <a:cubicBezTo>
                  <a:pt x="2063007" y="75533"/>
                  <a:pt x="2063214" y="74398"/>
                  <a:pt x="2064039" y="72128"/>
                </a:cubicBezTo>
                <a:cubicBezTo>
                  <a:pt x="2064865" y="69858"/>
                  <a:pt x="2066103" y="67072"/>
                  <a:pt x="2067754" y="63770"/>
                </a:cubicBezTo>
                <a:cubicBezTo>
                  <a:pt x="2068992" y="60880"/>
                  <a:pt x="2068889" y="58507"/>
                  <a:pt x="2067444" y="56650"/>
                </a:cubicBezTo>
                <a:cubicBezTo>
                  <a:pt x="2066000" y="54792"/>
                  <a:pt x="2063420" y="54070"/>
                  <a:pt x="2059705" y="54483"/>
                </a:cubicBezTo>
                <a:lnTo>
                  <a:pt x="1970551" y="65008"/>
                </a:lnTo>
                <a:cubicBezTo>
                  <a:pt x="1966837" y="65421"/>
                  <a:pt x="1963638" y="67072"/>
                  <a:pt x="1960955" y="69961"/>
                </a:cubicBezTo>
                <a:cubicBezTo>
                  <a:pt x="1958272" y="72850"/>
                  <a:pt x="1956724" y="76152"/>
                  <a:pt x="1956311" y="79867"/>
                </a:cubicBezTo>
                <a:lnTo>
                  <a:pt x="1937119" y="376428"/>
                </a:lnTo>
                <a:cubicBezTo>
                  <a:pt x="1937119" y="380143"/>
                  <a:pt x="1936293" y="384373"/>
                  <a:pt x="1934642" y="389120"/>
                </a:cubicBezTo>
                <a:cubicBezTo>
                  <a:pt x="1932991" y="393866"/>
                  <a:pt x="1930927" y="397891"/>
                  <a:pt x="1928451" y="401193"/>
                </a:cubicBezTo>
                <a:lnTo>
                  <a:pt x="1870253" y="482298"/>
                </a:lnTo>
                <a:cubicBezTo>
                  <a:pt x="1868602" y="485600"/>
                  <a:pt x="1865919" y="487561"/>
                  <a:pt x="1862205" y="488180"/>
                </a:cubicBezTo>
                <a:cubicBezTo>
                  <a:pt x="1858490" y="488799"/>
                  <a:pt x="1854981" y="488077"/>
                  <a:pt x="1851679" y="486013"/>
                </a:cubicBezTo>
                <a:lnTo>
                  <a:pt x="1839297" y="476726"/>
                </a:lnTo>
                <a:cubicBezTo>
                  <a:pt x="1835583" y="474250"/>
                  <a:pt x="1833415" y="471257"/>
                  <a:pt x="1832797" y="467749"/>
                </a:cubicBezTo>
                <a:cubicBezTo>
                  <a:pt x="1832177" y="464240"/>
                  <a:pt x="1833106" y="460835"/>
                  <a:pt x="1835583" y="457533"/>
                </a:cubicBezTo>
                <a:lnTo>
                  <a:pt x="1885732" y="385715"/>
                </a:lnTo>
                <a:cubicBezTo>
                  <a:pt x="1888208" y="382825"/>
                  <a:pt x="1890272" y="379007"/>
                  <a:pt x="1891923" y="374261"/>
                </a:cubicBezTo>
                <a:cubicBezTo>
                  <a:pt x="1893574" y="369514"/>
                  <a:pt x="1894399" y="364871"/>
                  <a:pt x="1894399" y="360331"/>
                </a:cubicBezTo>
                <a:lnTo>
                  <a:pt x="1912973" y="80486"/>
                </a:lnTo>
                <a:cubicBezTo>
                  <a:pt x="1912973" y="77184"/>
                  <a:pt x="1912973" y="73057"/>
                  <a:pt x="1912973" y="68104"/>
                </a:cubicBezTo>
                <a:cubicBezTo>
                  <a:pt x="1912973" y="63151"/>
                  <a:pt x="1912767" y="59023"/>
                  <a:pt x="1912354" y="55721"/>
                </a:cubicBezTo>
                <a:cubicBezTo>
                  <a:pt x="1911941" y="52419"/>
                  <a:pt x="1912870" y="49633"/>
                  <a:pt x="1915140" y="47363"/>
                </a:cubicBezTo>
                <a:cubicBezTo>
                  <a:pt x="1917410" y="45093"/>
                  <a:pt x="1920609" y="43545"/>
                  <a:pt x="1924737" y="42719"/>
                </a:cubicBezTo>
                <a:close/>
                <a:moveTo>
                  <a:pt x="4682473" y="4798"/>
                </a:moveTo>
                <a:cubicBezTo>
                  <a:pt x="4684434" y="5108"/>
                  <a:pt x="4686240" y="5778"/>
                  <a:pt x="4687891" y="6810"/>
                </a:cubicBezTo>
                <a:cubicBezTo>
                  <a:pt x="4691193" y="8874"/>
                  <a:pt x="4693463" y="12176"/>
                  <a:pt x="4694701" y="16716"/>
                </a:cubicBezTo>
                <a:lnTo>
                  <a:pt x="4699654" y="39624"/>
                </a:lnTo>
                <a:cubicBezTo>
                  <a:pt x="4701305" y="43751"/>
                  <a:pt x="4700892" y="47569"/>
                  <a:pt x="4698416" y="51078"/>
                </a:cubicBezTo>
                <a:cubicBezTo>
                  <a:pt x="4695940" y="54586"/>
                  <a:pt x="4692844" y="56959"/>
                  <a:pt x="4689129" y="58198"/>
                </a:cubicBezTo>
                <a:lnTo>
                  <a:pt x="4673032" y="61912"/>
                </a:lnTo>
                <a:cubicBezTo>
                  <a:pt x="4668491" y="63151"/>
                  <a:pt x="4665396" y="65421"/>
                  <a:pt x="4663745" y="68723"/>
                </a:cubicBezTo>
                <a:cubicBezTo>
                  <a:pt x="4662094" y="72025"/>
                  <a:pt x="4662094" y="75739"/>
                  <a:pt x="4663745" y="79867"/>
                </a:cubicBezTo>
                <a:lnTo>
                  <a:pt x="4673032" y="100917"/>
                </a:lnTo>
                <a:cubicBezTo>
                  <a:pt x="4674270" y="104632"/>
                  <a:pt x="4676953" y="107624"/>
                  <a:pt x="4681081" y="109894"/>
                </a:cubicBezTo>
                <a:cubicBezTo>
                  <a:pt x="4685208" y="112165"/>
                  <a:pt x="4689336" y="113093"/>
                  <a:pt x="4693463" y="112681"/>
                </a:cubicBezTo>
                <a:lnTo>
                  <a:pt x="4745470" y="105870"/>
                </a:lnTo>
                <a:cubicBezTo>
                  <a:pt x="4749597" y="105045"/>
                  <a:pt x="4753312" y="105973"/>
                  <a:pt x="4756614" y="108656"/>
                </a:cubicBezTo>
                <a:cubicBezTo>
                  <a:pt x="4759916" y="111339"/>
                  <a:pt x="4761979" y="114744"/>
                  <a:pt x="4762805" y="118872"/>
                </a:cubicBezTo>
                <a:lnTo>
                  <a:pt x="4764662" y="142399"/>
                </a:lnTo>
                <a:cubicBezTo>
                  <a:pt x="4765075" y="146939"/>
                  <a:pt x="4764146" y="150860"/>
                  <a:pt x="4761876" y="154162"/>
                </a:cubicBezTo>
                <a:cubicBezTo>
                  <a:pt x="4759606" y="157464"/>
                  <a:pt x="4756201" y="159321"/>
                  <a:pt x="4751661" y="159734"/>
                </a:cubicBezTo>
                <a:lnTo>
                  <a:pt x="4714513" y="164687"/>
                </a:lnTo>
                <a:cubicBezTo>
                  <a:pt x="4710386" y="165100"/>
                  <a:pt x="4707496" y="166854"/>
                  <a:pt x="4705846" y="169950"/>
                </a:cubicBezTo>
                <a:cubicBezTo>
                  <a:pt x="4704195" y="173045"/>
                  <a:pt x="4704195" y="176450"/>
                  <a:pt x="4705846" y="180165"/>
                </a:cubicBezTo>
                <a:lnTo>
                  <a:pt x="4706465" y="182023"/>
                </a:lnTo>
                <a:cubicBezTo>
                  <a:pt x="4708116" y="186150"/>
                  <a:pt x="4710902" y="188936"/>
                  <a:pt x="4714823" y="190381"/>
                </a:cubicBezTo>
                <a:cubicBezTo>
                  <a:pt x="4718744" y="191825"/>
                  <a:pt x="4722562" y="191516"/>
                  <a:pt x="4726277" y="189452"/>
                </a:cubicBezTo>
                <a:lnTo>
                  <a:pt x="4749184" y="178308"/>
                </a:lnTo>
                <a:cubicBezTo>
                  <a:pt x="4752899" y="176244"/>
                  <a:pt x="4756614" y="175934"/>
                  <a:pt x="4760329" y="177379"/>
                </a:cubicBezTo>
                <a:cubicBezTo>
                  <a:pt x="4764043" y="178824"/>
                  <a:pt x="4766932" y="181403"/>
                  <a:pt x="4768996" y="185118"/>
                </a:cubicBezTo>
                <a:lnTo>
                  <a:pt x="4778902" y="206787"/>
                </a:lnTo>
                <a:cubicBezTo>
                  <a:pt x="4780966" y="210502"/>
                  <a:pt x="4781276" y="214423"/>
                  <a:pt x="4779831" y="218551"/>
                </a:cubicBezTo>
                <a:cubicBezTo>
                  <a:pt x="4778386" y="222678"/>
                  <a:pt x="4775600" y="225568"/>
                  <a:pt x="4771473" y="227219"/>
                </a:cubicBezTo>
                <a:lnTo>
                  <a:pt x="4699035" y="263747"/>
                </a:lnTo>
                <a:cubicBezTo>
                  <a:pt x="4695320" y="264985"/>
                  <a:pt x="4691606" y="264882"/>
                  <a:pt x="4687891" y="263437"/>
                </a:cubicBezTo>
                <a:cubicBezTo>
                  <a:pt x="4684176" y="261993"/>
                  <a:pt x="4681287" y="259413"/>
                  <a:pt x="4679223" y="255698"/>
                </a:cubicBezTo>
                <a:lnTo>
                  <a:pt x="4651363" y="188214"/>
                </a:lnTo>
                <a:cubicBezTo>
                  <a:pt x="4649712" y="184086"/>
                  <a:pt x="4646822" y="180784"/>
                  <a:pt x="4642695" y="178308"/>
                </a:cubicBezTo>
                <a:cubicBezTo>
                  <a:pt x="4638567" y="175831"/>
                  <a:pt x="4634646" y="174799"/>
                  <a:pt x="4630931" y="175212"/>
                </a:cubicBezTo>
                <a:lnTo>
                  <a:pt x="4518251" y="189452"/>
                </a:lnTo>
                <a:cubicBezTo>
                  <a:pt x="4514536" y="189865"/>
                  <a:pt x="4511131" y="190071"/>
                  <a:pt x="4508035" y="190071"/>
                </a:cubicBezTo>
                <a:cubicBezTo>
                  <a:pt x="4504940" y="190071"/>
                  <a:pt x="4503392" y="189865"/>
                  <a:pt x="4503392" y="189452"/>
                </a:cubicBezTo>
                <a:cubicBezTo>
                  <a:pt x="4503392" y="188627"/>
                  <a:pt x="4503288" y="189349"/>
                  <a:pt x="4503082" y="191619"/>
                </a:cubicBezTo>
                <a:cubicBezTo>
                  <a:pt x="4502876" y="193889"/>
                  <a:pt x="4502566" y="197294"/>
                  <a:pt x="4502153" y="201835"/>
                </a:cubicBezTo>
                <a:lnTo>
                  <a:pt x="4500296" y="222266"/>
                </a:lnTo>
                <a:cubicBezTo>
                  <a:pt x="4499883" y="227219"/>
                  <a:pt x="4501121" y="230727"/>
                  <a:pt x="4504011" y="232791"/>
                </a:cubicBezTo>
                <a:cubicBezTo>
                  <a:pt x="4506900" y="234855"/>
                  <a:pt x="4510202" y="235474"/>
                  <a:pt x="4513917" y="234648"/>
                </a:cubicBezTo>
                <a:lnTo>
                  <a:pt x="4609881" y="208645"/>
                </a:lnTo>
                <a:cubicBezTo>
                  <a:pt x="4614008" y="207407"/>
                  <a:pt x="4617827" y="207923"/>
                  <a:pt x="4621335" y="210193"/>
                </a:cubicBezTo>
                <a:cubicBezTo>
                  <a:pt x="4624843" y="212463"/>
                  <a:pt x="4627217" y="215662"/>
                  <a:pt x="4628455" y="219789"/>
                </a:cubicBezTo>
                <a:lnTo>
                  <a:pt x="4633408" y="243316"/>
                </a:lnTo>
                <a:cubicBezTo>
                  <a:pt x="4635059" y="247031"/>
                  <a:pt x="4634749" y="250745"/>
                  <a:pt x="4632479" y="254460"/>
                </a:cubicBezTo>
                <a:cubicBezTo>
                  <a:pt x="4630209" y="258175"/>
                  <a:pt x="4627010" y="260445"/>
                  <a:pt x="4622883" y="261271"/>
                </a:cubicBezTo>
                <a:lnTo>
                  <a:pt x="4455719" y="306467"/>
                </a:lnTo>
                <a:cubicBezTo>
                  <a:pt x="4452004" y="307292"/>
                  <a:pt x="4448599" y="307911"/>
                  <a:pt x="4445503" y="308324"/>
                </a:cubicBezTo>
                <a:cubicBezTo>
                  <a:pt x="4442408" y="308737"/>
                  <a:pt x="4440860" y="308737"/>
                  <a:pt x="4440860" y="308324"/>
                </a:cubicBezTo>
                <a:cubicBezTo>
                  <a:pt x="4441273" y="308324"/>
                  <a:pt x="4440860" y="309562"/>
                  <a:pt x="4439622" y="312039"/>
                </a:cubicBezTo>
                <a:cubicBezTo>
                  <a:pt x="4438383" y="314515"/>
                  <a:pt x="4436939" y="317817"/>
                  <a:pt x="4435288" y="321945"/>
                </a:cubicBezTo>
                <a:lnTo>
                  <a:pt x="4421048" y="353520"/>
                </a:lnTo>
                <a:cubicBezTo>
                  <a:pt x="4418984" y="357235"/>
                  <a:pt x="4418468" y="361466"/>
                  <a:pt x="4419500" y="366212"/>
                </a:cubicBezTo>
                <a:cubicBezTo>
                  <a:pt x="4420532" y="370959"/>
                  <a:pt x="4422286" y="374983"/>
                  <a:pt x="4424763" y="378285"/>
                </a:cubicBezTo>
                <a:lnTo>
                  <a:pt x="4446432" y="399955"/>
                </a:lnTo>
                <a:cubicBezTo>
                  <a:pt x="4449734" y="403257"/>
                  <a:pt x="4451385" y="406868"/>
                  <a:pt x="4451385" y="410789"/>
                </a:cubicBezTo>
                <a:cubicBezTo>
                  <a:pt x="4451385" y="414710"/>
                  <a:pt x="4449734" y="418322"/>
                  <a:pt x="4446432" y="421624"/>
                </a:cubicBezTo>
                <a:lnTo>
                  <a:pt x="4430954" y="438340"/>
                </a:lnTo>
                <a:cubicBezTo>
                  <a:pt x="4427652" y="441642"/>
                  <a:pt x="4423937" y="443293"/>
                  <a:pt x="4419810" y="443293"/>
                </a:cubicBezTo>
                <a:cubicBezTo>
                  <a:pt x="4415682" y="443293"/>
                  <a:pt x="4412174" y="441849"/>
                  <a:pt x="4409285" y="438959"/>
                </a:cubicBezTo>
                <a:lnTo>
                  <a:pt x="4400617" y="430292"/>
                </a:lnTo>
                <a:cubicBezTo>
                  <a:pt x="4397728" y="427402"/>
                  <a:pt x="4394632" y="426164"/>
                  <a:pt x="4391330" y="426577"/>
                </a:cubicBezTo>
                <a:cubicBezTo>
                  <a:pt x="4388028" y="426990"/>
                  <a:pt x="4385551" y="429260"/>
                  <a:pt x="4383900" y="433387"/>
                </a:cubicBezTo>
                <a:lnTo>
                  <a:pt x="4370899" y="462486"/>
                </a:lnTo>
                <a:cubicBezTo>
                  <a:pt x="4368835" y="466201"/>
                  <a:pt x="4365946" y="468781"/>
                  <a:pt x="4362231" y="470225"/>
                </a:cubicBezTo>
                <a:cubicBezTo>
                  <a:pt x="4358517" y="471670"/>
                  <a:pt x="4354802" y="471360"/>
                  <a:pt x="4351087" y="469297"/>
                </a:cubicBezTo>
                <a:lnTo>
                  <a:pt x="4330037" y="459391"/>
                </a:lnTo>
                <a:cubicBezTo>
                  <a:pt x="4326322" y="457740"/>
                  <a:pt x="4323742" y="454953"/>
                  <a:pt x="4322297" y="451032"/>
                </a:cubicBezTo>
                <a:cubicBezTo>
                  <a:pt x="4320853" y="447111"/>
                  <a:pt x="4321162" y="443293"/>
                  <a:pt x="4323226" y="439579"/>
                </a:cubicBezTo>
                <a:lnTo>
                  <a:pt x="4344276" y="393144"/>
                </a:lnTo>
                <a:cubicBezTo>
                  <a:pt x="4346340" y="389017"/>
                  <a:pt x="4346856" y="384580"/>
                  <a:pt x="4345824" y="379833"/>
                </a:cubicBezTo>
                <a:cubicBezTo>
                  <a:pt x="4344793" y="375086"/>
                  <a:pt x="4342626" y="371062"/>
                  <a:pt x="4339323" y="367760"/>
                </a:cubicBezTo>
                <a:lnTo>
                  <a:pt x="4308367" y="336185"/>
                </a:lnTo>
                <a:cubicBezTo>
                  <a:pt x="4305478" y="332883"/>
                  <a:pt x="4303311" y="328755"/>
                  <a:pt x="4301866" y="323802"/>
                </a:cubicBezTo>
                <a:cubicBezTo>
                  <a:pt x="4300422" y="318849"/>
                  <a:pt x="4300112" y="314309"/>
                  <a:pt x="4300938" y="310181"/>
                </a:cubicBezTo>
                <a:lnTo>
                  <a:pt x="4321369" y="222266"/>
                </a:lnTo>
                <a:cubicBezTo>
                  <a:pt x="4322195" y="218138"/>
                  <a:pt x="4322091" y="214527"/>
                  <a:pt x="4321059" y="211431"/>
                </a:cubicBezTo>
                <a:cubicBezTo>
                  <a:pt x="4320028" y="208335"/>
                  <a:pt x="4318686" y="206581"/>
                  <a:pt x="4317035" y="206168"/>
                </a:cubicBezTo>
                <a:cubicBezTo>
                  <a:pt x="4314558" y="205756"/>
                  <a:pt x="4312598" y="204001"/>
                  <a:pt x="4311153" y="200906"/>
                </a:cubicBezTo>
                <a:cubicBezTo>
                  <a:pt x="4309709" y="197810"/>
                  <a:pt x="4309193" y="193992"/>
                  <a:pt x="4309606" y="189452"/>
                </a:cubicBezTo>
                <a:lnTo>
                  <a:pt x="4312701" y="165925"/>
                </a:lnTo>
                <a:cubicBezTo>
                  <a:pt x="4313114" y="162211"/>
                  <a:pt x="4314662" y="158909"/>
                  <a:pt x="4317345" y="156019"/>
                </a:cubicBezTo>
                <a:cubicBezTo>
                  <a:pt x="4320028" y="153130"/>
                  <a:pt x="4323020" y="151892"/>
                  <a:pt x="4326322" y="152305"/>
                </a:cubicBezTo>
                <a:cubicBezTo>
                  <a:pt x="4328798" y="153130"/>
                  <a:pt x="4331481" y="152098"/>
                  <a:pt x="4334371" y="149209"/>
                </a:cubicBezTo>
                <a:cubicBezTo>
                  <a:pt x="4337260" y="146320"/>
                  <a:pt x="4339323" y="143018"/>
                  <a:pt x="4340562" y="139303"/>
                </a:cubicBezTo>
                <a:lnTo>
                  <a:pt x="4352944" y="83582"/>
                </a:lnTo>
                <a:cubicBezTo>
                  <a:pt x="4354182" y="79454"/>
                  <a:pt x="4356452" y="76255"/>
                  <a:pt x="4359755" y="73985"/>
                </a:cubicBezTo>
                <a:cubicBezTo>
                  <a:pt x="4363057" y="71715"/>
                  <a:pt x="4366772" y="70786"/>
                  <a:pt x="4370899" y="71199"/>
                </a:cubicBezTo>
                <a:lnTo>
                  <a:pt x="4393806" y="77390"/>
                </a:lnTo>
                <a:cubicBezTo>
                  <a:pt x="4397521" y="78216"/>
                  <a:pt x="4400410" y="80383"/>
                  <a:pt x="4402474" y="83891"/>
                </a:cubicBezTo>
                <a:cubicBezTo>
                  <a:pt x="4404538" y="87400"/>
                  <a:pt x="4405157" y="91218"/>
                  <a:pt x="4404332" y="95345"/>
                </a:cubicBezTo>
                <a:lnTo>
                  <a:pt x="4393187" y="145494"/>
                </a:lnTo>
                <a:cubicBezTo>
                  <a:pt x="4391949" y="149622"/>
                  <a:pt x="4392568" y="153336"/>
                  <a:pt x="4395045" y="156638"/>
                </a:cubicBezTo>
                <a:cubicBezTo>
                  <a:pt x="4397521" y="159940"/>
                  <a:pt x="4400617" y="162004"/>
                  <a:pt x="4404332" y="162830"/>
                </a:cubicBezTo>
                <a:lnTo>
                  <a:pt x="4426620" y="165306"/>
                </a:lnTo>
                <a:cubicBezTo>
                  <a:pt x="4430748" y="165719"/>
                  <a:pt x="4434153" y="167576"/>
                  <a:pt x="4436836" y="170878"/>
                </a:cubicBezTo>
                <a:cubicBezTo>
                  <a:pt x="4439519" y="174180"/>
                  <a:pt x="4440654" y="178101"/>
                  <a:pt x="4440241" y="182642"/>
                </a:cubicBezTo>
                <a:lnTo>
                  <a:pt x="4437145" y="205549"/>
                </a:lnTo>
                <a:cubicBezTo>
                  <a:pt x="4436733" y="210090"/>
                  <a:pt x="4434875" y="213598"/>
                  <a:pt x="4431573" y="216074"/>
                </a:cubicBezTo>
                <a:cubicBezTo>
                  <a:pt x="4428271" y="218551"/>
                  <a:pt x="4424763" y="219789"/>
                  <a:pt x="4421048" y="219789"/>
                </a:cubicBezTo>
                <a:lnTo>
                  <a:pt x="4392568" y="216074"/>
                </a:lnTo>
                <a:cubicBezTo>
                  <a:pt x="4388441" y="215662"/>
                  <a:pt x="4384623" y="216590"/>
                  <a:pt x="4381115" y="218860"/>
                </a:cubicBezTo>
                <a:cubicBezTo>
                  <a:pt x="4377606" y="221131"/>
                  <a:pt x="4375439" y="224536"/>
                  <a:pt x="4374613" y="229076"/>
                </a:cubicBezTo>
                <a:lnTo>
                  <a:pt x="4359755" y="292846"/>
                </a:lnTo>
                <a:cubicBezTo>
                  <a:pt x="4358517" y="296973"/>
                  <a:pt x="4358517" y="301410"/>
                  <a:pt x="4359755" y="306157"/>
                </a:cubicBezTo>
                <a:cubicBezTo>
                  <a:pt x="4360993" y="310904"/>
                  <a:pt x="4362850" y="314515"/>
                  <a:pt x="4365327" y="316992"/>
                </a:cubicBezTo>
                <a:cubicBezTo>
                  <a:pt x="4367803" y="319881"/>
                  <a:pt x="4370589" y="320810"/>
                  <a:pt x="4373685" y="319778"/>
                </a:cubicBezTo>
                <a:cubicBezTo>
                  <a:pt x="4376781" y="318746"/>
                  <a:pt x="4379154" y="316373"/>
                  <a:pt x="4380805" y="312658"/>
                </a:cubicBezTo>
                <a:lnTo>
                  <a:pt x="4401236" y="266224"/>
                </a:lnTo>
                <a:cubicBezTo>
                  <a:pt x="4403300" y="262509"/>
                  <a:pt x="4406189" y="259929"/>
                  <a:pt x="4409904" y="258484"/>
                </a:cubicBezTo>
                <a:cubicBezTo>
                  <a:pt x="4413618" y="257040"/>
                  <a:pt x="4417540" y="257349"/>
                  <a:pt x="4421667" y="259413"/>
                </a:cubicBezTo>
                <a:lnTo>
                  <a:pt x="4430954" y="263747"/>
                </a:lnTo>
                <a:cubicBezTo>
                  <a:pt x="4434669" y="265398"/>
                  <a:pt x="4437764" y="265398"/>
                  <a:pt x="4440241" y="263747"/>
                </a:cubicBezTo>
                <a:cubicBezTo>
                  <a:pt x="4442717" y="262096"/>
                  <a:pt x="4444368" y="259000"/>
                  <a:pt x="4445194" y="254460"/>
                </a:cubicBezTo>
                <a:lnTo>
                  <a:pt x="4458196" y="73676"/>
                </a:lnTo>
                <a:cubicBezTo>
                  <a:pt x="4458196" y="69961"/>
                  <a:pt x="4459950" y="66143"/>
                  <a:pt x="4463458" y="62222"/>
                </a:cubicBezTo>
                <a:cubicBezTo>
                  <a:pt x="4466966" y="58301"/>
                  <a:pt x="4470578" y="55927"/>
                  <a:pt x="4474293" y="55102"/>
                </a:cubicBezTo>
                <a:lnTo>
                  <a:pt x="4676128" y="4953"/>
                </a:lnTo>
                <a:cubicBezTo>
                  <a:pt x="4678398" y="4540"/>
                  <a:pt x="4680513" y="4488"/>
                  <a:pt x="4682473" y="4798"/>
                </a:cubicBezTo>
                <a:close/>
                <a:moveTo>
                  <a:pt x="4966497" y="3095"/>
                </a:moveTo>
                <a:lnTo>
                  <a:pt x="5003645" y="6191"/>
                </a:lnTo>
                <a:cubicBezTo>
                  <a:pt x="5007772" y="7017"/>
                  <a:pt x="5010971" y="8771"/>
                  <a:pt x="5013241" y="11454"/>
                </a:cubicBezTo>
                <a:cubicBezTo>
                  <a:pt x="5015511" y="14136"/>
                  <a:pt x="5016439" y="17542"/>
                  <a:pt x="5016027" y="21669"/>
                </a:cubicBezTo>
                <a:lnTo>
                  <a:pt x="5009836" y="95964"/>
                </a:lnTo>
                <a:cubicBezTo>
                  <a:pt x="5009424" y="99679"/>
                  <a:pt x="5010249" y="103084"/>
                  <a:pt x="5012312" y="106180"/>
                </a:cubicBezTo>
                <a:cubicBezTo>
                  <a:pt x="5014376" y="109275"/>
                  <a:pt x="5017265" y="111442"/>
                  <a:pt x="5020980" y="112681"/>
                </a:cubicBezTo>
                <a:lnTo>
                  <a:pt x="5036458" y="115157"/>
                </a:lnTo>
                <a:cubicBezTo>
                  <a:pt x="5040586" y="116395"/>
                  <a:pt x="5044197" y="115982"/>
                  <a:pt x="5047293" y="113919"/>
                </a:cubicBezTo>
                <a:cubicBezTo>
                  <a:pt x="5050389" y="111855"/>
                  <a:pt x="5052143" y="108966"/>
                  <a:pt x="5052556" y="105251"/>
                </a:cubicBezTo>
                <a:lnTo>
                  <a:pt x="5055651" y="84820"/>
                </a:lnTo>
                <a:cubicBezTo>
                  <a:pt x="5056477" y="81105"/>
                  <a:pt x="5058437" y="78113"/>
                  <a:pt x="5061533" y="75843"/>
                </a:cubicBezTo>
                <a:cubicBezTo>
                  <a:pt x="5064628" y="73572"/>
                  <a:pt x="5068034" y="72644"/>
                  <a:pt x="5071748" y="73057"/>
                </a:cubicBezTo>
                <a:lnTo>
                  <a:pt x="5098370" y="78629"/>
                </a:lnTo>
                <a:cubicBezTo>
                  <a:pt x="5101673" y="79041"/>
                  <a:pt x="5104562" y="80796"/>
                  <a:pt x="5107039" y="83891"/>
                </a:cubicBezTo>
                <a:cubicBezTo>
                  <a:pt x="5109515" y="86987"/>
                  <a:pt x="5110341" y="90392"/>
                  <a:pt x="5109515" y="94107"/>
                </a:cubicBezTo>
                <a:lnTo>
                  <a:pt x="5068034" y="344852"/>
                </a:lnTo>
                <a:cubicBezTo>
                  <a:pt x="5067621" y="348567"/>
                  <a:pt x="5068343" y="352179"/>
                  <a:pt x="5070201" y="355687"/>
                </a:cubicBezTo>
                <a:cubicBezTo>
                  <a:pt x="5072058" y="359195"/>
                  <a:pt x="5074844" y="361775"/>
                  <a:pt x="5078559" y="363426"/>
                </a:cubicBezTo>
                <a:lnTo>
                  <a:pt x="5087226" y="365903"/>
                </a:lnTo>
                <a:cubicBezTo>
                  <a:pt x="5090941" y="367554"/>
                  <a:pt x="5093521" y="370133"/>
                  <a:pt x="5094965" y="373642"/>
                </a:cubicBezTo>
                <a:cubicBezTo>
                  <a:pt x="5096410" y="377150"/>
                  <a:pt x="5096514" y="380555"/>
                  <a:pt x="5095275" y="383857"/>
                </a:cubicBezTo>
                <a:lnTo>
                  <a:pt x="5081654" y="419147"/>
                </a:lnTo>
                <a:cubicBezTo>
                  <a:pt x="5080004" y="422449"/>
                  <a:pt x="5077630" y="424926"/>
                  <a:pt x="5074535" y="426577"/>
                </a:cubicBezTo>
                <a:cubicBezTo>
                  <a:pt x="5071438" y="428228"/>
                  <a:pt x="5068653" y="428434"/>
                  <a:pt x="5066176" y="427196"/>
                </a:cubicBezTo>
                <a:cubicBezTo>
                  <a:pt x="5062462" y="426371"/>
                  <a:pt x="5059469" y="426886"/>
                  <a:pt x="5057199" y="428744"/>
                </a:cubicBezTo>
                <a:cubicBezTo>
                  <a:pt x="5054929" y="430601"/>
                  <a:pt x="5053587" y="433387"/>
                  <a:pt x="5053174" y="437102"/>
                </a:cubicBezTo>
                <a:lnTo>
                  <a:pt x="5043888" y="488489"/>
                </a:lnTo>
                <a:cubicBezTo>
                  <a:pt x="5043475" y="492204"/>
                  <a:pt x="5041720" y="495093"/>
                  <a:pt x="5038625" y="497157"/>
                </a:cubicBezTo>
                <a:cubicBezTo>
                  <a:pt x="5035530" y="499221"/>
                  <a:pt x="5032125" y="500046"/>
                  <a:pt x="5028410" y="499634"/>
                </a:cubicBezTo>
                <a:lnTo>
                  <a:pt x="5001787" y="495300"/>
                </a:lnTo>
                <a:cubicBezTo>
                  <a:pt x="4997660" y="494887"/>
                  <a:pt x="4994564" y="493030"/>
                  <a:pt x="4992500" y="489728"/>
                </a:cubicBezTo>
                <a:cubicBezTo>
                  <a:pt x="4990436" y="486426"/>
                  <a:pt x="4989818" y="483124"/>
                  <a:pt x="4990643" y="479822"/>
                </a:cubicBezTo>
                <a:lnTo>
                  <a:pt x="5000549" y="417290"/>
                </a:lnTo>
                <a:cubicBezTo>
                  <a:pt x="5001375" y="413163"/>
                  <a:pt x="5000755" y="409345"/>
                  <a:pt x="4998692" y="405836"/>
                </a:cubicBezTo>
                <a:cubicBezTo>
                  <a:pt x="4996628" y="402328"/>
                  <a:pt x="4993945" y="399955"/>
                  <a:pt x="4990643" y="398716"/>
                </a:cubicBezTo>
                <a:lnTo>
                  <a:pt x="4929969" y="375809"/>
                </a:lnTo>
                <a:cubicBezTo>
                  <a:pt x="4926667" y="374570"/>
                  <a:pt x="4923881" y="372197"/>
                  <a:pt x="4921610" y="368689"/>
                </a:cubicBezTo>
                <a:cubicBezTo>
                  <a:pt x="4919341" y="365180"/>
                  <a:pt x="4918618" y="361362"/>
                  <a:pt x="4919444" y="357235"/>
                </a:cubicBezTo>
                <a:lnTo>
                  <a:pt x="4936779" y="164687"/>
                </a:lnTo>
                <a:cubicBezTo>
                  <a:pt x="4937605" y="160560"/>
                  <a:pt x="4936779" y="157051"/>
                  <a:pt x="4934303" y="154162"/>
                </a:cubicBezTo>
                <a:cubicBezTo>
                  <a:pt x="4931826" y="151273"/>
                  <a:pt x="4928731" y="149209"/>
                  <a:pt x="4925016" y="147971"/>
                </a:cubicBezTo>
                <a:lnTo>
                  <a:pt x="4913253" y="145494"/>
                </a:lnTo>
                <a:cubicBezTo>
                  <a:pt x="4909538" y="144669"/>
                  <a:pt x="4906752" y="142811"/>
                  <a:pt x="4904894" y="139922"/>
                </a:cubicBezTo>
                <a:cubicBezTo>
                  <a:pt x="4903037" y="137033"/>
                  <a:pt x="4902521" y="133524"/>
                  <a:pt x="4903346" y="129397"/>
                </a:cubicBezTo>
                <a:lnTo>
                  <a:pt x="4908300" y="102775"/>
                </a:lnTo>
                <a:cubicBezTo>
                  <a:pt x="4909538" y="99473"/>
                  <a:pt x="4911705" y="96686"/>
                  <a:pt x="4914800" y="94416"/>
                </a:cubicBezTo>
                <a:cubicBezTo>
                  <a:pt x="4917895" y="92146"/>
                  <a:pt x="4921301" y="91630"/>
                  <a:pt x="4925016" y="92868"/>
                </a:cubicBezTo>
                <a:lnTo>
                  <a:pt x="4929969" y="93488"/>
                </a:lnTo>
                <a:cubicBezTo>
                  <a:pt x="4933683" y="94313"/>
                  <a:pt x="4936986" y="93694"/>
                  <a:pt x="4939874" y="91630"/>
                </a:cubicBezTo>
                <a:cubicBezTo>
                  <a:pt x="4942764" y="89567"/>
                  <a:pt x="4944415" y="86471"/>
                  <a:pt x="4944828" y="82343"/>
                </a:cubicBezTo>
                <a:lnTo>
                  <a:pt x="4951019" y="14859"/>
                </a:lnTo>
                <a:cubicBezTo>
                  <a:pt x="4951845" y="11144"/>
                  <a:pt x="4953598" y="8048"/>
                  <a:pt x="4956281" y="5572"/>
                </a:cubicBezTo>
                <a:cubicBezTo>
                  <a:pt x="4958964" y="3095"/>
                  <a:pt x="4962369" y="2270"/>
                  <a:pt x="4966497" y="3095"/>
                </a:cubicBezTo>
                <a:close/>
                <a:moveTo>
                  <a:pt x="3312195" y="1238"/>
                </a:moveTo>
                <a:cubicBezTo>
                  <a:pt x="3315910" y="1238"/>
                  <a:pt x="3319006" y="2683"/>
                  <a:pt x="3321482" y="5572"/>
                </a:cubicBezTo>
                <a:lnTo>
                  <a:pt x="3346866" y="34052"/>
                </a:lnTo>
                <a:cubicBezTo>
                  <a:pt x="3349343" y="36528"/>
                  <a:pt x="3350581" y="39727"/>
                  <a:pt x="3350581" y="43648"/>
                </a:cubicBezTo>
                <a:cubicBezTo>
                  <a:pt x="3350581" y="47569"/>
                  <a:pt x="3349136" y="50768"/>
                  <a:pt x="3346247" y="53244"/>
                </a:cubicBezTo>
                <a:lnTo>
                  <a:pt x="3340056" y="58817"/>
                </a:lnTo>
                <a:cubicBezTo>
                  <a:pt x="3337167" y="61706"/>
                  <a:pt x="3336031" y="63873"/>
                  <a:pt x="3336651" y="65317"/>
                </a:cubicBezTo>
                <a:cubicBezTo>
                  <a:pt x="3337270" y="66762"/>
                  <a:pt x="3339643" y="67484"/>
                  <a:pt x="3343770" y="67484"/>
                </a:cubicBezTo>
                <a:lnTo>
                  <a:pt x="3510315" y="53864"/>
                </a:lnTo>
                <a:cubicBezTo>
                  <a:pt x="3513617" y="53451"/>
                  <a:pt x="3516609" y="54380"/>
                  <a:pt x="3519292" y="56650"/>
                </a:cubicBezTo>
                <a:cubicBezTo>
                  <a:pt x="3521975" y="58920"/>
                  <a:pt x="3523730" y="61912"/>
                  <a:pt x="3524555" y="65627"/>
                </a:cubicBezTo>
                <a:lnTo>
                  <a:pt x="3525793" y="82343"/>
                </a:lnTo>
                <a:cubicBezTo>
                  <a:pt x="3526206" y="86058"/>
                  <a:pt x="3525071" y="89360"/>
                  <a:pt x="3522388" y="92249"/>
                </a:cubicBezTo>
                <a:cubicBezTo>
                  <a:pt x="3519705" y="95139"/>
                  <a:pt x="3516506" y="96790"/>
                  <a:pt x="3512792" y="97202"/>
                </a:cubicBezTo>
                <a:lnTo>
                  <a:pt x="3290526" y="115157"/>
                </a:lnTo>
                <a:cubicBezTo>
                  <a:pt x="3286398" y="115570"/>
                  <a:pt x="3282064" y="116705"/>
                  <a:pt x="3277524" y="118562"/>
                </a:cubicBezTo>
                <a:cubicBezTo>
                  <a:pt x="3272984" y="120420"/>
                  <a:pt x="3269269" y="122587"/>
                  <a:pt x="3266380" y="125063"/>
                </a:cubicBezTo>
                <a:lnTo>
                  <a:pt x="3231090" y="157877"/>
                </a:lnTo>
                <a:cubicBezTo>
                  <a:pt x="3228200" y="159940"/>
                  <a:pt x="3227065" y="161798"/>
                  <a:pt x="3227685" y="163449"/>
                </a:cubicBezTo>
                <a:cubicBezTo>
                  <a:pt x="3228304" y="165100"/>
                  <a:pt x="3230677" y="165719"/>
                  <a:pt x="3234805" y="165306"/>
                </a:cubicBezTo>
                <a:lnTo>
                  <a:pt x="3486788" y="143637"/>
                </a:lnTo>
                <a:cubicBezTo>
                  <a:pt x="3490503" y="142811"/>
                  <a:pt x="3493702" y="143637"/>
                  <a:pt x="3496385" y="146113"/>
                </a:cubicBezTo>
                <a:cubicBezTo>
                  <a:pt x="3499068" y="148590"/>
                  <a:pt x="3499997" y="151685"/>
                  <a:pt x="3499171" y="155400"/>
                </a:cubicBezTo>
                <a:lnTo>
                  <a:pt x="3489884" y="485394"/>
                </a:lnTo>
                <a:cubicBezTo>
                  <a:pt x="3489471" y="488696"/>
                  <a:pt x="3488026" y="491688"/>
                  <a:pt x="3485550" y="494371"/>
                </a:cubicBezTo>
                <a:cubicBezTo>
                  <a:pt x="3483074" y="497054"/>
                  <a:pt x="3479771" y="498189"/>
                  <a:pt x="3475644" y="497776"/>
                </a:cubicBezTo>
                <a:lnTo>
                  <a:pt x="3437878" y="497157"/>
                </a:lnTo>
                <a:cubicBezTo>
                  <a:pt x="3434163" y="496744"/>
                  <a:pt x="3431067" y="495197"/>
                  <a:pt x="3428591" y="492514"/>
                </a:cubicBezTo>
                <a:cubicBezTo>
                  <a:pt x="3426114" y="489831"/>
                  <a:pt x="3424876" y="486632"/>
                  <a:pt x="3424876" y="482917"/>
                </a:cubicBezTo>
                <a:lnTo>
                  <a:pt x="3432305" y="226600"/>
                </a:lnTo>
                <a:cubicBezTo>
                  <a:pt x="3432305" y="222885"/>
                  <a:pt x="3431067" y="219789"/>
                  <a:pt x="3428591" y="217313"/>
                </a:cubicBezTo>
                <a:cubicBezTo>
                  <a:pt x="3426114" y="214836"/>
                  <a:pt x="3422812" y="214011"/>
                  <a:pt x="3418685" y="214836"/>
                </a:cubicBezTo>
                <a:lnTo>
                  <a:pt x="3260808" y="229076"/>
                </a:lnTo>
                <a:cubicBezTo>
                  <a:pt x="3257093" y="229489"/>
                  <a:pt x="3253894" y="230933"/>
                  <a:pt x="3251211" y="233410"/>
                </a:cubicBezTo>
                <a:cubicBezTo>
                  <a:pt x="3248528" y="235886"/>
                  <a:pt x="3247394" y="239188"/>
                  <a:pt x="3247806" y="243316"/>
                </a:cubicBezTo>
                <a:lnTo>
                  <a:pt x="3247806" y="243935"/>
                </a:lnTo>
                <a:cubicBezTo>
                  <a:pt x="3248632" y="248063"/>
                  <a:pt x="3250385" y="251364"/>
                  <a:pt x="3253069" y="253841"/>
                </a:cubicBezTo>
                <a:cubicBezTo>
                  <a:pt x="3255751" y="256318"/>
                  <a:pt x="3258744" y="257556"/>
                  <a:pt x="3262046" y="257556"/>
                </a:cubicBezTo>
                <a:lnTo>
                  <a:pt x="3385252" y="257556"/>
                </a:lnTo>
                <a:cubicBezTo>
                  <a:pt x="3389379" y="257556"/>
                  <a:pt x="3392681" y="258897"/>
                  <a:pt x="3395158" y="261580"/>
                </a:cubicBezTo>
                <a:cubicBezTo>
                  <a:pt x="3397634" y="264263"/>
                  <a:pt x="3398873" y="267668"/>
                  <a:pt x="3398873" y="271796"/>
                </a:cubicBezTo>
                <a:lnTo>
                  <a:pt x="3398873" y="287893"/>
                </a:lnTo>
                <a:cubicBezTo>
                  <a:pt x="3398873" y="291608"/>
                  <a:pt x="3397634" y="294806"/>
                  <a:pt x="3395158" y="297489"/>
                </a:cubicBezTo>
                <a:cubicBezTo>
                  <a:pt x="3392681" y="300172"/>
                  <a:pt x="3389379" y="301514"/>
                  <a:pt x="3385252" y="301514"/>
                </a:cubicBezTo>
                <a:lnTo>
                  <a:pt x="3265142" y="301514"/>
                </a:lnTo>
                <a:cubicBezTo>
                  <a:pt x="3261427" y="301514"/>
                  <a:pt x="3258228" y="302855"/>
                  <a:pt x="3255545" y="305538"/>
                </a:cubicBezTo>
                <a:cubicBezTo>
                  <a:pt x="3252862" y="308221"/>
                  <a:pt x="3251728" y="311420"/>
                  <a:pt x="3252140" y="315134"/>
                </a:cubicBezTo>
                <a:lnTo>
                  <a:pt x="3252759" y="334946"/>
                </a:lnTo>
                <a:cubicBezTo>
                  <a:pt x="3253585" y="338661"/>
                  <a:pt x="3255236" y="341654"/>
                  <a:pt x="3257712" y="343924"/>
                </a:cubicBezTo>
                <a:cubicBezTo>
                  <a:pt x="3260188" y="346194"/>
                  <a:pt x="3263284" y="346916"/>
                  <a:pt x="3266999" y="346091"/>
                </a:cubicBezTo>
                <a:lnTo>
                  <a:pt x="3378441" y="329993"/>
                </a:lnTo>
                <a:cubicBezTo>
                  <a:pt x="3381744" y="329581"/>
                  <a:pt x="3384942" y="330509"/>
                  <a:pt x="3388038" y="332779"/>
                </a:cubicBezTo>
                <a:cubicBezTo>
                  <a:pt x="3391134" y="335050"/>
                  <a:pt x="3392888" y="337836"/>
                  <a:pt x="3393300" y="341138"/>
                </a:cubicBezTo>
                <a:lnTo>
                  <a:pt x="3397015" y="368998"/>
                </a:lnTo>
                <a:cubicBezTo>
                  <a:pt x="3397428" y="372300"/>
                  <a:pt x="3396602" y="375499"/>
                  <a:pt x="3394539" y="378595"/>
                </a:cubicBezTo>
                <a:cubicBezTo>
                  <a:pt x="3392475" y="381690"/>
                  <a:pt x="3389379" y="383445"/>
                  <a:pt x="3385252" y="383857"/>
                </a:cubicBezTo>
                <a:lnTo>
                  <a:pt x="3270714" y="401193"/>
                </a:lnTo>
                <a:cubicBezTo>
                  <a:pt x="3266999" y="401606"/>
                  <a:pt x="3263800" y="403360"/>
                  <a:pt x="3261117" y="406455"/>
                </a:cubicBezTo>
                <a:cubicBezTo>
                  <a:pt x="3258434" y="409551"/>
                  <a:pt x="3257505" y="412750"/>
                  <a:pt x="3258331" y="416052"/>
                </a:cubicBezTo>
                <a:lnTo>
                  <a:pt x="3260188" y="456914"/>
                </a:lnTo>
                <a:cubicBezTo>
                  <a:pt x="3260601" y="460629"/>
                  <a:pt x="3259466" y="463724"/>
                  <a:pt x="3256783" y="466201"/>
                </a:cubicBezTo>
                <a:cubicBezTo>
                  <a:pt x="3254100" y="468677"/>
                  <a:pt x="3250902" y="470328"/>
                  <a:pt x="3247187" y="471154"/>
                </a:cubicBezTo>
                <a:lnTo>
                  <a:pt x="3231090" y="471773"/>
                </a:lnTo>
                <a:cubicBezTo>
                  <a:pt x="3227375" y="472186"/>
                  <a:pt x="3224073" y="471051"/>
                  <a:pt x="3221184" y="468368"/>
                </a:cubicBezTo>
                <a:cubicBezTo>
                  <a:pt x="3218295" y="465685"/>
                  <a:pt x="3216850" y="462486"/>
                  <a:pt x="3216850" y="458771"/>
                </a:cubicBezTo>
                <a:lnTo>
                  <a:pt x="3214373" y="422243"/>
                </a:lnTo>
                <a:cubicBezTo>
                  <a:pt x="3214373" y="418528"/>
                  <a:pt x="3213548" y="415536"/>
                  <a:pt x="3211897" y="413266"/>
                </a:cubicBezTo>
                <a:cubicBezTo>
                  <a:pt x="3210246" y="410996"/>
                  <a:pt x="3208389" y="410067"/>
                  <a:pt x="3206324" y="410480"/>
                </a:cubicBezTo>
                <a:cubicBezTo>
                  <a:pt x="3203848" y="410892"/>
                  <a:pt x="3201681" y="409757"/>
                  <a:pt x="3199824" y="407074"/>
                </a:cubicBezTo>
                <a:cubicBezTo>
                  <a:pt x="3197967" y="404392"/>
                  <a:pt x="3196625" y="401399"/>
                  <a:pt x="3195800" y="398097"/>
                </a:cubicBezTo>
                <a:lnTo>
                  <a:pt x="3192704" y="371475"/>
                </a:lnTo>
                <a:cubicBezTo>
                  <a:pt x="3192291" y="367347"/>
                  <a:pt x="3192704" y="363942"/>
                  <a:pt x="3193942" y="361259"/>
                </a:cubicBezTo>
                <a:cubicBezTo>
                  <a:pt x="3195180" y="358576"/>
                  <a:pt x="3197657" y="356822"/>
                  <a:pt x="3201372" y="355997"/>
                </a:cubicBezTo>
                <a:cubicBezTo>
                  <a:pt x="3203435" y="355584"/>
                  <a:pt x="3205396" y="354036"/>
                  <a:pt x="3207254" y="351353"/>
                </a:cubicBezTo>
                <a:cubicBezTo>
                  <a:pt x="3209111" y="348670"/>
                  <a:pt x="3210039" y="345059"/>
                  <a:pt x="3210039" y="340519"/>
                </a:cubicBezTo>
                <a:lnTo>
                  <a:pt x="3201991" y="198120"/>
                </a:lnTo>
                <a:cubicBezTo>
                  <a:pt x="3201991" y="193992"/>
                  <a:pt x="3200856" y="191516"/>
                  <a:pt x="3198586" y="190690"/>
                </a:cubicBezTo>
                <a:cubicBezTo>
                  <a:pt x="3196316" y="189865"/>
                  <a:pt x="3193736" y="190690"/>
                  <a:pt x="3190846" y="193167"/>
                </a:cubicBezTo>
                <a:lnTo>
                  <a:pt x="3142555" y="237125"/>
                </a:lnTo>
                <a:cubicBezTo>
                  <a:pt x="3139665" y="240014"/>
                  <a:pt x="3136363" y="241355"/>
                  <a:pt x="3132649" y="241149"/>
                </a:cubicBezTo>
                <a:cubicBezTo>
                  <a:pt x="3128934" y="240943"/>
                  <a:pt x="3125839" y="239395"/>
                  <a:pt x="3123362" y="236506"/>
                </a:cubicBezTo>
                <a:lnTo>
                  <a:pt x="3097978" y="208026"/>
                </a:lnTo>
                <a:cubicBezTo>
                  <a:pt x="3095501" y="205962"/>
                  <a:pt x="3094263" y="202866"/>
                  <a:pt x="3094263" y="198739"/>
                </a:cubicBezTo>
                <a:cubicBezTo>
                  <a:pt x="3094263" y="194611"/>
                  <a:pt x="3095708" y="191309"/>
                  <a:pt x="3098597" y="188833"/>
                </a:cubicBezTo>
                <a:lnTo>
                  <a:pt x="3159890" y="133731"/>
                </a:lnTo>
                <a:cubicBezTo>
                  <a:pt x="3162779" y="131254"/>
                  <a:pt x="3163811" y="129191"/>
                  <a:pt x="3162986" y="127539"/>
                </a:cubicBezTo>
                <a:cubicBezTo>
                  <a:pt x="3162160" y="125889"/>
                  <a:pt x="3160097" y="125269"/>
                  <a:pt x="3156795" y="125682"/>
                </a:cubicBezTo>
                <a:lnTo>
                  <a:pt x="3117171" y="129397"/>
                </a:lnTo>
                <a:cubicBezTo>
                  <a:pt x="3113456" y="129397"/>
                  <a:pt x="3110154" y="128159"/>
                  <a:pt x="3107265" y="125682"/>
                </a:cubicBezTo>
                <a:cubicBezTo>
                  <a:pt x="3104375" y="123206"/>
                  <a:pt x="3102724" y="120110"/>
                  <a:pt x="3102312" y="116395"/>
                </a:cubicBezTo>
                <a:lnTo>
                  <a:pt x="3100455" y="99679"/>
                </a:lnTo>
                <a:cubicBezTo>
                  <a:pt x="3100042" y="95964"/>
                  <a:pt x="3101177" y="92868"/>
                  <a:pt x="3103860" y="90392"/>
                </a:cubicBezTo>
                <a:cubicBezTo>
                  <a:pt x="3106543" y="87915"/>
                  <a:pt x="3109741" y="86265"/>
                  <a:pt x="3113456" y="85439"/>
                </a:cubicBezTo>
                <a:lnTo>
                  <a:pt x="3209421" y="78010"/>
                </a:lnTo>
                <a:cubicBezTo>
                  <a:pt x="3213548" y="77597"/>
                  <a:pt x="3217778" y="76358"/>
                  <a:pt x="3222112" y="74295"/>
                </a:cubicBezTo>
                <a:cubicBezTo>
                  <a:pt x="3226446" y="72231"/>
                  <a:pt x="3230058" y="69961"/>
                  <a:pt x="3232947" y="67484"/>
                </a:cubicBezTo>
                <a:lnTo>
                  <a:pt x="3302908" y="4334"/>
                </a:lnTo>
                <a:cubicBezTo>
                  <a:pt x="3305385" y="2270"/>
                  <a:pt x="3308480" y="1238"/>
                  <a:pt x="3312195" y="1238"/>
                </a:cubicBezTo>
                <a:close/>
                <a:moveTo>
                  <a:pt x="5154092" y="0"/>
                </a:moveTo>
                <a:cubicBezTo>
                  <a:pt x="5157394" y="0"/>
                  <a:pt x="5160490" y="928"/>
                  <a:pt x="5163379" y="2786"/>
                </a:cubicBezTo>
                <a:cubicBezTo>
                  <a:pt x="5166268" y="4643"/>
                  <a:pt x="5167713" y="6810"/>
                  <a:pt x="5167713" y="9287"/>
                </a:cubicBezTo>
                <a:cubicBezTo>
                  <a:pt x="5167713" y="12176"/>
                  <a:pt x="5169054" y="14446"/>
                  <a:pt x="5171737" y="16097"/>
                </a:cubicBezTo>
                <a:cubicBezTo>
                  <a:pt x="5174420" y="17748"/>
                  <a:pt x="5177619" y="18574"/>
                  <a:pt x="5181333" y="18574"/>
                </a:cubicBezTo>
                <a:lnTo>
                  <a:pt x="5418458" y="6191"/>
                </a:lnTo>
                <a:cubicBezTo>
                  <a:pt x="5422173" y="6191"/>
                  <a:pt x="5425372" y="7429"/>
                  <a:pt x="5428055" y="9906"/>
                </a:cubicBezTo>
                <a:cubicBezTo>
                  <a:pt x="5430738" y="12382"/>
                  <a:pt x="5431666" y="15478"/>
                  <a:pt x="5430841" y="19193"/>
                </a:cubicBezTo>
                <a:lnTo>
                  <a:pt x="5415363" y="374570"/>
                </a:lnTo>
                <a:cubicBezTo>
                  <a:pt x="5415363" y="378285"/>
                  <a:pt x="5415982" y="381381"/>
                  <a:pt x="5417220" y="383857"/>
                </a:cubicBezTo>
                <a:cubicBezTo>
                  <a:pt x="5418458" y="386334"/>
                  <a:pt x="5420110" y="387572"/>
                  <a:pt x="5422173" y="387572"/>
                </a:cubicBezTo>
                <a:cubicBezTo>
                  <a:pt x="5423824" y="386746"/>
                  <a:pt x="5425269" y="387675"/>
                  <a:pt x="5426507" y="390358"/>
                </a:cubicBezTo>
                <a:cubicBezTo>
                  <a:pt x="5427745" y="393041"/>
                  <a:pt x="5428571" y="396240"/>
                  <a:pt x="5428983" y="399955"/>
                </a:cubicBezTo>
                <a:lnTo>
                  <a:pt x="5432079" y="427196"/>
                </a:lnTo>
                <a:cubicBezTo>
                  <a:pt x="5432492" y="430911"/>
                  <a:pt x="5431769" y="434110"/>
                  <a:pt x="5429912" y="436792"/>
                </a:cubicBezTo>
                <a:cubicBezTo>
                  <a:pt x="5428055" y="439475"/>
                  <a:pt x="5425888" y="441023"/>
                  <a:pt x="5423411" y="441436"/>
                </a:cubicBezTo>
                <a:cubicBezTo>
                  <a:pt x="5420522" y="441849"/>
                  <a:pt x="5418046" y="443396"/>
                  <a:pt x="5415982" y="446079"/>
                </a:cubicBezTo>
                <a:cubicBezTo>
                  <a:pt x="5413918" y="448762"/>
                  <a:pt x="5412473" y="451961"/>
                  <a:pt x="5411648" y="455676"/>
                </a:cubicBezTo>
                <a:lnTo>
                  <a:pt x="5411029" y="470535"/>
                </a:lnTo>
                <a:cubicBezTo>
                  <a:pt x="5411029" y="475075"/>
                  <a:pt x="5409790" y="478583"/>
                  <a:pt x="5407314" y="481060"/>
                </a:cubicBezTo>
                <a:cubicBezTo>
                  <a:pt x="5404838" y="483536"/>
                  <a:pt x="5401329" y="484568"/>
                  <a:pt x="5396789" y="484156"/>
                </a:cubicBezTo>
                <a:lnTo>
                  <a:pt x="5370167" y="482917"/>
                </a:lnTo>
                <a:cubicBezTo>
                  <a:pt x="5366865" y="482917"/>
                  <a:pt x="5363872" y="481473"/>
                  <a:pt x="5361189" y="478583"/>
                </a:cubicBezTo>
                <a:cubicBezTo>
                  <a:pt x="5358506" y="475694"/>
                  <a:pt x="5357165" y="472599"/>
                  <a:pt x="5357165" y="469297"/>
                </a:cubicBezTo>
                <a:lnTo>
                  <a:pt x="5357784" y="460629"/>
                </a:lnTo>
                <a:cubicBezTo>
                  <a:pt x="5357784" y="456914"/>
                  <a:pt x="5356649" y="453818"/>
                  <a:pt x="5354379" y="451342"/>
                </a:cubicBezTo>
                <a:cubicBezTo>
                  <a:pt x="5352109" y="448865"/>
                  <a:pt x="5348704" y="448040"/>
                  <a:pt x="5344164" y="448865"/>
                </a:cubicBezTo>
                <a:lnTo>
                  <a:pt x="5194336" y="461248"/>
                </a:lnTo>
                <a:cubicBezTo>
                  <a:pt x="5190208" y="461661"/>
                  <a:pt x="5186802" y="461145"/>
                  <a:pt x="5184120" y="459700"/>
                </a:cubicBezTo>
                <a:cubicBezTo>
                  <a:pt x="5181436" y="458255"/>
                  <a:pt x="5180095" y="456708"/>
                  <a:pt x="5180095" y="455057"/>
                </a:cubicBezTo>
                <a:cubicBezTo>
                  <a:pt x="5179270" y="453406"/>
                  <a:pt x="5178857" y="453096"/>
                  <a:pt x="5178857" y="454128"/>
                </a:cubicBezTo>
                <a:cubicBezTo>
                  <a:pt x="5178857" y="455160"/>
                  <a:pt x="5178857" y="457740"/>
                  <a:pt x="5178857" y="461867"/>
                </a:cubicBezTo>
                <a:lnTo>
                  <a:pt x="5180095" y="477964"/>
                </a:lnTo>
                <a:cubicBezTo>
                  <a:pt x="5180095" y="481679"/>
                  <a:pt x="5178857" y="484878"/>
                  <a:pt x="5176381" y="487561"/>
                </a:cubicBezTo>
                <a:cubicBezTo>
                  <a:pt x="5173904" y="490244"/>
                  <a:pt x="5170602" y="491585"/>
                  <a:pt x="5166474" y="491585"/>
                </a:cubicBezTo>
                <a:lnTo>
                  <a:pt x="5139233" y="492204"/>
                </a:lnTo>
                <a:cubicBezTo>
                  <a:pt x="5135518" y="492204"/>
                  <a:pt x="5132320" y="490966"/>
                  <a:pt x="5129637" y="488489"/>
                </a:cubicBezTo>
                <a:cubicBezTo>
                  <a:pt x="5126954" y="486013"/>
                  <a:pt x="5125612" y="482917"/>
                  <a:pt x="5125612" y="479202"/>
                </a:cubicBezTo>
                <a:lnTo>
                  <a:pt x="5113849" y="14859"/>
                </a:lnTo>
                <a:cubicBezTo>
                  <a:pt x="5113849" y="11144"/>
                  <a:pt x="5114984" y="7842"/>
                  <a:pt x="5117254" y="4953"/>
                </a:cubicBezTo>
                <a:cubicBezTo>
                  <a:pt x="5119524" y="2064"/>
                  <a:pt x="5122517" y="619"/>
                  <a:pt x="5126232" y="619"/>
                </a:cubicBezTo>
                <a:close/>
              </a:path>
            </a:pathLst>
          </a:custGeom>
          <a:solidFill>
            <a:srgbClr val="53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F895369-6C2E-2F24-83CC-F169C5A0E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335" y="3021231"/>
            <a:ext cx="2593293" cy="1175616"/>
          </a:xfrm>
          <a:custGeom>
            <a:avLst/>
            <a:gdLst/>
            <a:ahLst/>
            <a:cxnLst/>
            <a:rect l="l" t="t" r="r" b="b"/>
            <a:pathLst>
              <a:path w="2593293" h="1175616">
                <a:moveTo>
                  <a:pt x="434623" y="745569"/>
                </a:moveTo>
                <a:cubicBezTo>
                  <a:pt x="424780" y="744585"/>
                  <a:pt x="419367" y="746061"/>
                  <a:pt x="418383" y="749998"/>
                </a:cubicBezTo>
                <a:cubicBezTo>
                  <a:pt x="417398" y="753935"/>
                  <a:pt x="420351" y="758365"/>
                  <a:pt x="427241" y="763286"/>
                </a:cubicBezTo>
                <a:lnTo>
                  <a:pt x="620646" y="893207"/>
                </a:lnTo>
                <a:cubicBezTo>
                  <a:pt x="628520" y="899112"/>
                  <a:pt x="637870" y="902557"/>
                  <a:pt x="648697" y="903541"/>
                </a:cubicBezTo>
                <a:cubicBezTo>
                  <a:pt x="659524" y="904526"/>
                  <a:pt x="668874" y="903541"/>
                  <a:pt x="676748" y="900589"/>
                </a:cubicBezTo>
                <a:lnTo>
                  <a:pt x="786000" y="860727"/>
                </a:lnTo>
                <a:cubicBezTo>
                  <a:pt x="793874" y="857774"/>
                  <a:pt x="800026" y="852360"/>
                  <a:pt x="804455" y="844486"/>
                </a:cubicBezTo>
                <a:cubicBezTo>
                  <a:pt x="808884" y="836612"/>
                  <a:pt x="810606" y="828246"/>
                  <a:pt x="809622" y="819388"/>
                </a:cubicBezTo>
                <a:lnTo>
                  <a:pt x="802240" y="786908"/>
                </a:lnTo>
                <a:cubicBezTo>
                  <a:pt x="801256" y="778050"/>
                  <a:pt x="796827" y="770422"/>
                  <a:pt x="788953" y="764024"/>
                </a:cubicBezTo>
                <a:cubicBezTo>
                  <a:pt x="781079" y="757626"/>
                  <a:pt x="772713" y="753935"/>
                  <a:pt x="763854" y="752951"/>
                </a:cubicBezTo>
                <a:close/>
                <a:moveTo>
                  <a:pt x="1537475" y="243602"/>
                </a:moveTo>
                <a:lnTo>
                  <a:pt x="1600959" y="252460"/>
                </a:lnTo>
                <a:cubicBezTo>
                  <a:pt x="1610802" y="253444"/>
                  <a:pt x="1618429" y="257627"/>
                  <a:pt x="1623843" y="265009"/>
                </a:cubicBezTo>
                <a:cubicBezTo>
                  <a:pt x="1629256" y="272391"/>
                  <a:pt x="1631471" y="280019"/>
                  <a:pt x="1630486" y="287893"/>
                </a:cubicBezTo>
                <a:lnTo>
                  <a:pt x="1592101" y="568404"/>
                </a:lnTo>
                <a:cubicBezTo>
                  <a:pt x="1590132" y="577263"/>
                  <a:pt x="1585457" y="584152"/>
                  <a:pt x="1578075" y="589073"/>
                </a:cubicBezTo>
                <a:cubicBezTo>
                  <a:pt x="1570693" y="593995"/>
                  <a:pt x="1562573" y="595963"/>
                  <a:pt x="1553715" y="594979"/>
                </a:cubicBezTo>
                <a:lnTo>
                  <a:pt x="1490231" y="586121"/>
                </a:lnTo>
                <a:cubicBezTo>
                  <a:pt x="1480388" y="585137"/>
                  <a:pt x="1473006" y="581446"/>
                  <a:pt x="1468085" y="575048"/>
                </a:cubicBezTo>
                <a:cubicBezTo>
                  <a:pt x="1463164" y="568650"/>
                  <a:pt x="1461195" y="560038"/>
                  <a:pt x="1462180" y="549211"/>
                </a:cubicBezTo>
                <a:lnTo>
                  <a:pt x="1502042" y="271653"/>
                </a:lnTo>
                <a:cubicBezTo>
                  <a:pt x="1503026" y="261810"/>
                  <a:pt x="1507209" y="254429"/>
                  <a:pt x="1514591" y="249507"/>
                </a:cubicBezTo>
                <a:cubicBezTo>
                  <a:pt x="1521973" y="244586"/>
                  <a:pt x="1529601" y="242618"/>
                  <a:pt x="1537475" y="243602"/>
                </a:cubicBezTo>
                <a:close/>
                <a:moveTo>
                  <a:pt x="952092" y="155757"/>
                </a:moveTo>
                <a:cubicBezTo>
                  <a:pt x="961442" y="155265"/>
                  <a:pt x="969070" y="158464"/>
                  <a:pt x="974976" y="165354"/>
                </a:cubicBezTo>
                <a:lnTo>
                  <a:pt x="1008933" y="193405"/>
                </a:lnTo>
                <a:cubicBezTo>
                  <a:pt x="1015822" y="200295"/>
                  <a:pt x="1019267" y="208169"/>
                  <a:pt x="1019267" y="217027"/>
                </a:cubicBezTo>
                <a:cubicBezTo>
                  <a:pt x="1019267" y="225885"/>
                  <a:pt x="1016807" y="233759"/>
                  <a:pt x="1011885" y="240649"/>
                </a:cubicBezTo>
                <a:lnTo>
                  <a:pt x="949878" y="301180"/>
                </a:lnTo>
                <a:cubicBezTo>
                  <a:pt x="943972" y="307086"/>
                  <a:pt x="942004" y="312253"/>
                  <a:pt x="943972" y="316682"/>
                </a:cubicBezTo>
                <a:cubicBezTo>
                  <a:pt x="945941" y="321112"/>
                  <a:pt x="950862" y="323326"/>
                  <a:pt x="958736" y="323326"/>
                </a:cubicBezTo>
                <a:lnTo>
                  <a:pt x="997122" y="323326"/>
                </a:lnTo>
                <a:cubicBezTo>
                  <a:pt x="1006964" y="323326"/>
                  <a:pt x="1016314" y="326525"/>
                  <a:pt x="1025173" y="332922"/>
                </a:cubicBezTo>
                <a:cubicBezTo>
                  <a:pt x="1034031" y="339320"/>
                  <a:pt x="1039936" y="346456"/>
                  <a:pt x="1042889" y="354330"/>
                </a:cubicBezTo>
                <a:lnTo>
                  <a:pt x="1103421" y="490156"/>
                </a:lnTo>
                <a:cubicBezTo>
                  <a:pt x="1106373" y="499015"/>
                  <a:pt x="1106127" y="507381"/>
                  <a:pt x="1102682" y="515255"/>
                </a:cubicBezTo>
                <a:cubicBezTo>
                  <a:pt x="1099238" y="523129"/>
                  <a:pt x="1093578" y="528542"/>
                  <a:pt x="1085704" y="531495"/>
                </a:cubicBezTo>
                <a:lnTo>
                  <a:pt x="1041413" y="549211"/>
                </a:lnTo>
                <a:cubicBezTo>
                  <a:pt x="1033539" y="552164"/>
                  <a:pt x="1025419" y="551918"/>
                  <a:pt x="1017053" y="548473"/>
                </a:cubicBezTo>
                <a:cubicBezTo>
                  <a:pt x="1008686" y="545028"/>
                  <a:pt x="1003027" y="539369"/>
                  <a:pt x="1000074" y="531495"/>
                </a:cubicBezTo>
                <a:lnTo>
                  <a:pt x="969070" y="460629"/>
                </a:lnTo>
                <a:cubicBezTo>
                  <a:pt x="964149" y="452755"/>
                  <a:pt x="957506" y="445619"/>
                  <a:pt x="949139" y="439221"/>
                </a:cubicBezTo>
                <a:cubicBezTo>
                  <a:pt x="940773" y="432824"/>
                  <a:pt x="932161" y="429625"/>
                  <a:pt x="923303" y="429625"/>
                </a:cubicBezTo>
                <a:lnTo>
                  <a:pt x="492201" y="429625"/>
                </a:lnTo>
                <a:cubicBezTo>
                  <a:pt x="482359" y="429625"/>
                  <a:pt x="476945" y="431594"/>
                  <a:pt x="475961" y="435531"/>
                </a:cubicBezTo>
                <a:cubicBezTo>
                  <a:pt x="474977" y="439468"/>
                  <a:pt x="478422" y="443897"/>
                  <a:pt x="486296" y="448818"/>
                </a:cubicBezTo>
                <a:lnTo>
                  <a:pt x="508441" y="463582"/>
                </a:lnTo>
                <a:cubicBezTo>
                  <a:pt x="516315" y="468503"/>
                  <a:pt x="521975" y="473670"/>
                  <a:pt x="525420" y="479084"/>
                </a:cubicBezTo>
                <a:cubicBezTo>
                  <a:pt x="528865" y="484497"/>
                  <a:pt x="529603" y="489172"/>
                  <a:pt x="527634" y="493109"/>
                </a:cubicBezTo>
                <a:cubicBezTo>
                  <a:pt x="526650" y="495078"/>
                  <a:pt x="528373" y="497292"/>
                  <a:pt x="532802" y="499753"/>
                </a:cubicBezTo>
                <a:cubicBezTo>
                  <a:pt x="537231" y="502213"/>
                  <a:pt x="543874" y="503444"/>
                  <a:pt x="552733" y="503444"/>
                </a:cubicBezTo>
                <a:lnTo>
                  <a:pt x="905586" y="503444"/>
                </a:lnTo>
                <a:cubicBezTo>
                  <a:pt x="913460" y="503444"/>
                  <a:pt x="920842" y="506397"/>
                  <a:pt x="927732" y="512302"/>
                </a:cubicBezTo>
                <a:cubicBezTo>
                  <a:pt x="934622" y="518208"/>
                  <a:pt x="938067" y="526082"/>
                  <a:pt x="938067" y="535924"/>
                </a:cubicBezTo>
                <a:lnTo>
                  <a:pt x="938067" y="577263"/>
                </a:lnTo>
                <a:cubicBezTo>
                  <a:pt x="938067" y="587105"/>
                  <a:pt x="934622" y="594979"/>
                  <a:pt x="927732" y="600885"/>
                </a:cubicBezTo>
                <a:cubicBezTo>
                  <a:pt x="920842" y="606790"/>
                  <a:pt x="913460" y="609743"/>
                  <a:pt x="905586" y="609743"/>
                </a:cubicBezTo>
                <a:lnTo>
                  <a:pt x="473008" y="609743"/>
                </a:lnTo>
                <a:cubicBezTo>
                  <a:pt x="463166" y="609743"/>
                  <a:pt x="454308" y="611219"/>
                  <a:pt x="446434" y="614172"/>
                </a:cubicBezTo>
                <a:cubicBezTo>
                  <a:pt x="438560" y="617125"/>
                  <a:pt x="432654" y="620077"/>
                  <a:pt x="428717" y="623030"/>
                </a:cubicBezTo>
                <a:cubicBezTo>
                  <a:pt x="426749" y="627951"/>
                  <a:pt x="427733" y="631888"/>
                  <a:pt x="431670" y="634841"/>
                </a:cubicBezTo>
                <a:cubicBezTo>
                  <a:pt x="435607" y="637794"/>
                  <a:pt x="442005" y="639270"/>
                  <a:pt x="450863" y="639270"/>
                </a:cubicBezTo>
                <a:lnTo>
                  <a:pt x="856866" y="649605"/>
                </a:lnTo>
                <a:cubicBezTo>
                  <a:pt x="866708" y="649605"/>
                  <a:pt x="875321" y="652558"/>
                  <a:pt x="882703" y="658463"/>
                </a:cubicBezTo>
                <a:cubicBezTo>
                  <a:pt x="890084" y="664369"/>
                  <a:pt x="894267" y="672243"/>
                  <a:pt x="895252" y="682085"/>
                </a:cubicBezTo>
                <a:lnTo>
                  <a:pt x="936590" y="885825"/>
                </a:lnTo>
                <a:cubicBezTo>
                  <a:pt x="938559" y="894683"/>
                  <a:pt x="937082" y="903295"/>
                  <a:pt x="932161" y="911662"/>
                </a:cubicBezTo>
                <a:cubicBezTo>
                  <a:pt x="927240" y="920028"/>
                  <a:pt x="920842" y="925687"/>
                  <a:pt x="912968" y="928640"/>
                </a:cubicBezTo>
                <a:lnTo>
                  <a:pt x="786000" y="974407"/>
                </a:lnTo>
                <a:cubicBezTo>
                  <a:pt x="778126" y="978344"/>
                  <a:pt x="773697" y="983020"/>
                  <a:pt x="772713" y="988433"/>
                </a:cubicBezTo>
                <a:cubicBezTo>
                  <a:pt x="771728" y="993846"/>
                  <a:pt x="774681" y="999014"/>
                  <a:pt x="781571" y="1003935"/>
                </a:cubicBezTo>
                <a:lnTo>
                  <a:pt x="883441" y="1073325"/>
                </a:lnTo>
                <a:cubicBezTo>
                  <a:pt x="891315" y="1079230"/>
                  <a:pt x="896236" y="1086366"/>
                  <a:pt x="898204" y="1094732"/>
                </a:cubicBezTo>
                <a:cubicBezTo>
                  <a:pt x="900173" y="1103098"/>
                  <a:pt x="898204" y="1111218"/>
                  <a:pt x="892299" y="1119092"/>
                </a:cubicBezTo>
                <a:lnTo>
                  <a:pt x="865724" y="1153049"/>
                </a:lnTo>
                <a:cubicBezTo>
                  <a:pt x="859819" y="1159939"/>
                  <a:pt x="852683" y="1164368"/>
                  <a:pt x="844317" y="1166336"/>
                </a:cubicBezTo>
                <a:cubicBezTo>
                  <a:pt x="835951" y="1168305"/>
                  <a:pt x="827831" y="1166336"/>
                  <a:pt x="819957" y="1160431"/>
                </a:cubicBezTo>
                <a:lnTo>
                  <a:pt x="657555" y="1051179"/>
                </a:lnTo>
                <a:cubicBezTo>
                  <a:pt x="649681" y="1045273"/>
                  <a:pt x="640085" y="1041829"/>
                  <a:pt x="628766" y="1040844"/>
                </a:cubicBezTo>
                <a:cubicBezTo>
                  <a:pt x="617447" y="1039860"/>
                  <a:pt x="607851" y="1040352"/>
                  <a:pt x="599977" y="1042321"/>
                </a:cubicBezTo>
                <a:lnTo>
                  <a:pt x="245647" y="1173718"/>
                </a:lnTo>
                <a:cubicBezTo>
                  <a:pt x="236789" y="1176671"/>
                  <a:pt x="228422" y="1176179"/>
                  <a:pt x="220548" y="1172242"/>
                </a:cubicBezTo>
                <a:cubicBezTo>
                  <a:pt x="212674" y="1168305"/>
                  <a:pt x="206769" y="1162399"/>
                  <a:pt x="202832" y="1154525"/>
                </a:cubicBezTo>
                <a:lnTo>
                  <a:pt x="186592" y="1116139"/>
                </a:lnTo>
                <a:cubicBezTo>
                  <a:pt x="182655" y="1108265"/>
                  <a:pt x="182409" y="1100145"/>
                  <a:pt x="185854" y="1091779"/>
                </a:cubicBezTo>
                <a:cubicBezTo>
                  <a:pt x="189298" y="1083413"/>
                  <a:pt x="195450" y="1077754"/>
                  <a:pt x="204308" y="1074801"/>
                </a:cubicBezTo>
                <a:lnTo>
                  <a:pt x="492201" y="969978"/>
                </a:lnTo>
                <a:cubicBezTo>
                  <a:pt x="500075" y="967026"/>
                  <a:pt x="504504" y="962597"/>
                  <a:pt x="505489" y="956691"/>
                </a:cubicBezTo>
                <a:cubicBezTo>
                  <a:pt x="506473" y="950785"/>
                  <a:pt x="503028" y="945372"/>
                  <a:pt x="495154" y="940451"/>
                </a:cubicBezTo>
                <a:lnTo>
                  <a:pt x="357851" y="845963"/>
                </a:lnTo>
                <a:cubicBezTo>
                  <a:pt x="349977" y="841042"/>
                  <a:pt x="345302" y="834152"/>
                  <a:pt x="343826" y="825294"/>
                </a:cubicBezTo>
                <a:cubicBezTo>
                  <a:pt x="342349" y="816435"/>
                  <a:pt x="344564" y="808561"/>
                  <a:pt x="350469" y="801672"/>
                </a:cubicBezTo>
                <a:lnTo>
                  <a:pt x="372615" y="770668"/>
                </a:lnTo>
                <a:cubicBezTo>
                  <a:pt x="378520" y="762794"/>
                  <a:pt x="380981" y="756396"/>
                  <a:pt x="379997" y="751475"/>
                </a:cubicBezTo>
                <a:cubicBezTo>
                  <a:pt x="379013" y="746554"/>
                  <a:pt x="374584" y="744093"/>
                  <a:pt x="366709" y="744093"/>
                </a:cubicBezTo>
                <a:cubicBezTo>
                  <a:pt x="358835" y="743109"/>
                  <a:pt x="350469" y="745077"/>
                  <a:pt x="341611" y="749998"/>
                </a:cubicBezTo>
                <a:cubicBezTo>
                  <a:pt x="332753" y="754920"/>
                  <a:pt x="325863" y="761317"/>
                  <a:pt x="320942" y="769191"/>
                </a:cubicBezTo>
                <a:lnTo>
                  <a:pt x="146730" y="999506"/>
                </a:lnTo>
                <a:cubicBezTo>
                  <a:pt x="140824" y="1007380"/>
                  <a:pt x="133442" y="1012055"/>
                  <a:pt x="124584" y="1013531"/>
                </a:cubicBezTo>
                <a:cubicBezTo>
                  <a:pt x="115726" y="1015008"/>
                  <a:pt x="107852" y="1012793"/>
                  <a:pt x="100962" y="1006888"/>
                </a:cubicBezTo>
                <a:lnTo>
                  <a:pt x="64053" y="983266"/>
                </a:lnTo>
                <a:cubicBezTo>
                  <a:pt x="56179" y="977360"/>
                  <a:pt x="51257" y="969978"/>
                  <a:pt x="49289" y="961120"/>
                </a:cubicBezTo>
                <a:cubicBezTo>
                  <a:pt x="47320" y="952262"/>
                  <a:pt x="49289" y="944388"/>
                  <a:pt x="55194" y="937498"/>
                </a:cubicBezTo>
                <a:lnTo>
                  <a:pt x="282556" y="634841"/>
                </a:lnTo>
                <a:cubicBezTo>
                  <a:pt x="288462" y="628936"/>
                  <a:pt x="289938" y="623276"/>
                  <a:pt x="286985" y="617863"/>
                </a:cubicBezTo>
                <a:cubicBezTo>
                  <a:pt x="284032" y="612450"/>
                  <a:pt x="278127" y="609743"/>
                  <a:pt x="269269" y="609743"/>
                </a:cubicBezTo>
                <a:lnTo>
                  <a:pt x="179210" y="609743"/>
                </a:lnTo>
                <a:cubicBezTo>
                  <a:pt x="170352" y="609743"/>
                  <a:pt x="162478" y="606790"/>
                  <a:pt x="155588" y="600885"/>
                </a:cubicBezTo>
                <a:cubicBezTo>
                  <a:pt x="148698" y="594979"/>
                  <a:pt x="145253" y="587105"/>
                  <a:pt x="145253" y="577263"/>
                </a:cubicBezTo>
                <a:lnTo>
                  <a:pt x="145253" y="535924"/>
                </a:lnTo>
                <a:cubicBezTo>
                  <a:pt x="145253" y="526082"/>
                  <a:pt x="148698" y="518208"/>
                  <a:pt x="155588" y="512302"/>
                </a:cubicBezTo>
                <a:cubicBezTo>
                  <a:pt x="162478" y="506397"/>
                  <a:pt x="170352" y="503444"/>
                  <a:pt x="179210" y="503444"/>
                </a:cubicBezTo>
                <a:lnTo>
                  <a:pt x="350469" y="503444"/>
                </a:lnTo>
                <a:cubicBezTo>
                  <a:pt x="359328" y="503444"/>
                  <a:pt x="368678" y="500737"/>
                  <a:pt x="378520" y="495324"/>
                </a:cubicBezTo>
                <a:cubicBezTo>
                  <a:pt x="388363" y="489910"/>
                  <a:pt x="396237" y="484251"/>
                  <a:pt x="402142" y="478345"/>
                </a:cubicBezTo>
                <a:lnTo>
                  <a:pt x="416906" y="456200"/>
                </a:lnTo>
                <a:cubicBezTo>
                  <a:pt x="422812" y="449310"/>
                  <a:pt x="424534" y="443158"/>
                  <a:pt x="422074" y="437745"/>
                </a:cubicBezTo>
                <a:cubicBezTo>
                  <a:pt x="419613" y="432332"/>
                  <a:pt x="413954" y="429625"/>
                  <a:pt x="405095" y="429625"/>
                </a:cubicBezTo>
                <a:lnTo>
                  <a:pt x="188068" y="429625"/>
                </a:lnTo>
                <a:cubicBezTo>
                  <a:pt x="179210" y="429625"/>
                  <a:pt x="170106" y="432824"/>
                  <a:pt x="160755" y="439221"/>
                </a:cubicBezTo>
                <a:cubicBezTo>
                  <a:pt x="151405" y="445619"/>
                  <a:pt x="145253" y="452755"/>
                  <a:pt x="142301" y="460629"/>
                </a:cubicBezTo>
                <a:lnTo>
                  <a:pt x="106868" y="549211"/>
                </a:lnTo>
                <a:cubicBezTo>
                  <a:pt x="103915" y="557085"/>
                  <a:pt x="98255" y="562991"/>
                  <a:pt x="89889" y="566928"/>
                </a:cubicBezTo>
                <a:cubicBezTo>
                  <a:pt x="81523" y="570865"/>
                  <a:pt x="72911" y="570865"/>
                  <a:pt x="64053" y="566928"/>
                </a:cubicBezTo>
                <a:lnTo>
                  <a:pt x="21238" y="552164"/>
                </a:lnTo>
                <a:cubicBezTo>
                  <a:pt x="12380" y="549211"/>
                  <a:pt x="6228" y="543798"/>
                  <a:pt x="2783" y="535924"/>
                </a:cubicBezTo>
                <a:cubicBezTo>
                  <a:pt x="-662" y="528050"/>
                  <a:pt x="-908" y="519192"/>
                  <a:pt x="2045" y="509349"/>
                </a:cubicBezTo>
                <a:lnTo>
                  <a:pt x="65529" y="354330"/>
                </a:lnTo>
                <a:cubicBezTo>
                  <a:pt x="68482" y="346456"/>
                  <a:pt x="74633" y="339320"/>
                  <a:pt x="83984" y="332922"/>
                </a:cubicBezTo>
                <a:cubicBezTo>
                  <a:pt x="93334" y="326525"/>
                  <a:pt x="101946" y="323326"/>
                  <a:pt x="109820" y="323326"/>
                </a:cubicBezTo>
                <a:lnTo>
                  <a:pt x="160017" y="323326"/>
                </a:lnTo>
                <a:cubicBezTo>
                  <a:pt x="169859" y="323326"/>
                  <a:pt x="175765" y="321112"/>
                  <a:pt x="177733" y="316682"/>
                </a:cubicBezTo>
                <a:cubicBezTo>
                  <a:pt x="179702" y="312253"/>
                  <a:pt x="177733" y="306594"/>
                  <a:pt x="171828" y="299704"/>
                </a:cubicBezTo>
                <a:lnTo>
                  <a:pt x="148206" y="274606"/>
                </a:lnTo>
                <a:cubicBezTo>
                  <a:pt x="143285" y="265747"/>
                  <a:pt x="141316" y="257135"/>
                  <a:pt x="142301" y="248769"/>
                </a:cubicBezTo>
                <a:cubicBezTo>
                  <a:pt x="143285" y="240403"/>
                  <a:pt x="147222" y="233267"/>
                  <a:pt x="154111" y="227362"/>
                </a:cubicBezTo>
                <a:lnTo>
                  <a:pt x="189544" y="200787"/>
                </a:lnTo>
                <a:cubicBezTo>
                  <a:pt x="196434" y="194881"/>
                  <a:pt x="204308" y="192175"/>
                  <a:pt x="213166" y="192667"/>
                </a:cubicBezTo>
                <a:cubicBezTo>
                  <a:pt x="222025" y="193159"/>
                  <a:pt x="229899" y="197834"/>
                  <a:pt x="236789" y="206692"/>
                </a:cubicBezTo>
                <a:lnTo>
                  <a:pt x="294367" y="271653"/>
                </a:lnTo>
                <a:cubicBezTo>
                  <a:pt x="300273" y="278543"/>
                  <a:pt x="303471" y="285678"/>
                  <a:pt x="303964" y="293060"/>
                </a:cubicBezTo>
                <a:cubicBezTo>
                  <a:pt x="304456" y="300442"/>
                  <a:pt x="302733" y="306594"/>
                  <a:pt x="298796" y="311515"/>
                </a:cubicBezTo>
                <a:cubicBezTo>
                  <a:pt x="293875" y="313483"/>
                  <a:pt x="292891" y="315944"/>
                  <a:pt x="295844" y="318897"/>
                </a:cubicBezTo>
                <a:cubicBezTo>
                  <a:pt x="298796" y="321850"/>
                  <a:pt x="304702" y="323326"/>
                  <a:pt x="313560" y="323326"/>
                </a:cubicBezTo>
                <a:lnTo>
                  <a:pt x="490725" y="323326"/>
                </a:lnTo>
                <a:cubicBezTo>
                  <a:pt x="498599" y="323326"/>
                  <a:pt x="504751" y="320373"/>
                  <a:pt x="509180" y="314468"/>
                </a:cubicBezTo>
                <a:cubicBezTo>
                  <a:pt x="513609" y="308562"/>
                  <a:pt x="513855" y="301180"/>
                  <a:pt x="509918" y="292322"/>
                </a:cubicBezTo>
                <a:lnTo>
                  <a:pt x="483343" y="219980"/>
                </a:lnTo>
                <a:cubicBezTo>
                  <a:pt x="481375" y="211122"/>
                  <a:pt x="482113" y="202509"/>
                  <a:pt x="485558" y="194143"/>
                </a:cubicBezTo>
                <a:cubicBezTo>
                  <a:pt x="489003" y="185777"/>
                  <a:pt x="495154" y="180610"/>
                  <a:pt x="504012" y="178641"/>
                </a:cubicBezTo>
                <a:lnTo>
                  <a:pt x="548304" y="163877"/>
                </a:lnTo>
                <a:cubicBezTo>
                  <a:pt x="557162" y="160925"/>
                  <a:pt x="565528" y="161171"/>
                  <a:pt x="573402" y="164616"/>
                </a:cubicBezTo>
                <a:cubicBezTo>
                  <a:pt x="581276" y="168061"/>
                  <a:pt x="586689" y="174704"/>
                  <a:pt x="589642" y="184547"/>
                </a:cubicBezTo>
                <a:lnTo>
                  <a:pt x="629504" y="292322"/>
                </a:lnTo>
                <a:cubicBezTo>
                  <a:pt x="632457" y="301180"/>
                  <a:pt x="638362" y="308562"/>
                  <a:pt x="647221" y="314468"/>
                </a:cubicBezTo>
                <a:cubicBezTo>
                  <a:pt x="656079" y="320373"/>
                  <a:pt x="664445" y="323326"/>
                  <a:pt x="672319" y="323326"/>
                </a:cubicBezTo>
                <a:lnTo>
                  <a:pt x="802240" y="323326"/>
                </a:lnTo>
                <a:cubicBezTo>
                  <a:pt x="811098" y="323326"/>
                  <a:pt x="817250" y="321850"/>
                  <a:pt x="820695" y="318897"/>
                </a:cubicBezTo>
                <a:cubicBezTo>
                  <a:pt x="824140" y="315944"/>
                  <a:pt x="823894" y="312991"/>
                  <a:pt x="819957" y="310039"/>
                </a:cubicBezTo>
                <a:cubicBezTo>
                  <a:pt x="815035" y="305117"/>
                  <a:pt x="813067" y="298966"/>
                  <a:pt x="814051" y="291584"/>
                </a:cubicBezTo>
                <a:cubicBezTo>
                  <a:pt x="815035" y="284202"/>
                  <a:pt x="818480" y="277066"/>
                  <a:pt x="824386" y="270177"/>
                </a:cubicBezTo>
                <a:lnTo>
                  <a:pt x="927732" y="165354"/>
                </a:lnTo>
                <a:cubicBezTo>
                  <a:pt x="934622" y="159448"/>
                  <a:pt x="942742" y="156250"/>
                  <a:pt x="952092" y="155757"/>
                </a:cubicBezTo>
                <a:close/>
                <a:moveTo>
                  <a:pt x="2208833" y="48720"/>
                </a:moveTo>
                <a:lnTo>
                  <a:pt x="2274509" y="51673"/>
                </a:lnTo>
                <a:cubicBezTo>
                  <a:pt x="2283275" y="51673"/>
                  <a:pt x="2290826" y="55118"/>
                  <a:pt x="2297162" y="62008"/>
                </a:cubicBezTo>
                <a:cubicBezTo>
                  <a:pt x="2303498" y="68897"/>
                  <a:pt x="2306174" y="76771"/>
                  <a:pt x="2305190" y="85630"/>
                </a:cubicBezTo>
                <a:lnTo>
                  <a:pt x="2303714" y="122539"/>
                </a:lnTo>
                <a:cubicBezTo>
                  <a:pt x="2301745" y="131397"/>
                  <a:pt x="2303959" y="138779"/>
                  <a:pt x="2310357" y="144685"/>
                </a:cubicBezTo>
                <a:cubicBezTo>
                  <a:pt x="2316755" y="150590"/>
                  <a:pt x="2324383" y="153543"/>
                  <a:pt x="2333241" y="153543"/>
                </a:cubicBezTo>
                <a:lnTo>
                  <a:pt x="2482355" y="157972"/>
                </a:lnTo>
                <a:cubicBezTo>
                  <a:pt x="2492197" y="157972"/>
                  <a:pt x="2500071" y="160959"/>
                  <a:pt x="2505977" y="166934"/>
                </a:cubicBezTo>
                <a:cubicBezTo>
                  <a:pt x="2511882" y="172909"/>
                  <a:pt x="2514343" y="181371"/>
                  <a:pt x="2513359" y="192321"/>
                </a:cubicBezTo>
                <a:lnTo>
                  <a:pt x="2513359" y="256543"/>
                </a:lnTo>
                <a:cubicBezTo>
                  <a:pt x="2512374" y="266493"/>
                  <a:pt x="2508684" y="274452"/>
                  <a:pt x="2502286" y="280419"/>
                </a:cubicBezTo>
                <a:cubicBezTo>
                  <a:pt x="2495888" y="286386"/>
                  <a:pt x="2488260" y="288877"/>
                  <a:pt x="2479402" y="287893"/>
                </a:cubicBezTo>
                <a:lnTo>
                  <a:pt x="2327335" y="286417"/>
                </a:lnTo>
                <a:cubicBezTo>
                  <a:pt x="2317493" y="285432"/>
                  <a:pt x="2309619" y="286909"/>
                  <a:pt x="2303714" y="290846"/>
                </a:cubicBezTo>
                <a:cubicBezTo>
                  <a:pt x="2297808" y="294783"/>
                  <a:pt x="2294363" y="298720"/>
                  <a:pt x="2293379" y="302657"/>
                </a:cubicBezTo>
                <a:cubicBezTo>
                  <a:pt x="2293379" y="308562"/>
                  <a:pt x="2296331" y="313237"/>
                  <a:pt x="2302237" y="316682"/>
                </a:cubicBezTo>
                <a:cubicBezTo>
                  <a:pt x="2308142" y="320127"/>
                  <a:pt x="2316017" y="321358"/>
                  <a:pt x="2325859" y="320373"/>
                </a:cubicBezTo>
                <a:lnTo>
                  <a:pt x="2454304" y="314468"/>
                </a:lnTo>
                <a:cubicBezTo>
                  <a:pt x="2463162" y="313483"/>
                  <a:pt x="2470790" y="316190"/>
                  <a:pt x="2477188" y="322588"/>
                </a:cubicBezTo>
                <a:cubicBezTo>
                  <a:pt x="2483585" y="328985"/>
                  <a:pt x="2487276" y="336613"/>
                  <a:pt x="2488260" y="345472"/>
                </a:cubicBezTo>
                <a:cubicBezTo>
                  <a:pt x="2488260" y="354330"/>
                  <a:pt x="2485307" y="361958"/>
                  <a:pt x="2479402" y="368355"/>
                </a:cubicBezTo>
                <a:cubicBezTo>
                  <a:pt x="2473496" y="374753"/>
                  <a:pt x="2466115" y="378444"/>
                  <a:pt x="2457256" y="379428"/>
                </a:cubicBezTo>
                <a:lnTo>
                  <a:pt x="2321430" y="386810"/>
                </a:lnTo>
                <a:cubicBezTo>
                  <a:pt x="2312572" y="386810"/>
                  <a:pt x="2304951" y="388533"/>
                  <a:pt x="2298569" y="391977"/>
                </a:cubicBezTo>
                <a:cubicBezTo>
                  <a:pt x="2292187" y="395422"/>
                  <a:pt x="2288511" y="399113"/>
                  <a:pt x="2287542" y="403050"/>
                </a:cubicBezTo>
                <a:cubicBezTo>
                  <a:pt x="2287542" y="407972"/>
                  <a:pt x="2290730" y="412155"/>
                  <a:pt x="2297104" y="415599"/>
                </a:cubicBezTo>
                <a:cubicBezTo>
                  <a:pt x="2303479" y="419044"/>
                  <a:pt x="2311095" y="420275"/>
                  <a:pt x="2319954" y="419290"/>
                </a:cubicBezTo>
                <a:lnTo>
                  <a:pt x="2554697" y="403050"/>
                </a:lnTo>
                <a:cubicBezTo>
                  <a:pt x="2563555" y="402066"/>
                  <a:pt x="2571429" y="404780"/>
                  <a:pt x="2578319" y="411193"/>
                </a:cubicBezTo>
                <a:cubicBezTo>
                  <a:pt x="2585209" y="417606"/>
                  <a:pt x="2589146" y="424758"/>
                  <a:pt x="2590130" y="432647"/>
                </a:cubicBezTo>
                <a:lnTo>
                  <a:pt x="2593083" y="499268"/>
                </a:lnTo>
                <a:cubicBezTo>
                  <a:pt x="2594067" y="508157"/>
                  <a:pt x="2591606" y="515808"/>
                  <a:pt x="2585701" y="522221"/>
                </a:cubicBezTo>
                <a:cubicBezTo>
                  <a:pt x="2579796" y="528634"/>
                  <a:pt x="2572413" y="532333"/>
                  <a:pt x="2563555" y="533317"/>
                </a:cubicBezTo>
                <a:lnTo>
                  <a:pt x="2037966" y="568843"/>
                </a:lnTo>
                <a:cubicBezTo>
                  <a:pt x="2029108" y="568843"/>
                  <a:pt x="2024679" y="569585"/>
                  <a:pt x="2024679" y="571069"/>
                </a:cubicBezTo>
                <a:cubicBezTo>
                  <a:pt x="2024679" y="572553"/>
                  <a:pt x="2029108" y="573787"/>
                  <a:pt x="2037966" y="574771"/>
                </a:cubicBezTo>
                <a:lnTo>
                  <a:pt x="2448398" y="638417"/>
                </a:lnTo>
                <a:cubicBezTo>
                  <a:pt x="2459225" y="639401"/>
                  <a:pt x="2467591" y="643596"/>
                  <a:pt x="2473496" y="651001"/>
                </a:cubicBezTo>
                <a:cubicBezTo>
                  <a:pt x="2479402" y="658405"/>
                  <a:pt x="2483339" y="666545"/>
                  <a:pt x="2485307" y="675418"/>
                </a:cubicBezTo>
                <a:lnTo>
                  <a:pt x="2523693" y="1067419"/>
                </a:lnTo>
                <a:cubicBezTo>
                  <a:pt x="2524677" y="1076277"/>
                  <a:pt x="2522463" y="1084151"/>
                  <a:pt x="2517049" y="1091041"/>
                </a:cubicBezTo>
                <a:cubicBezTo>
                  <a:pt x="2511636" y="1097931"/>
                  <a:pt x="2504500" y="1101868"/>
                  <a:pt x="2495642" y="1102852"/>
                </a:cubicBezTo>
                <a:lnTo>
                  <a:pt x="2430682" y="1110234"/>
                </a:lnTo>
                <a:cubicBezTo>
                  <a:pt x="2419855" y="1111218"/>
                  <a:pt x="2411489" y="1108757"/>
                  <a:pt x="2405583" y="1102852"/>
                </a:cubicBezTo>
                <a:cubicBezTo>
                  <a:pt x="2399678" y="1096947"/>
                  <a:pt x="2396233" y="1089565"/>
                  <a:pt x="2395249" y="1080706"/>
                </a:cubicBezTo>
                <a:lnTo>
                  <a:pt x="2365721" y="789422"/>
                </a:lnTo>
                <a:cubicBezTo>
                  <a:pt x="2364737" y="780533"/>
                  <a:pt x="2360800" y="772390"/>
                  <a:pt x="2353910" y="764993"/>
                </a:cubicBezTo>
                <a:cubicBezTo>
                  <a:pt x="2347020" y="757596"/>
                  <a:pt x="2339146" y="753397"/>
                  <a:pt x="2330288" y="752398"/>
                </a:cubicBezTo>
                <a:lnTo>
                  <a:pt x="2148694" y="722801"/>
                </a:lnTo>
                <a:cubicBezTo>
                  <a:pt x="2139836" y="721817"/>
                  <a:pt x="2131962" y="723297"/>
                  <a:pt x="2125072" y="727242"/>
                </a:cubicBezTo>
                <a:cubicBezTo>
                  <a:pt x="2118182" y="731186"/>
                  <a:pt x="2114245" y="737111"/>
                  <a:pt x="2113261" y="745016"/>
                </a:cubicBezTo>
                <a:cubicBezTo>
                  <a:pt x="2111292" y="751921"/>
                  <a:pt x="2113261" y="758826"/>
                  <a:pt x="2119167" y="765731"/>
                </a:cubicBezTo>
                <a:cubicBezTo>
                  <a:pt x="2125072" y="772636"/>
                  <a:pt x="2131962" y="776581"/>
                  <a:pt x="2139836" y="777565"/>
                </a:cubicBezTo>
                <a:lnTo>
                  <a:pt x="2255431" y="799780"/>
                </a:lnTo>
                <a:cubicBezTo>
                  <a:pt x="2265166" y="802733"/>
                  <a:pt x="2272463" y="807665"/>
                  <a:pt x="2277323" y="814578"/>
                </a:cubicBezTo>
                <a:cubicBezTo>
                  <a:pt x="2282183" y="821491"/>
                  <a:pt x="2283644" y="829876"/>
                  <a:pt x="2281706" y="839734"/>
                </a:cubicBezTo>
                <a:cubicBezTo>
                  <a:pt x="2279753" y="847639"/>
                  <a:pt x="2275370" y="854060"/>
                  <a:pt x="2268557" y="858996"/>
                </a:cubicBezTo>
                <a:cubicBezTo>
                  <a:pt x="2261744" y="863933"/>
                  <a:pt x="2253478" y="865902"/>
                  <a:pt x="2243759" y="864902"/>
                </a:cubicBezTo>
                <a:lnTo>
                  <a:pt x="2130978" y="842710"/>
                </a:lnTo>
                <a:cubicBezTo>
                  <a:pt x="2122119" y="841726"/>
                  <a:pt x="2113999" y="843452"/>
                  <a:pt x="2106617" y="847889"/>
                </a:cubicBezTo>
                <a:cubicBezTo>
                  <a:pt x="2099235" y="852326"/>
                  <a:pt x="2095545" y="858989"/>
                  <a:pt x="2095545" y="867878"/>
                </a:cubicBezTo>
                <a:lnTo>
                  <a:pt x="2086686" y="925595"/>
                </a:lnTo>
                <a:cubicBezTo>
                  <a:pt x="2085702" y="935468"/>
                  <a:pt x="2087917" y="943119"/>
                  <a:pt x="2093330" y="948548"/>
                </a:cubicBezTo>
                <a:cubicBezTo>
                  <a:pt x="2098743" y="953977"/>
                  <a:pt x="2106371" y="956691"/>
                  <a:pt x="2116214" y="956691"/>
                </a:cubicBezTo>
                <a:lnTo>
                  <a:pt x="2281706" y="949309"/>
                </a:lnTo>
                <a:cubicBezTo>
                  <a:pt x="2290472" y="948325"/>
                  <a:pt x="2297808" y="950762"/>
                  <a:pt x="2303714" y="956622"/>
                </a:cubicBezTo>
                <a:cubicBezTo>
                  <a:pt x="2309619" y="962481"/>
                  <a:pt x="2313556" y="969778"/>
                  <a:pt x="2315524" y="978514"/>
                </a:cubicBezTo>
                <a:lnTo>
                  <a:pt x="2317001" y="1010509"/>
                </a:lnTo>
                <a:cubicBezTo>
                  <a:pt x="2317001" y="1020198"/>
                  <a:pt x="2314048" y="1028195"/>
                  <a:pt x="2308142" y="1034501"/>
                </a:cubicBezTo>
                <a:cubicBezTo>
                  <a:pt x="2302237" y="1040806"/>
                  <a:pt x="2294394" y="1043959"/>
                  <a:pt x="2284613" y="1043959"/>
                </a:cubicBezTo>
                <a:lnTo>
                  <a:pt x="2101450" y="1054132"/>
                </a:lnTo>
                <a:cubicBezTo>
                  <a:pt x="2093576" y="1054132"/>
                  <a:pt x="2085948" y="1057084"/>
                  <a:pt x="2078566" y="1062990"/>
                </a:cubicBezTo>
                <a:cubicBezTo>
                  <a:pt x="2071184" y="1068895"/>
                  <a:pt x="2066509" y="1077262"/>
                  <a:pt x="2064541" y="1088088"/>
                </a:cubicBezTo>
                <a:lnTo>
                  <a:pt x="2061588" y="1101376"/>
                </a:lnTo>
                <a:cubicBezTo>
                  <a:pt x="2060604" y="1110234"/>
                  <a:pt x="2056667" y="1117124"/>
                  <a:pt x="2049777" y="1122045"/>
                </a:cubicBezTo>
                <a:cubicBezTo>
                  <a:pt x="2042887" y="1126966"/>
                  <a:pt x="2035013" y="1128935"/>
                  <a:pt x="2026155" y="1127950"/>
                </a:cubicBezTo>
                <a:lnTo>
                  <a:pt x="1961194" y="1120569"/>
                </a:lnTo>
                <a:cubicBezTo>
                  <a:pt x="1952336" y="1118600"/>
                  <a:pt x="1945200" y="1114663"/>
                  <a:pt x="1939787" y="1108757"/>
                </a:cubicBezTo>
                <a:cubicBezTo>
                  <a:pt x="1934374" y="1102852"/>
                  <a:pt x="1932159" y="1095962"/>
                  <a:pt x="1933143" y="1088088"/>
                </a:cubicBezTo>
                <a:cubicBezTo>
                  <a:pt x="1934128" y="1080214"/>
                  <a:pt x="1932159" y="1073571"/>
                  <a:pt x="1927238" y="1068157"/>
                </a:cubicBezTo>
                <a:cubicBezTo>
                  <a:pt x="1922316" y="1062744"/>
                  <a:pt x="1914935" y="1060529"/>
                  <a:pt x="1905092" y="1061514"/>
                </a:cubicBezTo>
                <a:lnTo>
                  <a:pt x="1854896" y="1064466"/>
                </a:lnTo>
                <a:cubicBezTo>
                  <a:pt x="1846037" y="1065451"/>
                  <a:pt x="1838409" y="1063025"/>
                  <a:pt x="1832012" y="1057188"/>
                </a:cubicBezTo>
                <a:cubicBezTo>
                  <a:pt x="1825614" y="1051352"/>
                  <a:pt x="1821923" y="1043582"/>
                  <a:pt x="1820939" y="1033878"/>
                </a:cubicBezTo>
                <a:lnTo>
                  <a:pt x="1819462" y="1001905"/>
                </a:lnTo>
                <a:cubicBezTo>
                  <a:pt x="1819462" y="994154"/>
                  <a:pt x="1822169" y="986884"/>
                  <a:pt x="1827582" y="980094"/>
                </a:cubicBezTo>
                <a:cubicBezTo>
                  <a:pt x="1832996" y="973304"/>
                  <a:pt x="1840132" y="969425"/>
                  <a:pt x="1848990" y="968456"/>
                </a:cubicBezTo>
                <a:lnTo>
                  <a:pt x="1919856" y="965549"/>
                </a:lnTo>
                <a:cubicBezTo>
                  <a:pt x="1928714" y="965549"/>
                  <a:pt x="1936834" y="962343"/>
                  <a:pt x="1944216" y="955930"/>
                </a:cubicBezTo>
                <a:cubicBezTo>
                  <a:pt x="1951598" y="949517"/>
                  <a:pt x="1955289" y="941866"/>
                  <a:pt x="1955289" y="932977"/>
                </a:cubicBezTo>
                <a:lnTo>
                  <a:pt x="2001056" y="602868"/>
                </a:lnTo>
                <a:cubicBezTo>
                  <a:pt x="2002041" y="593995"/>
                  <a:pt x="2000072" y="586594"/>
                  <a:pt x="1995151" y="580665"/>
                </a:cubicBezTo>
                <a:cubicBezTo>
                  <a:pt x="1990230" y="574737"/>
                  <a:pt x="1982848" y="571772"/>
                  <a:pt x="1973005" y="571772"/>
                </a:cubicBezTo>
                <a:lnTo>
                  <a:pt x="1881470" y="579177"/>
                </a:lnTo>
                <a:cubicBezTo>
                  <a:pt x="1872612" y="580177"/>
                  <a:pt x="1864738" y="577712"/>
                  <a:pt x="1857848" y="571784"/>
                </a:cubicBezTo>
                <a:cubicBezTo>
                  <a:pt x="1850959" y="565855"/>
                  <a:pt x="1847514" y="557962"/>
                  <a:pt x="1847514" y="548104"/>
                </a:cubicBezTo>
                <a:lnTo>
                  <a:pt x="1844561" y="514055"/>
                </a:lnTo>
                <a:cubicBezTo>
                  <a:pt x="1844561" y="505166"/>
                  <a:pt x="1841116" y="498007"/>
                  <a:pt x="1834226" y="492579"/>
                </a:cubicBezTo>
                <a:cubicBezTo>
                  <a:pt x="1827336" y="487150"/>
                  <a:pt x="1819462" y="485427"/>
                  <a:pt x="1810604" y="487411"/>
                </a:cubicBezTo>
                <a:lnTo>
                  <a:pt x="1785506" y="490364"/>
                </a:lnTo>
                <a:cubicBezTo>
                  <a:pt x="1775663" y="491348"/>
                  <a:pt x="1767543" y="495543"/>
                  <a:pt x="1761146" y="502948"/>
                </a:cubicBezTo>
                <a:cubicBezTo>
                  <a:pt x="1754748" y="510353"/>
                  <a:pt x="1751057" y="518492"/>
                  <a:pt x="1750073" y="527366"/>
                </a:cubicBezTo>
                <a:lnTo>
                  <a:pt x="1705781" y="1076277"/>
                </a:lnTo>
                <a:cubicBezTo>
                  <a:pt x="1703813" y="1085136"/>
                  <a:pt x="1699630" y="1092271"/>
                  <a:pt x="1693232" y="1097685"/>
                </a:cubicBezTo>
                <a:cubicBezTo>
                  <a:pt x="1686835" y="1103098"/>
                  <a:pt x="1678715" y="1105805"/>
                  <a:pt x="1668872" y="1105805"/>
                </a:cubicBezTo>
                <a:lnTo>
                  <a:pt x="1605388" y="1099899"/>
                </a:lnTo>
                <a:cubicBezTo>
                  <a:pt x="1596530" y="1097931"/>
                  <a:pt x="1588902" y="1093994"/>
                  <a:pt x="1582504" y="1088088"/>
                </a:cubicBezTo>
                <a:cubicBezTo>
                  <a:pt x="1576107" y="1082183"/>
                  <a:pt x="1573400" y="1074801"/>
                  <a:pt x="1574384" y="1065943"/>
                </a:cubicBezTo>
                <a:lnTo>
                  <a:pt x="1654108" y="125492"/>
                </a:lnTo>
                <a:cubicBezTo>
                  <a:pt x="1655093" y="115649"/>
                  <a:pt x="1658784" y="108021"/>
                  <a:pt x="1665181" y="102608"/>
                </a:cubicBezTo>
                <a:cubicBezTo>
                  <a:pt x="1671579" y="97195"/>
                  <a:pt x="1679207" y="94980"/>
                  <a:pt x="1688065" y="95964"/>
                </a:cubicBezTo>
                <a:lnTo>
                  <a:pt x="1753026" y="101870"/>
                </a:lnTo>
                <a:cubicBezTo>
                  <a:pt x="1762868" y="102854"/>
                  <a:pt x="1770742" y="106299"/>
                  <a:pt x="1776648" y="112204"/>
                </a:cubicBezTo>
                <a:cubicBezTo>
                  <a:pt x="1782553" y="118110"/>
                  <a:pt x="1785014" y="126476"/>
                  <a:pt x="1784029" y="137303"/>
                </a:cubicBezTo>
                <a:lnTo>
                  <a:pt x="1766313" y="330708"/>
                </a:lnTo>
                <a:cubicBezTo>
                  <a:pt x="1766313" y="339566"/>
                  <a:pt x="1769266" y="346456"/>
                  <a:pt x="1775171" y="351377"/>
                </a:cubicBezTo>
                <a:cubicBezTo>
                  <a:pt x="1781077" y="356298"/>
                  <a:pt x="1788459" y="358267"/>
                  <a:pt x="1797317" y="357283"/>
                </a:cubicBezTo>
                <a:lnTo>
                  <a:pt x="1838655" y="351377"/>
                </a:lnTo>
                <a:cubicBezTo>
                  <a:pt x="1847514" y="349409"/>
                  <a:pt x="1855388" y="351131"/>
                  <a:pt x="1862277" y="356544"/>
                </a:cubicBezTo>
                <a:cubicBezTo>
                  <a:pt x="1869167" y="361958"/>
                  <a:pt x="1873596" y="369094"/>
                  <a:pt x="1875565" y="377952"/>
                </a:cubicBezTo>
                <a:lnTo>
                  <a:pt x="1881470" y="416361"/>
                </a:lnTo>
                <a:cubicBezTo>
                  <a:pt x="1882454" y="425234"/>
                  <a:pt x="1886638" y="432632"/>
                  <a:pt x="1894019" y="438553"/>
                </a:cubicBezTo>
                <a:cubicBezTo>
                  <a:pt x="1901401" y="444473"/>
                  <a:pt x="1910014" y="446942"/>
                  <a:pt x="1919856" y="445957"/>
                </a:cubicBezTo>
                <a:lnTo>
                  <a:pt x="2126548" y="432624"/>
                </a:lnTo>
                <a:cubicBezTo>
                  <a:pt x="2135407" y="431640"/>
                  <a:pt x="2143035" y="429175"/>
                  <a:pt x="2149432" y="425231"/>
                </a:cubicBezTo>
                <a:cubicBezTo>
                  <a:pt x="2155830" y="421286"/>
                  <a:pt x="2159521" y="416845"/>
                  <a:pt x="2160505" y="411909"/>
                </a:cubicBezTo>
                <a:cubicBezTo>
                  <a:pt x="2160505" y="406003"/>
                  <a:pt x="2157306" y="401328"/>
                  <a:pt x="2150909" y="397883"/>
                </a:cubicBezTo>
                <a:cubicBezTo>
                  <a:pt x="2144511" y="394438"/>
                  <a:pt x="2136883" y="393700"/>
                  <a:pt x="2128025" y="395668"/>
                </a:cubicBezTo>
                <a:lnTo>
                  <a:pt x="2005486" y="400098"/>
                </a:lnTo>
                <a:cubicBezTo>
                  <a:pt x="1996627" y="401082"/>
                  <a:pt x="1988999" y="398375"/>
                  <a:pt x="1982602" y="391977"/>
                </a:cubicBezTo>
                <a:cubicBezTo>
                  <a:pt x="1976204" y="385580"/>
                  <a:pt x="1972513" y="377952"/>
                  <a:pt x="1971529" y="369094"/>
                </a:cubicBezTo>
                <a:cubicBezTo>
                  <a:pt x="1971529" y="360235"/>
                  <a:pt x="1974482" y="352607"/>
                  <a:pt x="1980387" y="346210"/>
                </a:cubicBezTo>
                <a:cubicBezTo>
                  <a:pt x="1986293" y="339812"/>
                  <a:pt x="1993675" y="336121"/>
                  <a:pt x="2002533" y="335137"/>
                </a:cubicBezTo>
                <a:lnTo>
                  <a:pt x="2130978" y="330708"/>
                </a:lnTo>
                <a:cubicBezTo>
                  <a:pt x="2139836" y="329724"/>
                  <a:pt x="2147710" y="326771"/>
                  <a:pt x="2154600" y="321850"/>
                </a:cubicBezTo>
                <a:cubicBezTo>
                  <a:pt x="2161489" y="316928"/>
                  <a:pt x="2164934" y="311515"/>
                  <a:pt x="2164934" y="305610"/>
                </a:cubicBezTo>
                <a:cubicBezTo>
                  <a:pt x="2164934" y="299704"/>
                  <a:pt x="2161981" y="294537"/>
                  <a:pt x="2156076" y="290108"/>
                </a:cubicBezTo>
                <a:cubicBezTo>
                  <a:pt x="2150170" y="285678"/>
                  <a:pt x="2142296" y="283464"/>
                  <a:pt x="2132454" y="283464"/>
                </a:cubicBezTo>
                <a:lnTo>
                  <a:pt x="1973005" y="278989"/>
                </a:lnTo>
                <a:cubicBezTo>
                  <a:pt x="1963163" y="277989"/>
                  <a:pt x="1955289" y="274506"/>
                  <a:pt x="1949383" y="268539"/>
                </a:cubicBezTo>
                <a:cubicBezTo>
                  <a:pt x="1943478" y="262572"/>
                  <a:pt x="1940525" y="254613"/>
                  <a:pt x="1940525" y="244663"/>
                </a:cubicBezTo>
                <a:lnTo>
                  <a:pt x="1943478" y="180464"/>
                </a:lnTo>
                <a:cubicBezTo>
                  <a:pt x="1943478" y="170514"/>
                  <a:pt x="1946431" y="162555"/>
                  <a:pt x="1952336" y="156588"/>
                </a:cubicBezTo>
                <a:cubicBezTo>
                  <a:pt x="1958242" y="150621"/>
                  <a:pt x="1965623" y="147637"/>
                  <a:pt x="1974482" y="147637"/>
                </a:cubicBezTo>
                <a:lnTo>
                  <a:pt x="2139836" y="150590"/>
                </a:lnTo>
                <a:cubicBezTo>
                  <a:pt x="2148694" y="150590"/>
                  <a:pt x="2156568" y="147883"/>
                  <a:pt x="2163458" y="142470"/>
                </a:cubicBezTo>
                <a:cubicBezTo>
                  <a:pt x="2170348" y="137057"/>
                  <a:pt x="2173792" y="128937"/>
                  <a:pt x="2173792" y="118110"/>
                </a:cubicBezTo>
                <a:lnTo>
                  <a:pt x="2175246" y="79724"/>
                </a:lnTo>
                <a:cubicBezTo>
                  <a:pt x="2176230" y="70866"/>
                  <a:pt x="2180125" y="63238"/>
                  <a:pt x="2186930" y="56840"/>
                </a:cubicBezTo>
                <a:cubicBezTo>
                  <a:pt x="2193735" y="50443"/>
                  <a:pt x="2201036" y="47736"/>
                  <a:pt x="2208833" y="48720"/>
                </a:cubicBezTo>
                <a:close/>
                <a:moveTo>
                  <a:pt x="1026649" y="0"/>
                </a:moveTo>
                <a:cubicBezTo>
                  <a:pt x="1035507" y="0"/>
                  <a:pt x="1043381" y="2953"/>
                  <a:pt x="1050271" y="8858"/>
                </a:cubicBezTo>
                <a:cubicBezTo>
                  <a:pt x="1057161" y="14764"/>
                  <a:pt x="1061098" y="22146"/>
                  <a:pt x="1062082" y="31004"/>
                </a:cubicBezTo>
                <a:lnTo>
                  <a:pt x="1065035" y="73819"/>
                </a:lnTo>
                <a:cubicBezTo>
                  <a:pt x="1067003" y="82677"/>
                  <a:pt x="1065035" y="90305"/>
                  <a:pt x="1059129" y="96702"/>
                </a:cubicBezTo>
                <a:cubicBezTo>
                  <a:pt x="1053224" y="103100"/>
                  <a:pt x="1045842" y="106791"/>
                  <a:pt x="1036984" y="107775"/>
                </a:cubicBezTo>
                <a:lnTo>
                  <a:pt x="95057" y="180118"/>
                </a:lnTo>
                <a:cubicBezTo>
                  <a:pt x="85214" y="181102"/>
                  <a:pt x="77340" y="178887"/>
                  <a:pt x="71434" y="173474"/>
                </a:cubicBezTo>
                <a:cubicBezTo>
                  <a:pt x="65529" y="168061"/>
                  <a:pt x="62084" y="160433"/>
                  <a:pt x="61100" y="150590"/>
                </a:cubicBezTo>
                <a:lnTo>
                  <a:pt x="56671" y="109252"/>
                </a:lnTo>
                <a:cubicBezTo>
                  <a:pt x="55687" y="100393"/>
                  <a:pt x="58147" y="92519"/>
                  <a:pt x="64053" y="85630"/>
                </a:cubicBezTo>
                <a:cubicBezTo>
                  <a:pt x="69958" y="78740"/>
                  <a:pt x="77340" y="74803"/>
                  <a:pt x="86198" y="73819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E0D15FF-497B-4870-CE00-CA8D8C0E8934}"/>
              </a:ext>
            </a:extLst>
          </p:cNvPr>
          <p:cNvGrpSpPr/>
          <p:nvPr/>
        </p:nvGrpSpPr>
        <p:grpSpPr>
          <a:xfrm>
            <a:off x="3990975" y="284404"/>
            <a:ext cx="4037012" cy="1912938"/>
            <a:chOff x="3990975" y="193676"/>
            <a:chExt cx="4037012" cy="1912938"/>
          </a:xfrm>
        </p:grpSpPr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29070D7D-E21D-85E5-29BF-3EB42B3C7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5075" y="193676"/>
              <a:ext cx="712787" cy="712788"/>
            </a:xfrm>
            <a:prstGeom prst="ellipse">
              <a:avLst/>
            </a:prstGeom>
            <a:solidFill>
              <a:srgbClr val="2A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Oval 20">
              <a:extLst>
                <a:ext uri="{FF2B5EF4-FFF2-40B4-BE49-F238E27FC236}">
                  <a16:creationId xmlns:a16="http://schemas.microsoft.com/office/drawing/2014/main" id="{2A1F6452-9D84-A9E6-A9DA-5285449B7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4275" y="412751"/>
              <a:ext cx="1633537" cy="1633538"/>
            </a:xfrm>
            <a:prstGeom prst="ellipse">
              <a:avLst/>
            </a:prstGeom>
            <a:solidFill>
              <a:srgbClr val="2A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4614CA93-E73A-C428-62B1-7B214C6BE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5" y="882651"/>
              <a:ext cx="1547812" cy="1222375"/>
            </a:xfrm>
            <a:custGeom>
              <a:avLst/>
              <a:gdLst>
                <a:gd name="T0" fmla="*/ 638 w 702"/>
                <a:gd name="T1" fmla="*/ 200 h 554"/>
                <a:gd name="T2" fmla="*/ 638 w 702"/>
                <a:gd name="T3" fmla="*/ 200 h 554"/>
                <a:gd name="T4" fmla="*/ 427 w 702"/>
                <a:gd name="T5" fmla="*/ 0 h 554"/>
                <a:gd name="T6" fmla="*/ 165 w 702"/>
                <a:gd name="T7" fmla="*/ 116 h 554"/>
                <a:gd name="T8" fmla="*/ 64 w 702"/>
                <a:gd name="T9" fmla="*/ 101 h 554"/>
                <a:gd name="T10" fmla="*/ 70 w 702"/>
                <a:gd name="T11" fmla="*/ 130 h 554"/>
                <a:gd name="T12" fmla="*/ 0 w 702"/>
                <a:gd name="T13" fmla="*/ 200 h 554"/>
                <a:gd name="T14" fmla="*/ 354 w 702"/>
                <a:gd name="T15" fmla="*/ 554 h 554"/>
                <a:gd name="T16" fmla="*/ 702 w 702"/>
                <a:gd name="T17" fmla="*/ 270 h 554"/>
                <a:gd name="T18" fmla="*/ 638 w 702"/>
                <a:gd name="T19" fmla="*/ 20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2" h="554">
                  <a:moveTo>
                    <a:pt x="638" y="200"/>
                  </a:moveTo>
                  <a:cubicBezTo>
                    <a:pt x="638" y="200"/>
                    <a:pt x="638" y="200"/>
                    <a:pt x="638" y="200"/>
                  </a:cubicBezTo>
                  <a:cubicBezTo>
                    <a:pt x="542" y="166"/>
                    <a:pt x="466" y="93"/>
                    <a:pt x="427" y="0"/>
                  </a:cubicBezTo>
                  <a:cubicBezTo>
                    <a:pt x="362" y="71"/>
                    <a:pt x="269" y="116"/>
                    <a:pt x="165" y="116"/>
                  </a:cubicBezTo>
                  <a:cubicBezTo>
                    <a:pt x="130" y="116"/>
                    <a:pt x="96" y="111"/>
                    <a:pt x="64" y="101"/>
                  </a:cubicBezTo>
                  <a:cubicBezTo>
                    <a:pt x="68" y="110"/>
                    <a:pt x="70" y="120"/>
                    <a:pt x="70" y="130"/>
                  </a:cubicBezTo>
                  <a:cubicBezTo>
                    <a:pt x="70" y="169"/>
                    <a:pt x="39" y="200"/>
                    <a:pt x="0" y="200"/>
                  </a:cubicBezTo>
                  <a:cubicBezTo>
                    <a:pt x="0" y="396"/>
                    <a:pt x="158" y="554"/>
                    <a:pt x="354" y="554"/>
                  </a:cubicBezTo>
                  <a:cubicBezTo>
                    <a:pt x="526" y="554"/>
                    <a:pt x="669" y="432"/>
                    <a:pt x="702" y="270"/>
                  </a:cubicBezTo>
                  <a:cubicBezTo>
                    <a:pt x="666" y="267"/>
                    <a:pt x="638" y="237"/>
                    <a:pt x="638" y="200"/>
                  </a:cubicBezTo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5108E12-F873-1071-261A-0F246E827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877888"/>
              <a:ext cx="1549400" cy="1228725"/>
            </a:xfrm>
            <a:custGeom>
              <a:avLst/>
              <a:gdLst>
                <a:gd name="T0" fmla="*/ 639 w 703"/>
                <a:gd name="T1" fmla="*/ 202 h 557"/>
                <a:gd name="T2" fmla="*/ 640 w 703"/>
                <a:gd name="T3" fmla="*/ 202 h 557"/>
                <a:gd name="T4" fmla="*/ 640 w 703"/>
                <a:gd name="T5" fmla="*/ 202 h 557"/>
                <a:gd name="T6" fmla="*/ 640 w 703"/>
                <a:gd name="T7" fmla="*/ 201 h 557"/>
                <a:gd name="T8" fmla="*/ 639 w 703"/>
                <a:gd name="T9" fmla="*/ 201 h 557"/>
                <a:gd name="T10" fmla="*/ 429 w 703"/>
                <a:gd name="T11" fmla="*/ 1 h 557"/>
                <a:gd name="T12" fmla="*/ 429 w 703"/>
                <a:gd name="T13" fmla="*/ 0 h 557"/>
                <a:gd name="T14" fmla="*/ 428 w 703"/>
                <a:gd name="T15" fmla="*/ 1 h 557"/>
                <a:gd name="T16" fmla="*/ 166 w 703"/>
                <a:gd name="T17" fmla="*/ 117 h 557"/>
                <a:gd name="T18" fmla="*/ 65 w 703"/>
                <a:gd name="T19" fmla="*/ 102 h 557"/>
                <a:gd name="T20" fmla="*/ 64 w 703"/>
                <a:gd name="T21" fmla="*/ 102 h 557"/>
                <a:gd name="T22" fmla="*/ 64 w 703"/>
                <a:gd name="T23" fmla="*/ 103 h 557"/>
                <a:gd name="T24" fmla="*/ 71 w 703"/>
                <a:gd name="T25" fmla="*/ 132 h 557"/>
                <a:gd name="T26" fmla="*/ 50 w 703"/>
                <a:gd name="T27" fmla="*/ 181 h 557"/>
                <a:gd name="T28" fmla="*/ 1 w 703"/>
                <a:gd name="T29" fmla="*/ 201 h 557"/>
                <a:gd name="T30" fmla="*/ 0 w 703"/>
                <a:gd name="T31" fmla="*/ 201 h 557"/>
                <a:gd name="T32" fmla="*/ 0 w 703"/>
                <a:gd name="T33" fmla="*/ 202 h 557"/>
                <a:gd name="T34" fmla="*/ 355 w 703"/>
                <a:gd name="T35" fmla="*/ 557 h 557"/>
                <a:gd name="T36" fmla="*/ 703 w 703"/>
                <a:gd name="T37" fmla="*/ 272 h 557"/>
                <a:gd name="T38" fmla="*/ 703 w 703"/>
                <a:gd name="T39" fmla="*/ 272 h 557"/>
                <a:gd name="T40" fmla="*/ 703 w 703"/>
                <a:gd name="T41" fmla="*/ 272 h 557"/>
                <a:gd name="T42" fmla="*/ 640 w 703"/>
                <a:gd name="T43" fmla="*/ 202 h 557"/>
                <a:gd name="T44" fmla="*/ 639 w 703"/>
                <a:gd name="T45" fmla="*/ 202 h 557"/>
                <a:gd name="T46" fmla="*/ 640 w 703"/>
                <a:gd name="T47" fmla="*/ 202 h 557"/>
                <a:gd name="T48" fmla="*/ 639 w 703"/>
                <a:gd name="T49" fmla="*/ 202 h 557"/>
                <a:gd name="T50" fmla="*/ 638 w 703"/>
                <a:gd name="T51" fmla="*/ 202 h 557"/>
                <a:gd name="T52" fmla="*/ 702 w 703"/>
                <a:gd name="T53" fmla="*/ 273 h 557"/>
                <a:gd name="T54" fmla="*/ 703 w 703"/>
                <a:gd name="T55" fmla="*/ 272 h 557"/>
                <a:gd name="T56" fmla="*/ 702 w 703"/>
                <a:gd name="T57" fmla="*/ 272 h 557"/>
                <a:gd name="T58" fmla="*/ 355 w 703"/>
                <a:gd name="T59" fmla="*/ 556 h 557"/>
                <a:gd name="T60" fmla="*/ 105 w 703"/>
                <a:gd name="T61" fmla="*/ 452 h 557"/>
                <a:gd name="T62" fmla="*/ 2 w 703"/>
                <a:gd name="T63" fmla="*/ 202 h 557"/>
                <a:gd name="T64" fmla="*/ 1 w 703"/>
                <a:gd name="T65" fmla="*/ 202 h 557"/>
                <a:gd name="T66" fmla="*/ 1 w 703"/>
                <a:gd name="T67" fmla="*/ 203 h 557"/>
                <a:gd name="T68" fmla="*/ 72 w 703"/>
                <a:gd name="T69" fmla="*/ 132 h 557"/>
                <a:gd name="T70" fmla="*/ 66 w 703"/>
                <a:gd name="T71" fmla="*/ 103 h 557"/>
                <a:gd name="T72" fmla="*/ 65 w 703"/>
                <a:gd name="T73" fmla="*/ 103 h 557"/>
                <a:gd name="T74" fmla="*/ 65 w 703"/>
                <a:gd name="T75" fmla="*/ 104 h 557"/>
                <a:gd name="T76" fmla="*/ 166 w 703"/>
                <a:gd name="T77" fmla="*/ 118 h 557"/>
                <a:gd name="T78" fmla="*/ 429 w 703"/>
                <a:gd name="T79" fmla="*/ 2 h 557"/>
                <a:gd name="T80" fmla="*/ 428 w 703"/>
                <a:gd name="T81" fmla="*/ 2 h 557"/>
                <a:gd name="T82" fmla="*/ 428 w 703"/>
                <a:gd name="T83" fmla="*/ 2 h 557"/>
                <a:gd name="T84" fmla="*/ 639 w 703"/>
                <a:gd name="T85" fmla="*/ 203 h 557"/>
                <a:gd name="T86" fmla="*/ 639 w 703"/>
                <a:gd name="T87" fmla="*/ 202 h 557"/>
                <a:gd name="T88" fmla="*/ 638 w 703"/>
                <a:gd name="T89" fmla="*/ 202 h 557"/>
                <a:gd name="T90" fmla="*/ 638 w 703"/>
                <a:gd name="T91" fmla="*/ 202 h 557"/>
                <a:gd name="T92" fmla="*/ 638 w 703"/>
                <a:gd name="T93" fmla="*/ 202 h 557"/>
                <a:gd name="T94" fmla="*/ 638 w 703"/>
                <a:gd name="T95" fmla="*/ 202 h 557"/>
                <a:gd name="T96" fmla="*/ 639 w 703"/>
                <a:gd name="T97" fmla="*/ 20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3" h="557">
                  <a:moveTo>
                    <a:pt x="639" y="202"/>
                  </a:moveTo>
                  <a:cubicBezTo>
                    <a:pt x="640" y="202"/>
                    <a:pt x="640" y="202"/>
                    <a:pt x="640" y="202"/>
                  </a:cubicBezTo>
                  <a:cubicBezTo>
                    <a:pt x="640" y="202"/>
                    <a:pt x="640" y="202"/>
                    <a:pt x="640" y="202"/>
                  </a:cubicBezTo>
                  <a:cubicBezTo>
                    <a:pt x="640" y="201"/>
                    <a:pt x="640" y="201"/>
                    <a:pt x="640" y="201"/>
                  </a:cubicBezTo>
                  <a:cubicBezTo>
                    <a:pt x="639" y="201"/>
                    <a:pt x="639" y="201"/>
                    <a:pt x="639" y="201"/>
                  </a:cubicBezTo>
                  <a:cubicBezTo>
                    <a:pt x="544" y="168"/>
                    <a:pt x="467" y="95"/>
                    <a:pt x="429" y="1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8" y="1"/>
                    <a:pt x="428" y="1"/>
                    <a:pt x="428" y="1"/>
                  </a:cubicBezTo>
                  <a:cubicBezTo>
                    <a:pt x="363" y="72"/>
                    <a:pt x="270" y="117"/>
                    <a:pt x="166" y="117"/>
                  </a:cubicBezTo>
                  <a:cubicBezTo>
                    <a:pt x="131" y="117"/>
                    <a:pt x="97" y="112"/>
                    <a:pt x="65" y="10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8" y="112"/>
                    <a:pt x="71" y="122"/>
                    <a:pt x="71" y="132"/>
                  </a:cubicBezTo>
                  <a:cubicBezTo>
                    <a:pt x="71" y="151"/>
                    <a:pt x="63" y="168"/>
                    <a:pt x="50" y="181"/>
                  </a:cubicBezTo>
                  <a:cubicBezTo>
                    <a:pt x="38" y="194"/>
                    <a:pt x="20" y="201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398"/>
                    <a:pt x="159" y="557"/>
                    <a:pt x="355" y="557"/>
                  </a:cubicBezTo>
                  <a:cubicBezTo>
                    <a:pt x="527" y="557"/>
                    <a:pt x="671" y="435"/>
                    <a:pt x="703" y="272"/>
                  </a:cubicBezTo>
                  <a:cubicBezTo>
                    <a:pt x="703" y="272"/>
                    <a:pt x="703" y="272"/>
                    <a:pt x="703" y="272"/>
                  </a:cubicBezTo>
                  <a:cubicBezTo>
                    <a:pt x="703" y="272"/>
                    <a:pt x="703" y="272"/>
                    <a:pt x="703" y="272"/>
                  </a:cubicBezTo>
                  <a:cubicBezTo>
                    <a:pt x="667" y="268"/>
                    <a:pt x="640" y="238"/>
                    <a:pt x="640" y="202"/>
                  </a:cubicBezTo>
                  <a:cubicBezTo>
                    <a:pt x="639" y="202"/>
                    <a:pt x="639" y="202"/>
                    <a:pt x="639" y="202"/>
                  </a:cubicBezTo>
                  <a:cubicBezTo>
                    <a:pt x="640" y="202"/>
                    <a:pt x="640" y="202"/>
                    <a:pt x="640" y="202"/>
                  </a:cubicBezTo>
                  <a:cubicBezTo>
                    <a:pt x="639" y="202"/>
                    <a:pt x="639" y="202"/>
                    <a:pt x="639" y="202"/>
                  </a:cubicBezTo>
                  <a:cubicBezTo>
                    <a:pt x="638" y="202"/>
                    <a:pt x="638" y="202"/>
                    <a:pt x="638" y="202"/>
                  </a:cubicBezTo>
                  <a:cubicBezTo>
                    <a:pt x="638" y="239"/>
                    <a:pt x="666" y="269"/>
                    <a:pt x="702" y="273"/>
                  </a:cubicBezTo>
                  <a:cubicBezTo>
                    <a:pt x="703" y="272"/>
                    <a:pt x="703" y="272"/>
                    <a:pt x="703" y="272"/>
                  </a:cubicBezTo>
                  <a:cubicBezTo>
                    <a:pt x="702" y="272"/>
                    <a:pt x="702" y="272"/>
                    <a:pt x="702" y="272"/>
                  </a:cubicBezTo>
                  <a:cubicBezTo>
                    <a:pt x="669" y="434"/>
                    <a:pt x="526" y="556"/>
                    <a:pt x="355" y="556"/>
                  </a:cubicBezTo>
                  <a:cubicBezTo>
                    <a:pt x="258" y="556"/>
                    <a:pt x="169" y="516"/>
                    <a:pt x="105" y="452"/>
                  </a:cubicBezTo>
                  <a:cubicBezTo>
                    <a:pt x="41" y="388"/>
                    <a:pt x="2" y="300"/>
                    <a:pt x="2" y="202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40" y="203"/>
                    <a:pt x="72" y="171"/>
                    <a:pt x="72" y="132"/>
                  </a:cubicBezTo>
                  <a:cubicBezTo>
                    <a:pt x="72" y="121"/>
                    <a:pt x="70" y="112"/>
                    <a:pt x="66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97" y="113"/>
                    <a:pt x="131" y="118"/>
                    <a:pt x="166" y="118"/>
                  </a:cubicBezTo>
                  <a:cubicBezTo>
                    <a:pt x="270" y="118"/>
                    <a:pt x="364" y="74"/>
                    <a:pt x="429" y="2"/>
                  </a:cubicBezTo>
                  <a:cubicBezTo>
                    <a:pt x="428" y="2"/>
                    <a:pt x="428" y="2"/>
                    <a:pt x="428" y="2"/>
                  </a:cubicBezTo>
                  <a:cubicBezTo>
                    <a:pt x="428" y="2"/>
                    <a:pt x="428" y="2"/>
                    <a:pt x="428" y="2"/>
                  </a:cubicBezTo>
                  <a:cubicBezTo>
                    <a:pt x="466" y="95"/>
                    <a:pt x="543" y="169"/>
                    <a:pt x="639" y="203"/>
                  </a:cubicBezTo>
                  <a:cubicBezTo>
                    <a:pt x="639" y="202"/>
                    <a:pt x="639" y="202"/>
                    <a:pt x="639" y="202"/>
                  </a:cubicBezTo>
                  <a:cubicBezTo>
                    <a:pt x="638" y="202"/>
                    <a:pt x="638" y="202"/>
                    <a:pt x="638" y="202"/>
                  </a:cubicBezTo>
                  <a:cubicBezTo>
                    <a:pt x="638" y="202"/>
                    <a:pt x="638" y="202"/>
                    <a:pt x="638" y="202"/>
                  </a:cubicBezTo>
                  <a:cubicBezTo>
                    <a:pt x="638" y="202"/>
                    <a:pt x="638" y="202"/>
                    <a:pt x="638" y="202"/>
                  </a:cubicBezTo>
                  <a:cubicBezTo>
                    <a:pt x="638" y="202"/>
                    <a:pt x="638" y="202"/>
                    <a:pt x="638" y="202"/>
                  </a:cubicBezTo>
                  <a:lnTo>
                    <a:pt x="639" y="202"/>
                  </a:ln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BE575F89-0316-91FF-AF31-D9A57C30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1360488"/>
              <a:ext cx="163512" cy="119063"/>
            </a:xfrm>
            <a:custGeom>
              <a:avLst/>
              <a:gdLst>
                <a:gd name="T0" fmla="*/ 6 w 74"/>
                <a:gd name="T1" fmla="*/ 0 h 54"/>
                <a:gd name="T2" fmla="*/ 0 w 74"/>
                <a:gd name="T3" fmla="*/ 53 h 54"/>
                <a:gd name="T4" fmla="*/ 6 w 74"/>
                <a:gd name="T5" fmla="*/ 54 h 54"/>
                <a:gd name="T6" fmla="*/ 74 w 74"/>
                <a:gd name="T7" fmla="*/ 2 h 54"/>
                <a:gd name="T8" fmla="*/ 53 w 74"/>
                <a:gd name="T9" fmla="*/ 3 h 54"/>
                <a:gd name="T10" fmla="*/ 6 w 74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4">
                  <a:moveTo>
                    <a:pt x="6" y="0"/>
                  </a:moveTo>
                  <a:cubicBezTo>
                    <a:pt x="5" y="18"/>
                    <a:pt x="3" y="36"/>
                    <a:pt x="0" y="53"/>
                  </a:cubicBezTo>
                  <a:cubicBezTo>
                    <a:pt x="2" y="53"/>
                    <a:pt x="4" y="54"/>
                    <a:pt x="6" y="54"/>
                  </a:cubicBezTo>
                  <a:cubicBezTo>
                    <a:pt x="39" y="54"/>
                    <a:pt x="66" y="32"/>
                    <a:pt x="74" y="2"/>
                  </a:cubicBezTo>
                  <a:cubicBezTo>
                    <a:pt x="67" y="2"/>
                    <a:pt x="60" y="3"/>
                    <a:pt x="53" y="3"/>
                  </a:cubicBezTo>
                  <a:cubicBezTo>
                    <a:pt x="37" y="3"/>
                    <a:pt x="21" y="2"/>
                    <a:pt x="6" y="0"/>
                  </a:cubic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B6C5B687-CF56-9447-636F-0A55ED9FF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1358901"/>
              <a:ext cx="166687" cy="120650"/>
            </a:xfrm>
            <a:custGeom>
              <a:avLst/>
              <a:gdLst>
                <a:gd name="T0" fmla="*/ 7 w 76"/>
                <a:gd name="T1" fmla="*/ 1 h 55"/>
                <a:gd name="T2" fmla="*/ 6 w 76"/>
                <a:gd name="T3" fmla="*/ 1 h 55"/>
                <a:gd name="T4" fmla="*/ 0 w 76"/>
                <a:gd name="T5" fmla="*/ 54 h 55"/>
                <a:gd name="T6" fmla="*/ 0 w 76"/>
                <a:gd name="T7" fmla="*/ 55 h 55"/>
                <a:gd name="T8" fmla="*/ 0 w 76"/>
                <a:gd name="T9" fmla="*/ 55 h 55"/>
                <a:gd name="T10" fmla="*/ 7 w 76"/>
                <a:gd name="T11" fmla="*/ 55 h 55"/>
                <a:gd name="T12" fmla="*/ 76 w 76"/>
                <a:gd name="T13" fmla="*/ 3 h 55"/>
                <a:gd name="T14" fmla="*/ 76 w 76"/>
                <a:gd name="T15" fmla="*/ 2 h 55"/>
                <a:gd name="T16" fmla="*/ 75 w 76"/>
                <a:gd name="T17" fmla="*/ 2 h 55"/>
                <a:gd name="T18" fmla="*/ 54 w 76"/>
                <a:gd name="T19" fmla="*/ 3 h 55"/>
                <a:gd name="T20" fmla="*/ 7 w 76"/>
                <a:gd name="T21" fmla="*/ 0 h 55"/>
                <a:gd name="T22" fmla="*/ 6 w 76"/>
                <a:gd name="T23" fmla="*/ 0 h 55"/>
                <a:gd name="T24" fmla="*/ 6 w 76"/>
                <a:gd name="T25" fmla="*/ 1 h 55"/>
                <a:gd name="T26" fmla="*/ 7 w 76"/>
                <a:gd name="T27" fmla="*/ 1 h 55"/>
                <a:gd name="T28" fmla="*/ 7 w 76"/>
                <a:gd name="T29" fmla="*/ 1 h 55"/>
                <a:gd name="T30" fmla="*/ 54 w 76"/>
                <a:gd name="T31" fmla="*/ 4 h 55"/>
                <a:gd name="T32" fmla="*/ 75 w 76"/>
                <a:gd name="T33" fmla="*/ 4 h 55"/>
                <a:gd name="T34" fmla="*/ 75 w 76"/>
                <a:gd name="T35" fmla="*/ 3 h 55"/>
                <a:gd name="T36" fmla="*/ 75 w 76"/>
                <a:gd name="T37" fmla="*/ 3 h 55"/>
                <a:gd name="T38" fmla="*/ 7 w 76"/>
                <a:gd name="T39" fmla="*/ 54 h 55"/>
                <a:gd name="T40" fmla="*/ 1 w 76"/>
                <a:gd name="T41" fmla="*/ 54 h 55"/>
                <a:gd name="T42" fmla="*/ 1 w 76"/>
                <a:gd name="T43" fmla="*/ 54 h 55"/>
                <a:gd name="T44" fmla="*/ 1 w 76"/>
                <a:gd name="T45" fmla="*/ 54 h 55"/>
                <a:gd name="T46" fmla="*/ 8 w 76"/>
                <a:gd name="T47" fmla="*/ 1 h 55"/>
                <a:gd name="T48" fmla="*/ 7 w 76"/>
                <a:gd name="T49" fmla="*/ 1 h 55"/>
                <a:gd name="T50" fmla="*/ 7 w 76"/>
                <a:gd name="T5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55">
                  <a:moveTo>
                    <a:pt x="7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9"/>
                    <a:pt x="3" y="37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5"/>
                    <a:pt x="5" y="55"/>
                    <a:pt x="7" y="55"/>
                  </a:cubicBezTo>
                  <a:cubicBezTo>
                    <a:pt x="40" y="55"/>
                    <a:pt x="68" y="33"/>
                    <a:pt x="76" y="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68" y="3"/>
                    <a:pt x="61" y="3"/>
                    <a:pt x="54" y="3"/>
                  </a:cubicBezTo>
                  <a:cubicBezTo>
                    <a:pt x="38" y="3"/>
                    <a:pt x="23" y="2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2" y="3"/>
                    <a:pt x="38" y="4"/>
                    <a:pt x="54" y="4"/>
                  </a:cubicBezTo>
                  <a:cubicBezTo>
                    <a:pt x="61" y="4"/>
                    <a:pt x="68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6" y="32"/>
                    <a:pt x="39" y="54"/>
                    <a:pt x="7" y="54"/>
                  </a:cubicBezTo>
                  <a:cubicBezTo>
                    <a:pt x="5" y="54"/>
                    <a:pt x="3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5" y="37"/>
                    <a:pt x="7" y="19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05743CFF-68AB-668A-10A5-BD1F26B9D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1323976"/>
              <a:ext cx="153987" cy="153988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0 h 70"/>
                <a:gd name="T4" fmla="*/ 64 w 70"/>
                <a:gd name="T5" fmla="*/ 70 h 70"/>
                <a:gd name="T6" fmla="*/ 70 w 70"/>
                <a:gd name="T7" fmla="*/ 17 h 70"/>
                <a:gd name="T8" fmla="*/ 0 w 7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28" y="67"/>
                    <a:pt x="64" y="70"/>
                  </a:cubicBezTo>
                  <a:cubicBezTo>
                    <a:pt x="67" y="53"/>
                    <a:pt x="69" y="35"/>
                    <a:pt x="70" y="17"/>
                  </a:cubicBezTo>
                  <a:cubicBezTo>
                    <a:pt x="46" y="13"/>
                    <a:pt x="22" y="8"/>
                    <a:pt x="0" y="0"/>
                  </a:cubic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A7E07E37-B27A-A62F-78DE-7594F7AF1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1320801"/>
              <a:ext cx="158750" cy="158750"/>
            </a:xfrm>
            <a:custGeom>
              <a:avLst/>
              <a:gdLst>
                <a:gd name="T0" fmla="*/ 1 w 72"/>
                <a:gd name="T1" fmla="*/ 1 h 72"/>
                <a:gd name="T2" fmla="*/ 0 w 72"/>
                <a:gd name="T3" fmla="*/ 1 h 72"/>
                <a:gd name="T4" fmla="*/ 0 w 72"/>
                <a:gd name="T5" fmla="*/ 1 h 72"/>
                <a:gd name="T6" fmla="*/ 0 w 72"/>
                <a:gd name="T7" fmla="*/ 1 h 72"/>
                <a:gd name="T8" fmla="*/ 0 w 72"/>
                <a:gd name="T9" fmla="*/ 1 h 72"/>
                <a:gd name="T10" fmla="*/ 64 w 72"/>
                <a:gd name="T11" fmla="*/ 72 h 72"/>
                <a:gd name="T12" fmla="*/ 65 w 72"/>
                <a:gd name="T13" fmla="*/ 72 h 72"/>
                <a:gd name="T14" fmla="*/ 65 w 72"/>
                <a:gd name="T15" fmla="*/ 71 h 72"/>
                <a:gd name="T16" fmla="*/ 72 w 72"/>
                <a:gd name="T17" fmla="*/ 18 h 72"/>
                <a:gd name="T18" fmla="*/ 72 w 72"/>
                <a:gd name="T19" fmla="*/ 17 h 72"/>
                <a:gd name="T20" fmla="*/ 71 w 72"/>
                <a:gd name="T21" fmla="*/ 17 h 72"/>
                <a:gd name="T22" fmla="*/ 1 w 72"/>
                <a:gd name="T23" fmla="*/ 0 h 72"/>
                <a:gd name="T24" fmla="*/ 0 w 72"/>
                <a:gd name="T25" fmla="*/ 0 h 72"/>
                <a:gd name="T26" fmla="*/ 0 w 72"/>
                <a:gd name="T27" fmla="*/ 1 h 72"/>
                <a:gd name="T28" fmla="*/ 1 w 72"/>
                <a:gd name="T29" fmla="*/ 1 h 72"/>
                <a:gd name="T30" fmla="*/ 1 w 72"/>
                <a:gd name="T31" fmla="*/ 2 h 72"/>
                <a:gd name="T32" fmla="*/ 71 w 72"/>
                <a:gd name="T33" fmla="*/ 18 h 72"/>
                <a:gd name="T34" fmla="*/ 71 w 72"/>
                <a:gd name="T35" fmla="*/ 18 h 72"/>
                <a:gd name="T36" fmla="*/ 70 w 72"/>
                <a:gd name="T37" fmla="*/ 18 h 72"/>
                <a:gd name="T38" fmla="*/ 64 w 72"/>
                <a:gd name="T39" fmla="*/ 71 h 72"/>
                <a:gd name="T40" fmla="*/ 65 w 72"/>
                <a:gd name="T41" fmla="*/ 71 h 72"/>
                <a:gd name="T42" fmla="*/ 65 w 72"/>
                <a:gd name="T43" fmla="*/ 71 h 72"/>
                <a:gd name="T44" fmla="*/ 2 w 72"/>
                <a:gd name="T45" fmla="*/ 1 h 72"/>
                <a:gd name="T46" fmla="*/ 1 w 72"/>
                <a:gd name="T47" fmla="*/ 1 h 72"/>
                <a:gd name="T48" fmla="*/ 2 w 72"/>
                <a:gd name="T49" fmla="*/ 1 h 72"/>
                <a:gd name="T50" fmla="*/ 2 w 72"/>
                <a:gd name="T51" fmla="*/ 1 h 72"/>
                <a:gd name="T52" fmla="*/ 1 w 72"/>
                <a:gd name="T53" fmla="*/ 1 h 72"/>
                <a:gd name="T54" fmla="*/ 1 w 72"/>
                <a:gd name="T55" fmla="*/ 2 h 72"/>
                <a:gd name="T56" fmla="*/ 1 w 72"/>
                <a:gd name="T57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7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8"/>
                    <a:pt x="28" y="68"/>
                    <a:pt x="64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9" y="54"/>
                    <a:pt x="71" y="36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47" y="14"/>
                    <a:pt x="24" y="8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3" y="9"/>
                    <a:pt x="47" y="15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36"/>
                    <a:pt x="67" y="54"/>
                    <a:pt x="64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29" y="67"/>
                    <a:pt x="2" y="37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511C7083-44B8-92FD-E39F-3AA9D750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1168401"/>
              <a:ext cx="169862" cy="198438"/>
            </a:xfrm>
            <a:custGeom>
              <a:avLst/>
              <a:gdLst>
                <a:gd name="T0" fmla="*/ 6 w 77"/>
                <a:gd name="T1" fmla="*/ 0 h 90"/>
                <a:gd name="T2" fmla="*/ 0 w 77"/>
                <a:gd name="T3" fmla="*/ 0 h 90"/>
                <a:gd name="T4" fmla="*/ 6 w 77"/>
                <a:gd name="T5" fmla="*/ 70 h 90"/>
                <a:gd name="T6" fmla="*/ 6 w 77"/>
                <a:gd name="T7" fmla="*/ 87 h 90"/>
                <a:gd name="T8" fmla="*/ 53 w 77"/>
                <a:gd name="T9" fmla="*/ 90 h 90"/>
                <a:gd name="T10" fmla="*/ 74 w 77"/>
                <a:gd name="T11" fmla="*/ 89 h 90"/>
                <a:gd name="T12" fmla="*/ 77 w 77"/>
                <a:gd name="T13" fmla="*/ 70 h 90"/>
                <a:gd name="T14" fmla="*/ 6 w 77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9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4" y="23"/>
                    <a:pt x="6" y="46"/>
                    <a:pt x="6" y="70"/>
                  </a:cubicBezTo>
                  <a:cubicBezTo>
                    <a:pt x="6" y="76"/>
                    <a:pt x="6" y="81"/>
                    <a:pt x="6" y="87"/>
                  </a:cubicBezTo>
                  <a:cubicBezTo>
                    <a:pt x="21" y="89"/>
                    <a:pt x="37" y="90"/>
                    <a:pt x="53" y="90"/>
                  </a:cubicBezTo>
                  <a:cubicBezTo>
                    <a:pt x="60" y="90"/>
                    <a:pt x="67" y="89"/>
                    <a:pt x="74" y="89"/>
                  </a:cubicBezTo>
                  <a:cubicBezTo>
                    <a:pt x="76" y="83"/>
                    <a:pt x="77" y="77"/>
                    <a:pt x="77" y="70"/>
                  </a:cubicBezTo>
                  <a:cubicBezTo>
                    <a:pt x="77" y="31"/>
                    <a:pt x="45" y="0"/>
                    <a:pt x="6" y="0"/>
                  </a:cubic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4465B843-255F-B1D2-F812-0D648D420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1166813"/>
              <a:ext cx="173037" cy="200025"/>
            </a:xfrm>
            <a:custGeom>
              <a:avLst/>
              <a:gdLst>
                <a:gd name="T0" fmla="*/ 7 w 79"/>
                <a:gd name="T1" fmla="*/ 1 h 91"/>
                <a:gd name="T2" fmla="*/ 7 w 79"/>
                <a:gd name="T3" fmla="*/ 0 h 91"/>
                <a:gd name="T4" fmla="*/ 0 w 79"/>
                <a:gd name="T5" fmla="*/ 0 h 91"/>
                <a:gd name="T6" fmla="*/ 0 w 79"/>
                <a:gd name="T7" fmla="*/ 0 h 91"/>
                <a:gd name="T8" fmla="*/ 0 w 79"/>
                <a:gd name="T9" fmla="*/ 1 h 91"/>
                <a:gd name="T10" fmla="*/ 7 w 79"/>
                <a:gd name="T11" fmla="*/ 71 h 91"/>
                <a:gd name="T12" fmla="*/ 6 w 79"/>
                <a:gd name="T13" fmla="*/ 88 h 91"/>
                <a:gd name="T14" fmla="*/ 6 w 79"/>
                <a:gd name="T15" fmla="*/ 88 h 91"/>
                <a:gd name="T16" fmla="*/ 7 w 79"/>
                <a:gd name="T17" fmla="*/ 88 h 91"/>
                <a:gd name="T18" fmla="*/ 54 w 79"/>
                <a:gd name="T19" fmla="*/ 91 h 91"/>
                <a:gd name="T20" fmla="*/ 75 w 79"/>
                <a:gd name="T21" fmla="*/ 91 h 91"/>
                <a:gd name="T22" fmla="*/ 76 w 79"/>
                <a:gd name="T23" fmla="*/ 91 h 91"/>
                <a:gd name="T24" fmla="*/ 76 w 79"/>
                <a:gd name="T25" fmla="*/ 90 h 91"/>
                <a:gd name="T26" fmla="*/ 79 w 79"/>
                <a:gd name="T27" fmla="*/ 71 h 91"/>
                <a:gd name="T28" fmla="*/ 7 w 79"/>
                <a:gd name="T29" fmla="*/ 0 h 91"/>
                <a:gd name="T30" fmla="*/ 7 w 79"/>
                <a:gd name="T31" fmla="*/ 1 h 91"/>
                <a:gd name="T32" fmla="*/ 7 w 79"/>
                <a:gd name="T33" fmla="*/ 1 h 91"/>
                <a:gd name="T34" fmla="*/ 57 w 79"/>
                <a:gd name="T35" fmla="*/ 22 h 91"/>
                <a:gd name="T36" fmla="*/ 77 w 79"/>
                <a:gd name="T37" fmla="*/ 71 h 91"/>
                <a:gd name="T38" fmla="*/ 75 w 79"/>
                <a:gd name="T39" fmla="*/ 90 h 91"/>
                <a:gd name="T40" fmla="*/ 75 w 79"/>
                <a:gd name="T41" fmla="*/ 90 h 91"/>
                <a:gd name="T42" fmla="*/ 75 w 79"/>
                <a:gd name="T43" fmla="*/ 89 h 91"/>
                <a:gd name="T44" fmla="*/ 54 w 79"/>
                <a:gd name="T45" fmla="*/ 90 h 91"/>
                <a:gd name="T46" fmla="*/ 7 w 79"/>
                <a:gd name="T47" fmla="*/ 87 h 91"/>
                <a:gd name="T48" fmla="*/ 7 w 79"/>
                <a:gd name="T49" fmla="*/ 88 h 91"/>
                <a:gd name="T50" fmla="*/ 8 w 79"/>
                <a:gd name="T51" fmla="*/ 88 h 91"/>
                <a:gd name="T52" fmla="*/ 8 w 79"/>
                <a:gd name="T53" fmla="*/ 71 h 91"/>
                <a:gd name="T54" fmla="*/ 1 w 79"/>
                <a:gd name="T55" fmla="*/ 1 h 91"/>
                <a:gd name="T56" fmla="*/ 1 w 79"/>
                <a:gd name="T57" fmla="*/ 1 h 91"/>
                <a:gd name="T58" fmla="*/ 1 w 79"/>
                <a:gd name="T59" fmla="*/ 2 h 91"/>
                <a:gd name="T60" fmla="*/ 7 w 79"/>
                <a:gd name="T61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" h="91">
                  <a:moveTo>
                    <a:pt x="7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4"/>
                    <a:pt x="7" y="47"/>
                    <a:pt x="7" y="71"/>
                  </a:cubicBezTo>
                  <a:cubicBezTo>
                    <a:pt x="7" y="77"/>
                    <a:pt x="7" y="82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22" y="90"/>
                    <a:pt x="38" y="91"/>
                    <a:pt x="54" y="91"/>
                  </a:cubicBezTo>
                  <a:cubicBezTo>
                    <a:pt x="61" y="91"/>
                    <a:pt x="68" y="91"/>
                    <a:pt x="75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8" y="84"/>
                    <a:pt x="79" y="78"/>
                    <a:pt x="79" y="71"/>
                  </a:cubicBezTo>
                  <a:cubicBezTo>
                    <a:pt x="79" y="32"/>
                    <a:pt x="4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7" y="1"/>
                    <a:pt x="44" y="9"/>
                    <a:pt x="57" y="22"/>
                  </a:cubicBezTo>
                  <a:cubicBezTo>
                    <a:pt x="69" y="35"/>
                    <a:pt x="77" y="52"/>
                    <a:pt x="77" y="71"/>
                  </a:cubicBezTo>
                  <a:cubicBezTo>
                    <a:pt x="77" y="78"/>
                    <a:pt x="76" y="84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68" y="90"/>
                    <a:pt x="61" y="90"/>
                    <a:pt x="54" y="90"/>
                  </a:cubicBezTo>
                  <a:cubicBezTo>
                    <a:pt x="38" y="90"/>
                    <a:pt x="23" y="89"/>
                    <a:pt x="7" y="87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2"/>
                    <a:pt x="8" y="77"/>
                    <a:pt x="8" y="71"/>
                  </a:cubicBezTo>
                  <a:cubicBezTo>
                    <a:pt x="8" y="47"/>
                    <a:pt x="6" y="2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1"/>
                    <a:pt x="7" y="1"/>
                  </a:cubic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8C48864D-1026-B945-6264-3A3AD4823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1020763"/>
              <a:ext cx="198437" cy="303213"/>
            </a:xfrm>
            <a:custGeom>
              <a:avLst/>
              <a:gdLst>
                <a:gd name="T0" fmla="*/ 50 w 90"/>
                <a:gd name="T1" fmla="*/ 0 h 137"/>
                <a:gd name="T2" fmla="*/ 0 w 90"/>
                <a:gd name="T3" fmla="*/ 67 h 137"/>
                <a:gd name="T4" fmla="*/ 71 w 90"/>
                <a:gd name="T5" fmla="*/ 137 h 137"/>
                <a:gd name="T6" fmla="*/ 90 w 90"/>
                <a:gd name="T7" fmla="*/ 21 h 137"/>
                <a:gd name="T8" fmla="*/ 50 w 90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7">
                  <a:moveTo>
                    <a:pt x="50" y="0"/>
                  </a:moveTo>
                  <a:cubicBezTo>
                    <a:pt x="21" y="9"/>
                    <a:pt x="0" y="35"/>
                    <a:pt x="0" y="67"/>
                  </a:cubicBezTo>
                  <a:cubicBezTo>
                    <a:pt x="0" y="106"/>
                    <a:pt x="32" y="137"/>
                    <a:pt x="71" y="137"/>
                  </a:cubicBezTo>
                  <a:cubicBezTo>
                    <a:pt x="71" y="97"/>
                    <a:pt x="78" y="58"/>
                    <a:pt x="90" y="21"/>
                  </a:cubicBezTo>
                  <a:cubicBezTo>
                    <a:pt x="76" y="15"/>
                    <a:pt x="63" y="8"/>
                    <a:pt x="50" y="0"/>
                  </a:cubic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985FC05D-BFD5-ADF2-D704-D145D2E82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1019176"/>
              <a:ext cx="201612" cy="306388"/>
            </a:xfrm>
            <a:custGeom>
              <a:avLst/>
              <a:gdLst>
                <a:gd name="T0" fmla="*/ 50 w 91"/>
                <a:gd name="T1" fmla="*/ 1 h 139"/>
                <a:gd name="T2" fmla="*/ 49 w 91"/>
                <a:gd name="T3" fmla="*/ 0 h 139"/>
                <a:gd name="T4" fmla="*/ 0 w 91"/>
                <a:gd name="T5" fmla="*/ 68 h 139"/>
                <a:gd name="T6" fmla="*/ 71 w 91"/>
                <a:gd name="T7" fmla="*/ 139 h 139"/>
                <a:gd name="T8" fmla="*/ 72 w 91"/>
                <a:gd name="T9" fmla="*/ 139 h 139"/>
                <a:gd name="T10" fmla="*/ 72 w 91"/>
                <a:gd name="T11" fmla="*/ 138 h 139"/>
                <a:gd name="T12" fmla="*/ 91 w 91"/>
                <a:gd name="T13" fmla="*/ 23 h 139"/>
                <a:gd name="T14" fmla="*/ 91 w 91"/>
                <a:gd name="T15" fmla="*/ 22 h 139"/>
                <a:gd name="T16" fmla="*/ 91 w 91"/>
                <a:gd name="T17" fmla="*/ 22 h 139"/>
                <a:gd name="T18" fmla="*/ 50 w 91"/>
                <a:gd name="T19" fmla="*/ 0 h 139"/>
                <a:gd name="T20" fmla="*/ 50 w 91"/>
                <a:gd name="T21" fmla="*/ 0 h 139"/>
                <a:gd name="T22" fmla="*/ 49 w 91"/>
                <a:gd name="T23" fmla="*/ 0 h 139"/>
                <a:gd name="T24" fmla="*/ 50 w 91"/>
                <a:gd name="T25" fmla="*/ 1 h 139"/>
                <a:gd name="T26" fmla="*/ 49 w 91"/>
                <a:gd name="T27" fmla="*/ 1 h 139"/>
                <a:gd name="T28" fmla="*/ 90 w 91"/>
                <a:gd name="T29" fmla="*/ 23 h 139"/>
                <a:gd name="T30" fmla="*/ 90 w 91"/>
                <a:gd name="T31" fmla="*/ 22 h 139"/>
                <a:gd name="T32" fmla="*/ 90 w 91"/>
                <a:gd name="T33" fmla="*/ 22 h 139"/>
                <a:gd name="T34" fmla="*/ 70 w 91"/>
                <a:gd name="T35" fmla="*/ 138 h 139"/>
                <a:gd name="T36" fmla="*/ 71 w 91"/>
                <a:gd name="T37" fmla="*/ 138 h 139"/>
                <a:gd name="T38" fmla="*/ 71 w 91"/>
                <a:gd name="T39" fmla="*/ 137 h 139"/>
                <a:gd name="T40" fmla="*/ 22 w 91"/>
                <a:gd name="T41" fmla="*/ 117 h 139"/>
                <a:gd name="T42" fmla="*/ 1 w 91"/>
                <a:gd name="T43" fmla="*/ 68 h 139"/>
                <a:gd name="T44" fmla="*/ 50 w 91"/>
                <a:gd name="T45" fmla="*/ 1 h 139"/>
                <a:gd name="T46" fmla="*/ 50 w 91"/>
                <a:gd name="T47" fmla="*/ 1 h 139"/>
                <a:gd name="T48" fmla="*/ 49 w 91"/>
                <a:gd name="T49" fmla="*/ 1 h 139"/>
                <a:gd name="T50" fmla="*/ 50 w 91"/>
                <a:gd name="T51" fmla="*/ 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39">
                  <a:moveTo>
                    <a:pt x="50" y="1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1" y="9"/>
                    <a:pt x="0" y="36"/>
                    <a:pt x="0" y="68"/>
                  </a:cubicBezTo>
                  <a:cubicBezTo>
                    <a:pt x="0" y="107"/>
                    <a:pt x="32" y="139"/>
                    <a:pt x="71" y="139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2" y="98"/>
                    <a:pt x="78" y="59"/>
                    <a:pt x="91" y="23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76" y="15"/>
                    <a:pt x="63" y="8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62" y="9"/>
                    <a:pt x="76" y="17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77" y="59"/>
                    <a:pt x="70" y="98"/>
                    <a:pt x="70" y="138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52" y="137"/>
                    <a:pt x="34" y="130"/>
                    <a:pt x="22" y="117"/>
                  </a:cubicBezTo>
                  <a:cubicBezTo>
                    <a:pt x="9" y="104"/>
                    <a:pt x="1" y="87"/>
                    <a:pt x="1" y="68"/>
                  </a:cubicBezTo>
                  <a:cubicBezTo>
                    <a:pt x="1" y="37"/>
                    <a:pt x="22" y="10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6E82BA8E-C095-F9E3-1C9F-C394E8FF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5" y="1066801"/>
              <a:ext cx="153987" cy="257175"/>
            </a:xfrm>
            <a:custGeom>
              <a:avLst/>
              <a:gdLst>
                <a:gd name="T0" fmla="*/ 70 w 70"/>
                <a:gd name="T1" fmla="*/ 46 h 116"/>
                <a:gd name="T2" fmla="*/ 64 w 70"/>
                <a:gd name="T3" fmla="*/ 17 h 116"/>
                <a:gd name="T4" fmla="*/ 19 w 70"/>
                <a:gd name="T5" fmla="*/ 0 h 116"/>
                <a:gd name="T6" fmla="*/ 0 w 70"/>
                <a:gd name="T7" fmla="*/ 116 h 116"/>
                <a:gd name="T8" fmla="*/ 70 w 70"/>
                <a:gd name="T9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6">
                  <a:moveTo>
                    <a:pt x="70" y="46"/>
                  </a:moveTo>
                  <a:cubicBezTo>
                    <a:pt x="70" y="36"/>
                    <a:pt x="68" y="26"/>
                    <a:pt x="64" y="17"/>
                  </a:cubicBezTo>
                  <a:cubicBezTo>
                    <a:pt x="49" y="13"/>
                    <a:pt x="34" y="7"/>
                    <a:pt x="19" y="0"/>
                  </a:cubicBezTo>
                  <a:cubicBezTo>
                    <a:pt x="7" y="37"/>
                    <a:pt x="0" y="76"/>
                    <a:pt x="0" y="116"/>
                  </a:cubicBezTo>
                  <a:cubicBezTo>
                    <a:pt x="39" y="116"/>
                    <a:pt x="70" y="85"/>
                    <a:pt x="70" y="46"/>
                  </a:cubic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705ABC32-C3C9-E636-CF58-D2DD74BFD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1065213"/>
              <a:ext cx="158750" cy="260350"/>
            </a:xfrm>
            <a:custGeom>
              <a:avLst/>
              <a:gdLst>
                <a:gd name="T0" fmla="*/ 71 w 72"/>
                <a:gd name="T1" fmla="*/ 47 h 118"/>
                <a:gd name="T2" fmla="*/ 72 w 72"/>
                <a:gd name="T3" fmla="*/ 47 h 118"/>
                <a:gd name="T4" fmla="*/ 66 w 72"/>
                <a:gd name="T5" fmla="*/ 18 h 118"/>
                <a:gd name="T6" fmla="*/ 66 w 72"/>
                <a:gd name="T7" fmla="*/ 18 h 118"/>
                <a:gd name="T8" fmla="*/ 65 w 72"/>
                <a:gd name="T9" fmla="*/ 17 h 118"/>
                <a:gd name="T10" fmla="*/ 21 w 72"/>
                <a:gd name="T11" fmla="*/ 1 h 118"/>
                <a:gd name="T12" fmla="*/ 20 w 72"/>
                <a:gd name="T13" fmla="*/ 0 h 118"/>
                <a:gd name="T14" fmla="*/ 20 w 72"/>
                <a:gd name="T15" fmla="*/ 1 h 118"/>
                <a:gd name="T16" fmla="*/ 0 w 72"/>
                <a:gd name="T17" fmla="*/ 117 h 118"/>
                <a:gd name="T18" fmla="*/ 0 w 72"/>
                <a:gd name="T19" fmla="*/ 118 h 118"/>
                <a:gd name="T20" fmla="*/ 1 w 72"/>
                <a:gd name="T21" fmla="*/ 118 h 118"/>
                <a:gd name="T22" fmla="*/ 72 w 72"/>
                <a:gd name="T23" fmla="*/ 47 h 118"/>
                <a:gd name="T24" fmla="*/ 71 w 72"/>
                <a:gd name="T25" fmla="*/ 47 h 118"/>
                <a:gd name="T26" fmla="*/ 71 w 72"/>
                <a:gd name="T27" fmla="*/ 47 h 118"/>
                <a:gd name="T28" fmla="*/ 50 w 72"/>
                <a:gd name="T29" fmla="*/ 96 h 118"/>
                <a:gd name="T30" fmla="*/ 1 w 72"/>
                <a:gd name="T31" fmla="*/ 116 h 118"/>
                <a:gd name="T32" fmla="*/ 1 w 72"/>
                <a:gd name="T33" fmla="*/ 117 h 118"/>
                <a:gd name="T34" fmla="*/ 2 w 72"/>
                <a:gd name="T35" fmla="*/ 117 h 118"/>
                <a:gd name="T36" fmla="*/ 21 w 72"/>
                <a:gd name="T37" fmla="*/ 2 h 118"/>
                <a:gd name="T38" fmla="*/ 20 w 72"/>
                <a:gd name="T39" fmla="*/ 1 h 118"/>
                <a:gd name="T40" fmla="*/ 20 w 72"/>
                <a:gd name="T41" fmla="*/ 2 h 118"/>
                <a:gd name="T42" fmla="*/ 65 w 72"/>
                <a:gd name="T43" fmla="*/ 19 h 118"/>
                <a:gd name="T44" fmla="*/ 65 w 72"/>
                <a:gd name="T45" fmla="*/ 18 h 118"/>
                <a:gd name="T46" fmla="*/ 64 w 72"/>
                <a:gd name="T47" fmla="*/ 18 h 118"/>
                <a:gd name="T48" fmla="*/ 71 w 72"/>
                <a:gd name="T49" fmla="*/ 4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118">
                  <a:moveTo>
                    <a:pt x="71" y="47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2" y="36"/>
                    <a:pt x="70" y="27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0" y="13"/>
                    <a:pt x="35" y="7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7" y="38"/>
                    <a:pt x="0" y="77"/>
                    <a:pt x="0" y="1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40" y="118"/>
                    <a:pt x="72" y="86"/>
                    <a:pt x="72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66"/>
                    <a:pt x="63" y="83"/>
                    <a:pt x="50" y="96"/>
                  </a:cubicBezTo>
                  <a:cubicBezTo>
                    <a:pt x="38" y="109"/>
                    <a:pt x="20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77"/>
                    <a:pt x="8" y="38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4" y="9"/>
                    <a:pt x="49" y="14"/>
                    <a:pt x="65" y="19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8" y="27"/>
                    <a:pt x="71" y="37"/>
                    <a:pt x="71" y="47"/>
                  </a:cubic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59A64F0E-F0D2-AE50-57A0-DB0F5980B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88" y="1012826"/>
              <a:ext cx="104775" cy="53975"/>
            </a:xfrm>
            <a:custGeom>
              <a:avLst/>
              <a:gdLst>
                <a:gd name="T0" fmla="*/ 48 w 48"/>
                <a:gd name="T1" fmla="*/ 6 h 25"/>
                <a:gd name="T2" fmla="*/ 21 w 48"/>
                <a:gd name="T3" fmla="*/ 0 h 25"/>
                <a:gd name="T4" fmla="*/ 0 w 48"/>
                <a:gd name="T5" fmla="*/ 4 h 25"/>
                <a:gd name="T6" fmla="*/ 40 w 48"/>
                <a:gd name="T7" fmla="*/ 25 h 25"/>
                <a:gd name="T8" fmla="*/ 48 w 48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">
                  <a:moveTo>
                    <a:pt x="48" y="6"/>
                  </a:moveTo>
                  <a:cubicBezTo>
                    <a:pt x="39" y="2"/>
                    <a:pt x="30" y="0"/>
                    <a:pt x="21" y="0"/>
                  </a:cubicBezTo>
                  <a:cubicBezTo>
                    <a:pt x="13" y="0"/>
                    <a:pt x="6" y="2"/>
                    <a:pt x="0" y="4"/>
                  </a:cubicBezTo>
                  <a:cubicBezTo>
                    <a:pt x="13" y="12"/>
                    <a:pt x="26" y="19"/>
                    <a:pt x="40" y="25"/>
                  </a:cubicBezTo>
                  <a:cubicBezTo>
                    <a:pt x="43" y="19"/>
                    <a:pt x="45" y="12"/>
                    <a:pt x="48" y="6"/>
                  </a:cubic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9A33DB7B-4F8F-6300-A7B8-3FF92273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1012826"/>
              <a:ext cx="112712" cy="57150"/>
            </a:xfrm>
            <a:custGeom>
              <a:avLst/>
              <a:gdLst>
                <a:gd name="T0" fmla="*/ 50 w 51"/>
                <a:gd name="T1" fmla="*/ 6 h 26"/>
                <a:gd name="T2" fmla="*/ 50 w 51"/>
                <a:gd name="T3" fmla="*/ 5 h 26"/>
                <a:gd name="T4" fmla="*/ 23 w 51"/>
                <a:gd name="T5" fmla="*/ 0 h 26"/>
                <a:gd name="T6" fmla="*/ 1 w 51"/>
                <a:gd name="T7" fmla="*/ 3 h 26"/>
                <a:gd name="T8" fmla="*/ 0 w 51"/>
                <a:gd name="T9" fmla="*/ 3 h 26"/>
                <a:gd name="T10" fmla="*/ 1 w 51"/>
                <a:gd name="T11" fmla="*/ 4 h 26"/>
                <a:gd name="T12" fmla="*/ 42 w 51"/>
                <a:gd name="T13" fmla="*/ 26 h 26"/>
                <a:gd name="T14" fmla="*/ 43 w 51"/>
                <a:gd name="T15" fmla="*/ 26 h 26"/>
                <a:gd name="T16" fmla="*/ 43 w 51"/>
                <a:gd name="T17" fmla="*/ 26 h 26"/>
                <a:gd name="T18" fmla="*/ 50 w 51"/>
                <a:gd name="T19" fmla="*/ 6 h 26"/>
                <a:gd name="T20" fmla="*/ 51 w 51"/>
                <a:gd name="T21" fmla="*/ 5 h 26"/>
                <a:gd name="T22" fmla="*/ 50 w 51"/>
                <a:gd name="T23" fmla="*/ 5 h 26"/>
                <a:gd name="T24" fmla="*/ 50 w 51"/>
                <a:gd name="T25" fmla="*/ 6 h 26"/>
                <a:gd name="T26" fmla="*/ 49 w 51"/>
                <a:gd name="T27" fmla="*/ 5 h 26"/>
                <a:gd name="T28" fmla="*/ 42 w 51"/>
                <a:gd name="T29" fmla="*/ 25 h 26"/>
                <a:gd name="T30" fmla="*/ 42 w 51"/>
                <a:gd name="T31" fmla="*/ 25 h 26"/>
                <a:gd name="T32" fmla="*/ 43 w 51"/>
                <a:gd name="T33" fmla="*/ 25 h 26"/>
                <a:gd name="T34" fmla="*/ 2 w 51"/>
                <a:gd name="T35" fmla="*/ 3 h 26"/>
                <a:gd name="T36" fmla="*/ 2 w 51"/>
                <a:gd name="T37" fmla="*/ 4 h 26"/>
                <a:gd name="T38" fmla="*/ 2 w 51"/>
                <a:gd name="T39" fmla="*/ 4 h 26"/>
                <a:gd name="T40" fmla="*/ 23 w 51"/>
                <a:gd name="T41" fmla="*/ 1 h 26"/>
                <a:gd name="T42" fmla="*/ 49 w 51"/>
                <a:gd name="T43" fmla="*/ 6 h 26"/>
                <a:gd name="T44" fmla="*/ 50 w 51"/>
                <a:gd name="T45" fmla="*/ 6 h 26"/>
                <a:gd name="T46" fmla="*/ 49 w 51"/>
                <a:gd name="T47" fmla="*/ 5 h 26"/>
                <a:gd name="T48" fmla="*/ 50 w 51"/>
                <a:gd name="T4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6">
                  <a:moveTo>
                    <a:pt x="50" y="6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42" y="2"/>
                    <a:pt x="32" y="0"/>
                    <a:pt x="23" y="0"/>
                  </a:cubicBezTo>
                  <a:cubicBezTo>
                    <a:pt x="15" y="0"/>
                    <a:pt x="8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4" y="12"/>
                    <a:pt x="28" y="20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19"/>
                    <a:pt x="48" y="12"/>
                    <a:pt x="50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6" y="12"/>
                    <a:pt x="44" y="18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8" y="18"/>
                    <a:pt x="15" y="11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16" y="1"/>
                    <a:pt x="23" y="1"/>
                  </a:cubicBezTo>
                  <a:cubicBezTo>
                    <a:pt x="32" y="1"/>
                    <a:pt x="41" y="3"/>
                    <a:pt x="49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9" y="5"/>
                    <a:pt x="49" y="5"/>
                  </a:cubicBezTo>
                  <a:lnTo>
                    <a:pt x="50" y="6"/>
                  </a:ln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16B05452-1600-8E26-82BE-5202866E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600" y="1416051"/>
              <a:ext cx="257175" cy="323850"/>
            </a:xfrm>
            <a:custGeom>
              <a:avLst/>
              <a:gdLst>
                <a:gd name="T0" fmla="*/ 89 w 117"/>
                <a:gd name="T1" fmla="*/ 0 h 147"/>
                <a:gd name="T2" fmla="*/ 9 w 117"/>
                <a:gd name="T3" fmla="*/ 113 h 147"/>
                <a:gd name="T4" fmla="*/ 94 w 117"/>
                <a:gd name="T5" fmla="*/ 142 h 147"/>
                <a:gd name="T6" fmla="*/ 89 w 117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47">
                  <a:moveTo>
                    <a:pt x="89" y="0"/>
                  </a:moveTo>
                  <a:cubicBezTo>
                    <a:pt x="71" y="20"/>
                    <a:pt x="0" y="94"/>
                    <a:pt x="9" y="113"/>
                  </a:cubicBezTo>
                  <a:cubicBezTo>
                    <a:pt x="19" y="135"/>
                    <a:pt x="74" y="147"/>
                    <a:pt x="94" y="142"/>
                  </a:cubicBezTo>
                  <a:cubicBezTo>
                    <a:pt x="117" y="136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58BF7A32-C991-F0E1-5AB0-70B612553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063" y="1411288"/>
              <a:ext cx="211137" cy="322263"/>
            </a:xfrm>
            <a:custGeom>
              <a:avLst/>
              <a:gdLst>
                <a:gd name="T0" fmla="*/ 81 w 96"/>
                <a:gd name="T1" fmla="*/ 2 h 146"/>
                <a:gd name="T2" fmla="*/ 80 w 96"/>
                <a:gd name="T3" fmla="*/ 1 h 146"/>
                <a:gd name="T4" fmla="*/ 34 w 96"/>
                <a:gd name="T5" fmla="*/ 54 h 146"/>
                <a:gd name="T6" fmla="*/ 10 w 96"/>
                <a:gd name="T7" fmla="*/ 87 h 146"/>
                <a:gd name="T8" fmla="*/ 0 w 96"/>
                <a:gd name="T9" fmla="*/ 111 h 146"/>
                <a:gd name="T10" fmla="*/ 0 w 96"/>
                <a:gd name="T11" fmla="*/ 116 h 146"/>
                <a:gd name="T12" fmla="*/ 31 w 96"/>
                <a:gd name="T13" fmla="*/ 138 h 146"/>
                <a:gd name="T14" fmla="*/ 74 w 96"/>
                <a:gd name="T15" fmla="*/ 146 h 146"/>
                <a:gd name="T16" fmla="*/ 86 w 96"/>
                <a:gd name="T17" fmla="*/ 144 h 146"/>
                <a:gd name="T18" fmla="*/ 94 w 96"/>
                <a:gd name="T19" fmla="*/ 134 h 146"/>
                <a:gd name="T20" fmla="*/ 96 w 96"/>
                <a:gd name="T21" fmla="*/ 112 h 146"/>
                <a:gd name="T22" fmla="*/ 81 w 96"/>
                <a:gd name="T23" fmla="*/ 1 h 146"/>
                <a:gd name="T24" fmla="*/ 81 w 96"/>
                <a:gd name="T25" fmla="*/ 0 h 146"/>
                <a:gd name="T26" fmla="*/ 80 w 96"/>
                <a:gd name="T27" fmla="*/ 1 h 146"/>
                <a:gd name="T28" fmla="*/ 81 w 96"/>
                <a:gd name="T29" fmla="*/ 2 h 146"/>
                <a:gd name="T30" fmla="*/ 80 w 96"/>
                <a:gd name="T31" fmla="*/ 2 h 146"/>
                <a:gd name="T32" fmla="*/ 82 w 96"/>
                <a:gd name="T33" fmla="*/ 13 h 146"/>
                <a:gd name="T34" fmla="*/ 94 w 96"/>
                <a:gd name="T35" fmla="*/ 112 h 146"/>
                <a:gd name="T36" fmla="*/ 92 w 96"/>
                <a:gd name="T37" fmla="*/ 134 h 146"/>
                <a:gd name="T38" fmla="*/ 86 w 96"/>
                <a:gd name="T39" fmla="*/ 143 h 146"/>
                <a:gd name="T40" fmla="*/ 74 w 96"/>
                <a:gd name="T41" fmla="*/ 144 h 146"/>
                <a:gd name="T42" fmla="*/ 32 w 96"/>
                <a:gd name="T43" fmla="*/ 136 h 146"/>
                <a:gd name="T44" fmla="*/ 2 w 96"/>
                <a:gd name="T45" fmla="*/ 115 h 146"/>
                <a:gd name="T46" fmla="*/ 1 w 96"/>
                <a:gd name="T47" fmla="*/ 111 h 146"/>
                <a:gd name="T48" fmla="*/ 11 w 96"/>
                <a:gd name="T49" fmla="*/ 87 h 146"/>
                <a:gd name="T50" fmla="*/ 81 w 96"/>
                <a:gd name="T51" fmla="*/ 2 h 146"/>
                <a:gd name="T52" fmla="*/ 81 w 96"/>
                <a:gd name="T53" fmla="*/ 2 h 146"/>
                <a:gd name="T54" fmla="*/ 80 w 96"/>
                <a:gd name="T55" fmla="*/ 2 h 146"/>
                <a:gd name="T56" fmla="*/ 81 w 96"/>
                <a:gd name="T5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46">
                  <a:moveTo>
                    <a:pt x="81" y="2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72" y="11"/>
                    <a:pt x="52" y="32"/>
                    <a:pt x="34" y="54"/>
                  </a:cubicBezTo>
                  <a:cubicBezTo>
                    <a:pt x="25" y="65"/>
                    <a:pt x="16" y="77"/>
                    <a:pt x="10" y="87"/>
                  </a:cubicBezTo>
                  <a:cubicBezTo>
                    <a:pt x="4" y="96"/>
                    <a:pt x="0" y="105"/>
                    <a:pt x="0" y="111"/>
                  </a:cubicBezTo>
                  <a:cubicBezTo>
                    <a:pt x="0" y="113"/>
                    <a:pt x="0" y="114"/>
                    <a:pt x="0" y="116"/>
                  </a:cubicBezTo>
                  <a:cubicBezTo>
                    <a:pt x="5" y="125"/>
                    <a:pt x="17" y="133"/>
                    <a:pt x="31" y="138"/>
                  </a:cubicBezTo>
                  <a:cubicBezTo>
                    <a:pt x="46" y="143"/>
                    <a:pt x="62" y="146"/>
                    <a:pt x="74" y="146"/>
                  </a:cubicBezTo>
                  <a:cubicBezTo>
                    <a:pt x="79" y="146"/>
                    <a:pt x="83" y="145"/>
                    <a:pt x="86" y="144"/>
                  </a:cubicBezTo>
                  <a:cubicBezTo>
                    <a:pt x="90" y="143"/>
                    <a:pt x="92" y="140"/>
                    <a:pt x="94" y="134"/>
                  </a:cubicBezTo>
                  <a:cubicBezTo>
                    <a:pt x="95" y="128"/>
                    <a:pt x="96" y="121"/>
                    <a:pt x="96" y="112"/>
                  </a:cubicBezTo>
                  <a:cubicBezTo>
                    <a:pt x="96" y="70"/>
                    <a:pt x="81" y="1"/>
                    <a:pt x="81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1" y="6"/>
                    <a:pt x="82" y="13"/>
                  </a:cubicBezTo>
                  <a:cubicBezTo>
                    <a:pt x="86" y="34"/>
                    <a:pt x="94" y="81"/>
                    <a:pt x="94" y="112"/>
                  </a:cubicBezTo>
                  <a:cubicBezTo>
                    <a:pt x="94" y="121"/>
                    <a:pt x="94" y="128"/>
                    <a:pt x="92" y="134"/>
                  </a:cubicBezTo>
                  <a:cubicBezTo>
                    <a:pt x="91" y="139"/>
                    <a:pt x="89" y="142"/>
                    <a:pt x="86" y="143"/>
                  </a:cubicBezTo>
                  <a:cubicBezTo>
                    <a:pt x="83" y="144"/>
                    <a:pt x="79" y="144"/>
                    <a:pt x="74" y="144"/>
                  </a:cubicBezTo>
                  <a:cubicBezTo>
                    <a:pt x="62" y="144"/>
                    <a:pt x="46" y="142"/>
                    <a:pt x="32" y="136"/>
                  </a:cubicBezTo>
                  <a:cubicBezTo>
                    <a:pt x="18" y="131"/>
                    <a:pt x="6" y="124"/>
                    <a:pt x="2" y="115"/>
                  </a:cubicBezTo>
                  <a:cubicBezTo>
                    <a:pt x="1" y="114"/>
                    <a:pt x="1" y="113"/>
                    <a:pt x="1" y="111"/>
                  </a:cubicBezTo>
                  <a:cubicBezTo>
                    <a:pt x="1" y="106"/>
                    <a:pt x="5" y="97"/>
                    <a:pt x="11" y="87"/>
                  </a:cubicBezTo>
                  <a:cubicBezTo>
                    <a:pt x="30" y="58"/>
                    <a:pt x="68" y="16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1" y="2"/>
                  </a:lnTo>
                  <a:close/>
                </a:path>
              </a:pathLst>
            </a:custGeom>
            <a:solidFill>
              <a:srgbClr val="F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8E05780C-9016-992D-EB67-88B9B673A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1808163"/>
              <a:ext cx="136525" cy="98425"/>
            </a:xfrm>
            <a:custGeom>
              <a:avLst/>
              <a:gdLst>
                <a:gd name="T0" fmla="*/ 2 w 62"/>
                <a:gd name="T1" fmla="*/ 10 h 44"/>
                <a:gd name="T2" fmla="*/ 15 w 62"/>
                <a:gd name="T3" fmla="*/ 39 h 44"/>
                <a:gd name="T4" fmla="*/ 24 w 62"/>
                <a:gd name="T5" fmla="*/ 43 h 44"/>
                <a:gd name="T6" fmla="*/ 57 w 62"/>
                <a:gd name="T7" fmla="*/ 28 h 44"/>
                <a:gd name="T8" fmla="*/ 61 w 62"/>
                <a:gd name="T9" fmla="*/ 19 h 44"/>
                <a:gd name="T10" fmla="*/ 52 w 62"/>
                <a:gd name="T11" fmla="*/ 16 h 44"/>
                <a:gd name="T12" fmla="*/ 24 w 62"/>
                <a:gd name="T13" fmla="*/ 28 h 44"/>
                <a:gd name="T14" fmla="*/ 13 w 62"/>
                <a:gd name="T15" fmla="*/ 4 h 44"/>
                <a:gd name="T16" fmla="*/ 5 w 62"/>
                <a:gd name="T17" fmla="*/ 1 h 44"/>
                <a:gd name="T18" fmla="*/ 2 w 62"/>
                <a:gd name="T1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44">
                  <a:moveTo>
                    <a:pt x="2" y="10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7" y="43"/>
                    <a:pt x="21" y="44"/>
                    <a:pt x="24" y="43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60" y="26"/>
                    <a:pt x="62" y="22"/>
                    <a:pt x="61" y="19"/>
                  </a:cubicBezTo>
                  <a:cubicBezTo>
                    <a:pt x="59" y="16"/>
                    <a:pt x="55" y="15"/>
                    <a:pt x="52" y="1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8" y="0"/>
                    <a:pt x="5" y="1"/>
                  </a:cubicBezTo>
                  <a:cubicBezTo>
                    <a:pt x="1" y="3"/>
                    <a:pt x="0" y="6"/>
                    <a:pt x="2" y="10"/>
                  </a:cubicBezTo>
                  <a:close/>
                </a:path>
              </a:pathLst>
            </a:custGeom>
            <a:solidFill>
              <a:srgbClr val="E6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284EA016-7DD6-1743-D4D0-8CD402137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1273176"/>
              <a:ext cx="77787" cy="144463"/>
            </a:xfrm>
            <a:custGeom>
              <a:avLst/>
              <a:gdLst>
                <a:gd name="T0" fmla="*/ 2 w 35"/>
                <a:gd name="T1" fmla="*/ 0 h 66"/>
                <a:gd name="T2" fmla="*/ 34 w 35"/>
                <a:gd name="T3" fmla="*/ 34 h 66"/>
                <a:gd name="T4" fmla="*/ 0 w 35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66">
                  <a:moveTo>
                    <a:pt x="2" y="0"/>
                  </a:moveTo>
                  <a:cubicBezTo>
                    <a:pt x="20" y="0"/>
                    <a:pt x="35" y="15"/>
                    <a:pt x="34" y="34"/>
                  </a:cubicBezTo>
                  <a:cubicBezTo>
                    <a:pt x="34" y="52"/>
                    <a:pt x="18" y="66"/>
                    <a:pt x="0" y="66"/>
                  </a:cubicBezTo>
                </a:path>
              </a:pathLst>
            </a:custGeom>
            <a:solidFill>
              <a:srgbClr val="F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4EBC5910-85E7-A930-1C8B-AE8816817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1270001"/>
              <a:ext cx="77787" cy="147638"/>
            </a:xfrm>
            <a:custGeom>
              <a:avLst/>
              <a:gdLst>
                <a:gd name="T0" fmla="*/ 2 w 35"/>
                <a:gd name="T1" fmla="*/ 1 h 67"/>
                <a:gd name="T2" fmla="*/ 33 w 35"/>
                <a:gd name="T3" fmla="*/ 34 h 67"/>
                <a:gd name="T4" fmla="*/ 33 w 35"/>
                <a:gd name="T5" fmla="*/ 35 h 67"/>
                <a:gd name="T6" fmla="*/ 1 w 35"/>
                <a:gd name="T7" fmla="*/ 66 h 67"/>
                <a:gd name="T8" fmla="*/ 0 w 35"/>
                <a:gd name="T9" fmla="*/ 66 h 67"/>
                <a:gd name="T10" fmla="*/ 0 w 35"/>
                <a:gd name="T11" fmla="*/ 67 h 67"/>
                <a:gd name="T12" fmla="*/ 1 w 35"/>
                <a:gd name="T13" fmla="*/ 67 h 67"/>
                <a:gd name="T14" fmla="*/ 35 w 35"/>
                <a:gd name="T15" fmla="*/ 35 h 67"/>
                <a:gd name="T16" fmla="*/ 35 w 35"/>
                <a:gd name="T17" fmla="*/ 34 h 67"/>
                <a:gd name="T18" fmla="*/ 2 w 35"/>
                <a:gd name="T19" fmla="*/ 0 h 67"/>
                <a:gd name="T20" fmla="*/ 2 w 35"/>
                <a:gd name="T21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67">
                  <a:moveTo>
                    <a:pt x="2" y="1"/>
                  </a:moveTo>
                  <a:cubicBezTo>
                    <a:pt x="20" y="2"/>
                    <a:pt x="33" y="16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52"/>
                    <a:pt x="18" y="66"/>
                    <a:pt x="1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9" y="67"/>
                    <a:pt x="34" y="53"/>
                    <a:pt x="35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15"/>
                    <a:pt x="20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2CAAC12D-7F39-7A37-E18E-591A0A7E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1071563"/>
              <a:ext cx="101600" cy="150813"/>
            </a:xfrm>
            <a:custGeom>
              <a:avLst/>
              <a:gdLst>
                <a:gd name="T0" fmla="*/ 28 w 46"/>
                <a:gd name="T1" fmla="*/ 68 h 68"/>
                <a:gd name="T2" fmla="*/ 5 w 46"/>
                <a:gd name="T3" fmla="*/ 27 h 68"/>
                <a:gd name="T4" fmla="*/ 46 w 46"/>
                <a:gd name="T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8">
                  <a:moveTo>
                    <a:pt x="28" y="68"/>
                  </a:moveTo>
                  <a:cubicBezTo>
                    <a:pt x="10" y="63"/>
                    <a:pt x="0" y="45"/>
                    <a:pt x="5" y="27"/>
                  </a:cubicBezTo>
                  <a:cubicBezTo>
                    <a:pt x="10" y="10"/>
                    <a:pt x="28" y="0"/>
                    <a:pt x="46" y="5"/>
                  </a:cubicBezTo>
                </a:path>
              </a:pathLst>
            </a:custGeom>
            <a:solidFill>
              <a:srgbClr val="F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AC101059-2573-ABC2-4268-A71051B73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1077913"/>
              <a:ext cx="95250" cy="146050"/>
            </a:xfrm>
            <a:custGeom>
              <a:avLst/>
              <a:gdLst>
                <a:gd name="T0" fmla="*/ 25 w 43"/>
                <a:gd name="T1" fmla="*/ 65 h 66"/>
                <a:gd name="T2" fmla="*/ 1 w 43"/>
                <a:gd name="T3" fmla="*/ 33 h 66"/>
                <a:gd name="T4" fmla="*/ 3 w 43"/>
                <a:gd name="T5" fmla="*/ 25 h 66"/>
                <a:gd name="T6" fmla="*/ 34 w 43"/>
                <a:gd name="T7" fmla="*/ 1 h 66"/>
                <a:gd name="T8" fmla="*/ 43 w 43"/>
                <a:gd name="T9" fmla="*/ 2 h 66"/>
                <a:gd name="T10" fmla="*/ 43 w 43"/>
                <a:gd name="T11" fmla="*/ 1 h 66"/>
                <a:gd name="T12" fmla="*/ 34 w 43"/>
                <a:gd name="T13" fmla="*/ 0 h 66"/>
                <a:gd name="T14" fmla="*/ 1 w 43"/>
                <a:gd name="T15" fmla="*/ 24 h 66"/>
                <a:gd name="T16" fmla="*/ 0 w 43"/>
                <a:gd name="T17" fmla="*/ 33 h 66"/>
                <a:gd name="T18" fmla="*/ 24 w 43"/>
                <a:gd name="T19" fmla="*/ 66 h 66"/>
                <a:gd name="T20" fmla="*/ 25 w 43"/>
                <a:gd name="T21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66">
                  <a:moveTo>
                    <a:pt x="25" y="65"/>
                  </a:moveTo>
                  <a:cubicBezTo>
                    <a:pt x="11" y="60"/>
                    <a:pt x="1" y="48"/>
                    <a:pt x="1" y="33"/>
                  </a:cubicBezTo>
                  <a:cubicBezTo>
                    <a:pt x="1" y="31"/>
                    <a:pt x="2" y="28"/>
                    <a:pt x="3" y="25"/>
                  </a:cubicBezTo>
                  <a:cubicBezTo>
                    <a:pt x="7" y="10"/>
                    <a:pt x="20" y="1"/>
                    <a:pt x="34" y="1"/>
                  </a:cubicBezTo>
                  <a:cubicBezTo>
                    <a:pt x="37" y="1"/>
                    <a:pt x="40" y="2"/>
                    <a:pt x="43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0" y="0"/>
                    <a:pt x="37" y="0"/>
                    <a:pt x="34" y="0"/>
                  </a:cubicBezTo>
                  <a:cubicBezTo>
                    <a:pt x="19" y="0"/>
                    <a:pt x="6" y="9"/>
                    <a:pt x="1" y="24"/>
                  </a:cubicBezTo>
                  <a:cubicBezTo>
                    <a:pt x="0" y="27"/>
                    <a:pt x="0" y="30"/>
                    <a:pt x="0" y="33"/>
                  </a:cubicBezTo>
                  <a:cubicBezTo>
                    <a:pt x="0" y="48"/>
                    <a:pt x="10" y="62"/>
                    <a:pt x="24" y="66"/>
                  </a:cubicBezTo>
                  <a:cubicBezTo>
                    <a:pt x="25" y="65"/>
                    <a:pt x="25" y="65"/>
                    <a:pt x="25" y="65"/>
                  </a:cubicBezTo>
                  <a:close/>
                </a:path>
              </a:pathLst>
            </a:custGeom>
            <a:solidFill>
              <a:srgbClr val="F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9A73B8F-A5B6-3659-C8CB-E83736CEFFDD}"/>
                </a:ext>
              </a:extLst>
            </p:cNvPr>
            <p:cNvGrpSpPr/>
            <p:nvPr/>
          </p:nvGrpSpPr>
          <p:grpSpPr>
            <a:xfrm>
              <a:off x="3990975" y="538163"/>
              <a:ext cx="1876425" cy="1568451"/>
              <a:chOff x="3990975" y="538163"/>
              <a:chExt cx="1876425" cy="1568451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DE68276-CC41-774E-5107-57688A512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138" y="877888"/>
                <a:ext cx="1563687" cy="1227138"/>
              </a:xfrm>
              <a:custGeom>
                <a:avLst/>
                <a:gdLst>
                  <a:gd name="T0" fmla="*/ 185 w 709"/>
                  <a:gd name="T1" fmla="*/ 179 h 556"/>
                  <a:gd name="T2" fmla="*/ 7 w 709"/>
                  <a:gd name="T3" fmla="*/ 131 h 556"/>
                  <a:gd name="T4" fmla="*/ 0 w 709"/>
                  <a:gd name="T5" fmla="*/ 202 h 556"/>
                  <a:gd name="T6" fmla="*/ 354 w 709"/>
                  <a:gd name="T7" fmla="*/ 556 h 556"/>
                  <a:gd name="T8" fmla="*/ 709 w 709"/>
                  <a:gd name="T9" fmla="*/ 202 h 556"/>
                  <a:gd name="T10" fmla="*/ 679 w 709"/>
                  <a:gd name="T11" fmla="*/ 61 h 556"/>
                  <a:gd name="T12" fmla="*/ 493 w 709"/>
                  <a:gd name="T13" fmla="*/ 0 h 556"/>
                  <a:gd name="T14" fmla="*/ 185 w 709"/>
                  <a:gd name="T15" fmla="*/ 17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9" h="556">
                    <a:moveTo>
                      <a:pt x="185" y="179"/>
                    </a:moveTo>
                    <a:cubicBezTo>
                      <a:pt x="120" y="179"/>
                      <a:pt x="59" y="161"/>
                      <a:pt x="7" y="131"/>
                    </a:cubicBezTo>
                    <a:cubicBezTo>
                      <a:pt x="2" y="154"/>
                      <a:pt x="0" y="178"/>
                      <a:pt x="0" y="202"/>
                    </a:cubicBezTo>
                    <a:cubicBezTo>
                      <a:pt x="0" y="398"/>
                      <a:pt x="159" y="556"/>
                      <a:pt x="354" y="556"/>
                    </a:cubicBezTo>
                    <a:cubicBezTo>
                      <a:pt x="550" y="556"/>
                      <a:pt x="709" y="398"/>
                      <a:pt x="709" y="202"/>
                    </a:cubicBezTo>
                    <a:cubicBezTo>
                      <a:pt x="709" y="152"/>
                      <a:pt x="698" y="104"/>
                      <a:pt x="679" y="61"/>
                    </a:cubicBezTo>
                    <a:cubicBezTo>
                      <a:pt x="610" y="59"/>
                      <a:pt x="546" y="36"/>
                      <a:pt x="493" y="0"/>
                    </a:cubicBezTo>
                    <a:cubicBezTo>
                      <a:pt x="432" y="107"/>
                      <a:pt x="317" y="179"/>
                      <a:pt x="185" y="179"/>
                    </a:cubicBezTo>
                  </a:path>
                </a:pathLst>
              </a:custGeom>
              <a:solidFill>
                <a:srgbClr val="EDB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34C88F9-BF2F-3D00-ABD4-9A38C004F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963" y="876301"/>
                <a:ext cx="1566862" cy="1230313"/>
              </a:xfrm>
              <a:custGeom>
                <a:avLst/>
                <a:gdLst>
                  <a:gd name="T0" fmla="*/ 186 w 710"/>
                  <a:gd name="T1" fmla="*/ 180 h 558"/>
                  <a:gd name="T2" fmla="*/ 186 w 710"/>
                  <a:gd name="T3" fmla="*/ 179 h 558"/>
                  <a:gd name="T4" fmla="*/ 9 w 710"/>
                  <a:gd name="T5" fmla="*/ 131 h 558"/>
                  <a:gd name="T6" fmla="*/ 8 w 710"/>
                  <a:gd name="T7" fmla="*/ 130 h 558"/>
                  <a:gd name="T8" fmla="*/ 7 w 710"/>
                  <a:gd name="T9" fmla="*/ 132 h 558"/>
                  <a:gd name="T10" fmla="*/ 0 w 710"/>
                  <a:gd name="T11" fmla="*/ 203 h 558"/>
                  <a:gd name="T12" fmla="*/ 355 w 710"/>
                  <a:gd name="T13" fmla="*/ 558 h 558"/>
                  <a:gd name="T14" fmla="*/ 710 w 710"/>
                  <a:gd name="T15" fmla="*/ 203 h 558"/>
                  <a:gd name="T16" fmla="*/ 681 w 710"/>
                  <a:gd name="T17" fmla="*/ 62 h 558"/>
                  <a:gd name="T18" fmla="*/ 681 w 710"/>
                  <a:gd name="T19" fmla="*/ 61 h 558"/>
                  <a:gd name="T20" fmla="*/ 680 w 710"/>
                  <a:gd name="T21" fmla="*/ 61 h 558"/>
                  <a:gd name="T22" fmla="*/ 494 w 710"/>
                  <a:gd name="T23" fmla="*/ 0 h 558"/>
                  <a:gd name="T24" fmla="*/ 494 w 710"/>
                  <a:gd name="T25" fmla="*/ 0 h 558"/>
                  <a:gd name="T26" fmla="*/ 493 w 710"/>
                  <a:gd name="T27" fmla="*/ 1 h 558"/>
                  <a:gd name="T28" fmla="*/ 186 w 710"/>
                  <a:gd name="T29" fmla="*/ 179 h 558"/>
                  <a:gd name="T30" fmla="*/ 186 w 710"/>
                  <a:gd name="T31" fmla="*/ 180 h 558"/>
                  <a:gd name="T32" fmla="*/ 186 w 710"/>
                  <a:gd name="T33" fmla="*/ 180 h 558"/>
                  <a:gd name="T34" fmla="*/ 495 w 710"/>
                  <a:gd name="T35" fmla="*/ 1 h 558"/>
                  <a:gd name="T36" fmla="*/ 494 w 710"/>
                  <a:gd name="T37" fmla="*/ 1 h 558"/>
                  <a:gd name="T38" fmla="*/ 493 w 710"/>
                  <a:gd name="T39" fmla="*/ 2 h 558"/>
                  <a:gd name="T40" fmla="*/ 680 w 710"/>
                  <a:gd name="T41" fmla="*/ 63 h 558"/>
                  <a:gd name="T42" fmla="*/ 680 w 710"/>
                  <a:gd name="T43" fmla="*/ 62 h 558"/>
                  <a:gd name="T44" fmla="*/ 680 w 710"/>
                  <a:gd name="T45" fmla="*/ 62 h 558"/>
                  <a:gd name="T46" fmla="*/ 709 w 710"/>
                  <a:gd name="T47" fmla="*/ 203 h 558"/>
                  <a:gd name="T48" fmla="*/ 605 w 710"/>
                  <a:gd name="T49" fmla="*/ 453 h 558"/>
                  <a:gd name="T50" fmla="*/ 355 w 710"/>
                  <a:gd name="T51" fmla="*/ 557 h 558"/>
                  <a:gd name="T52" fmla="*/ 105 w 710"/>
                  <a:gd name="T53" fmla="*/ 453 h 558"/>
                  <a:gd name="T54" fmla="*/ 2 w 710"/>
                  <a:gd name="T55" fmla="*/ 203 h 558"/>
                  <a:gd name="T56" fmla="*/ 9 w 710"/>
                  <a:gd name="T57" fmla="*/ 132 h 558"/>
                  <a:gd name="T58" fmla="*/ 8 w 710"/>
                  <a:gd name="T59" fmla="*/ 132 h 558"/>
                  <a:gd name="T60" fmla="*/ 8 w 710"/>
                  <a:gd name="T61" fmla="*/ 132 h 558"/>
                  <a:gd name="T62" fmla="*/ 186 w 710"/>
                  <a:gd name="T63" fmla="*/ 180 h 558"/>
                  <a:gd name="T64" fmla="*/ 186 w 710"/>
                  <a:gd name="T65" fmla="*/ 18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0" h="558">
                    <a:moveTo>
                      <a:pt x="186" y="180"/>
                    </a:moveTo>
                    <a:cubicBezTo>
                      <a:pt x="186" y="179"/>
                      <a:pt x="186" y="179"/>
                      <a:pt x="186" y="179"/>
                    </a:cubicBezTo>
                    <a:cubicBezTo>
                      <a:pt x="121" y="179"/>
                      <a:pt x="61" y="161"/>
                      <a:pt x="9" y="131"/>
                    </a:cubicBezTo>
                    <a:cubicBezTo>
                      <a:pt x="8" y="130"/>
                      <a:pt x="8" y="130"/>
                      <a:pt x="8" y="130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3" y="155"/>
                      <a:pt x="0" y="179"/>
                      <a:pt x="0" y="203"/>
                    </a:cubicBezTo>
                    <a:cubicBezTo>
                      <a:pt x="0" y="399"/>
                      <a:pt x="159" y="558"/>
                      <a:pt x="355" y="558"/>
                    </a:cubicBezTo>
                    <a:cubicBezTo>
                      <a:pt x="551" y="558"/>
                      <a:pt x="710" y="399"/>
                      <a:pt x="710" y="203"/>
                    </a:cubicBezTo>
                    <a:cubicBezTo>
                      <a:pt x="710" y="153"/>
                      <a:pt x="700" y="105"/>
                      <a:pt x="681" y="62"/>
                    </a:cubicBezTo>
                    <a:cubicBezTo>
                      <a:pt x="681" y="61"/>
                      <a:pt x="681" y="61"/>
                      <a:pt x="681" y="61"/>
                    </a:cubicBezTo>
                    <a:cubicBezTo>
                      <a:pt x="680" y="61"/>
                      <a:pt x="680" y="61"/>
                      <a:pt x="680" y="61"/>
                    </a:cubicBezTo>
                    <a:cubicBezTo>
                      <a:pt x="612" y="59"/>
                      <a:pt x="548" y="37"/>
                      <a:pt x="494" y="0"/>
                    </a:cubicBezTo>
                    <a:cubicBezTo>
                      <a:pt x="494" y="0"/>
                      <a:pt x="494" y="0"/>
                      <a:pt x="494" y="0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32" y="107"/>
                      <a:pt x="318" y="179"/>
                      <a:pt x="186" y="179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318" y="180"/>
                      <a:pt x="434" y="108"/>
                      <a:pt x="495" y="1"/>
                    </a:cubicBezTo>
                    <a:cubicBezTo>
                      <a:pt x="494" y="1"/>
                      <a:pt x="494" y="1"/>
                      <a:pt x="494" y="1"/>
                    </a:cubicBezTo>
                    <a:cubicBezTo>
                      <a:pt x="493" y="2"/>
                      <a:pt x="493" y="2"/>
                      <a:pt x="493" y="2"/>
                    </a:cubicBezTo>
                    <a:cubicBezTo>
                      <a:pt x="547" y="38"/>
                      <a:pt x="611" y="60"/>
                      <a:pt x="680" y="63"/>
                    </a:cubicBezTo>
                    <a:cubicBezTo>
                      <a:pt x="680" y="62"/>
                      <a:pt x="680" y="62"/>
                      <a:pt x="680" y="62"/>
                    </a:cubicBezTo>
                    <a:cubicBezTo>
                      <a:pt x="680" y="62"/>
                      <a:pt x="680" y="62"/>
                      <a:pt x="680" y="62"/>
                    </a:cubicBezTo>
                    <a:cubicBezTo>
                      <a:pt x="698" y="106"/>
                      <a:pt x="709" y="153"/>
                      <a:pt x="709" y="203"/>
                    </a:cubicBezTo>
                    <a:cubicBezTo>
                      <a:pt x="709" y="301"/>
                      <a:pt x="669" y="389"/>
                      <a:pt x="605" y="453"/>
                    </a:cubicBezTo>
                    <a:cubicBezTo>
                      <a:pt x="541" y="517"/>
                      <a:pt x="453" y="557"/>
                      <a:pt x="355" y="557"/>
                    </a:cubicBezTo>
                    <a:cubicBezTo>
                      <a:pt x="258" y="557"/>
                      <a:pt x="169" y="517"/>
                      <a:pt x="105" y="453"/>
                    </a:cubicBezTo>
                    <a:cubicBezTo>
                      <a:pt x="41" y="389"/>
                      <a:pt x="2" y="301"/>
                      <a:pt x="2" y="203"/>
                    </a:cubicBezTo>
                    <a:cubicBezTo>
                      <a:pt x="2" y="179"/>
                      <a:pt x="4" y="155"/>
                      <a:pt x="9" y="132"/>
                    </a:cubicBezTo>
                    <a:cubicBezTo>
                      <a:pt x="8" y="132"/>
                      <a:pt x="8" y="132"/>
                      <a:pt x="8" y="132"/>
                    </a:cubicBezTo>
                    <a:cubicBezTo>
                      <a:pt x="8" y="132"/>
                      <a:pt x="8" y="132"/>
                      <a:pt x="8" y="132"/>
                    </a:cubicBezTo>
                    <a:cubicBezTo>
                      <a:pt x="60" y="163"/>
                      <a:pt x="121" y="180"/>
                      <a:pt x="186" y="180"/>
                    </a:cubicBezTo>
                    <a:cubicBezTo>
                      <a:pt x="186" y="180"/>
                      <a:pt x="186" y="180"/>
                      <a:pt x="186" y="180"/>
                    </a:cubicBezTo>
                  </a:path>
                </a:pathLst>
              </a:custGeom>
              <a:solidFill>
                <a:srgbClr val="EDB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F260344-56D2-70F9-CEDB-00E65A40B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3" y="1168401"/>
                <a:ext cx="309562" cy="311150"/>
              </a:xfrm>
              <a:prstGeom prst="ellipse">
                <a:avLst/>
              </a:prstGeom>
              <a:solidFill>
                <a:srgbClr val="EDB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0718D25-DEC0-A976-7A97-1C78365FC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975" y="1166813"/>
                <a:ext cx="312737" cy="312738"/>
              </a:xfrm>
              <a:custGeom>
                <a:avLst/>
                <a:gdLst>
                  <a:gd name="T0" fmla="*/ 141 w 142"/>
                  <a:gd name="T1" fmla="*/ 71 h 142"/>
                  <a:gd name="T2" fmla="*/ 140 w 142"/>
                  <a:gd name="T3" fmla="*/ 71 h 142"/>
                  <a:gd name="T4" fmla="*/ 120 w 142"/>
                  <a:gd name="T5" fmla="*/ 120 h 142"/>
                  <a:gd name="T6" fmla="*/ 71 w 142"/>
                  <a:gd name="T7" fmla="*/ 141 h 142"/>
                  <a:gd name="T8" fmla="*/ 22 w 142"/>
                  <a:gd name="T9" fmla="*/ 120 h 142"/>
                  <a:gd name="T10" fmla="*/ 1 w 142"/>
                  <a:gd name="T11" fmla="*/ 71 h 142"/>
                  <a:gd name="T12" fmla="*/ 22 w 142"/>
                  <a:gd name="T13" fmla="*/ 22 h 142"/>
                  <a:gd name="T14" fmla="*/ 71 w 142"/>
                  <a:gd name="T15" fmla="*/ 2 h 142"/>
                  <a:gd name="T16" fmla="*/ 120 w 142"/>
                  <a:gd name="T17" fmla="*/ 22 h 142"/>
                  <a:gd name="T18" fmla="*/ 140 w 142"/>
                  <a:gd name="T19" fmla="*/ 71 h 142"/>
                  <a:gd name="T20" fmla="*/ 141 w 142"/>
                  <a:gd name="T21" fmla="*/ 71 h 142"/>
                  <a:gd name="T22" fmla="*/ 142 w 142"/>
                  <a:gd name="T23" fmla="*/ 71 h 142"/>
                  <a:gd name="T24" fmla="*/ 71 w 142"/>
                  <a:gd name="T25" fmla="*/ 0 h 142"/>
                  <a:gd name="T26" fmla="*/ 0 w 142"/>
                  <a:gd name="T27" fmla="*/ 71 h 142"/>
                  <a:gd name="T28" fmla="*/ 71 w 142"/>
                  <a:gd name="T29" fmla="*/ 142 h 142"/>
                  <a:gd name="T30" fmla="*/ 142 w 142"/>
                  <a:gd name="T31" fmla="*/ 71 h 142"/>
                  <a:gd name="T32" fmla="*/ 141 w 142"/>
                  <a:gd name="T33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142">
                    <a:moveTo>
                      <a:pt x="141" y="71"/>
                    </a:moveTo>
                    <a:cubicBezTo>
                      <a:pt x="140" y="71"/>
                      <a:pt x="140" y="71"/>
                      <a:pt x="140" y="71"/>
                    </a:cubicBezTo>
                    <a:cubicBezTo>
                      <a:pt x="140" y="90"/>
                      <a:pt x="133" y="108"/>
                      <a:pt x="120" y="120"/>
                    </a:cubicBezTo>
                    <a:cubicBezTo>
                      <a:pt x="108" y="133"/>
                      <a:pt x="90" y="141"/>
                      <a:pt x="71" y="141"/>
                    </a:cubicBezTo>
                    <a:cubicBezTo>
                      <a:pt x="52" y="141"/>
                      <a:pt x="34" y="133"/>
                      <a:pt x="22" y="120"/>
                    </a:cubicBezTo>
                    <a:cubicBezTo>
                      <a:pt x="9" y="108"/>
                      <a:pt x="1" y="90"/>
                      <a:pt x="1" y="71"/>
                    </a:cubicBezTo>
                    <a:cubicBezTo>
                      <a:pt x="1" y="52"/>
                      <a:pt x="9" y="35"/>
                      <a:pt x="22" y="22"/>
                    </a:cubicBezTo>
                    <a:cubicBezTo>
                      <a:pt x="34" y="9"/>
                      <a:pt x="52" y="2"/>
                      <a:pt x="71" y="2"/>
                    </a:cubicBezTo>
                    <a:cubicBezTo>
                      <a:pt x="90" y="2"/>
                      <a:pt x="108" y="9"/>
                      <a:pt x="120" y="22"/>
                    </a:cubicBezTo>
                    <a:cubicBezTo>
                      <a:pt x="133" y="35"/>
                      <a:pt x="140" y="52"/>
                      <a:pt x="140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11"/>
                      <a:pt x="32" y="142"/>
                      <a:pt x="71" y="142"/>
                    </a:cubicBezTo>
                    <a:cubicBezTo>
                      <a:pt x="110" y="142"/>
                      <a:pt x="142" y="111"/>
                      <a:pt x="142" y="71"/>
                    </a:cubicBezTo>
                    <a:lnTo>
                      <a:pt x="141" y="71"/>
                    </a:lnTo>
                    <a:close/>
                  </a:path>
                </a:pathLst>
              </a:custGeom>
              <a:solidFill>
                <a:srgbClr val="EDB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B579FEE-33B5-31C4-B973-031FF9CCF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4663" y="1012826"/>
                <a:ext cx="311150" cy="311150"/>
              </a:xfrm>
              <a:prstGeom prst="ellipse">
                <a:avLst/>
              </a:prstGeom>
              <a:solidFill>
                <a:srgbClr val="EDB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08147B54-D2F8-A418-BCD2-0B6EDC1EE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488" y="1012826"/>
                <a:ext cx="315912" cy="312738"/>
              </a:xfrm>
              <a:custGeom>
                <a:avLst/>
                <a:gdLst>
                  <a:gd name="T0" fmla="*/ 142 w 143"/>
                  <a:gd name="T1" fmla="*/ 71 h 142"/>
                  <a:gd name="T2" fmla="*/ 141 w 143"/>
                  <a:gd name="T3" fmla="*/ 71 h 142"/>
                  <a:gd name="T4" fmla="*/ 121 w 143"/>
                  <a:gd name="T5" fmla="*/ 120 h 142"/>
                  <a:gd name="T6" fmla="*/ 72 w 143"/>
                  <a:gd name="T7" fmla="*/ 140 h 142"/>
                  <a:gd name="T8" fmla="*/ 22 w 143"/>
                  <a:gd name="T9" fmla="*/ 120 h 142"/>
                  <a:gd name="T10" fmla="*/ 2 w 143"/>
                  <a:gd name="T11" fmla="*/ 71 h 142"/>
                  <a:gd name="T12" fmla="*/ 22 w 143"/>
                  <a:gd name="T13" fmla="*/ 22 h 142"/>
                  <a:gd name="T14" fmla="*/ 72 w 143"/>
                  <a:gd name="T15" fmla="*/ 1 h 142"/>
                  <a:gd name="T16" fmla="*/ 121 w 143"/>
                  <a:gd name="T17" fmla="*/ 22 h 142"/>
                  <a:gd name="T18" fmla="*/ 141 w 143"/>
                  <a:gd name="T19" fmla="*/ 71 h 142"/>
                  <a:gd name="T20" fmla="*/ 142 w 143"/>
                  <a:gd name="T21" fmla="*/ 71 h 142"/>
                  <a:gd name="T22" fmla="*/ 143 w 143"/>
                  <a:gd name="T23" fmla="*/ 71 h 142"/>
                  <a:gd name="T24" fmla="*/ 72 w 143"/>
                  <a:gd name="T25" fmla="*/ 0 h 142"/>
                  <a:gd name="T26" fmla="*/ 0 w 143"/>
                  <a:gd name="T27" fmla="*/ 71 h 142"/>
                  <a:gd name="T28" fmla="*/ 72 w 143"/>
                  <a:gd name="T29" fmla="*/ 142 h 142"/>
                  <a:gd name="T30" fmla="*/ 143 w 143"/>
                  <a:gd name="T31" fmla="*/ 71 h 142"/>
                  <a:gd name="T32" fmla="*/ 142 w 143"/>
                  <a:gd name="T33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3" h="142">
                    <a:moveTo>
                      <a:pt x="142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90"/>
                      <a:pt x="133" y="107"/>
                      <a:pt x="121" y="120"/>
                    </a:cubicBezTo>
                    <a:cubicBezTo>
                      <a:pt x="108" y="133"/>
                      <a:pt x="91" y="140"/>
                      <a:pt x="72" y="140"/>
                    </a:cubicBezTo>
                    <a:cubicBezTo>
                      <a:pt x="52" y="140"/>
                      <a:pt x="35" y="133"/>
                      <a:pt x="22" y="120"/>
                    </a:cubicBezTo>
                    <a:cubicBezTo>
                      <a:pt x="10" y="107"/>
                      <a:pt x="2" y="90"/>
                      <a:pt x="2" y="71"/>
                    </a:cubicBezTo>
                    <a:cubicBezTo>
                      <a:pt x="2" y="52"/>
                      <a:pt x="10" y="34"/>
                      <a:pt x="22" y="22"/>
                    </a:cubicBezTo>
                    <a:cubicBezTo>
                      <a:pt x="35" y="9"/>
                      <a:pt x="52" y="1"/>
                      <a:pt x="72" y="1"/>
                    </a:cubicBezTo>
                    <a:cubicBezTo>
                      <a:pt x="91" y="1"/>
                      <a:pt x="108" y="9"/>
                      <a:pt x="121" y="22"/>
                    </a:cubicBezTo>
                    <a:cubicBezTo>
                      <a:pt x="133" y="34"/>
                      <a:pt x="141" y="52"/>
                      <a:pt x="141" y="71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3" y="31"/>
                      <a:pt x="111" y="0"/>
                      <a:pt x="72" y="0"/>
                    </a:cubicBezTo>
                    <a:cubicBezTo>
                      <a:pt x="32" y="0"/>
                      <a:pt x="0" y="31"/>
                      <a:pt x="0" y="71"/>
                    </a:cubicBezTo>
                    <a:cubicBezTo>
                      <a:pt x="0" y="110"/>
                      <a:pt x="32" y="142"/>
                      <a:pt x="72" y="142"/>
                    </a:cubicBezTo>
                    <a:cubicBezTo>
                      <a:pt x="111" y="142"/>
                      <a:pt x="143" y="110"/>
                      <a:pt x="143" y="71"/>
                    </a:cubicBezTo>
                    <a:cubicBezTo>
                      <a:pt x="142" y="71"/>
                      <a:pt x="142" y="71"/>
                      <a:pt x="142" y="71"/>
                    </a:cubicBezTo>
                  </a:path>
                </a:pathLst>
              </a:custGeom>
              <a:solidFill>
                <a:srgbClr val="EDB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073FF66-7076-F251-0139-49EEBFB86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675" y="1392238"/>
                <a:ext cx="269875" cy="427038"/>
              </a:xfrm>
              <a:custGeom>
                <a:avLst/>
                <a:gdLst>
                  <a:gd name="T0" fmla="*/ 13 w 122"/>
                  <a:gd name="T1" fmla="*/ 0 h 194"/>
                  <a:gd name="T2" fmla="*/ 19 w 122"/>
                  <a:gd name="T3" fmla="*/ 177 h 194"/>
                  <a:gd name="T4" fmla="*/ 107 w 122"/>
                  <a:gd name="T5" fmla="*/ 150 h 194"/>
                  <a:gd name="T6" fmla="*/ 13 w 122"/>
                  <a:gd name="T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94">
                    <a:moveTo>
                      <a:pt x="13" y="0"/>
                    </a:moveTo>
                    <a:cubicBezTo>
                      <a:pt x="11" y="34"/>
                      <a:pt x="0" y="162"/>
                      <a:pt x="19" y="177"/>
                    </a:cubicBezTo>
                    <a:cubicBezTo>
                      <a:pt x="41" y="194"/>
                      <a:pt x="94" y="169"/>
                      <a:pt x="107" y="150"/>
                    </a:cubicBezTo>
                    <a:cubicBezTo>
                      <a:pt x="122" y="128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FBD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F48FE6A2-870C-935B-5226-167BC3A7C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550" y="1387476"/>
                <a:ext cx="225425" cy="407988"/>
              </a:xfrm>
              <a:custGeom>
                <a:avLst/>
                <a:gdLst>
                  <a:gd name="T0" fmla="*/ 6 w 102"/>
                  <a:gd name="T1" fmla="*/ 2 h 185"/>
                  <a:gd name="T2" fmla="*/ 5 w 102"/>
                  <a:gd name="T3" fmla="*/ 2 h 185"/>
                  <a:gd name="T4" fmla="*/ 0 w 102"/>
                  <a:gd name="T5" fmla="*/ 109 h 185"/>
                  <a:gd name="T6" fmla="*/ 2 w 102"/>
                  <a:gd name="T7" fmla="*/ 154 h 185"/>
                  <a:gd name="T8" fmla="*/ 11 w 102"/>
                  <a:gd name="T9" fmla="*/ 180 h 185"/>
                  <a:gd name="T10" fmla="*/ 32 w 102"/>
                  <a:gd name="T11" fmla="*/ 185 h 185"/>
                  <a:gd name="T12" fmla="*/ 100 w 102"/>
                  <a:gd name="T13" fmla="*/ 153 h 185"/>
                  <a:gd name="T14" fmla="*/ 102 w 102"/>
                  <a:gd name="T15" fmla="*/ 147 h 185"/>
                  <a:gd name="T16" fmla="*/ 87 w 102"/>
                  <a:gd name="T17" fmla="*/ 110 h 185"/>
                  <a:gd name="T18" fmla="*/ 6 w 102"/>
                  <a:gd name="T19" fmla="*/ 2 h 185"/>
                  <a:gd name="T20" fmla="*/ 5 w 102"/>
                  <a:gd name="T21" fmla="*/ 0 h 185"/>
                  <a:gd name="T22" fmla="*/ 5 w 102"/>
                  <a:gd name="T23" fmla="*/ 2 h 185"/>
                  <a:gd name="T24" fmla="*/ 6 w 102"/>
                  <a:gd name="T25" fmla="*/ 2 h 185"/>
                  <a:gd name="T26" fmla="*/ 5 w 102"/>
                  <a:gd name="T27" fmla="*/ 3 h 185"/>
                  <a:gd name="T28" fmla="*/ 9 w 102"/>
                  <a:gd name="T29" fmla="*/ 7 h 185"/>
                  <a:gd name="T30" fmla="*/ 62 w 102"/>
                  <a:gd name="T31" fmla="*/ 75 h 185"/>
                  <a:gd name="T32" fmla="*/ 89 w 102"/>
                  <a:gd name="T33" fmla="*/ 116 h 185"/>
                  <a:gd name="T34" fmla="*/ 101 w 102"/>
                  <a:gd name="T35" fmla="*/ 147 h 185"/>
                  <a:gd name="T36" fmla="*/ 99 w 102"/>
                  <a:gd name="T37" fmla="*/ 152 h 185"/>
                  <a:gd name="T38" fmla="*/ 32 w 102"/>
                  <a:gd name="T39" fmla="*/ 184 h 185"/>
                  <a:gd name="T40" fmla="*/ 12 w 102"/>
                  <a:gd name="T41" fmla="*/ 178 h 185"/>
                  <a:gd name="T42" fmla="*/ 4 w 102"/>
                  <a:gd name="T43" fmla="*/ 154 h 185"/>
                  <a:gd name="T44" fmla="*/ 1 w 102"/>
                  <a:gd name="T45" fmla="*/ 109 h 185"/>
                  <a:gd name="T46" fmla="*/ 7 w 102"/>
                  <a:gd name="T47" fmla="*/ 2 h 185"/>
                  <a:gd name="T48" fmla="*/ 6 w 102"/>
                  <a:gd name="T49" fmla="*/ 2 h 185"/>
                  <a:gd name="T50" fmla="*/ 5 w 102"/>
                  <a:gd name="T51" fmla="*/ 3 h 185"/>
                  <a:gd name="T52" fmla="*/ 6 w 102"/>
                  <a:gd name="T53" fmla="*/ 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" h="185">
                    <a:moveTo>
                      <a:pt x="6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1"/>
                      <a:pt x="0" y="68"/>
                      <a:pt x="0" y="109"/>
                    </a:cubicBezTo>
                    <a:cubicBezTo>
                      <a:pt x="0" y="126"/>
                      <a:pt x="1" y="142"/>
                      <a:pt x="2" y="154"/>
                    </a:cubicBezTo>
                    <a:cubicBezTo>
                      <a:pt x="4" y="167"/>
                      <a:pt x="7" y="176"/>
                      <a:pt x="11" y="180"/>
                    </a:cubicBezTo>
                    <a:cubicBezTo>
                      <a:pt x="17" y="184"/>
                      <a:pt x="24" y="185"/>
                      <a:pt x="32" y="185"/>
                    </a:cubicBezTo>
                    <a:cubicBezTo>
                      <a:pt x="57" y="185"/>
                      <a:pt x="90" y="168"/>
                      <a:pt x="100" y="153"/>
                    </a:cubicBezTo>
                    <a:cubicBezTo>
                      <a:pt x="101" y="151"/>
                      <a:pt x="102" y="149"/>
                      <a:pt x="102" y="147"/>
                    </a:cubicBezTo>
                    <a:cubicBezTo>
                      <a:pt x="102" y="138"/>
                      <a:pt x="96" y="125"/>
                      <a:pt x="87" y="110"/>
                    </a:cubicBezTo>
                    <a:cubicBezTo>
                      <a:pt x="60" y="65"/>
                      <a:pt x="6" y="2"/>
                      <a:pt x="6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7" y="4"/>
                      <a:pt x="9" y="7"/>
                    </a:cubicBezTo>
                    <a:cubicBezTo>
                      <a:pt x="19" y="18"/>
                      <a:pt x="41" y="46"/>
                      <a:pt x="62" y="75"/>
                    </a:cubicBezTo>
                    <a:cubicBezTo>
                      <a:pt x="72" y="89"/>
                      <a:pt x="82" y="104"/>
                      <a:pt x="89" y="116"/>
                    </a:cubicBezTo>
                    <a:cubicBezTo>
                      <a:pt x="96" y="129"/>
                      <a:pt x="101" y="140"/>
                      <a:pt x="101" y="147"/>
                    </a:cubicBezTo>
                    <a:cubicBezTo>
                      <a:pt x="101" y="149"/>
                      <a:pt x="100" y="151"/>
                      <a:pt x="99" y="152"/>
                    </a:cubicBezTo>
                    <a:cubicBezTo>
                      <a:pt x="89" y="166"/>
                      <a:pt x="56" y="184"/>
                      <a:pt x="32" y="184"/>
                    </a:cubicBezTo>
                    <a:cubicBezTo>
                      <a:pt x="24" y="184"/>
                      <a:pt x="17" y="182"/>
                      <a:pt x="12" y="178"/>
                    </a:cubicBezTo>
                    <a:cubicBezTo>
                      <a:pt x="8" y="175"/>
                      <a:pt x="5" y="166"/>
                      <a:pt x="4" y="154"/>
                    </a:cubicBezTo>
                    <a:cubicBezTo>
                      <a:pt x="2" y="142"/>
                      <a:pt x="1" y="126"/>
                      <a:pt x="1" y="109"/>
                    </a:cubicBezTo>
                    <a:cubicBezTo>
                      <a:pt x="1" y="68"/>
                      <a:pt x="5" y="21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BD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53F00F4-4473-423D-064F-7F3F65E1D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538" y="1420813"/>
                <a:ext cx="309562" cy="307975"/>
              </a:xfrm>
              <a:custGeom>
                <a:avLst/>
                <a:gdLst>
                  <a:gd name="T0" fmla="*/ 139 w 140"/>
                  <a:gd name="T1" fmla="*/ 46 h 140"/>
                  <a:gd name="T2" fmla="*/ 138 w 140"/>
                  <a:gd name="T3" fmla="*/ 29 h 140"/>
                  <a:gd name="T4" fmla="*/ 94 w 140"/>
                  <a:gd name="T5" fmla="*/ 6 h 140"/>
                  <a:gd name="T6" fmla="*/ 71 w 140"/>
                  <a:gd name="T7" fmla="*/ 47 h 140"/>
                  <a:gd name="T8" fmla="*/ 71 w 140"/>
                  <a:gd name="T9" fmla="*/ 47 h 140"/>
                  <a:gd name="T10" fmla="*/ 28 w 140"/>
                  <a:gd name="T11" fmla="*/ 27 h 140"/>
                  <a:gd name="T12" fmla="*/ 5 w 140"/>
                  <a:gd name="T13" fmla="*/ 71 h 140"/>
                  <a:gd name="T14" fmla="*/ 27 w 140"/>
                  <a:gd name="T15" fmla="*/ 93 h 140"/>
                  <a:gd name="T16" fmla="*/ 100 w 140"/>
                  <a:gd name="T17" fmla="*/ 140 h 140"/>
                  <a:gd name="T18" fmla="*/ 139 w 140"/>
                  <a:gd name="T19" fmla="*/ 46 h 140"/>
                  <a:gd name="T20" fmla="*/ 139 w 140"/>
                  <a:gd name="T21" fmla="*/ 4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40">
                    <a:moveTo>
                      <a:pt x="139" y="46"/>
                    </a:moveTo>
                    <a:cubicBezTo>
                      <a:pt x="140" y="40"/>
                      <a:pt x="140" y="34"/>
                      <a:pt x="138" y="29"/>
                    </a:cubicBezTo>
                    <a:cubicBezTo>
                      <a:pt x="132" y="11"/>
                      <a:pt x="113" y="0"/>
                      <a:pt x="94" y="6"/>
                    </a:cubicBezTo>
                    <a:cubicBezTo>
                      <a:pt x="77" y="12"/>
                      <a:pt x="67" y="30"/>
                      <a:pt x="71" y="4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64" y="31"/>
                      <a:pt x="45" y="22"/>
                      <a:pt x="28" y="27"/>
                    </a:cubicBezTo>
                    <a:cubicBezTo>
                      <a:pt x="10" y="33"/>
                      <a:pt x="0" y="53"/>
                      <a:pt x="5" y="71"/>
                    </a:cubicBezTo>
                    <a:cubicBezTo>
                      <a:pt x="9" y="82"/>
                      <a:pt x="27" y="93"/>
                      <a:pt x="27" y="93"/>
                    </a:cubicBezTo>
                    <a:cubicBezTo>
                      <a:pt x="100" y="140"/>
                      <a:pt x="100" y="140"/>
                      <a:pt x="100" y="140"/>
                    </a:cubicBezTo>
                    <a:cubicBezTo>
                      <a:pt x="100" y="140"/>
                      <a:pt x="138" y="50"/>
                      <a:pt x="139" y="46"/>
                    </a:cubicBezTo>
                    <a:cubicBezTo>
                      <a:pt x="139" y="46"/>
                      <a:pt x="139" y="46"/>
                      <a:pt x="139" y="46"/>
                    </a:cubicBezTo>
                    <a:close/>
                  </a:path>
                </a:pathLst>
              </a:custGeom>
              <a:solidFill>
                <a:srgbClr val="DF5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8A7CA57-3BF5-51A6-AEB4-2E684198B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300" y="1427163"/>
                <a:ext cx="307975" cy="309563"/>
              </a:xfrm>
              <a:custGeom>
                <a:avLst/>
                <a:gdLst>
                  <a:gd name="T0" fmla="*/ 139 w 140"/>
                  <a:gd name="T1" fmla="*/ 43 h 140"/>
                  <a:gd name="T2" fmla="*/ 138 w 140"/>
                  <a:gd name="T3" fmla="*/ 25 h 140"/>
                  <a:gd name="T4" fmla="*/ 92 w 140"/>
                  <a:gd name="T5" fmla="*/ 1 h 140"/>
                  <a:gd name="T6" fmla="*/ 67 w 140"/>
                  <a:gd name="T7" fmla="*/ 45 h 140"/>
                  <a:gd name="T8" fmla="*/ 69 w 140"/>
                  <a:gd name="T9" fmla="*/ 42 h 140"/>
                  <a:gd name="T10" fmla="*/ 69 w 140"/>
                  <a:gd name="T11" fmla="*/ 44 h 140"/>
                  <a:gd name="T12" fmla="*/ 37 w 140"/>
                  <a:gd name="T13" fmla="*/ 21 h 140"/>
                  <a:gd name="T14" fmla="*/ 0 w 140"/>
                  <a:gd name="T15" fmla="*/ 57 h 140"/>
                  <a:gd name="T16" fmla="*/ 14 w 140"/>
                  <a:gd name="T17" fmla="*/ 85 h 140"/>
                  <a:gd name="T18" fmla="*/ 99 w 140"/>
                  <a:gd name="T19" fmla="*/ 140 h 140"/>
                  <a:gd name="T20" fmla="*/ 119 w 140"/>
                  <a:gd name="T21" fmla="*/ 92 h 140"/>
                  <a:gd name="T22" fmla="*/ 137 w 140"/>
                  <a:gd name="T23" fmla="*/ 49 h 140"/>
                  <a:gd name="T24" fmla="*/ 139 w 140"/>
                  <a:gd name="T25" fmla="*/ 43 h 140"/>
                  <a:gd name="T26" fmla="*/ 139 w 140"/>
                  <a:gd name="T27" fmla="*/ 43 h 140"/>
                  <a:gd name="T28" fmla="*/ 140 w 140"/>
                  <a:gd name="T29" fmla="*/ 41 h 140"/>
                  <a:gd name="T30" fmla="*/ 137 w 140"/>
                  <a:gd name="T31" fmla="*/ 43 h 140"/>
                  <a:gd name="T32" fmla="*/ 137 w 140"/>
                  <a:gd name="T33" fmla="*/ 43 h 140"/>
                  <a:gd name="T34" fmla="*/ 137 w 140"/>
                  <a:gd name="T35" fmla="*/ 45 h 140"/>
                  <a:gd name="T36" fmla="*/ 135 w 140"/>
                  <a:gd name="T37" fmla="*/ 42 h 140"/>
                  <a:gd name="T38" fmla="*/ 135 w 140"/>
                  <a:gd name="T39" fmla="*/ 42 h 140"/>
                  <a:gd name="T40" fmla="*/ 135 w 140"/>
                  <a:gd name="T41" fmla="*/ 44 h 140"/>
                  <a:gd name="T42" fmla="*/ 102 w 140"/>
                  <a:gd name="T43" fmla="*/ 124 h 140"/>
                  <a:gd name="T44" fmla="*/ 98 w 140"/>
                  <a:gd name="T45" fmla="*/ 137 h 140"/>
                  <a:gd name="T46" fmla="*/ 26 w 140"/>
                  <a:gd name="T47" fmla="*/ 89 h 140"/>
                  <a:gd name="T48" fmla="*/ 15 w 140"/>
                  <a:gd name="T49" fmla="*/ 80 h 140"/>
                  <a:gd name="T50" fmla="*/ 4 w 140"/>
                  <a:gd name="T51" fmla="*/ 57 h 140"/>
                  <a:gd name="T52" fmla="*/ 37 w 140"/>
                  <a:gd name="T53" fmla="*/ 25 h 140"/>
                  <a:gd name="T54" fmla="*/ 67 w 140"/>
                  <a:gd name="T55" fmla="*/ 46 h 140"/>
                  <a:gd name="T56" fmla="*/ 71 w 140"/>
                  <a:gd name="T57" fmla="*/ 46 h 140"/>
                  <a:gd name="T58" fmla="*/ 70 w 140"/>
                  <a:gd name="T59" fmla="*/ 36 h 140"/>
                  <a:gd name="T60" fmla="*/ 103 w 140"/>
                  <a:gd name="T61" fmla="*/ 4 h 140"/>
                  <a:gd name="T62" fmla="*/ 136 w 140"/>
                  <a:gd name="T63" fmla="*/ 36 h 140"/>
                  <a:gd name="T64" fmla="*/ 135 w 140"/>
                  <a:gd name="T65" fmla="*/ 45 h 140"/>
                  <a:gd name="T66" fmla="*/ 137 w 140"/>
                  <a:gd name="T67" fmla="*/ 4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0" h="140">
                    <a:moveTo>
                      <a:pt x="137" y="43"/>
                    </a:moveTo>
                    <a:cubicBezTo>
                      <a:pt x="139" y="43"/>
                      <a:pt x="139" y="43"/>
                      <a:pt x="139" y="43"/>
                    </a:cubicBezTo>
                    <a:cubicBezTo>
                      <a:pt x="139" y="41"/>
                      <a:pt x="140" y="39"/>
                      <a:pt x="140" y="36"/>
                    </a:cubicBezTo>
                    <a:cubicBezTo>
                      <a:pt x="140" y="33"/>
                      <a:pt x="139" y="29"/>
                      <a:pt x="138" y="25"/>
                    </a:cubicBezTo>
                    <a:cubicBezTo>
                      <a:pt x="133" y="10"/>
                      <a:pt x="119" y="0"/>
                      <a:pt x="103" y="0"/>
                    </a:cubicBezTo>
                    <a:cubicBezTo>
                      <a:pt x="99" y="0"/>
                      <a:pt x="95" y="0"/>
                      <a:pt x="92" y="1"/>
                    </a:cubicBezTo>
                    <a:cubicBezTo>
                      <a:pt x="76" y="6"/>
                      <a:pt x="66" y="21"/>
                      <a:pt x="66" y="36"/>
                    </a:cubicBezTo>
                    <a:cubicBezTo>
                      <a:pt x="66" y="39"/>
                      <a:pt x="66" y="42"/>
                      <a:pt x="67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65" y="29"/>
                      <a:pt x="51" y="21"/>
                      <a:pt x="37" y="21"/>
                    </a:cubicBezTo>
                    <a:cubicBezTo>
                      <a:pt x="33" y="21"/>
                      <a:pt x="29" y="21"/>
                      <a:pt x="25" y="22"/>
                    </a:cubicBezTo>
                    <a:cubicBezTo>
                      <a:pt x="10" y="27"/>
                      <a:pt x="0" y="42"/>
                      <a:pt x="0" y="57"/>
                    </a:cubicBezTo>
                    <a:cubicBezTo>
                      <a:pt x="0" y="61"/>
                      <a:pt x="0" y="65"/>
                      <a:pt x="1" y="69"/>
                    </a:cubicBezTo>
                    <a:cubicBezTo>
                      <a:pt x="3" y="75"/>
                      <a:pt x="9" y="80"/>
                      <a:pt x="14" y="85"/>
                    </a:cubicBezTo>
                    <a:cubicBezTo>
                      <a:pt x="19" y="89"/>
                      <a:pt x="24" y="92"/>
                      <a:pt x="24" y="92"/>
                    </a:cubicBezTo>
                    <a:cubicBezTo>
                      <a:pt x="99" y="140"/>
                      <a:pt x="99" y="140"/>
                      <a:pt x="99" y="140"/>
                    </a:cubicBezTo>
                    <a:cubicBezTo>
                      <a:pt x="100" y="138"/>
                      <a:pt x="100" y="138"/>
                      <a:pt x="100" y="138"/>
                    </a:cubicBezTo>
                    <a:cubicBezTo>
                      <a:pt x="100" y="138"/>
                      <a:pt x="110" y="115"/>
                      <a:pt x="119" y="92"/>
                    </a:cubicBezTo>
                    <a:cubicBezTo>
                      <a:pt x="124" y="81"/>
                      <a:pt x="129" y="69"/>
                      <a:pt x="133" y="60"/>
                    </a:cubicBezTo>
                    <a:cubicBezTo>
                      <a:pt x="134" y="56"/>
                      <a:pt x="136" y="52"/>
                      <a:pt x="137" y="49"/>
                    </a:cubicBezTo>
                    <a:cubicBezTo>
                      <a:pt x="138" y="47"/>
                      <a:pt x="138" y="46"/>
                      <a:pt x="138" y="45"/>
                    </a:cubicBezTo>
                    <a:cubicBezTo>
                      <a:pt x="139" y="44"/>
                      <a:pt x="139" y="44"/>
                      <a:pt x="139" y="43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42"/>
                      <a:pt x="135" y="43"/>
                      <a:pt x="135" y="44"/>
                    </a:cubicBezTo>
                    <a:cubicBezTo>
                      <a:pt x="132" y="51"/>
                      <a:pt x="123" y="74"/>
                      <a:pt x="114" y="95"/>
                    </a:cubicBezTo>
                    <a:cubicBezTo>
                      <a:pt x="109" y="106"/>
                      <a:pt x="105" y="116"/>
                      <a:pt x="102" y="124"/>
                    </a:cubicBezTo>
                    <a:cubicBezTo>
                      <a:pt x="99" y="131"/>
                      <a:pt x="97" y="136"/>
                      <a:pt x="96" y="136"/>
                    </a:cubicBezTo>
                    <a:cubicBezTo>
                      <a:pt x="98" y="137"/>
                      <a:pt x="98" y="137"/>
                      <a:pt x="98" y="137"/>
                    </a:cubicBezTo>
                    <a:cubicBezTo>
                      <a:pt x="99" y="135"/>
                      <a:pt x="99" y="135"/>
                      <a:pt x="99" y="135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6" y="89"/>
                      <a:pt x="26" y="88"/>
                      <a:pt x="25" y="88"/>
                    </a:cubicBezTo>
                    <a:cubicBezTo>
                      <a:pt x="24" y="87"/>
                      <a:pt x="19" y="84"/>
                      <a:pt x="15" y="80"/>
                    </a:cubicBezTo>
                    <a:cubicBezTo>
                      <a:pt x="11" y="76"/>
                      <a:pt x="7" y="71"/>
                      <a:pt x="5" y="67"/>
                    </a:cubicBezTo>
                    <a:cubicBezTo>
                      <a:pt x="4" y="64"/>
                      <a:pt x="4" y="61"/>
                      <a:pt x="4" y="57"/>
                    </a:cubicBezTo>
                    <a:cubicBezTo>
                      <a:pt x="4" y="44"/>
                      <a:pt x="13" y="31"/>
                      <a:pt x="27" y="26"/>
                    </a:cubicBezTo>
                    <a:cubicBezTo>
                      <a:pt x="30" y="25"/>
                      <a:pt x="33" y="25"/>
                      <a:pt x="37" y="25"/>
                    </a:cubicBezTo>
                    <a:cubicBezTo>
                      <a:pt x="50" y="25"/>
                      <a:pt x="62" y="32"/>
                      <a:pt x="67" y="45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0" y="41"/>
                      <a:pt x="70" y="39"/>
                      <a:pt x="70" y="36"/>
                    </a:cubicBezTo>
                    <a:cubicBezTo>
                      <a:pt x="70" y="22"/>
                      <a:pt x="79" y="10"/>
                      <a:pt x="93" y="5"/>
                    </a:cubicBezTo>
                    <a:cubicBezTo>
                      <a:pt x="96" y="4"/>
                      <a:pt x="100" y="4"/>
                      <a:pt x="103" y="4"/>
                    </a:cubicBezTo>
                    <a:cubicBezTo>
                      <a:pt x="117" y="4"/>
                      <a:pt x="130" y="12"/>
                      <a:pt x="134" y="26"/>
                    </a:cubicBezTo>
                    <a:cubicBezTo>
                      <a:pt x="135" y="30"/>
                      <a:pt x="136" y="33"/>
                      <a:pt x="136" y="36"/>
                    </a:cubicBezTo>
                    <a:cubicBezTo>
                      <a:pt x="136" y="38"/>
                      <a:pt x="136" y="40"/>
                      <a:pt x="135" y="42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7" y="45"/>
                      <a:pt x="137" y="45"/>
                      <a:pt x="137" y="45"/>
                    </a:cubicBezTo>
                    <a:lnTo>
                      <a:pt x="137" y="43"/>
                    </a:lnTo>
                    <a:close/>
                  </a:path>
                </a:pathLst>
              </a:custGeom>
              <a:solidFill>
                <a:srgbClr val="DF5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133E35F-491C-3D93-D62D-6F68D939B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488" y="1301751"/>
                <a:ext cx="309562" cy="285750"/>
              </a:xfrm>
              <a:custGeom>
                <a:avLst/>
                <a:gdLst>
                  <a:gd name="T0" fmla="*/ 136 w 140"/>
                  <a:gd name="T1" fmla="*/ 51 h 130"/>
                  <a:gd name="T2" fmla="*/ 140 w 140"/>
                  <a:gd name="T3" fmla="*/ 34 h 130"/>
                  <a:gd name="T4" fmla="*/ 104 w 140"/>
                  <a:gd name="T5" fmla="*/ 0 h 130"/>
                  <a:gd name="T6" fmla="*/ 70 w 140"/>
                  <a:gd name="T7" fmla="*/ 33 h 130"/>
                  <a:gd name="T8" fmla="*/ 70 w 140"/>
                  <a:gd name="T9" fmla="*/ 33 h 130"/>
                  <a:gd name="T10" fmla="*/ 35 w 140"/>
                  <a:gd name="T11" fmla="*/ 2 h 130"/>
                  <a:gd name="T12" fmla="*/ 1 w 140"/>
                  <a:gd name="T13" fmla="*/ 37 h 130"/>
                  <a:gd name="T14" fmla="*/ 15 w 140"/>
                  <a:gd name="T15" fmla="*/ 65 h 130"/>
                  <a:gd name="T16" fmla="*/ 72 w 140"/>
                  <a:gd name="T17" fmla="*/ 130 h 130"/>
                  <a:gd name="T18" fmla="*/ 136 w 140"/>
                  <a:gd name="T19" fmla="*/ 51 h 130"/>
                  <a:gd name="T20" fmla="*/ 136 w 140"/>
                  <a:gd name="T21" fmla="*/ 5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30">
                    <a:moveTo>
                      <a:pt x="136" y="51"/>
                    </a:moveTo>
                    <a:cubicBezTo>
                      <a:pt x="139" y="46"/>
                      <a:pt x="140" y="40"/>
                      <a:pt x="140" y="34"/>
                    </a:cubicBezTo>
                    <a:cubicBezTo>
                      <a:pt x="139" y="15"/>
                      <a:pt x="124" y="0"/>
                      <a:pt x="104" y="0"/>
                    </a:cubicBezTo>
                    <a:cubicBezTo>
                      <a:pt x="86" y="1"/>
                      <a:pt x="71" y="15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8" y="15"/>
                      <a:pt x="53" y="1"/>
                      <a:pt x="35" y="2"/>
                    </a:cubicBezTo>
                    <a:cubicBezTo>
                      <a:pt x="16" y="2"/>
                      <a:pt x="0" y="18"/>
                      <a:pt x="1" y="37"/>
                    </a:cubicBezTo>
                    <a:cubicBezTo>
                      <a:pt x="1" y="49"/>
                      <a:pt x="15" y="65"/>
                      <a:pt x="15" y="65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134" y="55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lose/>
                  </a:path>
                </a:pathLst>
              </a:custGeom>
              <a:solidFill>
                <a:srgbClr val="DF5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63282C9-C134-2945-9F32-268DCC466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0713" y="1100138"/>
                <a:ext cx="100012" cy="136525"/>
              </a:xfrm>
              <a:prstGeom prst="rect">
                <a:avLst/>
              </a:prstGeom>
              <a:solidFill>
                <a:srgbClr val="EAA3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72B6DAF-D2F8-6E17-7107-31E0F449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0713" y="1095376"/>
                <a:ext cx="104775" cy="144463"/>
              </a:xfrm>
              <a:custGeom>
                <a:avLst/>
                <a:gdLst>
                  <a:gd name="T0" fmla="*/ 14 w 48"/>
                  <a:gd name="T1" fmla="*/ 0 h 65"/>
                  <a:gd name="T2" fmla="*/ 14 w 48"/>
                  <a:gd name="T3" fmla="*/ 0 h 65"/>
                  <a:gd name="T4" fmla="*/ 0 w 48"/>
                  <a:gd name="T5" fmla="*/ 3 h 65"/>
                  <a:gd name="T6" fmla="*/ 0 w 48"/>
                  <a:gd name="T7" fmla="*/ 4 h 65"/>
                  <a:gd name="T8" fmla="*/ 0 w 48"/>
                  <a:gd name="T9" fmla="*/ 5 h 65"/>
                  <a:gd name="T10" fmla="*/ 14 w 48"/>
                  <a:gd name="T11" fmla="*/ 2 h 65"/>
                  <a:gd name="T12" fmla="*/ 43 w 48"/>
                  <a:gd name="T13" fmla="*/ 20 h 65"/>
                  <a:gd name="T14" fmla="*/ 46 w 48"/>
                  <a:gd name="T15" fmla="*/ 34 h 65"/>
                  <a:gd name="T16" fmla="*/ 27 w 48"/>
                  <a:gd name="T17" fmla="*/ 63 h 65"/>
                  <a:gd name="T18" fmla="*/ 27 w 48"/>
                  <a:gd name="T19" fmla="*/ 63 h 65"/>
                  <a:gd name="T20" fmla="*/ 28 w 48"/>
                  <a:gd name="T21" fmla="*/ 64 h 65"/>
                  <a:gd name="T22" fmla="*/ 28 w 48"/>
                  <a:gd name="T23" fmla="*/ 64 h 65"/>
                  <a:gd name="T24" fmla="*/ 28 w 48"/>
                  <a:gd name="T25" fmla="*/ 65 h 65"/>
                  <a:gd name="T26" fmla="*/ 48 w 48"/>
                  <a:gd name="T27" fmla="*/ 34 h 65"/>
                  <a:gd name="T28" fmla="*/ 44 w 48"/>
                  <a:gd name="T29" fmla="*/ 20 h 65"/>
                  <a:gd name="T30" fmla="*/ 14 w 48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5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9" y="0"/>
                      <a:pt x="4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3"/>
                      <a:pt x="9" y="2"/>
                      <a:pt x="14" y="2"/>
                    </a:cubicBezTo>
                    <a:cubicBezTo>
                      <a:pt x="26" y="2"/>
                      <a:pt x="38" y="9"/>
                      <a:pt x="43" y="20"/>
                    </a:cubicBezTo>
                    <a:cubicBezTo>
                      <a:pt x="45" y="25"/>
                      <a:pt x="46" y="29"/>
                      <a:pt x="46" y="34"/>
                    </a:cubicBezTo>
                    <a:cubicBezTo>
                      <a:pt x="46" y="46"/>
                      <a:pt x="39" y="58"/>
                      <a:pt x="27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40" y="59"/>
                      <a:pt x="48" y="47"/>
                      <a:pt x="48" y="34"/>
                    </a:cubicBezTo>
                    <a:cubicBezTo>
                      <a:pt x="48" y="29"/>
                      <a:pt x="47" y="24"/>
                      <a:pt x="44" y="20"/>
                    </a:cubicBezTo>
                    <a:cubicBezTo>
                      <a:pt x="39" y="7"/>
                      <a:pt x="27" y="0"/>
                      <a:pt x="14" y="0"/>
                    </a:cubicBezTo>
                  </a:path>
                </a:pathLst>
              </a:custGeom>
              <a:solidFill>
                <a:srgbClr val="EAA3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0F616766-7F19-02F1-3197-D9EE60BF4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763" y="1244601"/>
                <a:ext cx="79375" cy="142875"/>
              </a:xfrm>
              <a:custGeom>
                <a:avLst/>
                <a:gdLst>
                  <a:gd name="T0" fmla="*/ 36 w 36"/>
                  <a:gd name="T1" fmla="*/ 0 h 65"/>
                  <a:gd name="T2" fmla="*/ 36 w 36"/>
                  <a:gd name="T3" fmla="*/ 1 h 65"/>
                  <a:gd name="T4" fmla="*/ 32 w 36"/>
                  <a:gd name="T5" fmla="*/ 0 h 65"/>
                  <a:gd name="T6" fmla="*/ 0 w 36"/>
                  <a:gd name="T7" fmla="*/ 29 h 65"/>
                  <a:gd name="T8" fmla="*/ 0 w 36"/>
                  <a:gd name="T9" fmla="*/ 33 h 65"/>
                  <a:gd name="T10" fmla="*/ 28 w 36"/>
                  <a:gd name="T11" fmla="*/ 65 h 65"/>
                  <a:gd name="T12" fmla="*/ 36 w 36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5">
                    <a:moveTo>
                      <a:pt x="36" y="0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4" y="1"/>
                      <a:pt x="33" y="0"/>
                      <a:pt x="32" y="0"/>
                    </a:cubicBezTo>
                    <a:cubicBezTo>
                      <a:pt x="16" y="0"/>
                      <a:pt x="2" y="12"/>
                      <a:pt x="0" y="29"/>
                    </a:cubicBezTo>
                    <a:cubicBezTo>
                      <a:pt x="0" y="30"/>
                      <a:pt x="0" y="31"/>
                      <a:pt x="0" y="33"/>
                    </a:cubicBezTo>
                    <a:cubicBezTo>
                      <a:pt x="0" y="49"/>
                      <a:pt x="12" y="63"/>
                      <a:pt x="28" y="65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EAA3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14BC31BD-0011-9328-40C9-7273F8683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1241426"/>
                <a:ext cx="84137" cy="147638"/>
              </a:xfrm>
              <a:custGeom>
                <a:avLst/>
                <a:gdLst>
                  <a:gd name="T0" fmla="*/ 34 w 38"/>
                  <a:gd name="T1" fmla="*/ 0 h 67"/>
                  <a:gd name="T2" fmla="*/ 0 w 38"/>
                  <a:gd name="T3" fmla="*/ 30 h 67"/>
                  <a:gd name="T4" fmla="*/ 0 w 38"/>
                  <a:gd name="T5" fmla="*/ 34 h 67"/>
                  <a:gd name="T6" fmla="*/ 30 w 38"/>
                  <a:gd name="T7" fmla="*/ 67 h 67"/>
                  <a:gd name="T8" fmla="*/ 30 w 38"/>
                  <a:gd name="T9" fmla="*/ 66 h 67"/>
                  <a:gd name="T10" fmla="*/ 30 w 38"/>
                  <a:gd name="T11" fmla="*/ 66 h 67"/>
                  <a:gd name="T12" fmla="*/ 2 w 38"/>
                  <a:gd name="T13" fmla="*/ 34 h 67"/>
                  <a:gd name="T14" fmla="*/ 2 w 38"/>
                  <a:gd name="T15" fmla="*/ 30 h 67"/>
                  <a:gd name="T16" fmla="*/ 34 w 38"/>
                  <a:gd name="T17" fmla="*/ 1 h 67"/>
                  <a:gd name="T18" fmla="*/ 38 w 38"/>
                  <a:gd name="T19" fmla="*/ 2 h 67"/>
                  <a:gd name="T20" fmla="*/ 38 w 38"/>
                  <a:gd name="T21" fmla="*/ 1 h 67"/>
                  <a:gd name="T22" fmla="*/ 38 w 38"/>
                  <a:gd name="T23" fmla="*/ 0 h 67"/>
                  <a:gd name="T24" fmla="*/ 34 w 38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67">
                    <a:moveTo>
                      <a:pt x="34" y="0"/>
                    </a:moveTo>
                    <a:cubicBezTo>
                      <a:pt x="17" y="0"/>
                      <a:pt x="2" y="12"/>
                      <a:pt x="0" y="30"/>
                    </a:cubicBezTo>
                    <a:cubicBezTo>
                      <a:pt x="0" y="31"/>
                      <a:pt x="0" y="32"/>
                      <a:pt x="0" y="34"/>
                    </a:cubicBezTo>
                    <a:cubicBezTo>
                      <a:pt x="0" y="51"/>
                      <a:pt x="13" y="65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14" y="64"/>
                      <a:pt x="2" y="50"/>
                      <a:pt x="2" y="34"/>
                    </a:cubicBezTo>
                    <a:cubicBezTo>
                      <a:pt x="2" y="32"/>
                      <a:pt x="2" y="31"/>
                      <a:pt x="2" y="30"/>
                    </a:cubicBezTo>
                    <a:cubicBezTo>
                      <a:pt x="4" y="13"/>
                      <a:pt x="18" y="1"/>
                      <a:pt x="34" y="1"/>
                    </a:cubicBezTo>
                    <a:cubicBezTo>
                      <a:pt x="35" y="1"/>
                      <a:pt x="36" y="2"/>
                      <a:pt x="38" y="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6" y="0"/>
                      <a:pt x="35" y="0"/>
                      <a:pt x="34" y="0"/>
                    </a:cubicBezTo>
                  </a:path>
                </a:pathLst>
              </a:custGeom>
              <a:solidFill>
                <a:srgbClr val="EAA3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1DB7E72E-9E3E-6135-FB38-D82BEFBAB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25" y="803276"/>
                <a:ext cx="1484312" cy="466725"/>
              </a:xfrm>
              <a:custGeom>
                <a:avLst/>
                <a:gdLst>
                  <a:gd name="T0" fmla="*/ 173 w 673"/>
                  <a:gd name="T1" fmla="*/ 176 h 212"/>
                  <a:gd name="T2" fmla="*/ 7 w 673"/>
                  <a:gd name="T3" fmla="*/ 134 h 212"/>
                  <a:gd name="T4" fmla="*/ 0 w 673"/>
                  <a:gd name="T5" fmla="*/ 162 h 212"/>
                  <a:gd name="T6" fmla="*/ 178 w 673"/>
                  <a:gd name="T7" fmla="*/ 211 h 212"/>
                  <a:gd name="T8" fmla="*/ 487 w 673"/>
                  <a:gd name="T9" fmla="*/ 34 h 212"/>
                  <a:gd name="T10" fmla="*/ 673 w 673"/>
                  <a:gd name="T11" fmla="*/ 97 h 212"/>
                  <a:gd name="T12" fmla="*/ 656 w 673"/>
                  <a:gd name="T13" fmla="*/ 61 h 212"/>
                  <a:gd name="T14" fmla="*/ 482 w 673"/>
                  <a:gd name="T15" fmla="*/ 0 h 212"/>
                  <a:gd name="T16" fmla="*/ 173 w 673"/>
                  <a:gd name="T17" fmla="*/ 17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3" h="212">
                    <a:moveTo>
                      <a:pt x="173" y="176"/>
                    </a:moveTo>
                    <a:cubicBezTo>
                      <a:pt x="113" y="176"/>
                      <a:pt x="57" y="161"/>
                      <a:pt x="7" y="134"/>
                    </a:cubicBezTo>
                    <a:cubicBezTo>
                      <a:pt x="5" y="143"/>
                      <a:pt x="2" y="152"/>
                      <a:pt x="0" y="162"/>
                    </a:cubicBezTo>
                    <a:cubicBezTo>
                      <a:pt x="53" y="192"/>
                      <a:pt x="113" y="210"/>
                      <a:pt x="178" y="211"/>
                    </a:cubicBezTo>
                    <a:cubicBezTo>
                      <a:pt x="310" y="212"/>
                      <a:pt x="425" y="141"/>
                      <a:pt x="487" y="34"/>
                    </a:cubicBezTo>
                    <a:cubicBezTo>
                      <a:pt x="540" y="71"/>
                      <a:pt x="604" y="94"/>
                      <a:pt x="673" y="97"/>
                    </a:cubicBezTo>
                    <a:cubicBezTo>
                      <a:pt x="668" y="85"/>
                      <a:pt x="662" y="73"/>
                      <a:pt x="656" y="61"/>
                    </a:cubicBezTo>
                    <a:cubicBezTo>
                      <a:pt x="591" y="56"/>
                      <a:pt x="532" y="34"/>
                      <a:pt x="482" y="0"/>
                    </a:cubicBezTo>
                    <a:cubicBezTo>
                      <a:pt x="420" y="106"/>
                      <a:pt x="304" y="177"/>
                      <a:pt x="173" y="176"/>
                    </a:cubicBezTo>
                    <a:close/>
                  </a:path>
                </a:pathLst>
              </a:custGeom>
              <a:solidFill>
                <a:srgbClr val="F5C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92DFE7E6-14BB-0C49-6E82-23F40FECB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25" y="800101"/>
                <a:ext cx="1487487" cy="469900"/>
              </a:xfrm>
              <a:custGeom>
                <a:avLst/>
                <a:gdLst>
                  <a:gd name="T0" fmla="*/ 173 w 674"/>
                  <a:gd name="T1" fmla="*/ 177 h 213"/>
                  <a:gd name="T2" fmla="*/ 173 w 674"/>
                  <a:gd name="T3" fmla="*/ 176 h 213"/>
                  <a:gd name="T4" fmla="*/ 8 w 674"/>
                  <a:gd name="T5" fmla="*/ 134 h 213"/>
                  <a:gd name="T6" fmla="*/ 7 w 674"/>
                  <a:gd name="T7" fmla="*/ 134 h 213"/>
                  <a:gd name="T8" fmla="*/ 7 w 674"/>
                  <a:gd name="T9" fmla="*/ 135 h 213"/>
                  <a:gd name="T10" fmla="*/ 0 w 674"/>
                  <a:gd name="T11" fmla="*/ 162 h 213"/>
                  <a:gd name="T12" fmla="*/ 0 w 674"/>
                  <a:gd name="T13" fmla="*/ 163 h 213"/>
                  <a:gd name="T14" fmla="*/ 0 w 674"/>
                  <a:gd name="T15" fmla="*/ 163 h 213"/>
                  <a:gd name="T16" fmla="*/ 178 w 674"/>
                  <a:gd name="T17" fmla="*/ 212 h 213"/>
                  <a:gd name="T18" fmla="*/ 181 w 674"/>
                  <a:gd name="T19" fmla="*/ 213 h 213"/>
                  <a:gd name="T20" fmla="*/ 488 w 674"/>
                  <a:gd name="T21" fmla="*/ 36 h 213"/>
                  <a:gd name="T22" fmla="*/ 487 w 674"/>
                  <a:gd name="T23" fmla="*/ 35 h 213"/>
                  <a:gd name="T24" fmla="*/ 487 w 674"/>
                  <a:gd name="T25" fmla="*/ 36 h 213"/>
                  <a:gd name="T26" fmla="*/ 673 w 674"/>
                  <a:gd name="T27" fmla="*/ 98 h 213"/>
                  <a:gd name="T28" fmla="*/ 674 w 674"/>
                  <a:gd name="T29" fmla="*/ 99 h 213"/>
                  <a:gd name="T30" fmla="*/ 674 w 674"/>
                  <a:gd name="T31" fmla="*/ 98 h 213"/>
                  <a:gd name="T32" fmla="*/ 656 w 674"/>
                  <a:gd name="T33" fmla="*/ 62 h 213"/>
                  <a:gd name="T34" fmla="*/ 656 w 674"/>
                  <a:gd name="T35" fmla="*/ 62 h 213"/>
                  <a:gd name="T36" fmla="*/ 656 w 674"/>
                  <a:gd name="T37" fmla="*/ 62 h 213"/>
                  <a:gd name="T38" fmla="*/ 482 w 674"/>
                  <a:gd name="T39" fmla="*/ 0 h 213"/>
                  <a:gd name="T40" fmla="*/ 481 w 674"/>
                  <a:gd name="T41" fmla="*/ 0 h 213"/>
                  <a:gd name="T42" fmla="*/ 481 w 674"/>
                  <a:gd name="T43" fmla="*/ 0 h 213"/>
                  <a:gd name="T44" fmla="*/ 175 w 674"/>
                  <a:gd name="T45" fmla="*/ 176 h 213"/>
                  <a:gd name="T46" fmla="*/ 173 w 674"/>
                  <a:gd name="T47" fmla="*/ 176 h 213"/>
                  <a:gd name="T48" fmla="*/ 173 w 674"/>
                  <a:gd name="T49" fmla="*/ 177 h 213"/>
                  <a:gd name="T50" fmla="*/ 173 w 674"/>
                  <a:gd name="T51" fmla="*/ 178 h 213"/>
                  <a:gd name="T52" fmla="*/ 175 w 674"/>
                  <a:gd name="T53" fmla="*/ 178 h 213"/>
                  <a:gd name="T54" fmla="*/ 482 w 674"/>
                  <a:gd name="T55" fmla="*/ 1 h 213"/>
                  <a:gd name="T56" fmla="*/ 482 w 674"/>
                  <a:gd name="T57" fmla="*/ 1 h 213"/>
                  <a:gd name="T58" fmla="*/ 481 w 674"/>
                  <a:gd name="T59" fmla="*/ 1 h 213"/>
                  <a:gd name="T60" fmla="*/ 656 w 674"/>
                  <a:gd name="T61" fmla="*/ 63 h 213"/>
                  <a:gd name="T62" fmla="*/ 656 w 674"/>
                  <a:gd name="T63" fmla="*/ 62 h 213"/>
                  <a:gd name="T64" fmla="*/ 655 w 674"/>
                  <a:gd name="T65" fmla="*/ 63 h 213"/>
                  <a:gd name="T66" fmla="*/ 672 w 674"/>
                  <a:gd name="T67" fmla="*/ 98 h 213"/>
                  <a:gd name="T68" fmla="*/ 673 w 674"/>
                  <a:gd name="T69" fmla="*/ 98 h 213"/>
                  <a:gd name="T70" fmla="*/ 673 w 674"/>
                  <a:gd name="T71" fmla="*/ 97 h 213"/>
                  <a:gd name="T72" fmla="*/ 488 w 674"/>
                  <a:gd name="T73" fmla="*/ 35 h 213"/>
                  <a:gd name="T74" fmla="*/ 487 w 674"/>
                  <a:gd name="T75" fmla="*/ 34 h 213"/>
                  <a:gd name="T76" fmla="*/ 487 w 674"/>
                  <a:gd name="T77" fmla="*/ 35 h 213"/>
                  <a:gd name="T78" fmla="*/ 181 w 674"/>
                  <a:gd name="T79" fmla="*/ 211 h 213"/>
                  <a:gd name="T80" fmla="*/ 178 w 674"/>
                  <a:gd name="T81" fmla="*/ 211 h 213"/>
                  <a:gd name="T82" fmla="*/ 1 w 674"/>
                  <a:gd name="T83" fmla="*/ 162 h 213"/>
                  <a:gd name="T84" fmla="*/ 0 w 674"/>
                  <a:gd name="T85" fmla="*/ 163 h 213"/>
                  <a:gd name="T86" fmla="*/ 1 w 674"/>
                  <a:gd name="T87" fmla="*/ 163 h 213"/>
                  <a:gd name="T88" fmla="*/ 8 w 674"/>
                  <a:gd name="T89" fmla="*/ 135 h 213"/>
                  <a:gd name="T90" fmla="*/ 7 w 674"/>
                  <a:gd name="T91" fmla="*/ 135 h 213"/>
                  <a:gd name="T92" fmla="*/ 7 w 674"/>
                  <a:gd name="T93" fmla="*/ 136 h 213"/>
                  <a:gd name="T94" fmla="*/ 173 w 674"/>
                  <a:gd name="T95" fmla="*/ 178 h 213"/>
                  <a:gd name="T96" fmla="*/ 173 w 674"/>
                  <a:gd name="T97" fmla="*/ 17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74" h="213">
                    <a:moveTo>
                      <a:pt x="173" y="177"/>
                    </a:moveTo>
                    <a:cubicBezTo>
                      <a:pt x="173" y="176"/>
                      <a:pt x="173" y="176"/>
                      <a:pt x="173" y="176"/>
                    </a:cubicBezTo>
                    <a:cubicBezTo>
                      <a:pt x="113" y="176"/>
                      <a:pt x="57" y="161"/>
                      <a:pt x="8" y="134"/>
                    </a:cubicBezTo>
                    <a:cubicBezTo>
                      <a:pt x="7" y="134"/>
                      <a:pt x="7" y="134"/>
                      <a:pt x="7" y="134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4" y="144"/>
                      <a:pt x="2" y="153"/>
                      <a:pt x="0" y="162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52" y="194"/>
                      <a:pt x="113" y="212"/>
                      <a:pt x="178" y="212"/>
                    </a:cubicBezTo>
                    <a:cubicBezTo>
                      <a:pt x="179" y="213"/>
                      <a:pt x="180" y="213"/>
                      <a:pt x="181" y="213"/>
                    </a:cubicBezTo>
                    <a:cubicBezTo>
                      <a:pt x="312" y="213"/>
                      <a:pt x="426" y="141"/>
                      <a:pt x="488" y="36"/>
                    </a:cubicBezTo>
                    <a:cubicBezTo>
                      <a:pt x="487" y="35"/>
                      <a:pt x="487" y="35"/>
                      <a:pt x="487" y="35"/>
                    </a:cubicBezTo>
                    <a:cubicBezTo>
                      <a:pt x="487" y="36"/>
                      <a:pt x="487" y="36"/>
                      <a:pt x="487" y="36"/>
                    </a:cubicBezTo>
                    <a:cubicBezTo>
                      <a:pt x="540" y="73"/>
                      <a:pt x="604" y="96"/>
                      <a:pt x="673" y="98"/>
                    </a:cubicBezTo>
                    <a:cubicBezTo>
                      <a:pt x="674" y="99"/>
                      <a:pt x="674" y="99"/>
                      <a:pt x="674" y="99"/>
                    </a:cubicBezTo>
                    <a:cubicBezTo>
                      <a:pt x="674" y="98"/>
                      <a:pt x="674" y="98"/>
                      <a:pt x="674" y="98"/>
                    </a:cubicBezTo>
                    <a:cubicBezTo>
                      <a:pt x="669" y="85"/>
                      <a:pt x="663" y="74"/>
                      <a:pt x="656" y="62"/>
                    </a:cubicBezTo>
                    <a:cubicBezTo>
                      <a:pt x="656" y="62"/>
                      <a:pt x="656" y="62"/>
                      <a:pt x="656" y="62"/>
                    </a:cubicBezTo>
                    <a:cubicBezTo>
                      <a:pt x="656" y="62"/>
                      <a:pt x="656" y="62"/>
                      <a:pt x="656" y="62"/>
                    </a:cubicBezTo>
                    <a:cubicBezTo>
                      <a:pt x="591" y="57"/>
                      <a:pt x="532" y="35"/>
                      <a:pt x="482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420" y="106"/>
                      <a:pt x="306" y="176"/>
                      <a:pt x="175" y="176"/>
                    </a:cubicBezTo>
                    <a:cubicBezTo>
                      <a:pt x="174" y="176"/>
                      <a:pt x="174" y="176"/>
                      <a:pt x="173" y="176"/>
                    </a:cubicBezTo>
                    <a:cubicBezTo>
                      <a:pt x="173" y="177"/>
                      <a:pt x="173" y="177"/>
                      <a:pt x="173" y="177"/>
                    </a:cubicBezTo>
                    <a:cubicBezTo>
                      <a:pt x="173" y="178"/>
                      <a:pt x="173" y="178"/>
                      <a:pt x="173" y="178"/>
                    </a:cubicBezTo>
                    <a:cubicBezTo>
                      <a:pt x="173" y="178"/>
                      <a:pt x="174" y="178"/>
                      <a:pt x="175" y="178"/>
                    </a:cubicBezTo>
                    <a:cubicBezTo>
                      <a:pt x="306" y="178"/>
                      <a:pt x="421" y="107"/>
                      <a:pt x="482" y="1"/>
                    </a:cubicBezTo>
                    <a:cubicBezTo>
                      <a:pt x="482" y="1"/>
                      <a:pt x="482" y="1"/>
                      <a:pt x="482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531" y="36"/>
                      <a:pt x="591" y="58"/>
                      <a:pt x="656" y="63"/>
                    </a:cubicBezTo>
                    <a:cubicBezTo>
                      <a:pt x="656" y="62"/>
                      <a:pt x="656" y="62"/>
                      <a:pt x="656" y="62"/>
                    </a:cubicBezTo>
                    <a:cubicBezTo>
                      <a:pt x="655" y="63"/>
                      <a:pt x="655" y="63"/>
                      <a:pt x="655" y="63"/>
                    </a:cubicBezTo>
                    <a:cubicBezTo>
                      <a:pt x="661" y="74"/>
                      <a:pt x="667" y="86"/>
                      <a:pt x="672" y="98"/>
                    </a:cubicBezTo>
                    <a:cubicBezTo>
                      <a:pt x="673" y="98"/>
                      <a:pt x="673" y="98"/>
                      <a:pt x="673" y="98"/>
                    </a:cubicBezTo>
                    <a:cubicBezTo>
                      <a:pt x="673" y="97"/>
                      <a:pt x="673" y="97"/>
                      <a:pt x="673" y="97"/>
                    </a:cubicBezTo>
                    <a:cubicBezTo>
                      <a:pt x="604" y="94"/>
                      <a:pt x="541" y="72"/>
                      <a:pt x="488" y="35"/>
                    </a:cubicBezTo>
                    <a:cubicBezTo>
                      <a:pt x="487" y="34"/>
                      <a:pt x="487" y="34"/>
                      <a:pt x="487" y="34"/>
                    </a:cubicBezTo>
                    <a:cubicBezTo>
                      <a:pt x="487" y="35"/>
                      <a:pt x="487" y="35"/>
                      <a:pt x="487" y="35"/>
                    </a:cubicBezTo>
                    <a:cubicBezTo>
                      <a:pt x="425" y="140"/>
                      <a:pt x="311" y="211"/>
                      <a:pt x="181" y="211"/>
                    </a:cubicBezTo>
                    <a:cubicBezTo>
                      <a:pt x="180" y="211"/>
                      <a:pt x="179" y="211"/>
                      <a:pt x="178" y="211"/>
                    </a:cubicBezTo>
                    <a:cubicBezTo>
                      <a:pt x="113" y="211"/>
                      <a:pt x="53" y="193"/>
                      <a:pt x="1" y="162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3" y="153"/>
                      <a:pt x="5" y="144"/>
                      <a:pt x="8" y="135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56" y="162"/>
                      <a:pt x="113" y="177"/>
                      <a:pt x="173" y="178"/>
                    </a:cubicBezTo>
                    <a:lnTo>
                      <a:pt x="173" y="177"/>
                    </a:lnTo>
                    <a:close/>
                  </a:path>
                </a:pathLst>
              </a:custGeom>
              <a:solidFill>
                <a:srgbClr val="F5C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0E73BB6D-A327-5981-EA1C-88B4D88FF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300" y="698501"/>
                <a:ext cx="1431925" cy="495300"/>
              </a:xfrm>
              <a:custGeom>
                <a:avLst/>
                <a:gdLst>
                  <a:gd name="T0" fmla="*/ 467 w 649"/>
                  <a:gd name="T1" fmla="*/ 0 h 224"/>
                  <a:gd name="T2" fmla="*/ 158 w 649"/>
                  <a:gd name="T3" fmla="*/ 177 h 224"/>
                  <a:gd name="T4" fmla="*/ 14 w 649"/>
                  <a:gd name="T5" fmla="*/ 145 h 224"/>
                  <a:gd name="T6" fmla="*/ 0 w 649"/>
                  <a:gd name="T7" fmla="*/ 181 h 224"/>
                  <a:gd name="T8" fmla="*/ 166 w 649"/>
                  <a:gd name="T9" fmla="*/ 223 h 224"/>
                  <a:gd name="T10" fmla="*/ 475 w 649"/>
                  <a:gd name="T11" fmla="*/ 47 h 224"/>
                  <a:gd name="T12" fmla="*/ 649 w 649"/>
                  <a:gd name="T13" fmla="*/ 108 h 224"/>
                  <a:gd name="T14" fmla="*/ 615 w 649"/>
                  <a:gd name="T15" fmla="*/ 59 h 224"/>
                  <a:gd name="T16" fmla="*/ 467 w 649"/>
                  <a:gd name="T1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9" h="224">
                    <a:moveTo>
                      <a:pt x="467" y="0"/>
                    </a:moveTo>
                    <a:cubicBezTo>
                      <a:pt x="405" y="106"/>
                      <a:pt x="290" y="178"/>
                      <a:pt x="158" y="177"/>
                    </a:cubicBezTo>
                    <a:cubicBezTo>
                      <a:pt x="107" y="176"/>
                      <a:pt x="58" y="165"/>
                      <a:pt x="14" y="145"/>
                    </a:cubicBezTo>
                    <a:cubicBezTo>
                      <a:pt x="9" y="156"/>
                      <a:pt x="4" y="169"/>
                      <a:pt x="0" y="181"/>
                    </a:cubicBezTo>
                    <a:cubicBezTo>
                      <a:pt x="50" y="208"/>
                      <a:pt x="106" y="223"/>
                      <a:pt x="166" y="223"/>
                    </a:cubicBezTo>
                    <a:cubicBezTo>
                      <a:pt x="297" y="224"/>
                      <a:pt x="413" y="153"/>
                      <a:pt x="475" y="47"/>
                    </a:cubicBezTo>
                    <a:cubicBezTo>
                      <a:pt x="525" y="81"/>
                      <a:pt x="584" y="103"/>
                      <a:pt x="649" y="108"/>
                    </a:cubicBezTo>
                    <a:cubicBezTo>
                      <a:pt x="639" y="91"/>
                      <a:pt x="627" y="74"/>
                      <a:pt x="615" y="59"/>
                    </a:cubicBezTo>
                    <a:cubicBezTo>
                      <a:pt x="561" y="51"/>
                      <a:pt x="510" y="30"/>
                      <a:pt x="467" y="0"/>
                    </a:cubicBezTo>
                    <a:close/>
                  </a:path>
                </a:pathLst>
              </a:custGeom>
              <a:solidFill>
                <a:srgbClr val="C298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2E0297F-7E23-351A-FD6F-AD4D1C055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300" y="696913"/>
                <a:ext cx="1433512" cy="496888"/>
              </a:xfrm>
              <a:custGeom>
                <a:avLst/>
                <a:gdLst>
                  <a:gd name="T0" fmla="*/ 467 w 650"/>
                  <a:gd name="T1" fmla="*/ 1 h 225"/>
                  <a:gd name="T2" fmla="*/ 467 w 650"/>
                  <a:gd name="T3" fmla="*/ 1 h 225"/>
                  <a:gd name="T4" fmla="*/ 161 w 650"/>
                  <a:gd name="T5" fmla="*/ 177 h 225"/>
                  <a:gd name="T6" fmla="*/ 158 w 650"/>
                  <a:gd name="T7" fmla="*/ 177 h 225"/>
                  <a:gd name="T8" fmla="*/ 14 w 650"/>
                  <a:gd name="T9" fmla="*/ 145 h 225"/>
                  <a:gd name="T10" fmla="*/ 13 w 650"/>
                  <a:gd name="T11" fmla="*/ 145 h 225"/>
                  <a:gd name="T12" fmla="*/ 13 w 650"/>
                  <a:gd name="T13" fmla="*/ 145 h 225"/>
                  <a:gd name="T14" fmla="*/ 0 w 650"/>
                  <a:gd name="T15" fmla="*/ 182 h 225"/>
                  <a:gd name="T16" fmla="*/ 0 w 650"/>
                  <a:gd name="T17" fmla="*/ 182 h 225"/>
                  <a:gd name="T18" fmla="*/ 0 w 650"/>
                  <a:gd name="T19" fmla="*/ 183 h 225"/>
                  <a:gd name="T20" fmla="*/ 166 w 650"/>
                  <a:gd name="T21" fmla="*/ 225 h 225"/>
                  <a:gd name="T22" fmla="*/ 168 w 650"/>
                  <a:gd name="T23" fmla="*/ 225 h 225"/>
                  <a:gd name="T24" fmla="*/ 475 w 650"/>
                  <a:gd name="T25" fmla="*/ 48 h 225"/>
                  <a:gd name="T26" fmla="*/ 475 w 650"/>
                  <a:gd name="T27" fmla="*/ 48 h 225"/>
                  <a:gd name="T28" fmla="*/ 474 w 650"/>
                  <a:gd name="T29" fmla="*/ 48 h 225"/>
                  <a:gd name="T30" fmla="*/ 649 w 650"/>
                  <a:gd name="T31" fmla="*/ 110 h 225"/>
                  <a:gd name="T32" fmla="*/ 650 w 650"/>
                  <a:gd name="T33" fmla="*/ 110 h 225"/>
                  <a:gd name="T34" fmla="*/ 649 w 650"/>
                  <a:gd name="T35" fmla="*/ 109 h 225"/>
                  <a:gd name="T36" fmla="*/ 615 w 650"/>
                  <a:gd name="T37" fmla="*/ 59 h 225"/>
                  <a:gd name="T38" fmla="*/ 615 w 650"/>
                  <a:gd name="T39" fmla="*/ 59 h 225"/>
                  <a:gd name="T40" fmla="*/ 615 w 650"/>
                  <a:gd name="T41" fmla="*/ 59 h 225"/>
                  <a:gd name="T42" fmla="*/ 468 w 650"/>
                  <a:gd name="T43" fmla="*/ 1 h 225"/>
                  <a:gd name="T44" fmla="*/ 467 w 650"/>
                  <a:gd name="T45" fmla="*/ 0 h 225"/>
                  <a:gd name="T46" fmla="*/ 467 w 650"/>
                  <a:gd name="T47" fmla="*/ 1 h 225"/>
                  <a:gd name="T48" fmla="*/ 467 w 650"/>
                  <a:gd name="T49" fmla="*/ 1 h 225"/>
                  <a:gd name="T50" fmla="*/ 467 w 650"/>
                  <a:gd name="T51" fmla="*/ 2 h 225"/>
                  <a:gd name="T52" fmla="*/ 615 w 650"/>
                  <a:gd name="T53" fmla="*/ 61 h 225"/>
                  <a:gd name="T54" fmla="*/ 615 w 650"/>
                  <a:gd name="T55" fmla="*/ 60 h 225"/>
                  <a:gd name="T56" fmla="*/ 614 w 650"/>
                  <a:gd name="T57" fmla="*/ 60 h 225"/>
                  <a:gd name="T58" fmla="*/ 648 w 650"/>
                  <a:gd name="T59" fmla="*/ 110 h 225"/>
                  <a:gd name="T60" fmla="*/ 649 w 650"/>
                  <a:gd name="T61" fmla="*/ 109 h 225"/>
                  <a:gd name="T62" fmla="*/ 649 w 650"/>
                  <a:gd name="T63" fmla="*/ 109 h 225"/>
                  <a:gd name="T64" fmla="*/ 475 w 650"/>
                  <a:gd name="T65" fmla="*/ 47 h 225"/>
                  <a:gd name="T66" fmla="*/ 474 w 650"/>
                  <a:gd name="T67" fmla="*/ 47 h 225"/>
                  <a:gd name="T68" fmla="*/ 474 w 650"/>
                  <a:gd name="T69" fmla="*/ 47 h 225"/>
                  <a:gd name="T70" fmla="*/ 168 w 650"/>
                  <a:gd name="T71" fmla="*/ 223 h 225"/>
                  <a:gd name="T72" fmla="*/ 166 w 650"/>
                  <a:gd name="T73" fmla="*/ 223 h 225"/>
                  <a:gd name="T74" fmla="*/ 1 w 650"/>
                  <a:gd name="T75" fmla="*/ 181 h 225"/>
                  <a:gd name="T76" fmla="*/ 0 w 650"/>
                  <a:gd name="T77" fmla="*/ 182 h 225"/>
                  <a:gd name="T78" fmla="*/ 1 w 650"/>
                  <a:gd name="T79" fmla="*/ 182 h 225"/>
                  <a:gd name="T80" fmla="*/ 14 w 650"/>
                  <a:gd name="T81" fmla="*/ 146 h 225"/>
                  <a:gd name="T82" fmla="*/ 14 w 650"/>
                  <a:gd name="T83" fmla="*/ 146 h 225"/>
                  <a:gd name="T84" fmla="*/ 13 w 650"/>
                  <a:gd name="T85" fmla="*/ 146 h 225"/>
                  <a:gd name="T86" fmla="*/ 158 w 650"/>
                  <a:gd name="T87" fmla="*/ 178 h 225"/>
                  <a:gd name="T88" fmla="*/ 161 w 650"/>
                  <a:gd name="T89" fmla="*/ 178 h 225"/>
                  <a:gd name="T90" fmla="*/ 468 w 650"/>
                  <a:gd name="T91" fmla="*/ 1 h 225"/>
                  <a:gd name="T92" fmla="*/ 467 w 650"/>
                  <a:gd name="T93" fmla="*/ 1 h 225"/>
                  <a:gd name="T94" fmla="*/ 467 w 650"/>
                  <a:gd name="T95" fmla="*/ 2 h 225"/>
                  <a:gd name="T96" fmla="*/ 467 w 650"/>
                  <a:gd name="T97" fmla="*/ 1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0" h="225">
                    <a:moveTo>
                      <a:pt x="467" y="1"/>
                    </a:moveTo>
                    <a:cubicBezTo>
                      <a:pt x="467" y="1"/>
                      <a:pt x="467" y="1"/>
                      <a:pt x="467" y="1"/>
                    </a:cubicBezTo>
                    <a:cubicBezTo>
                      <a:pt x="405" y="106"/>
                      <a:pt x="291" y="177"/>
                      <a:pt x="161" y="177"/>
                    </a:cubicBezTo>
                    <a:cubicBezTo>
                      <a:pt x="160" y="177"/>
                      <a:pt x="159" y="177"/>
                      <a:pt x="158" y="177"/>
                    </a:cubicBezTo>
                    <a:cubicBezTo>
                      <a:pt x="107" y="177"/>
                      <a:pt x="58" y="165"/>
                      <a:pt x="14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8" y="157"/>
                      <a:pt x="4" y="169"/>
                      <a:pt x="0" y="182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49" y="209"/>
                      <a:pt x="106" y="224"/>
                      <a:pt x="166" y="225"/>
                    </a:cubicBezTo>
                    <a:cubicBezTo>
                      <a:pt x="166" y="225"/>
                      <a:pt x="167" y="225"/>
                      <a:pt x="168" y="225"/>
                    </a:cubicBezTo>
                    <a:cubicBezTo>
                      <a:pt x="299" y="225"/>
                      <a:pt x="414" y="154"/>
                      <a:pt x="475" y="48"/>
                    </a:cubicBezTo>
                    <a:cubicBezTo>
                      <a:pt x="475" y="48"/>
                      <a:pt x="475" y="48"/>
                      <a:pt x="475" y="48"/>
                    </a:cubicBezTo>
                    <a:cubicBezTo>
                      <a:pt x="474" y="48"/>
                      <a:pt x="474" y="48"/>
                      <a:pt x="474" y="48"/>
                    </a:cubicBezTo>
                    <a:cubicBezTo>
                      <a:pt x="524" y="83"/>
                      <a:pt x="584" y="105"/>
                      <a:pt x="649" y="110"/>
                    </a:cubicBezTo>
                    <a:cubicBezTo>
                      <a:pt x="650" y="110"/>
                      <a:pt x="650" y="110"/>
                      <a:pt x="650" y="110"/>
                    </a:cubicBezTo>
                    <a:cubicBezTo>
                      <a:pt x="649" y="109"/>
                      <a:pt x="649" y="109"/>
                      <a:pt x="649" y="109"/>
                    </a:cubicBezTo>
                    <a:cubicBezTo>
                      <a:pt x="639" y="92"/>
                      <a:pt x="628" y="75"/>
                      <a:pt x="615" y="59"/>
                    </a:cubicBezTo>
                    <a:cubicBezTo>
                      <a:pt x="615" y="59"/>
                      <a:pt x="615" y="59"/>
                      <a:pt x="615" y="59"/>
                    </a:cubicBezTo>
                    <a:cubicBezTo>
                      <a:pt x="615" y="59"/>
                      <a:pt x="615" y="59"/>
                      <a:pt x="615" y="59"/>
                    </a:cubicBezTo>
                    <a:cubicBezTo>
                      <a:pt x="561" y="51"/>
                      <a:pt x="511" y="30"/>
                      <a:pt x="468" y="1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467" y="1"/>
                      <a:pt x="467" y="1"/>
                      <a:pt x="467" y="1"/>
                    </a:cubicBezTo>
                    <a:cubicBezTo>
                      <a:pt x="467" y="1"/>
                      <a:pt x="467" y="1"/>
                      <a:pt x="467" y="1"/>
                    </a:cubicBezTo>
                    <a:cubicBezTo>
                      <a:pt x="467" y="2"/>
                      <a:pt x="467" y="2"/>
                      <a:pt x="467" y="2"/>
                    </a:cubicBezTo>
                    <a:cubicBezTo>
                      <a:pt x="510" y="32"/>
                      <a:pt x="560" y="52"/>
                      <a:pt x="615" y="61"/>
                    </a:cubicBezTo>
                    <a:cubicBezTo>
                      <a:pt x="615" y="60"/>
                      <a:pt x="615" y="60"/>
                      <a:pt x="615" y="60"/>
                    </a:cubicBezTo>
                    <a:cubicBezTo>
                      <a:pt x="614" y="60"/>
                      <a:pt x="614" y="60"/>
                      <a:pt x="614" y="60"/>
                    </a:cubicBezTo>
                    <a:cubicBezTo>
                      <a:pt x="627" y="76"/>
                      <a:pt x="638" y="92"/>
                      <a:pt x="648" y="110"/>
                    </a:cubicBezTo>
                    <a:cubicBezTo>
                      <a:pt x="649" y="109"/>
                      <a:pt x="649" y="109"/>
                      <a:pt x="649" y="109"/>
                    </a:cubicBezTo>
                    <a:cubicBezTo>
                      <a:pt x="649" y="109"/>
                      <a:pt x="649" y="109"/>
                      <a:pt x="649" y="109"/>
                    </a:cubicBezTo>
                    <a:cubicBezTo>
                      <a:pt x="584" y="104"/>
                      <a:pt x="525" y="82"/>
                      <a:pt x="475" y="47"/>
                    </a:cubicBezTo>
                    <a:cubicBezTo>
                      <a:pt x="474" y="47"/>
                      <a:pt x="474" y="47"/>
                      <a:pt x="474" y="47"/>
                    </a:cubicBezTo>
                    <a:cubicBezTo>
                      <a:pt x="474" y="47"/>
                      <a:pt x="474" y="47"/>
                      <a:pt x="474" y="47"/>
                    </a:cubicBezTo>
                    <a:cubicBezTo>
                      <a:pt x="413" y="153"/>
                      <a:pt x="299" y="223"/>
                      <a:pt x="168" y="223"/>
                    </a:cubicBezTo>
                    <a:cubicBezTo>
                      <a:pt x="167" y="223"/>
                      <a:pt x="167" y="223"/>
                      <a:pt x="166" y="223"/>
                    </a:cubicBezTo>
                    <a:cubicBezTo>
                      <a:pt x="106" y="223"/>
                      <a:pt x="50" y="208"/>
                      <a:pt x="1" y="181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5" y="170"/>
                      <a:pt x="9" y="158"/>
                      <a:pt x="14" y="146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13" y="146"/>
                      <a:pt x="13" y="146"/>
                      <a:pt x="13" y="146"/>
                    </a:cubicBezTo>
                    <a:cubicBezTo>
                      <a:pt x="57" y="166"/>
                      <a:pt x="107" y="178"/>
                      <a:pt x="158" y="178"/>
                    </a:cubicBezTo>
                    <a:cubicBezTo>
                      <a:pt x="159" y="178"/>
                      <a:pt x="160" y="178"/>
                      <a:pt x="161" y="178"/>
                    </a:cubicBezTo>
                    <a:cubicBezTo>
                      <a:pt x="292" y="178"/>
                      <a:pt x="406" y="107"/>
                      <a:pt x="468" y="1"/>
                    </a:cubicBezTo>
                    <a:cubicBezTo>
                      <a:pt x="467" y="1"/>
                      <a:pt x="467" y="1"/>
                      <a:pt x="467" y="1"/>
                    </a:cubicBezTo>
                    <a:cubicBezTo>
                      <a:pt x="467" y="2"/>
                      <a:pt x="467" y="2"/>
                      <a:pt x="467" y="2"/>
                    </a:cubicBez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F5C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23FE849-34F6-6D9E-6E8A-235F5F00E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050" y="601663"/>
                <a:ext cx="1323975" cy="490538"/>
              </a:xfrm>
              <a:custGeom>
                <a:avLst/>
                <a:gdLst>
                  <a:gd name="T0" fmla="*/ 137 w 601"/>
                  <a:gd name="T1" fmla="*/ 176 h 222"/>
                  <a:gd name="T2" fmla="*/ 16 w 601"/>
                  <a:gd name="T3" fmla="*/ 154 h 222"/>
                  <a:gd name="T4" fmla="*/ 0 w 601"/>
                  <a:gd name="T5" fmla="*/ 189 h 222"/>
                  <a:gd name="T6" fmla="*/ 144 w 601"/>
                  <a:gd name="T7" fmla="*/ 221 h 222"/>
                  <a:gd name="T8" fmla="*/ 453 w 601"/>
                  <a:gd name="T9" fmla="*/ 44 h 222"/>
                  <a:gd name="T10" fmla="*/ 601 w 601"/>
                  <a:gd name="T11" fmla="*/ 103 h 222"/>
                  <a:gd name="T12" fmla="*/ 544 w 601"/>
                  <a:gd name="T13" fmla="*/ 47 h 222"/>
                  <a:gd name="T14" fmla="*/ 446 w 601"/>
                  <a:gd name="T15" fmla="*/ 0 h 222"/>
                  <a:gd name="T16" fmla="*/ 137 w 601"/>
                  <a:gd name="T17" fmla="*/ 17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1" h="222">
                    <a:moveTo>
                      <a:pt x="137" y="176"/>
                    </a:moveTo>
                    <a:cubicBezTo>
                      <a:pt x="95" y="176"/>
                      <a:pt x="54" y="168"/>
                      <a:pt x="16" y="154"/>
                    </a:cubicBezTo>
                    <a:cubicBezTo>
                      <a:pt x="10" y="165"/>
                      <a:pt x="5" y="177"/>
                      <a:pt x="0" y="189"/>
                    </a:cubicBezTo>
                    <a:cubicBezTo>
                      <a:pt x="44" y="209"/>
                      <a:pt x="93" y="220"/>
                      <a:pt x="144" y="221"/>
                    </a:cubicBezTo>
                    <a:cubicBezTo>
                      <a:pt x="276" y="222"/>
                      <a:pt x="391" y="150"/>
                      <a:pt x="453" y="44"/>
                    </a:cubicBezTo>
                    <a:cubicBezTo>
                      <a:pt x="496" y="74"/>
                      <a:pt x="547" y="95"/>
                      <a:pt x="601" y="103"/>
                    </a:cubicBezTo>
                    <a:cubicBezTo>
                      <a:pt x="584" y="82"/>
                      <a:pt x="565" y="64"/>
                      <a:pt x="544" y="47"/>
                    </a:cubicBezTo>
                    <a:cubicBezTo>
                      <a:pt x="509" y="36"/>
                      <a:pt x="476" y="20"/>
                      <a:pt x="446" y="0"/>
                    </a:cubicBezTo>
                    <a:cubicBezTo>
                      <a:pt x="385" y="106"/>
                      <a:pt x="269" y="177"/>
                      <a:pt x="137" y="176"/>
                    </a:cubicBezTo>
                    <a:close/>
                  </a:path>
                </a:pathLst>
              </a:custGeom>
              <a:solidFill>
                <a:srgbClr val="F5C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71156E7A-A0C4-9B21-C25F-A251E7626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600076"/>
                <a:ext cx="1330325" cy="488950"/>
              </a:xfrm>
              <a:custGeom>
                <a:avLst/>
                <a:gdLst>
                  <a:gd name="T0" fmla="*/ 138 w 603"/>
                  <a:gd name="T1" fmla="*/ 177 h 222"/>
                  <a:gd name="T2" fmla="*/ 138 w 603"/>
                  <a:gd name="T3" fmla="*/ 177 h 222"/>
                  <a:gd name="T4" fmla="*/ 18 w 603"/>
                  <a:gd name="T5" fmla="*/ 155 h 222"/>
                  <a:gd name="T6" fmla="*/ 17 w 603"/>
                  <a:gd name="T7" fmla="*/ 154 h 222"/>
                  <a:gd name="T8" fmla="*/ 17 w 603"/>
                  <a:gd name="T9" fmla="*/ 155 h 222"/>
                  <a:gd name="T10" fmla="*/ 0 w 603"/>
                  <a:gd name="T11" fmla="*/ 189 h 222"/>
                  <a:gd name="T12" fmla="*/ 0 w 603"/>
                  <a:gd name="T13" fmla="*/ 190 h 222"/>
                  <a:gd name="T14" fmla="*/ 0 w 603"/>
                  <a:gd name="T15" fmla="*/ 190 h 222"/>
                  <a:gd name="T16" fmla="*/ 145 w 603"/>
                  <a:gd name="T17" fmla="*/ 222 h 222"/>
                  <a:gd name="T18" fmla="*/ 148 w 603"/>
                  <a:gd name="T19" fmla="*/ 222 h 222"/>
                  <a:gd name="T20" fmla="*/ 455 w 603"/>
                  <a:gd name="T21" fmla="*/ 45 h 222"/>
                  <a:gd name="T22" fmla="*/ 454 w 603"/>
                  <a:gd name="T23" fmla="*/ 45 h 222"/>
                  <a:gd name="T24" fmla="*/ 454 w 603"/>
                  <a:gd name="T25" fmla="*/ 46 h 222"/>
                  <a:gd name="T26" fmla="*/ 602 w 603"/>
                  <a:gd name="T27" fmla="*/ 105 h 222"/>
                  <a:gd name="T28" fmla="*/ 603 w 603"/>
                  <a:gd name="T29" fmla="*/ 105 h 222"/>
                  <a:gd name="T30" fmla="*/ 602 w 603"/>
                  <a:gd name="T31" fmla="*/ 103 h 222"/>
                  <a:gd name="T32" fmla="*/ 545 w 603"/>
                  <a:gd name="T33" fmla="*/ 48 h 222"/>
                  <a:gd name="T34" fmla="*/ 545 w 603"/>
                  <a:gd name="T35" fmla="*/ 48 h 222"/>
                  <a:gd name="T36" fmla="*/ 545 w 603"/>
                  <a:gd name="T37" fmla="*/ 48 h 222"/>
                  <a:gd name="T38" fmla="*/ 448 w 603"/>
                  <a:gd name="T39" fmla="*/ 0 h 222"/>
                  <a:gd name="T40" fmla="*/ 447 w 603"/>
                  <a:gd name="T41" fmla="*/ 0 h 222"/>
                  <a:gd name="T42" fmla="*/ 447 w 603"/>
                  <a:gd name="T43" fmla="*/ 1 h 222"/>
                  <a:gd name="T44" fmla="*/ 141 w 603"/>
                  <a:gd name="T45" fmla="*/ 177 h 222"/>
                  <a:gd name="T46" fmla="*/ 138 w 603"/>
                  <a:gd name="T47" fmla="*/ 177 h 222"/>
                  <a:gd name="T48" fmla="*/ 138 w 603"/>
                  <a:gd name="T49" fmla="*/ 177 h 222"/>
                  <a:gd name="T50" fmla="*/ 138 w 603"/>
                  <a:gd name="T51" fmla="*/ 178 h 222"/>
                  <a:gd name="T52" fmla="*/ 141 w 603"/>
                  <a:gd name="T53" fmla="*/ 178 h 222"/>
                  <a:gd name="T54" fmla="*/ 448 w 603"/>
                  <a:gd name="T55" fmla="*/ 1 h 222"/>
                  <a:gd name="T56" fmla="*/ 447 w 603"/>
                  <a:gd name="T57" fmla="*/ 1 h 222"/>
                  <a:gd name="T58" fmla="*/ 447 w 603"/>
                  <a:gd name="T59" fmla="*/ 1 h 222"/>
                  <a:gd name="T60" fmla="*/ 545 w 603"/>
                  <a:gd name="T61" fmla="*/ 49 h 222"/>
                  <a:gd name="T62" fmla="*/ 545 w 603"/>
                  <a:gd name="T63" fmla="*/ 48 h 222"/>
                  <a:gd name="T64" fmla="*/ 544 w 603"/>
                  <a:gd name="T65" fmla="*/ 49 h 222"/>
                  <a:gd name="T66" fmla="*/ 601 w 603"/>
                  <a:gd name="T67" fmla="*/ 104 h 222"/>
                  <a:gd name="T68" fmla="*/ 602 w 603"/>
                  <a:gd name="T69" fmla="*/ 104 h 222"/>
                  <a:gd name="T70" fmla="*/ 602 w 603"/>
                  <a:gd name="T71" fmla="*/ 103 h 222"/>
                  <a:gd name="T72" fmla="*/ 455 w 603"/>
                  <a:gd name="T73" fmla="*/ 45 h 222"/>
                  <a:gd name="T74" fmla="*/ 454 w 603"/>
                  <a:gd name="T75" fmla="*/ 44 h 222"/>
                  <a:gd name="T76" fmla="*/ 454 w 603"/>
                  <a:gd name="T77" fmla="*/ 45 h 222"/>
                  <a:gd name="T78" fmla="*/ 148 w 603"/>
                  <a:gd name="T79" fmla="*/ 221 h 222"/>
                  <a:gd name="T80" fmla="*/ 145 w 603"/>
                  <a:gd name="T81" fmla="*/ 221 h 222"/>
                  <a:gd name="T82" fmla="*/ 1 w 603"/>
                  <a:gd name="T83" fmla="*/ 189 h 222"/>
                  <a:gd name="T84" fmla="*/ 1 w 603"/>
                  <a:gd name="T85" fmla="*/ 190 h 222"/>
                  <a:gd name="T86" fmla="*/ 1 w 603"/>
                  <a:gd name="T87" fmla="*/ 190 h 222"/>
                  <a:gd name="T88" fmla="*/ 18 w 603"/>
                  <a:gd name="T89" fmla="*/ 156 h 222"/>
                  <a:gd name="T90" fmla="*/ 17 w 603"/>
                  <a:gd name="T91" fmla="*/ 155 h 222"/>
                  <a:gd name="T92" fmla="*/ 17 w 603"/>
                  <a:gd name="T93" fmla="*/ 156 h 222"/>
                  <a:gd name="T94" fmla="*/ 138 w 603"/>
                  <a:gd name="T95" fmla="*/ 178 h 222"/>
                  <a:gd name="T96" fmla="*/ 138 w 603"/>
                  <a:gd name="T97" fmla="*/ 17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3" h="222">
                    <a:moveTo>
                      <a:pt x="138" y="177"/>
                    </a:moveTo>
                    <a:cubicBezTo>
                      <a:pt x="138" y="177"/>
                      <a:pt x="138" y="177"/>
                      <a:pt x="138" y="177"/>
                    </a:cubicBezTo>
                    <a:cubicBezTo>
                      <a:pt x="96" y="176"/>
                      <a:pt x="55" y="169"/>
                      <a:pt x="18" y="155"/>
                    </a:cubicBezTo>
                    <a:cubicBezTo>
                      <a:pt x="17" y="154"/>
                      <a:pt x="17" y="154"/>
                      <a:pt x="17" y="154"/>
                    </a:cubicBezTo>
                    <a:cubicBezTo>
                      <a:pt x="17" y="155"/>
                      <a:pt x="17" y="155"/>
                      <a:pt x="17" y="155"/>
                    </a:cubicBezTo>
                    <a:cubicBezTo>
                      <a:pt x="11" y="166"/>
                      <a:pt x="5" y="178"/>
                      <a:pt x="0" y="189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44" y="210"/>
                      <a:pt x="94" y="222"/>
                      <a:pt x="145" y="222"/>
                    </a:cubicBezTo>
                    <a:cubicBezTo>
                      <a:pt x="146" y="222"/>
                      <a:pt x="147" y="222"/>
                      <a:pt x="148" y="222"/>
                    </a:cubicBezTo>
                    <a:cubicBezTo>
                      <a:pt x="279" y="222"/>
                      <a:pt x="393" y="151"/>
                      <a:pt x="455" y="45"/>
                    </a:cubicBezTo>
                    <a:cubicBezTo>
                      <a:pt x="454" y="45"/>
                      <a:pt x="454" y="45"/>
                      <a:pt x="454" y="45"/>
                    </a:cubicBezTo>
                    <a:cubicBezTo>
                      <a:pt x="454" y="46"/>
                      <a:pt x="454" y="46"/>
                      <a:pt x="454" y="46"/>
                    </a:cubicBezTo>
                    <a:cubicBezTo>
                      <a:pt x="497" y="76"/>
                      <a:pt x="547" y="96"/>
                      <a:pt x="602" y="105"/>
                    </a:cubicBezTo>
                    <a:cubicBezTo>
                      <a:pt x="603" y="105"/>
                      <a:pt x="603" y="105"/>
                      <a:pt x="603" y="105"/>
                    </a:cubicBezTo>
                    <a:cubicBezTo>
                      <a:pt x="602" y="103"/>
                      <a:pt x="602" y="103"/>
                      <a:pt x="602" y="103"/>
                    </a:cubicBezTo>
                    <a:cubicBezTo>
                      <a:pt x="585" y="83"/>
                      <a:pt x="566" y="64"/>
                      <a:pt x="545" y="48"/>
                    </a:cubicBezTo>
                    <a:cubicBezTo>
                      <a:pt x="545" y="48"/>
                      <a:pt x="545" y="48"/>
                      <a:pt x="545" y="48"/>
                    </a:cubicBezTo>
                    <a:cubicBezTo>
                      <a:pt x="545" y="48"/>
                      <a:pt x="545" y="48"/>
                      <a:pt x="545" y="48"/>
                    </a:cubicBezTo>
                    <a:cubicBezTo>
                      <a:pt x="510" y="37"/>
                      <a:pt x="477" y="21"/>
                      <a:pt x="448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47" y="1"/>
                      <a:pt x="447" y="1"/>
                      <a:pt x="447" y="1"/>
                    </a:cubicBezTo>
                    <a:cubicBezTo>
                      <a:pt x="385" y="106"/>
                      <a:pt x="271" y="177"/>
                      <a:pt x="141" y="177"/>
                    </a:cubicBezTo>
                    <a:cubicBezTo>
                      <a:pt x="140" y="177"/>
                      <a:pt x="139" y="177"/>
                      <a:pt x="138" y="177"/>
                    </a:cubicBezTo>
                    <a:cubicBezTo>
                      <a:pt x="138" y="177"/>
                      <a:pt x="138" y="177"/>
                      <a:pt x="138" y="177"/>
                    </a:cubicBezTo>
                    <a:cubicBezTo>
                      <a:pt x="138" y="178"/>
                      <a:pt x="138" y="178"/>
                      <a:pt x="138" y="178"/>
                    </a:cubicBezTo>
                    <a:cubicBezTo>
                      <a:pt x="139" y="178"/>
                      <a:pt x="140" y="178"/>
                      <a:pt x="141" y="178"/>
                    </a:cubicBezTo>
                    <a:cubicBezTo>
                      <a:pt x="272" y="178"/>
                      <a:pt x="386" y="107"/>
                      <a:pt x="448" y="1"/>
                    </a:cubicBezTo>
                    <a:cubicBezTo>
                      <a:pt x="447" y="1"/>
                      <a:pt x="447" y="1"/>
                      <a:pt x="447" y="1"/>
                    </a:cubicBezTo>
                    <a:cubicBezTo>
                      <a:pt x="447" y="1"/>
                      <a:pt x="447" y="1"/>
                      <a:pt x="447" y="1"/>
                    </a:cubicBezTo>
                    <a:cubicBezTo>
                      <a:pt x="477" y="22"/>
                      <a:pt x="509" y="38"/>
                      <a:pt x="545" y="49"/>
                    </a:cubicBezTo>
                    <a:cubicBezTo>
                      <a:pt x="545" y="48"/>
                      <a:pt x="545" y="48"/>
                      <a:pt x="545" y="48"/>
                    </a:cubicBezTo>
                    <a:cubicBezTo>
                      <a:pt x="544" y="49"/>
                      <a:pt x="544" y="49"/>
                      <a:pt x="544" y="49"/>
                    </a:cubicBezTo>
                    <a:cubicBezTo>
                      <a:pt x="565" y="65"/>
                      <a:pt x="584" y="84"/>
                      <a:pt x="601" y="104"/>
                    </a:cubicBezTo>
                    <a:cubicBezTo>
                      <a:pt x="602" y="104"/>
                      <a:pt x="602" y="104"/>
                      <a:pt x="602" y="104"/>
                    </a:cubicBezTo>
                    <a:cubicBezTo>
                      <a:pt x="602" y="103"/>
                      <a:pt x="602" y="103"/>
                      <a:pt x="602" y="103"/>
                    </a:cubicBezTo>
                    <a:cubicBezTo>
                      <a:pt x="548" y="95"/>
                      <a:pt x="498" y="74"/>
                      <a:pt x="455" y="45"/>
                    </a:cubicBezTo>
                    <a:cubicBezTo>
                      <a:pt x="454" y="44"/>
                      <a:pt x="454" y="44"/>
                      <a:pt x="454" y="44"/>
                    </a:cubicBezTo>
                    <a:cubicBezTo>
                      <a:pt x="454" y="45"/>
                      <a:pt x="454" y="45"/>
                      <a:pt x="454" y="45"/>
                    </a:cubicBezTo>
                    <a:cubicBezTo>
                      <a:pt x="392" y="150"/>
                      <a:pt x="278" y="221"/>
                      <a:pt x="148" y="221"/>
                    </a:cubicBezTo>
                    <a:cubicBezTo>
                      <a:pt x="147" y="221"/>
                      <a:pt x="146" y="221"/>
                      <a:pt x="145" y="221"/>
                    </a:cubicBezTo>
                    <a:cubicBezTo>
                      <a:pt x="94" y="221"/>
                      <a:pt x="45" y="209"/>
                      <a:pt x="1" y="189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6" y="178"/>
                      <a:pt x="12" y="167"/>
                      <a:pt x="18" y="156"/>
                    </a:cubicBezTo>
                    <a:cubicBezTo>
                      <a:pt x="17" y="155"/>
                      <a:pt x="17" y="155"/>
                      <a:pt x="17" y="155"/>
                    </a:cubicBezTo>
                    <a:cubicBezTo>
                      <a:pt x="17" y="156"/>
                      <a:pt x="17" y="156"/>
                      <a:pt x="17" y="156"/>
                    </a:cubicBezTo>
                    <a:cubicBezTo>
                      <a:pt x="55" y="170"/>
                      <a:pt x="96" y="178"/>
                      <a:pt x="138" y="178"/>
                    </a:cubicBezTo>
                    <a:lnTo>
                      <a:pt x="138" y="177"/>
                    </a:lnTo>
                    <a:close/>
                  </a:path>
                </a:pathLst>
              </a:custGeom>
              <a:solidFill>
                <a:srgbClr val="F5C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0AB4EC15-F8FE-AF94-3C6C-0A4A03CEC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975" y="568326"/>
                <a:ext cx="1163637" cy="423863"/>
              </a:xfrm>
              <a:custGeom>
                <a:avLst/>
                <a:gdLst>
                  <a:gd name="T0" fmla="*/ 490 w 528"/>
                  <a:gd name="T1" fmla="*/ 36 h 192"/>
                  <a:gd name="T2" fmla="*/ 405 w 528"/>
                  <a:gd name="T3" fmla="*/ 0 h 192"/>
                  <a:gd name="T4" fmla="*/ 114 w 528"/>
                  <a:gd name="T5" fmla="*/ 148 h 192"/>
                  <a:gd name="T6" fmla="*/ 22 w 528"/>
                  <a:gd name="T7" fmla="*/ 135 h 192"/>
                  <a:gd name="T8" fmla="*/ 0 w 528"/>
                  <a:gd name="T9" fmla="*/ 169 h 192"/>
                  <a:gd name="T10" fmla="*/ 121 w 528"/>
                  <a:gd name="T11" fmla="*/ 191 h 192"/>
                  <a:gd name="T12" fmla="*/ 430 w 528"/>
                  <a:gd name="T13" fmla="*/ 15 h 192"/>
                  <a:gd name="T14" fmla="*/ 528 w 528"/>
                  <a:gd name="T15" fmla="*/ 62 h 192"/>
                  <a:gd name="T16" fmla="*/ 490 w 528"/>
                  <a:gd name="T17" fmla="*/ 3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8" h="192">
                    <a:moveTo>
                      <a:pt x="490" y="36"/>
                    </a:moveTo>
                    <a:cubicBezTo>
                      <a:pt x="464" y="21"/>
                      <a:pt x="435" y="9"/>
                      <a:pt x="405" y="0"/>
                    </a:cubicBezTo>
                    <a:cubicBezTo>
                      <a:pt x="340" y="90"/>
                      <a:pt x="234" y="149"/>
                      <a:pt x="114" y="148"/>
                    </a:cubicBezTo>
                    <a:cubicBezTo>
                      <a:pt x="82" y="148"/>
                      <a:pt x="51" y="143"/>
                      <a:pt x="22" y="135"/>
                    </a:cubicBezTo>
                    <a:cubicBezTo>
                      <a:pt x="14" y="146"/>
                      <a:pt x="7" y="157"/>
                      <a:pt x="0" y="169"/>
                    </a:cubicBezTo>
                    <a:cubicBezTo>
                      <a:pt x="38" y="183"/>
                      <a:pt x="79" y="191"/>
                      <a:pt x="121" y="191"/>
                    </a:cubicBezTo>
                    <a:cubicBezTo>
                      <a:pt x="253" y="192"/>
                      <a:pt x="369" y="121"/>
                      <a:pt x="430" y="15"/>
                    </a:cubicBezTo>
                    <a:cubicBezTo>
                      <a:pt x="460" y="35"/>
                      <a:pt x="493" y="51"/>
                      <a:pt x="528" y="62"/>
                    </a:cubicBezTo>
                    <a:cubicBezTo>
                      <a:pt x="516" y="53"/>
                      <a:pt x="503" y="44"/>
                      <a:pt x="490" y="36"/>
                    </a:cubicBezTo>
                    <a:close/>
                  </a:path>
                </a:pathLst>
              </a:custGeom>
              <a:solidFill>
                <a:srgbClr val="C298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E09C9DB9-7F18-FF40-DC2F-7554D33C5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566738"/>
                <a:ext cx="1173162" cy="425450"/>
              </a:xfrm>
              <a:custGeom>
                <a:avLst/>
                <a:gdLst>
                  <a:gd name="T0" fmla="*/ 491 w 532"/>
                  <a:gd name="T1" fmla="*/ 37 h 193"/>
                  <a:gd name="T2" fmla="*/ 492 w 532"/>
                  <a:gd name="T3" fmla="*/ 37 h 193"/>
                  <a:gd name="T4" fmla="*/ 406 w 532"/>
                  <a:gd name="T5" fmla="*/ 0 h 193"/>
                  <a:gd name="T6" fmla="*/ 406 w 532"/>
                  <a:gd name="T7" fmla="*/ 0 h 193"/>
                  <a:gd name="T8" fmla="*/ 405 w 532"/>
                  <a:gd name="T9" fmla="*/ 1 h 193"/>
                  <a:gd name="T10" fmla="*/ 118 w 532"/>
                  <a:gd name="T11" fmla="*/ 148 h 193"/>
                  <a:gd name="T12" fmla="*/ 115 w 532"/>
                  <a:gd name="T13" fmla="*/ 148 h 193"/>
                  <a:gd name="T14" fmla="*/ 23 w 532"/>
                  <a:gd name="T15" fmla="*/ 135 h 193"/>
                  <a:gd name="T16" fmla="*/ 23 w 532"/>
                  <a:gd name="T17" fmla="*/ 135 h 193"/>
                  <a:gd name="T18" fmla="*/ 23 w 532"/>
                  <a:gd name="T19" fmla="*/ 136 h 193"/>
                  <a:gd name="T20" fmla="*/ 1 w 532"/>
                  <a:gd name="T21" fmla="*/ 170 h 193"/>
                  <a:gd name="T22" fmla="*/ 0 w 532"/>
                  <a:gd name="T23" fmla="*/ 171 h 193"/>
                  <a:gd name="T24" fmla="*/ 1 w 532"/>
                  <a:gd name="T25" fmla="*/ 171 h 193"/>
                  <a:gd name="T26" fmla="*/ 122 w 532"/>
                  <a:gd name="T27" fmla="*/ 193 h 193"/>
                  <a:gd name="T28" fmla="*/ 125 w 532"/>
                  <a:gd name="T29" fmla="*/ 193 h 193"/>
                  <a:gd name="T30" fmla="*/ 432 w 532"/>
                  <a:gd name="T31" fmla="*/ 16 h 193"/>
                  <a:gd name="T32" fmla="*/ 431 w 532"/>
                  <a:gd name="T33" fmla="*/ 16 h 193"/>
                  <a:gd name="T34" fmla="*/ 431 w 532"/>
                  <a:gd name="T35" fmla="*/ 16 h 193"/>
                  <a:gd name="T36" fmla="*/ 529 w 532"/>
                  <a:gd name="T37" fmla="*/ 64 h 193"/>
                  <a:gd name="T38" fmla="*/ 532 w 532"/>
                  <a:gd name="T39" fmla="*/ 65 h 193"/>
                  <a:gd name="T40" fmla="*/ 529 w 532"/>
                  <a:gd name="T41" fmla="*/ 63 h 193"/>
                  <a:gd name="T42" fmla="*/ 492 w 532"/>
                  <a:gd name="T43" fmla="*/ 37 h 193"/>
                  <a:gd name="T44" fmla="*/ 491 w 532"/>
                  <a:gd name="T45" fmla="*/ 37 h 193"/>
                  <a:gd name="T46" fmla="*/ 491 w 532"/>
                  <a:gd name="T47" fmla="*/ 38 h 193"/>
                  <a:gd name="T48" fmla="*/ 528 w 532"/>
                  <a:gd name="T49" fmla="*/ 64 h 193"/>
                  <a:gd name="T50" fmla="*/ 529 w 532"/>
                  <a:gd name="T51" fmla="*/ 63 h 193"/>
                  <a:gd name="T52" fmla="*/ 529 w 532"/>
                  <a:gd name="T53" fmla="*/ 63 h 193"/>
                  <a:gd name="T54" fmla="*/ 432 w 532"/>
                  <a:gd name="T55" fmla="*/ 15 h 193"/>
                  <a:gd name="T56" fmla="*/ 431 w 532"/>
                  <a:gd name="T57" fmla="*/ 15 h 193"/>
                  <a:gd name="T58" fmla="*/ 431 w 532"/>
                  <a:gd name="T59" fmla="*/ 16 h 193"/>
                  <a:gd name="T60" fmla="*/ 125 w 532"/>
                  <a:gd name="T61" fmla="*/ 192 h 193"/>
                  <a:gd name="T62" fmla="*/ 122 w 532"/>
                  <a:gd name="T63" fmla="*/ 192 h 193"/>
                  <a:gd name="T64" fmla="*/ 2 w 532"/>
                  <a:gd name="T65" fmla="*/ 170 h 193"/>
                  <a:gd name="T66" fmla="*/ 1 w 532"/>
                  <a:gd name="T67" fmla="*/ 170 h 193"/>
                  <a:gd name="T68" fmla="*/ 2 w 532"/>
                  <a:gd name="T69" fmla="*/ 171 h 193"/>
                  <a:gd name="T70" fmla="*/ 24 w 532"/>
                  <a:gd name="T71" fmla="*/ 136 h 193"/>
                  <a:gd name="T72" fmla="*/ 23 w 532"/>
                  <a:gd name="T73" fmla="*/ 136 h 193"/>
                  <a:gd name="T74" fmla="*/ 23 w 532"/>
                  <a:gd name="T75" fmla="*/ 137 h 193"/>
                  <a:gd name="T76" fmla="*/ 115 w 532"/>
                  <a:gd name="T77" fmla="*/ 150 h 193"/>
                  <a:gd name="T78" fmla="*/ 118 w 532"/>
                  <a:gd name="T79" fmla="*/ 150 h 193"/>
                  <a:gd name="T80" fmla="*/ 406 w 532"/>
                  <a:gd name="T81" fmla="*/ 2 h 193"/>
                  <a:gd name="T82" fmla="*/ 406 w 532"/>
                  <a:gd name="T83" fmla="*/ 1 h 193"/>
                  <a:gd name="T84" fmla="*/ 406 w 532"/>
                  <a:gd name="T85" fmla="*/ 2 h 193"/>
                  <a:gd name="T86" fmla="*/ 491 w 532"/>
                  <a:gd name="T87" fmla="*/ 38 h 193"/>
                  <a:gd name="T88" fmla="*/ 491 w 532"/>
                  <a:gd name="T89" fmla="*/ 3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2" h="193">
                    <a:moveTo>
                      <a:pt x="491" y="37"/>
                    </a:moveTo>
                    <a:cubicBezTo>
                      <a:pt x="492" y="37"/>
                      <a:pt x="492" y="37"/>
                      <a:pt x="492" y="37"/>
                    </a:cubicBezTo>
                    <a:cubicBezTo>
                      <a:pt x="465" y="21"/>
                      <a:pt x="436" y="9"/>
                      <a:pt x="406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05" y="1"/>
                      <a:pt x="405" y="1"/>
                      <a:pt x="405" y="1"/>
                    </a:cubicBezTo>
                    <a:cubicBezTo>
                      <a:pt x="341" y="90"/>
                      <a:pt x="236" y="148"/>
                      <a:pt x="118" y="148"/>
                    </a:cubicBezTo>
                    <a:cubicBezTo>
                      <a:pt x="117" y="148"/>
                      <a:pt x="116" y="148"/>
                      <a:pt x="115" y="148"/>
                    </a:cubicBezTo>
                    <a:cubicBezTo>
                      <a:pt x="84" y="148"/>
                      <a:pt x="53" y="143"/>
                      <a:pt x="23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3" y="136"/>
                      <a:pt x="23" y="136"/>
                      <a:pt x="23" y="136"/>
                    </a:cubicBezTo>
                    <a:cubicBezTo>
                      <a:pt x="15" y="147"/>
                      <a:pt x="7" y="158"/>
                      <a:pt x="1" y="170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39" y="185"/>
                      <a:pt x="80" y="193"/>
                      <a:pt x="122" y="193"/>
                    </a:cubicBezTo>
                    <a:cubicBezTo>
                      <a:pt x="123" y="193"/>
                      <a:pt x="124" y="193"/>
                      <a:pt x="125" y="193"/>
                    </a:cubicBezTo>
                    <a:cubicBezTo>
                      <a:pt x="256" y="193"/>
                      <a:pt x="370" y="122"/>
                      <a:pt x="432" y="16"/>
                    </a:cubicBezTo>
                    <a:cubicBezTo>
                      <a:pt x="431" y="16"/>
                      <a:pt x="431" y="16"/>
                      <a:pt x="431" y="16"/>
                    </a:cubicBezTo>
                    <a:cubicBezTo>
                      <a:pt x="431" y="16"/>
                      <a:pt x="431" y="16"/>
                      <a:pt x="431" y="16"/>
                    </a:cubicBezTo>
                    <a:cubicBezTo>
                      <a:pt x="461" y="37"/>
                      <a:pt x="493" y="53"/>
                      <a:pt x="529" y="64"/>
                    </a:cubicBezTo>
                    <a:cubicBezTo>
                      <a:pt x="532" y="65"/>
                      <a:pt x="532" y="65"/>
                      <a:pt x="532" y="65"/>
                    </a:cubicBezTo>
                    <a:cubicBezTo>
                      <a:pt x="529" y="63"/>
                      <a:pt x="529" y="63"/>
                      <a:pt x="529" y="63"/>
                    </a:cubicBezTo>
                    <a:cubicBezTo>
                      <a:pt x="517" y="53"/>
                      <a:pt x="505" y="45"/>
                      <a:pt x="492" y="37"/>
                    </a:cubicBezTo>
                    <a:cubicBezTo>
                      <a:pt x="491" y="37"/>
                      <a:pt x="491" y="37"/>
                      <a:pt x="491" y="37"/>
                    </a:cubicBezTo>
                    <a:cubicBezTo>
                      <a:pt x="491" y="38"/>
                      <a:pt x="491" y="38"/>
                      <a:pt x="491" y="38"/>
                    </a:cubicBezTo>
                    <a:cubicBezTo>
                      <a:pt x="504" y="46"/>
                      <a:pt x="517" y="54"/>
                      <a:pt x="528" y="64"/>
                    </a:cubicBezTo>
                    <a:cubicBezTo>
                      <a:pt x="529" y="63"/>
                      <a:pt x="529" y="63"/>
                      <a:pt x="529" y="63"/>
                    </a:cubicBezTo>
                    <a:cubicBezTo>
                      <a:pt x="529" y="63"/>
                      <a:pt x="529" y="63"/>
                      <a:pt x="529" y="63"/>
                    </a:cubicBezTo>
                    <a:cubicBezTo>
                      <a:pt x="494" y="52"/>
                      <a:pt x="461" y="36"/>
                      <a:pt x="432" y="15"/>
                    </a:cubicBezTo>
                    <a:cubicBezTo>
                      <a:pt x="431" y="15"/>
                      <a:pt x="431" y="15"/>
                      <a:pt x="431" y="15"/>
                    </a:cubicBezTo>
                    <a:cubicBezTo>
                      <a:pt x="431" y="16"/>
                      <a:pt x="431" y="16"/>
                      <a:pt x="431" y="16"/>
                    </a:cubicBezTo>
                    <a:cubicBezTo>
                      <a:pt x="369" y="121"/>
                      <a:pt x="255" y="192"/>
                      <a:pt x="125" y="192"/>
                    </a:cubicBezTo>
                    <a:cubicBezTo>
                      <a:pt x="124" y="192"/>
                      <a:pt x="123" y="192"/>
                      <a:pt x="122" y="192"/>
                    </a:cubicBezTo>
                    <a:cubicBezTo>
                      <a:pt x="80" y="191"/>
                      <a:pt x="39" y="184"/>
                      <a:pt x="2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9" y="159"/>
                      <a:pt x="16" y="147"/>
                      <a:pt x="24" y="136"/>
                    </a:cubicBezTo>
                    <a:cubicBezTo>
                      <a:pt x="23" y="136"/>
                      <a:pt x="23" y="136"/>
                      <a:pt x="23" y="136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52" y="145"/>
                      <a:pt x="83" y="149"/>
                      <a:pt x="115" y="150"/>
                    </a:cubicBezTo>
                    <a:cubicBezTo>
                      <a:pt x="116" y="150"/>
                      <a:pt x="117" y="150"/>
                      <a:pt x="118" y="150"/>
                    </a:cubicBezTo>
                    <a:cubicBezTo>
                      <a:pt x="237" y="150"/>
                      <a:pt x="342" y="91"/>
                      <a:pt x="406" y="2"/>
                    </a:cubicBezTo>
                    <a:cubicBezTo>
                      <a:pt x="406" y="1"/>
                      <a:pt x="406" y="1"/>
                      <a:pt x="406" y="1"/>
                    </a:cubicBezTo>
                    <a:cubicBezTo>
                      <a:pt x="406" y="2"/>
                      <a:pt x="406" y="2"/>
                      <a:pt x="406" y="2"/>
                    </a:cubicBezTo>
                    <a:cubicBezTo>
                      <a:pt x="436" y="10"/>
                      <a:pt x="464" y="22"/>
                      <a:pt x="491" y="38"/>
                    </a:cubicBezTo>
                    <a:lnTo>
                      <a:pt x="491" y="37"/>
                    </a:lnTo>
                    <a:close/>
                  </a:path>
                </a:pathLst>
              </a:custGeom>
              <a:solidFill>
                <a:srgbClr val="F5C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60344CD4-7242-691A-9451-80B969813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600" y="538163"/>
                <a:ext cx="844550" cy="358775"/>
              </a:xfrm>
              <a:custGeom>
                <a:avLst/>
                <a:gdLst>
                  <a:gd name="T0" fmla="*/ 290 w 383"/>
                  <a:gd name="T1" fmla="*/ 1 h 163"/>
                  <a:gd name="T2" fmla="*/ 0 w 383"/>
                  <a:gd name="T3" fmla="*/ 149 h 163"/>
                  <a:gd name="T4" fmla="*/ 92 w 383"/>
                  <a:gd name="T5" fmla="*/ 162 h 163"/>
                  <a:gd name="T6" fmla="*/ 383 w 383"/>
                  <a:gd name="T7" fmla="*/ 14 h 163"/>
                  <a:gd name="T8" fmla="*/ 304 w 383"/>
                  <a:gd name="T9" fmla="*/ 2 h 163"/>
                  <a:gd name="T10" fmla="*/ 290 w 383"/>
                  <a:gd name="T11" fmla="*/ 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3" h="163">
                    <a:moveTo>
                      <a:pt x="290" y="1"/>
                    </a:moveTo>
                    <a:cubicBezTo>
                      <a:pt x="171" y="0"/>
                      <a:pt x="65" y="59"/>
                      <a:pt x="0" y="149"/>
                    </a:cubicBezTo>
                    <a:cubicBezTo>
                      <a:pt x="29" y="157"/>
                      <a:pt x="60" y="162"/>
                      <a:pt x="92" y="162"/>
                    </a:cubicBezTo>
                    <a:cubicBezTo>
                      <a:pt x="212" y="163"/>
                      <a:pt x="318" y="104"/>
                      <a:pt x="383" y="14"/>
                    </a:cubicBezTo>
                    <a:cubicBezTo>
                      <a:pt x="357" y="7"/>
                      <a:pt x="331" y="3"/>
                      <a:pt x="304" y="2"/>
                    </a:cubicBezTo>
                    <a:cubicBezTo>
                      <a:pt x="299" y="1"/>
                      <a:pt x="295" y="1"/>
                      <a:pt x="290" y="1"/>
                    </a:cubicBezTo>
                    <a:close/>
                  </a:path>
                </a:pathLst>
              </a:custGeom>
              <a:solidFill>
                <a:srgbClr val="F5C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A31C4F3-19B5-F3E9-289F-0A3498766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539751"/>
                <a:ext cx="849312" cy="357188"/>
              </a:xfrm>
              <a:custGeom>
                <a:avLst/>
                <a:gdLst>
                  <a:gd name="T0" fmla="*/ 291 w 385"/>
                  <a:gd name="T1" fmla="*/ 0 h 162"/>
                  <a:gd name="T2" fmla="*/ 292 w 385"/>
                  <a:gd name="T3" fmla="*/ 0 h 162"/>
                  <a:gd name="T4" fmla="*/ 289 w 385"/>
                  <a:gd name="T5" fmla="*/ 0 h 162"/>
                  <a:gd name="T6" fmla="*/ 1 w 385"/>
                  <a:gd name="T7" fmla="*/ 148 h 162"/>
                  <a:gd name="T8" fmla="*/ 0 w 385"/>
                  <a:gd name="T9" fmla="*/ 148 h 162"/>
                  <a:gd name="T10" fmla="*/ 1 w 385"/>
                  <a:gd name="T11" fmla="*/ 149 h 162"/>
                  <a:gd name="T12" fmla="*/ 93 w 385"/>
                  <a:gd name="T13" fmla="*/ 162 h 162"/>
                  <a:gd name="T14" fmla="*/ 96 w 385"/>
                  <a:gd name="T15" fmla="*/ 162 h 162"/>
                  <a:gd name="T16" fmla="*/ 384 w 385"/>
                  <a:gd name="T17" fmla="*/ 14 h 162"/>
                  <a:gd name="T18" fmla="*/ 385 w 385"/>
                  <a:gd name="T19" fmla="*/ 13 h 162"/>
                  <a:gd name="T20" fmla="*/ 384 w 385"/>
                  <a:gd name="T21" fmla="*/ 12 h 162"/>
                  <a:gd name="T22" fmla="*/ 305 w 385"/>
                  <a:gd name="T23" fmla="*/ 0 h 162"/>
                  <a:gd name="T24" fmla="*/ 292 w 385"/>
                  <a:gd name="T25" fmla="*/ 0 h 162"/>
                  <a:gd name="T26" fmla="*/ 291 w 385"/>
                  <a:gd name="T27" fmla="*/ 0 h 162"/>
                  <a:gd name="T28" fmla="*/ 291 w 385"/>
                  <a:gd name="T29" fmla="*/ 1 h 162"/>
                  <a:gd name="T30" fmla="*/ 305 w 385"/>
                  <a:gd name="T31" fmla="*/ 1 h 162"/>
                  <a:gd name="T32" fmla="*/ 384 w 385"/>
                  <a:gd name="T33" fmla="*/ 14 h 162"/>
                  <a:gd name="T34" fmla="*/ 384 w 385"/>
                  <a:gd name="T35" fmla="*/ 13 h 162"/>
                  <a:gd name="T36" fmla="*/ 383 w 385"/>
                  <a:gd name="T37" fmla="*/ 13 h 162"/>
                  <a:gd name="T38" fmla="*/ 96 w 385"/>
                  <a:gd name="T39" fmla="*/ 160 h 162"/>
                  <a:gd name="T40" fmla="*/ 93 w 385"/>
                  <a:gd name="T41" fmla="*/ 160 h 162"/>
                  <a:gd name="T42" fmla="*/ 1 w 385"/>
                  <a:gd name="T43" fmla="*/ 147 h 162"/>
                  <a:gd name="T44" fmla="*/ 1 w 385"/>
                  <a:gd name="T45" fmla="*/ 148 h 162"/>
                  <a:gd name="T46" fmla="*/ 2 w 385"/>
                  <a:gd name="T47" fmla="*/ 148 h 162"/>
                  <a:gd name="T48" fmla="*/ 289 w 385"/>
                  <a:gd name="T49" fmla="*/ 1 h 162"/>
                  <a:gd name="T50" fmla="*/ 291 w 385"/>
                  <a:gd name="T51" fmla="*/ 1 h 162"/>
                  <a:gd name="T52" fmla="*/ 291 w 385"/>
                  <a:gd name="T5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5" h="162">
                    <a:moveTo>
                      <a:pt x="29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91" y="0"/>
                      <a:pt x="290" y="0"/>
                      <a:pt x="289" y="0"/>
                    </a:cubicBezTo>
                    <a:cubicBezTo>
                      <a:pt x="170" y="0"/>
                      <a:pt x="65" y="58"/>
                      <a:pt x="1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1" y="149"/>
                      <a:pt x="1" y="149"/>
                      <a:pt x="1" y="149"/>
                    </a:cubicBezTo>
                    <a:cubicBezTo>
                      <a:pt x="30" y="157"/>
                      <a:pt x="61" y="161"/>
                      <a:pt x="93" y="162"/>
                    </a:cubicBezTo>
                    <a:cubicBezTo>
                      <a:pt x="94" y="162"/>
                      <a:pt x="95" y="162"/>
                      <a:pt x="96" y="162"/>
                    </a:cubicBezTo>
                    <a:cubicBezTo>
                      <a:pt x="215" y="162"/>
                      <a:pt x="320" y="103"/>
                      <a:pt x="384" y="14"/>
                    </a:cubicBezTo>
                    <a:cubicBezTo>
                      <a:pt x="385" y="13"/>
                      <a:pt x="385" y="13"/>
                      <a:pt x="385" y="13"/>
                    </a:cubicBezTo>
                    <a:cubicBezTo>
                      <a:pt x="384" y="12"/>
                      <a:pt x="384" y="12"/>
                      <a:pt x="384" y="12"/>
                    </a:cubicBezTo>
                    <a:cubicBezTo>
                      <a:pt x="359" y="5"/>
                      <a:pt x="332" y="1"/>
                      <a:pt x="305" y="0"/>
                    </a:cubicBezTo>
                    <a:cubicBezTo>
                      <a:pt x="300" y="0"/>
                      <a:pt x="296" y="0"/>
                      <a:pt x="292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1" y="1"/>
                      <a:pt x="291" y="1"/>
                      <a:pt x="291" y="1"/>
                    </a:cubicBezTo>
                    <a:cubicBezTo>
                      <a:pt x="296" y="1"/>
                      <a:pt x="300" y="1"/>
                      <a:pt x="305" y="1"/>
                    </a:cubicBezTo>
                    <a:cubicBezTo>
                      <a:pt x="332" y="3"/>
                      <a:pt x="358" y="7"/>
                      <a:pt x="384" y="14"/>
                    </a:cubicBezTo>
                    <a:cubicBezTo>
                      <a:pt x="384" y="13"/>
                      <a:pt x="384" y="13"/>
                      <a:pt x="384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19" y="102"/>
                      <a:pt x="214" y="160"/>
                      <a:pt x="96" y="160"/>
                    </a:cubicBezTo>
                    <a:cubicBezTo>
                      <a:pt x="95" y="160"/>
                      <a:pt x="94" y="160"/>
                      <a:pt x="93" y="160"/>
                    </a:cubicBezTo>
                    <a:cubicBezTo>
                      <a:pt x="62" y="160"/>
                      <a:pt x="31" y="155"/>
                      <a:pt x="1" y="147"/>
                    </a:cubicBezTo>
                    <a:cubicBezTo>
                      <a:pt x="1" y="148"/>
                      <a:pt x="1" y="148"/>
                      <a:pt x="1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66" y="59"/>
                      <a:pt x="171" y="1"/>
                      <a:pt x="289" y="1"/>
                    </a:cubicBezTo>
                    <a:cubicBezTo>
                      <a:pt x="290" y="1"/>
                      <a:pt x="291" y="1"/>
                      <a:pt x="291" y="1"/>
                    </a:cubicBez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5C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48FE4EF8-09A1-CB35-05C8-7AD229CD5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3" y="1274764"/>
              <a:ext cx="309562" cy="285750"/>
            </a:xfrm>
            <a:custGeom>
              <a:avLst/>
              <a:gdLst>
                <a:gd name="T0" fmla="*/ 136 w 140"/>
                <a:gd name="T1" fmla="*/ 51 h 130"/>
                <a:gd name="T2" fmla="*/ 140 w 140"/>
                <a:gd name="T3" fmla="*/ 34 h 130"/>
                <a:gd name="T4" fmla="*/ 104 w 140"/>
                <a:gd name="T5" fmla="*/ 0 h 130"/>
                <a:gd name="T6" fmla="*/ 70 w 140"/>
                <a:gd name="T7" fmla="*/ 33 h 130"/>
                <a:gd name="T8" fmla="*/ 70 w 140"/>
                <a:gd name="T9" fmla="*/ 33 h 130"/>
                <a:gd name="T10" fmla="*/ 35 w 140"/>
                <a:gd name="T11" fmla="*/ 2 h 130"/>
                <a:gd name="T12" fmla="*/ 1 w 140"/>
                <a:gd name="T13" fmla="*/ 37 h 130"/>
                <a:gd name="T14" fmla="*/ 15 w 140"/>
                <a:gd name="T15" fmla="*/ 65 h 130"/>
                <a:gd name="T16" fmla="*/ 72 w 140"/>
                <a:gd name="T17" fmla="*/ 130 h 130"/>
                <a:gd name="T18" fmla="*/ 136 w 140"/>
                <a:gd name="T19" fmla="*/ 51 h 130"/>
                <a:gd name="T20" fmla="*/ 136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36" y="51"/>
                  </a:moveTo>
                  <a:cubicBezTo>
                    <a:pt x="139" y="46"/>
                    <a:pt x="140" y="40"/>
                    <a:pt x="140" y="34"/>
                  </a:cubicBezTo>
                  <a:cubicBezTo>
                    <a:pt x="139" y="15"/>
                    <a:pt x="124" y="0"/>
                    <a:pt x="104" y="0"/>
                  </a:cubicBezTo>
                  <a:cubicBezTo>
                    <a:pt x="86" y="1"/>
                    <a:pt x="71" y="15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8" y="15"/>
                    <a:pt x="53" y="1"/>
                    <a:pt x="35" y="2"/>
                  </a:cubicBezTo>
                  <a:cubicBezTo>
                    <a:pt x="16" y="2"/>
                    <a:pt x="0" y="18"/>
                    <a:pt x="1" y="37"/>
                  </a:cubicBezTo>
                  <a:cubicBezTo>
                    <a:pt x="1" y="49"/>
                    <a:pt x="15" y="65"/>
                    <a:pt x="15" y="65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30"/>
                    <a:pt x="134" y="55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lose/>
                </a:path>
              </a:pathLst>
            </a:custGeom>
            <a:solidFill>
              <a:srgbClr val="DF5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0" name="Freeform 60">
              <a:extLst>
                <a:ext uri="{FF2B5EF4-FFF2-40B4-BE49-F238E27FC236}">
                  <a16:creationId xmlns:a16="http://schemas.microsoft.com/office/drawing/2014/main" id="{3F751294-FB82-3AD3-4EE6-8BAE8808EA50}"/>
                </a:ext>
              </a:extLst>
            </p:cNvPr>
            <p:cNvSpPr>
              <a:spLocks/>
            </p:cNvSpPr>
            <p:nvPr/>
          </p:nvSpPr>
          <p:spPr bwMode="auto">
            <a:xfrm rot="1317041">
              <a:off x="7267575" y="1348582"/>
              <a:ext cx="309562" cy="285750"/>
            </a:xfrm>
            <a:custGeom>
              <a:avLst/>
              <a:gdLst>
                <a:gd name="T0" fmla="*/ 136 w 140"/>
                <a:gd name="T1" fmla="*/ 51 h 130"/>
                <a:gd name="T2" fmla="*/ 140 w 140"/>
                <a:gd name="T3" fmla="*/ 34 h 130"/>
                <a:gd name="T4" fmla="*/ 104 w 140"/>
                <a:gd name="T5" fmla="*/ 0 h 130"/>
                <a:gd name="T6" fmla="*/ 70 w 140"/>
                <a:gd name="T7" fmla="*/ 33 h 130"/>
                <a:gd name="T8" fmla="*/ 70 w 140"/>
                <a:gd name="T9" fmla="*/ 33 h 130"/>
                <a:gd name="T10" fmla="*/ 35 w 140"/>
                <a:gd name="T11" fmla="*/ 2 h 130"/>
                <a:gd name="T12" fmla="*/ 1 w 140"/>
                <a:gd name="T13" fmla="*/ 37 h 130"/>
                <a:gd name="T14" fmla="*/ 15 w 140"/>
                <a:gd name="T15" fmla="*/ 65 h 130"/>
                <a:gd name="T16" fmla="*/ 72 w 140"/>
                <a:gd name="T17" fmla="*/ 130 h 130"/>
                <a:gd name="T18" fmla="*/ 136 w 140"/>
                <a:gd name="T19" fmla="*/ 51 h 130"/>
                <a:gd name="T20" fmla="*/ 136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36" y="51"/>
                  </a:moveTo>
                  <a:cubicBezTo>
                    <a:pt x="139" y="46"/>
                    <a:pt x="140" y="40"/>
                    <a:pt x="140" y="34"/>
                  </a:cubicBezTo>
                  <a:cubicBezTo>
                    <a:pt x="139" y="15"/>
                    <a:pt x="124" y="0"/>
                    <a:pt x="104" y="0"/>
                  </a:cubicBezTo>
                  <a:cubicBezTo>
                    <a:pt x="86" y="1"/>
                    <a:pt x="71" y="15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8" y="15"/>
                    <a:pt x="53" y="1"/>
                    <a:pt x="35" y="2"/>
                  </a:cubicBezTo>
                  <a:cubicBezTo>
                    <a:pt x="16" y="2"/>
                    <a:pt x="0" y="18"/>
                    <a:pt x="1" y="37"/>
                  </a:cubicBezTo>
                  <a:cubicBezTo>
                    <a:pt x="1" y="49"/>
                    <a:pt x="15" y="65"/>
                    <a:pt x="15" y="65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30"/>
                    <a:pt x="134" y="55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lose/>
                </a:path>
              </a:pathLst>
            </a:custGeom>
            <a:solidFill>
              <a:srgbClr val="DF5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612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5" name="组合 3754"/>
          <p:cNvGrpSpPr/>
          <p:nvPr/>
        </p:nvGrpSpPr>
        <p:grpSpPr>
          <a:xfrm>
            <a:off x="2824172" y="2139746"/>
            <a:ext cx="1160711" cy="1959559"/>
            <a:chOff x="3076575" y="2817813"/>
            <a:chExt cx="649288" cy="1400175"/>
          </a:xfrm>
        </p:grpSpPr>
        <p:sp>
          <p:nvSpPr>
            <p:cNvPr id="3178" name="Freeform 231"/>
            <p:cNvSpPr>
              <a:spLocks/>
            </p:cNvSpPr>
            <p:nvPr/>
          </p:nvSpPr>
          <p:spPr bwMode="auto">
            <a:xfrm>
              <a:off x="3178175" y="2916238"/>
              <a:ext cx="441325" cy="692150"/>
            </a:xfrm>
            <a:custGeom>
              <a:avLst/>
              <a:gdLst>
                <a:gd name="T0" fmla="*/ 161 w 244"/>
                <a:gd name="T1" fmla="*/ 383 h 383"/>
                <a:gd name="T2" fmla="*/ 83 w 244"/>
                <a:gd name="T3" fmla="*/ 383 h 383"/>
                <a:gd name="T4" fmla="*/ 0 w 244"/>
                <a:gd name="T5" fmla="*/ 300 h 383"/>
                <a:gd name="T6" fmla="*/ 0 w 244"/>
                <a:gd name="T7" fmla="*/ 84 h 383"/>
                <a:gd name="T8" fmla="*/ 83 w 244"/>
                <a:gd name="T9" fmla="*/ 0 h 383"/>
                <a:gd name="T10" fmla="*/ 93 w 244"/>
                <a:gd name="T11" fmla="*/ 0 h 383"/>
                <a:gd name="T12" fmla="*/ 161 w 244"/>
                <a:gd name="T13" fmla="*/ 0 h 383"/>
                <a:gd name="T14" fmla="*/ 244 w 244"/>
                <a:gd name="T15" fmla="*/ 84 h 383"/>
                <a:gd name="T16" fmla="*/ 244 w 244"/>
                <a:gd name="T17" fmla="*/ 300 h 383"/>
                <a:gd name="T18" fmla="*/ 161 w 244"/>
                <a:gd name="T1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383">
                  <a:moveTo>
                    <a:pt x="161" y="383"/>
                  </a:moveTo>
                  <a:cubicBezTo>
                    <a:pt x="83" y="383"/>
                    <a:pt x="83" y="383"/>
                    <a:pt x="83" y="383"/>
                  </a:cubicBezTo>
                  <a:cubicBezTo>
                    <a:pt x="37" y="383"/>
                    <a:pt x="0" y="346"/>
                    <a:pt x="0" y="30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07" y="0"/>
                    <a:pt x="244" y="38"/>
                    <a:pt x="244" y="84"/>
                  </a:cubicBezTo>
                  <a:cubicBezTo>
                    <a:pt x="244" y="300"/>
                    <a:pt x="244" y="300"/>
                    <a:pt x="244" y="300"/>
                  </a:cubicBezTo>
                  <a:cubicBezTo>
                    <a:pt x="244" y="346"/>
                    <a:pt x="207" y="383"/>
                    <a:pt x="161" y="383"/>
                  </a:cubicBezTo>
                  <a:close/>
                </a:path>
              </a:pathLst>
            </a:custGeom>
            <a:solidFill>
              <a:srgbClr val="F0A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9" name="Rectangle 232"/>
            <p:cNvSpPr>
              <a:spLocks noChangeArrowheads="1"/>
            </p:cNvSpPr>
            <p:nvPr/>
          </p:nvSpPr>
          <p:spPr bwMode="auto">
            <a:xfrm>
              <a:off x="3346450" y="3608388"/>
              <a:ext cx="109538" cy="144463"/>
            </a:xfrm>
            <a:prstGeom prst="rect">
              <a:avLst/>
            </a:prstGeom>
            <a:solidFill>
              <a:srgbClr val="E6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0" name="Freeform 233"/>
            <p:cNvSpPr>
              <a:spLocks/>
            </p:cNvSpPr>
            <p:nvPr/>
          </p:nvSpPr>
          <p:spPr bwMode="auto">
            <a:xfrm>
              <a:off x="3124200" y="3171825"/>
              <a:ext cx="53975" cy="109538"/>
            </a:xfrm>
            <a:custGeom>
              <a:avLst/>
              <a:gdLst>
                <a:gd name="T0" fmla="*/ 30 w 30"/>
                <a:gd name="T1" fmla="*/ 0 h 60"/>
                <a:gd name="T2" fmla="*/ 0 w 30"/>
                <a:gd name="T3" fmla="*/ 30 h 60"/>
                <a:gd name="T4" fmla="*/ 30 w 30"/>
                <a:gd name="T5" fmla="*/ 60 h 60"/>
                <a:gd name="T6" fmla="*/ 30 w 3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0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C8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1" name="Freeform 234"/>
            <p:cNvSpPr>
              <a:spLocks/>
            </p:cNvSpPr>
            <p:nvPr/>
          </p:nvSpPr>
          <p:spPr bwMode="auto">
            <a:xfrm>
              <a:off x="3619500" y="3171825"/>
              <a:ext cx="53975" cy="109538"/>
            </a:xfrm>
            <a:custGeom>
              <a:avLst/>
              <a:gdLst>
                <a:gd name="T0" fmla="*/ 0 w 30"/>
                <a:gd name="T1" fmla="*/ 0 h 60"/>
                <a:gd name="T2" fmla="*/ 30 w 30"/>
                <a:gd name="T3" fmla="*/ 30 h 60"/>
                <a:gd name="T4" fmla="*/ 0 w 30"/>
                <a:gd name="T5" fmla="*/ 60 h 60"/>
                <a:gd name="T6" fmla="*/ 0 w 3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0">
                  <a:moveTo>
                    <a:pt x="0" y="0"/>
                  </a:moveTo>
                  <a:cubicBezTo>
                    <a:pt x="17" y="0"/>
                    <a:pt x="30" y="14"/>
                    <a:pt x="30" y="30"/>
                  </a:cubicBezTo>
                  <a:cubicBezTo>
                    <a:pt x="30" y="47"/>
                    <a:pt x="17" y="60"/>
                    <a:pt x="0" y="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8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2" name="Freeform 235"/>
            <p:cNvSpPr>
              <a:spLocks/>
            </p:cNvSpPr>
            <p:nvPr/>
          </p:nvSpPr>
          <p:spPr bwMode="auto">
            <a:xfrm>
              <a:off x="3178175" y="2817813"/>
              <a:ext cx="441325" cy="347663"/>
            </a:xfrm>
            <a:custGeom>
              <a:avLst/>
              <a:gdLst>
                <a:gd name="T0" fmla="*/ 217 w 244"/>
                <a:gd name="T1" fmla="*/ 76 h 192"/>
                <a:gd name="T2" fmla="*/ 218 w 244"/>
                <a:gd name="T3" fmla="*/ 76 h 192"/>
                <a:gd name="T4" fmla="*/ 121 w 244"/>
                <a:gd name="T5" fmla="*/ 11 h 192"/>
                <a:gd name="T6" fmla="*/ 121 w 244"/>
                <a:gd name="T7" fmla="*/ 54 h 192"/>
                <a:gd name="T8" fmla="*/ 118 w 244"/>
                <a:gd name="T9" fmla="*/ 54 h 192"/>
                <a:gd name="T10" fmla="*/ 71 w 244"/>
                <a:gd name="T11" fmla="*/ 18 h 192"/>
                <a:gd name="T12" fmla="*/ 71 w 244"/>
                <a:gd name="T13" fmla="*/ 55 h 192"/>
                <a:gd name="T14" fmla="*/ 0 w 244"/>
                <a:gd name="T15" fmla="*/ 138 h 192"/>
                <a:gd name="T16" fmla="*/ 0 w 244"/>
                <a:gd name="T17" fmla="*/ 192 h 192"/>
                <a:gd name="T18" fmla="*/ 56 w 244"/>
                <a:gd name="T19" fmla="*/ 192 h 192"/>
                <a:gd name="T20" fmla="*/ 56 w 244"/>
                <a:gd name="T21" fmla="*/ 148 h 192"/>
                <a:gd name="T22" fmla="*/ 78 w 244"/>
                <a:gd name="T23" fmla="*/ 126 h 192"/>
                <a:gd name="T24" fmla="*/ 166 w 244"/>
                <a:gd name="T25" fmla="*/ 126 h 192"/>
                <a:gd name="T26" fmla="*/ 188 w 244"/>
                <a:gd name="T27" fmla="*/ 148 h 192"/>
                <a:gd name="T28" fmla="*/ 188 w 244"/>
                <a:gd name="T29" fmla="*/ 192 h 192"/>
                <a:gd name="T30" fmla="*/ 244 w 244"/>
                <a:gd name="T31" fmla="*/ 192 h 192"/>
                <a:gd name="T32" fmla="*/ 244 w 244"/>
                <a:gd name="T33" fmla="*/ 138 h 192"/>
                <a:gd name="T34" fmla="*/ 217 w 244"/>
                <a:gd name="T35" fmla="*/ 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192">
                  <a:moveTo>
                    <a:pt x="217" y="76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184" y="0"/>
                    <a:pt x="121" y="11"/>
                    <a:pt x="121" y="11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04" y="18"/>
                    <a:pt x="71" y="18"/>
                    <a:pt x="71" y="18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31" y="61"/>
                    <a:pt x="0" y="96"/>
                    <a:pt x="0" y="13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36"/>
                    <a:pt x="66" y="126"/>
                    <a:pt x="78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78" y="126"/>
                    <a:pt x="188" y="136"/>
                    <a:pt x="188" y="148"/>
                  </a:cubicBezTo>
                  <a:cubicBezTo>
                    <a:pt x="188" y="192"/>
                    <a:pt x="188" y="192"/>
                    <a:pt x="188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13"/>
                    <a:pt x="234" y="92"/>
                    <a:pt x="217" y="76"/>
                  </a:cubicBezTo>
                  <a:close/>
                </a:path>
              </a:pathLst>
            </a:custGeom>
            <a:solidFill>
              <a:srgbClr val="7C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3" name="Freeform 236"/>
            <p:cNvSpPr>
              <a:spLocks/>
            </p:cNvSpPr>
            <p:nvPr/>
          </p:nvSpPr>
          <p:spPr bwMode="auto">
            <a:xfrm>
              <a:off x="3076575" y="3752850"/>
              <a:ext cx="649288" cy="465138"/>
            </a:xfrm>
            <a:custGeom>
              <a:avLst/>
              <a:gdLst>
                <a:gd name="T0" fmla="*/ 359 w 359"/>
                <a:gd name="T1" fmla="*/ 258 h 258"/>
                <a:gd name="T2" fmla="*/ 359 w 359"/>
                <a:gd name="T3" fmla="*/ 33 h 258"/>
                <a:gd name="T4" fmla="*/ 326 w 359"/>
                <a:gd name="T5" fmla="*/ 0 h 258"/>
                <a:gd name="T6" fmla="*/ 33 w 359"/>
                <a:gd name="T7" fmla="*/ 0 h 258"/>
                <a:gd name="T8" fmla="*/ 0 w 359"/>
                <a:gd name="T9" fmla="*/ 33 h 258"/>
                <a:gd name="T10" fmla="*/ 0 w 359"/>
                <a:gd name="T11" fmla="*/ 258 h 258"/>
                <a:gd name="T12" fmla="*/ 359 w 359"/>
                <a:gd name="T1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258">
                  <a:moveTo>
                    <a:pt x="359" y="258"/>
                  </a:moveTo>
                  <a:cubicBezTo>
                    <a:pt x="359" y="33"/>
                    <a:pt x="359" y="33"/>
                    <a:pt x="359" y="33"/>
                  </a:cubicBezTo>
                  <a:cubicBezTo>
                    <a:pt x="359" y="15"/>
                    <a:pt x="344" y="0"/>
                    <a:pt x="32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258"/>
                    <a:pt x="0" y="258"/>
                    <a:pt x="0" y="258"/>
                  </a:cubicBezTo>
                  <a:lnTo>
                    <a:pt x="359" y="258"/>
                  </a:lnTo>
                  <a:close/>
                </a:path>
              </a:pathLst>
            </a:cu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4" name="Rectangle 237"/>
            <p:cNvSpPr>
              <a:spLocks noChangeArrowheads="1"/>
            </p:cNvSpPr>
            <p:nvPr/>
          </p:nvSpPr>
          <p:spPr bwMode="auto">
            <a:xfrm>
              <a:off x="3291681" y="3185373"/>
              <a:ext cx="398463" cy="5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600" b="1" i="0" u="none" strike="noStrike" cap="none" normalizeH="0" baseline="0" dirty="0">
                  <a:ln>
                    <a:noFill/>
                  </a:ln>
                  <a:solidFill>
                    <a:srgbClr val="F4F2E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单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86" name="Rectangle 238"/>
            <p:cNvSpPr>
              <a:spLocks noChangeArrowheads="1"/>
            </p:cNvSpPr>
            <p:nvPr/>
          </p:nvSpPr>
          <p:spPr bwMode="auto">
            <a:xfrm>
              <a:off x="3076575" y="4141788"/>
              <a:ext cx="649288" cy="76200"/>
            </a:xfrm>
            <a:prstGeom prst="rect">
              <a:avLst/>
            </a:prstGeom>
            <a:solidFill>
              <a:srgbClr val="3E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7" name="Rectangle 239"/>
            <p:cNvSpPr>
              <a:spLocks noChangeArrowheads="1"/>
            </p:cNvSpPr>
            <p:nvPr/>
          </p:nvSpPr>
          <p:spPr bwMode="auto">
            <a:xfrm>
              <a:off x="3076575" y="4064000"/>
              <a:ext cx="649288" cy="77788"/>
            </a:xfrm>
            <a:prstGeom prst="rect">
              <a:avLst/>
            </a:pr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8" name="Rectangle 240"/>
            <p:cNvSpPr>
              <a:spLocks noChangeArrowheads="1"/>
            </p:cNvSpPr>
            <p:nvPr/>
          </p:nvSpPr>
          <p:spPr bwMode="auto">
            <a:xfrm>
              <a:off x="3076575" y="3986213"/>
              <a:ext cx="649288" cy="77788"/>
            </a:xfrm>
            <a:prstGeom prst="rect">
              <a:avLst/>
            </a:prstGeom>
            <a:solidFill>
              <a:srgbClr val="3E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9" name="Rectangle 241"/>
            <p:cNvSpPr>
              <a:spLocks noChangeArrowheads="1"/>
            </p:cNvSpPr>
            <p:nvPr/>
          </p:nvSpPr>
          <p:spPr bwMode="auto">
            <a:xfrm>
              <a:off x="3076575" y="3908425"/>
              <a:ext cx="649288" cy="77788"/>
            </a:xfrm>
            <a:prstGeom prst="rect">
              <a:avLst/>
            </a:pr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0" name="Rectangle 242"/>
            <p:cNvSpPr>
              <a:spLocks noChangeArrowheads="1"/>
            </p:cNvSpPr>
            <p:nvPr/>
          </p:nvSpPr>
          <p:spPr bwMode="auto">
            <a:xfrm>
              <a:off x="3076575" y="3830638"/>
              <a:ext cx="649288" cy="77788"/>
            </a:xfrm>
            <a:prstGeom prst="rect">
              <a:avLst/>
            </a:prstGeom>
            <a:solidFill>
              <a:srgbClr val="3E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1" name="Freeform 243"/>
            <p:cNvSpPr>
              <a:spLocks/>
            </p:cNvSpPr>
            <p:nvPr/>
          </p:nvSpPr>
          <p:spPr bwMode="auto">
            <a:xfrm>
              <a:off x="3402013" y="3752850"/>
              <a:ext cx="177800" cy="138113"/>
            </a:xfrm>
            <a:custGeom>
              <a:avLst/>
              <a:gdLst>
                <a:gd name="T0" fmla="*/ 34 w 112"/>
                <a:gd name="T1" fmla="*/ 0 h 87"/>
                <a:gd name="T2" fmla="*/ 0 w 112"/>
                <a:gd name="T3" fmla="*/ 57 h 87"/>
                <a:gd name="T4" fmla="*/ 67 w 112"/>
                <a:gd name="T5" fmla="*/ 87 h 87"/>
                <a:gd name="T6" fmla="*/ 112 w 112"/>
                <a:gd name="T7" fmla="*/ 0 h 87"/>
                <a:gd name="T8" fmla="*/ 34 w 112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34" y="0"/>
                  </a:moveTo>
                  <a:lnTo>
                    <a:pt x="0" y="57"/>
                  </a:lnTo>
                  <a:lnTo>
                    <a:pt x="67" y="87"/>
                  </a:lnTo>
                  <a:lnTo>
                    <a:pt x="11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F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2" name="Freeform 244"/>
            <p:cNvSpPr>
              <a:spLocks/>
            </p:cNvSpPr>
            <p:nvPr/>
          </p:nvSpPr>
          <p:spPr bwMode="auto">
            <a:xfrm>
              <a:off x="3224213" y="3752850"/>
              <a:ext cx="177800" cy="138113"/>
            </a:xfrm>
            <a:custGeom>
              <a:avLst/>
              <a:gdLst>
                <a:gd name="T0" fmla="*/ 77 w 112"/>
                <a:gd name="T1" fmla="*/ 0 h 87"/>
                <a:gd name="T2" fmla="*/ 112 w 112"/>
                <a:gd name="T3" fmla="*/ 57 h 87"/>
                <a:gd name="T4" fmla="*/ 45 w 112"/>
                <a:gd name="T5" fmla="*/ 87 h 87"/>
                <a:gd name="T6" fmla="*/ 0 w 112"/>
                <a:gd name="T7" fmla="*/ 0 h 87"/>
                <a:gd name="T8" fmla="*/ 77 w 112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77" y="0"/>
                  </a:moveTo>
                  <a:lnTo>
                    <a:pt x="112" y="57"/>
                  </a:lnTo>
                  <a:lnTo>
                    <a:pt x="45" y="87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F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3" name="Freeform 245"/>
            <p:cNvSpPr>
              <a:spLocks/>
            </p:cNvSpPr>
            <p:nvPr/>
          </p:nvSpPr>
          <p:spPr bwMode="auto">
            <a:xfrm>
              <a:off x="3346450" y="3752850"/>
              <a:ext cx="109538" cy="90488"/>
            </a:xfrm>
            <a:custGeom>
              <a:avLst/>
              <a:gdLst>
                <a:gd name="T0" fmla="*/ 0 w 69"/>
                <a:gd name="T1" fmla="*/ 0 h 57"/>
                <a:gd name="T2" fmla="*/ 35 w 69"/>
                <a:gd name="T3" fmla="*/ 57 h 57"/>
                <a:gd name="T4" fmla="*/ 69 w 69"/>
                <a:gd name="T5" fmla="*/ 0 h 57"/>
                <a:gd name="T6" fmla="*/ 0 w 69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57">
                  <a:moveTo>
                    <a:pt x="0" y="0"/>
                  </a:moveTo>
                  <a:lnTo>
                    <a:pt x="35" y="57"/>
                  </a:lnTo>
                  <a:lnTo>
                    <a:pt x="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56" name="组合 3755"/>
          <p:cNvGrpSpPr/>
          <p:nvPr/>
        </p:nvGrpSpPr>
        <p:grpSpPr>
          <a:xfrm>
            <a:off x="7979496" y="1162188"/>
            <a:ext cx="1157873" cy="2937118"/>
            <a:chOff x="8401050" y="2119313"/>
            <a:chExt cx="647700" cy="2098675"/>
          </a:xfrm>
        </p:grpSpPr>
        <p:sp>
          <p:nvSpPr>
            <p:cNvPr id="3194" name="Freeform 246"/>
            <p:cNvSpPr>
              <a:spLocks/>
            </p:cNvSpPr>
            <p:nvPr/>
          </p:nvSpPr>
          <p:spPr bwMode="auto">
            <a:xfrm>
              <a:off x="8501063" y="2216150"/>
              <a:ext cx="442913" cy="692150"/>
            </a:xfrm>
            <a:custGeom>
              <a:avLst/>
              <a:gdLst>
                <a:gd name="T0" fmla="*/ 161 w 245"/>
                <a:gd name="T1" fmla="*/ 383 h 383"/>
                <a:gd name="T2" fmla="*/ 83 w 245"/>
                <a:gd name="T3" fmla="*/ 383 h 383"/>
                <a:gd name="T4" fmla="*/ 0 w 245"/>
                <a:gd name="T5" fmla="*/ 300 h 383"/>
                <a:gd name="T6" fmla="*/ 0 w 245"/>
                <a:gd name="T7" fmla="*/ 83 h 383"/>
                <a:gd name="T8" fmla="*/ 83 w 245"/>
                <a:gd name="T9" fmla="*/ 0 h 383"/>
                <a:gd name="T10" fmla="*/ 93 w 245"/>
                <a:gd name="T11" fmla="*/ 0 h 383"/>
                <a:gd name="T12" fmla="*/ 161 w 245"/>
                <a:gd name="T13" fmla="*/ 0 h 383"/>
                <a:gd name="T14" fmla="*/ 245 w 245"/>
                <a:gd name="T15" fmla="*/ 83 h 383"/>
                <a:gd name="T16" fmla="*/ 245 w 245"/>
                <a:gd name="T17" fmla="*/ 300 h 383"/>
                <a:gd name="T18" fmla="*/ 161 w 245"/>
                <a:gd name="T1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383">
                  <a:moveTo>
                    <a:pt x="161" y="383"/>
                  </a:moveTo>
                  <a:cubicBezTo>
                    <a:pt x="83" y="383"/>
                    <a:pt x="83" y="383"/>
                    <a:pt x="83" y="383"/>
                  </a:cubicBezTo>
                  <a:cubicBezTo>
                    <a:pt x="37" y="383"/>
                    <a:pt x="0" y="346"/>
                    <a:pt x="0" y="30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07" y="0"/>
                    <a:pt x="245" y="37"/>
                    <a:pt x="245" y="83"/>
                  </a:cubicBezTo>
                  <a:cubicBezTo>
                    <a:pt x="245" y="300"/>
                    <a:pt x="245" y="300"/>
                    <a:pt x="245" y="300"/>
                  </a:cubicBezTo>
                  <a:cubicBezTo>
                    <a:pt x="245" y="346"/>
                    <a:pt x="207" y="383"/>
                    <a:pt x="161" y="383"/>
                  </a:cubicBezTo>
                  <a:close/>
                </a:path>
              </a:pathLst>
            </a:custGeom>
            <a:solidFill>
              <a:srgbClr val="F0A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5" name="Rectangle 247"/>
            <p:cNvSpPr>
              <a:spLocks noChangeArrowheads="1"/>
            </p:cNvSpPr>
            <p:nvPr/>
          </p:nvSpPr>
          <p:spPr bwMode="auto">
            <a:xfrm>
              <a:off x="8669338" y="2908300"/>
              <a:ext cx="111125" cy="144463"/>
            </a:xfrm>
            <a:prstGeom prst="rect">
              <a:avLst/>
            </a:prstGeom>
            <a:solidFill>
              <a:srgbClr val="E6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6" name="Freeform 248"/>
            <p:cNvSpPr>
              <a:spLocks/>
            </p:cNvSpPr>
            <p:nvPr/>
          </p:nvSpPr>
          <p:spPr bwMode="auto">
            <a:xfrm>
              <a:off x="8447088" y="2473325"/>
              <a:ext cx="53975" cy="107950"/>
            </a:xfrm>
            <a:custGeom>
              <a:avLst/>
              <a:gdLst>
                <a:gd name="T0" fmla="*/ 30 w 30"/>
                <a:gd name="T1" fmla="*/ 0 h 60"/>
                <a:gd name="T2" fmla="*/ 0 w 30"/>
                <a:gd name="T3" fmla="*/ 30 h 60"/>
                <a:gd name="T4" fmla="*/ 30 w 30"/>
                <a:gd name="T5" fmla="*/ 60 h 60"/>
                <a:gd name="T6" fmla="*/ 30 w 3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0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C8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7" name="Freeform 249"/>
            <p:cNvSpPr>
              <a:spLocks/>
            </p:cNvSpPr>
            <p:nvPr/>
          </p:nvSpPr>
          <p:spPr bwMode="auto">
            <a:xfrm>
              <a:off x="8943975" y="2473325"/>
              <a:ext cx="52388" cy="107950"/>
            </a:xfrm>
            <a:custGeom>
              <a:avLst/>
              <a:gdLst>
                <a:gd name="T0" fmla="*/ 0 w 29"/>
                <a:gd name="T1" fmla="*/ 0 h 60"/>
                <a:gd name="T2" fmla="*/ 29 w 29"/>
                <a:gd name="T3" fmla="*/ 30 h 60"/>
                <a:gd name="T4" fmla="*/ 0 w 29"/>
                <a:gd name="T5" fmla="*/ 60 h 60"/>
                <a:gd name="T6" fmla="*/ 0 w 2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60">
                  <a:moveTo>
                    <a:pt x="0" y="0"/>
                  </a:moveTo>
                  <a:cubicBezTo>
                    <a:pt x="16" y="0"/>
                    <a:pt x="29" y="14"/>
                    <a:pt x="29" y="30"/>
                  </a:cubicBezTo>
                  <a:cubicBezTo>
                    <a:pt x="29" y="46"/>
                    <a:pt x="16" y="60"/>
                    <a:pt x="0" y="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8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8" name="Freeform 250"/>
            <p:cNvSpPr>
              <a:spLocks/>
            </p:cNvSpPr>
            <p:nvPr/>
          </p:nvSpPr>
          <p:spPr bwMode="auto">
            <a:xfrm>
              <a:off x="8501063" y="2119313"/>
              <a:ext cx="442913" cy="346075"/>
            </a:xfrm>
            <a:custGeom>
              <a:avLst/>
              <a:gdLst>
                <a:gd name="T0" fmla="*/ 217 w 245"/>
                <a:gd name="T1" fmla="*/ 76 h 192"/>
                <a:gd name="T2" fmla="*/ 218 w 245"/>
                <a:gd name="T3" fmla="*/ 76 h 192"/>
                <a:gd name="T4" fmla="*/ 121 w 245"/>
                <a:gd name="T5" fmla="*/ 10 h 192"/>
                <a:gd name="T6" fmla="*/ 121 w 245"/>
                <a:gd name="T7" fmla="*/ 54 h 192"/>
                <a:gd name="T8" fmla="*/ 118 w 245"/>
                <a:gd name="T9" fmla="*/ 54 h 192"/>
                <a:gd name="T10" fmla="*/ 71 w 245"/>
                <a:gd name="T11" fmla="*/ 18 h 192"/>
                <a:gd name="T12" fmla="*/ 71 w 245"/>
                <a:gd name="T13" fmla="*/ 55 h 192"/>
                <a:gd name="T14" fmla="*/ 0 w 245"/>
                <a:gd name="T15" fmla="*/ 137 h 192"/>
                <a:gd name="T16" fmla="*/ 0 w 245"/>
                <a:gd name="T17" fmla="*/ 192 h 192"/>
                <a:gd name="T18" fmla="*/ 56 w 245"/>
                <a:gd name="T19" fmla="*/ 192 h 192"/>
                <a:gd name="T20" fmla="*/ 56 w 245"/>
                <a:gd name="T21" fmla="*/ 148 h 192"/>
                <a:gd name="T22" fmla="*/ 78 w 245"/>
                <a:gd name="T23" fmla="*/ 126 h 192"/>
                <a:gd name="T24" fmla="*/ 166 w 245"/>
                <a:gd name="T25" fmla="*/ 126 h 192"/>
                <a:gd name="T26" fmla="*/ 188 w 245"/>
                <a:gd name="T27" fmla="*/ 148 h 192"/>
                <a:gd name="T28" fmla="*/ 188 w 245"/>
                <a:gd name="T29" fmla="*/ 192 h 192"/>
                <a:gd name="T30" fmla="*/ 245 w 245"/>
                <a:gd name="T31" fmla="*/ 192 h 192"/>
                <a:gd name="T32" fmla="*/ 245 w 245"/>
                <a:gd name="T33" fmla="*/ 137 h 192"/>
                <a:gd name="T34" fmla="*/ 217 w 245"/>
                <a:gd name="T35" fmla="*/ 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192">
                  <a:moveTo>
                    <a:pt x="217" y="76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184" y="0"/>
                    <a:pt x="121" y="10"/>
                    <a:pt x="121" y="10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04" y="18"/>
                    <a:pt x="71" y="18"/>
                    <a:pt x="71" y="18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31" y="61"/>
                    <a:pt x="0" y="96"/>
                    <a:pt x="0" y="13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36"/>
                    <a:pt x="66" y="126"/>
                    <a:pt x="78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79" y="126"/>
                    <a:pt x="188" y="136"/>
                    <a:pt x="188" y="148"/>
                  </a:cubicBezTo>
                  <a:cubicBezTo>
                    <a:pt x="188" y="192"/>
                    <a:pt x="188" y="192"/>
                    <a:pt x="188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45" y="137"/>
                    <a:pt x="245" y="137"/>
                    <a:pt x="245" y="137"/>
                  </a:cubicBezTo>
                  <a:cubicBezTo>
                    <a:pt x="245" y="113"/>
                    <a:pt x="234" y="91"/>
                    <a:pt x="217" y="76"/>
                  </a:cubicBezTo>
                  <a:close/>
                </a:path>
              </a:pathLst>
            </a:custGeom>
            <a:solidFill>
              <a:srgbClr val="7C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9" name="Freeform 251"/>
            <p:cNvSpPr>
              <a:spLocks/>
            </p:cNvSpPr>
            <p:nvPr/>
          </p:nvSpPr>
          <p:spPr bwMode="auto">
            <a:xfrm>
              <a:off x="8401050" y="3052763"/>
              <a:ext cx="647700" cy="1165225"/>
            </a:xfrm>
            <a:custGeom>
              <a:avLst/>
              <a:gdLst>
                <a:gd name="T0" fmla="*/ 359 w 359"/>
                <a:gd name="T1" fmla="*/ 645 h 645"/>
                <a:gd name="T2" fmla="*/ 359 w 359"/>
                <a:gd name="T3" fmla="*/ 33 h 645"/>
                <a:gd name="T4" fmla="*/ 326 w 359"/>
                <a:gd name="T5" fmla="*/ 0 h 645"/>
                <a:gd name="T6" fmla="*/ 33 w 359"/>
                <a:gd name="T7" fmla="*/ 0 h 645"/>
                <a:gd name="T8" fmla="*/ 0 w 359"/>
                <a:gd name="T9" fmla="*/ 33 h 645"/>
                <a:gd name="T10" fmla="*/ 0 w 359"/>
                <a:gd name="T11" fmla="*/ 645 h 645"/>
                <a:gd name="T12" fmla="*/ 359 w 359"/>
                <a:gd name="T1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645">
                  <a:moveTo>
                    <a:pt x="359" y="645"/>
                  </a:moveTo>
                  <a:cubicBezTo>
                    <a:pt x="359" y="33"/>
                    <a:pt x="359" y="33"/>
                    <a:pt x="359" y="33"/>
                  </a:cubicBezTo>
                  <a:cubicBezTo>
                    <a:pt x="359" y="15"/>
                    <a:pt x="345" y="0"/>
                    <a:pt x="32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645"/>
                    <a:pt x="0" y="645"/>
                    <a:pt x="0" y="645"/>
                  </a:cubicBezTo>
                  <a:lnTo>
                    <a:pt x="359" y="645"/>
                  </a:lnTo>
                  <a:close/>
                </a:path>
              </a:pathLst>
            </a:cu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252"/>
            <p:cNvSpPr>
              <a:spLocks noChangeArrowheads="1"/>
            </p:cNvSpPr>
            <p:nvPr/>
          </p:nvSpPr>
          <p:spPr bwMode="auto">
            <a:xfrm>
              <a:off x="8627182" y="2494919"/>
              <a:ext cx="398463" cy="5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600" b="1" i="0" u="none" strike="noStrike" cap="none" normalizeH="0" baseline="0" dirty="0">
                  <a:ln>
                    <a:noFill/>
                  </a:ln>
                  <a:solidFill>
                    <a:srgbClr val="F4F2E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单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53"/>
            <p:cNvSpPr>
              <a:spLocks noChangeArrowheads="1"/>
            </p:cNvSpPr>
            <p:nvPr/>
          </p:nvSpPr>
          <p:spPr bwMode="auto">
            <a:xfrm>
              <a:off x="8401050" y="3130550"/>
              <a:ext cx="647700" cy="77788"/>
            </a:xfrm>
            <a:prstGeom prst="rect">
              <a:avLst/>
            </a:prstGeom>
            <a:solidFill>
              <a:srgbClr val="3E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254"/>
            <p:cNvSpPr>
              <a:spLocks noChangeArrowheads="1"/>
            </p:cNvSpPr>
            <p:nvPr/>
          </p:nvSpPr>
          <p:spPr bwMode="auto">
            <a:xfrm>
              <a:off x="8401050" y="3208338"/>
              <a:ext cx="647700" cy="77788"/>
            </a:xfrm>
            <a:prstGeom prst="rect">
              <a:avLst/>
            </a:pr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255"/>
            <p:cNvSpPr>
              <a:spLocks noChangeArrowheads="1"/>
            </p:cNvSpPr>
            <p:nvPr/>
          </p:nvSpPr>
          <p:spPr bwMode="auto">
            <a:xfrm>
              <a:off x="8401050" y="3286125"/>
              <a:ext cx="647700" cy="77788"/>
            </a:xfrm>
            <a:prstGeom prst="rect">
              <a:avLst/>
            </a:prstGeom>
            <a:solidFill>
              <a:srgbClr val="3E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256"/>
            <p:cNvSpPr>
              <a:spLocks noChangeArrowheads="1"/>
            </p:cNvSpPr>
            <p:nvPr/>
          </p:nvSpPr>
          <p:spPr bwMode="auto">
            <a:xfrm>
              <a:off x="8401050" y="3363913"/>
              <a:ext cx="647700" cy="77788"/>
            </a:xfrm>
            <a:prstGeom prst="rect">
              <a:avLst/>
            </a:pr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257"/>
            <p:cNvSpPr>
              <a:spLocks noChangeArrowheads="1"/>
            </p:cNvSpPr>
            <p:nvPr/>
          </p:nvSpPr>
          <p:spPr bwMode="auto">
            <a:xfrm>
              <a:off x="8401050" y="3441700"/>
              <a:ext cx="647700" cy="77788"/>
            </a:xfrm>
            <a:prstGeom prst="rect">
              <a:avLst/>
            </a:prstGeom>
            <a:solidFill>
              <a:srgbClr val="3E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258"/>
            <p:cNvSpPr>
              <a:spLocks noChangeArrowheads="1"/>
            </p:cNvSpPr>
            <p:nvPr/>
          </p:nvSpPr>
          <p:spPr bwMode="auto">
            <a:xfrm>
              <a:off x="8401050" y="3519488"/>
              <a:ext cx="647700" cy="77788"/>
            </a:xfrm>
            <a:prstGeom prst="rect">
              <a:avLst/>
            </a:pr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259"/>
            <p:cNvSpPr>
              <a:spLocks noChangeArrowheads="1"/>
            </p:cNvSpPr>
            <p:nvPr/>
          </p:nvSpPr>
          <p:spPr bwMode="auto">
            <a:xfrm>
              <a:off x="8401050" y="3597275"/>
              <a:ext cx="647700" cy="77788"/>
            </a:xfrm>
            <a:prstGeom prst="rect">
              <a:avLst/>
            </a:prstGeom>
            <a:solidFill>
              <a:srgbClr val="3E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260"/>
            <p:cNvSpPr>
              <a:spLocks noChangeArrowheads="1"/>
            </p:cNvSpPr>
            <p:nvPr/>
          </p:nvSpPr>
          <p:spPr bwMode="auto">
            <a:xfrm>
              <a:off x="8401050" y="3675063"/>
              <a:ext cx="647700" cy="77788"/>
            </a:xfrm>
            <a:prstGeom prst="rect">
              <a:avLst/>
            </a:pr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261"/>
            <p:cNvSpPr>
              <a:spLocks noChangeArrowheads="1"/>
            </p:cNvSpPr>
            <p:nvPr/>
          </p:nvSpPr>
          <p:spPr bwMode="auto">
            <a:xfrm>
              <a:off x="8401050" y="3752850"/>
              <a:ext cx="647700" cy="77788"/>
            </a:xfrm>
            <a:prstGeom prst="rect">
              <a:avLst/>
            </a:prstGeom>
            <a:solidFill>
              <a:srgbClr val="3E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262"/>
            <p:cNvSpPr>
              <a:spLocks noChangeArrowheads="1"/>
            </p:cNvSpPr>
            <p:nvPr/>
          </p:nvSpPr>
          <p:spPr bwMode="auto">
            <a:xfrm>
              <a:off x="8401050" y="3830638"/>
              <a:ext cx="647700" cy="77788"/>
            </a:xfrm>
            <a:prstGeom prst="rect">
              <a:avLst/>
            </a:pr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263"/>
            <p:cNvSpPr>
              <a:spLocks noChangeArrowheads="1"/>
            </p:cNvSpPr>
            <p:nvPr/>
          </p:nvSpPr>
          <p:spPr bwMode="auto">
            <a:xfrm>
              <a:off x="8401050" y="3908425"/>
              <a:ext cx="647700" cy="77788"/>
            </a:xfrm>
            <a:prstGeom prst="rect">
              <a:avLst/>
            </a:prstGeom>
            <a:solidFill>
              <a:srgbClr val="3E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264"/>
            <p:cNvSpPr>
              <a:spLocks noChangeArrowheads="1"/>
            </p:cNvSpPr>
            <p:nvPr/>
          </p:nvSpPr>
          <p:spPr bwMode="auto">
            <a:xfrm>
              <a:off x="8401050" y="3986213"/>
              <a:ext cx="647700" cy="77788"/>
            </a:xfrm>
            <a:prstGeom prst="rect">
              <a:avLst/>
            </a:pr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265"/>
            <p:cNvSpPr>
              <a:spLocks noChangeArrowheads="1"/>
            </p:cNvSpPr>
            <p:nvPr/>
          </p:nvSpPr>
          <p:spPr bwMode="auto">
            <a:xfrm>
              <a:off x="8401050" y="4064000"/>
              <a:ext cx="647700" cy="77788"/>
            </a:xfrm>
            <a:prstGeom prst="rect">
              <a:avLst/>
            </a:prstGeom>
            <a:solidFill>
              <a:srgbClr val="3E9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266"/>
            <p:cNvSpPr>
              <a:spLocks noChangeArrowheads="1"/>
            </p:cNvSpPr>
            <p:nvPr/>
          </p:nvSpPr>
          <p:spPr bwMode="auto">
            <a:xfrm>
              <a:off x="8401050" y="4141788"/>
              <a:ext cx="647700" cy="76200"/>
            </a:xfrm>
            <a:prstGeom prst="rect">
              <a:avLst/>
            </a:pr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67"/>
            <p:cNvSpPr>
              <a:spLocks/>
            </p:cNvSpPr>
            <p:nvPr/>
          </p:nvSpPr>
          <p:spPr bwMode="auto">
            <a:xfrm>
              <a:off x="8724900" y="3052763"/>
              <a:ext cx="177800" cy="139700"/>
            </a:xfrm>
            <a:custGeom>
              <a:avLst/>
              <a:gdLst>
                <a:gd name="T0" fmla="*/ 35 w 112"/>
                <a:gd name="T1" fmla="*/ 0 h 88"/>
                <a:gd name="T2" fmla="*/ 0 w 112"/>
                <a:gd name="T3" fmla="*/ 57 h 88"/>
                <a:gd name="T4" fmla="*/ 68 w 112"/>
                <a:gd name="T5" fmla="*/ 88 h 88"/>
                <a:gd name="T6" fmla="*/ 112 w 112"/>
                <a:gd name="T7" fmla="*/ 0 h 88"/>
                <a:gd name="T8" fmla="*/ 35 w 11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8">
                  <a:moveTo>
                    <a:pt x="35" y="0"/>
                  </a:moveTo>
                  <a:lnTo>
                    <a:pt x="0" y="57"/>
                  </a:lnTo>
                  <a:lnTo>
                    <a:pt x="68" y="88"/>
                  </a:lnTo>
                  <a:lnTo>
                    <a:pt x="11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F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68"/>
            <p:cNvSpPr>
              <a:spLocks/>
            </p:cNvSpPr>
            <p:nvPr/>
          </p:nvSpPr>
          <p:spPr bwMode="auto">
            <a:xfrm>
              <a:off x="8547100" y="3052763"/>
              <a:ext cx="177800" cy="139700"/>
            </a:xfrm>
            <a:custGeom>
              <a:avLst/>
              <a:gdLst>
                <a:gd name="T0" fmla="*/ 77 w 112"/>
                <a:gd name="T1" fmla="*/ 0 h 88"/>
                <a:gd name="T2" fmla="*/ 112 w 112"/>
                <a:gd name="T3" fmla="*/ 57 h 88"/>
                <a:gd name="T4" fmla="*/ 45 w 112"/>
                <a:gd name="T5" fmla="*/ 88 h 88"/>
                <a:gd name="T6" fmla="*/ 0 w 112"/>
                <a:gd name="T7" fmla="*/ 0 h 88"/>
                <a:gd name="T8" fmla="*/ 77 w 11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8">
                  <a:moveTo>
                    <a:pt x="77" y="0"/>
                  </a:moveTo>
                  <a:lnTo>
                    <a:pt x="112" y="57"/>
                  </a:lnTo>
                  <a:lnTo>
                    <a:pt x="45" y="88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F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69"/>
            <p:cNvSpPr>
              <a:spLocks/>
            </p:cNvSpPr>
            <p:nvPr/>
          </p:nvSpPr>
          <p:spPr bwMode="auto">
            <a:xfrm>
              <a:off x="8669338" y="3052763"/>
              <a:ext cx="111125" cy="90488"/>
            </a:xfrm>
            <a:custGeom>
              <a:avLst/>
              <a:gdLst>
                <a:gd name="T0" fmla="*/ 0 w 70"/>
                <a:gd name="T1" fmla="*/ 0 h 57"/>
                <a:gd name="T2" fmla="*/ 35 w 70"/>
                <a:gd name="T3" fmla="*/ 57 h 57"/>
                <a:gd name="T4" fmla="*/ 70 w 70"/>
                <a:gd name="T5" fmla="*/ 0 h 57"/>
                <a:gd name="T6" fmla="*/ 0 w 70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57">
                  <a:moveTo>
                    <a:pt x="0" y="0"/>
                  </a:moveTo>
                  <a:lnTo>
                    <a:pt x="35" y="57"/>
                  </a:lnTo>
                  <a:lnTo>
                    <a:pt x="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Rectangle 270"/>
          <p:cNvSpPr>
            <a:spLocks noChangeArrowheads="1"/>
          </p:cNvSpPr>
          <p:nvPr/>
        </p:nvSpPr>
        <p:spPr bwMode="auto">
          <a:xfrm>
            <a:off x="2252758" y="4327905"/>
            <a:ext cx="12778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rgbClr val="0E1B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1996年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271"/>
          <p:cNvSpPr>
            <a:spLocks noChangeArrowheads="1"/>
          </p:cNvSpPr>
          <p:nvPr/>
        </p:nvSpPr>
        <p:spPr bwMode="auto">
          <a:xfrm>
            <a:off x="2263869" y="4723323"/>
            <a:ext cx="12480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87878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独居人口占比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272"/>
          <p:cNvSpPr>
            <a:spLocks noChangeArrowheads="1"/>
          </p:cNvSpPr>
          <p:nvPr/>
        </p:nvSpPr>
        <p:spPr bwMode="auto">
          <a:xfrm>
            <a:off x="3541440" y="4232041"/>
            <a:ext cx="11008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6000" b="0" i="0" u="none" strike="noStrike" cap="none" normalizeH="0" baseline="0" dirty="0">
                <a:ln>
                  <a:noFill/>
                </a:ln>
                <a:solidFill>
                  <a:srgbClr val="236DAE"/>
                </a:solidFill>
                <a:effectLst/>
                <a:latin typeface="Impact" panose="020B0806030902050204" pitchFamily="34" charset="0"/>
              </a:rPr>
              <a:t>6%</a:t>
            </a:r>
            <a:endParaRPr kumimoji="0" lang="zh-CN" altLang="zh-CN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308"/>
          <p:cNvSpPr>
            <a:spLocks noChangeArrowheads="1"/>
          </p:cNvSpPr>
          <p:nvPr/>
        </p:nvSpPr>
        <p:spPr bwMode="auto">
          <a:xfrm>
            <a:off x="2283427" y="1168020"/>
            <a:ext cx="5008226" cy="74780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310"/>
          <p:cNvSpPr>
            <a:spLocks/>
          </p:cNvSpPr>
          <p:nvPr/>
        </p:nvSpPr>
        <p:spPr bwMode="auto">
          <a:xfrm>
            <a:off x="1409560" y="352686"/>
            <a:ext cx="6186628" cy="960783"/>
          </a:xfrm>
          <a:custGeom>
            <a:avLst/>
            <a:gdLst>
              <a:gd name="T0" fmla="*/ 2849 w 2896"/>
              <a:gd name="T1" fmla="*/ 193 h 412"/>
              <a:gd name="T2" fmla="*/ 2887 w 2896"/>
              <a:gd name="T3" fmla="*/ 110 h 412"/>
              <a:gd name="T4" fmla="*/ 2775 w 2896"/>
              <a:gd name="T5" fmla="*/ 2 h 412"/>
              <a:gd name="T6" fmla="*/ 2673 w 2896"/>
              <a:gd name="T7" fmla="*/ 89 h 412"/>
              <a:gd name="T8" fmla="*/ 2673 w 2896"/>
              <a:gd name="T9" fmla="*/ 89 h 412"/>
              <a:gd name="T10" fmla="*/ 217 w 2896"/>
              <a:gd name="T11" fmla="*/ 105 h 412"/>
              <a:gd name="T12" fmla="*/ 217 w 2896"/>
              <a:gd name="T13" fmla="*/ 105 h 412"/>
              <a:gd name="T14" fmla="*/ 93 w 2896"/>
              <a:gd name="T15" fmla="*/ 27 h 412"/>
              <a:gd name="T16" fmla="*/ 5 w 2896"/>
              <a:gd name="T17" fmla="*/ 119 h 412"/>
              <a:gd name="T18" fmla="*/ 47 w 2896"/>
              <a:gd name="T19" fmla="*/ 219 h 412"/>
              <a:gd name="T20" fmla="*/ 47 w 2896"/>
              <a:gd name="T21" fmla="*/ 219 h 412"/>
              <a:gd name="T22" fmla="*/ 9 w 2896"/>
              <a:gd name="T23" fmla="*/ 302 h 412"/>
              <a:gd name="T24" fmla="*/ 121 w 2896"/>
              <a:gd name="T25" fmla="*/ 410 h 412"/>
              <a:gd name="T26" fmla="*/ 224 w 2896"/>
              <a:gd name="T27" fmla="*/ 323 h 412"/>
              <a:gd name="T28" fmla="*/ 224 w 2896"/>
              <a:gd name="T29" fmla="*/ 323 h 412"/>
              <a:gd name="T30" fmla="*/ 2679 w 2896"/>
              <a:gd name="T31" fmla="*/ 307 h 412"/>
              <a:gd name="T32" fmla="*/ 2679 w 2896"/>
              <a:gd name="T33" fmla="*/ 307 h 412"/>
              <a:gd name="T34" fmla="*/ 2803 w 2896"/>
              <a:gd name="T35" fmla="*/ 385 h 412"/>
              <a:gd name="T36" fmla="*/ 2891 w 2896"/>
              <a:gd name="T37" fmla="*/ 293 h 412"/>
              <a:gd name="T38" fmla="*/ 2849 w 2896"/>
              <a:gd name="T39" fmla="*/ 193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96" h="412">
                <a:moveTo>
                  <a:pt x="2849" y="193"/>
                </a:moveTo>
                <a:cubicBezTo>
                  <a:pt x="2872" y="173"/>
                  <a:pt x="2887" y="143"/>
                  <a:pt x="2887" y="110"/>
                </a:cubicBezTo>
                <a:cubicBezTo>
                  <a:pt x="2887" y="49"/>
                  <a:pt x="2836" y="0"/>
                  <a:pt x="2775" y="2"/>
                </a:cubicBezTo>
                <a:cubicBezTo>
                  <a:pt x="2724" y="4"/>
                  <a:pt x="2682" y="41"/>
                  <a:pt x="2673" y="89"/>
                </a:cubicBezTo>
                <a:cubicBezTo>
                  <a:pt x="2673" y="89"/>
                  <a:pt x="2673" y="89"/>
                  <a:pt x="2673" y="89"/>
                </a:cubicBezTo>
                <a:cubicBezTo>
                  <a:pt x="217" y="105"/>
                  <a:pt x="217" y="105"/>
                  <a:pt x="217" y="105"/>
                </a:cubicBezTo>
                <a:cubicBezTo>
                  <a:pt x="217" y="105"/>
                  <a:pt x="217" y="105"/>
                  <a:pt x="217" y="105"/>
                </a:cubicBezTo>
                <a:cubicBezTo>
                  <a:pt x="204" y="53"/>
                  <a:pt x="151" y="16"/>
                  <a:pt x="93" y="27"/>
                </a:cubicBezTo>
                <a:cubicBezTo>
                  <a:pt x="47" y="35"/>
                  <a:pt x="11" y="73"/>
                  <a:pt x="5" y="119"/>
                </a:cubicBezTo>
                <a:cubicBezTo>
                  <a:pt x="0" y="160"/>
                  <a:pt x="18" y="197"/>
                  <a:pt x="47" y="219"/>
                </a:cubicBezTo>
                <a:cubicBezTo>
                  <a:pt x="47" y="219"/>
                  <a:pt x="47" y="219"/>
                  <a:pt x="47" y="219"/>
                </a:cubicBezTo>
                <a:cubicBezTo>
                  <a:pt x="24" y="239"/>
                  <a:pt x="9" y="269"/>
                  <a:pt x="9" y="302"/>
                </a:cubicBezTo>
                <a:cubicBezTo>
                  <a:pt x="9" y="363"/>
                  <a:pt x="60" y="412"/>
                  <a:pt x="121" y="410"/>
                </a:cubicBezTo>
                <a:cubicBezTo>
                  <a:pt x="172" y="408"/>
                  <a:pt x="214" y="371"/>
                  <a:pt x="224" y="323"/>
                </a:cubicBezTo>
                <a:cubicBezTo>
                  <a:pt x="224" y="323"/>
                  <a:pt x="224" y="323"/>
                  <a:pt x="224" y="323"/>
                </a:cubicBezTo>
                <a:cubicBezTo>
                  <a:pt x="2679" y="307"/>
                  <a:pt x="2679" y="307"/>
                  <a:pt x="2679" y="307"/>
                </a:cubicBezTo>
                <a:cubicBezTo>
                  <a:pt x="2679" y="307"/>
                  <a:pt x="2679" y="307"/>
                  <a:pt x="2679" y="307"/>
                </a:cubicBezTo>
                <a:cubicBezTo>
                  <a:pt x="2693" y="359"/>
                  <a:pt x="2745" y="396"/>
                  <a:pt x="2803" y="385"/>
                </a:cubicBezTo>
                <a:cubicBezTo>
                  <a:pt x="2850" y="377"/>
                  <a:pt x="2885" y="340"/>
                  <a:pt x="2891" y="293"/>
                </a:cubicBezTo>
                <a:cubicBezTo>
                  <a:pt x="2896" y="252"/>
                  <a:pt x="2878" y="215"/>
                  <a:pt x="2849" y="1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Rectangle 322"/>
          <p:cNvSpPr>
            <a:spLocks noChangeArrowheads="1"/>
          </p:cNvSpPr>
          <p:nvPr/>
        </p:nvSpPr>
        <p:spPr bwMode="auto">
          <a:xfrm rot="900000">
            <a:off x="6637764" y="366484"/>
            <a:ext cx="47718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3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71" name="Rectangle 323"/>
          <p:cNvSpPr>
            <a:spLocks noChangeArrowheads="1"/>
          </p:cNvSpPr>
          <p:nvPr/>
        </p:nvSpPr>
        <p:spPr bwMode="auto">
          <a:xfrm>
            <a:off x="5708775" y="520700"/>
            <a:ext cx="1157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两亿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3366" name="组合 3365"/>
          <p:cNvGrpSpPr/>
          <p:nvPr/>
        </p:nvGrpSpPr>
        <p:grpSpPr>
          <a:xfrm>
            <a:off x="1052246" y="293278"/>
            <a:ext cx="1071943" cy="1102135"/>
            <a:chOff x="1201738" y="541338"/>
            <a:chExt cx="876300" cy="854075"/>
          </a:xfrm>
        </p:grpSpPr>
        <p:sp>
          <p:nvSpPr>
            <p:cNvPr id="172" name="Freeform 324"/>
            <p:cNvSpPr>
              <a:spLocks/>
            </p:cNvSpPr>
            <p:nvPr/>
          </p:nvSpPr>
          <p:spPr bwMode="auto">
            <a:xfrm>
              <a:off x="1201738" y="663575"/>
              <a:ext cx="682625" cy="158750"/>
            </a:xfrm>
            <a:custGeom>
              <a:avLst/>
              <a:gdLst>
                <a:gd name="T0" fmla="*/ 430 w 430"/>
                <a:gd name="T1" fmla="*/ 39 h 100"/>
                <a:gd name="T2" fmla="*/ 6 w 430"/>
                <a:gd name="T3" fmla="*/ 100 h 100"/>
                <a:gd name="T4" fmla="*/ 0 w 430"/>
                <a:gd name="T5" fmla="*/ 60 h 100"/>
                <a:gd name="T6" fmla="*/ 426 w 430"/>
                <a:gd name="T7" fmla="*/ 0 h 100"/>
                <a:gd name="T8" fmla="*/ 430 w 430"/>
                <a:gd name="T9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100">
                  <a:moveTo>
                    <a:pt x="430" y="39"/>
                  </a:moveTo>
                  <a:lnTo>
                    <a:pt x="6" y="100"/>
                  </a:lnTo>
                  <a:lnTo>
                    <a:pt x="0" y="60"/>
                  </a:lnTo>
                  <a:lnTo>
                    <a:pt x="426" y="0"/>
                  </a:lnTo>
                  <a:lnTo>
                    <a:pt x="430" y="39"/>
                  </a:lnTo>
                  <a:close/>
                </a:path>
              </a:pathLst>
            </a:custGeom>
            <a:solidFill>
              <a:srgbClr val="DC8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325"/>
            <p:cNvSpPr>
              <a:spLocks/>
            </p:cNvSpPr>
            <p:nvPr/>
          </p:nvSpPr>
          <p:spPr bwMode="auto">
            <a:xfrm>
              <a:off x="1220788" y="798513"/>
              <a:ext cx="684213" cy="158750"/>
            </a:xfrm>
            <a:custGeom>
              <a:avLst/>
              <a:gdLst>
                <a:gd name="T0" fmla="*/ 431 w 431"/>
                <a:gd name="T1" fmla="*/ 39 h 100"/>
                <a:gd name="T2" fmla="*/ 6 w 431"/>
                <a:gd name="T3" fmla="*/ 100 h 100"/>
                <a:gd name="T4" fmla="*/ 0 w 431"/>
                <a:gd name="T5" fmla="*/ 61 h 100"/>
                <a:gd name="T6" fmla="*/ 425 w 431"/>
                <a:gd name="T7" fmla="*/ 0 h 100"/>
                <a:gd name="T8" fmla="*/ 431 w 431"/>
                <a:gd name="T9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00">
                  <a:moveTo>
                    <a:pt x="431" y="39"/>
                  </a:moveTo>
                  <a:lnTo>
                    <a:pt x="6" y="100"/>
                  </a:lnTo>
                  <a:lnTo>
                    <a:pt x="0" y="61"/>
                  </a:lnTo>
                  <a:lnTo>
                    <a:pt x="425" y="0"/>
                  </a:lnTo>
                  <a:lnTo>
                    <a:pt x="431" y="39"/>
                  </a:lnTo>
                  <a:close/>
                </a:path>
              </a:pathLst>
            </a:custGeom>
            <a:solidFill>
              <a:srgbClr val="DC8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326"/>
            <p:cNvSpPr>
              <a:spLocks/>
            </p:cNvSpPr>
            <p:nvPr/>
          </p:nvSpPr>
          <p:spPr bwMode="auto">
            <a:xfrm>
              <a:off x="1239838" y="933450"/>
              <a:ext cx="684213" cy="158750"/>
            </a:xfrm>
            <a:custGeom>
              <a:avLst/>
              <a:gdLst>
                <a:gd name="T0" fmla="*/ 431 w 431"/>
                <a:gd name="T1" fmla="*/ 40 h 100"/>
                <a:gd name="T2" fmla="*/ 5 w 431"/>
                <a:gd name="T3" fmla="*/ 100 h 100"/>
                <a:gd name="T4" fmla="*/ 0 w 431"/>
                <a:gd name="T5" fmla="*/ 60 h 100"/>
                <a:gd name="T6" fmla="*/ 425 w 431"/>
                <a:gd name="T7" fmla="*/ 0 h 100"/>
                <a:gd name="T8" fmla="*/ 431 w 431"/>
                <a:gd name="T9" fmla="*/ 4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00">
                  <a:moveTo>
                    <a:pt x="431" y="40"/>
                  </a:moveTo>
                  <a:lnTo>
                    <a:pt x="5" y="100"/>
                  </a:lnTo>
                  <a:lnTo>
                    <a:pt x="0" y="60"/>
                  </a:lnTo>
                  <a:lnTo>
                    <a:pt x="425" y="0"/>
                  </a:lnTo>
                  <a:lnTo>
                    <a:pt x="431" y="40"/>
                  </a:lnTo>
                  <a:close/>
                </a:path>
              </a:pathLst>
            </a:custGeom>
            <a:solidFill>
              <a:srgbClr val="DC8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327"/>
            <p:cNvSpPr>
              <a:spLocks/>
            </p:cNvSpPr>
            <p:nvPr/>
          </p:nvSpPr>
          <p:spPr bwMode="auto">
            <a:xfrm>
              <a:off x="1258888" y="1068388"/>
              <a:ext cx="684213" cy="158750"/>
            </a:xfrm>
            <a:custGeom>
              <a:avLst/>
              <a:gdLst>
                <a:gd name="T0" fmla="*/ 431 w 431"/>
                <a:gd name="T1" fmla="*/ 39 h 100"/>
                <a:gd name="T2" fmla="*/ 6 w 431"/>
                <a:gd name="T3" fmla="*/ 100 h 100"/>
                <a:gd name="T4" fmla="*/ 0 w 431"/>
                <a:gd name="T5" fmla="*/ 60 h 100"/>
                <a:gd name="T6" fmla="*/ 425 w 431"/>
                <a:gd name="T7" fmla="*/ 0 h 100"/>
                <a:gd name="T8" fmla="*/ 431 w 431"/>
                <a:gd name="T9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00">
                  <a:moveTo>
                    <a:pt x="431" y="39"/>
                  </a:moveTo>
                  <a:lnTo>
                    <a:pt x="6" y="100"/>
                  </a:lnTo>
                  <a:lnTo>
                    <a:pt x="0" y="60"/>
                  </a:lnTo>
                  <a:lnTo>
                    <a:pt x="425" y="0"/>
                  </a:lnTo>
                  <a:lnTo>
                    <a:pt x="431" y="39"/>
                  </a:lnTo>
                  <a:close/>
                </a:path>
              </a:pathLst>
            </a:custGeom>
            <a:solidFill>
              <a:srgbClr val="DC8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328"/>
            <p:cNvSpPr>
              <a:spLocks/>
            </p:cNvSpPr>
            <p:nvPr/>
          </p:nvSpPr>
          <p:spPr bwMode="auto">
            <a:xfrm>
              <a:off x="1225550" y="541338"/>
              <a:ext cx="852488" cy="854075"/>
            </a:xfrm>
            <a:custGeom>
              <a:avLst/>
              <a:gdLst>
                <a:gd name="T0" fmla="*/ 498 w 537"/>
                <a:gd name="T1" fmla="*/ 445 h 538"/>
                <a:gd name="T2" fmla="*/ 488 w 537"/>
                <a:gd name="T3" fmla="*/ 371 h 538"/>
                <a:gd name="T4" fmla="*/ 425 w 537"/>
                <a:gd name="T5" fmla="*/ 380 h 538"/>
                <a:gd name="T6" fmla="*/ 371 w 537"/>
                <a:gd name="T7" fmla="*/ 0 h 538"/>
                <a:gd name="T8" fmla="*/ 8 w 537"/>
                <a:gd name="T9" fmla="*/ 51 h 538"/>
                <a:gd name="T10" fmla="*/ 62 w 537"/>
                <a:gd name="T11" fmla="*/ 432 h 538"/>
                <a:gd name="T12" fmla="*/ 0 w 537"/>
                <a:gd name="T13" fmla="*/ 441 h 538"/>
                <a:gd name="T14" fmla="*/ 10 w 537"/>
                <a:gd name="T15" fmla="*/ 514 h 538"/>
                <a:gd name="T16" fmla="*/ 13 w 537"/>
                <a:gd name="T17" fmla="*/ 538 h 538"/>
                <a:gd name="T18" fmla="*/ 502 w 537"/>
                <a:gd name="T19" fmla="*/ 469 h 538"/>
                <a:gd name="T20" fmla="*/ 537 w 537"/>
                <a:gd name="T21" fmla="*/ 463 h 538"/>
                <a:gd name="T22" fmla="*/ 533 w 537"/>
                <a:gd name="T23" fmla="*/ 440 h 538"/>
                <a:gd name="T24" fmla="*/ 498 w 537"/>
                <a:gd name="T25" fmla="*/ 44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" h="538">
                  <a:moveTo>
                    <a:pt x="498" y="445"/>
                  </a:moveTo>
                  <a:lnTo>
                    <a:pt x="488" y="371"/>
                  </a:lnTo>
                  <a:lnTo>
                    <a:pt x="425" y="380"/>
                  </a:lnTo>
                  <a:lnTo>
                    <a:pt x="371" y="0"/>
                  </a:lnTo>
                  <a:lnTo>
                    <a:pt x="8" y="51"/>
                  </a:lnTo>
                  <a:lnTo>
                    <a:pt x="62" y="432"/>
                  </a:lnTo>
                  <a:lnTo>
                    <a:pt x="0" y="441"/>
                  </a:lnTo>
                  <a:lnTo>
                    <a:pt x="10" y="514"/>
                  </a:lnTo>
                  <a:lnTo>
                    <a:pt x="13" y="538"/>
                  </a:lnTo>
                  <a:lnTo>
                    <a:pt x="502" y="469"/>
                  </a:lnTo>
                  <a:lnTo>
                    <a:pt x="537" y="463"/>
                  </a:lnTo>
                  <a:lnTo>
                    <a:pt x="533" y="440"/>
                  </a:lnTo>
                  <a:lnTo>
                    <a:pt x="498" y="445"/>
                  </a:lnTo>
                  <a:close/>
                </a:path>
              </a:pathLst>
            </a:custGeom>
            <a:solidFill>
              <a:srgbClr val="D5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329"/>
            <p:cNvSpPr>
              <a:spLocks/>
            </p:cNvSpPr>
            <p:nvPr/>
          </p:nvSpPr>
          <p:spPr bwMode="auto">
            <a:xfrm>
              <a:off x="1284288" y="601663"/>
              <a:ext cx="506413" cy="144463"/>
            </a:xfrm>
            <a:custGeom>
              <a:avLst/>
              <a:gdLst>
                <a:gd name="T0" fmla="*/ 319 w 319"/>
                <a:gd name="T1" fmla="*/ 47 h 91"/>
                <a:gd name="T2" fmla="*/ 7 w 319"/>
                <a:gd name="T3" fmla="*/ 91 h 91"/>
                <a:gd name="T4" fmla="*/ 0 w 319"/>
                <a:gd name="T5" fmla="*/ 45 h 91"/>
                <a:gd name="T6" fmla="*/ 313 w 319"/>
                <a:gd name="T7" fmla="*/ 0 h 91"/>
                <a:gd name="T8" fmla="*/ 319 w 319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91">
                  <a:moveTo>
                    <a:pt x="319" y="47"/>
                  </a:moveTo>
                  <a:lnTo>
                    <a:pt x="7" y="91"/>
                  </a:lnTo>
                  <a:lnTo>
                    <a:pt x="0" y="45"/>
                  </a:lnTo>
                  <a:lnTo>
                    <a:pt x="313" y="0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330"/>
            <p:cNvSpPr>
              <a:spLocks/>
            </p:cNvSpPr>
            <p:nvPr/>
          </p:nvSpPr>
          <p:spPr bwMode="auto">
            <a:xfrm>
              <a:off x="1304925" y="738188"/>
              <a:ext cx="504825" cy="142875"/>
            </a:xfrm>
            <a:custGeom>
              <a:avLst/>
              <a:gdLst>
                <a:gd name="T0" fmla="*/ 318 w 318"/>
                <a:gd name="T1" fmla="*/ 45 h 90"/>
                <a:gd name="T2" fmla="*/ 5 w 318"/>
                <a:gd name="T3" fmla="*/ 90 h 90"/>
                <a:gd name="T4" fmla="*/ 0 w 318"/>
                <a:gd name="T5" fmla="*/ 44 h 90"/>
                <a:gd name="T6" fmla="*/ 312 w 318"/>
                <a:gd name="T7" fmla="*/ 0 h 90"/>
                <a:gd name="T8" fmla="*/ 318 w 318"/>
                <a:gd name="T9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90">
                  <a:moveTo>
                    <a:pt x="318" y="45"/>
                  </a:moveTo>
                  <a:lnTo>
                    <a:pt x="5" y="90"/>
                  </a:lnTo>
                  <a:lnTo>
                    <a:pt x="0" y="44"/>
                  </a:lnTo>
                  <a:lnTo>
                    <a:pt x="312" y="0"/>
                  </a:lnTo>
                  <a:lnTo>
                    <a:pt x="318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331"/>
            <p:cNvSpPr>
              <a:spLocks/>
            </p:cNvSpPr>
            <p:nvPr/>
          </p:nvSpPr>
          <p:spPr bwMode="auto">
            <a:xfrm>
              <a:off x="1322388" y="873125"/>
              <a:ext cx="508000" cy="142875"/>
            </a:xfrm>
            <a:custGeom>
              <a:avLst/>
              <a:gdLst>
                <a:gd name="T0" fmla="*/ 320 w 320"/>
                <a:gd name="T1" fmla="*/ 46 h 90"/>
                <a:gd name="T2" fmla="*/ 7 w 320"/>
                <a:gd name="T3" fmla="*/ 90 h 90"/>
                <a:gd name="T4" fmla="*/ 0 w 320"/>
                <a:gd name="T5" fmla="*/ 45 h 90"/>
                <a:gd name="T6" fmla="*/ 313 w 320"/>
                <a:gd name="T7" fmla="*/ 0 h 90"/>
                <a:gd name="T8" fmla="*/ 320 w 320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90">
                  <a:moveTo>
                    <a:pt x="320" y="46"/>
                  </a:moveTo>
                  <a:lnTo>
                    <a:pt x="7" y="90"/>
                  </a:lnTo>
                  <a:lnTo>
                    <a:pt x="0" y="45"/>
                  </a:lnTo>
                  <a:lnTo>
                    <a:pt x="313" y="0"/>
                  </a:lnTo>
                  <a:lnTo>
                    <a:pt x="32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332"/>
            <p:cNvSpPr>
              <a:spLocks/>
            </p:cNvSpPr>
            <p:nvPr/>
          </p:nvSpPr>
          <p:spPr bwMode="auto">
            <a:xfrm>
              <a:off x="1343025" y="1006475"/>
              <a:ext cx="504825" cy="144463"/>
            </a:xfrm>
            <a:custGeom>
              <a:avLst/>
              <a:gdLst>
                <a:gd name="T0" fmla="*/ 318 w 318"/>
                <a:gd name="T1" fmla="*/ 47 h 91"/>
                <a:gd name="T2" fmla="*/ 6 w 318"/>
                <a:gd name="T3" fmla="*/ 91 h 91"/>
                <a:gd name="T4" fmla="*/ 0 w 318"/>
                <a:gd name="T5" fmla="*/ 46 h 91"/>
                <a:gd name="T6" fmla="*/ 313 w 318"/>
                <a:gd name="T7" fmla="*/ 0 h 91"/>
                <a:gd name="T8" fmla="*/ 318 w 318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91">
                  <a:moveTo>
                    <a:pt x="318" y="47"/>
                  </a:moveTo>
                  <a:lnTo>
                    <a:pt x="6" y="91"/>
                  </a:lnTo>
                  <a:lnTo>
                    <a:pt x="0" y="46"/>
                  </a:lnTo>
                  <a:lnTo>
                    <a:pt x="313" y="0"/>
                  </a:lnTo>
                  <a:lnTo>
                    <a:pt x="318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333"/>
            <p:cNvSpPr>
              <a:spLocks/>
            </p:cNvSpPr>
            <p:nvPr/>
          </p:nvSpPr>
          <p:spPr bwMode="auto">
            <a:xfrm>
              <a:off x="1363663" y="1204913"/>
              <a:ext cx="231775" cy="107950"/>
            </a:xfrm>
            <a:custGeom>
              <a:avLst/>
              <a:gdLst>
                <a:gd name="T0" fmla="*/ 146 w 146"/>
                <a:gd name="T1" fmla="*/ 47 h 68"/>
                <a:gd name="T2" fmla="*/ 7 w 146"/>
                <a:gd name="T3" fmla="*/ 68 h 68"/>
                <a:gd name="T4" fmla="*/ 0 w 146"/>
                <a:gd name="T5" fmla="*/ 19 h 68"/>
                <a:gd name="T6" fmla="*/ 139 w 146"/>
                <a:gd name="T7" fmla="*/ 0 h 68"/>
                <a:gd name="T8" fmla="*/ 146 w 146"/>
                <a:gd name="T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68">
                  <a:moveTo>
                    <a:pt x="146" y="47"/>
                  </a:moveTo>
                  <a:lnTo>
                    <a:pt x="7" y="68"/>
                  </a:lnTo>
                  <a:lnTo>
                    <a:pt x="0" y="19"/>
                  </a:lnTo>
                  <a:lnTo>
                    <a:pt x="139" y="0"/>
                  </a:lnTo>
                  <a:lnTo>
                    <a:pt x="146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334"/>
            <p:cNvSpPr>
              <a:spLocks/>
            </p:cNvSpPr>
            <p:nvPr/>
          </p:nvSpPr>
          <p:spPr bwMode="auto">
            <a:xfrm>
              <a:off x="1639888" y="1163638"/>
              <a:ext cx="231775" cy="109538"/>
            </a:xfrm>
            <a:custGeom>
              <a:avLst/>
              <a:gdLst>
                <a:gd name="T0" fmla="*/ 146 w 146"/>
                <a:gd name="T1" fmla="*/ 49 h 69"/>
                <a:gd name="T2" fmla="*/ 7 w 146"/>
                <a:gd name="T3" fmla="*/ 69 h 69"/>
                <a:gd name="T4" fmla="*/ 0 w 146"/>
                <a:gd name="T5" fmla="*/ 20 h 69"/>
                <a:gd name="T6" fmla="*/ 139 w 146"/>
                <a:gd name="T7" fmla="*/ 0 h 69"/>
                <a:gd name="T8" fmla="*/ 146 w 146"/>
                <a:gd name="T9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69">
                  <a:moveTo>
                    <a:pt x="146" y="49"/>
                  </a:moveTo>
                  <a:lnTo>
                    <a:pt x="7" y="69"/>
                  </a:lnTo>
                  <a:lnTo>
                    <a:pt x="0" y="20"/>
                  </a:lnTo>
                  <a:lnTo>
                    <a:pt x="139" y="0"/>
                  </a:lnTo>
                  <a:lnTo>
                    <a:pt x="146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35"/>
            <p:cNvSpPr>
              <a:spLocks/>
            </p:cNvSpPr>
            <p:nvPr/>
          </p:nvSpPr>
          <p:spPr bwMode="auto">
            <a:xfrm>
              <a:off x="1482725" y="588963"/>
              <a:ext cx="103188" cy="101600"/>
            </a:xfrm>
            <a:custGeom>
              <a:avLst/>
              <a:gdLst>
                <a:gd name="T0" fmla="*/ 30 w 65"/>
                <a:gd name="T1" fmla="*/ 0 h 64"/>
                <a:gd name="T2" fmla="*/ 43 w 65"/>
                <a:gd name="T3" fmla="*/ 19 h 64"/>
                <a:gd name="T4" fmla="*/ 65 w 65"/>
                <a:gd name="T5" fmla="*/ 19 h 64"/>
                <a:gd name="T6" fmla="*/ 52 w 65"/>
                <a:gd name="T7" fmla="*/ 37 h 64"/>
                <a:gd name="T8" fmla="*/ 58 w 65"/>
                <a:gd name="T9" fmla="*/ 58 h 64"/>
                <a:gd name="T10" fmla="*/ 37 w 65"/>
                <a:gd name="T11" fmla="*/ 51 h 64"/>
                <a:gd name="T12" fmla="*/ 19 w 65"/>
                <a:gd name="T13" fmla="*/ 64 h 64"/>
                <a:gd name="T14" fmla="*/ 19 w 65"/>
                <a:gd name="T15" fmla="*/ 41 h 64"/>
                <a:gd name="T16" fmla="*/ 0 w 65"/>
                <a:gd name="T17" fmla="*/ 28 h 64"/>
                <a:gd name="T18" fmla="*/ 22 w 65"/>
                <a:gd name="T19" fmla="*/ 22 h 64"/>
                <a:gd name="T20" fmla="*/ 30 w 65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4">
                  <a:moveTo>
                    <a:pt x="30" y="0"/>
                  </a:moveTo>
                  <a:lnTo>
                    <a:pt x="43" y="19"/>
                  </a:lnTo>
                  <a:lnTo>
                    <a:pt x="65" y="19"/>
                  </a:lnTo>
                  <a:lnTo>
                    <a:pt x="52" y="37"/>
                  </a:lnTo>
                  <a:lnTo>
                    <a:pt x="58" y="58"/>
                  </a:lnTo>
                  <a:lnTo>
                    <a:pt x="37" y="51"/>
                  </a:lnTo>
                  <a:lnTo>
                    <a:pt x="19" y="64"/>
                  </a:lnTo>
                  <a:lnTo>
                    <a:pt x="19" y="41"/>
                  </a:lnTo>
                  <a:lnTo>
                    <a:pt x="0" y="28"/>
                  </a:lnTo>
                  <a:lnTo>
                    <a:pt x="2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1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64" name="文本框 3363"/>
          <p:cNvSpPr txBox="1"/>
          <p:nvPr/>
        </p:nvSpPr>
        <p:spPr>
          <a:xfrm>
            <a:off x="2208172" y="221152"/>
            <a:ext cx="2484838" cy="476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>
                <a:solidFill>
                  <a:srgbClr val="7C7B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据民政局数据显示</a:t>
            </a:r>
            <a:endParaRPr lang="zh-CN" altLang="zh-CN" sz="2000" dirty="0">
              <a:latin typeface="Arial" panose="020B0604020202020204" pitchFamily="34" charset="0"/>
            </a:endParaRPr>
          </a:p>
        </p:txBody>
      </p:sp>
      <p:sp>
        <p:nvSpPr>
          <p:cNvPr id="3365" name="文本框 3364"/>
          <p:cNvSpPr txBox="1"/>
          <p:nvPr/>
        </p:nvSpPr>
        <p:spPr>
          <a:xfrm>
            <a:off x="2208172" y="62819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我国单身男女的人数已近</a:t>
            </a:r>
          </a:p>
        </p:txBody>
      </p:sp>
      <p:sp>
        <p:nvSpPr>
          <p:cNvPr id="363" name="Freeform 215"/>
          <p:cNvSpPr>
            <a:spLocks/>
          </p:cNvSpPr>
          <p:nvPr/>
        </p:nvSpPr>
        <p:spPr bwMode="auto">
          <a:xfrm>
            <a:off x="9336088" y="-1931987"/>
            <a:ext cx="317500" cy="228600"/>
          </a:xfrm>
          <a:custGeom>
            <a:avLst/>
            <a:gdLst>
              <a:gd name="T0" fmla="*/ 0 w 167"/>
              <a:gd name="T1" fmla="*/ 42 h 120"/>
              <a:gd name="T2" fmla="*/ 88 w 167"/>
              <a:gd name="T3" fmla="*/ 113 h 120"/>
              <a:gd name="T4" fmla="*/ 167 w 167"/>
              <a:gd name="T5" fmla="*/ 19 h 120"/>
              <a:gd name="T6" fmla="*/ 0 w 167"/>
              <a:gd name="T7" fmla="*/ 4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" h="120">
                <a:moveTo>
                  <a:pt x="0" y="42"/>
                </a:moveTo>
                <a:cubicBezTo>
                  <a:pt x="0" y="42"/>
                  <a:pt x="9" y="107"/>
                  <a:pt x="88" y="113"/>
                </a:cubicBezTo>
                <a:cubicBezTo>
                  <a:pt x="166" y="120"/>
                  <a:pt x="167" y="19"/>
                  <a:pt x="167" y="19"/>
                </a:cubicBezTo>
                <a:cubicBezTo>
                  <a:pt x="167" y="19"/>
                  <a:pt x="2" y="0"/>
                  <a:pt x="0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4" name="Freeform 216"/>
          <p:cNvSpPr>
            <a:spLocks noEditPoints="1"/>
          </p:cNvSpPr>
          <p:nvPr/>
        </p:nvSpPr>
        <p:spPr bwMode="auto">
          <a:xfrm>
            <a:off x="9310688" y="-1946275"/>
            <a:ext cx="368300" cy="255588"/>
          </a:xfrm>
          <a:custGeom>
            <a:avLst/>
            <a:gdLst>
              <a:gd name="T0" fmla="*/ 108 w 193"/>
              <a:gd name="T1" fmla="*/ 135 h 135"/>
              <a:gd name="T2" fmla="*/ 100 w 193"/>
              <a:gd name="T3" fmla="*/ 134 h 135"/>
              <a:gd name="T4" fmla="*/ 0 w 193"/>
              <a:gd name="T5" fmla="*/ 52 h 135"/>
              <a:gd name="T6" fmla="*/ 0 w 193"/>
              <a:gd name="T7" fmla="*/ 50 h 135"/>
              <a:gd name="T8" fmla="*/ 11 w 193"/>
              <a:gd name="T9" fmla="*/ 28 h 135"/>
              <a:gd name="T10" fmla="*/ 182 w 193"/>
              <a:gd name="T11" fmla="*/ 15 h 135"/>
              <a:gd name="T12" fmla="*/ 193 w 193"/>
              <a:gd name="T13" fmla="*/ 28 h 135"/>
              <a:gd name="T14" fmla="*/ 159 w 193"/>
              <a:gd name="T15" fmla="*/ 116 h 135"/>
              <a:gd name="T16" fmla="*/ 108 w 193"/>
              <a:gd name="T17" fmla="*/ 135 h 135"/>
              <a:gd name="T18" fmla="*/ 26 w 193"/>
              <a:gd name="T19" fmla="*/ 50 h 135"/>
              <a:gd name="T20" fmla="*/ 102 w 193"/>
              <a:gd name="T21" fmla="*/ 109 h 135"/>
              <a:gd name="T22" fmla="*/ 142 w 193"/>
              <a:gd name="T23" fmla="*/ 97 h 135"/>
              <a:gd name="T24" fmla="*/ 167 w 193"/>
              <a:gd name="T25" fmla="*/ 39 h 135"/>
              <a:gd name="T26" fmla="*/ 28 w 193"/>
              <a:gd name="T27" fmla="*/ 48 h 135"/>
              <a:gd name="T28" fmla="*/ 26 w 193"/>
              <a:gd name="T29" fmla="*/ 50 h 135"/>
              <a:gd name="T30" fmla="*/ 13 w 193"/>
              <a:gd name="T31" fmla="*/ 50 h 135"/>
              <a:gd name="T32" fmla="*/ 13 w 193"/>
              <a:gd name="T33" fmla="*/ 5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3" h="135">
                <a:moveTo>
                  <a:pt x="108" y="135"/>
                </a:moveTo>
                <a:cubicBezTo>
                  <a:pt x="105" y="135"/>
                  <a:pt x="103" y="135"/>
                  <a:pt x="100" y="134"/>
                </a:cubicBezTo>
                <a:cubicBezTo>
                  <a:pt x="30" y="129"/>
                  <a:pt x="4" y="78"/>
                  <a:pt x="0" y="52"/>
                </a:cubicBezTo>
                <a:cubicBezTo>
                  <a:pt x="0" y="51"/>
                  <a:pt x="0" y="50"/>
                  <a:pt x="0" y="50"/>
                </a:cubicBezTo>
                <a:cubicBezTo>
                  <a:pt x="1" y="41"/>
                  <a:pt x="4" y="34"/>
                  <a:pt x="11" y="28"/>
                </a:cubicBezTo>
                <a:cubicBezTo>
                  <a:pt x="44" y="0"/>
                  <a:pt x="159" y="12"/>
                  <a:pt x="182" y="15"/>
                </a:cubicBezTo>
                <a:cubicBezTo>
                  <a:pt x="189" y="15"/>
                  <a:pt x="193" y="21"/>
                  <a:pt x="193" y="28"/>
                </a:cubicBezTo>
                <a:cubicBezTo>
                  <a:pt x="193" y="30"/>
                  <a:pt x="192" y="85"/>
                  <a:pt x="159" y="116"/>
                </a:cubicBezTo>
                <a:cubicBezTo>
                  <a:pt x="145" y="128"/>
                  <a:pt x="128" y="135"/>
                  <a:pt x="108" y="135"/>
                </a:cubicBezTo>
                <a:close/>
                <a:moveTo>
                  <a:pt x="26" y="50"/>
                </a:moveTo>
                <a:cubicBezTo>
                  <a:pt x="28" y="59"/>
                  <a:pt x="41" y="103"/>
                  <a:pt x="102" y="109"/>
                </a:cubicBezTo>
                <a:cubicBezTo>
                  <a:pt x="118" y="110"/>
                  <a:pt x="131" y="106"/>
                  <a:pt x="142" y="97"/>
                </a:cubicBezTo>
                <a:cubicBezTo>
                  <a:pt x="159" y="81"/>
                  <a:pt x="165" y="54"/>
                  <a:pt x="167" y="39"/>
                </a:cubicBezTo>
                <a:cubicBezTo>
                  <a:pt x="115" y="34"/>
                  <a:pt x="45" y="34"/>
                  <a:pt x="28" y="48"/>
                </a:cubicBezTo>
                <a:cubicBezTo>
                  <a:pt x="27" y="49"/>
                  <a:pt x="26" y="50"/>
                  <a:pt x="26" y="50"/>
                </a:cubicBezTo>
                <a:close/>
                <a:moveTo>
                  <a:pt x="13" y="50"/>
                </a:moveTo>
                <a:cubicBezTo>
                  <a:pt x="13" y="50"/>
                  <a:pt x="13" y="50"/>
                  <a:pt x="13" y="5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5" name="Freeform 217"/>
          <p:cNvSpPr>
            <a:spLocks/>
          </p:cNvSpPr>
          <p:nvPr/>
        </p:nvSpPr>
        <p:spPr bwMode="auto">
          <a:xfrm>
            <a:off x="8159750" y="-2455862"/>
            <a:ext cx="463550" cy="384175"/>
          </a:xfrm>
          <a:custGeom>
            <a:avLst/>
            <a:gdLst>
              <a:gd name="T0" fmla="*/ 147 w 244"/>
              <a:gd name="T1" fmla="*/ 202 h 202"/>
              <a:gd name="T2" fmla="*/ 74 w 244"/>
              <a:gd name="T3" fmla="*/ 191 h 202"/>
              <a:gd name="T4" fmla="*/ 1 w 244"/>
              <a:gd name="T5" fmla="*/ 127 h 202"/>
              <a:gd name="T6" fmla="*/ 69 w 244"/>
              <a:gd name="T7" fmla="*/ 78 h 202"/>
              <a:gd name="T8" fmla="*/ 195 w 244"/>
              <a:gd name="T9" fmla="*/ 5 h 202"/>
              <a:gd name="T10" fmla="*/ 205 w 244"/>
              <a:gd name="T11" fmla="*/ 0 h 202"/>
              <a:gd name="T12" fmla="*/ 209 w 244"/>
              <a:gd name="T13" fmla="*/ 1 h 202"/>
              <a:gd name="T14" fmla="*/ 218 w 244"/>
              <a:gd name="T15" fmla="*/ 13 h 202"/>
              <a:gd name="T16" fmla="*/ 243 w 244"/>
              <a:gd name="T17" fmla="*/ 175 h 202"/>
              <a:gd name="T18" fmla="*/ 242 w 244"/>
              <a:gd name="T19" fmla="*/ 185 h 202"/>
              <a:gd name="T20" fmla="*/ 234 w 244"/>
              <a:gd name="T21" fmla="*/ 192 h 202"/>
              <a:gd name="T22" fmla="*/ 147 w 244"/>
              <a:gd name="T23" fmla="*/ 202 h 202"/>
              <a:gd name="T24" fmla="*/ 147 w 244"/>
              <a:gd name="T2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4" h="202">
                <a:moveTo>
                  <a:pt x="147" y="202"/>
                </a:moveTo>
                <a:cubicBezTo>
                  <a:pt x="120" y="202"/>
                  <a:pt x="95" y="198"/>
                  <a:pt x="74" y="191"/>
                </a:cubicBezTo>
                <a:cubicBezTo>
                  <a:pt x="27" y="176"/>
                  <a:pt x="0" y="152"/>
                  <a:pt x="1" y="127"/>
                </a:cubicBezTo>
                <a:cubicBezTo>
                  <a:pt x="2" y="105"/>
                  <a:pt x="25" y="88"/>
                  <a:pt x="69" y="78"/>
                </a:cubicBezTo>
                <a:cubicBezTo>
                  <a:pt x="156" y="58"/>
                  <a:pt x="194" y="6"/>
                  <a:pt x="195" y="5"/>
                </a:cubicBezTo>
                <a:cubicBezTo>
                  <a:pt x="197" y="2"/>
                  <a:pt x="201" y="0"/>
                  <a:pt x="205" y="0"/>
                </a:cubicBezTo>
                <a:cubicBezTo>
                  <a:pt x="206" y="0"/>
                  <a:pt x="208" y="0"/>
                  <a:pt x="209" y="1"/>
                </a:cubicBezTo>
                <a:cubicBezTo>
                  <a:pt x="215" y="2"/>
                  <a:pt x="218" y="8"/>
                  <a:pt x="218" y="13"/>
                </a:cubicBezTo>
                <a:cubicBezTo>
                  <a:pt x="216" y="84"/>
                  <a:pt x="243" y="174"/>
                  <a:pt x="243" y="175"/>
                </a:cubicBezTo>
                <a:cubicBezTo>
                  <a:pt x="244" y="179"/>
                  <a:pt x="244" y="182"/>
                  <a:pt x="242" y="185"/>
                </a:cubicBezTo>
                <a:cubicBezTo>
                  <a:pt x="240" y="188"/>
                  <a:pt x="237" y="191"/>
                  <a:pt x="234" y="192"/>
                </a:cubicBezTo>
                <a:cubicBezTo>
                  <a:pt x="232" y="192"/>
                  <a:pt x="193" y="202"/>
                  <a:pt x="147" y="202"/>
                </a:cubicBezTo>
                <a:cubicBezTo>
                  <a:pt x="147" y="202"/>
                  <a:pt x="147" y="202"/>
                  <a:pt x="147" y="202"/>
                </a:cubicBez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6" name="Freeform 218"/>
          <p:cNvSpPr>
            <a:spLocks noEditPoints="1"/>
          </p:cNvSpPr>
          <p:nvPr/>
        </p:nvSpPr>
        <p:spPr bwMode="auto">
          <a:xfrm>
            <a:off x="8116888" y="-2481262"/>
            <a:ext cx="531813" cy="433388"/>
          </a:xfrm>
          <a:custGeom>
            <a:avLst/>
            <a:gdLst>
              <a:gd name="T0" fmla="*/ 227 w 279"/>
              <a:gd name="T1" fmla="*/ 26 h 228"/>
              <a:gd name="T2" fmla="*/ 227 w 279"/>
              <a:gd name="T3" fmla="*/ 26 h 228"/>
              <a:gd name="T4" fmla="*/ 227 w 279"/>
              <a:gd name="T5" fmla="*/ 26 h 228"/>
              <a:gd name="T6" fmla="*/ 253 w 279"/>
              <a:gd name="T7" fmla="*/ 192 h 228"/>
              <a:gd name="T8" fmla="*/ 169 w 279"/>
              <a:gd name="T9" fmla="*/ 202 h 228"/>
              <a:gd name="T10" fmla="*/ 100 w 279"/>
              <a:gd name="T11" fmla="*/ 192 h 228"/>
              <a:gd name="T12" fmla="*/ 94 w 279"/>
              <a:gd name="T13" fmla="*/ 104 h 228"/>
              <a:gd name="T14" fmla="*/ 227 w 279"/>
              <a:gd name="T15" fmla="*/ 26 h 228"/>
              <a:gd name="T16" fmla="*/ 227 w 279"/>
              <a:gd name="T17" fmla="*/ 0 h 228"/>
              <a:gd name="T18" fmla="*/ 206 w 279"/>
              <a:gd name="T19" fmla="*/ 11 h 228"/>
              <a:gd name="T20" fmla="*/ 206 w 279"/>
              <a:gd name="T21" fmla="*/ 11 h 228"/>
              <a:gd name="T22" fmla="*/ 88 w 279"/>
              <a:gd name="T23" fmla="*/ 78 h 228"/>
              <a:gd name="T24" fmla="*/ 10 w 279"/>
              <a:gd name="T25" fmla="*/ 140 h 228"/>
              <a:gd name="T26" fmla="*/ 92 w 279"/>
              <a:gd name="T27" fmla="*/ 217 h 228"/>
              <a:gd name="T28" fmla="*/ 169 w 279"/>
              <a:gd name="T29" fmla="*/ 228 h 228"/>
              <a:gd name="T30" fmla="*/ 259 w 279"/>
              <a:gd name="T31" fmla="*/ 217 h 228"/>
              <a:gd name="T32" fmla="*/ 275 w 279"/>
              <a:gd name="T33" fmla="*/ 205 h 228"/>
              <a:gd name="T34" fmla="*/ 277 w 279"/>
              <a:gd name="T35" fmla="*/ 185 h 228"/>
              <a:gd name="T36" fmla="*/ 253 w 279"/>
              <a:gd name="T37" fmla="*/ 27 h 228"/>
              <a:gd name="T38" fmla="*/ 253 w 279"/>
              <a:gd name="T39" fmla="*/ 26 h 228"/>
              <a:gd name="T40" fmla="*/ 252 w 279"/>
              <a:gd name="T41" fmla="*/ 20 h 228"/>
              <a:gd name="T42" fmla="*/ 235 w 279"/>
              <a:gd name="T43" fmla="*/ 1 h 228"/>
              <a:gd name="T44" fmla="*/ 227 w 279"/>
              <a:gd name="T45" fmla="*/ 0 h 228"/>
              <a:gd name="T46" fmla="*/ 227 w 279"/>
              <a:gd name="T47" fmla="*/ 52 h 228"/>
              <a:gd name="T48" fmla="*/ 227 w 279"/>
              <a:gd name="T49" fmla="*/ 52 h 228"/>
              <a:gd name="T50" fmla="*/ 227 w 279"/>
              <a:gd name="T51" fmla="*/ 5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9" h="228">
                <a:moveTo>
                  <a:pt x="227" y="26"/>
                </a:moveTo>
                <a:cubicBezTo>
                  <a:pt x="227" y="26"/>
                  <a:pt x="227" y="26"/>
                  <a:pt x="227" y="26"/>
                </a:cubicBezTo>
                <a:moveTo>
                  <a:pt x="227" y="26"/>
                </a:moveTo>
                <a:cubicBezTo>
                  <a:pt x="225" y="99"/>
                  <a:pt x="253" y="192"/>
                  <a:pt x="253" y="192"/>
                </a:cubicBezTo>
                <a:cubicBezTo>
                  <a:pt x="253" y="192"/>
                  <a:pt x="214" y="202"/>
                  <a:pt x="169" y="202"/>
                </a:cubicBezTo>
                <a:cubicBezTo>
                  <a:pt x="147" y="202"/>
                  <a:pt x="122" y="199"/>
                  <a:pt x="100" y="192"/>
                </a:cubicBezTo>
                <a:cubicBezTo>
                  <a:pt x="33" y="170"/>
                  <a:pt x="0" y="125"/>
                  <a:pt x="94" y="104"/>
                </a:cubicBezTo>
                <a:cubicBezTo>
                  <a:pt x="187" y="82"/>
                  <a:pt x="227" y="26"/>
                  <a:pt x="227" y="26"/>
                </a:cubicBezTo>
                <a:moveTo>
                  <a:pt x="227" y="0"/>
                </a:moveTo>
                <a:cubicBezTo>
                  <a:pt x="219" y="0"/>
                  <a:pt x="211" y="4"/>
                  <a:pt x="206" y="11"/>
                </a:cubicBezTo>
                <a:cubicBezTo>
                  <a:pt x="206" y="11"/>
                  <a:pt x="206" y="11"/>
                  <a:pt x="206" y="11"/>
                </a:cubicBezTo>
                <a:cubicBezTo>
                  <a:pt x="204" y="14"/>
                  <a:pt x="168" y="60"/>
                  <a:pt x="88" y="78"/>
                </a:cubicBezTo>
                <a:cubicBezTo>
                  <a:pt x="37" y="90"/>
                  <a:pt x="11" y="111"/>
                  <a:pt x="10" y="140"/>
                </a:cubicBezTo>
                <a:cubicBezTo>
                  <a:pt x="9" y="171"/>
                  <a:pt x="39" y="200"/>
                  <a:pt x="92" y="217"/>
                </a:cubicBezTo>
                <a:cubicBezTo>
                  <a:pt x="114" y="224"/>
                  <a:pt x="140" y="228"/>
                  <a:pt x="169" y="228"/>
                </a:cubicBezTo>
                <a:cubicBezTo>
                  <a:pt x="217" y="228"/>
                  <a:pt x="257" y="218"/>
                  <a:pt x="259" y="217"/>
                </a:cubicBezTo>
                <a:cubicBezTo>
                  <a:pt x="266" y="215"/>
                  <a:pt x="272" y="211"/>
                  <a:pt x="275" y="205"/>
                </a:cubicBezTo>
                <a:cubicBezTo>
                  <a:pt x="279" y="199"/>
                  <a:pt x="279" y="191"/>
                  <a:pt x="277" y="185"/>
                </a:cubicBezTo>
                <a:cubicBezTo>
                  <a:pt x="277" y="184"/>
                  <a:pt x="251" y="95"/>
                  <a:pt x="253" y="27"/>
                </a:cubicBezTo>
                <a:cubicBezTo>
                  <a:pt x="253" y="27"/>
                  <a:pt x="253" y="26"/>
                  <a:pt x="253" y="26"/>
                </a:cubicBezTo>
                <a:cubicBezTo>
                  <a:pt x="253" y="24"/>
                  <a:pt x="253" y="22"/>
                  <a:pt x="252" y="20"/>
                </a:cubicBezTo>
                <a:cubicBezTo>
                  <a:pt x="250" y="12"/>
                  <a:pt x="244" y="4"/>
                  <a:pt x="235" y="1"/>
                </a:cubicBezTo>
                <a:cubicBezTo>
                  <a:pt x="233" y="0"/>
                  <a:pt x="230" y="0"/>
                  <a:pt x="227" y="0"/>
                </a:cubicBezTo>
                <a:close/>
                <a:moveTo>
                  <a:pt x="227" y="52"/>
                </a:moveTo>
                <a:cubicBezTo>
                  <a:pt x="227" y="52"/>
                  <a:pt x="227" y="52"/>
                  <a:pt x="227" y="52"/>
                </a:cubicBezTo>
                <a:cubicBezTo>
                  <a:pt x="227" y="52"/>
                  <a:pt x="227" y="52"/>
                  <a:pt x="227" y="52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9" name="Freeform 231"/>
          <p:cNvSpPr>
            <a:spLocks/>
          </p:cNvSpPr>
          <p:nvPr/>
        </p:nvSpPr>
        <p:spPr bwMode="auto">
          <a:xfrm>
            <a:off x="8770938" y="-2697162"/>
            <a:ext cx="288925" cy="252413"/>
          </a:xfrm>
          <a:custGeom>
            <a:avLst/>
            <a:gdLst>
              <a:gd name="T0" fmla="*/ 137 w 152"/>
              <a:gd name="T1" fmla="*/ 133 h 133"/>
              <a:gd name="T2" fmla="*/ 132 w 152"/>
              <a:gd name="T3" fmla="*/ 132 h 133"/>
              <a:gd name="T4" fmla="*/ 4 w 152"/>
              <a:gd name="T5" fmla="*/ 21 h 133"/>
              <a:gd name="T6" fmla="*/ 8 w 152"/>
              <a:gd name="T7" fmla="*/ 4 h 133"/>
              <a:gd name="T8" fmla="*/ 26 w 152"/>
              <a:gd name="T9" fmla="*/ 8 h 133"/>
              <a:gd name="T10" fmla="*/ 143 w 152"/>
              <a:gd name="T11" fmla="*/ 109 h 133"/>
              <a:gd name="T12" fmla="*/ 149 w 152"/>
              <a:gd name="T13" fmla="*/ 126 h 133"/>
              <a:gd name="T14" fmla="*/ 137 w 152"/>
              <a:gd name="T1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133">
                <a:moveTo>
                  <a:pt x="137" y="133"/>
                </a:moveTo>
                <a:cubicBezTo>
                  <a:pt x="136" y="133"/>
                  <a:pt x="134" y="133"/>
                  <a:pt x="132" y="132"/>
                </a:cubicBezTo>
                <a:cubicBezTo>
                  <a:pt x="47" y="92"/>
                  <a:pt x="5" y="24"/>
                  <a:pt x="4" y="21"/>
                </a:cubicBezTo>
                <a:cubicBezTo>
                  <a:pt x="0" y="15"/>
                  <a:pt x="2" y="7"/>
                  <a:pt x="8" y="4"/>
                </a:cubicBezTo>
                <a:cubicBezTo>
                  <a:pt x="14" y="0"/>
                  <a:pt x="22" y="2"/>
                  <a:pt x="26" y="8"/>
                </a:cubicBezTo>
                <a:cubicBezTo>
                  <a:pt x="26" y="9"/>
                  <a:pt x="66" y="72"/>
                  <a:pt x="143" y="109"/>
                </a:cubicBezTo>
                <a:cubicBezTo>
                  <a:pt x="149" y="112"/>
                  <a:pt x="152" y="120"/>
                  <a:pt x="149" y="126"/>
                </a:cubicBezTo>
                <a:cubicBezTo>
                  <a:pt x="147" y="131"/>
                  <a:pt x="142" y="133"/>
                  <a:pt x="137" y="133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245"/>
          <p:cNvSpPr>
            <a:spLocks/>
          </p:cNvSpPr>
          <p:nvPr/>
        </p:nvSpPr>
        <p:spPr bwMode="auto">
          <a:xfrm>
            <a:off x="8772525" y="-2290762"/>
            <a:ext cx="176213" cy="276225"/>
          </a:xfrm>
          <a:custGeom>
            <a:avLst/>
            <a:gdLst>
              <a:gd name="T0" fmla="*/ 78 w 93"/>
              <a:gd name="T1" fmla="*/ 145 h 145"/>
              <a:gd name="T2" fmla="*/ 72 w 93"/>
              <a:gd name="T3" fmla="*/ 144 h 145"/>
              <a:gd name="T4" fmla="*/ 1 w 93"/>
              <a:gd name="T5" fmla="*/ 16 h 145"/>
              <a:gd name="T6" fmla="*/ 11 w 93"/>
              <a:gd name="T7" fmla="*/ 1 h 145"/>
              <a:gd name="T8" fmla="*/ 26 w 93"/>
              <a:gd name="T9" fmla="*/ 12 h 145"/>
              <a:gd name="T10" fmla="*/ 26 w 93"/>
              <a:gd name="T11" fmla="*/ 12 h 145"/>
              <a:gd name="T12" fmla="*/ 84 w 93"/>
              <a:gd name="T13" fmla="*/ 121 h 145"/>
              <a:gd name="T14" fmla="*/ 89 w 93"/>
              <a:gd name="T15" fmla="*/ 139 h 145"/>
              <a:gd name="T16" fmla="*/ 78 w 93"/>
              <a:gd name="T1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45">
                <a:moveTo>
                  <a:pt x="78" y="145"/>
                </a:moveTo>
                <a:cubicBezTo>
                  <a:pt x="76" y="145"/>
                  <a:pt x="74" y="145"/>
                  <a:pt x="72" y="144"/>
                </a:cubicBezTo>
                <a:cubicBezTo>
                  <a:pt x="18" y="114"/>
                  <a:pt x="1" y="20"/>
                  <a:pt x="1" y="16"/>
                </a:cubicBezTo>
                <a:cubicBezTo>
                  <a:pt x="0" y="9"/>
                  <a:pt x="4" y="2"/>
                  <a:pt x="11" y="1"/>
                </a:cubicBezTo>
                <a:cubicBezTo>
                  <a:pt x="18" y="0"/>
                  <a:pt x="25" y="5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41" y="97"/>
                  <a:pt x="84" y="121"/>
                </a:cubicBezTo>
                <a:cubicBezTo>
                  <a:pt x="91" y="125"/>
                  <a:pt x="93" y="132"/>
                  <a:pt x="89" y="139"/>
                </a:cubicBezTo>
                <a:cubicBezTo>
                  <a:pt x="87" y="143"/>
                  <a:pt x="83" y="145"/>
                  <a:pt x="78" y="145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246"/>
          <p:cNvSpPr>
            <a:spLocks/>
          </p:cNvSpPr>
          <p:nvPr/>
        </p:nvSpPr>
        <p:spPr bwMode="auto">
          <a:xfrm>
            <a:off x="8542338" y="-2174875"/>
            <a:ext cx="349250" cy="185738"/>
          </a:xfrm>
          <a:custGeom>
            <a:avLst/>
            <a:gdLst>
              <a:gd name="T0" fmla="*/ 0 w 184"/>
              <a:gd name="T1" fmla="*/ 0 h 98"/>
              <a:gd name="T2" fmla="*/ 135 w 184"/>
              <a:gd name="T3" fmla="*/ 12 h 98"/>
              <a:gd name="T4" fmla="*/ 184 w 184"/>
              <a:gd name="T5" fmla="*/ 71 h 98"/>
              <a:gd name="T6" fmla="*/ 3 w 184"/>
              <a:gd name="T7" fmla="*/ 9 h 98"/>
              <a:gd name="T8" fmla="*/ 0 w 184"/>
              <a:gd name="T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98">
                <a:moveTo>
                  <a:pt x="0" y="0"/>
                </a:moveTo>
                <a:cubicBezTo>
                  <a:pt x="0" y="0"/>
                  <a:pt x="86" y="34"/>
                  <a:pt x="135" y="12"/>
                </a:cubicBezTo>
                <a:cubicBezTo>
                  <a:pt x="184" y="71"/>
                  <a:pt x="184" y="71"/>
                  <a:pt x="184" y="71"/>
                </a:cubicBezTo>
                <a:cubicBezTo>
                  <a:pt x="184" y="71"/>
                  <a:pt x="48" y="98"/>
                  <a:pt x="3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247"/>
          <p:cNvSpPr>
            <a:spLocks/>
          </p:cNvSpPr>
          <p:nvPr/>
        </p:nvSpPr>
        <p:spPr bwMode="auto">
          <a:xfrm>
            <a:off x="9250363" y="-2259012"/>
            <a:ext cx="468313" cy="371475"/>
          </a:xfrm>
          <a:custGeom>
            <a:avLst/>
            <a:gdLst>
              <a:gd name="T0" fmla="*/ 36 w 246"/>
              <a:gd name="T1" fmla="*/ 195 h 195"/>
              <a:gd name="T2" fmla="*/ 25 w 246"/>
              <a:gd name="T3" fmla="*/ 189 h 195"/>
              <a:gd name="T4" fmla="*/ 14 w 246"/>
              <a:gd name="T5" fmla="*/ 97 h 195"/>
              <a:gd name="T6" fmla="*/ 231 w 246"/>
              <a:gd name="T7" fmla="*/ 1 h 195"/>
              <a:gd name="T8" fmla="*/ 245 w 246"/>
              <a:gd name="T9" fmla="*/ 12 h 195"/>
              <a:gd name="T10" fmla="*/ 233 w 246"/>
              <a:gd name="T11" fmla="*/ 26 h 195"/>
              <a:gd name="T12" fmla="*/ 37 w 246"/>
              <a:gd name="T13" fmla="*/ 108 h 195"/>
              <a:gd name="T14" fmla="*/ 47 w 246"/>
              <a:gd name="T15" fmla="*/ 175 h 195"/>
              <a:gd name="T16" fmla="*/ 43 w 246"/>
              <a:gd name="T17" fmla="*/ 193 h 195"/>
              <a:gd name="T18" fmla="*/ 36 w 246"/>
              <a:gd name="T19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195">
                <a:moveTo>
                  <a:pt x="36" y="195"/>
                </a:moveTo>
                <a:cubicBezTo>
                  <a:pt x="32" y="195"/>
                  <a:pt x="27" y="193"/>
                  <a:pt x="25" y="189"/>
                </a:cubicBezTo>
                <a:cubicBezTo>
                  <a:pt x="4" y="155"/>
                  <a:pt x="0" y="124"/>
                  <a:pt x="14" y="97"/>
                </a:cubicBezTo>
                <a:cubicBezTo>
                  <a:pt x="53" y="18"/>
                  <a:pt x="224" y="1"/>
                  <a:pt x="231" y="1"/>
                </a:cubicBezTo>
                <a:cubicBezTo>
                  <a:pt x="238" y="0"/>
                  <a:pt x="244" y="5"/>
                  <a:pt x="245" y="12"/>
                </a:cubicBezTo>
                <a:cubicBezTo>
                  <a:pt x="246" y="19"/>
                  <a:pt x="240" y="26"/>
                  <a:pt x="233" y="26"/>
                </a:cubicBezTo>
                <a:cubicBezTo>
                  <a:pt x="188" y="31"/>
                  <a:pt x="64" y="54"/>
                  <a:pt x="37" y="108"/>
                </a:cubicBezTo>
                <a:cubicBezTo>
                  <a:pt x="28" y="128"/>
                  <a:pt x="31" y="150"/>
                  <a:pt x="47" y="175"/>
                </a:cubicBezTo>
                <a:cubicBezTo>
                  <a:pt x="51" y="181"/>
                  <a:pt x="49" y="189"/>
                  <a:pt x="43" y="193"/>
                </a:cubicBezTo>
                <a:cubicBezTo>
                  <a:pt x="41" y="195"/>
                  <a:pt x="38" y="195"/>
                  <a:pt x="36" y="195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248"/>
          <p:cNvSpPr>
            <a:spLocks/>
          </p:cNvSpPr>
          <p:nvPr/>
        </p:nvSpPr>
        <p:spPr bwMode="auto">
          <a:xfrm>
            <a:off x="9107488" y="-2249487"/>
            <a:ext cx="258763" cy="112713"/>
          </a:xfrm>
          <a:custGeom>
            <a:avLst/>
            <a:gdLst>
              <a:gd name="T0" fmla="*/ 126 w 136"/>
              <a:gd name="T1" fmla="*/ 59 h 59"/>
              <a:gd name="T2" fmla="*/ 1 w 136"/>
              <a:gd name="T3" fmla="*/ 10 h 59"/>
              <a:gd name="T4" fmla="*/ 7 w 136"/>
              <a:gd name="T5" fmla="*/ 1 h 59"/>
              <a:gd name="T6" fmla="*/ 16 w 136"/>
              <a:gd name="T7" fmla="*/ 7 h 59"/>
              <a:gd name="T8" fmla="*/ 128 w 136"/>
              <a:gd name="T9" fmla="*/ 43 h 59"/>
              <a:gd name="T10" fmla="*/ 128 w 136"/>
              <a:gd name="T11" fmla="*/ 43 h 59"/>
              <a:gd name="T12" fmla="*/ 136 w 136"/>
              <a:gd name="T13" fmla="*/ 51 h 59"/>
              <a:gd name="T14" fmla="*/ 128 w 136"/>
              <a:gd name="T15" fmla="*/ 59 h 59"/>
              <a:gd name="T16" fmla="*/ 126 w 136"/>
              <a:gd name="T1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59">
                <a:moveTo>
                  <a:pt x="126" y="59"/>
                </a:moveTo>
                <a:cubicBezTo>
                  <a:pt x="14" y="59"/>
                  <a:pt x="2" y="15"/>
                  <a:pt x="1" y="10"/>
                </a:cubicBezTo>
                <a:cubicBezTo>
                  <a:pt x="0" y="6"/>
                  <a:pt x="2" y="2"/>
                  <a:pt x="7" y="1"/>
                </a:cubicBezTo>
                <a:cubicBezTo>
                  <a:pt x="11" y="0"/>
                  <a:pt x="15" y="2"/>
                  <a:pt x="16" y="7"/>
                </a:cubicBezTo>
                <a:cubicBezTo>
                  <a:pt x="17" y="8"/>
                  <a:pt x="28" y="43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2" y="43"/>
                  <a:pt x="136" y="47"/>
                  <a:pt x="136" y="51"/>
                </a:cubicBezTo>
                <a:cubicBezTo>
                  <a:pt x="136" y="56"/>
                  <a:pt x="132" y="59"/>
                  <a:pt x="128" y="59"/>
                </a:cubicBezTo>
                <a:cubicBezTo>
                  <a:pt x="127" y="59"/>
                  <a:pt x="127" y="59"/>
                  <a:pt x="126" y="59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249"/>
          <p:cNvSpPr>
            <a:spLocks/>
          </p:cNvSpPr>
          <p:nvPr/>
        </p:nvSpPr>
        <p:spPr bwMode="auto">
          <a:xfrm>
            <a:off x="8736013" y="-2146300"/>
            <a:ext cx="15875" cy="106363"/>
          </a:xfrm>
          <a:custGeom>
            <a:avLst/>
            <a:gdLst>
              <a:gd name="T0" fmla="*/ 0 w 8"/>
              <a:gd name="T1" fmla="*/ 15 h 56"/>
              <a:gd name="T2" fmla="*/ 8 w 8"/>
              <a:gd name="T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56">
                <a:moveTo>
                  <a:pt x="0" y="15"/>
                </a:moveTo>
                <a:cubicBezTo>
                  <a:pt x="0" y="15"/>
                  <a:pt x="0" y="0"/>
                  <a:pt x="8" y="56"/>
                </a:cubicBezTo>
              </a:path>
            </a:pathLst>
          </a:custGeom>
          <a:solidFill>
            <a:srgbClr val="ECC166"/>
          </a:solidFill>
          <a:ln w="23813" cap="rnd">
            <a:solidFill>
              <a:srgbClr val="976B4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250"/>
          <p:cNvSpPr>
            <a:spLocks/>
          </p:cNvSpPr>
          <p:nvPr/>
        </p:nvSpPr>
        <p:spPr bwMode="auto">
          <a:xfrm>
            <a:off x="8736013" y="-2146300"/>
            <a:ext cx="15875" cy="106363"/>
          </a:xfrm>
          <a:custGeom>
            <a:avLst/>
            <a:gdLst>
              <a:gd name="T0" fmla="*/ 0 w 8"/>
              <a:gd name="T1" fmla="*/ 15 h 56"/>
              <a:gd name="T2" fmla="*/ 8 w 8"/>
              <a:gd name="T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56">
                <a:moveTo>
                  <a:pt x="0" y="15"/>
                </a:moveTo>
                <a:cubicBezTo>
                  <a:pt x="0" y="15"/>
                  <a:pt x="0" y="0"/>
                  <a:pt x="8" y="56"/>
                </a:cubicBezTo>
              </a:path>
            </a:pathLst>
          </a:custGeom>
          <a:noFill/>
          <a:ln w="23813" cap="rnd">
            <a:solidFill>
              <a:srgbClr val="976B4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251"/>
          <p:cNvSpPr>
            <a:spLocks/>
          </p:cNvSpPr>
          <p:nvPr/>
        </p:nvSpPr>
        <p:spPr bwMode="auto">
          <a:xfrm>
            <a:off x="9255125" y="-2182812"/>
            <a:ext cx="368300" cy="307975"/>
          </a:xfrm>
          <a:custGeom>
            <a:avLst/>
            <a:gdLst>
              <a:gd name="T0" fmla="*/ 119 w 193"/>
              <a:gd name="T1" fmla="*/ 16 h 162"/>
              <a:gd name="T2" fmla="*/ 128 w 193"/>
              <a:gd name="T3" fmla="*/ 52 h 162"/>
              <a:gd name="T4" fmla="*/ 163 w 193"/>
              <a:gd name="T5" fmla="*/ 103 h 162"/>
              <a:gd name="T6" fmla="*/ 193 w 193"/>
              <a:gd name="T7" fmla="*/ 128 h 162"/>
              <a:gd name="T8" fmla="*/ 69 w 193"/>
              <a:gd name="T9" fmla="*/ 150 h 162"/>
              <a:gd name="T10" fmla="*/ 33 w 193"/>
              <a:gd name="T11" fmla="*/ 122 h 162"/>
              <a:gd name="T12" fmla="*/ 119 w 193"/>
              <a:gd name="T13" fmla="*/ 1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" h="162">
                <a:moveTo>
                  <a:pt x="119" y="16"/>
                </a:moveTo>
                <a:cubicBezTo>
                  <a:pt x="119" y="16"/>
                  <a:pt x="111" y="43"/>
                  <a:pt x="128" y="52"/>
                </a:cubicBezTo>
                <a:cubicBezTo>
                  <a:pt x="145" y="61"/>
                  <a:pt x="168" y="63"/>
                  <a:pt x="163" y="103"/>
                </a:cubicBezTo>
                <a:cubicBezTo>
                  <a:pt x="159" y="142"/>
                  <a:pt x="193" y="128"/>
                  <a:pt x="193" y="128"/>
                </a:cubicBezTo>
                <a:cubicBezTo>
                  <a:pt x="193" y="128"/>
                  <a:pt x="119" y="162"/>
                  <a:pt x="69" y="150"/>
                </a:cubicBezTo>
                <a:cubicBezTo>
                  <a:pt x="53" y="146"/>
                  <a:pt x="40" y="137"/>
                  <a:pt x="33" y="122"/>
                </a:cubicBezTo>
                <a:cubicBezTo>
                  <a:pt x="0" y="58"/>
                  <a:pt x="81" y="0"/>
                  <a:pt x="119" y="16"/>
                </a:cubicBezTo>
                <a:close/>
              </a:path>
            </a:pathLst>
          </a:custGeom>
          <a:solidFill>
            <a:srgbClr val="F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252"/>
          <p:cNvSpPr>
            <a:spLocks/>
          </p:cNvSpPr>
          <p:nvPr/>
        </p:nvSpPr>
        <p:spPr bwMode="auto">
          <a:xfrm>
            <a:off x="9278938" y="-2085975"/>
            <a:ext cx="125413" cy="46038"/>
          </a:xfrm>
          <a:custGeom>
            <a:avLst/>
            <a:gdLst>
              <a:gd name="T0" fmla="*/ 0 w 66"/>
              <a:gd name="T1" fmla="*/ 24 h 24"/>
              <a:gd name="T2" fmla="*/ 66 w 66"/>
              <a:gd name="T3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" h="24">
                <a:moveTo>
                  <a:pt x="0" y="24"/>
                </a:moveTo>
                <a:cubicBezTo>
                  <a:pt x="0" y="24"/>
                  <a:pt x="39" y="0"/>
                  <a:pt x="66" y="1"/>
                </a:cubicBezTo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253"/>
          <p:cNvSpPr>
            <a:spLocks/>
          </p:cNvSpPr>
          <p:nvPr/>
        </p:nvSpPr>
        <p:spPr bwMode="auto">
          <a:xfrm>
            <a:off x="9269413" y="-2093912"/>
            <a:ext cx="142875" cy="63500"/>
          </a:xfrm>
          <a:custGeom>
            <a:avLst/>
            <a:gdLst>
              <a:gd name="T0" fmla="*/ 5 w 75"/>
              <a:gd name="T1" fmla="*/ 33 h 33"/>
              <a:gd name="T2" fmla="*/ 1 w 75"/>
              <a:gd name="T3" fmla="*/ 31 h 33"/>
              <a:gd name="T4" fmla="*/ 3 w 75"/>
              <a:gd name="T5" fmla="*/ 24 h 33"/>
              <a:gd name="T6" fmla="*/ 70 w 75"/>
              <a:gd name="T7" fmla="*/ 0 h 33"/>
              <a:gd name="T8" fmla="*/ 71 w 75"/>
              <a:gd name="T9" fmla="*/ 0 h 33"/>
              <a:gd name="T10" fmla="*/ 75 w 75"/>
              <a:gd name="T11" fmla="*/ 5 h 33"/>
              <a:gd name="T12" fmla="*/ 70 w 75"/>
              <a:gd name="T13" fmla="*/ 10 h 33"/>
              <a:gd name="T14" fmla="*/ 8 w 75"/>
              <a:gd name="T15" fmla="*/ 33 h 33"/>
              <a:gd name="T16" fmla="*/ 5 w 75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33">
                <a:moveTo>
                  <a:pt x="5" y="33"/>
                </a:moveTo>
                <a:cubicBezTo>
                  <a:pt x="4" y="33"/>
                  <a:pt x="2" y="32"/>
                  <a:pt x="1" y="31"/>
                </a:cubicBezTo>
                <a:cubicBezTo>
                  <a:pt x="0" y="29"/>
                  <a:pt x="0" y="26"/>
                  <a:pt x="3" y="24"/>
                </a:cubicBezTo>
                <a:cubicBezTo>
                  <a:pt x="4" y="23"/>
                  <a:pt x="43" y="0"/>
                  <a:pt x="70" y="0"/>
                </a:cubicBezTo>
                <a:cubicBezTo>
                  <a:pt x="70" y="0"/>
                  <a:pt x="70" y="0"/>
                  <a:pt x="71" y="0"/>
                </a:cubicBezTo>
                <a:cubicBezTo>
                  <a:pt x="73" y="0"/>
                  <a:pt x="75" y="2"/>
                  <a:pt x="75" y="5"/>
                </a:cubicBezTo>
                <a:cubicBezTo>
                  <a:pt x="75" y="8"/>
                  <a:pt x="73" y="10"/>
                  <a:pt x="70" y="10"/>
                </a:cubicBezTo>
                <a:cubicBezTo>
                  <a:pt x="46" y="9"/>
                  <a:pt x="8" y="32"/>
                  <a:pt x="8" y="33"/>
                </a:cubicBezTo>
                <a:cubicBezTo>
                  <a:pt x="7" y="33"/>
                  <a:pt x="6" y="33"/>
                  <a:pt x="5" y="33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2" name="Freeform 254"/>
          <p:cNvSpPr>
            <a:spLocks/>
          </p:cNvSpPr>
          <p:nvPr/>
        </p:nvSpPr>
        <p:spPr bwMode="auto">
          <a:xfrm>
            <a:off x="9318625" y="-1992312"/>
            <a:ext cx="85725" cy="41275"/>
          </a:xfrm>
          <a:custGeom>
            <a:avLst/>
            <a:gdLst>
              <a:gd name="T0" fmla="*/ 0 w 54"/>
              <a:gd name="T1" fmla="*/ 26 h 26"/>
              <a:gd name="T2" fmla="*/ 54 w 54"/>
              <a:gd name="T3" fmla="*/ 0 h 26"/>
              <a:gd name="T4" fmla="*/ 0 w 54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26">
                <a:moveTo>
                  <a:pt x="0" y="26"/>
                </a:moveTo>
                <a:lnTo>
                  <a:pt x="54" y="0"/>
                </a:lnTo>
                <a:lnTo>
                  <a:pt x="0" y="26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3" name="Line 255"/>
          <p:cNvSpPr>
            <a:spLocks noChangeShapeType="1"/>
          </p:cNvSpPr>
          <p:nvPr/>
        </p:nvSpPr>
        <p:spPr bwMode="auto">
          <a:xfrm flipV="1">
            <a:off x="9318625" y="-1992312"/>
            <a:ext cx="85725" cy="412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4" name="Freeform 256"/>
          <p:cNvSpPr>
            <a:spLocks/>
          </p:cNvSpPr>
          <p:nvPr/>
        </p:nvSpPr>
        <p:spPr bwMode="auto">
          <a:xfrm>
            <a:off x="9307513" y="-2003425"/>
            <a:ext cx="106363" cy="61913"/>
          </a:xfrm>
          <a:custGeom>
            <a:avLst/>
            <a:gdLst>
              <a:gd name="T0" fmla="*/ 6 w 56"/>
              <a:gd name="T1" fmla="*/ 33 h 33"/>
              <a:gd name="T2" fmla="*/ 1 w 56"/>
              <a:gd name="T3" fmla="*/ 30 h 33"/>
              <a:gd name="T4" fmla="*/ 4 w 56"/>
              <a:gd name="T5" fmla="*/ 24 h 33"/>
              <a:gd name="T6" fmla="*/ 48 w 56"/>
              <a:gd name="T7" fmla="*/ 1 h 33"/>
              <a:gd name="T8" fmla="*/ 55 w 56"/>
              <a:gd name="T9" fmla="*/ 4 h 33"/>
              <a:gd name="T10" fmla="*/ 53 w 56"/>
              <a:gd name="T11" fmla="*/ 10 h 33"/>
              <a:gd name="T12" fmla="*/ 8 w 56"/>
              <a:gd name="T13" fmla="*/ 32 h 33"/>
              <a:gd name="T14" fmla="*/ 6 w 56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33">
                <a:moveTo>
                  <a:pt x="6" y="33"/>
                </a:moveTo>
                <a:cubicBezTo>
                  <a:pt x="4" y="33"/>
                  <a:pt x="2" y="32"/>
                  <a:pt x="1" y="30"/>
                </a:cubicBezTo>
                <a:cubicBezTo>
                  <a:pt x="0" y="28"/>
                  <a:pt x="1" y="25"/>
                  <a:pt x="4" y="24"/>
                </a:cubicBezTo>
                <a:cubicBezTo>
                  <a:pt x="48" y="1"/>
                  <a:pt x="48" y="1"/>
                  <a:pt x="48" y="1"/>
                </a:cubicBezTo>
                <a:cubicBezTo>
                  <a:pt x="51" y="0"/>
                  <a:pt x="54" y="1"/>
                  <a:pt x="55" y="4"/>
                </a:cubicBezTo>
                <a:cubicBezTo>
                  <a:pt x="56" y="6"/>
                  <a:pt x="55" y="9"/>
                  <a:pt x="53" y="10"/>
                </a:cubicBezTo>
                <a:cubicBezTo>
                  <a:pt x="8" y="32"/>
                  <a:pt x="8" y="32"/>
                  <a:pt x="8" y="32"/>
                </a:cubicBezTo>
                <a:cubicBezTo>
                  <a:pt x="7" y="33"/>
                  <a:pt x="6" y="33"/>
                  <a:pt x="6" y="33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5" name="Freeform 257"/>
          <p:cNvSpPr>
            <a:spLocks/>
          </p:cNvSpPr>
          <p:nvPr/>
        </p:nvSpPr>
        <p:spPr bwMode="auto">
          <a:xfrm>
            <a:off x="9386888" y="-1951037"/>
            <a:ext cx="53975" cy="53975"/>
          </a:xfrm>
          <a:custGeom>
            <a:avLst/>
            <a:gdLst>
              <a:gd name="T0" fmla="*/ 34 w 34"/>
              <a:gd name="T1" fmla="*/ 0 h 34"/>
              <a:gd name="T2" fmla="*/ 0 w 34"/>
              <a:gd name="T3" fmla="*/ 34 h 34"/>
              <a:gd name="T4" fmla="*/ 34 w 34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34">
                <a:moveTo>
                  <a:pt x="34" y="0"/>
                </a:move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6" name="Line 258"/>
          <p:cNvSpPr>
            <a:spLocks noChangeShapeType="1"/>
          </p:cNvSpPr>
          <p:nvPr/>
        </p:nvSpPr>
        <p:spPr bwMode="auto">
          <a:xfrm flipH="1">
            <a:off x="9386888" y="-1951037"/>
            <a:ext cx="53975" cy="539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7" name="Freeform 259"/>
          <p:cNvSpPr>
            <a:spLocks/>
          </p:cNvSpPr>
          <p:nvPr/>
        </p:nvSpPr>
        <p:spPr bwMode="auto">
          <a:xfrm>
            <a:off x="9375775" y="-1960562"/>
            <a:ext cx="74613" cy="71438"/>
          </a:xfrm>
          <a:custGeom>
            <a:avLst/>
            <a:gdLst>
              <a:gd name="T0" fmla="*/ 6 w 39"/>
              <a:gd name="T1" fmla="*/ 37 h 37"/>
              <a:gd name="T2" fmla="*/ 2 w 39"/>
              <a:gd name="T3" fmla="*/ 36 h 37"/>
              <a:gd name="T4" fmla="*/ 2 w 39"/>
              <a:gd name="T5" fmla="*/ 29 h 37"/>
              <a:gd name="T6" fmla="*/ 31 w 39"/>
              <a:gd name="T7" fmla="*/ 1 h 37"/>
              <a:gd name="T8" fmla="*/ 38 w 39"/>
              <a:gd name="T9" fmla="*/ 2 h 37"/>
              <a:gd name="T10" fmla="*/ 37 w 39"/>
              <a:gd name="T11" fmla="*/ 8 h 37"/>
              <a:gd name="T12" fmla="*/ 9 w 39"/>
              <a:gd name="T13" fmla="*/ 36 h 37"/>
              <a:gd name="T14" fmla="*/ 6 w 39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37">
                <a:moveTo>
                  <a:pt x="6" y="37"/>
                </a:moveTo>
                <a:cubicBezTo>
                  <a:pt x="5" y="37"/>
                  <a:pt x="3" y="37"/>
                  <a:pt x="2" y="36"/>
                </a:cubicBezTo>
                <a:cubicBezTo>
                  <a:pt x="0" y="34"/>
                  <a:pt x="0" y="31"/>
                  <a:pt x="2" y="29"/>
                </a:cubicBezTo>
                <a:cubicBezTo>
                  <a:pt x="31" y="1"/>
                  <a:pt x="31" y="1"/>
                  <a:pt x="31" y="1"/>
                </a:cubicBezTo>
                <a:cubicBezTo>
                  <a:pt x="33" y="0"/>
                  <a:pt x="36" y="0"/>
                  <a:pt x="38" y="2"/>
                </a:cubicBezTo>
                <a:cubicBezTo>
                  <a:pt x="39" y="4"/>
                  <a:pt x="39" y="7"/>
                  <a:pt x="37" y="8"/>
                </a:cubicBezTo>
                <a:cubicBezTo>
                  <a:pt x="9" y="36"/>
                  <a:pt x="9" y="36"/>
                  <a:pt x="9" y="36"/>
                </a:cubicBezTo>
                <a:cubicBezTo>
                  <a:pt x="8" y="37"/>
                  <a:pt x="7" y="37"/>
                  <a:pt x="6" y="37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8" name="Freeform 260"/>
          <p:cNvSpPr>
            <a:spLocks/>
          </p:cNvSpPr>
          <p:nvPr/>
        </p:nvSpPr>
        <p:spPr bwMode="auto">
          <a:xfrm>
            <a:off x="9459913" y="-1809750"/>
            <a:ext cx="4763" cy="61913"/>
          </a:xfrm>
          <a:custGeom>
            <a:avLst/>
            <a:gdLst>
              <a:gd name="T0" fmla="*/ 0 w 3"/>
              <a:gd name="T1" fmla="*/ 0 h 39"/>
              <a:gd name="T2" fmla="*/ 3 w 3"/>
              <a:gd name="T3" fmla="*/ 39 h 39"/>
              <a:gd name="T4" fmla="*/ 0 w 3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9">
                <a:moveTo>
                  <a:pt x="0" y="0"/>
                </a:moveTo>
                <a:lnTo>
                  <a:pt x="3" y="39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9" name="Line 261"/>
          <p:cNvSpPr>
            <a:spLocks noChangeShapeType="1"/>
          </p:cNvSpPr>
          <p:nvPr/>
        </p:nvSpPr>
        <p:spPr bwMode="auto">
          <a:xfrm>
            <a:off x="9459913" y="-1809750"/>
            <a:ext cx="4763" cy="619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0" name="Freeform 262"/>
          <p:cNvSpPr>
            <a:spLocks/>
          </p:cNvSpPr>
          <p:nvPr/>
        </p:nvSpPr>
        <p:spPr bwMode="auto">
          <a:xfrm>
            <a:off x="9450388" y="-1819275"/>
            <a:ext cx="23813" cy="80963"/>
          </a:xfrm>
          <a:custGeom>
            <a:avLst/>
            <a:gdLst>
              <a:gd name="T0" fmla="*/ 8 w 13"/>
              <a:gd name="T1" fmla="*/ 43 h 43"/>
              <a:gd name="T2" fmla="*/ 3 w 13"/>
              <a:gd name="T3" fmla="*/ 39 h 43"/>
              <a:gd name="T4" fmla="*/ 1 w 13"/>
              <a:gd name="T5" fmla="*/ 6 h 43"/>
              <a:gd name="T6" fmla="*/ 5 w 13"/>
              <a:gd name="T7" fmla="*/ 1 h 43"/>
              <a:gd name="T8" fmla="*/ 10 w 13"/>
              <a:gd name="T9" fmla="*/ 5 h 43"/>
              <a:gd name="T10" fmla="*/ 13 w 13"/>
              <a:gd name="T11" fmla="*/ 38 h 43"/>
              <a:gd name="T12" fmla="*/ 8 w 13"/>
              <a:gd name="T13" fmla="*/ 43 h 43"/>
              <a:gd name="T14" fmla="*/ 8 w 13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43">
                <a:moveTo>
                  <a:pt x="8" y="43"/>
                </a:moveTo>
                <a:cubicBezTo>
                  <a:pt x="5" y="43"/>
                  <a:pt x="3" y="41"/>
                  <a:pt x="3" y="39"/>
                </a:cubicBezTo>
                <a:cubicBezTo>
                  <a:pt x="1" y="6"/>
                  <a:pt x="1" y="6"/>
                  <a:pt x="1" y="6"/>
                </a:cubicBezTo>
                <a:cubicBezTo>
                  <a:pt x="0" y="3"/>
                  <a:pt x="2" y="1"/>
                  <a:pt x="5" y="1"/>
                </a:cubicBezTo>
                <a:cubicBezTo>
                  <a:pt x="8" y="0"/>
                  <a:pt x="10" y="2"/>
                  <a:pt x="10" y="5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41"/>
                  <a:pt x="11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1" name="Freeform 263"/>
          <p:cNvSpPr>
            <a:spLocks/>
          </p:cNvSpPr>
          <p:nvPr/>
        </p:nvSpPr>
        <p:spPr bwMode="auto">
          <a:xfrm>
            <a:off x="9529763" y="-1809750"/>
            <a:ext cx="15875" cy="61913"/>
          </a:xfrm>
          <a:custGeom>
            <a:avLst/>
            <a:gdLst>
              <a:gd name="T0" fmla="*/ 0 w 10"/>
              <a:gd name="T1" fmla="*/ 0 h 39"/>
              <a:gd name="T2" fmla="*/ 10 w 10"/>
              <a:gd name="T3" fmla="*/ 39 h 39"/>
              <a:gd name="T4" fmla="*/ 0 w 10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39">
                <a:moveTo>
                  <a:pt x="0" y="0"/>
                </a:moveTo>
                <a:lnTo>
                  <a:pt x="10" y="39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2" name="Line 264"/>
          <p:cNvSpPr>
            <a:spLocks noChangeShapeType="1"/>
          </p:cNvSpPr>
          <p:nvPr/>
        </p:nvSpPr>
        <p:spPr bwMode="auto">
          <a:xfrm>
            <a:off x="9529763" y="-1809750"/>
            <a:ext cx="15875" cy="619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3" name="Freeform 265"/>
          <p:cNvSpPr>
            <a:spLocks/>
          </p:cNvSpPr>
          <p:nvPr/>
        </p:nvSpPr>
        <p:spPr bwMode="auto">
          <a:xfrm>
            <a:off x="9520238" y="-1819275"/>
            <a:ext cx="36513" cy="80963"/>
          </a:xfrm>
          <a:custGeom>
            <a:avLst/>
            <a:gdLst>
              <a:gd name="T0" fmla="*/ 13 w 19"/>
              <a:gd name="T1" fmla="*/ 43 h 43"/>
              <a:gd name="T2" fmla="*/ 8 w 19"/>
              <a:gd name="T3" fmla="*/ 39 h 43"/>
              <a:gd name="T4" fmla="*/ 0 w 19"/>
              <a:gd name="T5" fmla="*/ 7 h 43"/>
              <a:gd name="T6" fmla="*/ 4 w 19"/>
              <a:gd name="T7" fmla="*/ 1 h 43"/>
              <a:gd name="T8" fmla="*/ 10 w 19"/>
              <a:gd name="T9" fmla="*/ 4 h 43"/>
              <a:gd name="T10" fmla="*/ 18 w 19"/>
              <a:gd name="T11" fmla="*/ 37 h 43"/>
              <a:gd name="T12" fmla="*/ 14 w 19"/>
              <a:gd name="T13" fmla="*/ 43 h 43"/>
              <a:gd name="T14" fmla="*/ 13 w 19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43">
                <a:moveTo>
                  <a:pt x="13" y="43"/>
                </a:moveTo>
                <a:cubicBezTo>
                  <a:pt x="11" y="43"/>
                  <a:pt x="9" y="42"/>
                  <a:pt x="8" y="39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1" y="1"/>
                  <a:pt x="4" y="1"/>
                </a:cubicBezTo>
                <a:cubicBezTo>
                  <a:pt x="6" y="0"/>
                  <a:pt x="9" y="2"/>
                  <a:pt x="10" y="4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40"/>
                  <a:pt x="17" y="42"/>
                  <a:pt x="14" y="43"/>
                </a:cubicBezTo>
                <a:cubicBezTo>
                  <a:pt x="14" y="43"/>
                  <a:pt x="14" y="43"/>
                  <a:pt x="13" y="43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4" name="Freeform 266"/>
          <p:cNvSpPr>
            <a:spLocks/>
          </p:cNvSpPr>
          <p:nvPr/>
        </p:nvSpPr>
        <p:spPr bwMode="auto">
          <a:xfrm>
            <a:off x="8680450" y="-2571750"/>
            <a:ext cx="119063" cy="276225"/>
          </a:xfrm>
          <a:custGeom>
            <a:avLst/>
            <a:gdLst>
              <a:gd name="T0" fmla="*/ 14 w 62"/>
              <a:gd name="T1" fmla="*/ 15 h 146"/>
              <a:gd name="T2" fmla="*/ 43 w 62"/>
              <a:gd name="T3" fmla="*/ 146 h 146"/>
              <a:gd name="T4" fmla="*/ 62 w 62"/>
              <a:gd name="T5" fmla="*/ 0 h 146"/>
              <a:gd name="T6" fmla="*/ 14 w 62"/>
              <a:gd name="T7" fmla="*/ 1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146">
                <a:moveTo>
                  <a:pt x="14" y="15"/>
                </a:moveTo>
                <a:cubicBezTo>
                  <a:pt x="14" y="15"/>
                  <a:pt x="0" y="100"/>
                  <a:pt x="43" y="146"/>
                </a:cubicBezTo>
                <a:cubicBezTo>
                  <a:pt x="43" y="146"/>
                  <a:pt x="45" y="46"/>
                  <a:pt x="62" y="0"/>
                </a:cubicBezTo>
                <a:lnTo>
                  <a:pt x="14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5" name="Freeform 267"/>
          <p:cNvSpPr>
            <a:spLocks/>
          </p:cNvSpPr>
          <p:nvPr/>
        </p:nvSpPr>
        <p:spPr bwMode="auto">
          <a:xfrm>
            <a:off x="10879138" y="-1497012"/>
            <a:ext cx="333375" cy="238125"/>
          </a:xfrm>
          <a:custGeom>
            <a:avLst/>
            <a:gdLst>
              <a:gd name="T0" fmla="*/ 0 w 175"/>
              <a:gd name="T1" fmla="*/ 44 h 125"/>
              <a:gd name="T2" fmla="*/ 92 w 175"/>
              <a:gd name="T3" fmla="*/ 118 h 125"/>
              <a:gd name="T4" fmla="*/ 175 w 175"/>
              <a:gd name="T5" fmla="*/ 20 h 125"/>
              <a:gd name="T6" fmla="*/ 0 w 175"/>
              <a:gd name="T7" fmla="*/ 4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125">
                <a:moveTo>
                  <a:pt x="0" y="44"/>
                </a:moveTo>
                <a:cubicBezTo>
                  <a:pt x="0" y="44"/>
                  <a:pt x="9" y="111"/>
                  <a:pt x="92" y="118"/>
                </a:cubicBezTo>
                <a:cubicBezTo>
                  <a:pt x="174" y="125"/>
                  <a:pt x="175" y="20"/>
                  <a:pt x="175" y="20"/>
                </a:cubicBezTo>
                <a:cubicBezTo>
                  <a:pt x="175" y="20"/>
                  <a:pt x="2" y="0"/>
                  <a:pt x="0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6" name="Freeform 268"/>
          <p:cNvSpPr>
            <a:spLocks noEditPoints="1"/>
          </p:cNvSpPr>
          <p:nvPr/>
        </p:nvSpPr>
        <p:spPr bwMode="auto">
          <a:xfrm>
            <a:off x="10853738" y="-1512887"/>
            <a:ext cx="384175" cy="268288"/>
          </a:xfrm>
          <a:custGeom>
            <a:avLst/>
            <a:gdLst>
              <a:gd name="T0" fmla="*/ 113 w 202"/>
              <a:gd name="T1" fmla="*/ 141 h 141"/>
              <a:gd name="T2" fmla="*/ 104 w 202"/>
              <a:gd name="T3" fmla="*/ 141 h 141"/>
              <a:gd name="T4" fmla="*/ 0 w 202"/>
              <a:gd name="T5" fmla="*/ 55 h 141"/>
              <a:gd name="T6" fmla="*/ 0 w 202"/>
              <a:gd name="T7" fmla="*/ 52 h 141"/>
              <a:gd name="T8" fmla="*/ 12 w 202"/>
              <a:gd name="T9" fmla="*/ 30 h 141"/>
              <a:gd name="T10" fmla="*/ 190 w 202"/>
              <a:gd name="T11" fmla="*/ 15 h 141"/>
              <a:gd name="T12" fmla="*/ 202 w 202"/>
              <a:gd name="T13" fmla="*/ 29 h 141"/>
              <a:gd name="T14" fmla="*/ 167 w 202"/>
              <a:gd name="T15" fmla="*/ 121 h 141"/>
              <a:gd name="T16" fmla="*/ 113 w 202"/>
              <a:gd name="T17" fmla="*/ 141 h 141"/>
              <a:gd name="T18" fmla="*/ 27 w 202"/>
              <a:gd name="T19" fmla="*/ 52 h 141"/>
              <a:gd name="T20" fmla="*/ 107 w 202"/>
              <a:gd name="T21" fmla="*/ 114 h 141"/>
              <a:gd name="T22" fmla="*/ 148 w 202"/>
              <a:gd name="T23" fmla="*/ 101 h 141"/>
              <a:gd name="T24" fmla="*/ 174 w 202"/>
              <a:gd name="T25" fmla="*/ 41 h 141"/>
              <a:gd name="T26" fmla="*/ 29 w 202"/>
              <a:gd name="T27" fmla="*/ 50 h 141"/>
              <a:gd name="T28" fmla="*/ 27 w 202"/>
              <a:gd name="T29" fmla="*/ 52 h 141"/>
              <a:gd name="T30" fmla="*/ 14 w 202"/>
              <a:gd name="T31" fmla="*/ 53 h 141"/>
              <a:gd name="T32" fmla="*/ 14 w 202"/>
              <a:gd name="T33" fmla="*/ 5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2" h="141">
                <a:moveTo>
                  <a:pt x="113" y="141"/>
                </a:moveTo>
                <a:cubicBezTo>
                  <a:pt x="110" y="141"/>
                  <a:pt x="107" y="141"/>
                  <a:pt x="104" y="141"/>
                </a:cubicBezTo>
                <a:cubicBezTo>
                  <a:pt x="31" y="135"/>
                  <a:pt x="4" y="82"/>
                  <a:pt x="0" y="55"/>
                </a:cubicBezTo>
                <a:cubicBezTo>
                  <a:pt x="0" y="54"/>
                  <a:pt x="0" y="53"/>
                  <a:pt x="0" y="52"/>
                </a:cubicBezTo>
                <a:cubicBezTo>
                  <a:pt x="1" y="43"/>
                  <a:pt x="5" y="36"/>
                  <a:pt x="12" y="30"/>
                </a:cubicBezTo>
                <a:cubicBezTo>
                  <a:pt x="46" y="0"/>
                  <a:pt x="167" y="13"/>
                  <a:pt x="190" y="15"/>
                </a:cubicBezTo>
                <a:cubicBezTo>
                  <a:pt x="197" y="16"/>
                  <a:pt x="202" y="22"/>
                  <a:pt x="202" y="29"/>
                </a:cubicBezTo>
                <a:cubicBezTo>
                  <a:pt x="202" y="31"/>
                  <a:pt x="201" y="89"/>
                  <a:pt x="167" y="121"/>
                </a:cubicBezTo>
                <a:cubicBezTo>
                  <a:pt x="152" y="134"/>
                  <a:pt x="134" y="141"/>
                  <a:pt x="113" y="141"/>
                </a:cubicBezTo>
                <a:close/>
                <a:moveTo>
                  <a:pt x="27" y="52"/>
                </a:moveTo>
                <a:cubicBezTo>
                  <a:pt x="30" y="62"/>
                  <a:pt x="43" y="108"/>
                  <a:pt x="107" y="114"/>
                </a:cubicBezTo>
                <a:cubicBezTo>
                  <a:pt x="124" y="115"/>
                  <a:pt x="137" y="111"/>
                  <a:pt x="148" y="101"/>
                </a:cubicBezTo>
                <a:cubicBezTo>
                  <a:pt x="166" y="85"/>
                  <a:pt x="172" y="57"/>
                  <a:pt x="174" y="41"/>
                </a:cubicBezTo>
                <a:cubicBezTo>
                  <a:pt x="120" y="36"/>
                  <a:pt x="47" y="36"/>
                  <a:pt x="29" y="50"/>
                </a:cubicBezTo>
                <a:cubicBezTo>
                  <a:pt x="28" y="51"/>
                  <a:pt x="28" y="52"/>
                  <a:pt x="27" y="52"/>
                </a:cubicBezTo>
                <a:close/>
                <a:moveTo>
                  <a:pt x="14" y="53"/>
                </a:moveTo>
                <a:cubicBezTo>
                  <a:pt x="14" y="53"/>
                  <a:pt x="14" y="53"/>
                  <a:pt x="14" y="53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7" name="Freeform 269"/>
          <p:cNvSpPr>
            <a:spLocks/>
          </p:cNvSpPr>
          <p:nvPr/>
        </p:nvSpPr>
        <p:spPr bwMode="auto">
          <a:xfrm>
            <a:off x="9647238" y="-2046287"/>
            <a:ext cx="485775" cy="401638"/>
          </a:xfrm>
          <a:custGeom>
            <a:avLst/>
            <a:gdLst>
              <a:gd name="T0" fmla="*/ 154 w 255"/>
              <a:gd name="T1" fmla="*/ 211 h 211"/>
              <a:gd name="T2" fmla="*/ 78 w 255"/>
              <a:gd name="T3" fmla="*/ 200 h 211"/>
              <a:gd name="T4" fmla="*/ 1 w 255"/>
              <a:gd name="T5" fmla="*/ 133 h 211"/>
              <a:gd name="T6" fmla="*/ 72 w 255"/>
              <a:gd name="T7" fmla="*/ 81 h 211"/>
              <a:gd name="T8" fmla="*/ 204 w 255"/>
              <a:gd name="T9" fmla="*/ 5 h 211"/>
              <a:gd name="T10" fmla="*/ 215 w 255"/>
              <a:gd name="T11" fmla="*/ 0 h 211"/>
              <a:gd name="T12" fmla="*/ 219 w 255"/>
              <a:gd name="T13" fmla="*/ 0 h 211"/>
              <a:gd name="T14" fmla="*/ 228 w 255"/>
              <a:gd name="T15" fmla="*/ 14 h 211"/>
              <a:gd name="T16" fmla="*/ 254 w 255"/>
              <a:gd name="T17" fmla="*/ 183 h 211"/>
              <a:gd name="T18" fmla="*/ 253 w 255"/>
              <a:gd name="T19" fmla="*/ 194 h 211"/>
              <a:gd name="T20" fmla="*/ 245 w 255"/>
              <a:gd name="T21" fmla="*/ 200 h 211"/>
              <a:gd name="T22" fmla="*/ 154 w 255"/>
              <a:gd name="T23" fmla="*/ 211 h 211"/>
              <a:gd name="T24" fmla="*/ 154 w 255"/>
              <a:gd name="T25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11">
                <a:moveTo>
                  <a:pt x="154" y="211"/>
                </a:moveTo>
                <a:cubicBezTo>
                  <a:pt x="125" y="211"/>
                  <a:pt x="100" y="207"/>
                  <a:pt x="78" y="200"/>
                </a:cubicBezTo>
                <a:cubicBezTo>
                  <a:pt x="29" y="184"/>
                  <a:pt x="0" y="159"/>
                  <a:pt x="1" y="133"/>
                </a:cubicBezTo>
                <a:cubicBezTo>
                  <a:pt x="2" y="109"/>
                  <a:pt x="26" y="92"/>
                  <a:pt x="72" y="81"/>
                </a:cubicBezTo>
                <a:cubicBezTo>
                  <a:pt x="163" y="60"/>
                  <a:pt x="203" y="6"/>
                  <a:pt x="204" y="5"/>
                </a:cubicBezTo>
                <a:cubicBezTo>
                  <a:pt x="206" y="2"/>
                  <a:pt x="210" y="0"/>
                  <a:pt x="215" y="0"/>
                </a:cubicBezTo>
                <a:cubicBezTo>
                  <a:pt x="216" y="0"/>
                  <a:pt x="218" y="0"/>
                  <a:pt x="219" y="0"/>
                </a:cubicBezTo>
                <a:cubicBezTo>
                  <a:pt x="225" y="2"/>
                  <a:pt x="228" y="8"/>
                  <a:pt x="228" y="14"/>
                </a:cubicBezTo>
                <a:cubicBezTo>
                  <a:pt x="226" y="87"/>
                  <a:pt x="254" y="182"/>
                  <a:pt x="254" y="183"/>
                </a:cubicBezTo>
                <a:cubicBezTo>
                  <a:pt x="255" y="187"/>
                  <a:pt x="255" y="190"/>
                  <a:pt x="253" y="194"/>
                </a:cubicBezTo>
                <a:cubicBezTo>
                  <a:pt x="251" y="197"/>
                  <a:pt x="248" y="199"/>
                  <a:pt x="245" y="200"/>
                </a:cubicBezTo>
                <a:cubicBezTo>
                  <a:pt x="243" y="201"/>
                  <a:pt x="203" y="211"/>
                  <a:pt x="154" y="211"/>
                </a:cubicBezTo>
                <a:cubicBezTo>
                  <a:pt x="154" y="211"/>
                  <a:pt x="154" y="211"/>
                  <a:pt x="154" y="211"/>
                </a:cubicBez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8" name="Freeform 270"/>
          <p:cNvSpPr>
            <a:spLocks noEditPoints="1"/>
          </p:cNvSpPr>
          <p:nvPr/>
        </p:nvSpPr>
        <p:spPr bwMode="auto">
          <a:xfrm>
            <a:off x="9605963" y="-2071687"/>
            <a:ext cx="554038" cy="452438"/>
          </a:xfrm>
          <a:custGeom>
            <a:avLst/>
            <a:gdLst>
              <a:gd name="T0" fmla="*/ 237 w 291"/>
              <a:gd name="T1" fmla="*/ 27 h 238"/>
              <a:gd name="T2" fmla="*/ 237 w 291"/>
              <a:gd name="T3" fmla="*/ 27 h 238"/>
              <a:gd name="T4" fmla="*/ 237 w 291"/>
              <a:gd name="T5" fmla="*/ 27 h 238"/>
              <a:gd name="T6" fmla="*/ 263 w 291"/>
              <a:gd name="T7" fmla="*/ 201 h 238"/>
              <a:gd name="T8" fmla="*/ 176 w 291"/>
              <a:gd name="T9" fmla="*/ 211 h 238"/>
              <a:gd name="T10" fmla="*/ 104 w 291"/>
              <a:gd name="T11" fmla="*/ 201 h 238"/>
              <a:gd name="T12" fmla="*/ 97 w 291"/>
              <a:gd name="T13" fmla="*/ 108 h 238"/>
              <a:gd name="T14" fmla="*/ 237 w 291"/>
              <a:gd name="T15" fmla="*/ 27 h 238"/>
              <a:gd name="T16" fmla="*/ 237 w 291"/>
              <a:gd name="T17" fmla="*/ 0 h 238"/>
              <a:gd name="T18" fmla="*/ 215 w 291"/>
              <a:gd name="T19" fmla="*/ 11 h 238"/>
              <a:gd name="T20" fmla="*/ 215 w 291"/>
              <a:gd name="T21" fmla="*/ 11 h 238"/>
              <a:gd name="T22" fmla="*/ 91 w 291"/>
              <a:gd name="T23" fmla="*/ 82 h 238"/>
              <a:gd name="T24" fmla="*/ 10 w 291"/>
              <a:gd name="T25" fmla="*/ 146 h 238"/>
              <a:gd name="T26" fmla="*/ 95 w 291"/>
              <a:gd name="T27" fmla="*/ 227 h 238"/>
              <a:gd name="T28" fmla="*/ 176 w 291"/>
              <a:gd name="T29" fmla="*/ 238 h 238"/>
              <a:gd name="T30" fmla="*/ 270 w 291"/>
              <a:gd name="T31" fmla="*/ 227 h 238"/>
              <a:gd name="T32" fmla="*/ 287 w 291"/>
              <a:gd name="T33" fmla="*/ 214 h 238"/>
              <a:gd name="T34" fmla="*/ 289 w 291"/>
              <a:gd name="T35" fmla="*/ 193 h 238"/>
              <a:gd name="T36" fmla="*/ 264 w 291"/>
              <a:gd name="T37" fmla="*/ 29 h 238"/>
              <a:gd name="T38" fmla="*/ 264 w 291"/>
              <a:gd name="T39" fmla="*/ 27 h 238"/>
              <a:gd name="T40" fmla="*/ 263 w 291"/>
              <a:gd name="T41" fmla="*/ 22 h 238"/>
              <a:gd name="T42" fmla="*/ 245 w 291"/>
              <a:gd name="T43" fmla="*/ 1 h 238"/>
              <a:gd name="T44" fmla="*/ 237 w 291"/>
              <a:gd name="T45" fmla="*/ 0 h 238"/>
              <a:gd name="T46" fmla="*/ 237 w 291"/>
              <a:gd name="T47" fmla="*/ 54 h 238"/>
              <a:gd name="T48" fmla="*/ 237 w 291"/>
              <a:gd name="T49" fmla="*/ 54 h 238"/>
              <a:gd name="T50" fmla="*/ 237 w 291"/>
              <a:gd name="T51" fmla="*/ 5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1" h="238">
                <a:moveTo>
                  <a:pt x="237" y="27"/>
                </a:moveTo>
                <a:cubicBezTo>
                  <a:pt x="237" y="27"/>
                  <a:pt x="237" y="27"/>
                  <a:pt x="237" y="27"/>
                </a:cubicBezTo>
                <a:moveTo>
                  <a:pt x="237" y="27"/>
                </a:moveTo>
                <a:cubicBezTo>
                  <a:pt x="234" y="104"/>
                  <a:pt x="263" y="201"/>
                  <a:pt x="263" y="201"/>
                </a:cubicBezTo>
                <a:cubicBezTo>
                  <a:pt x="263" y="201"/>
                  <a:pt x="223" y="211"/>
                  <a:pt x="176" y="211"/>
                </a:cubicBezTo>
                <a:cubicBezTo>
                  <a:pt x="152" y="211"/>
                  <a:pt x="127" y="209"/>
                  <a:pt x="104" y="201"/>
                </a:cubicBezTo>
                <a:cubicBezTo>
                  <a:pt x="34" y="178"/>
                  <a:pt x="0" y="131"/>
                  <a:pt x="97" y="108"/>
                </a:cubicBezTo>
                <a:cubicBezTo>
                  <a:pt x="194" y="86"/>
                  <a:pt x="237" y="27"/>
                  <a:pt x="237" y="27"/>
                </a:cubicBezTo>
                <a:moveTo>
                  <a:pt x="237" y="0"/>
                </a:moveTo>
                <a:cubicBezTo>
                  <a:pt x="228" y="0"/>
                  <a:pt x="220" y="4"/>
                  <a:pt x="215" y="11"/>
                </a:cubicBezTo>
                <a:cubicBezTo>
                  <a:pt x="215" y="11"/>
                  <a:pt x="215" y="11"/>
                  <a:pt x="215" y="11"/>
                </a:cubicBezTo>
                <a:cubicBezTo>
                  <a:pt x="212" y="15"/>
                  <a:pt x="175" y="63"/>
                  <a:pt x="91" y="82"/>
                </a:cubicBezTo>
                <a:cubicBezTo>
                  <a:pt x="38" y="94"/>
                  <a:pt x="11" y="116"/>
                  <a:pt x="10" y="146"/>
                </a:cubicBezTo>
                <a:cubicBezTo>
                  <a:pt x="8" y="179"/>
                  <a:pt x="40" y="209"/>
                  <a:pt x="95" y="227"/>
                </a:cubicBezTo>
                <a:cubicBezTo>
                  <a:pt x="119" y="234"/>
                  <a:pt x="146" y="238"/>
                  <a:pt x="176" y="238"/>
                </a:cubicBezTo>
                <a:cubicBezTo>
                  <a:pt x="226" y="238"/>
                  <a:pt x="268" y="228"/>
                  <a:pt x="270" y="227"/>
                </a:cubicBezTo>
                <a:cubicBezTo>
                  <a:pt x="277" y="225"/>
                  <a:pt x="283" y="221"/>
                  <a:pt x="287" y="214"/>
                </a:cubicBezTo>
                <a:cubicBezTo>
                  <a:pt x="291" y="208"/>
                  <a:pt x="291" y="200"/>
                  <a:pt x="289" y="193"/>
                </a:cubicBezTo>
                <a:cubicBezTo>
                  <a:pt x="289" y="192"/>
                  <a:pt x="262" y="100"/>
                  <a:pt x="264" y="29"/>
                </a:cubicBezTo>
                <a:cubicBezTo>
                  <a:pt x="264" y="28"/>
                  <a:pt x="264" y="28"/>
                  <a:pt x="264" y="27"/>
                </a:cubicBezTo>
                <a:cubicBezTo>
                  <a:pt x="264" y="25"/>
                  <a:pt x="264" y="23"/>
                  <a:pt x="263" y="22"/>
                </a:cubicBezTo>
                <a:cubicBezTo>
                  <a:pt x="261" y="12"/>
                  <a:pt x="255" y="4"/>
                  <a:pt x="245" y="1"/>
                </a:cubicBezTo>
                <a:cubicBezTo>
                  <a:pt x="242" y="0"/>
                  <a:pt x="240" y="0"/>
                  <a:pt x="237" y="0"/>
                </a:cubicBezTo>
                <a:close/>
                <a:moveTo>
                  <a:pt x="237" y="54"/>
                </a:moveTo>
                <a:cubicBezTo>
                  <a:pt x="237" y="54"/>
                  <a:pt x="237" y="54"/>
                  <a:pt x="237" y="54"/>
                </a:cubicBezTo>
                <a:cubicBezTo>
                  <a:pt x="237" y="54"/>
                  <a:pt x="237" y="54"/>
                  <a:pt x="237" y="5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1" name="Freeform 283"/>
          <p:cNvSpPr>
            <a:spLocks/>
          </p:cNvSpPr>
          <p:nvPr/>
        </p:nvSpPr>
        <p:spPr bwMode="auto">
          <a:xfrm>
            <a:off x="10287000" y="-2298700"/>
            <a:ext cx="303213" cy="265113"/>
          </a:xfrm>
          <a:custGeom>
            <a:avLst/>
            <a:gdLst>
              <a:gd name="T0" fmla="*/ 144 w 159"/>
              <a:gd name="T1" fmla="*/ 139 h 139"/>
              <a:gd name="T2" fmla="*/ 138 w 159"/>
              <a:gd name="T3" fmla="*/ 138 h 139"/>
              <a:gd name="T4" fmla="*/ 4 w 159"/>
              <a:gd name="T5" fmla="*/ 22 h 139"/>
              <a:gd name="T6" fmla="*/ 8 w 159"/>
              <a:gd name="T7" fmla="*/ 4 h 139"/>
              <a:gd name="T8" fmla="*/ 27 w 159"/>
              <a:gd name="T9" fmla="*/ 8 h 139"/>
              <a:gd name="T10" fmla="*/ 150 w 159"/>
              <a:gd name="T11" fmla="*/ 114 h 139"/>
              <a:gd name="T12" fmla="*/ 156 w 159"/>
              <a:gd name="T13" fmla="*/ 132 h 139"/>
              <a:gd name="T14" fmla="*/ 144 w 159"/>
              <a:gd name="T1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39">
                <a:moveTo>
                  <a:pt x="144" y="139"/>
                </a:moveTo>
                <a:cubicBezTo>
                  <a:pt x="142" y="139"/>
                  <a:pt x="140" y="139"/>
                  <a:pt x="138" y="138"/>
                </a:cubicBezTo>
                <a:cubicBezTo>
                  <a:pt x="50" y="96"/>
                  <a:pt x="5" y="25"/>
                  <a:pt x="4" y="22"/>
                </a:cubicBezTo>
                <a:cubicBezTo>
                  <a:pt x="0" y="16"/>
                  <a:pt x="2" y="8"/>
                  <a:pt x="8" y="4"/>
                </a:cubicBezTo>
                <a:cubicBezTo>
                  <a:pt x="15" y="0"/>
                  <a:pt x="23" y="2"/>
                  <a:pt x="27" y="8"/>
                </a:cubicBezTo>
                <a:cubicBezTo>
                  <a:pt x="27" y="9"/>
                  <a:pt x="69" y="76"/>
                  <a:pt x="150" y="114"/>
                </a:cubicBezTo>
                <a:cubicBezTo>
                  <a:pt x="156" y="117"/>
                  <a:pt x="159" y="125"/>
                  <a:pt x="156" y="132"/>
                </a:cubicBezTo>
                <a:cubicBezTo>
                  <a:pt x="154" y="137"/>
                  <a:pt x="149" y="139"/>
                  <a:pt x="144" y="139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5" name="Freeform 297"/>
          <p:cNvSpPr>
            <a:spLocks/>
          </p:cNvSpPr>
          <p:nvPr/>
        </p:nvSpPr>
        <p:spPr bwMode="auto">
          <a:xfrm>
            <a:off x="10290175" y="-1873250"/>
            <a:ext cx="184150" cy="288925"/>
          </a:xfrm>
          <a:custGeom>
            <a:avLst/>
            <a:gdLst>
              <a:gd name="T0" fmla="*/ 82 w 97"/>
              <a:gd name="T1" fmla="*/ 152 h 152"/>
              <a:gd name="T2" fmla="*/ 75 w 97"/>
              <a:gd name="T3" fmla="*/ 150 h 152"/>
              <a:gd name="T4" fmla="*/ 1 w 97"/>
              <a:gd name="T5" fmla="*/ 16 h 152"/>
              <a:gd name="T6" fmla="*/ 12 w 97"/>
              <a:gd name="T7" fmla="*/ 1 h 152"/>
              <a:gd name="T8" fmla="*/ 28 w 97"/>
              <a:gd name="T9" fmla="*/ 12 h 152"/>
              <a:gd name="T10" fmla="*/ 28 w 97"/>
              <a:gd name="T11" fmla="*/ 12 h 152"/>
              <a:gd name="T12" fmla="*/ 88 w 97"/>
              <a:gd name="T13" fmla="*/ 126 h 152"/>
              <a:gd name="T14" fmla="*/ 94 w 97"/>
              <a:gd name="T15" fmla="*/ 145 h 152"/>
              <a:gd name="T16" fmla="*/ 82 w 97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152">
                <a:moveTo>
                  <a:pt x="82" y="152"/>
                </a:moveTo>
                <a:cubicBezTo>
                  <a:pt x="80" y="152"/>
                  <a:pt x="77" y="151"/>
                  <a:pt x="75" y="150"/>
                </a:cubicBezTo>
                <a:cubicBezTo>
                  <a:pt x="19" y="119"/>
                  <a:pt x="2" y="21"/>
                  <a:pt x="1" y="16"/>
                </a:cubicBezTo>
                <a:cubicBezTo>
                  <a:pt x="0" y="9"/>
                  <a:pt x="5" y="2"/>
                  <a:pt x="12" y="1"/>
                </a:cubicBezTo>
                <a:cubicBezTo>
                  <a:pt x="19" y="0"/>
                  <a:pt x="26" y="4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43" y="101"/>
                  <a:pt x="88" y="126"/>
                </a:cubicBezTo>
                <a:cubicBezTo>
                  <a:pt x="95" y="130"/>
                  <a:pt x="97" y="138"/>
                  <a:pt x="94" y="145"/>
                </a:cubicBezTo>
                <a:cubicBezTo>
                  <a:pt x="91" y="149"/>
                  <a:pt x="87" y="152"/>
                  <a:pt x="82" y="152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6" name="Freeform 298"/>
          <p:cNvSpPr>
            <a:spLocks/>
          </p:cNvSpPr>
          <p:nvPr/>
        </p:nvSpPr>
        <p:spPr bwMode="auto">
          <a:xfrm>
            <a:off x="10050463" y="-1751012"/>
            <a:ext cx="363538" cy="193675"/>
          </a:xfrm>
          <a:custGeom>
            <a:avLst/>
            <a:gdLst>
              <a:gd name="T0" fmla="*/ 0 w 191"/>
              <a:gd name="T1" fmla="*/ 0 h 102"/>
              <a:gd name="T2" fmla="*/ 140 w 191"/>
              <a:gd name="T3" fmla="*/ 12 h 102"/>
              <a:gd name="T4" fmla="*/ 191 w 191"/>
              <a:gd name="T5" fmla="*/ 74 h 102"/>
              <a:gd name="T6" fmla="*/ 3 w 191"/>
              <a:gd name="T7" fmla="*/ 9 h 102"/>
              <a:gd name="T8" fmla="*/ 0 w 191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102">
                <a:moveTo>
                  <a:pt x="0" y="0"/>
                </a:moveTo>
                <a:cubicBezTo>
                  <a:pt x="0" y="0"/>
                  <a:pt x="89" y="35"/>
                  <a:pt x="140" y="12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50" y="102"/>
                  <a:pt x="3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7" name="Freeform 299"/>
          <p:cNvSpPr>
            <a:spLocks/>
          </p:cNvSpPr>
          <p:nvPr/>
        </p:nvSpPr>
        <p:spPr bwMode="auto">
          <a:xfrm>
            <a:off x="10790238" y="-1839912"/>
            <a:ext cx="487363" cy="388938"/>
          </a:xfrm>
          <a:custGeom>
            <a:avLst/>
            <a:gdLst>
              <a:gd name="T0" fmla="*/ 37 w 256"/>
              <a:gd name="T1" fmla="*/ 205 h 205"/>
              <a:gd name="T2" fmla="*/ 26 w 256"/>
              <a:gd name="T3" fmla="*/ 198 h 205"/>
              <a:gd name="T4" fmla="*/ 14 w 256"/>
              <a:gd name="T5" fmla="*/ 102 h 205"/>
              <a:gd name="T6" fmla="*/ 241 w 256"/>
              <a:gd name="T7" fmla="*/ 1 h 205"/>
              <a:gd name="T8" fmla="*/ 256 w 256"/>
              <a:gd name="T9" fmla="*/ 13 h 205"/>
              <a:gd name="T10" fmla="*/ 244 w 256"/>
              <a:gd name="T11" fmla="*/ 28 h 205"/>
              <a:gd name="T12" fmla="*/ 39 w 256"/>
              <a:gd name="T13" fmla="*/ 114 h 205"/>
              <a:gd name="T14" fmla="*/ 49 w 256"/>
              <a:gd name="T15" fmla="*/ 184 h 205"/>
              <a:gd name="T16" fmla="*/ 44 w 256"/>
              <a:gd name="T17" fmla="*/ 203 h 205"/>
              <a:gd name="T18" fmla="*/ 37 w 256"/>
              <a:gd name="T1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205">
                <a:moveTo>
                  <a:pt x="37" y="205"/>
                </a:moveTo>
                <a:cubicBezTo>
                  <a:pt x="33" y="205"/>
                  <a:pt x="28" y="202"/>
                  <a:pt x="26" y="198"/>
                </a:cubicBezTo>
                <a:cubicBezTo>
                  <a:pt x="4" y="163"/>
                  <a:pt x="0" y="131"/>
                  <a:pt x="14" y="102"/>
                </a:cubicBezTo>
                <a:cubicBezTo>
                  <a:pt x="55" y="20"/>
                  <a:pt x="233" y="2"/>
                  <a:pt x="241" y="1"/>
                </a:cubicBezTo>
                <a:cubicBezTo>
                  <a:pt x="248" y="0"/>
                  <a:pt x="255" y="6"/>
                  <a:pt x="256" y="13"/>
                </a:cubicBezTo>
                <a:cubicBezTo>
                  <a:pt x="256" y="21"/>
                  <a:pt x="251" y="27"/>
                  <a:pt x="244" y="28"/>
                </a:cubicBezTo>
                <a:cubicBezTo>
                  <a:pt x="196" y="33"/>
                  <a:pt x="67" y="57"/>
                  <a:pt x="39" y="114"/>
                </a:cubicBezTo>
                <a:cubicBezTo>
                  <a:pt x="28" y="134"/>
                  <a:pt x="32" y="157"/>
                  <a:pt x="49" y="184"/>
                </a:cubicBezTo>
                <a:cubicBezTo>
                  <a:pt x="53" y="190"/>
                  <a:pt x="51" y="199"/>
                  <a:pt x="44" y="203"/>
                </a:cubicBezTo>
                <a:cubicBezTo>
                  <a:pt x="42" y="204"/>
                  <a:pt x="40" y="205"/>
                  <a:pt x="37" y="205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8" name="Freeform 300"/>
          <p:cNvSpPr>
            <a:spLocks/>
          </p:cNvSpPr>
          <p:nvPr/>
        </p:nvSpPr>
        <p:spPr bwMode="auto">
          <a:xfrm>
            <a:off x="10639425" y="-1830387"/>
            <a:ext cx="271463" cy="119063"/>
          </a:xfrm>
          <a:custGeom>
            <a:avLst/>
            <a:gdLst>
              <a:gd name="T0" fmla="*/ 132 w 142"/>
              <a:gd name="T1" fmla="*/ 63 h 63"/>
              <a:gd name="T2" fmla="*/ 1 w 142"/>
              <a:gd name="T3" fmla="*/ 11 h 63"/>
              <a:gd name="T4" fmla="*/ 7 w 142"/>
              <a:gd name="T5" fmla="*/ 1 h 63"/>
              <a:gd name="T6" fmla="*/ 17 w 142"/>
              <a:gd name="T7" fmla="*/ 8 h 63"/>
              <a:gd name="T8" fmla="*/ 134 w 142"/>
              <a:gd name="T9" fmla="*/ 46 h 63"/>
              <a:gd name="T10" fmla="*/ 134 w 142"/>
              <a:gd name="T11" fmla="*/ 46 h 63"/>
              <a:gd name="T12" fmla="*/ 142 w 142"/>
              <a:gd name="T13" fmla="*/ 54 h 63"/>
              <a:gd name="T14" fmla="*/ 134 w 142"/>
              <a:gd name="T15" fmla="*/ 63 h 63"/>
              <a:gd name="T16" fmla="*/ 132 w 142"/>
              <a:gd name="T1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63">
                <a:moveTo>
                  <a:pt x="132" y="63"/>
                </a:moveTo>
                <a:cubicBezTo>
                  <a:pt x="15" y="63"/>
                  <a:pt x="2" y="17"/>
                  <a:pt x="1" y="11"/>
                </a:cubicBezTo>
                <a:cubicBezTo>
                  <a:pt x="0" y="7"/>
                  <a:pt x="3" y="2"/>
                  <a:pt x="7" y="1"/>
                </a:cubicBezTo>
                <a:cubicBezTo>
                  <a:pt x="12" y="0"/>
                  <a:pt x="16" y="3"/>
                  <a:pt x="17" y="8"/>
                </a:cubicBezTo>
                <a:cubicBezTo>
                  <a:pt x="17" y="9"/>
                  <a:pt x="30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8" y="46"/>
                  <a:pt x="142" y="49"/>
                  <a:pt x="142" y="54"/>
                </a:cubicBezTo>
                <a:cubicBezTo>
                  <a:pt x="142" y="59"/>
                  <a:pt x="139" y="63"/>
                  <a:pt x="134" y="63"/>
                </a:cubicBezTo>
                <a:cubicBezTo>
                  <a:pt x="133" y="63"/>
                  <a:pt x="133" y="63"/>
                  <a:pt x="132" y="63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9" name="Freeform 301"/>
          <p:cNvSpPr>
            <a:spLocks/>
          </p:cNvSpPr>
          <p:nvPr/>
        </p:nvSpPr>
        <p:spPr bwMode="auto">
          <a:xfrm>
            <a:off x="10252075" y="-1722437"/>
            <a:ext cx="14288" cy="112713"/>
          </a:xfrm>
          <a:custGeom>
            <a:avLst/>
            <a:gdLst>
              <a:gd name="T0" fmla="*/ 0 w 8"/>
              <a:gd name="T1" fmla="*/ 16 h 59"/>
              <a:gd name="T2" fmla="*/ 8 w 8"/>
              <a:gd name="T3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59">
                <a:moveTo>
                  <a:pt x="0" y="16"/>
                </a:moveTo>
                <a:cubicBezTo>
                  <a:pt x="0" y="16"/>
                  <a:pt x="0" y="0"/>
                  <a:pt x="8" y="59"/>
                </a:cubicBezTo>
              </a:path>
            </a:pathLst>
          </a:custGeom>
          <a:solidFill>
            <a:srgbClr val="ECC166"/>
          </a:solidFill>
          <a:ln w="23813" cap="rnd">
            <a:solidFill>
              <a:srgbClr val="976B4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0" name="Freeform 302"/>
          <p:cNvSpPr>
            <a:spLocks/>
          </p:cNvSpPr>
          <p:nvPr/>
        </p:nvSpPr>
        <p:spPr bwMode="auto">
          <a:xfrm>
            <a:off x="10252075" y="-1722437"/>
            <a:ext cx="14288" cy="112713"/>
          </a:xfrm>
          <a:custGeom>
            <a:avLst/>
            <a:gdLst>
              <a:gd name="T0" fmla="*/ 0 w 8"/>
              <a:gd name="T1" fmla="*/ 16 h 59"/>
              <a:gd name="T2" fmla="*/ 8 w 8"/>
              <a:gd name="T3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59">
                <a:moveTo>
                  <a:pt x="0" y="16"/>
                </a:moveTo>
                <a:cubicBezTo>
                  <a:pt x="0" y="16"/>
                  <a:pt x="0" y="0"/>
                  <a:pt x="8" y="59"/>
                </a:cubicBezTo>
              </a:path>
            </a:pathLst>
          </a:custGeom>
          <a:noFill/>
          <a:ln w="23813" cap="rnd">
            <a:solidFill>
              <a:srgbClr val="976B4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1" name="Freeform 303"/>
          <p:cNvSpPr>
            <a:spLocks/>
          </p:cNvSpPr>
          <p:nvPr/>
        </p:nvSpPr>
        <p:spPr bwMode="auto">
          <a:xfrm>
            <a:off x="10796588" y="-1758950"/>
            <a:ext cx="384175" cy="322263"/>
          </a:xfrm>
          <a:custGeom>
            <a:avLst/>
            <a:gdLst>
              <a:gd name="T0" fmla="*/ 124 w 202"/>
              <a:gd name="T1" fmla="*/ 16 h 169"/>
              <a:gd name="T2" fmla="*/ 133 w 202"/>
              <a:gd name="T3" fmla="*/ 53 h 169"/>
              <a:gd name="T4" fmla="*/ 170 w 202"/>
              <a:gd name="T5" fmla="*/ 107 h 169"/>
              <a:gd name="T6" fmla="*/ 202 w 202"/>
              <a:gd name="T7" fmla="*/ 134 h 169"/>
              <a:gd name="T8" fmla="*/ 72 w 202"/>
              <a:gd name="T9" fmla="*/ 156 h 169"/>
              <a:gd name="T10" fmla="*/ 34 w 202"/>
              <a:gd name="T11" fmla="*/ 127 h 169"/>
              <a:gd name="T12" fmla="*/ 124 w 202"/>
              <a:gd name="T13" fmla="*/ 1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69">
                <a:moveTo>
                  <a:pt x="124" y="16"/>
                </a:moveTo>
                <a:cubicBezTo>
                  <a:pt x="124" y="16"/>
                  <a:pt x="115" y="44"/>
                  <a:pt x="133" y="53"/>
                </a:cubicBezTo>
                <a:cubicBezTo>
                  <a:pt x="151" y="63"/>
                  <a:pt x="175" y="66"/>
                  <a:pt x="170" y="107"/>
                </a:cubicBezTo>
                <a:cubicBezTo>
                  <a:pt x="166" y="148"/>
                  <a:pt x="202" y="134"/>
                  <a:pt x="202" y="134"/>
                </a:cubicBezTo>
                <a:cubicBezTo>
                  <a:pt x="202" y="134"/>
                  <a:pt x="124" y="169"/>
                  <a:pt x="72" y="156"/>
                </a:cubicBezTo>
                <a:cubicBezTo>
                  <a:pt x="56" y="152"/>
                  <a:pt x="42" y="143"/>
                  <a:pt x="34" y="127"/>
                </a:cubicBezTo>
                <a:cubicBezTo>
                  <a:pt x="0" y="60"/>
                  <a:pt x="85" y="0"/>
                  <a:pt x="124" y="16"/>
                </a:cubicBezTo>
                <a:close/>
              </a:path>
            </a:pathLst>
          </a:custGeom>
          <a:solidFill>
            <a:srgbClr val="F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2" name="Freeform 304"/>
          <p:cNvSpPr>
            <a:spLocks/>
          </p:cNvSpPr>
          <p:nvPr/>
        </p:nvSpPr>
        <p:spPr bwMode="auto">
          <a:xfrm>
            <a:off x="10820400" y="-1657350"/>
            <a:ext cx="130175" cy="47625"/>
          </a:xfrm>
          <a:custGeom>
            <a:avLst/>
            <a:gdLst>
              <a:gd name="T0" fmla="*/ 0 w 68"/>
              <a:gd name="T1" fmla="*/ 25 h 25"/>
              <a:gd name="T2" fmla="*/ 68 w 68"/>
              <a:gd name="T3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" h="25">
                <a:moveTo>
                  <a:pt x="0" y="25"/>
                </a:moveTo>
                <a:cubicBezTo>
                  <a:pt x="0" y="25"/>
                  <a:pt x="40" y="0"/>
                  <a:pt x="68" y="1"/>
                </a:cubicBezTo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3" name="Freeform 305"/>
          <p:cNvSpPr>
            <a:spLocks/>
          </p:cNvSpPr>
          <p:nvPr/>
        </p:nvSpPr>
        <p:spPr bwMode="auto">
          <a:xfrm>
            <a:off x="10809288" y="-1666875"/>
            <a:ext cx="150813" cy="66675"/>
          </a:xfrm>
          <a:custGeom>
            <a:avLst/>
            <a:gdLst>
              <a:gd name="T0" fmla="*/ 6 w 79"/>
              <a:gd name="T1" fmla="*/ 35 h 35"/>
              <a:gd name="T2" fmla="*/ 1 w 79"/>
              <a:gd name="T3" fmla="*/ 33 h 35"/>
              <a:gd name="T4" fmla="*/ 3 w 79"/>
              <a:gd name="T5" fmla="*/ 26 h 35"/>
              <a:gd name="T6" fmla="*/ 73 w 79"/>
              <a:gd name="T7" fmla="*/ 0 h 35"/>
              <a:gd name="T8" fmla="*/ 74 w 79"/>
              <a:gd name="T9" fmla="*/ 1 h 35"/>
              <a:gd name="T10" fmla="*/ 79 w 79"/>
              <a:gd name="T11" fmla="*/ 6 h 35"/>
              <a:gd name="T12" fmla="*/ 74 w 79"/>
              <a:gd name="T13" fmla="*/ 11 h 35"/>
              <a:gd name="T14" fmla="*/ 8 w 79"/>
              <a:gd name="T15" fmla="*/ 35 h 35"/>
              <a:gd name="T16" fmla="*/ 6 w 79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35">
                <a:moveTo>
                  <a:pt x="6" y="35"/>
                </a:moveTo>
                <a:cubicBezTo>
                  <a:pt x="4" y="35"/>
                  <a:pt x="2" y="34"/>
                  <a:pt x="1" y="33"/>
                </a:cubicBezTo>
                <a:cubicBezTo>
                  <a:pt x="0" y="31"/>
                  <a:pt x="1" y="27"/>
                  <a:pt x="3" y="26"/>
                </a:cubicBezTo>
                <a:cubicBezTo>
                  <a:pt x="5" y="25"/>
                  <a:pt x="45" y="0"/>
                  <a:pt x="73" y="0"/>
                </a:cubicBezTo>
                <a:cubicBezTo>
                  <a:pt x="73" y="0"/>
                  <a:pt x="74" y="0"/>
                  <a:pt x="74" y="1"/>
                </a:cubicBezTo>
                <a:cubicBezTo>
                  <a:pt x="77" y="1"/>
                  <a:pt x="79" y="3"/>
                  <a:pt x="79" y="6"/>
                </a:cubicBezTo>
                <a:cubicBezTo>
                  <a:pt x="79" y="8"/>
                  <a:pt x="76" y="11"/>
                  <a:pt x="74" y="11"/>
                </a:cubicBezTo>
                <a:cubicBezTo>
                  <a:pt x="48" y="10"/>
                  <a:pt x="9" y="34"/>
                  <a:pt x="8" y="35"/>
                </a:cubicBezTo>
                <a:cubicBezTo>
                  <a:pt x="7" y="35"/>
                  <a:pt x="7" y="35"/>
                  <a:pt x="6" y="35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4" name="Freeform 306"/>
          <p:cNvSpPr>
            <a:spLocks/>
          </p:cNvSpPr>
          <p:nvPr/>
        </p:nvSpPr>
        <p:spPr bwMode="auto">
          <a:xfrm>
            <a:off x="10860088" y="-1560512"/>
            <a:ext cx="90488" cy="42863"/>
          </a:xfrm>
          <a:custGeom>
            <a:avLst/>
            <a:gdLst>
              <a:gd name="T0" fmla="*/ 0 w 57"/>
              <a:gd name="T1" fmla="*/ 27 h 27"/>
              <a:gd name="T2" fmla="*/ 57 w 57"/>
              <a:gd name="T3" fmla="*/ 0 h 27"/>
              <a:gd name="T4" fmla="*/ 0 w 57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27">
                <a:moveTo>
                  <a:pt x="0" y="27"/>
                </a:moveTo>
                <a:lnTo>
                  <a:pt x="57" y="0"/>
                </a:lnTo>
                <a:lnTo>
                  <a:pt x="0" y="27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5" name="Line 307"/>
          <p:cNvSpPr>
            <a:spLocks noChangeShapeType="1"/>
          </p:cNvSpPr>
          <p:nvPr/>
        </p:nvSpPr>
        <p:spPr bwMode="auto">
          <a:xfrm flipV="1">
            <a:off x="10860088" y="-1560512"/>
            <a:ext cx="90488" cy="428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6" name="Freeform 308"/>
          <p:cNvSpPr>
            <a:spLocks/>
          </p:cNvSpPr>
          <p:nvPr/>
        </p:nvSpPr>
        <p:spPr bwMode="auto">
          <a:xfrm>
            <a:off x="10848975" y="-1571625"/>
            <a:ext cx="112713" cy="63500"/>
          </a:xfrm>
          <a:custGeom>
            <a:avLst/>
            <a:gdLst>
              <a:gd name="T0" fmla="*/ 6 w 59"/>
              <a:gd name="T1" fmla="*/ 34 h 34"/>
              <a:gd name="T2" fmla="*/ 1 w 59"/>
              <a:gd name="T3" fmla="*/ 31 h 34"/>
              <a:gd name="T4" fmla="*/ 4 w 59"/>
              <a:gd name="T5" fmla="*/ 24 h 34"/>
              <a:gd name="T6" fmla="*/ 51 w 59"/>
              <a:gd name="T7" fmla="*/ 1 h 34"/>
              <a:gd name="T8" fmla="*/ 57 w 59"/>
              <a:gd name="T9" fmla="*/ 3 h 34"/>
              <a:gd name="T10" fmla="*/ 55 w 59"/>
              <a:gd name="T11" fmla="*/ 10 h 34"/>
              <a:gd name="T12" fmla="*/ 8 w 59"/>
              <a:gd name="T13" fmla="*/ 34 h 34"/>
              <a:gd name="T14" fmla="*/ 6 w 59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34">
                <a:moveTo>
                  <a:pt x="6" y="34"/>
                </a:moveTo>
                <a:cubicBezTo>
                  <a:pt x="4" y="34"/>
                  <a:pt x="2" y="33"/>
                  <a:pt x="1" y="31"/>
                </a:cubicBezTo>
                <a:cubicBezTo>
                  <a:pt x="0" y="29"/>
                  <a:pt x="1" y="26"/>
                  <a:pt x="4" y="24"/>
                </a:cubicBezTo>
                <a:cubicBezTo>
                  <a:pt x="51" y="1"/>
                  <a:pt x="51" y="1"/>
                  <a:pt x="51" y="1"/>
                </a:cubicBezTo>
                <a:cubicBezTo>
                  <a:pt x="53" y="0"/>
                  <a:pt x="56" y="1"/>
                  <a:pt x="57" y="3"/>
                </a:cubicBezTo>
                <a:cubicBezTo>
                  <a:pt x="59" y="6"/>
                  <a:pt x="58" y="9"/>
                  <a:pt x="55" y="10"/>
                </a:cubicBezTo>
                <a:cubicBezTo>
                  <a:pt x="8" y="34"/>
                  <a:pt x="8" y="34"/>
                  <a:pt x="8" y="34"/>
                </a:cubicBezTo>
                <a:cubicBezTo>
                  <a:pt x="7" y="34"/>
                  <a:pt x="7" y="34"/>
                  <a:pt x="6" y="3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7" name="Freeform 309"/>
          <p:cNvSpPr>
            <a:spLocks/>
          </p:cNvSpPr>
          <p:nvPr/>
        </p:nvSpPr>
        <p:spPr bwMode="auto">
          <a:xfrm>
            <a:off x="10933113" y="-1517650"/>
            <a:ext cx="55563" cy="55563"/>
          </a:xfrm>
          <a:custGeom>
            <a:avLst/>
            <a:gdLst>
              <a:gd name="T0" fmla="*/ 35 w 35"/>
              <a:gd name="T1" fmla="*/ 0 h 35"/>
              <a:gd name="T2" fmla="*/ 0 w 35"/>
              <a:gd name="T3" fmla="*/ 35 h 35"/>
              <a:gd name="T4" fmla="*/ 35 w 35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35">
                <a:moveTo>
                  <a:pt x="35" y="0"/>
                </a:move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8" name="Line 310"/>
          <p:cNvSpPr>
            <a:spLocks noChangeShapeType="1"/>
          </p:cNvSpPr>
          <p:nvPr/>
        </p:nvSpPr>
        <p:spPr bwMode="auto">
          <a:xfrm flipH="1">
            <a:off x="10933113" y="-1517650"/>
            <a:ext cx="55563" cy="55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9" name="Freeform 311"/>
          <p:cNvSpPr>
            <a:spLocks/>
          </p:cNvSpPr>
          <p:nvPr/>
        </p:nvSpPr>
        <p:spPr bwMode="auto">
          <a:xfrm>
            <a:off x="10922000" y="-1528762"/>
            <a:ext cx="77788" cy="76200"/>
          </a:xfrm>
          <a:custGeom>
            <a:avLst/>
            <a:gdLst>
              <a:gd name="T0" fmla="*/ 6 w 41"/>
              <a:gd name="T1" fmla="*/ 40 h 40"/>
              <a:gd name="T2" fmla="*/ 2 w 41"/>
              <a:gd name="T3" fmla="*/ 38 h 40"/>
              <a:gd name="T4" fmla="*/ 2 w 41"/>
              <a:gd name="T5" fmla="*/ 31 h 40"/>
              <a:gd name="T6" fmla="*/ 32 w 41"/>
              <a:gd name="T7" fmla="*/ 2 h 40"/>
              <a:gd name="T8" fmla="*/ 39 w 41"/>
              <a:gd name="T9" fmla="*/ 2 h 40"/>
              <a:gd name="T10" fmla="*/ 39 w 41"/>
              <a:gd name="T11" fmla="*/ 10 h 40"/>
              <a:gd name="T12" fmla="*/ 9 w 41"/>
              <a:gd name="T13" fmla="*/ 38 h 40"/>
              <a:gd name="T14" fmla="*/ 6 w 41"/>
              <a:gd name="T1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0">
                <a:moveTo>
                  <a:pt x="6" y="40"/>
                </a:moveTo>
                <a:cubicBezTo>
                  <a:pt x="4" y="40"/>
                  <a:pt x="3" y="39"/>
                  <a:pt x="2" y="38"/>
                </a:cubicBezTo>
                <a:cubicBezTo>
                  <a:pt x="0" y="36"/>
                  <a:pt x="0" y="33"/>
                  <a:pt x="2" y="31"/>
                </a:cubicBezTo>
                <a:cubicBezTo>
                  <a:pt x="32" y="2"/>
                  <a:pt x="32" y="2"/>
                  <a:pt x="32" y="2"/>
                </a:cubicBezTo>
                <a:cubicBezTo>
                  <a:pt x="34" y="0"/>
                  <a:pt x="37" y="0"/>
                  <a:pt x="39" y="2"/>
                </a:cubicBezTo>
                <a:cubicBezTo>
                  <a:pt x="41" y="4"/>
                  <a:pt x="41" y="8"/>
                  <a:pt x="39" y="10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9"/>
                  <a:pt x="7" y="40"/>
                  <a:pt x="6" y="4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0" name="Freeform 312"/>
          <p:cNvSpPr>
            <a:spLocks/>
          </p:cNvSpPr>
          <p:nvPr/>
        </p:nvSpPr>
        <p:spPr bwMode="auto">
          <a:xfrm>
            <a:off x="11009313" y="-1368425"/>
            <a:ext cx="3175" cy="63500"/>
          </a:xfrm>
          <a:custGeom>
            <a:avLst/>
            <a:gdLst>
              <a:gd name="T0" fmla="*/ 0 w 2"/>
              <a:gd name="T1" fmla="*/ 0 h 40"/>
              <a:gd name="T2" fmla="*/ 2 w 2"/>
              <a:gd name="T3" fmla="*/ 40 h 40"/>
              <a:gd name="T4" fmla="*/ 0 w 2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0">
                <a:moveTo>
                  <a:pt x="0" y="0"/>
                </a:moveTo>
                <a:lnTo>
                  <a:pt x="2" y="40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1" name="Line 313"/>
          <p:cNvSpPr>
            <a:spLocks noChangeShapeType="1"/>
          </p:cNvSpPr>
          <p:nvPr/>
        </p:nvSpPr>
        <p:spPr bwMode="auto">
          <a:xfrm>
            <a:off x="11009313" y="-1368425"/>
            <a:ext cx="3175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2" name="Freeform 314"/>
          <p:cNvSpPr>
            <a:spLocks/>
          </p:cNvSpPr>
          <p:nvPr/>
        </p:nvSpPr>
        <p:spPr bwMode="auto">
          <a:xfrm>
            <a:off x="10999788" y="-1377950"/>
            <a:ext cx="25400" cy="82550"/>
          </a:xfrm>
          <a:custGeom>
            <a:avLst/>
            <a:gdLst>
              <a:gd name="T0" fmla="*/ 7 w 13"/>
              <a:gd name="T1" fmla="*/ 44 h 44"/>
              <a:gd name="T2" fmla="*/ 2 w 13"/>
              <a:gd name="T3" fmla="*/ 39 h 44"/>
              <a:gd name="T4" fmla="*/ 0 w 13"/>
              <a:gd name="T5" fmla="*/ 5 h 44"/>
              <a:gd name="T6" fmla="*/ 5 w 13"/>
              <a:gd name="T7" fmla="*/ 0 h 44"/>
              <a:gd name="T8" fmla="*/ 10 w 13"/>
              <a:gd name="T9" fmla="*/ 4 h 44"/>
              <a:gd name="T10" fmla="*/ 13 w 13"/>
              <a:gd name="T11" fmla="*/ 39 h 44"/>
              <a:gd name="T12" fmla="*/ 8 w 13"/>
              <a:gd name="T13" fmla="*/ 44 h 44"/>
              <a:gd name="T14" fmla="*/ 7 w 13"/>
              <a:gd name="T1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44">
                <a:moveTo>
                  <a:pt x="7" y="44"/>
                </a:moveTo>
                <a:cubicBezTo>
                  <a:pt x="5" y="44"/>
                  <a:pt x="3" y="42"/>
                  <a:pt x="2" y="3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42"/>
                  <a:pt x="11" y="44"/>
                  <a:pt x="8" y="44"/>
                </a:cubicBezTo>
                <a:cubicBezTo>
                  <a:pt x="8" y="44"/>
                  <a:pt x="8" y="44"/>
                  <a:pt x="7" y="4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3" name="Freeform 315"/>
          <p:cNvSpPr>
            <a:spLocks/>
          </p:cNvSpPr>
          <p:nvPr/>
        </p:nvSpPr>
        <p:spPr bwMode="auto">
          <a:xfrm>
            <a:off x="11082338" y="-1368425"/>
            <a:ext cx="15875" cy="63500"/>
          </a:xfrm>
          <a:custGeom>
            <a:avLst/>
            <a:gdLst>
              <a:gd name="T0" fmla="*/ 0 w 10"/>
              <a:gd name="T1" fmla="*/ 0 h 40"/>
              <a:gd name="T2" fmla="*/ 10 w 10"/>
              <a:gd name="T3" fmla="*/ 40 h 40"/>
              <a:gd name="T4" fmla="*/ 0 w 10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40">
                <a:moveTo>
                  <a:pt x="0" y="0"/>
                </a:moveTo>
                <a:lnTo>
                  <a:pt x="10" y="40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4" name="Line 316"/>
          <p:cNvSpPr>
            <a:spLocks noChangeShapeType="1"/>
          </p:cNvSpPr>
          <p:nvPr/>
        </p:nvSpPr>
        <p:spPr bwMode="auto">
          <a:xfrm>
            <a:off x="11082338" y="-1368425"/>
            <a:ext cx="15875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5" name="Freeform 317"/>
          <p:cNvSpPr>
            <a:spLocks/>
          </p:cNvSpPr>
          <p:nvPr/>
        </p:nvSpPr>
        <p:spPr bwMode="auto">
          <a:xfrm>
            <a:off x="11072813" y="-1379537"/>
            <a:ext cx="34925" cy="84138"/>
          </a:xfrm>
          <a:custGeom>
            <a:avLst/>
            <a:gdLst>
              <a:gd name="T0" fmla="*/ 14 w 19"/>
              <a:gd name="T1" fmla="*/ 45 h 45"/>
              <a:gd name="T2" fmla="*/ 9 w 19"/>
              <a:gd name="T3" fmla="*/ 41 h 45"/>
              <a:gd name="T4" fmla="*/ 0 w 19"/>
              <a:gd name="T5" fmla="*/ 7 h 45"/>
              <a:gd name="T6" fmla="*/ 4 w 19"/>
              <a:gd name="T7" fmla="*/ 1 h 45"/>
              <a:gd name="T8" fmla="*/ 10 w 19"/>
              <a:gd name="T9" fmla="*/ 5 h 45"/>
              <a:gd name="T10" fmla="*/ 19 w 19"/>
              <a:gd name="T11" fmla="*/ 39 h 45"/>
              <a:gd name="T12" fmla="*/ 15 w 19"/>
              <a:gd name="T13" fmla="*/ 45 h 45"/>
              <a:gd name="T14" fmla="*/ 14 w 19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45">
                <a:moveTo>
                  <a:pt x="14" y="45"/>
                </a:moveTo>
                <a:cubicBezTo>
                  <a:pt x="12" y="45"/>
                  <a:pt x="10" y="44"/>
                  <a:pt x="9" y="41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1" y="2"/>
                  <a:pt x="4" y="1"/>
                </a:cubicBezTo>
                <a:cubicBezTo>
                  <a:pt x="7" y="0"/>
                  <a:pt x="9" y="2"/>
                  <a:pt x="10" y="5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2"/>
                  <a:pt x="18" y="44"/>
                  <a:pt x="15" y="45"/>
                </a:cubicBezTo>
                <a:cubicBezTo>
                  <a:pt x="15" y="45"/>
                  <a:pt x="14" y="45"/>
                  <a:pt x="14" y="45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6" name="Freeform 318"/>
          <p:cNvSpPr>
            <a:spLocks/>
          </p:cNvSpPr>
          <p:nvPr/>
        </p:nvSpPr>
        <p:spPr bwMode="auto">
          <a:xfrm>
            <a:off x="10194925" y="-2166937"/>
            <a:ext cx="123825" cy="290513"/>
          </a:xfrm>
          <a:custGeom>
            <a:avLst/>
            <a:gdLst>
              <a:gd name="T0" fmla="*/ 15 w 65"/>
              <a:gd name="T1" fmla="*/ 16 h 153"/>
              <a:gd name="T2" fmla="*/ 44 w 65"/>
              <a:gd name="T3" fmla="*/ 153 h 153"/>
              <a:gd name="T4" fmla="*/ 65 w 65"/>
              <a:gd name="T5" fmla="*/ 0 h 153"/>
              <a:gd name="T6" fmla="*/ 15 w 65"/>
              <a:gd name="T7" fmla="*/ 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153">
                <a:moveTo>
                  <a:pt x="15" y="16"/>
                </a:moveTo>
                <a:cubicBezTo>
                  <a:pt x="15" y="16"/>
                  <a:pt x="0" y="105"/>
                  <a:pt x="44" y="153"/>
                </a:cubicBezTo>
                <a:cubicBezTo>
                  <a:pt x="44" y="153"/>
                  <a:pt x="46" y="48"/>
                  <a:pt x="65" y="0"/>
                </a:cubicBezTo>
                <a:lnTo>
                  <a:pt x="15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7" name="Freeform 319"/>
          <p:cNvSpPr>
            <a:spLocks/>
          </p:cNvSpPr>
          <p:nvPr/>
        </p:nvSpPr>
        <p:spPr bwMode="auto">
          <a:xfrm>
            <a:off x="8318500" y="-365125"/>
            <a:ext cx="334963" cy="238125"/>
          </a:xfrm>
          <a:custGeom>
            <a:avLst/>
            <a:gdLst>
              <a:gd name="T0" fmla="*/ 0 w 176"/>
              <a:gd name="T1" fmla="*/ 44 h 125"/>
              <a:gd name="T2" fmla="*/ 92 w 176"/>
              <a:gd name="T3" fmla="*/ 118 h 125"/>
              <a:gd name="T4" fmla="*/ 176 w 176"/>
              <a:gd name="T5" fmla="*/ 20 h 125"/>
              <a:gd name="T6" fmla="*/ 0 w 176"/>
              <a:gd name="T7" fmla="*/ 4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125">
                <a:moveTo>
                  <a:pt x="0" y="44"/>
                </a:moveTo>
                <a:cubicBezTo>
                  <a:pt x="0" y="44"/>
                  <a:pt x="10" y="111"/>
                  <a:pt x="92" y="118"/>
                </a:cubicBezTo>
                <a:cubicBezTo>
                  <a:pt x="174" y="125"/>
                  <a:pt x="176" y="20"/>
                  <a:pt x="176" y="20"/>
                </a:cubicBezTo>
                <a:cubicBezTo>
                  <a:pt x="176" y="20"/>
                  <a:pt x="3" y="0"/>
                  <a:pt x="0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8" name="Freeform 320"/>
          <p:cNvSpPr>
            <a:spLocks noEditPoints="1"/>
          </p:cNvSpPr>
          <p:nvPr/>
        </p:nvSpPr>
        <p:spPr bwMode="auto">
          <a:xfrm>
            <a:off x="8294688" y="-382587"/>
            <a:ext cx="384175" cy="268288"/>
          </a:xfrm>
          <a:custGeom>
            <a:avLst/>
            <a:gdLst>
              <a:gd name="T0" fmla="*/ 113 w 202"/>
              <a:gd name="T1" fmla="*/ 141 h 141"/>
              <a:gd name="T2" fmla="*/ 104 w 202"/>
              <a:gd name="T3" fmla="*/ 141 h 141"/>
              <a:gd name="T4" fmla="*/ 0 w 202"/>
              <a:gd name="T5" fmla="*/ 55 h 141"/>
              <a:gd name="T6" fmla="*/ 0 w 202"/>
              <a:gd name="T7" fmla="*/ 52 h 141"/>
              <a:gd name="T8" fmla="*/ 11 w 202"/>
              <a:gd name="T9" fmla="*/ 30 h 141"/>
              <a:gd name="T10" fmla="*/ 190 w 202"/>
              <a:gd name="T11" fmla="*/ 15 h 141"/>
              <a:gd name="T12" fmla="*/ 202 w 202"/>
              <a:gd name="T13" fmla="*/ 29 h 141"/>
              <a:gd name="T14" fmla="*/ 166 w 202"/>
              <a:gd name="T15" fmla="*/ 121 h 141"/>
              <a:gd name="T16" fmla="*/ 113 w 202"/>
              <a:gd name="T17" fmla="*/ 141 h 141"/>
              <a:gd name="T18" fmla="*/ 27 w 202"/>
              <a:gd name="T19" fmla="*/ 52 h 141"/>
              <a:gd name="T20" fmla="*/ 106 w 202"/>
              <a:gd name="T21" fmla="*/ 114 h 141"/>
              <a:gd name="T22" fmla="*/ 148 w 202"/>
              <a:gd name="T23" fmla="*/ 101 h 141"/>
              <a:gd name="T24" fmla="*/ 174 w 202"/>
              <a:gd name="T25" fmla="*/ 41 h 141"/>
              <a:gd name="T26" fmla="*/ 29 w 202"/>
              <a:gd name="T27" fmla="*/ 50 h 141"/>
              <a:gd name="T28" fmla="*/ 27 w 202"/>
              <a:gd name="T29" fmla="*/ 52 h 141"/>
              <a:gd name="T30" fmla="*/ 13 w 202"/>
              <a:gd name="T31" fmla="*/ 53 h 141"/>
              <a:gd name="T32" fmla="*/ 14 w 202"/>
              <a:gd name="T33" fmla="*/ 53 h 141"/>
              <a:gd name="T34" fmla="*/ 13 w 202"/>
              <a:gd name="T35" fmla="*/ 5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2" h="141">
                <a:moveTo>
                  <a:pt x="113" y="141"/>
                </a:moveTo>
                <a:cubicBezTo>
                  <a:pt x="110" y="141"/>
                  <a:pt x="107" y="141"/>
                  <a:pt x="104" y="141"/>
                </a:cubicBezTo>
                <a:cubicBezTo>
                  <a:pt x="31" y="135"/>
                  <a:pt x="4" y="82"/>
                  <a:pt x="0" y="55"/>
                </a:cubicBezTo>
                <a:cubicBezTo>
                  <a:pt x="0" y="54"/>
                  <a:pt x="0" y="53"/>
                  <a:pt x="0" y="52"/>
                </a:cubicBezTo>
                <a:cubicBezTo>
                  <a:pt x="0" y="44"/>
                  <a:pt x="4" y="36"/>
                  <a:pt x="11" y="30"/>
                </a:cubicBezTo>
                <a:cubicBezTo>
                  <a:pt x="46" y="0"/>
                  <a:pt x="166" y="13"/>
                  <a:pt x="190" y="15"/>
                </a:cubicBezTo>
                <a:cubicBezTo>
                  <a:pt x="197" y="16"/>
                  <a:pt x="202" y="22"/>
                  <a:pt x="202" y="29"/>
                </a:cubicBezTo>
                <a:cubicBezTo>
                  <a:pt x="202" y="31"/>
                  <a:pt x="201" y="90"/>
                  <a:pt x="166" y="121"/>
                </a:cubicBezTo>
                <a:cubicBezTo>
                  <a:pt x="152" y="134"/>
                  <a:pt x="134" y="141"/>
                  <a:pt x="113" y="141"/>
                </a:cubicBezTo>
                <a:close/>
                <a:moveTo>
                  <a:pt x="27" y="52"/>
                </a:moveTo>
                <a:cubicBezTo>
                  <a:pt x="29" y="62"/>
                  <a:pt x="43" y="108"/>
                  <a:pt x="106" y="114"/>
                </a:cubicBezTo>
                <a:cubicBezTo>
                  <a:pt x="124" y="115"/>
                  <a:pt x="137" y="111"/>
                  <a:pt x="148" y="101"/>
                </a:cubicBezTo>
                <a:cubicBezTo>
                  <a:pt x="166" y="85"/>
                  <a:pt x="172" y="57"/>
                  <a:pt x="174" y="41"/>
                </a:cubicBezTo>
                <a:cubicBezTo>
                  <a:pt x="120" y="36"/>
                  <a:pt x="46" y="36"/>
                  <a:pt x="29" y="50"/>
                </a:cubicBezTo>
                <a:cubicBezTo>
                  <a:pt x="28" y="51"/>
                  <a:pt x="27" y="52"/>
                  <a:pt x="27" y="52"/>
                </a:cubicBezTo>
                <a:close/>
                <a:moveTo>
                  <a:pt x="13" y="53"/>
                </a:moveTo>
                <a:cubicBezTo>
                  <a:pt x="14" y="53"/>
                  <a:pt x="14" y="53"/>
                  <a:pt x="14" y="53"/>
                </a:cubicBezTo>
                <a:lnTo>
                  <a:pt x="13" y="53"/>
                </a:ln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9" name="Freeform 321"/>
          <p:cNvSpPr>
            <a:spLocks/>
          </p:cNvSpPr>
          <p:nvPr/>
        </p:nvSpPr>
        <p:spPr bwMode="auto">
          <a:xfrm>
            <a:off x="7088188" y="-914400"/>
            <a:ext cx="485775" cy="401638"/>
          </a:xfrm>
          <a:custGeom>
            <a:avLst/>
            <a:gdLst>
              <a:gd name="T0" fmla="*/ 154 w 255"/>
              <a:gd name="T1" fmla="*/ 211 h 211"/>
              <a:gd name="T2" fmla="*/ 77 w 255"/>
              <a:gd name="T3" fmla="*/ 200 h 211"/>
              <a:gd name="T4" fmla="*/ 1 w 255"/>
              <a:gd name="T5" fmla="*/ 133 h 211"/>
              <a:gd name="T6" fmla="*/ 72 w 255"/>
              <a:gd name="T7" fmla="*/ 81 h 211"/>
              <a:gd name="T8" fmla="*/ 203 w 255"/>
              <a:gd name="T9" fmla="*/ 5 h 211"/>
              <a:gd name="T10" fmla="*/ 214 w 255"/>
              <a:gd name="T11" fmla="*/ 0 h 211"/>
              <a:gd name="T12" fmla="*/ 219 w 255"/>
              <a:gd name="T13" fmla="*/ 0 h 211"/>
              <a:gd name="T14" fmla="*/ 228 w 255"/>
              <a:gd name="T15" fmla="*/ 14 h 211"/>
              <a:gd name="T16" fmla="*/ 254 w 255"/>
              <a:gd name="T17" fmla="*/ 183 h 211"/>
              <a:gd name="T18" fmla="*/ 253 w 255"/>
              <a:gd name="T19" fmla="*/ 194 h 211"/>
              <a:gd name="T20" fmla="*/ 244 w 255"/>
              <a:gd name="T21" fmla="*/ 200 h 211"/>
              <a:gd name="T22" fmla="*/ 154 w 255"/>
              <a:gd name="T23" fmla="*/ 211 h 211"/>
              <a:gd name="T24" fmla="*/ 154 w 255"/>
              <a:gd name="T25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11">
                <a:moveTo>
                  <a:pt x="154" y="211"/>
                </a:moveTo>
                <a:cubicBezTo>
                  <a:pt x="125" y="211"/>
                  <a:pt x="99" y="207"/>
                  <a:pt x="77" y="200"/>
                </a:cubicBezTo>
                <a:cubicBezTo>
                  <a:pt x="28" y="184"/>
                  <a:pt x="0" y="159"/>
                  <a:pt x="1" y="133"/>
                </a:cubicBezTo>
                <a:cubicBezTo>
                  <a:pt x="2" y="109"/>
                  <a:pt x="26" y="92"/>
                  <a:pt x="72" y="81"/>
                </a:cubicBezTo>
                <a:cubicBezTo>
                  <a:pt x="163" y="60"/>
                  <a:pt x="203" y="6"/>
                  <a:pt x="203" y="5"/>
                </a:cubicBezTo>
                <a:cubicBezTo>
                  <a:pt x="206" y="2"/>
                  <a:pt x="210" y="0"/>
                  <a:pt x="214" y="0"/>
                </a:cubicBezTo>
                <a:cubicBezTo>
                  <a:pt x="216" y="0"/>
                  <a:pt x="217" y="0"/>
                  <a:pt x="219" y="0"/>
                </a:cubicBezTo>
                <a:cubicBezTo>
                  <a:pt x="224" y="2"/>
                  <a:pt x="228" y="8"/>
                  <a:pt x="228" y="14"/>
                </a:cubicBezTo>
                <a:cubicBezTo>
                  <a:pt x="226" y="87"/>
                  <a:pt x="254" y="182"/>
                  <a:pt x="254" y="183"/>
                </a:cubicBezTo>
                <a:cubicBezTo>
                  <a:pt x="255" y="187"/>
                  <a:pt x="255" y="191"/>
                  <a:pt x="253" y="194"/>
                </a:cubicBezTo>
                <a:cubicBezTo>
                  <a:pt x="251" y="197"/>
                  <a:pt x="248" y="199"/>
                  <a:pt x="244" y="200"/>
                </a:cubicBezTo>
                <a:cubicBezTo>
                  <a:pt x="243" y="201"/>
                  <a:pt x="202" y="211"/>
                  <a:pt x="154" y="211"/>
                </a:cubicBezTo>
                <a:cubicBezTo>
                  <a:pt x="154" y="211"/>
                  <a:pt x="154" y="211"/>
                  <a:pt x="154" y="211"/>
                </a:cubicBez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0" name="Freeform 322"/>
          <p:cNvSpPr>
            <a:spLocks noEditPoints="1"/>
          </p:cNvSpPr>
          <p:nvPr/>
        </p:nvSpPr>
        <p:spPr bwMode="auto">
          <a:xfrm>
            <a:off x="7045325" y="-941387"/>
            <a:ext cx="555625" cy="452438"/>
          </a:xfrm>
          <a:custGeom>
            <a:avLst/>
            <a:gdLst>
              <a:gd name="T0" fmla="*/ 237 w 292"/>
              <a:gd name="T1" fmla="*/ 27 h 238"/>
              <a:gd name="T2" fmla="*/ 237 w 292"/>
              <a:gd name="T3" fmla="*/ 27 h 238"/>
              <a:gd name="T4" fmla="*/ 237 w 292"/>
              <a:gd name="T5" fmla="*/ 27 h 238"/>
              <a:gd name="T6" fmla="*/ 264 w 292"/>
              <a:gd name="T7" fmla="*/ 201 h 238"/>
              <a:gd name="T8" fmla="*/ 177 w 292"/>
              <a:gd name="T9" fmla="*/ 211 h 238"/>
              <a:gd name="T10" fmla="*/ 105 w 292"/>
              <a:gd name="T11" fmla="*/ 201 h 238"/>
              <a:gd name="T12" fmla="*/ 98 w 292"/>
              <a:gd name="T13" fmla="*/ 109 h 238"/>
              <a:gd name="T14" fmla="*/ 237 w 292"/>
              <a:gd name="T15" fmla="*/ 27 h 238"/>
              <a:gd name="T16" fmla="*/ 237 w 292"/>
              <a:gd name="T17" fmla="*/ 0 h 238"/>
              <a:gd name="T18" fmla="*/ 216 w 292"/>
              <a:gd name="T19" fmla="*/ 11 h 238"/>
              <a:gd name="T20" fmla="*/ 215 w 292"/>
              <a:gd name="T21" fmla="*/ 11 h 238"/>
              <a:gd name="T22" fmla="*/ 92 w 292"/>
              <a:gd name="T23" fmla="*/ 82 h 238"/>
              <a:gd name="T24" fmla="*/ 11 w 292"/>
              <a:gd name="T25" fmla="*/ 147 h 238"/>
              <a:gd name="T26" fmla="*/ 96 w 292"/>
              <a:gd name="T27" fmla="*/ 227 h 238"/>
              <a:gd name="T28" fmla="*/ 177 w 292"/>
              <a:gd name="T29" fmla="*/ 238 h 238"/>
              <a:gd name="T30" fmla="*/ 271 w 292"/>
              <a:gd name="T31" fmla="*/ 227 h 238"/>
              <a:gd name="T32" fmla="*/ 288 w 292"/>
              <a:gd name="T33" fmla="*/ 214 h 238"/>
              <a:gd name="T34" fmla="*/ 290 w 292"/>
              <a:gd name="T35" fmla="*/ 193 h 238"/>
              <a:gd name="T36" fmla="*/ 264 w 292"/>
              <a:gd name="T37" fmla="*/ 29 h 238"/>
              <a:gd name="T38" fmla="*/ 265 w 292"/>
              <a:gd name="T39" fmla="*/ 27 h 238"/>
              <a:gd name="T40" fmla="*/ 264 w 292"/>
              <a:gd name="T41" fmla="*/ 22 h 238"/>
              <a:gd name="T42" fmla="*/ 246 w 292"/>
              <a:gd name="T43" fmla="*/ 1 h 238"/>
              <a:gd name="T44" fmla="*/ 237 w 292"/>
              <a:gd name="T45" fmla="*/ 0 h 238"/>
              <a:gd name="T46" fmla="*/ 237 w 292"/>
              <a:gd name="T47" fmla="*/ 54 h 238"/>
              <a:gd name="T48" fmla="*/ 237 w 292"/>
              <a:gd name="T49" fmla="*/ 54 h 238"/>
              <a:gd name="T50" fmla="*/ 237 w 292"/>
              <a:gd name="T51" fmla="*/ 5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2" h="238">
                <a:moveTo>
                  <a:pt x="237" y="27"/>
                </a:moveTo>
                <a:cubicBezTo>
                  <a:pt x="237" y="27"/>
                  <a:pt x="237" y="27"/>
                  <a:pt x="237" y="27"/>
                </a:cubicBezTo>
                <a:moveTo>
                  <a:pt x="237" y="27"/>
                </a:moveTo>
                <a:cubicBezTo>
                  <a:pt x="235" y="104"/>
                  <a:pt x="264" y="201"/>
                  <a:pt x="264" y="201"/>
                </a:cubicBezTo>
                <a:cubicBezTo>
                  <a:pt x="264" y="201"/>
                  <a:pt x="224" y="211"/>
                  <a:pt x="177" y="211"/>
                </a:cubicBezTo>
                <a:cubicBezTo>
                  <a:pt x="153" y="211"/>
                  <a:pt x="128" y="209"/>
                  <a:pt x="105" y="201"/>
                </a:cubicBezTo>
                <a:cubicBezTo>
                  <a:pt x="35" y="179"/>
                  <a:pt x="0" y="131"/>
                  <a:pt x="98" y="109"/>
                </a:cubicBezTo>
                <a:cubicBezTo>
                  <a:pt x="195" y="86"/>
                  <a:pt x="237" y="27"/>
                  <a:pt x="237" y="27"/>
                </a:cubicBezTo>
                <a:moveTo>
                  <a:pt x="237" y="0"/>
                </a:moveTo>
                <a:cubicBezTo>
                  <a:pt x="229" y="0"/>
                  <a:pt x="221" y="4"/>
                  <a:pt x="216" y="11"/>
                </a:cubicBezTo>
                <a:cubicBezTo>
                  <a:pt x="215" y="11"/>
                  <a:pt x="215" y="11"/>
                  <a:pt x="215" y="11"/>
                </a:cubicBezTo>
                <a:cubicBezTo>
                  <a:pt x="213" y="15"/>
                  <a:pt x="176" y="63"/>
                  <a:pt x="92" y="82"/>
                </a:cubicBezTo>
                <a:cubicBezTo>
                  <a:pt x="39" y="94"/>
                  <a:pt x="12" y="116"/>
                  <a:pt x="11" y="147"/>
                </a:cubicBezTo>
                <a:cubicBezTo>
                  <a:pt x="9" y="179"/>
                  <a:pt x="41" y="209"/>
                  <a:pt x="96" y="227"/>
                </a:cubicBezTo>
                <a:cubicBezTo>
                  <a:pt x="119" y="234"/>
                  <a:pt x="147" y="238"/>
                  <a:pt x="177" y="238"/>
                </a:cubicBezTo>
                <a:cubicBezTo>
                  <a:pt x="227" y="238"/>
                  <a:pt x="269" y="228"/>
                  <a:pt x="271" y="227"/>
                </a:cubicBezTo>
                <a:cubicBezTo>
                  <a:pt x="278" y="226"/>
                  <a:pt x="284" y="221"/>
                  <a:pt x="288" y="214"/>
                </a:cubicBezTo>
                <a:cubicBezTo>
                  <a:pt x="291" y="208"/>
                  <a:pt x="292" y="200"/>
                  <a:pt x="290" y="193"/>
                </a:cubicBezTo>
                <a:cubicBezTo>
                  <a:pt x="290" y="192"/>
                  <a:pt x="263" y="100"/>
                  <a:pt x="264" y="29"/>
                </a:cubicBezTo>
                <a:cubicBezTo>
                  <a:pt x="264" y="28"/>
                  <a:pt x="265" y="28"/>
                  <a:pt x="265" y="27"/>
                </a:cubicBezTo>
                <a:cubicBezTo>
                  <a:pt x="265" y="25"/>
                  <a:pt x="264" y="23"/>
                  <a:pt x="264" y="22"/>
                </a:cubicBezTo>
                <a:cubicBezTo>
                  <a:pt x="262" y="12"/>
                  <a:pt x="255" y="5"/>
                  <a:pt x="246" y="1"/>
                </a:cubicBezTo>
                <a:cubicBezTo>
                  <a:pt x="243" y="1"/>
                  <a:pt x="240" y="0"/>
                  <a:pt x="237" y="0"/>
                </a:cubicBezTo>
                <a:close/>
                <a:moveTo>
                  <a:pt x="237" y="54"/>
                </a:moveTo>
                <a:cubicBezTo>
                  <a:pt x="237" y="54"/>
                  <a:pt x="237" y="54"/>
                  <a:pt x="237" y="54"/>
                </a:cubicBezTo>
                <a:cubicBezTo>
                  <a:pt x="237" y="54"/>
                  <a:pt x="237" y="54"/>
                  <a:pt x="237" y="5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1" name="Freeform 323"/>
          <p:cNvSpPr>
            <a:spLocks/>
          </p:cNvSpPr>
          <p:nvPr/>
        </p:nvSpPr>
        <p:spPr bwMode="auto">
          <a:xfrm>
            <a:off x="7434263" y="-2725737"/>
            <a:ext cx="2216150" cy="2424113"/>
          </a:xfrm>
          <a:custGeom>
            <a:avLst/>
            <a:gdLst>
              <a:gd name="T0" fmla="*/ 857 w 1164"/>
              <a:gd name="T1" fmla="*/ 1275 h 1275"/>
              <a:gd name="T2" fmla="*/ 856 w 1164"/>
              <a:gd name="T3" fmla="*/ 1275 h 1275"/>
              <a:gd name="T4" fmla="*/ 712 w 1164"/>
              <a:gd name="T5" fmla="*/ 1221 h 1275"/>
              <a:gd name="T6" fmla="*/ 704 w 1164"/>
              <a:gd name="T7" fmla="*/ 1220 h 1275"/>
              <a:gd name="T8" fmla="*/ 630 w 1164"/>
              <a:gd name="T9" fmla="*/ 1249 h 1275"/>
              <a:gd name="T10" fmla="*/ 528 w 1164"/>
              <a:gd name="T11" fmla="*/ 1270 h 1275"/>
              <a:gd name="T12" fmla="*/ 234 w 1164"/>
              <a:gd name="T13" fmla="*/ 1197 h 1275"/>
              <a:gd name="T14" fmla="*/ 176 w 1164"/>
              <a:gd name="T15" fmla="*/ 1201 h 1275"/>
              <a:gd name="T16" fmla="*/ 16 w 1164"/>
              <a:gd name="T17" fmla="*/ 1112 h 1275"/>
              <a:gd name="T18" fmla="*/ 48 w 1164"/>
              <a:gd name="T19" fmla="*/ 951 h 1275"/>
              <a:gd name="T20" fmla="*/ 171 w 1164"/>
              <a:gd name="T21" fmla="*/ 876 h 1275"/>
              <a:gd name="T22" fmla="*/ 178 w 1164"/>
              <a:gd name="T23" fmla="*/ 863 h 1275"/>
              <a:gd name="T24" fmla="*/ 153 w 1164"/>
              <a:gd name="T25" fmla="*/ 816 h 1275"/>
              <a:gd name="T26" fmla="*/ 138 w 1164"/>
              <a:gd name="T27" fmla="*/ 375 h 1275"/>
              <a:gd name="T28" fmla="*/ 472 w 1164"/>
              <a:gd name="T29" fmla="*/ 105 h 1275"/>
              <a:gd name="T30" fmla="*/ 522 w 1164"/>
              <a:gd name="T31" fmla="*/ 4 h 1275"/>
              <a:gd name="T32" fmla="*/ 531 w 1164"/>
              <a:gd name="T33" fmla="*/ 0 h 1275"/>
              <a:gd name="T34" fmla="*/ 532 w 1164"/>
              <a:gd name="T35" fmla="*/ 0 h 1275"/>
              <a:gd name="T36" fmla="*/ 541 w 1164"/>
              <a:gd name="T37" fmla="*/ 5 h 1275"/>
              <a:gd name="T38" fmla="*/ 592 w 1164"/>
              <a:gd name="T39" fmla="*/ 102 h 1275"/>
              <a:gd name="T40" fmla="*/ 878 w 1164"/>
              <a:gd name="T41" fmla="*/ 170 h 1275"/>
              <a:gd name="T42" fmla="*/ 980 w 1164"/>
              <a:gd name="T43" fmla="*/ 115 h 1275"/>
              <a:gd name="T44" fmla="*/ 987 w 1164"/>
              <a:gd name="T45" fmla="*/ 113 h 1275"/>
              <a:gd name="T46" fmla="*/ 991 w 1164"/>
              <a:gd name="T47" fmla="*/ 114 h 1275"/>
              <a:gd name="T48" fmla="*/ 999 w 1164"/>
              <a:gd name="T49" fmla="*/ 120 h 1275"/>
              <a:gd name="T50" fmla="*/ 1027 w 1164"/>
              <a:gd name="T51" fmla="*/ 222 h 1275"/>
              <a:gd name="T52" fmla="*/ 1154 w 1164"/>
              <a:gd name="T53" fmla="*/ 579 h 1275"/>
              <a:gd name="T54" fmla="*/ 1102 w 1164"/>
              <a:gd name="T55" fmla="*/ 878 h 1275"/>
              <a:gd name="T56" fmla="*/ 1084 w 1164"/>
              <a:gd name="T57" fmla="*/ 952 h 1275"/>
              <a:gd name="T58" fmla="*/ 1037 w 1164"/>
              <a:gd name="T59" fmla="*/ 1134 h 1275"/>
              <a:gd name="T60" fmla="*/ 858 w 1164"/>
              <a:gd name="T61" fmla="*/ 1275 h 1275"/>
              <a:gd name="T62" fmla="*/ 857 w 1164"/>
              <a:gd name="T63" fmla="*/ 1275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64" h="1275">
                <a:moveTo>
                  <a:pt x="857" y="1275"/>
                </a:moveTo>
                <a:cubicBezTo>
                  <a:pt x="857" y="1275"/>
                  <a:pt x="856" y="1275"/>
                  <a:pt x="856" y="1275"/>
                </a:cubicBezTo>
                <a:cubicBezTo>
                  <a:pt x="852" y="1275"/>
                  <a:pt x="763" y="1266"/>
                  <a:pt x="712" y="1221"/>
                </a:cubicBezTo>
                <a:cubicBezTo>
                  <a:pt x="710" y="1220"/>
                  <a:pt x="708" y="1220"/>
                  <a:pt x="704" y="1220"/>
                </a:cubicBezTo>
                <a:cubicBezTo>
                  <a:pt x="689" y="1220"/>
                  <a:pt x="660" y="1224"/>
                  <a:pt x="630" y="1249"/>
                </a:cubicBezTo>
                <a:cubicBezTo>
                  <a:pt x="609" y="1267"/>
                  <a:pt x="563" y="1270"/>
                  <a:pt x="528" y="1270"/>
                </a:cubicBezTo>
                <a:cubicBezTo>
                  <a:pt x="434" y="1270"/>
                  <a:pt x="300" y="1243"/>
                  <a:pt x="234" y="1197"/>
                </a:cubicBezTo>
                <a:cubicBezTo>
                  <a:pt x="224" y="1198"/>
                  <a:pt x="202" y="1201"/>
                  <a:pt x="176" y="1201"/>
                </a:cubicBezTo>
                <a:cubicBezTo>
                  <a:pt x="90" y="1201"/>
                  <a:pt x="34" y="1170"/>
                  <a:pt x="16" y="1112"/>
                </a:cubicBezTo>
                <a:cubicBezTo>
                  <a:pt x="0" y="1059"/>
                  <a:pt x="12" y="1000"/>
                  <a:pt x="48" y="951"/>
                </a:cubicBezTo>
                <a:cubicBezTo>
                  <a:pt x="81" y="907"/>
                  <a:pt x="128" y="878"/>
                  <a:pt x="171" y="876"/>
                </a:cubicBezTo>
                <a:cubicBezTo>
                  <a:pt x="173" y="874"/>
                  <a:pt x="177" y="870"/>
                  <a:pt x="178" y="863"/>
                </a:cubicBezTo>
                <a:cubicBezTo>
                  <a:pt x="179" y="851"/>
                  <a:pt x="171" y="834"/>
                  <a:pt x="153" y="816"/>
                </a:cubicBezTo>
                <a:cubicBezTo>
                  <a:pt x="99" y="759"/>
                  <a:pt x="20" y="568"/>
                  <a:pt x="138" y="375"/>
                </a:cubicBezTo>
                <a:cubicBezTo>
                  <a:pt x="240" y="207"/>
                  <a:pt x="433" y="121"/>
                  <a:pt x="472" y="105"/>
                </a:cubicBezTo>
                <a:cubicBezTo>
                  <a:pt x="477" y="85"/>
                  <a:pt x="495" y="28"/>
                  <a:pt x="522" y="4"/>
                </a:cubicBezTo>
                <a:cubicBezTo>
                  <a:pt x="524" y="1"/>
                  <a:pt x="528" y="0"/>
                  <a:pt x="531" y="0"/>
                </a:cubicBezTo>
                <a:cubicBezTo>
                  <a:pt x="531" y="0"/>
                  <a:pt x="532" y="0"/>
                  <a:pt x="532" y="0"/>
                </a:cubicBezTo>
                <a:cubicBezTo>
                  <a:pt x="536" y="0"/>
                  <a:pt x="539" y="2"/>
                  <a:pt x="541" y="5"/>
                </a:cubicBezTo>
                <a:cubicBezTo>
                  <a:pt x="543" y="7"/>
                  <a:pt x="581" y="53"/>
                  <a:pt x="592" y="102"/>
                </a:cubicBezTo>
                <a:cubicBezTo>
                  <a:pt x="630" y="104"/>
                  <a:pt x="755" y="115"/>
                  <a:pt x="878" y="170"/>
                </a:cubicBezTo>
                <a:cubicBezTo>
                  <a:pt x="980" y="115"/>
                  <a:pt x="980" y="115"/>
                  <a:pt x="980" y="115"/>
                </a:cubicBezTo>
                <a:cubicBezTo>
                  <a:pt x="982" y="114"/>
                  <a:pt x="985" y="113"/>
                  <a:pt x="987" y="113"/>
                </a:cubicBezTo>
                <a:cubicBezTo>
                  <a:pt x="988" y="113"/>
                  <a:pt x="990" y="113"/>
                  <a:pt x="991" y="114"/>
                </a:cubicBezTo>
                <a:cubicBezTo>
                  <a:pt x="994" y="115"/>
                  <a:pt x="997" y="117"/>
                  <a:pt x="999" y="120"/>
                </a:cubicBezTo>
                <a:cubicBezTo>
                  <a:pt x="1000" y="122"/>
                  <a:pt x="1025" y="172"/>
                  <a:pt x="1027" y="222"/>
                </a:cubicBezTo>
                <a:cubicBezTo>
                  <a:pt x="1052" y="246"/>
                  <a:pt x="1164" y="366"/>
                  <a:pt x="1154" y="579"/>
                </a:cubicBezTo>
                <a:cubicBezTo>
                  <a:pt x="1146" y="734"/>
                  <a:pt x="1121" y="817"/>
                  <a:pt x="1102" y="878"/>
                </a:cubicBezTo>
                <a:cubicBezTo>
                  <a:pt x="1093" y="907"/>
                  <a:pt x="1086" y="930"/>
                  <a:pt x="1084" y="952"/>
                </a:cubicBezTo>
                <a:cubicBezTo>
                  <a:pt x="1081" y="983"/>
                  <a:pt x="1070" y="1062"/>
                  <a:pt x="1037" y="1134"/>
                </a:cubicBezTo>
                <a:cubicBezTo>
                  <a:pt x="996" y="1223"/>
                  <a:pt x="936" y="1271"/>
                  <a:pt x="858" y="1275"/>
                </a:cubicBezTo>
                <a:cubicBezTo>
                  <a:pt x="858" y="1275"/>
                  <a:pt x="857" y="1275"/>
                  <a:pt x="857" y="1275"/>
                </a:cubicBez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2" name="Freeform 324"/>
          <p:cNvSpPr>
            <a:spLocks noEditPoints="1"/>
          </p:cNvSpPr>
          <p:nvPr/>
        </p:nvSpPr>
        <p:spPr bwMode="auto">
          <a:xfrm>
            <a:off x="7407275" y="-2751137"/>
            <a:ext cx="2262188" cy="2474913"/>
          </a:xfrm>
          <a:custGeom>
            <a:avLst/>
            <a:gdLst>
              <a:gd name="T0" fmla="*/ 545 w 1188"/>
              <a:gd name="T1" fmla="*/ 27 h 1302"/>
              <a:gd name="T2" fmla="*/ 595 w 1188"/>
              <a:gd name="T3" fmla="*/ 128 h 1302"/>
              <a:gd name="T4" fmla="*/ 893 w 1188"/>
              <a:gd name="T5" fmla="*/ 199 h 1302"/>
              <a:gd name="T6" fmla="*/ 963 w 1188"/>
              <a:gd name="T7" fmla="*/ 160 h 1302"/>
              <a:gd name="T8" fmla="*/ 1001 w 1188"/>
              <a:gd name="T9" fmla="*/ 140 h 1302"/>
              <a:gd name="T10" fmla="*/ 1028 w 1188"/>
              <a:gd name="T11" fmla="*/ 241 h 1302"/>
              <a:gd name="T12" fmla="*/ 1154 w 1188"/>
              <a:gd name="T13" fmla="*/ 591 h 1302"/>
              <a:gd name="T14" fmla="*/ 1084 w 1188"/>
              <a:gd name="T15" fmla="*/ 963 h 1302"/>
              <a:gd name="T16" fmla="*/ 871 w 1188"/>
              <a:gd name="T17" fmla="*/ 1275 h 1302"/>
              <a:gd name="T18" fmla="*/ 732 w 1188"/>
              <a:gd name="T19" fmla="*/ 1221 h 1302"/>
              <a:gd name="T20" fmla="*/ 718 w 1188"/>
              <a:gd name="T21" fmla="*/ 1220 h 1302"/>
              <a:gd name="T22" fmla="*/ 636 w 1188"/>
              <a:gd name="T23" fmla="*/ 1251 h 1302"/>
              <a:gd name="T24" fmla="*/ 542 w 1188"/>
              <a:gd name="T25" fmla="*/ 1270 h 1302"/>
              <a:gd name="T26" fmla="*/ 252 w 1188"/>
              <a:gd name="T27" fmla="*/ 1195 h 1302"/>
              <a:gd name="T28" fmla="*/ 190 w 1188"/>
              <a:gd name="T29" fmla="*/ 1201 h 1302"/>
              <a:gd name="T30" fmla="*/ 43 w 1188"/>
              <a:gd name="T31" fmla="*/ 1121 h 1302"/>
              <a:gd name="T32" fmla="*/ 189 w 1188"/>
              <a:gd name="T33" fmla="*/ 902 h 1302"/>
              <a:gd name="T34" fmla="*/ 177 w 1188"/>
              <a:gd name="T35" fmla="*/ 820 h 1302"/>
              <a:gd name="T36" fmla="*/ 163 w 1188"/>
              <a:gd name="T37" fmla="*/ 395 h 1302"/>
              <a:gd name="T38" fmla="*/ 497 w 1188"/>
              <a:gd name="T39" fmla="*/ 128 h 1302"/>
              <a:gd name="T40" fmla="*/ 545 w 1188"/>
              <a:gd name="T41" fmla="*/ 27 h 1302"/>
              <a:gd name="T42" fmla="*/ 545 w 1188"/>
              <a:gd name="T43" fmla="*/ 0 h 1302"/>
              <a:gd name="T44" fmla="*/ 527 w 1188"/>
              <a:gd name="T45" fmla="*/ 7 h 1302"/>
              <a:gd name="T46" fmla="*/ 475 w 1188"/>
              <a:gd name="T47" fmla="*/ 108 h 1302"/>
              <a:gd name="T48" fmla="*/ 357 w 1188"/>
              <a:gd name="T49" fmla="*/ 171 h 1302"/>
              <a:gd name="T50" fmla="*/ 140 w 1188"/>
              <a:gd name="T51" fmla="*/ 381 h 1302"/>
              <a:gd name="T52" fmla="*/ 81 w 1188"/>
              <a:gd name="T53" fmla="*/ 656 h 1302"/>
              <a:gd name="T54" fmla="*/ 157 w 1188"/>
              <a:gd name="T55" fmla="*/ 838 h 1302"/>
              <a:gd name="T56" fmla="*/ 178 w 1188"/>
              <a:gd name="T57" fmla="*/ 874 h 1302"/>
              <a:gd name="T58" fmla="*/ 178 w 1188"/>
              <a:gd name="T59" fmla="*/ 876 h 1302"/>
              <a:gd name="T60" fmla="*/ 51 w 1188"/>
              <a:gd name="T61" fmla="*/ 956 h 1302"/>
              <a:gd name="T62" fmla="*/ 17 w 1188"/>
              <a:gd name="T63" fmla="*/ 1129 h 1302"/>
              <a:gd name="T64" fmla="*/ 190 w 1188"/>
              <a:gd name="T65" fmla="*/ 1228 h 1302"/>
              <a:gd name="T66" fmla="*/ 245 w 1188"/>
              <a:gd name="T67" fmla="*/ 1224 h 1302"/>
              <a:gd name="T68" fmla="*/ 542 w 1188"/>
              <a:gd name="T69" fmla="*/ 1297 h 1302"/>
              <a:gd name="T70" fmla="*/ 653 w 1188"/>
              <a:gd name="T71" fmla="*/ 1272 h 1302"/>
              <a:gd name="T72" fmla="*/ 718 w 1188"/>
              <a:gd name="T73" fmla="*/ 1247 h 1302"/>
              <a:gd name="T74" fmla="*/ 721 w 1188"/>
              <a:gd name="T75" fmla="*/ 1247 h 1302"/>
              <a:gd name="T76" fmla="*/ 869 w 1188"/>
              <a:gd name="T77" fmla="*/ 1302 h 1302"/>
              <a:gd name="T78" fmla="*/ 871 w 1188"/>
              <a:gd name="T79" fmla="*/ 1302 h 1302"/>
              <a:gd name="T80" fmla="*/ 873 w 1188"/>
              <a:gd name="T81" fmla="*/ 1302 h 1302"/>
              <a:gd name="T82" fmla="*/ 1063 w 1188"/>
              <a:gd name="T83" fmla="*/ 1153 h 1302"/>
              <a:gd name="T84" fmla="*/ 1111 w 1188"/>
              <a:gd name="T85" fmla="*/ 966 h 1302"/>
              <a:gd name="T86" fmla="*/ 1129 w 1188"/>
              <a:gd name="T87" fmla="*/ 895 h 1302"/>
              <a:gd name="T88" fmla="*/ 1181 w 1188"/>
              <a:gd name="T89" fmla="*/ 592 h 1302"/>
              <a:gd name="T90" fmla="*/ 1119 w 1188"/>
              <a:gd name="T91" fmla="*/ 316 h 1302"/>
              <a:gd name="T92" fmla="*/ 1055 w 1188"/>
              <a:gd name="T93" fmla="*/ 229 h 1302"/>
              <a:gd name="T94" fmla="*/ 1025 w 1188"/>
              <a:gd name="T95" fmla="*/ 127 h 1302"/>
              <a:gd name="T96" fmla="*/ 1009 w 1188"/>
              <a:gd name="T97" fmla="*/ 114 h 1302"/>
              <a:gd name="T98" fmla="*/ 1001 w 1188"/>
              <a:gd name="T99" fmla="*/ 113 h 1302"/>
              <a:gd name="T100" fmla="*/ 988 w 1188"/>
              <a:gd name="T101" fmla="*/ 116 h 1302"/>
              <a:gd name="T102" fmla="*/ 950 w 1188"/>
              <a:gd name="T103" fmla="*/ 136 h 1302"/>
              <a:gd name="T104" fmla="*/ 891 w 1188"/>
              <a:gd name="T105" fmla="*/ 168 h 1302"/>
              <a:gd name="T106" fmla="*/ 617 w 1188"/>
              <a:gd name="T107" fmla="*/ 102 h 1302"/>
              <a:gd name="T108" fmla="*/ 566 w 1188"/>
              <a:gd name="T109" fmla="*/ 9 h 1302"/>
              <a:gd name="T110" fmla="*/ 547 w 1188"/>
              <a:gd name="T111" fmla="*/ 0 h 1302"/>
              <a:gd name="T112" fmla="*/ 545 w 1188"/>
              <a:gd name="T113" fmla="*/ 0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88" h="1302">
                <a:moveTo>
                  <a:pt x="545" y="27"/>
                </a:moveTo>
                <a:cubicBezTo>
                  <a:pt x="545" y="27"/>
                  <a:pt x="588" y="79"/>
                  <a:pt x="595" y="128"/>
                </a:cubicBezTo>
                <a:cubicBezTo>
                  <a:pt x="595" y="128"/>
                  <a:pt x="748" y="131"/>
                  <a:pt x="893" y="199"/>
                </a:cubicBezTo>
                <a:cubicBezTo>
                  <a:pt x="963" y="160"/>
                  <a:pt x="963" y="160"/>
                  <a:pt x="963" y="160"/>
                </a:cubicBezTo>
                <a:cubicBezTo>
                  <a:pt x="1001" y="140"/>
                  <a:pt x="1001" y="140"/>
                  <a:pt x="1001" y="140"/>
                </a:cubicBezTo>
                <a:cubicBezTo>
                  <a:pt x="1001" y="140"/>
                  <a:pt x="1028" y="192"/>
                  <a:pt x="1028" y="241"/>
                </a:cubicBezTo>
                <a:cubicBezTo>
                  <a:pt x="1028" y="241"/>
                  <a:pt x="1166" y="361"/>
                  <a:pt x="1154" y="591"/>
                </a:cubicBezTo>
                <a:cubicBezTo>
                  <a:pt x="1143" y="821"/>
                  <a:pt x="1091" y="893"/>
                  <a:pt x="1084" y="963"/>
                </a:cubicBezTo>
                <a:cubicBezTo>
                  <a:pt x="1078" y="1033"/>
                  <a:pt x="1040" y="1265"/>
                  <a:pt x="871" y="1275"/>
                </a:cubicBezTo>
                <a:cubicBezTo>
                  <a:pt x="871" y="1275"/>
                  <a:pt x="780" y="1266"/>
                  <a:pt x="732" y="1221"/>
                </a:cubicBezTo>
                <a:cubicBezTo>
                  <a:pt x="732" y="1221"/>
                  <a:pt x="727" y="1220"/>
                  <a:pt x="718" y="1220"/>
                </a:cubicBezTo>
                <a:cubicBezTo>
                  <a:pt x="700" y="1220"/>
                  <a:pt x="669" y="1224"/>
                  <a:pt x="636" y="1251"/>
                </a:cubicBezTo>
                <a:cubicBezTo>
                  <a:pt x="620" y="1264"/>
                  <a:pt x="586" y="1270"/>
                  <a:pt x="542" y="1270"/>
                </a:cubicBezTo>
                <a:cubicBezTo>
                  <a:pt x="448" y="1270"/>
                  <a:pt x="313" y="1242"/>
                  <a:pt x="252" y="1195"/>
                </a:cubicBezTo>
                <a:cubicBezTo>
                  <a:pt x="252" y="1195"/>
                  <a:pt x="225" y="1201"/>
                  <a:pt x="190" y="1201"/>
                </a:cubicBezTo>
                <a:cubicBezTo>
                  <a:pt x="136" y="1201"/>
                  <a:pt x="64" y="1188"/>
                  <a:pt x="43" y="1121"/>
                </a:cubicBezTo>
                <a:cubicBezTo>
                  <a:pt x="9" y="1011"/>
                  <a:pt x="111" y="902"/>
                  <a:pt x="189" y="902"/>
                </a:cubicBezTo>
                <a:cubicBezTo>
                  <a:pt x="189" y="902"/>
                  <a:pt x="233" y="879"/>
                  <a:pt x="177" y="820"/>
                </a:cubicBezTo>
                <a:cubicBezTo>
                  <a:pt x="121" y="760"/>
                  <a:pt x="53" y="576"/>
                  <a:pt x="163" y="395"/>
                </a:cubicBezTo>
                <a:cubicBezTo>
                  <a:pt x="274" y="214"/>
                  <a:pt x="497" y="128"/>
                  <a:pt x="497" y="128"/>
                </a:cubicBezTo>
                <a:cubicBezTo>
                  <a:pt x="497" y="128"/>
                  <a:pt x="516" y="54"/>
                  <a:pt x="545" y="27"/>
                </a:cubicBezTo>
                <a:moveTo>
                  <a:pt x="545" y="0"/>
                </a:moveTo>
                <a:cubicBezTo>
                  <a:pt x="538" y="0"/>
                  <a:pt x="532" y="2"/>
                  <a:pt x="527" y="7"/>
                </a:cubicBezTo>
                <a:cubicBezTo>
                  <a:pt x="500" y="32"/>
                  <a:pt x="482" y="83"/>
                  <a:pt x="475" y="108"/>
                </a:cubicBezTo>
                <a:cubicBezTo>
                  <a:pt x="454" y="117"/>
                  <a:pt x="409" y="138"/>
                  <a:pt x="357" y="171"/>
                </a:cubicBezTo>
                <a:cubicBezTo>
                  <a:pt x="291" y="212"/>
                  <a:pt x="200" y="283"/>
                  <a:pt x="140" y="381"/>
                </a:cubicBezTo>
                <a:cubicBezTo>
                  <a:pt x="75" y="488"/>
                  <a:pt x="72" y="590"/>
                  <a:pt x="81" y="656"/>
                </a:cubicBezTo>
                <a:cubicBezTo>
                  <a:pt x="93" y="743"/>
                  <a:pt x="128" y="807"/>
                  <a:pt x="157" y="838"/>
                </a:cubicBezTo>
                <a:cubicBezTo>
                  <a:pt x="174" y="856"/>
                  <a:pt x="179" y="868"/>
                  <a:pt x="178" y="874"/>
                </a:cubicBezTo>
                <a:cubicBezTo>
                  <a:pt x="178" y="875"/>
                  <a:pt x="178" y="875"/>
                  <a:pt x="178" y="876"/>
                </a:cubicBezTo>
                <a:cubicBezTo>
                  <a:pt x="133" y="880"/>
                  <a:pt x="84" y="911"/>
                  <a:pt x="51" y="956"/>
                </a:cubicBezTo>
                <a:cubicBezTo>
                  <a:pt x="12" y="1009"/>
                  <a:pt x="0" y="1072"/>
                  <a:pt x="17" y="1129"/>
                </a:cubicBezTo>
                <a:cubicBezTo>
                  <a:pt x="37" y="1193"/>
                  <a:pt x="98" y="1228"/>
                  <a:pt x="190" y="1228"/>
                </a:cubicBezTo>
                <a:cubicBezTo>
                  <a:pt x="213" y="1228"/>
                  <a:pt x="233" y="1226"/>
                  <a:pt x="245" y="1224"/>
                </a:cubicBezTo>
                <a:cubicBezTo>
                  <a:pt x="317" y="1271"/>
                  <a:pt x="449" y="1297"/>
                  <a:pt x="542" y="1297"/>
                </a:cubicBezTo>
                <a:cubicBezTo>
                  <a:pt x="596" y="1297"/>
                  <a:pt x="633" y="1289"/>
                  <a:pt x="653" y="1272"/>
                </a:cubicBezTo>
                <a:cubicBezTo>
                  <a:pt x="680" y="1250"/>
                  <a:pt x="705" y="1247"/>
                  <a:pt x="718" y="1247"/>
                </a:cubicBezTo>
                <a:cubicBezTo>
                  <a:pt x="719" y="1247"/>
                  <a:pt x="720" y="1247"/>
                  <a:pt x="721" y="1247"/>
                </a:cubicBezTo>
                <a:cubicBezTo>
                  <a:pt x="775" y="1293"/>
                  <a:pt x="865" y="1301"/>
                  <a:pt x="869" y="1302"/>
                </a:cubicBezTo>
                <a:cubicBezTo>
                  <a:pt x="869" y="1302"/>
                  <a:pt x="870" y="1302"/>
                  <a:pt x="871" y="1302"/>
                </a:cubicBezTo>
                <a:cubicBezTo>
                  <a:pt x="872" y="1302"/>
                  <a:pt x="872" y="1302"/>
                  <a:pt x="873" y="1302"/>
                </a:cubicBezTo>
                <a:cubicBezTo>
                  <a:pt x="955" y="1297"/>
                  <a:pt x="1021" y="1245"/>
                  <a:pt x="1063" y="1153"/>
                </a:cubicBezTo>
                <a:cubicBezTo>
                  <a:pt x="1098" y="1079"/>
                  <a:pt x="1108" y="998"/>
                  <a:pt x="1111" y="966"/>
                </a:cubicBezTo>
                <a:cubicBezTo>
                  <a:pt x="1113" y="946"/>
                  <a:pt x="1120" y="923"/>
                  <a:pt x="1129" y="895"/>
                </a:cubicBezTo>
                <a:cubicBezTo>
                  <a:pt x="1148" y="834"/>
                  <a:pt x="1174" y="749"/>
                  <a:pt x="1181" y="592"/>
                </a:cubicBezTo>
                <a:cubicBezTo>
                  <a:pt x="1188" y="467"/>
                  <a:pt x="1151" y="373"/>
                  <a:pt x="1119" y="316"/>
                </a:cubicBezTo>
                <a:cubicBezTo>
                  <a:pt x="1094" y="272"/>
                  <a:pt x="1068" y="243"/>
                  <a:pt x="1055" y="229"/>
                </a:cubicBezTo>
                <a:cubicBezTo>
                  <a:pt x="1051" y="178"/>
                  <a:pt x="1026" y="129"/>
                  <a:pt x="1025" y="127"/>
                </a:cubicBezTo>
                <a:cubicBezTo>
                  <a:pt x="1022" y="121"/>
                  <a:pt x="1016" y="116"/>
                  <a:pt x="1009" y="114"/>
                </a:cubicBezTo>
                <a:cubicBezTo>
                  <a:pt x="1006" y="113"/>
                  <a:pt x="1004" y="113"/>
                  <a:pt x="1001" y="113"/>
                </a:cubicBezTo>
                <a:cubicBezTo>
                  <a:pt x="996" y="113"/>
                  <a:pt x="992" y="114"/>
                  <a:pt x="988" y="116"/>
                </a:cubicBezTo>
                <a:cubicBezTo>
                  <a:pt x="950" y="136"/>
                  <a:pt x="950" y="136"/>
                  <a:pt x="950" y="136"/>
                </a:cubicBezTo>
                <a:cubicBezTo>
                  <a:pt x="891" y="168"/>
                  <a:pt x="891" y="168"/>
                  <a:pt x="891" y="168"/>
                </a:cubicBezTo>
                <a:cubicBezTo>
                  <a:pt x="778" y="118"/>
                  <a:pt x="663" y="106"/>
                  <a:pt x="617" y="102"/>
                </a:cubicBezTo>
                <a:cubicBezTo>
                  <a:pt x="602" y="54"/>
                  <a:pt x="568" y="12"/>
                  <a:pt x="566" y="9"/>
                </a:cubicBezTo>
                <a:cubicBezTo>
                  <a:pt x="561" y="4"/>
                  <a:pt x="554" y="0"/>
                  <a:pt x="547" y="0"/>
                </a:cubicBezTo>
                <a:cubicBezTo>
                  <a:pt x="546" y="0"/>
                  <a:pt x="546" y="0"/>
                  <a:pt x="545" y="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3" name="Freeform 325"/>
          <p:cNvSpPr>
            <a:spLocks/>
          </p:cNvSpPr>
          <p:nvPr/>
        </p:nvSpPr>
        <p:spPr bwMode="auto">
          <a:xfrm>
            <a:off x="7596188" y="-2135187"/>
            <a:ext cx="1865313" cy="1654175"/>
          </a:xfrm>
          <a:custGeom>
            <a:avLst/>
            <a:gdLst>
              <a:gd name="T0" fmla="*/ 126 w 980"/>
              <a:gd name="T1" fmla="*/ 19 h 870"/>
              <a:gd name="T2" fmla="*/ 219 w 980"/>
              <a:gd name="T3" fmla="*/ 69 h 870"/>
              <a:gd name="T4" fmla="*/ 546 w 980"/>
              <a:gd name="T5" fmla="*/ 238 h 870"/>
              <a:gd name="T6" fmla="*/ 862 w 980"/>
              <a:gd name="T7" fmla="*/ 238 h 870"/>
              <a:gd name="T8" fmla="*/ 840 w 980"/>
              <a:gd name="T9" fmla="*/ 412 h 870"/>
              <a:gd name="T10" fmla="*/ 853 w 980"/>
              <a:gd name="T11" fmla="*/ 454 h 870"/>
              <a:gd name="T12" fmla="*/ 977 w 980"/>
              <a:gd name="T13" fmla="*/ 537 h 870"/>
              <a:gd name="T14" fmla="*/ 869 w 980"/>
              <a:gd name="T15" fmla="*/ 687 h 870"/>
              <a:gd name="T16" fmla="*/ 869 w 980"/>
              <a:gd name="T17" fmla="*/ 720 h 870"/>
              <a:gd name="T18" fmla="*/ 865 w 980"/>
              <a:gd name="T19" fmla="*/ 837 h 870"/>
              <a:gd name="T20" fmla="*/ 596 w 980"/>
              <a:gd name="T21" fmla="*/ 781 h 870"/>
              <a:gd name="T22" fmla="*/ 275 w 980"/>
              <a:gd name="T23" fmla="*/ 736 h 870"/>
              <a:gd name="T24" fmla="*/ 257 w 980"/>
              <a:gd name="T25" fmla="*/ 634 h 870"/>
              <a:gd name="T26" fmla="*/ 350 w 980"/>
              <a:gd name="T27" fmla="*/ 643 h 870"/>
              <a:gd name="T28" fmla="*/ 242 w 980"/>
              <a:gd name="T29" fmla="*/ 603 h 870"/>
              <a:gd name="T30" fmla="*/ 23 w 980"/>
              <a:gd name="T31" fmla="*/ 356 h 870"/>
              <a:gd name="T32" fmla="*/ 126 w 980"/>
              <a:gd name="T33" fmla="*/ 19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0" h="870">
                <a:moveTo>
                  <a:pt x="126" y="19"/>
                </a:moveTo>
                <a:cubicBezTo>
                  <a:pt x="126" y="19"/>
                  <a:pt x="212" y="0"/>
                  <a:pt x="219" y="69"/>
                </a:cubicBezTo>
                <a:cubicBezTo>
                  <a:pt x="226" y="137"/>
                  <a:pt x="183" y="311"/>
                  <a:pt x="546" y="238"/>
                </a:cubicBezTo>
                <a:cubicBezTo>
                  <a:pt x="546" y="238"/>
                  <a:pt x="738" y="403"/>
                  <a:pt x="862" y="238"/>
                </a:cubicBezTo>
                <a:cubicBezTo>
                  <a:pt x="862" y="238"/>
                  <a:pt x="939" y="341"/>
                  <a:pt x="840" y="412"/>
                </a:cubicBezTo>
                <a:cubicBezTo>
                  <a:pt x="840" y="412"/>
                  <a:pt x="815" y="454"/>
                  <a:pt x="853" y="454"/>
                </a:cubicBezTo>
                <a:cubicBezTo>
                  <a:pt x="892" y="454"/>
                  <a:pt x="975" y="467"/>
                  <a:pt x="977" y="537"/>
                </a:cubicBezTo>
                <a:cubicBezTo>
                  <a:pt x="980" y="608"/>
                  <a:pt x="959" y="678"/>
                  <a:pt x="869" y="687"/>
                </a:cubicBezTo>
                <a:cubicBezTo>
                  <a:pt x="869" y="687"/>
                  <a:pt x="846" y="692"/>
                  <a:pt x="869" y="720"/>
                </a:cubicBezTo>
                <a:cubicBezTo>
                  <a:pt x="892" y="749"/>
                  <a:pt x="928" y="804"/>
                  <a:pt x="865" y="837"/>
                </a:cubicBezTo>
                <a:cubicBezTo>
                  <a:pt x="801" y="870"/>
                  <a:pt x="695" y="765"/>
                  <a:pt x="596" y="781"/>
                </a:cubicBezTo>
                <a:cubicBezTo>
                  <a:pt x="497" y="797"/>
                  <a:pt x="325" y="771"/>
                  <a:pt x="275" y="736"/>
                </a:cubicBezTo>
                <a:cubicBezTo>
                  <a:pt x="226" y="700"/>
                  <a:pt x="185" y="608"/>
                  <a:pt x="257" y="634"/>
                </a:cubicBezTo>
                <a:cubicBezTo>
                  <a:pt x="257" y="634"/>
                  <a:pt x="332" y="661"/>
                  <a:pt x="350" y="643"/>
                </a:cubicBezTo>
                <a:cubicBezTo>
                  <a:pt x="368" y="625"/>
                  <a:pt x="257" y="623"/>
                  <a:pt x="242" y="603"/>
                </a:cubicBezTo>
                <a:cubicBezTo>
                  <a:pt x="226" y="584"/>
                  <a:pt x="45" y="478"/>
                  <a:pt x="23" y="356"/>
                </a:cubicBezTo>
                <a:cubicBezTo>
                  <a:pt x="0" y="234"/>
                  <a:pt x="36" y="109"/>
                  <a:pt x="126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4" name="Oval 326"/>
          <p:cNvSpPr>
            <a:spLocks noChangeArrowheads="1"/>
          </p:cNvSpPr>
          <p:nvPr/>
        </p:nvSpPr>
        <p:spPr bwMode="auto">
          <a:xfrm>
            <a:off x="8097838" y="-2105025"/>
            <a:ext cx="274638" cy="3000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5" name="Freeform 327"/>
          <p:cNvSpPr>
            <a:spLocks/>
          </p:cNvSpPr>
          <p:nvPr/>
        </p:nvSpPr>
        <p:spPr bwMode="auto">
          <a:xfrm>
            <a:off x="8523288" y="-2430462"/>
            <a:ext cx="231775" cy="334963"/>
          </a:xfrm>
          <a:custGeom>
            <a:avLst/>
            <a:gdLst>
              <a:gd name="T0" fmla="*/ 0 w 122"/>
              <a:gd name="T1" fmla="*/ 41 h 176"/>
              <a:gd name="T2" fmla="*/ 11 w 122"/>
              <a:gd name="T3" fmla="*/ 124 h 176"/>
              <a:gd name="T4" fmla="*/ 68 w 122"/>
              <a:gd name="T5" fmla="*/ 111 h 176"/>
              <a:gd name="T6" fmla="*/ 115 w 122"/>
              <a:gd name="T7" fmla="*/ 75 h 176"/>
              <a:gd name="T8" fmla="*/ 41 w 122"/>
              <a:gd name="T9" fmla="*/ 88 h 176"/>
              <a:gd name="T10" fmla="*/ 0 w 122"/>
              <a:gd name="T11" fmla="*/ 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76">
                <a:moveTo>
                  <a:pt x="0" y="41"/>
                </a:moveTo>
                <a:cubicBezTo>
                  <a:pt x="0" y="41"/>
                  <a:pt x="14" y="72"/>
                  <a:pt x="11" y="124"/>
                </a:cubicBezTo>
                <a:cubicBezTo>
                  <a:pt x="9" y="176"/>
                  <a:pt x="43" y="154"/>
                  <a:pt x="68" y="111"/>
                </a:cubicBezTo>
                <a:cubicBezTo>
                  <a:pt x="93" y="68"/>
                  <a:pt x="122" y="90"/>
                  <a:pt x="115" y="75"/>
                </a:cubicBezTo>
                <a:cubicBezTo>
                  <a:pt x="108" y="59"/>
                  <a:pt x="50" y="72"/>
                  <a:pt x="41" y="88"/>
                </a:cubicBezTo>
                <a:cubicBezTo>
                  <a:pt x="32" y="104"/>
                  <a:pt x="27" y="0"/>
                  <a:pt x="0" y="41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6" name="Freeform 328"/>
          <p:cNvSpPr>
            <a:spLocks/>
          </p:cNvSpPr>
          <p:nvPr/>
        </p:nvSpPr>
        <p:spPr bwMode="auto">
          <a:xfrm>
            <a:off x="8662988" y="-2185987"/>
            <a:ext cx="376238" cy="312738"/>
          </a:xfrm>
          <a:custGeom>
            <a:avLst/>
            <a:gdLst>
              <a:gd name="T0" fmla="*/ 0 w 197"/>
              <a:gd name="T1" fmla="*/ 120 h 165"/>
              <a:gd name="T2" fmla="*/ 131 w 197"/>
              <a:gd name="T3" fmla="*/ 26 h 165"/>
              <a:gd name="T4" fmla="*/ 170 w 197"/>
              <a:gd name="T5" fmla="*/ 98 h 165"/>
              <a:gd name="T6" fmla="*/ 116 w 197"/>
              <a:gd name="T7" fmla="*/ 71 h 165"/>
              <a:gd name="T8" fmla="*/ 0 w 197"/>
              <a:gd name="T9" fmla="*/ 12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165">
                <a:moveTo>
                  <a:pt x="0" y="120"/>
                </a:moveTo>
                <a:cubicBezTo>
                  <a:pt x="0" y="120"/>
                  <a:pt x="25" y="0"/>
                  <a:pt x="131" y="26"/>
                </a:cubicBezTo>
                <a:cubicBezTo>
                  <a:pt x="131" y="26"/>
                  <a:pt x="197" y="66"/>
                  <a:pt x="170" y="98"/>
                </a:cubicBezTo>
                <a:cubicBezTo>
                  <a:pt x="143" y="129"/>
                  <a:pt x="154" y="72"/>
                  <a:pt x="116" y="71"/>
                </a:cubicBezTo>
                <a:cubicBezTo>
                  <a:pt x="77" y="71"/>
                  <a:pt x="23" y="165"/>
                  <a:pt x="0" y="120"/>
                </a:cubicBezTo>
                <a:close/>
              </a:path>
            </a:pathLst>
          </a:custGeom>
          <a:solidFill>
            <a:srgbClr val="F1D8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7" name="Freeform 329"/>
          <p:cNvSpPr>
            <a:spLocks/>
          </p:cNvSpPr>
          <p:nvPr/>
        </p:nvSpPr>
        <p:spPr bwMode="auto">
          <a:xfrm>
            <a:off x="8166100" y="-2232025"/>
            <a:ext cx="287338" cy="363538"/>
          </a:xfrm>
          <a:custGeom>
            <a:avLst/>
            <a:gdLst>
              <a:gd name="T0" fmla="*/ 140 w 151"/>
              <a:gd name="T1" fmla="*/ 157 h 191"/>
              <a:gd name="T2" fmla="*/ 149 w 151"/>
              <a:gd name="T3" fmla="*/ 101 h 191"/>
              <a:gd name="T4" fmla="*/ 88 w 151"/>
              <a:gd name="T5" fmla="*/ 4 h 191"/>
              <a:gd name="T6" fmla="*/ 29 w 151"/>
              <a:gd name="T7" fmla="*/ 46 h 191"/>
              <a:gd name="T8" fmla="*/ 113 w 151"/>
              <a:gd name="T9" fmla="*/ 92 h 191"/>
              <a:gd name="T10" fmla="*/ 140 w 151"/>
              <a:gd name="T11" fmla="*/ 15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" h="191">
                <a:moveTo>
                  <a:pt x="140" y="157"/>
                </a:moveTo>
                <a:cubicBezTo>
                  <a:pt x="140" y="157"/>
                  <a:pt x="146" y="133"/>
                  <a:pt x="149" y="101"/>
                </a:cubicBezTo>
                <a:cubicBezTo>
                  <a:pt x="151" y="70"/>
                  <a:pt x="135" y="0"/>
                  <a:pt x="88" y="4"/>
                </a:cubicBezTo>
                <a:cubicBezTo>
                  <a:pt x="40" y="9"/>
                  <a:pt x="0" y="37"/>
                  <a:pt x="29" y="46"/>
                </a:cubicBezTo>
                <a:cubicBezTo>
                  <a:pt x="58" y="56"/>
                  <a:pt x="108" y="54"/>
                  <a:pt x="113" y="92"/>
                </a:cubicBezTo>
                <a:cubicBezTo>
                  <a:pt x="117" y="131"/>
                  <a:pt x="122" y="191"/>
                  <a:pt x="140" y="157"/>
                </a:cubicBezTo>
                <a:close/>
              </a:path>
            </a:pathLst>
          </a:custGeom>
          <a:solidFill>
            <a:srgbClr val="F1D8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8" name="Freeform 330"/>
          <p:cNvSpPr>
            <a:spLocks/>
          </p:cNvSpPr>
          <p:nvPr/>
        </p:nvSpPr>
        <p:spPr bwMode="auto">
          <a:xfrm>
            <a:off x="8685213" y="-2043112"/>
            <a:ext cx="442913" cy="382588"/>
          </a:xfrm>
          <a:custGeom>
            <a:avLst/>
            <a:gdLst>
              <a:gd name="T0" fmla="*/ 16 w 233"/>
              <a:gd name="T1" fmla="*/ 94 h 202"/>
              <a:gd name="T2" fmla="*/ 226 w 233"/>
              <a:gd name="T3" fmla="*/ 106 h 202"/>
              <a:gd name="T4" fmla="*/ 231 w 233"/>
              <a:gd name="T5" fmla="*/ 134 h 202"/>
              <a:gd name="T6" fmla="*/ 112 w 233"/>
              <a:gd name="T7" fmla="*/ 192 h 202"/>
              <a:gd name="T8" fmla="*/ 14 w 233"/>
              <a:gd name="T9" fmla="*/ 143 h 202"/>
              <a:gd name="T10" fmla="*/ 16 w 233"/>
              <a:gd name="T11" fmla="*/ 9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202">
                <a:moveTo>
                  <a:pt x="16" y="94"/>
                </a:moveTo>
                <a:cubicBezTo>
                  <a:pt x="59" y="57"/>
                  <a:pt x="151" y="0"/>
                  <a:pt x="226" y="106"/>
                </a:cubicBezTo>
                <a:cubicBezTo>
                  <a:pt x="231" y="114"/>
                  <a:pt x="233" y="124"/>
                  <a:pt x="231" y="134"/>
                </a:cubicBezTo>
                <a:cubicBezTo>
                  <a:pt x="224" y="158"/>
                  <a:pt x="200" y="202"/>
                  <a:pt x="112" y="192"/>
                </a:cubicBezTo>
                <a:cubicBezTo>
                  <a:pt x="112" y="192"/>
                  <a:pt x="63" y="191"/>
                  <a:pt x="14" y="143"/>
                </a:cubicBezTo>
                <a:cubicBezTo>
                  <a:pt x="0" y="130"/>
                  <a:pt x="1" y="107"/>
                  <a:pt x="16" y="94"/>
                </a:cubicBezTo>
                <a:close/>
              </a:path>
            </a:pathLst>
          </a:cu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9" name="Freeform 331"/>
          <p:cNvSpPr>
            <a:spLocks/>
          </p:cNvSpPr>
          <p:nvPr/>
        </p:nvSpPr>
        <p:spPr bwMode="auto">
          <a:xfrm>
            <a:off x="8704263" y="-1927225"/>
            <a:ext cx="269875" cy="247650"/>
          </a:xfrm>
          <a:custGeom>
            <a:avLst/>
            <a:gdLst>
              <a:gd name="T0" fmla="*/ 21 w 142"/>
              <a:gd name="T1" fmla="*/ 61 h 131"/>
              <a:gd name="T2" fmla="*/ 95 w 142"/>
              <a:gd name="T3" fmla="*/ 7 h 131"/>
              <a:gd name="T4" fmla="*/ 95 w 142"/>
              <a:gd name="T5" fmla="*/ 34 h 131"/>
              <a:gd name="T6" fmla="*/ 115 w 142"/>
              <a:gd name="T7" fmla="*/ 52 h 131"/>
              <a:gd name="T8" fmla="*/ 95 w 142"/>
              <a:gd name="T9" fmla="*/ 102 h 131"/>
              <a:gd name="T10" fmla="*/ 21 w 142"/>
              <a:gd name="T11" fmla="*/ 6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131">
                <a:moveTo>
                  <a:pt x="21" y="61"/>
                </a:moveTo>
                <a:cubicBezTo>
                  <a:pt x="21" y="61"/>
                  <a:pt x="81" y="0"/>
                  <a:pt x="95" y="7"/>
                </a:cubicBezTo>
                <a:cubicBezTo>
                  <a:pt x="108" y="14"/>
                  <a:pt x="79" y="31"/>
                  <a:pt x="95" y="34"/>
                </a:cubicBezTo>
                <a:cubicBezTo>
                  <a:pt x="110" y="36"/>
                  <a:pt x="142" y="48"/>
                  <a:pt x="115" y="52"/>
                </a:cubicBezTo>
                <a:cubicBezTo>
                  <a:pt x="88" y="57"/>
                  <a:pt x="72" y="72"/>
                  <a:pt x="95" y="102"/>
                </a:cubicBezTo>
                <a:cubicBezTo>
                  <a:pt x="117" y="131"/>
                  <a:pt x="0" y="81"/>
                  <a:pt x="21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0" name="Freeform 332"/>
          <p:cNvSpPr>
            <a:spLocks/>
          </p:cNvSpPr>
          <p:nvPr/>
        </p:nvSpPr>
        <p:spPr bwMode="auto">
          <a:xfrm>
            <a:off x="8064500" y="-2146300"/>
            <a:ext cx="284163" cy="193675"/>
          </a:xfrm>
          <a:custGeom>
            <a:avLst/>
            <a:gdLst>
              <a:gd name="T0" fmla="*/ 138 w 150"/>
              <a:gd name="T1" fmla="*/ 76 h 102"/>
              <a:gd name="T2" fmla="*/ 49 w 150"/>
              <a:gd name="T3" fmla="*/ 28 h 102"/>
              <a:gd name="T4" fmla="*/ 15 w 150"/>
              <a:gd name="T5" fmla="*/ 76 h 102"/>
              <a:gd name="T6" fmla="*/ 103 w 150"/>
              <a:gd name="T7" fmla="*/ 56 h 102"/>
              <a:gd name="T8" fmla="*/ 138 w 150"/>
              <a:gd name="T9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02">
                <a:moveTo>
                  <a:pt x="138" y="76"/>
                </a:moveTo>
                <a:cubicBezTo>
                  <a:pt x="141" y="69"/>
                  <a:pt x="118" y="0"/>
                  <a:pt x="49" y="28"/>
                </a:cubicBezTo>
                <a:cubicBezTo>
                  <a:pt x="49" y="28"/>
                  <a:pt x="0" y="61"/>
                  <a:pt x="15" y="76"/>
                </a:cubicBezTo>
                <a:cubicBezTo>
                  <a:pt x="31" y="90"/>
                  <a:pt x="57" y="11"/>
                  <a:pt x="103" y="56"/>
                </a:cubicBezTo>
                <a:cubicBezTo>
                  <a:pt x="150" y="102"/>
                  <a:pt x="138" y="76"/>
                  <a:pt x="138" y="76"/>
                </a:cubicBezTo>
                <a:close/>
              </a:path>
            </a:pathLst>
          </a:custGeom>
          <a:solidFill>
            <a:srgbClr val="06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1" name="Freeform 333"/>
          <p:cNvSpPr>
            <a:spLocks/>
          </p:cNvSpPr>
          <p:nvPr/>
        </p:nvSpPr>
        <p:spPr bwMode="auto">
          <a:xfrm>
            <a:off x="8077200" y="-1974850"/>
            <a:ext cx="242888" cy="160338"/>
          </a:xfrm>
          <a:custGeom>
            <a:avLst/>
            <a:gdLst>
              <a:gd name="T0" fmla="*/ 70 w 128"/>
              <a:gd name="T1" fmla="*/ 85 h 85"/>
              <a:gd name="T2" fmla="*/ 37 w 128"/>
              <a:gd name="T3" fmla="*/ 76 h 85"/>
              <a:gd name="T4" fmla="*/ 0 w 128"/>
              <a:gd name="T5" fmla="*/ 5 h 85"/>
              <a:gd name="T6" fmla="*/ 5 w 128"/>
              <a:gd name="T7" fmla="*/ 0 h 85"/>
              <a:gd name="T8" fmla="*/ 10 w 128"/>
              <a:gd name="T9" fmla="*/ 5 h 85"/>
              <a:gd name="T10" fmla="*/ 42 w 128"/>
              <a:gd name="T11" fmla="*/ 67 h 85"/>
              <a:gd name="T12" fmla="*/ 120 w 128"/>
              <a:gd name="T13" fmla="*/ 61 h 85"/>
              <a:gd name="T14" fmla="*/ 127 w 128"/>
              <a:gd name="T15" fmla="*/ 64 h 85"/>
              <a:gd name="T16" fmla="*/ 125 w 128"/>
              <a:gd name="T17" fmla="*/ 70 h 85"/>
              <a:gd name="T18" fmla="*/ 70 w 128"/>
              <a:gd name="T1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85">
                <a:moveTo>
                  <a:pt x="70" y="85"/>
                </a:moveTo>
                <a:cubicBezTo>
                  <a:pt x="58" y="85"/>
                  <a:pt x="46" y="82"/>
                  <a:pt x="37" y="76"/>
                </a:cubicBezTo>
                <a:cubicBezTo>
                  <a:pt x="3" y="55"/>
                  <a:pt x="0" y="7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5"/>
                  <a:pt x="13" y="50"/>
                  <a:pt x="42" y="67"/>
                </a:cubicBezTo>
                <a:cubicBezTo>
                  <a:pt x="61" y="79"/>
                  <a:pt x="87" y="77"/>
                  <a:pt x="120" y="61"/>
                </a:cubicBezTo>
                <a:cubicBezTo>
                  <a:pt x="123" y="60"/>
                  <a:pt x="126" y="61"/>
                  <a:pt x="127" y="64"/>
                </a:cubicBezTo>
                <a:cubicBezTo>
                  <a:pt x="128" y="66"/>
                  <a:pt x="127" y="69"/>
                  <a:pt x="125" y="70"/>
                </a:cubicBezTo>
                <a:cubicBezTo>
                  <a:pt x="104" y="80"/>
                  <a:pt x="86" y="85"/>
                  <a:pt x="70" y="85"/>
                </a:cubicBezTo>
                <a:close/>
              </a:path>
            </a:pathLst>
          </a:custGeom>
          <a:solidFill>
            <a:srgbClr val="06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2" name="Freeform 334"/>
          <p:cNvSpPr>
            <a:spLocks noEditPoints="1"/>
          </p:cNvSpPr>
          <p:nvPr/>
        </p:nvSpPr>
        <p:spPr bwMode="auto">
          <a:xfrm>
            <a:off x="8156575" y="-2068512"/>
            <a:ext cx="207963" cy="204788"/>
          </a:xfrm>
          <a:custGeom>
            <a:avLst/>
            <a:gdLst>
              <a:gd name="T0" fmla="*/ 54 w 109"/>
              <a:gd name="T1" fmla="*/ 0 h 108"/>
              <a:gd name="T2" fmla="*/ 0 w 109"/>
              <a:gd name="T3" fmla="*/ 54 h 108"/>
              <a:gd name="T4" fmla="*/ 54 w 109"/>
              <a:gd name="T5" fmla="*/ 108 h 108"/>
              <a:gd name="T6" fmla="*/ 109 w 109"/>
              <a:gd name="T7" fmla="*/ 54 h 108"/>
              <a:gd name="T8" fmla="*/ 54 w 109"/>
              <a:gd name="T9" fmla="*/ 0 h 108"/>
              <a:gd name="T10" fmla="*/ 65 w 109"/>
              <a:gd name="T11" fmla="*/ 53 h 108"/>
              <a:gd name="T12" fmla="*/ 54 w 109"/>
              <a:gd name="T13" fmla="*/ 42 h 108"/>
              <a:gd name="T14" fmla="*/ 65 w 109"/>
              <a:gd name="T15" fmla="*/ 31 h 108"/>
              <a:gd name="T16" fmla="*/ 76 w 109"/>
              <a:gd name="T17" fmla="*/ 42 h 108"/>
              <a:gd name="T18" fmla="*/ 65 w 109"/>
              <a:gd name="T19" fmla="*/ 5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84" y="108"/>
                  <a:pt x="109" y="84"/>
                  <a:pt x="109" y="54"/>
                </a:cubicBezTo>
                <a:cubicBezTo>
                  <a:pt x="109" y="24"/>
                  <a:pt x="84" y="0"/>
                  <a:pt x="54" y="0"/>
                </a:cubicBezTo>
                <a:close/>
                <a:moveTo>
                  <a:pt x="65" y="53"/>
                </a:moveTo>
                <a:cubicBezTo>
                  <a:pt x="59" y="53"/>
                  <a:pt x="54" y="48"/>
                  <a:pt x="54" y="42"/>
                </a:cubicBezTo>
                <a:cubicBezTo>
                  <a:pt x="54" y="36"/>
                  <a:pt x="59" y="31"/>
                  <a:pt x="65" y="31"/>
                </a:cubicBezTo>
                <a:cubicBezTo>
                  <a:pt x="71" y="31"/>
                  <a:pt x="76" y="36"/>
                  <a:pt x="76" y="42"/>
                </a:cubicBezTo>
                <a:cubicBezTo>
                  <a:pt x="76" y="48"/>
                  <a:pt x="71" y="53"/>
                  <a:pt x="65" y="53"/>
                </a:cubicBezTo>
                <a:close/>
              </a:path>
            </a:pathLst>
          </a:custGeom>
          <a:solidFill>
            <a:srgbClr val="0803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3" name="Freeform 335"/>
          <p:cNvSpPr>
            <a:spLocks/>
          </p:cNvSpPr>
          <p:nvPr/>
        </p:nvSpPr>
        <p:spPr bwMode="auto">
          <a:xfrm>
            <a:off x="7727950" y="-1166812"/>
            <a:ext cx="303213" cy="265113"/>
          </a:xfrm>
          <a:custGeom>
            <a:avLst/>
            <a:gdLst>
              <a:gd name="T0" fmla="*/ 144 w 159"/>
              <a:gd name="T1" fmla="*/ 140 h 140"/>
              <a:gd name="T2" fmla="*/ 138 w 159"/>
              <a:gd name="T3" fmla="*/ 138 h 140"/>
              <a:gd name="T4" fmla="*/ 3 w 159"/>
              <a:gd name="T5" fmla="*/ 22 h 140"/>
              <a:gd name="T6" fmla="*/ 8 w 159"/>
              <a:gd name="T7" fmla="*/ 4 h 140"/>
              <a:gd name="T8" fmla="*/ 27 w 159"/>
              <a:gd name="T9" fmla="*/ 8 h 140"/>
              <a:gd name="T10" fmla="*/ 149 w 159"/>
              <a:gd name="T11" fmla="*/ 114 h 140"/>
              <a:gd name="T12" fmla="*/ 156 w 159"/>
              <a:gd name="T13" fmla="*/ 132 h 140"/>
              <a:gd name="T14" fmla="*/ 144 w 159"/>
              <a:gd name="T15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40">
                <a:moveTo>
                  <a:pt x="144" y="140"/>
                </a:moveTo>
                <a:cubicBezTo>
                  <a:pt x="142" y="140"/>
                  <a:pt x="140" y="139"/>
                  <a:pt x="138" y="138"/>
                </a:cubicBezTo>
                <a:cubicBezTo>
                  <a:pt x="49" y="96"/>
                  <a:pt x="5" y="25"/>
                  <a:pt x="3" y="22"/>
                </a:cubicBezTo>
                <a:cubicBezTo>
                  <a:pt x="0" y="16"/>
                  <a:pt x="2" y="8"/>
                  <a:pt x="8" y="4"/>
                </a:cubicBezTo>
                <a:cubicBezTo>
                  <a:pt x="14" y="0"/>
                  <a:pt x="23" y="2"/>
                  <a:pt x="27" y="8"/>
                </a:cubicBezTo>
                <a:cubicBezTo>
                  <a:pt x="27" y="9"/>
                  <a:pt x="69" y="76"/>
                  <a:pt x="149" y="114"/>
                </a:cubicBezTo>
                <a:cubicBezTo>
                  <a:pt x="156" y="117"/>
                  <a:pt x="159" y="125"/>
                  <a:pt x="156" y="132"/>
                </a:cubicBezTo>
                <a:cubicBezTo>
                  <a:pt x="153" y="137"/>
                  <a:pt x="149" y="140"/>
                  <a:pt x="144" y="14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4" name="Freeform 336"/>
          <p:cNvSpPr>
            <a:spLocks/>
          </p:cNvSpPr>
          <p:nvPr/>
        </p:nvSpPr>
        <p:spPr bwMode="auto">
          <a:xfrm>
            <a:off x="8367713" y="-2668587"/>
            <a:ext cx="63500" cy="180975"/>
          </a:xfrm>
          <a:custGeom>
            <a:avLst/>
            <a:gdLst>
              <a:gd name="T0" fmla="*/ 23 w 33"/>
              <a:gd name="T1" fmla="*/ 96 h 96"/>
              <a:gd name="T2" fmla="*/ 18 w 33"/>
              <a:gd name="T3" fmla="*/ 94 h 96"/>
              <a:gd name="T4" fmla="*/ 4 w 33"/>
              <a:gd name="T5" fmla="*/ 8 h 96"/>
              <a:gd name="T6" fmla="*/ 13 w 33"/>
              <a:gd name="T7" fmla="*/ 0 h 96"/>
              <a:gd name="T8" fmla="*/ 21 w 33"/>
              <a:gd name="T9" fmla="*/ 9 h 96"/>
              <a:gd name="T10" fmla="*/ 29 w 33"/>
              <a:gd name="T11" fmla="*/ 81 h 96"/>
              <a:gd name="T12" fmla="*/ 30 w 33"/>
              <a:gd name="T13" fmla="*/ 93 h 96"/>
              <a:gd name="T14" fmla="*/ 23 w 33"/>
              <a:gd name="T1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96">
                <a:moveTo>
                  <a:pt x="23" y="96"/>
                </a:moveTo>
                <a:cubicBezTo>
                  <a:pt x="21" y="96"/>
                  <a:pt x="19" y="95"/>
                  <a:pt x="18" y="94"/>
                </a:cubicBezTo>
                <a:cubicBezTo>
                  <a:pt x="0" y="79"/>
                  <a:pt x="3" y="20"/>
                  <a:pt x="4" y="8"/>
                </a:cubicBezTo>
                <a:cubicBezTo>
                  <a:pt x="4" y="3"/>
                  <a:pt x="8" y="0"/>
                  <a:pt x="13" y="0"/>
                </a:cubicBezTo>
                <a:cubicBezTo>
                  <a:pt x="18" y="1"/>
                  <a:pt x="21" y="5"/>
                  <a:pt x="21" y="9"/>
                </a:cubicBezTo>
                <a:cubicBezTo>
                  <a:pt x="19" y="39"/>
                  <a:pt x="21" y="75"/>
                  <a:pt x="29" y="81"/>
                </a:cubicBezTo>
                <a:cubicBezTo>
                  <a:pt x="32" y="84"/>
                  <a:pt x="33" y="90"/>
                  <a:pt x="30" y="93"/>
                </a:cubicBezTo>
                <a:cubicBezTo>
                  <a:pt x="28" y="95"/>
                  <a:pt x="26" y="96"/>
                  <a:pt x="23" y="96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5" name="Freeform 337"/>
          <p:cNvSpPr>
            <a:spLocks/>
          </p:cNvSpPr>
          <p:nvPr/>
        </p:nvSpPr>
        <p:spPr bwMode="auto">
          <a:xfrm>
            <a:off x="9250363" y="-2403475"/>
            <a:ext cx="42863" cy="120650"/>
          </a:xfrm>
          <a:custGeom>
            <a:avLst/>
            <a:gdLst>
              <a:gd name="T0" fmla="*/ 0 w 27"/>
              <a:gd name="T1" fmla="*/ 0 h 76"/>
              <a:gd name="T2" fmla="*/ 0 w 27"/>
              <a:gd name="T3" fmla="*/ 76 h 76"/>
              <a:gd name="T4" fmla="*/ 27 w 27"/>
              <a:gd name="T5" fmla="*/ 37 h 76"/>
              <a:gd name="T6" fmla="*/ 0 w 27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76">
                <a:moveTo>
                  <a:pt x="0" y="0"/>
                </a:moveTo>
                <a:lnTo>
                  <a:pt x="0" y="76"/>
                </a:lnTo>
                <a:lnTo>
                  <a:pt x="27" y="37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6" name="Freeform 338"/>
          <p:cNvSpPr>
            <a:spLocks/>
          </p:cNvSpPr>
          <p:nvPr/>
        </p:nvSpPr>
        <p:spPr bwMode="auto">
          <a:xfrm>
            <a:off x="9250363" y="-2403475"/>
            <a:ext cx="42863" cy="120650"/>
          </a:xfrm>
          <a:custGeom>
            <a:avLst/>
            <a:gdLst>
              <a:gd name="T0" fmla="*/ 0 w 27"/>
              <a:gd name="T1" fmla="*/ 0 h 76"/>
              <a:gd name="T2" fmla="*/ 0 w 27"/>
              <a:gd name="T3" fmla="*/ 76 h 76"/>
              <a:gd name="T4" fmla="*/ 27 w 27"/>
              <a:gd name="T5" fmla="*/ 3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76">
                <a:moveTo>
                  <a:pt x="0" y="0"/>
                </a:moveTo>
                <a:lnTo>
                  <a:pt x="0" y="76"/>
                </a:lnTo>
                <a:lnTo>
                  <a:pt x="27" y="3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7" name="Freeform 339"/>
          <p:cNvSpPr>
            <a:spLocks/>
          </p:cNvSpPr>
          <p:nvPr/>
        </p:nvSpPr>
        <p:spPr bwMode="auto">
          <a:xfrm>
            <a:off x="9234488" y="-2420937"/>
            <a:ext cx="76200" cy="152400"/>
          </a:xfrm>
          <a:custGeom>
            <a:avLst/>
            <a:gdLst>
              <a:gd name="T0" fmla="*/ 8 w 40"/>
              <a:gd name="T1" fmla="*/ 80 h 80"/>
              <a:gd name="T2" fmla="*/ 6 w 40"/>
              <a:gd name="T3" fmla="*/ 80 h 80"/>
              <a:gd name="T4" fmla="*/ 0 w 40"/>
              <a:gd name="T5" fmla="*/ 72 h 80"/>
              <a:gd name="T6" fmla="*/ 0 w 40"/>
              <a:gd name="T7" fmla="*/ 9 h 80"/>
              <a:gd name="T8" fmla="*/ 8 w 40"/>
              <a:gd name="T9" fmla="*/ 0 h 80"/>
              <a:gd name="T10" fmla="*/ 17 w 40"/>
              <a:gd name="T11" fmla="*/ 9 h 80"/>
              <a:gd name="T12" fmla="*/ 17 w 40"/>
              <a:gd name="T13" fmla="*/ 45 h 80"/>
              <a:gd name="T14" fmla="*/ 24 w 40"/>
              <a:gd name="T15" fmla="*/ 35 h 80"/>
              <a:gd name="T16" fmla="*/ 36 w 40"/>
              <a:gd name="T17" fmla="*/ 33 h 80"/>
              <a:gd name="T18" fmla="*/ 38 w 40"/>
              <a:gd name="T19" fmla="*/ 45 h 80"/>
              <a:gd name="T20" fmla="*/ 15 w 40"/>
              <a:gd name="T21" fmla="*/ 77 h 80"/>
              <a:gd name="T22" fmla="*/ 8 w 40"/>
              <a:gd name="T2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80">
                <a:moveTo>
                  <a:pt x="8" y="80"/>
                </a:moveTo>
                <a:cubicBezTo>
                  <a:pt x="7" y="80"/>
                  <a:pt x="7" y="80"/>
                  <a:pt x="6" y="80"/>
                </a:cubicBezTo>
                <a:cubicBezTo>
                  <a:pt x="2" y="79"/>
                  <a:pt x="0" y="75"/>
                  <a:pt x="0" y="72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45"/>
                  <a:pt x="17" y="45"/>
                  <a:pt x="17" y="45"/>
                </a:cubicBezTo>
                <a:cubicBezTo>
                  <a:pt x="24" y="35"/>
                  <a:pt x="24" y="35"/>
                  <a:pt x="24" y="35"/>
                </a:cubicBezTo>
                <a:cubicBezTo>
                  <a:pt x="27" y="31"/>
                  <a:pt x="32" y="31"/>
                  <a:pt x="36" y="33"/>
                </a:cubicBezTo>
                <a:cubicBezTo>
                  <a:pt x="40" y="36"/>
                  <a:pt x="40" y="41"/>
                  <a:pt x="38" y="45"/>
                </a:cubicBezTo>
                <a:cubicBezTo>
                  <a:pt x="15" y="77"/>
                  <a:pt x="15" y="77"/>
                  <a:pt x="15" y="77"/>
                </a:cubicBezTo>
                <a:cubicBezTo>
                  <a:pt x="14" y="79"/>
                  <a:pt x="11" y="80"/>
                  <a:pt x="8" y="8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8" name="Freeform 340"/>
          <p:cNvSpPr>
            <a:spLocks/>
          </p:cNvSpPr>
          <p:nvPr/>
        </p:nvSpPr>
        <p:spPr bwMode="auto">
          <a:xfrm>
            <a:off x="8026400" y="-1571625"/>
            <a:ext cx="558800" cy="377825"/>
          </a:xfrm>
          <a:custGeom>
            <a:avLst/>
            <a:gdLst>
              <a:gd name="T0" fmla="*/ 171 w 294"/>
              <a:gd name="T1" fmla="*/ 51 h 199"/>
              <a:gd name="T2" fmla="*/ 212 w 294"/>
              <a:gd name="T3" fmla="*/ 117 h 199"/>
              <a:gd name="T4" fmla="*/ 270 w 294"/>
              <a:gd name="T5" fmla="*/ 147 h 199"/>
              <a:gd name="T6" fmla="*/ 0 w 294"/>
              <a:gd name="T7" fmla="*/ 67 h 199"/>
              <a:gd name="T8" fmla="*/ 48 w 294"/>
              <a:gd name="T9" fmla="*/ 18 h 199"/>
              <a:gd name="T10" fmla="*/ 171 w 294"/>
              <a:gd name="T11" fmla="*/ 5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199">
                <a:moveTo>
                  <a:pt x="171" y="51"/>
                </a:moveTo>
                <a:cubicBezTo>
                  <a:pt x="171" y="51"/>
                  <a:pt x="171" y="99"/>
                  <a:pt x="212" y="117"/>
                </a:cubicBezTo>
                <a:cubicBezTo>
                  <a:pt x="253" y="136"/>
                  <a:pt x="294" y="129"/>
                  <a:pt x="270" y="147"/>
                </a:cubicBezTo>
                <a:cubicBezTo>
                  <a:pt x="245" y="164"/>
                  <a:pt x="32" y="199"/>
                  <a:pt x="0" y="67"/>
                </a:cubicBezTo>
                <a:cubicBezTo>
                  <a:pt x="0" y="67"/>
                  <a:pt x="9" y="0"/>
                  <a:pt x="48" y="18"/>
                </a:cubicBezTo>
                <a:cubicBezTo>
                  <a:pt x="88" y="36"/>
                  <a:pt x="171" y="51"/>
                  <a:pt x="171" y="51"/>
                </a:cubicBezTo>
                <a:close/>
              </a:path>
            </a:pathLst>
          </a:custGeom>
          <a:solidFill>
            <a:srgbClr val="B9B3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9" name="Freeform 341"/>
          <p:cNvSpPr>
            <a:spLocks/>
          </p:cNvSpPr>
          <p:nvPr/>
        </p:nvSpPr>
        <p:spPr bwMode="auto">
          <a:xfrm>
            <a:off x="8023225" y="-1493837"/>
            <a:ext cx="623888" cy="201613"/>
          </a:xfrm>
          <a:custGeom>
            <a:avLst/>
            <a:gdLst>
              <a:gd name="T0" fmla="*/ 326 w 327"/>
              <a:gd name="T1" fmla="*/ 60 h 106"/>
              <a:gd name="T2" fmla="*/ 314 w 327"/>
              <a:gd name="T3" fmla="*/ 56 h 106"/>
              <a:gd name="T4" fmla="*/ 158 w 327"/>
              <a:gd name="T5" fmla="*/ 88 h 106"/>
              <a:gd name="T6" fmla="*/ 85 w 327"/>
              <a:gd name="T7" fmla="*/ 47 h 106"/>
              <a:gd name="T8" fmla="*/ 85 w 327"/>
              <a:gd name="T9" fmla="*/ 47 h 106"/>
              <a:gd name="T10" fmla="*/ 90 w 327"/>
              <a:gd name="T11" fmla="*/ 24 h 106"/>
              <a:gd name="T12" fmla="*/ 84 w 327"/>
              <a:gd name="T13" fmla="*/ 14 h 106"/>
              <a:gd name="T14" fmla="*/ 74 w 327"/>
              <a:gd name="T15" fmla="*/ 20 h 106"/>
              <a:gd name="T16" fmla="*/ 68 w 327"/>
              <a:gd name="T17" fmla="*/ 43 h 106"/>
              <a:gd name="T18" fmla="*/ 68 w 327"/>
              <a:gd name="T19" fmla="*/ 44 h 106"/>
              <a:gd name="T20" fmla="*/ 48 w 327"/>
              <a:gd name="T21" fmla="*/ 44 h 106"/>
              <a:gd name="T22" fmla="*/ 17 w 327"/>
              <a:gd name="T23" fmla="*/ 6 h 106"/>
              <a:gd name="T24" fmla="*/ 6 w 327"/>
              <a:gd name="T25" fmla="*/ 2 h 106"/>
              <a:gd name="T26" fmla="*/ 2 w 327"/>
              <a:gd name="T27" fmla="*/ 14 h 106"/>
              <a:gd name="T28" fmla="*/ 73 w 327"/>
              <a:gd name="T29" fmla="*/ 82 h 106"/>
              <a:gd name="T30" fmla="*/ 174 w 327"/>
              <a:gd name="T31" fmla="*/ 106 h 106"/>
              <a:gd name="T32" fmla="*/ 321 w 327"/>
              <a:gd name="T33" fmla="*/ 71 h 106"/>
              <a:gd name="T34" fmla="*/ 326 w 327"/>
              <a:gd name="T35" fmla="*/ 6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7" h="106">
                <a:moveTo>
                  <a:pt x="326" y="60"/>
                </a:moveTo>
                <a:cubicBezTo>
                  <a:pt x="324" y="56"/>
                  <a:pt x="319" y="54"/>
                  <a:pt x="314" y="56"/>
                </a:cubicBezTo>
                <a:cubicBezTo>
                  <a:pt x="257" y="80"/>
                  <a:pt x="204" y="91"/>
                  <a:pt x="158" y="88"/>
                </a:cubicBezTo>
                <a:cubicBezTo>
                  <a:pt x="146" y="78"/>
                  <a:pt x="118" y="56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90" y="24"/>
                  <a:pt x="90" y="24"/>
                  <a:pt x="90" y="24"/>
                </a:cubicBezTo>
                <a:cubicBezTo>
                  <a:pt x="91" y="20"/>
                  <a:pt x="89" y="15"/>
                  <a:pt x="84" y="14"/>
                </a:cubicBezTo>
                <a:cubicBezTo>
                  <a:pt x="80" y="13"/>
                  <a:pt x="75" y="16"/>
                  <a:pt x="74" y="20"/>
                </a:cubicBezTo>
                <a:cubicBezTo>
                  <a:pt x="68" y="43"/>
                  <a:pt x="68" y="43"/>
                  <a:pt x="68" y="43"/>
                </a:cubicBezTo>
                <a:cubicBezTo>
                  <a:pt x="68" y="43"/>
                  <a:pt x="68" y="44"/>
                  <a:pt x="68" y="44"/>
                </a:cubicBezTo>
                <a:cubicBezTo>
                  <a:pt x="62" y="43"/>
                  <a:pt x="55" y="43"/>
                  <a:pt x="48" y="44"/>
                </a:cubicBezTo>
                <a:cubicBezTo>
                  <a:pt x="27" y="25"/>
                  <a:pt x="17" y="6"/>
                  <a:pt x="17" y="6"/>
                </a:cubicBezTo>
                <a:cubicBezTo>
                  <a:pt x="15" y="2"/>
                  <a:pt x="10" y="0"/>
                  <a:pt x="6" y="2"/>
                </a:cubicBezTo>
                <a:cubicBezTo>
                  <a:pt x="1" y="4"/>
                  <a:pt x="0" y="9"/>
                  <a:pt x="2" y="14"/>
                </a:cubicBezTo>
                <a:cubicBezTo>
                  <a:pt x="3" y="15"/>
                  <a:pt x="23" y="55"/>
                  <a:pt x="73" y="82"/>
                </a:cubicBezTo>
                <a:cubicBezTo>
                  <a:pt x="97" y="94"/>
                  <a:pt x="130" y="106"/>
                  <a:pt x="174" y="106"/>
                </a:cubicBezTo>
                <a:cubicBezTo>
                  <a:pt x="214" y="106"/>
                  <a:pt x="263" y="96"/>
                  <a:pt x="321" y="71"/>
                </a:cubicBezTo>
                <a:cubicBezTo>
                  <a:pt x="325" y="69"/>
                  <a:pt x="327" y="64"/>
                  <a:pt x="326" y="60"/>
                </a:cubicBezTo>
                <a:close/>
              </a:path>
            </a:pathLst>
          </a:cu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0" name="Freeform 342"/>
          <p:cNvSpPr>
            <a:spLocks noEditPoints="1"/>
          </p:cNvSpPr>
          <p:nvPr/>
        </p:nvSpPr>
        <p:spPr bwMode="auto">
          <a:xfrm>
            <a:off x="7980363" y="-1751012"/>
            <a:ext cx="468313" cy="339725"/>
          </a:xfrm>
          <a:custGeom>
            <a:avLst/>
            <a:gdLst>
              <a:gd name="T0" fmla="*/ 148 w 246"/>
              <a:gd name="T1" fmla="*/ 17 h 179"/>
              <a:gd name="T2" fmla="*/ 67 w 246"/>
              <a:gd name="T3" fmla="*/ 29 h 179"/>
              <a:gd name="T4" fmla="*/ 148 w 246"/>
              <a:gd name="T5" fmla="*/ 169 h 179"/>
              <a:gd name="T6" fmla="*/ 234 w 246"/>
              <a:gd name="T7" fmla="*/ 85 h 179"/>
              <a:gd name="T8" fmla="*/ 148 w 246"/>
              <a:gd name="T9" fmla="*/ 17 h 179"/>
              <a:gd name="T10" fmla="*/ 107 w 246"/>
              <a:gd name="T11" fmla="*/ 112 h 179"/>
              <a:gd name="T12" fmla="*/ 105 w 246"/>
              <a:gd name="T13" fmla="*/ 112 h 179"/>
              <a:gd name="T14" fmla="*/ 97 w 246"/>
              <a:gd name="T15" fmla="*/ 106 h 179"/>
              <a:gd name="T16" fmla="*/ 66 w 246"/>
              <a:gd name="T17" fmla="*/ 81 h 179"/>
              <a:gd name="T18" fmla="*/ 59 w 246"/>
              <a:gd name="T19" fmla="*/ 71 h 179"/>
              <a:gd name="T20" fmla="*/ 68 w 246"/>
              <a:gd name="T21" fmla="*/ 64 h 179"/>
              <a:gd name="T22" fmla="*/ 113 w 246"/>
              <a:gd name="T23" fmla="*/ 102 h 179"/>
              <a:gd name="T24" fmla="*/ 107 w 246"/>
              <a:gd name="T25" fmla="*/ 112 h 179"/>
              <a:gd name="T26" fmla="*/ 189 w 246"/>
              <a:gd name="T27" fmla="*/ 109 h 179"/>
              <a:gd name="T28" fmla="*/ 179 w 246"/>
              <a:gd name="T29" fmla="*/ 115 h 179"/>
              <a:gd name="T30" fmla="*/ 147 w 246"/>
              <a:gd name="T31" fmla="*/ 118 h 179"/>
              <a:gd name="T32" fmla="*/ 139 w 246"/>
              <a:gd name="T33" fmla="*/ 113 h 179"/>
              <a:gd name="T34" fmla="*/ 132 w 246"/>
              <a:gd name="T35" fmla="*/ 109 h 179"/>
              <a:gd name="T36" fmla="*/ 183 w 246"/>
              <a:gd name="T37" fmla="*/ 98 h 179"/>
              <a:gd name="T38" fmla="*/ 189 w 246"/>
              <a:gd name="T39" fmla="*/ 10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9">
                <a:moveTo>
                  <a:pt x="148" y="17"/>
                </a:moveTo>
                <a:cubicBezTo>
                  <a:pt x="87" y="0"/>
                  <a:pt x="67" y="29"/>
                  <a:pt x="67" y="29"/>
                </a:cubicBezTo>
                <a:cubicBezTo>
                  <a:pt x="0" y="112"/>
                  <a:pt x="85" y="160"/>
                  <a:pt x="148" y="169"/>
                </a:cubicBezTo>
                <a:cubicBezTo>
                  <a:pt x="211" y="179"/>
                  <a:pt x="222" y="119"/>
                  <a:pt x="234" y="85"/>
                </a:cubicBezTo>
                <a:cubicBezTo>
                  <a:pt x="246" y="51"/>
                  <a:pt x="208" y="34"/>
                  <a:pt x="148" y="17"/>
                </a:cubicBezTo>
                <a:close/>
                <a:moveTo>
                  <a:pt x="107" y="112"/>
                </a:moveTo>
                <a:cubicBezTo>
                  <a:pt x="106" y="112"/>
                  <a:pt x="106" y="112"/>
                  <a:pt x="105" y="112"/>
                </a:cubicBezTo>
                <a:cubicBezTo>
                  <a:pt x="101" y="112"/>
                  <a:pt x="98" y="109"/>
                  <a:pt x="97" y="106"/>
                </a:cubicBezTo>
                <a:cubicBezTo>
                  <a:pt x="92" y="85"/>
                  <a:pt x="66" y="81"/>
                  <a:pt x="66" y="81"/>
                </a:cubicBezTo>
                <a:cubicBezTo>
                  <a:pt x="61" y="80"/>
                  <a:pt x="58" y="76"/>
                  <a:pt x="59" y="71"/>
                </a:cubicBezTo>
                <a:cubicBezTo>
                  <a:pt x="59" y="67"/>
                  <a:pt x="64" y="64"/>
                  <a:pt x="68" y="64"/>
                </a:cubicBezTo>
                <a:cubicBezTo>
                  <a:pt x="70" y="65"/>
                  <a:pt x="106" y="70"/>
                  <a:pt x="113" y="102"/>
                </a:cubicBezTo>
                <a:cubicBezTo>
                  <a:pt x="114" y="107"/>
                  <a:pt x="111" y="111"/>
                  <a:pt x="107" y="112"/>
                </a:cubicBezTo>
                <a:close/>
                <a:moveTo>
                  <a:pt x="189" y="109"/>
                </a:moveTo>
                <a:cubicBezTo>
                  <a:pt x="188" y="113"/>
                  <a:pt x="183" y="116"/>
                  <a:pt x="179" y="115"/>
                </a:cubicBezTo>
                <a:cubicBezTo>
                  <a:pt x="154" y="108"/>
                  <a:pt x="147" y="117"/>
                  <a:pt x="147" y="118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8"/>
                  <a:pt x="144" y="88"/>
                  <a:pt x="183" y="98"/>
                </a:cubicBezTo>
                <a:cubicBezTo>
                  <a:pt x="188" y="100"/>
                  <a:pt x="190" y="104"/>
                  <a:pt x="189" y="109"/>
                </a:cubicBezTo>
                <a:close/>
              </a:path>
            </a:pathLst>
          </a:cu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1" name="Oval 343"/>
          <p:cNvSpPr>
            <a:spLocks noChangeArrowheads="1"/>
          </p:cNvSpPr>
          <p:nvPr/>
        </p:nvSpPr>
        <p:spPr bwMode="auto">
          <a:xfrm>
            <a:off x="8494713" y="-1527175"/>
            <a:ext cx="28575" cy="28575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2" name="Oval 344"/>
          <p:cNvSpPr>
            <a:spLocks noChangeArrowheads="1"/>
          </p:cNvSpPr>
          <p:nvPr/>
        </p:nvSpPr>
        <p:spPr bwMode="auto">
          <a:xfrm>
            <a:off x="8539163" y="-1452562"/>
            <a:ext cx="31750" cy="31750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3" name="Oval 345"/>
          <p:cNvSpPr>
            <a:spLocks noChangeArrowheads="1"/>
          </p:cNvSpPr>
          <p:nvPr/>
        </p:nvSpPr>
        <p:spPr bwMode="auto">
          <a:xfrm>
            <a:off x="8447088" y="-1452562"/>
            <a:ext cx="14288" cy="15875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4" name="Oval 346"/>
          <p:cNvSpPr>
            <a:spLocks noChangeArrowheads="1"/>
          </p:cNvSpPr>
          <p:nvPr/>
        </p:nvSpPr>
        <p:spPr bwMode="auto">
          <a:xfrm>
            <a:off x="8040688" y="-1655762"/>
            <a:ext cx="19050" cy="19050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5" name="Oval 347"/>
          <p:cNvSpPr>
            <a:spLocks noChangeArrowheads="1"/>
          </p:cNvSpPr>
          <p:nvPr/>
        </p:nvSpPr>
        <p:spPr bwMode="auto">
          <a:xfrm>
            <a:off x="8026400" y="-1600200"/>
            <a:ext cx="15875" cy="15875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6" name="Oval 348"/>
          <p:cNvSpPr>
            <a:spLocks noChangeArrowheads="1"/>
          </p:cNvSpPr>
          <p:nvPr/>
        </p:nvSpPr>
        <p:spPr bwMode="auto">
          <a:xfrm>
            <a:off x="8026400" y="-1538287"/>
            <a:ext cx="15875" cy="17463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7" name="Freeform 349"/>
          <p:cNvSpPr>
            <a:spLocks/>
          </p:cNvSpPr>
          <p:nvPr/>
        </p:nvSpPr>
        <p:spPr bwMode="auto">
          <a:xfrm>
            <a:off x="7727950" y="-741362"/>
            <a:ext cx="187325" cy="288925"/>
          </a:xfrm>
          <a:custGeom>
            <a:avLst/>
            <a:gdLst>
              <a:gd name="T0" fmla="*/ 83 w 98"/>
              <a:gd name="T1" fmla="*/ 152 h 152"/>
              <a:gd name="T2" fmla="*/ 76 w 98"/>
              <a:gd name="T3" fmla="*/ 150 h 152"/>
              <a:gd name="T4" fmla="*/ 2 w 98"/>
              <a:gd name="T5" fmla="*/ 16 h 152"/>
              <a:gd name="T6" fmla="*/ 13 w 98"/>
              <a:gd name="T7" fmla="*/ 1 h 152"/>
              <a:gd name="T8" fmla="*/ 28 w 98"/>
              <a:gd name="T9" fmla="*/ 12 h 152"/>
              <a:gd name="T10" fmla="*/ 28 w 98"/>
              <a:gd name="T11" fmla="*/ 12 h 152"/>
              <a:gd name="T12" fmla="*/ 89 w 98"/>
              <a:gd name="T13" fmla="*/ 126 h 152"/>
              <a:gd name="T14" fmla="*/ 94 w 98"/>
              <a:gd name="T15" fmla="*/ 145 h 152"/>
              <a:gd name="T16" fmla="*/ 83 w 98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152">
                <a:moveTo>
                  <a:pt x="83" y="152"/>
                </a:moveTo>
                <a:cubicBezTo>
                  <a:pt x="80" y="152"/>
                  <a:pt x="78" y="151"/>
                  <a:pt x="76" y="150"/>
                </a:cubicBezTo>
                <a:cubicBezTo>
                  <a:pt x="19" y="119"/>
                  <a:pt x="2" y="21"/>
                  <a:pt x="2" y="16"/>
                </a:cubicBezTo>
                <a:cubicBezTo>
                  <a:pt x="0" y="9"/>
                  <a:pt x="5" y="2"/>
                  <a:pt x="13" y="1"/>
                </a:cubicBezTo>
                <a:cubicBezTo>
                  <a:pt x="20" y="0"/>
                  <a:pt x="27" y="5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44" y="102"/>
                  <a:pt x="89" y="126"/>
                </a:cubicBezTo>
                <a:cubicBezTo>
                  <a:pt x="96" y="130"/>
                  <a:pt x="98" y="138"/>
                  <a:pt x="94" y="145"/>
                </a:cubicBezTo>
                <a:cubicBezTo>
                  <a:pt x="92" y="149"/>
                  <a:pt x="87" y="152"/>
                  <a:pt x="83" y="152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8" name="Freeform 350"/>
          <p:cNvSpPr>
            <a:spLocks/>
          </p:cNvSpPr>
          <p:nvPr/>
        </p:nvSpPr>
        <p:spPr bwMode="auto">
          <a:xfrm>
            <a:off x="7488238" y="-619125"/>
            <a:ext cx="366713" cy="193675"/>
          </a:xfrm>
          <a:custGeom>
            <a:avLst/>
            <a:gdLst>
              <a:gd name="T0" fmla="*/ 0 w 192"/>
              <a:gd name="T1" fmla="*/ 0 h 102"/>
              <a:gd name="T2" fmla="*/ 141 w 192"/>
              <a:gd name="T3" fmla="*/ 12 h 102"/>
              <a:gd name="T4" fmla="*/ 192 w 192"/>
              <a:gd name="T5" fmla="*/ 74 h 102"/>
              <a:gd name="T6" fmla="*/ 4 w 192"/>
              <a:gd name="T7" fmla="*/ 10 h 102"/>
              <a:gd name="T8" fmla="*/ 0 w 192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02">
                <a:moveTo>
                  <a:pt x="0" y="0"/>
                </a:moveTo>
                <a:cubicBezTo>
                  <a:pt x="0" y="0"/>
                  <a:pt x="90" y="35"/>
                  <a:pt x="141" y="12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92" y="74"/>
                  <a:pt x="51" y="102"/>
                  <a:pt x="4" y="10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9" name="Freeform 351"/>
          <p:cNvSpPr>
            <a:spLocks/>
          </p:cNvSpPr>
          <p:nvPr/>
        </p:nvSpPr>
        <p:spPr bwMode="auto">
          <a:xfrm>
            <a:off x="8231188" y="-708025"/>
            <a:ext cx="487363" cy="388938"/>
          </a:xfrm>
          <a:custGeom>
            <a:avLst/>
            <a:gdLst>
              <a:gd name="T0" fmla="*/ 37 w 256"/>
              <a:gd name="T1" fmla="*/ 204 h 204"/>
              <a:gd name="T2" fmla="*/ 25 w 256"/>
              <a:gd name="T3" fmla="*/ 197 h 204"/>
              <a:gd name="T4" fmla="*/ 14 w 256"/>
              <a:gd name="T5" fmla="*/ 101 h 204"/>
              <a:gd name="T6" fmla="*/ 241 w 256"/>
              <a:gd name="T7" fmla="*/ 0 h 204"/>
              <a:gd name="T8" fmla="*/ 256 w 256"/>
              <a:gd name="T9" fmla="*/ 13 h 204"/>
              <a:gd name="T10" fmla="*/ 243 w 256"/>
              <a:gd name="T11" fmla="*/ 27 h 204"/>
              <a:gd name="T12" fmla="*/ 38 w 256"/>
              <a:gd name="T13" fmla="*/ 113 h 204"/>
              <a:gd name="T14" fmla="*/ 48 w 256"/>
              <a:gd name="T15" fmla="*/ 183 h 204"/>
              <a:gd name="T16" fmla="*/ 44 w 256"/>
              <a:gd name="T17" fmla="*/ 202 h 204"/>
              <a:gd name="T18" fmla="*/ 37 w 256"/>
              <a:gd name="T19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204">
                <a:moveTo>
                  <a:pt x="37" y="204"/>
                </a:moveTo>
                <a:cubicBezTo>
                  <a:pt x="32" y="204"/>
                  <a:pt x="28" y="202"/>
                  <a:pt x="25" y="197"/>
                </a:cubicBezTo>
                <a:cubicBezTo>
                  <a:pt x="3" y="162"/>
                  <a:pt x="0" y="130"/>
                  <a:pt x="14" y="101"/>
                </a:cubicBezTo>
                <a:cubicBezTo>
                  <a:pt x="55" y="19"/>
                  <a:pt x="233" y="1"/>
                  <a:pt x="241" y="0"/>
                </a:cubicBezTo>
                <a:cubicBezTo>
                  <a:pt x="248" y="0"/>
                  <a:pt x="255" y="5"/>
                  <a:pt x="256" y="13"/>
                </a:cubicBezTo>
                <a:cubicBezTo>
                  <a:pt x="256" y="20"/>
                  <a:pt x="251" y="27"/>
                  <a:pt x="243" y="27"/>
                </a:cubicBezTo>
                <a:cubicBezTo>
                  <a:pt x="196" y="32"/>
                  <a:pt x="67" y="56"/>
                  <a:pt x="38" y="113"/>
                </a:cubicBezTo>
                <a:cubicBezTo>
                  <a:pt x="28" y="133"/>
                  <a:pt x="32" y="156"/>
                  <a:pt x="48" y="183"/>
                </a:cubicBezTo>
                <a:cubicBezTo>
                  <a:pt x="52" y="189"/>
                  <a:pt x="50" y="198"/>
                  <a:pt x="44" y="202"/>
                </a:cubicBezTo>
                <a:cubicBezTo>
                  <a:pt x="42" y="203"/>
                  <a:pt x="39" y="204"/>
                  <a:pt x="37" y="20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0" name="Freeform 352"/>
          <p:cNvSpPr>
            <a:spLocks/>
          </p:cNvSpPr>
          <p:nvPr/>
        </p:nvSpPr>
        <p:spPr bwMode="auto">
          <a:xfrm>
            <a:off x="8078788" y="-698500"/>
            <a:ext cx="273050" cy="119063"/>
          </a:xfrm>
          <a:custGeom>
            <a:avLst/>
            <a:gdLst>
              <a:gd name="T0" fmla="*/ 133 w 143"/>
              <a:gd name="T1" fmla="*/ 62 h 62"/>
              <a:gd name="T2" fmla="*/ 1 w 143"/>
              <a:gd name="T3" fmla="*/ 11 h 62"/>
              <a:gd name="T4" fmla="*/ 8 w 143"/>
              <a:gd name="T5" fmla="*/ 1 h 62"/>
              <a:gd name="T6" fmla="*/ 18 w 143"/>
              <a:gd name="T7" fmla="*/ 7 h 62"/>
              <a:gd name="T8" fmla="*/ 135 w 143"/>
              <a:gd name="T9" fmla="*/ 45 h 62"/>
              <a:gd name="T10" fmla="*/ 135 w 143"/>
              <a:gd name="T11" fmla="*/ 45 h 62"/>
              <a:gd name="T12" fmla="*/ 143 w 143"/>
              <a:gd name="T13" fmla="*/ 53 h 62"/>
              <a:gd name="T14" fmla="*/ 135 w 143"/>
              <a:gd name="T15" fmla="*/ 62 h 62"/>
              <a:gd name="T16" fmla="*/ 133 w 143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" h="62">
                <a:moveTo>
                  <a:pt x="133" y="62"/>
                </a:moveTo>
                <a:cubicBezTo>
                  <a:pt x="16" y="62"/>
                  <a:pt x="3" y="16"/>
                  <a:pt x="1" y="11"/>
                </a:cubicBezTo>
                <a:cubicBezTo>
                  <a:pt x="0" y="6"/>
                  <a:pt x="3" y="2"/>
                  <a:pt x="8" y="1"/>
                </a:cubicBezTo>
                <a:cubicBezTo>
                  <a:pt x="12" y="0"/>
                  <a:pt x="17" y="2"/>
                  <a:pt x="18" y="7"/>
                </a:cubicBezTo>
                <a:cubicBezTo>
                  <a:pt x="18" y="8"/>
                  <a:pt x="31" y="45"/>
                  <a:pt x="135" y="45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9" y="45"/>
                  <a:pt x="143" y="49"/>
                  <a:pt x="143" y="53"/>
                </a:cubicBezTo>
                <a:cubicBezTo>
                  <a:pt x="143" y="58"/>
                  <a:pt x="139" y="62"/>
                  <a:pt x="135" y="62"/>
                </a:cubicBezTo>
                <a:cubicBezTo>
                  <a:pt x="134" y="62"/>
                  <a:pt x="133" y="62"/>
                  <a:pt x="133" y="62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1" name="Freeform 353"/>
          <p:cNvSpPr>
            <a:spLocks/>
          </p:cNvSpPr>
          <p:nvPr/>
        </p:nvSpPr>
        <p:spPr bwMode="auto">
          <a:xfrm>
            <a:off x="7693025" y="-590550"/>
            <a:ext cx="14288" cy="111125"/>
          </a:xfrm>
          <a:custGeom>
            <a:avLst/>
            <a:gdLst>
              <a:gd name="T0" fmla="*/ 0 w 8"/>
              <a:gd name="T1" fmla="*/ 16 h 59"/>
              <a:gd name="T2" fmla="*/ 8 w 8"/>
              <a:gd name="T3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59">
                <a:moveTo>
                  <a:pt x="0" y="16"/>
                </a:moveTo>
                <a:cubicBezTo>
                  <a:pt x="0" y="16"/>
                  <a:pt x="0" y="0"/>
                  <a:pt x="8" y="59"/>
                </a:cubicBezTo>
              </a:path>
            </a:pathLst>
          </a:custGeom>
          <a:solidFill>
            <a:srgbClr val="ECC166"/>
          </a:solidFill>
          <a:ln w="23813" cap="rnd">
            <a:solidFill>
              <a:srgbClr val="976B4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2" name="Freeform 354"/>
          <p:cNvSpPr>
            <a:spLocks/>
          </p:cNvSpPr>
          <p:nvPr/>
        </p:nvSpPr>
        <p:spPr bwMode="auto">
          <a:xfrm>
            <a:off x="7693025" y="-590550"/>
            <a:ext cx="14288" cy="111125"/>
          </a:xfrm>
          <a:custGeom>
            <a:avLst/>
            <a:gdLst>
              <a:gd name="T0" fmla="*/ 0 w 8"/>
              <a:gd name="T1" fmla="*/ 16 h 59"/>
              <a:gd name="T2" fmla="*/ 8 w 8"/>
              <a:gd name="T3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59">
                <a:moveTo>
                  <a:pt x="0" y="16"/>
                </a:moveTo>
                <a:cubicBezTo>
                  <a:pt x="0" y="16"/>
                  <a:pt x="0" y="0"/>
                  <a:pt x="8" y="59"/>
                </a:cubicBezTo>
              </a:path>
            </a:pathLst>
          </a:custGeom>
          <a:noFill/>
          <a:ln w="23813" cap="rnd">
            <a:solidFill>
              <a:srgbClr val="976B4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3" name="Freeform 355"/>
          <p:cNvSpPr>
            <a:spLocks/>
          </p:cNvSpPr>
          <p:nvPr/>
        </p:nvSpPr>
        <p:spPr bwMode="auto">
          <a:xfrm>
            <a:off x="8237538" y="-627062"/>
            <a:ext cx="384175" cy="320675"/>
          </a:xfrm>
          <a:custGeom>
            <a:avLst/>
            <a:gdLst>
              <a:gd name="T0" fmla="*/ 124 w 202"/>
              <a:gd name="T1" fmla="*/ 16 h 169"/>
              <a:gd name="T2" fmla="*/ 133 w 202"/>
              <a:gd name="T3" fmla="*/ 54 h 169"/>
              <a:gd name="T4" fmla="*/ 170 w 202"/>
              <a:gd name="T5" fmla="*/ 107 h 169"/>
              <a:gd name="T6" fmla="*/ 202 w 202"/>
              <a:gd name="T7" fmla="*/ 134 h 169"/>
              <a:gd name="T8" fmla="*/ 71 w 202"/>
              <a:gd name="T9" fmla="*/ 156 h 169"/>
              <a:gd name="T10" fmla="*/ 34 w 202"/>
              <a:gd name="T11" fmla="*/ 127 h 169"/>
              <a:gd name="T12" fmla="*/ 124 w 202"/>
              <a:gd name="T13" fmla="*/ 1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69">
                <a:moveTo>
                  <a:pt x="124" y="16"/>
                </a:moveTo>
                <a:cubicBezTo>
                  <a:pt x="124" y="16"/>
                  <a:pt x="115" y="44"/>
                  <a:pt x="133" y="54"/>
                </a:cubicBezTo>
                <a:cubicBezTo>
                  <a:pt x="151" y="63"/>
                  <a:pt x="175" y="66"/>
                  <a:pt x="170" y="107"/>
                </a:cubicBezTo>
                <a:cubicBezTo>
                  <a:pt x="166" y="148"/>
                  <a:pt x="202" y="134"/>
                  <a:pt x="202" y="134"/>
                </a:cubicBezTo>
                <a:cubicBezTo>
                  <a:pt x="202" y="134"/>
                  <a:pt x="124" y="169"/>
                  <a:pt x="71" y="156"/>
                </a:cubicBezTo>
                <a:cubicBezTo>
                  <a:pt x="55" y="152"/>
                  <a:pt x="42" y="143"/>
                  <a:pt x="34" y="127"/>
                </a:cubicBezTo>
                <a:cubicBezTo>
                  <a:pt x="0" y="60"/>
                  <a:pt x="85" y="0"/>
                  <a:pt x="124" y="16"/>
                </a:cubicBezTo>
                <a:close/>
              </a:path>
            </a:pathLst>
          </a:custGeom>
          <a:solidFill>
            <a:srgbClr val="F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4" name="Freeform 356"/>
          <p:cNvSpPr>
            <a:spLocks/>
          </p:cNvSpPr>
          <p:nvPr/>
        </p:nvSpPr>
        <p:spPr bwMode="auto">
          <a:xfrm>
            <a:off x="8259763" y="-527050"/>
            <a:ext cx="131763" cy="47625"/>
          </a:xfrm>
          <a:custGeom>
            <a:avLst/>
            <a:gdLst>
              <a:gd name="T0" fmla="*/ 0 w 69"/>
              <a:gd name="T1" fmla="*/ 25 h 25"/>
              <a:gd name="T2" fmla="*/ 69 w 69"/>
              <a:gd name="T3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9" h="25">
                <a:moveTo>
                  <a:pt x="0" y="25"/>
                </a:moveTo>
                <a:cubicBezTo>
                  <a:pt x="0" y="25"/>
                  <a:pt x="41" y="0"/>
                  <a:pt x="69" y="1"/>
                </a:cubicBezTo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5" name="Freeform 357"/>
          <p:cNvSpPr>
            <a:spLocks/>
          </p:cNvSpPr>
          <p:nvPr/>
        </p:nvSpPr>
        <p:spPr bwMode="auto">
          <a:xfrm>
            <a:off x="8250238" y="-534987"/>
            <a:ext cx="150813" cy="65088"/>
          </a:xfrm>
          <a:custGeom>
            <a:avLst/>
            <a:gdLst>
              <a:gd name="T0" fmla="*/ 5 w 79"/>
              <a:gd name="T1" fmla="*/ 34 h 34"/>
              <a:gd name="T2" fmla="*/ 1 w 79"/>
              <a:gd name="T3" fmla="*/ 32 h 34"/>
              <a:gd name="T4" fmla="*/ 3 w 79"/>
              <a:gd name="T5" fmla="*/ 25 h 34"/>
              <a:gd name="T6" fmla="*/ 73 w 79"/>
              <a:gd name="T7" fmla="*/ 0 h 34"/>
              <a:gd name="T8" fmla="*/ 74 w 79"/>
              <a:gd name="T9" fmla="*/ 0 h 34"/>
              <a:gd name="T10" fmla="*/ 79 w 79"/>
              <a:gd name="T11" fmla="*/ 5 h 34"/>
              <a:gd name="T12" fmla="*/ 73 w 79"/>
              <a:gd name="T13" fmla="*/ 10 h 34"/>
              <a:gd name="T14" fmla="*/ 8 w 79"/>
              <a:gd name="T15" fmla="*/ 34 h 34"/>
              <a:gd name="T16" fmla="*/ 5 w 79"/>
              <a:gd name="T1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34">
                <a:moveTo>
                  <a:pt x="5" y="34"/>
                </a:moveTo>
                <a:cubicBezTo>
                  <a:pt x="4" y="34"/>
                  <a:pt x="2" y="34"/>
                  <a:pt x="1" y="32"/>
                </a:cubicBezTo>
                <a:cubicBezTo>
                  <a:pt x="0" y="30"/>
                  <a:pt x="0" y="26"/>
                  <a:pt x="3" y="25"/>
                </a:cubicBezTo>
                <a:cubicBezTo>
                  <a:pt x="4" y="24"/>
                  <a:pt x="44" y="0"/>
                  <a:pt x="73" y="0"/>
                </a:cubicBezTo>
                <a:cubicBezTo>
                  <a:pt x="73" y="0"/>
                  <a:pt x="73" y="0"/>
                  <a:pt x="74" y="0"/>
                </a:cubicBezTo>
                <a:cubicBezTo>
                  <a:pt x="76" y="0"/>
                  <a:pt x="79" y="2"/>
                  <a:pt x="79" y="5"/>
                </a:cubicBezTo>
                <a:cubicBezTo>
                  <a:pt x="79" y="8"/>
                  <a:pt x="76" y="10"/>
                  <a:pt x="73" y="10"/>
                </a:cubicBezTo>
                <a:cubicBezTo>
                  <a:pt x="48" y="9"/>
                  <a:pt x="8" y="33"/>
                  <a:pt x="8" y="34"/>
                </a:cubicBezTo>
                <a:cubicBezTo>
                  <a:pt x="7" y="34"/>
                  <a:pt x="6" y="34"/>
                  <a:pt x="5" y="3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6" name="Freeform 358"/>
          <p:cNvSpPr>
            <a:spLocks/>
          </p:cNvSpPr>
          <p:nvPr/>
        </p:nvSpPr>
        <p:spPr bwMode="auto">
          <a:xfrm>
            <a:off x="8301038" y="-430212"/>
            <a:ext cx="90488" cy="44450"/>
          </a:xfrm>
          <a:custGeom>
            <a:avLst/>
            <a:gdLst>
              <a:gd name="T0" fmla="*/ 0 w 57"/>
              <a:gd name="T1" fmla="*/ 28 h 28"/>
              <a:gd name="T2" fmla="*/ 57 w 57"/>
              <a:gd name="T3" fmla="*/ 0 h 28"/>
              <a:gd name="T4" fmla="*/ 0 w 57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28">
                <a:moveTo>
                  <a:pt x="0" y="28"/>
                </a:moveTo>
                <a:lnTo>
                  <a:pt x="57" y="0"/>
                </a:lnTo>
                <a:lnTo>
                  <a:pt x="0" y="28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7" name="Line 359"/>
          <p:cNvSpPr>
            <a:spLocks noChangeShapeType="1"/>
          </p:cNvSpPr>
          <p:nvPr/>
        </p:nvSpPr>
        <p:spPr bwMode="auto">
          <a:xfrm flipV="1">
            <a:off x="8301038" y="-430212"/>
            <a:ext cx="90488" cy="444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8" name="Freeform 360"/>
          <p:cNvSpPr>
            <a:spLocks/>
          </p:cNvSpPr>
          <p:nvPr/>
        </p:nvSpPr>
        <p:spPr bwMode="auto">
          <a:xfrm>
            <a:off x="8289925" y="-441325"/>
            <a:ext cx="111125" cy="65088"/>
          </a:xfrm>
          <a:custGeom>
            <a:avLst/>
            <a:gdLst>
              <a:gd name="T0" fmla="*/ 6 w 58"/>
              <a:gd name="T1" fmla="*/ 34 h 34"/>
              <a:gd name="T2" fmla="*/ 1 w 58"/>
              <a:gd name="T3" fmla="*/ 31 h 34"/>
              <a:gd name="T4" fmla="*/ 3 w 58"/>
              <a:gd name="T5" fmla="*/ 25 h 34"/>
              <a:gd name="T6" fmla="*/ 50 w 58"/>
              <a:gd name="T7" fmla="*/ 1 h 34"/>
              <a:gd name="T8" fmla="*/ 57 w 58"/>
              <a:gd name="T9" fmla="*/ 4 h 34"/>
              <a:gd name="T10" fmla="*/ 55 w 58"/>
              <a:gd name="T11" fmla="*/ 10 h 34"/>
              <a:gd name="T12" fmla="*/ 8 w 58"/>
              <a:gd name="T13" fmla="*/ 34 h 34"/>
              <a:gd name="T14" fmla="*/ 6 w 58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34">
                <a:moveTo>
                  <a:pt x="6" y="34"/>
                </a:moveTo>
                <a:cubicBezTo>
                  <a:pt x="4" y="34"/>
                  <a:pt x="2" y="33"/>
                  <a:pt x="1" y="31"/>
                </a:cubicBezTo>
                <a:cubicBezTo>
                  <a:pt x="0" y="29"/>
                  <a:pt x="1" y="26"/>
                  <a:pt x="3" y="25"/>
                </a:cubicBezTo>
                <a:cubicBezTo>
                  <a:pt x="50" y="1"/>
                  <a:pt x="50" y="1"/>
                  <a:pt x="50" y="1"/>
                </a:cubicBezTo>
                <a:cubicBezTo>
                  <a:pt x="53" y="0"/>
                  <a:pt x="56" y="1"/>
                  <a:pt x="57" y="4"/>
                </a:cubicBezTo>
                <a:cubicBezTo>
                  <a:pt x="58" y="6"/>
                  <a:pt x="57" y="9"/>
                  <a:pt x="55" y="10"/>
                </a:cubicBezTo>
                <a:cubicBezTo>
                  <a:pt x="8" y="34"/>
                  <a:pt x="8" y="34"/>
                  <a:pt x="8" y="34"/>
                </a:cubicBezTo>
                <a:cubicBezTo>
                  <a:pt x="7" y="34"/>
                  <a:pt x="6" y="34"/>
                  <a:pt x="6" y="3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9" name="Freeform 361"/>
          <p:cNvSpPr>
            <a:spLocks/>
          </p:cNvSpPr>
          <p:nvPr/>
        </p:nvSpPr>
        <p:spPr bwMode="auto">
          <a:xfrm>
            <a:off x="8372475" y="-385762"/>
            <a:ext cx="57150" cy="55563"/>
          </a:xfrm>
          <a:custGeom>
            <a:avLst/>
            <a:gdLst>
              <a:gd name="T0" fmla="*/ 36 w 36"/>
              <a:gd name="T1" fmla="*/ 0 h 35"/>
              <a:gd name="T2" fmla="*/ 0 w 36"/>
              <a:gd name="T3" fmla="*/ 35 h 35"/>
              <a:gd name="T4" fmla="*/ 36 w 36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35">
                <a:moveTo>
                  <a:pt x="36" y="0"/>
                </a:move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0" name="Line 362"/>
          <p:cNvSpPr>
            <a:spLocks noChangeShapeType="1"/>
          </p:cNvSpPr>
          <p:nvPr/>
        </p:nvSpPr>
        <p:spPr bwMode="auto">
          <a:xfrm flipH="1">
            <a:off x="8372475" y="-385762"/>
            <a:ext cx="57150" cy="55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1" name="Freeform 363"/>
          <p:cNvSpPr>
            <a:spLocks/>
          </p:cNvSpPr>
          <p:nvPr/>
        </p:nvSpPr>
        <p:spPr bwMode="auto">
          <a:xfrm>
            <a:off x="8362950" y="-396875"/>
            <a:ext cx="77788" cy="76200"/>
          </a:xfrm>
          <a:custGeom>
            <a:avLst/>
            <a:gdLst>
              <a:gd name="T0" fmla="*/ 5 w 41"/>
              <a:gd name="T1" fmla="*/ 40 h 40"/>
              <a:gd name="T2" fmla="*/ 2 w 41"/>
              <a:gd name="T3" fmla="*/ 38 h 40"/>
              <a:gd name="T4" fmla="*/ 2 w 41"/>
              <a:gd name="T5" fmla="*/ 31 h 40"/>
              <a:gd name="T6" fmla="*/ 31 w 41"/>
              <a:gd name="T7" fmla="*/ 2 h 40"/>
              <a:gd name="T8" fmla="*/ 39 w 41"/>
              <a:gd name="T9" fmla="*/ 3 h 40"/>
              <a:gd name="T10" fmla="*/ 39 w 41"/>
              <a:gd name="T11" fmla="*/ 10 h 40"/>
              <a:gd name="T12" fmla="*/ 9 w 41"/>
              <a:gd name="T13" fmla="*/ 39 h 40"/>
              <a:gd name="T14" fmla="*/ 5 w 41"/>
              <a:gd name="T1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0">
                <a:moveTo>
                  <a:pt x="5" y="40"/>
                </a:moveTo>
                <a:cubicBezTo>
                  <a:pt x="4" y="40"/>
                  <a:pt x="3" y="39"/>
                  <a:pt x="2" y="38"/>
                </a:cubicBezTo>
                <a:cubicBezTo>
                  <a:pt x="0" y="36"/>
                  <a:pt x="0" y="33"/>
                  <a:pt x="2" y="31"/>
                </a:cubicBezTo>
                <a:cubicBezTo>
                  <a:pt x="31" y="2"/>
                  <a:pt x="31" y="2"/>
                  <a:pt x="31" y="2"/>
                </a:cubicBezTo>
                <a:cubicBezTo>
                  <a:pt x="33" y="0"/>
                  <a:pt x="37" y="1"/>
                  <a:pt x="39" y="3"/>
                </a:cubicBezTo>
                <a:cubicBezTo>
                  <a:pt x="41" y="5"/>
                  <a:pt x="41" y="8"/>
                  <a:pt x="39" y="10"/>
                </a:cubicBezTo>
                <a:cubicBezTo>
                  <a:pt x="9" y="39"/>
                  <a:pt x="9" y="39"/>
                  <a:pt x="9" y="39"/>
                </a:cubicBezTo>
                <a:cubicBezTo>
                  <a:pt x="8" y="39"/>
                  <a:pt x="7" y="40"/>
                  <a:pt x="5" y="4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2" name="Freeform 364"/>
          <p:cNvSpPr>
            <a:spLocks/>
          </p:cNvSpPr>
          <p:nvPr/>
        </p:nvSpPr>
        <p:spPr bwMode="auto">
          <a:xfrm>
            <a:off x="8450263" y="-238125"/>
            <a:ext cx="3175" cy="65088"/>
          </a:xfrm>
          <a:custGeom>
            <a:avLst/>
            <a:gdLst>
              <a:gd name="T0" fmla="*/ 0 w 2"/>
              <a:gd name="T1" fmla="*/ 0 h 41"/>
              <a:gd name="T2" fmla="*/ 2 w 2"/>
              <a:gd name="T3" fmla="*/ 41 h 41"/>
              <a:gd name="T4" fmla="*/ 0 w 2"/>
              <a:gd name="T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1">
                <a:moveTo>
                  <a:pt x="0" y="0"/>
                </a:moveTo>
                <a:lnTo>
                  <a:pt x="2" y="41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3" name="Line 365"/>
          <p:cNvSpPr>
            <a:spLocks noChangeShapeType="1"/>
          </p:cNvSpPr>
          <p:nvPr/>
        </p:nvSpPr>
        <p:spPr bwMode="auto">
          <a:xfrm>
            <a:off x="8450263" y="-238125"/>
            <a:ext cx="3175" cy="65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4" name="Freeform 366"/>
          <p:cNvSpPr>
            <a:spLocks/>
          </p:cNvSpPr>
          <p:nvPr/>
        </p:nvSpPr>
        <p:spPr bwMode="auto">
          <a:xfrm>
            <a:off x="8440738" y="-247650"/>
            <a:ext cx="22225" cy="84138"/>
          </a:xfrm>
          <a:custGeom>
            <a:avLst/>
            <a:gdLst>
              <a:gd name="T0" fmla="*/ 7 w 12"/>
              <a:gd name="T1" fmla="*/ 44 h 44"/>
              <a:gd name="T2" fmla="*/ 2 w 12"/>
              <a:gd name="T3" fmla="*/ 40 h 44"/>
              <a:gd name="T4" fmla="*/ 0 w 12"/>
              <a:gd name="T5" fmla="*/ 5 h 44"/>
              <a:gd name="T6" fmla="*/ 4 w 12"/>
              <a:gd name="T7" fmla="*/ 0 h 44"/>
              <a:gd name="T8" fmla="*/ 10 w 12"/>
              <a:gd name="T9" fmla="*/ 5 h 44"/>
              <a:gd name="T10" fmla="*/ 12 w 12"/>
              <a:gd name="T11" fmla="*/ 39 h 44"/>
              <a:gd name="T12" fmla="*/ 8 w 12"/>
              <a:gd name="T13" fmla="*/ 44 h 44"/>
              <a:gd name="T14" fmla="*/ 7 w 12"/>
              <a:gd name="T1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44">
                <a:moveTo>
                  <a:pt x="7" y="44"/>
                </a:moveTo>
                <a:cubicBezTo>
                  <a:pt x="5" y="44"/>
                  <a:pt x="2" y="42"/>
                  <a:pt x="2" y="4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" y="0"/>
                  <a:pt x="10" y="2"/>
                  <a:pt x="10" y="5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2"/>
                  <a:pt x="10" y="44"/>
                  <a:pt x="8" y="44"/>
                </a:cubicBezTo>
                <a:cubicBezTo>
                  <a:pt x="7" y="44"/>
                  <a:pt x="7" y="44"/>
                  <a:pt x="7" y="4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5" name="Freeform 367"/>
          <p:cNvSpPr>
            <a:spLocks/>
          </p:cNvSpPr>
          <p:nvPr/>
        </p:nvSpPr>
        <p:spPr bwMode="auto">
          <a:xfrm>
            <a:off x="8523288" y="-238125"/>
            <a:ext cx="15875" cy="65088"/>
          </a:xfrm>
          <a:custGeom>
            <a:avLst/>
            <a:gdLst>
              <a:gd name="T0" fmla="*/ 0 w 10"/>
              <a:gd name="T1" fmla="*/ 0 h 41"/>
              <a:gd name="T2" fmla="*/ 10 w 10"/>
              <a:gd name="T3" fmla="*/ 41 h 41"/>
              <a:gd name="T4" fmla="*/ 0 w 10"/>
              <a:gd name="T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41">
                <a:moveTo>
                  <a:pt x="0" y="0"/>
                </a:moveTo>
                <a:lnTo>
                  <a:pt x="10" y="41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6" name="Line 368"/>
          <p:cNvSpPr>
            <a:spLocks noChangeShapeType="1"/>
          </p:cNvSpPr>
          <p:nvPr/>
        </p:nvSpPr>
        <p:spPr bwMode="auto">
          <a:xfrm>
            <a:off x="8523288" y="-238125"/>
            <a:ext cx="15875" cy="65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7" name="Freeform 369"/>
          <p:cNvSpPr>
            <a:spLocks/>
          </p:cNvSpPr>
          <p:nvPr/>
        </p:nvSpPr>
        <p:spPr bwMode="auto">
          <a:xfrm>
            <a:off x="8510588" y="-249237"/>
            <a:ext cx="38100" cy="85725"/>
          </a:xfrm>
          <a:custGeom>
            <a:avLst/>
            <a:gdLst>
              <a:gd name="T0" fmla="*/ 15 w 20"/>
              <a:gd name="T1" fmla="*/ 45 h 45"/>
              <a:gd name="T2" fmla="*/ 10 w 20"/>
              <a:gd name="T3" fmla="*/ 41 h 45"/>
              <a:gd name="T4" fmla="*/ 1 w 20"/>
              <a:gd name="T5" fmla="*/ 7 h 45"/>
              <a:gd name="T6" fmla="*/ 5 w 20"/>
              <a:gd name="T7" fmla="*/ 1 h 45"/>
              <a:gd name="T8" fmla="*/ 11 w 20"/>
              <a:gd name="T9" fmla="*/ 5 h 45"/>
              <a:gd name="T10" fmla="*/ 20 w 20"/>
              <a:gd name="T11" fmla="*/ 39 h 45"/>
              <a:gd name="T12" fmla="*/ 16 w 20"/>
              <a:gd name="T13" fmla="*/ 45 h 45"/>
              <a:gd name="T14" fmla="*/ 15 w 20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45">
                <a:moveTo>
                  <a:pt x="15" y="45"/>
                </a:moveTo>
                <a:cubicBezTo>
                  <a:pt x="12" y="45"/>
                  <a:pt x="10" y="44"/>
                  <a:pt x="10" y="41"/>
                </a:cubicBezTo>
                <a:cubicBezTo>
                  <a:pt x="1" y="7"/>
                  <a:pt x="1" y="7"/>
                  <a:pt x="1" y="7"/>
                </a:cubicBezTo>
                <a:cubicBezTo>
                  <a:pt x="0" y="4"/>
                  <a:pt x="2" y="2"/>
                  <a:pt x="5" y="1"/>
                </a:cubicBezTo>
                <a:cubicBezTo>
                  <a:pt x="7" y="0"/>
                  <a:pt x="10" y="2"/>
                  <a:pt x="11" y="5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42"/>
                  <a:pt x="19" y="44"/>
                  <a:pt x="16" y="45"/>
                </a:cubicBezTo>
                <a:cubicBezTo>
                  <a:pt x="15" y="45"/>
                  <a:pt x="15" y="45"/>
                  <a:pt x="15" y="45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8" name="Freeform 370"/>
          <p:cNvSpPr>
            <a:spLocks/>
          </p:cNvSpPr>
          <p:nvPr/>
        </p:nvSpPr>
        <p:spPr bwMode="auto">
          <a:xfrm>
            <a:off x="7635875" y="-1036637"/>
            <a:ext cx="123825" cy="292100"/>
          </a:xfrm>
          <a:custGeom>
            <a:avLst/>
            <a:gdLst>
              <a:gd name="T0" fmla="*/ 15 w 65"/>
              <a:gd name="T1" fmla="*/ 16 h 153"/>
              <a:gd name="T2" fmla="*/ 44 w 65"/>
              <a:gd name="T3" fmla="*/ 153 h 153"/>
              <a:gd name="T4" fmla="*/ 65 w 65"/>
              <a:gd name="T5" fmla="*/ 0 h 153"/>
              <a:gd name="T6" fmla="*/ 15 w 65"/>
              <a:gd name="T7" fmla="*/ 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153">
                <a:moveTo>
                  <a:pt x="15" y="16"/>
                </a:moveTo>
                <a:cubicBezTo>
                  <a:pt x="15" y="16"/>
                  <a:pt x="0" y="105"/>
                  <a:pt x="44" y="153"/>
                </a:cubicBezTo>
                <a:cubicBezTo>
                  <a:pt x="44" y="153"/>
                  <a:pt x="46" y="48"/>
                  <a:pt x="65" y="0"/>
                </a:cubicBezTo>
                <a:lnTo>
                  <a:pt x="15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9" name="Freeform 371"/>
          <p:cNvSpPr>
            <a:spLocks/>
          </p:cNvSpPr>
          <p:nvPr/>
        </p:nvSpPr>
        <p:spPr bwMode="auto">
          <a:xfrm>
            <a:off x="9344025" y="-28575"/>
            <a:ext cx="331788" cy="239713"/>
          </a:xfrm>
          <a:custGeom>
            <a:avLst/>
            <a:gdLst>
              <a:gd name="T0" fmla="*/ 0 w 175"/>
              <a:gd name="T1" fmla="*/ 44 h 126"/>
              <a:gd name="T2" fmla="*/ 92 w 175"/>
              <a:gd name="T3" fmla="*/ 119 h 126"/>
              <a:gd name="T4" fmla="*/ 175 w 175"/>
              <a:gd name="T5" fmla="*/ 21 h 126"/>
              <a:gd name="T6" fmla="*/ 0 w 175"/>
              <a:gd name="T7" fmla="*/ 4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126">
                <a:moveTo>
                  <a:pt x="0" y="44"/>
                </a:moveTo>
                <a:cubicBezTo>
                  <a:pt x="0" y="44"/>
                  <a:pt x="10" y="112"/>
                  <a:pt x="92" y="119"/>
                </a:cubicBezTo>
                <a:cubicBezTo>
                  <a:pt x="174" y="126"/>
                  <a:pt x="175" y="21"/>
                  <a:pt x="175" y="21"/>
                </a:cubicBezTo>
                <a:cubicBezTo>
                  <a:pt x="175" y="21"/>
                  <a:pt x="2" y="0"/>
                  <a:pt x="0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0" name="Freeform 372"/>
          <p:cNvSpPr>
            <a:spLocks noEditPoints="1"/>
          </p:cNvSpPr>
          <p:nvPr/>
        </p:nvSpPr>
        <p:spPr bwMode="auto">
          <a:xfrm>
            <a:off x="9318625" y="-44450"/>
            <a:ext cx="384175" cy="268288"/>
          </a:xfrm>
          <a:custGeom>
            <a:avLst/>
            <a:gdLst>
              <a:gd name="T0" fmla="*/ 112 w 202"/>
              <a:gd name="T1" fmla="*/ 141 h 141"/>
              <a:gd name="T2" fmla="*/ 104 w 202"/>
              <a:gd name="T3" fmla="*/ 140 h 141"/>
              <a:gd name="T4" fmla="*/ 0 w 202"/>
              <a:gd name="T5" fmla="*/ 54 h 141"/>
              <a:gd name="T6" fmla="*/ 0 w 202"/>
              <a:gd name="T7" fmla="*/ 52 h 141"/>
              <a:gd name="T8" fmla="*/ 11 w 202"/>
              <a:gd name="T9" fmla="*/ 29 h 141"/>
              <a:gd name="T10" fmla="*/ 190 w 202"/>
              <a:gd name="T11" fmla="*/ 15 h 141"/>
              <a:gd name="T12" fmla="*/ 202 w 202"/>
              <a:gd name="T13" fmla="*/ 29 h 141"/>
              <a:gd name="T14" fmla="*/ 166 w 202"/>
              <a:gd name="T15" fmla="*/ 121 h 141"/>
              <a:gd name="T16" fmla="*/ 112 w 202"/>
              <a:gd name="T17" fmla="*/ 141 h 141"/>
              <a:gd name="T18" fmla="*/ 27 w 202"/>
              <a:gd name="T19" fmla="*/ 52 h 141"/>
              <a:gd name="T20" fmla="*/ 106 w 202"/>
              <a:gd name="T21" fmla="*/ 113 h 141"/>
              <a:gd name="T22" fmla="*/ 148 w 202"/>
              <a:gd name="T23" fmla="*/ 101 h 141"/>
              <a:gd name="T24" fmla="*/ 174 w 202"/>
              <a:gd name="T25" fmla="*/ 41 h 141"/>
              <a:gd name="T26" fmla="*/ 29 w 202"/>
              <a:gd name="T27" fmla="*/ 50 h 141"/>
              <a:gd name="T28" fmla="*/ 27 w 202"/>
              <a:gd name="T29" fmla="*/ 52 h 141"/>
              <a:gd name="T30" fmla="*/ 13 w 202"/>
              <a:gd name="T31" fmla="*/ 52 h 141"/>
              <a:gd name="T32" fmla="*/ 13 w 202"/>
              <a:gd name="T33" fmla="*/ 5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2" h="141">
                <a:moveTo>
                  <a:pt x="112" y="141"/>
                </a:moveTo>
                <a:cubicBezTo>
                  <a:pt x="110" y="141"/>
                  <a:pt x="107" y="141"/>
                  <a:pt x="104" y="140"/>
                </a:cubicBezTo>
                <a:cubicBezTo>
                  <a:pt x="30" y="134"/>
                  <a:pt x="4" y="81"/>
                  <a:pt x="0" y="54"/>
                </a:cubicBezTo>
                <a:cubicBezTo>
                  <a:pt x="0" y="53"/>
                  <a:pt x="0" y="53"/>
                  <a:pt x="0" y="52"/>
                </a:cubicBezTo>
                <a:cubicBezTo>
                  <a:pt x="0" y="43"/>
                  <a:pt x="4" y="36"/>
                  <a:pt x="11" y="29"/>
                </a:cubicBezTo>
                <a:cubicBezTo>
                  <a:pt x="46" y="0"/>
                  <a:pt x="166" y="12"/>
                  <a:pt x="190" y="15"/>
                </a:cubicBezTo>
                <a:cubicBezTo>
                  <a:pt x="197" y="16"/>
                  <a:pt x="202" y="22"/>
                  <a:pt x="202" y="29"/>
                </a:cubicBezTo>
                <a:cubicBezTo>
                  <a:pt x="202" y="31"/>
                  <a:pt x="201" y="89"/>
                  <a:pt x="166" y="121"/>
                </a:cubicBezTo>
                <a:cubicBezTo>
                  <a:pt x="151" y="134"/>
                  <a:pt x="133" y="141"/>
                  <a:pt x="112" y="141"/>
                </a:cubicBezTo>
                <a:close/>
                <a:moveTo>
                  <a:pt x="27" y="52"/>
                </a:moveTo>
                <a:cubicBezTo>
                  <a:pt x="29" y="62"/>
                  <a:pt x="42" y="108"/>
                  <a:pt x="106" y="113"/>
                </a:cubicBezTo>
                <a:cubicBezTo>
                  <a:pt x="123" y="115"/>
                  <a:pt x="137" y="111"/>
                  <a:pt x="148" y="101"/>
                </a:cubicBezTo>
                <a:cubicBezTo>
                  <a:pt x="166" y="85"/>
                  <a:pt x="172" y="57"/>
                  <a:pt x="174" y="41"/>
                </a:cubicBezTo>
                <a:cubicBezTo>
                  <a:pt x="120" y="36"/>
                  <a:pt x="46" y="35"/>
                  <a:pt x="29" y="50"/>
                </a:cubicBezTo>
                <a:cubicBezTo>
                  <a:pt x="28" y="51"/>
                  <a:pt x="27" y="52"/>
                  <a:pt x="27" y="52"/>
                </a:cubicBezTo>
                <a:close/>
                <a:moveTo>
                  <a:pt x="13" y="52"/>
                </a:moveTo>
                <a:cubicBezTo>
                  <a:pt x="13" y="52"/>
                  <a:pt x="13" y="52"/>
                  <a:pt x="13" y="52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1" name="Freeform 373"/>
          <p:cNvSpPr>
            <a:spLocks/>
          </p:cNvSpPr>
          <p:nvPr/>
        </p:nvSpPr>
        <p:spPr bwMode="auto">
          <a:xfrm>
            <a:off x="8113713" y="-577850"/>
            <a:ext cx="485775" cy="401638"/>
          </a:xfrm>
          <a:custGeom>
            <a:avLst/>
            <a:gdLst>
              <a:gd name="T0" fmla="*/ 154 w 255"/>
              <a:gd name="T1" fmla="*/ 211 h 211"/>
              <a:gd name="T2" fmla="*/ 77 w 255"/>
              <a:gd name="T3" fmla="*/ 201 h 211"/>
              <a:gd name="T4" fmla="*/ 1 w 255"/>
              <a:gd name="T5" fmla="*/ 134 h 211"/>
              <a:gd name="T6" fmla="*/ 71 w 255"/>
              <a:gd name="T7" fmla="*/ 82 h 211"/>
              <a:gd name="T8" fmla="*/ 203 w 255"/>
              <a:gd name="T9" fmla="*/ 6 h 211"/>
              <a:gd name="T10" fmla="*/ 214 w 255"/>
              <a:gd name="T11" fmla="*/ 0 h 211"/>
              <a:gd name="T12" fmla="*/ 218 w 255"/>
              <a:gd name="T13" fmla="*/ 1 h 211"/>
              <a:gd name="T14" fmla="*/ 228 w 255"/>
              <a:gd name="T15" fmla="*/ 14 h 211"/>
              <a:gd name="T16" fmla="*/ 254 w 255"/>
              <a:gd name="T17" fmla="*/ 184 h 211"/>
              <a:gd name="T18" fmla="*/ 253 w 255"/>
              <a:gd name="T19" fmla="*/ 194 h 211"/>
              <a:gd name="T20" fmla="*/ 244 w 255"/>
              <a:gd name="T21" fmla="*/ 201 h 211"/>
              <a:gd name="T22" fmla="*/ 154 w 255"/>
              <a:gd name="T23" fmla="*/ 211 h 211"/>
              <a:gd name="T24" fmla="*/ 154 w 255"/>
              <a:gd name="T25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11">
                <a:moveTo>
                  <a:pt x="154" y="211"/>
                </a:moveTo>
                <a:cubicBezTo>
                  <a:pt x="125" y="211"/>
                  <a:pt x="99" y="208"/>
                  <a:pt x="77" y="201"/>
                </a:cubicBezTo>
                <a:cubicBezTo>
                  <a:pt x="28" y="185"/>
                  <a:pt x="0" y="160"/>
                  <a:pt x="1" y="134"/>
                </a:cubicBezTo>
                <a:cubicBezTo>
                  <a:pt x="2" y="110"/>
                  <a:pt x="25" y="93"/>
                  <a:pt x="71" y="82"/>
                </a:cubicBezTo>
                <a:cubicBezTo>
                  <a:pt x="163" y="61"/>
                  <a:pt x="203" y="7"/>
                  <a:pt x="203" y="6"/>
                </a:cubicBezTo>
                <a:cubicBezTo>
                  <a:pt x="206" y="2"/>
                  <a:pt x="210" y="0"/>
                  <a:pt x="214" y="0"/>
                </a:cubicBezTo>
                <a:cubicBezTo>
                  <a:pt x="215" y="0"/>
                  <a:pt x="217" y="1"/>
                  <a:pt x="218" y="1"/>
                </a:cubicBezTo>
                <a:cubicBezTo>
                  <a:pt x="224" y="3"/>
                  <a:pt x="228" y="8"/>
                  <a:pt x="228" y="14"/>
                </a:cubicBezTo>
                <a:cubicBezTo>
                  <a:pt x="225" y="88"/>
                  <a:pt x="253" y="183"/>
                  <a:pt x="254" y="184"/>
                </a:cubicBezTo>
                <a:cubicBezTo>
                  <a:pt x="255" y="187"/>
                  <a:pt x="254" y="191"/>
                  <a:pt x="253" y="194"/>
                </a:cubicBezTo>
                <a:cubicBezTo>
                  <a:pt x="251" y="198"/>
                  <a:pt x="248" y="200"/>
                  <a:pt x="244" y="201"/>
                </a:cubicBezTo>
                <a:cubicBezTo>
                  <a:pt x="242" y="201"/>
                  <a:pt x="202" y="211"/>
                  <a:pt x="154" y="211"/>
                </a:cubicBezTo>
                <a:cubicBezTo>
                  <a:pt x="154" y="211"/>
                  <a:pt x="154" y="211"/>
                  <a:pt x="154" y="211"/>
                </a:cubicBez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2" name="Freeform 374"/>
          <p:cNvSpPr>
            <a:spLocks noEditPoints="1"/>
          </p:cNvSpPr>
          <p:nvPr/>
        </p:nvSpPr>
        <p:spPr bwMode="auto">
          <a:xfrm>
            <a:off x="8069263" y="-603250"/>
            <a:ext cx="555625" cy="452438"/>
          </a:xfrm>
          <a:custGeom>
            <a:avLst/>
            <a:gdLst>
              <a:gd name="T0" fmla="*/ 237 w 292"/>
              <a:gd name="T1" fmla="*/ 27 h 238"/>
              <a:gd name="T2" fmla="*/ 237 w 292"/>
              <a:gd name="T3" fmla="*/ 27 h 238"/>
              <a:gd name="T4" fmla="*/ 237 w 292"/>
              <a:gd name="T5" fmla="*/ 27 h 238"/>
              <a:gd name="T6" fmla="*/ 264 w 292"/>
              <a:gd name="T7" fmla="*/ 201 h 238"/>
              <a:gd name="T8" fmla="*/ 177 w 292"/>
              <a:gd name="T9" fmla="*/ 211 h 238"/>
              <a:gd name="T10" fmla="*/ 104 w 292"/>
              <a:gd name="T11" fmla="*/ 201 h 238"/>
              <a:gd name="T12" fmla="*/ 97 w 292"/>
              <a:gd name="T13" fmla="*/ 108 h 238"/>
              <a:gd name="T14" fmla="*/ 237 w 292"/>
              <a:gd name="T15" fmla="*/ 27 h 238"/>
              <a:gd name="T16" fmla="*/ 237 w 292"/>
              <a:gd name="T17" fmla="*/ 0 h 238"/>
              <a:gd name="T18" fmla="*/ 215 w 292"/>
              <a:gd name="T19" fmla="*/ 11 h 238"/>
              <a:gd name="T20" fmla="*/ 215 w 292"/>
              <a:gd name="T21" fmla="*/ 11 h 238"/>
              <a:gd name="T22" fmla="*/ 91 w 292"/>
              <a:gd name="T23" fmla="*/ 82 h 238"/>
              <a:gd name="T24" fmla="*/ 10 w 292"/>
              <a:gd name="T25" fmla="*/ 146 h 238"/>
              <a:gd name="T26" fmla="*/ 96 w 292"/>
              <a:gd name="T27" fmla="*/ 227 h 238"/>
              <a:gd name="T28" fmla="*/ 177 w 292"/>
              <a:gd name="T29" fmla="*/ 238 h 238"/>
              <a:gd name="T30" fmla="*/ 270 w 292"/>
              <a:gd name="T31" fmla="*/ 227 h 238"/>
              <a:gd name="T32" fmla="*/ 287 w 292"/>
              <a:gd name="T33" fmla="*/ 214 h 238"/>
              <a:gd name="T34" fmla="*/ 290 w 292"/>
              <a:gd name="T35" fmla="*/ 193 h 238"/>
              <a:gd name="T36" fmla="*/ 264 w 292"/>
              <a:gd name="T37" fmla="*/ 28 h 238"/>
              <a:gd name="T38" fmla="*/ 264 w 292"/>
              <a:gd name="T39" fmla="*/ 27 h 238"/>
              <a:gd name="T40" fmla="*/ 264 w 292"/>
              <a:gd name="T41" fmla="*/ 21 h 238"/>
              <a:gd name="T42" fmla="*/ 246 w 292"/>
              <a:gd name="T43" fmla="*/ 1 h 238"/>
              <a:gd name="T44" fmla="*/ 237 w 292"/>
              <a:gd name="T45" fmla="*/ 0 h 238"/>
              <a:gd name="T46" fmla="*/ 237 w 292"/>
              <a:gd name="T47" fmla="*/ 54 h 238"/>
              <a:gd name="T48" fmla="*/ 237 w 292"/>
              <a:gd name="T49" fmla="*/ 54 h 238"/>
              <a:gd name="T50" fmla="*/ 237 w 292"/>
              <a:gd name="T51" fmla="*/ 5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2" h="238">
                <a:moveTo>
                  <a:pt x="237" y="27"/>
                </a:moveTo>
                <a:cubicBezTo>
                  <a:pt x="237" y="27"/>
                  <a:pt x="237" y="27"/>
                  <a:pt x="237" y="27"/>
                </a:cubicBezTo>
                <a:moveTo>
                  <a:pt x="237" y="27"/>
                </a:moveTo>
                <a:cubicBezTo>
                  <a:pt x="235" y="104"/>
                  <a:pt x="264" y="201"/>
                  <a:pt x="264" y="201"/>
                </a:cubicBezTo>
                <a:cubicBezTo>
                  <a:pt x="264" y="201"/>
                  <a:pt x="224" y="211"/>
                  <a:pt x="177" y="211"/>
                </a:cubicBezTo>
                <a:cubicBezTo>
                  <a:pt x="153" y="211"/>
                  <a:pt x="127" y="208"/>
                  <a:pt x="104" y="201"/>
                </a:cubicBezTo>
                <a:cubicBezTo>
                  <a:pt x="35" y="178"/>
                  <a:pt x="0" y="131"/>
                  <a:pt x="97" y="108"/>
                </a:cubicBezTo>
                <a:cubicBezTo>
                  <a:pt x="195" y="86"/>
                  <a:pt x="237" y="27"/>
                  <a:pt x="237" y="27"/>
                </a:cubicBezTo>
                <a:moveTo>
                  <a:pt x="237" y="0"/>
                </a:moveTo>
                <a:cubicBezTo>
                  <a:pt x="228" y="0"/>
                  <a:pt x="220" y="4"/>
                  <a:pt x="215" y="11"/>
                </a:cubicBezTo>
                <a:cubicBezTo>
                  <a:pt x="215" y="11"/>
                  <a:pt x="215" y="11"/>
                  <a:pt x="215" y="11"/>
                </a:cubicBezTo>
                <a:cubicBezTo>
                  <a:pt x="213" y="15"/>
                  <a:pt x="175" y="62"/>
                  <a:pt x="91" y="82"/>
                </a:cubicBezTo>
                <a:cubicBezTo>
                  <a:pt x="39" y="94"/>
                  <a:pt x="11" y="116"/>
                  <a:pt x="10" y="146"/>
                </a:cubicBezTo>
                <a:cubicBezTo>
                  <a:pt x="9" y="179"/>
                  <a:pt x="41" y="209"/>
                  <a:pt x="96" y="227"/>
                </a:cubicBezTo>
                <a:cubicBezTo>
                  <a:pt x="119" y="234"/>
                  <a:pt x="146" y="238"/>
                  <a:pt x="177" y="238"/>
                </a:cubicBezTo>
                <a:cubicBezTo>
                  <a:pt x="227" y="238"/>
                  <a:pt x="269" y="227"/>
                  <a:pt x="270" y="227"/>
                </a:cubicBezTo>
                <a:cubicBezTo>
                  <a:pt x="278" y="225"/>
                  <a:pt x="284" y="221"/>
                  <a:pt x="287" y="214"/>
                </a:cubicBezTo>
                <a:cubicBezTo>
                  <a:pt x="291" y="208"/>
                  <a:pt x="292" y="200"/>
                  <a:pt x="290" y="193"/>
                </a:cubicBezTo>
                <a:cubicBezTo>
                  <a:pt x="289" y="192"/>
                  <a:pt x="262" y="100"/>
                  <a:pt x="264" y="28"/>
                </a:cubicBezTo>
                <a:cubicBezTo>
                  <a:pt x="264" y="28"/>
                  <a:pt x="264" y="27"/>
                  <a:pt x="264" y="27"/>
                </a:cubicBezTo>
                <a:cubicBezTo>
                  <a:pt x="264" y="25"/>
                  <a:pt x="264" y="23"/>
                  <a:pt x="264" y="21"/>
                </a:cubicBezTo>
                <a:cubicBezTo>
                  <a:pt x="262" y="12"/>
                  <a:pt x="255" y="4"/>
                  <a:pt x="246" y="1"/>
                </a:cubicBezTo>
                <a:cubicBezTo>
                  <a:pt x="243" y="0"/>
                  <a:pt x="240" y="0"/>
                  <a:pt x="237" y="0"/>
                </a:cubicBezTo>
                <a:close/>
                <a:moveTo>
                  <a:pt x="237" y="54"/>
                </a:moveTo>
                <a:cubicBezTo>
                  <a:pt x="237" y="54"/>
                  <a:pt x="237" y="54"/>
                  <a:pt x="237" y="54"/>
                </a:cubicBezTo>
                <a:cubicBezTo>
                  <a:pt x="237" y="54"/>
                  <a:pt x="237" y="54"/>
                  <a:pt x="237" y="5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3" name="Freeform 375"/>
          <p:cNvSpPr>
            <a:spLocks/>
          </p:cNvSpPr>
          <p:nvPr/>
        </p:nvSpPr>
        <p:spPr bwMode="auto">
          <a:xfrm>
            <a:off x="8458200" y="-2387600"/>
            <a:ext cx="2216150" cy="2424113"/>
          </a:xfrm>
          <a:custGeom>
            <a:avLst/>
            <a:gdLst>
              <a:gd name="T0" fmla="*/ 857 w 1164"/>
              <a:gd name="T1" fmla="*/ 1275 h 1275"/>
              <a:gd name="T2" fmla="*/ 855 w 1164"/>
              <a:gd name="T3" fmla="*/ 1275 h 1275"/>
              <a:gd name="T4" fmla="*/ 712 w 1164"/>
              <a:gd name="T5" fmla="*/ 1220 h 1275"/>
              <a:gd name="T6" fmla="*/ 704 w 1164"/>
              <a:gd name="T7" fmla="*/ 1220 h 1275"/>
              <a:gd name="T8" fmla="*/ 630 w 1164"/>
              <a:gd name="T9" fmla="*/ 1248 h 1275"/>
              <a:gd name="T10" fmla="*/ 528 w 1164"/>
              <a:gd name="T11" fmla="*/ 1270 h 1275"/>
              <a:gd name="T12" fmla="*/ 234 w 1164"/>
              <a:gd name="T13" fmla="*/ 1196 h 1275"/>
              <a:gd name="T14" fmla="*/ 176 w 1164"/>
              <a:gd name="T15" fmla="*/ 1201 h 1275"/>
              <a:gd name="T16" fmla="*/ 16 w 1164"/>
              <a:gd name="T17" fmla="*/ 1111 h 1275"/>
              <a:gd name="T18" fmla="*/ 48 w 1164"/>
              <a:gd name="T19" fmla="*/ 951 h 1275"/>
              <a:gd name="T20" fmla="*/ 170 w 1164"/>
              <a:gd name="T21" fmla="*/ 876 h 1275"/>
              <a:gd name="T22" fmla="*/ 177 w 1164"/>
              <a:gd name="T23" fmla="*/ 863 h 1275"/>
              <a:gd name="T24" fmla="*/ 153 w 1164"/>
              <a:gd name="T25" fmla="*/ 815 h 1275"/>
              <a:gd name="T26" fmla="*/ 138 w 1164"/>
              <a:gd name="T27" fmla="*/ 374 h 1275"/>
              <a:gd name="T28" fmla="*/ 472 w 1164"/>
              <a:gd name="T29" fmla="*/ 105 h 1275"/>
              <a:gd name="T30" fmla="*/ 521 w 1164"/>
              <a:gd name="T31" fmla="*/ 3 h 1275"/>
              <a:gd name="T32" fmla="*/ 531 w 1164"/>
              <a:gd name="T33" fmla="*/ 0 h 1275"/>
              <a:gd name="T34" fmla="*/ 531 w 1164"/>
              <a:gd name="T35" fmla="*/ 0 h 1275"/>
              <a:gd name="T36" fmla="*/ 541 w 1164"/>
              <a:gd name="T37" fmla="*/ 5 h 1275"/>
              <a:gd name="T38" fmla="*/ 592 w 1164"/>
              <a:gd name="T39" fmla="*/ 102 h 1275"/>
              <a:gd name="T40" fmla="*/ 878 w 1164"/>
              <a:gd name="T41" fmla="*/ 170 h 1275"/>
              <a:gd name="T42" fmla="*/ 980 w 1164"/>
              <a:gd name="T43" fmla="*/ 114 h 1275"/>
              <a:gd name="T44" fmla="*/ 986 w 1164"/>
              <a:gd name="T45" fmla="*/ 113 h 1275"/>
              <a:gd name="T46" fmla="*/ 990 w 1164"/>
              <a:gd name="T47" fmla="*/ 113 h 1275"/>
              <a:gd name="T48" fmla="*/ 998 w 1164"/>
              <a:gd name="T49" fmla="*/ 120 h 1275"/>
              <a:gd name="T50" fmla="*/ 1027 w 1164"/>
              <a:gd name="T51" fmla="*/ 222 h 1275"/>
              <a:gd name="T52" fmla="*/ 1153 w 1164"/>
              <a:gd name="T53" fmla="*/ 578 h 1275"/>
              <a:gd name="T54" fmla="*/ 1102 w 1164"/>
              <a:gd name="T55" fmla="*/ 878 h 1275"/>
              <a:gd name="T56" fmla="*/ 1083 w 1164"/>
              <a:gd name="T57" fmla="*/ 951 h 1275"/>
              <a:gd name="T58" fmla="*/ 1037 w 1164"/>
              <a:gd name="T59" fmla="*/ 1134 h 1275"/>
              <a:gd name="T60" fmla="*/ 858 w 1164"/>
              <a:gd name="T61" fmla="*/ 1275 h 1275"/>
              <a:gd name="T62" fmla="*/ 857 w 1164"/>
              <a:gd name="T63" fmla="*/ 1275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64" h="1275">
                <a:moveTo>
                  <a:pt x="857" y="1275"/>
                </a:moveTo>
                <a:cubicBezTo>
                  <a:pt x="856" y="1275"/>
                  <a:pt x="856" y="1275"/>
                  <a:pt x="855" y="1275"/>
                </a:cubicBezTo>
                <a:cubicBezTo>
                  <a:pt x="852" y="1275"/>
                  <a:pt x="763" y="1266"/>
                  <a:pt x="712" y="1220"/>
                </a:cubicBezTo>
                <a:cubicBezTo>
                  <a:pt x="710" y="1220"/>
                  <a:pt x="707" y="1220"/>
                  <a:pt x="704" y="1220"/>
                </a:cubicBezTo>
                <a:cubicBezTo>
                  <a:pt x="689" y="1220"/>
                  <a:pt x="660" y="1223"/>
                  <a:pt x="630" y="1248"/>
                </a:cubicBezTo>
                <a:cubicBezTo>
                  <a:pt x="608" y="1266"/>
                  <a:pt x="562" y="1270"/>
                  <a:pt x="528" y="1270"/>
                </a:cubicBezTo>
                <a:cubicBezTo>
                  <a:pt x="434" y="1270"/>
                  <a:pt x="300" y="1243"/>
                  <a:pt x="234" y="1196"/>
                </a:cubicBezTo>
                <a:cubicBezTo>
                  <a:pt x="224" y="1198"/>
                  <a:pt x="202" y="1201"/>
                  <a:pt x="176" y="1201"/>
                </a:cubicBezTo>
                <a:cubicBezTo>
                  <a:pt x="89" y="1201"/>
                  <a:pt x="34" y="1170"/>
                  <a:pt x="16" y="1111"/>
                </a:cubicBezTo>
                <a:cubicBezTo>
                  <a:pt x="0" y="1059"/>
                  <a:pt x="11" y="1000"/>
                  <a:pt x="48" y="951"/>
                </a:cubicBezTo>
                <a:cubicBezTo>
                  <a:pt x="80" y="907"/>
                  <a:pt x="128" y="878"/>
                  <a:pt x="170" y="876"/>
                </a:cubicBezTo>
                <a:cubicBezTo>
                  <a:pt x="173" y="874"/>
                  <a:pt x="176" y="869"/>
                  <a:pt x="177" y="863"/>
                </a:cubicBezTo>
                <a:cubicBezTo>
                  <a:pt x="179" y="851"/>
                  <a:pt x="170" y="834"/>
                  <a:pt x="153" y="815"/>
                </a:cubicBezTo>
                <a:cubicBezTo>
                  <a:pt x="99" y="758"/>
                  <a:pt x="20" y="568"/>
                  <a:pt x="138" y="374"/>
                </a:cubicBezTo>
                <a:cubicBezTo>
                  <a:pt x="239" y="207"/>
                  <a:pt x="433" y="121"/>
                  <a:pt x="472" y="105"/>
                </a:cubicBezTo>
                <a:cubicBezTo>
                  <a:pt x="477" y="85"/>
                  <a:pt x="495" y="28"/>
                  <a:pt x="521" y="3"/>
                </a:cubicBezTo>
                <a:cubicBezTo>
                  <a:pt x="524" y="1"/>
                  <a:pt x="527" y="0"/>
                  <a:pt x="531" y="0"/>
                </a:cubicBezTo>
                <a:cubicBezTo>
                  <a:pt x="531" y="0"/>
                  <a:pt x="531" y="0"/>
                  <a:pt x="531" y="0"/>
                </a:cubicBezTo>
                <a:cubicBezTo>
                  <a:pt x="535" y="0"/>
                  <a:pt x="539" y="2"/>
                  <a:pt x="541" y="5"/>
                </a:cubicBezTo>
                <a:cubicBezTo>
                  <a:pt x="543" y="7"/>
                  <a:pt x="580" y="53"/>
                  <a:pt x="592" y="102"/>
                </a:cubicBezTo>
                <a:cubicBezTo>
                  <a:pt x="629" y="104"/>
                  <a:pt x="755" y="114"/>
                  <a:pt x="878" y="170"/>
                </a:cubicBezTo>
                <a:cubicBezTo>
                  <a:pt x="980" y="114"/>
                  <a:pt x="980" y="114"/>
                  <a:pt x="980" y="114"/>
                </a:cubicBezTo>
                <a:cubicBezTo>
                  <a:pt x="982" y="113"/>
                  <a:pt x="984" y="113"/>
                  <a:pt x="986" y="113"/>
                </a:cubicBezTo>
                <a:cubicBezTo>
                  <a:pt x="988" y="113"/>
                  <a:pt x="989" y="113"/>
                  <a:pt x="990" y="113"/>
                </a:cubicBezTo>
                <a:cubicBezTo>
                  <a:pt x="994" y="114"/>
                  <a:pt x="997" y="117"/>
                  <a:pt x="998" y="120"/>
                </a:cubicBezTo>
                <a:cubicBezTo>
                  <a:pt x="1000" y="122"/>
                  <a:pt x="1025" y="171"/>
                  <a:pt x="1027" y="222"/>
                </a:cubicBezTo>
                <a:cubicBezTo>
                  <a:pt x="1052" y="245"/>
                  <a:pt x="1164" y="365"/>
                  <a:pt x="1153" y="578"/>
                </a:cubicBezTo>
                <a:cubicBezTo>
                  <a:pt x="1146" y="734"/>
                  <a:pt x="1120" y="817"/>
                  <a:pt x="1102" y="878"/>
                </a:cubicBezTo>
                <a:cubicBezTo>
                  <a:pt x="1093" y="907"/>
                  <a:pt x="1086" y="929"/>
                  <a:pt x="1083" y="951"/>
                </a:cubicBezTo>
                <a:cubicBezTo>
                  <a:pt x="1081" y="982"/>
                  <a:pt x="1070" y="1062"/>
                  <a:pt x="1037" y="1134"/>
                </a:cubicBezTo>
                <a:cubicBezTo>
                  <a:pt x="996" y="1223"/>
                  <a:pt x="935" y="1270"/>
                  <a:pt x="858" y="1275"/>
                </a:cubicBezTo>
                <a:cubicBezTo>
                  <a:pt x="857" y="1275"/>
                  <a:pt x="857" y="1275"/>
                  <a:pt x="857" y="1275"/>
                </a:cubicBez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4" name="Freeform 376"/>
          <p:cNvSpPr>
            <a:spLocks noEditPoints="1"/>
          </p:cNvSpPr>
          <p:nvPr/>
        </p:nvSpPr>
        <p:spPr bwMode="auto">
          <a:xfrm>
            <a:off x="8431213" y="-2414587"/>
            <a:ext cx="2260600" cy="2476500"/>
          </a:xfrm>
          <a:custGeom>
            <a:avLst/>
            <a:gdLst>
              <a:gd name="T0" fmla="*/ 545 w 1187"/>
              <a:gd name="T1" fmla="*/ 27 h 1303"/>
              <a:gd name="T2" fmla="*/ 594 w 1187"/>
              <a:gd name="T3" fmla="*/ 129 h 1303"/>
              <a:gd name="T4" fmla="*/ 892 w 1187"/>
              <a:gd name="T5" fmla="*/ 199 h 1303"/>
              <a:gd name="T6" fmla="*/ 963 w 1187"/>
              <a:gd name="T7" fmla="*/ 161 h 1303"/>
              <a:gd name="T8" fmla="*/ 1000 w 1187"/>
              <a:gd name="T9" fmla="*/ 140 h 1303"/>
              <a:gd name="T10" fmla="*/ 1028 w 1187"/>
              <a:gd name="T11" fmla="*/ 242 h 1303"/>
              <a:gd name="T12" fmla="*/ 1154 w 1187"/>
              <a:gd name="T13" fmla="*/ 592 h 1303"/>
              <a:gd name="T14" fmla="*/ 1084 w 1187"/>
              <a:gd name="T15" fmla="*/ 964 h 1303"/>
              <a:gd name="T16" fmla="*/ 871 w 1187"/>
              <a:gd name="T17" fmla="*/ 1276 h 1303"/>
              <a:gd name="T18" fmla="*/ 732 w 1187"/>
              <a:gd name="T19" fmla="*/ 1221 h 1303"/>
              <a:gd name="T20" fmla="*/ 718 w 1187"/>
              <a:gd name="T21" fmla="*/ 1220 h 1303"/>
              <a:gd name="T22" fmla="*/ 635 w 1187"/>
              <a:gd name="T23" fmla="*/ 1252 h 1303"/>
              <a:gd name="T24" fmla="*/ 542 w 1187"/>
              <a:gd name="T25" fmla="*/ 1271 h 1303"/>
              <a:gd name="T26" fmla="*/ 251 w 1187"/>
              <a:gd name="T27" fmla="*/ 1196 h 1303"/>
              <a:gd name="T28" fmla="*/ 190 w 1187"/>
              <a:gd name="T29" fmla="*/ 1201 h 1303"/>
              <a:gd name="T30" fmla="*/ 43 w 1187"/>
              <a:gd name="T31" fmla="*/ 1122 h 1303"/>
              <a:gd name="T32" fmla="*/ 189 w 1187"/>
              <a:gd name="T33" fmla="*/ 903 h 1303"/>
              <a:gd name="T34" fmla="*/ 177 w 1187"/>
              <a:gd name="T35" fmla="*/ 820 h 1303"/>
              <a:gd name="T36" fmla="*/ 163 w 1187"/>
              <a:gd name="T37" fmla="*/ 395 h 1303"/>
              <a:gd name="T38" fmla="*/ 497 w 1187"/>
              <a:gd name="T39" fmla="*/ 129 h 1303"/>
              <a:gd name="T40" fmla="*/ 545 w 1187"/>
              <a:gd name="T41" fmla="*/ 27 h 1303"/>
              <a:gd name="T42" fmla="*/ 545 w 1187"/>
              <a:gd name="T43" fmla="*/ 0 h 1303"/>
              <a:gd name="T44" fmla="*/ 526 w 1187"/>
              <a:gd name="T45" fmla="*/ 7 h 1303"/>
              <a:gd name="T46" fmla="*/ 474 w 1187"/>
              <a:gd name="T47" fmla="*/ 109 h 1303"/>
              <a:gd name="T48" fmla="*/ 357 w 1187"/>
              <a:gd name="T49" fmla="*/ 171 h 1303"/>
              <a:gd name="T50" fmla="*/ 140 w 1187"/>
              <a:gd name="T51" fmla="*/ 381 h 1303"/>
              <a:gd name="T52" fmla="*/ 81 w 1187"/>
              <a:gd name="T53" fmla="*/ 657 h 1303"/>
              <a:gd name="T54" fmla="*/ 157 w 1187"/>
              <a:gd name="T55" fmla="*/ 839 h 1303"/>
              <a:gd name="T56" fmla="*/ 178 w 1187"/>
              <a:gd name="T57" fmla="*/ 875 h 1303"/>
              <a:gd name="T58" fmla="*/ 177 w 1187"/>
              <a:gd name="T59" fmla="*/ 877 h 1303"/>
              <a:gd name="T60" fmla="*/ 51 w 1187"/>
              <a:gd name="T61" fmla="*/ 957 h 1303"/>
              <a:gd name="T62" fmla="*/ 17 w 1187"/>
              <a:gd name="T63" fmla="*/ 1129 h 1303"/>
              <a:gd name="T64" fmla="*/ 190 w 1187"/>
              <a:gd name="T65" fmla="*/ 1229 h 1303"/>
              <a:gd name="T66" fmla="*/ 245 w 1187"/>
              <a:gd name="T67" fmla="*/ 1225 h 1303"/>
              <a:gd name="T68" fmla="*/ 542 w 1187"/>
              <a:gd name="T69" fmla="*/ 1298 h 1303"/>
              <a:gd name="T70" fmla="*/ 653 w 1187"/>
              <a:gd name="T71" fmla="*/ 1273 h 1303"/>
              <a:gd name="T72" fmla="*/ 718 w 1187"/>
              <a:gd name="T73" fmla="*/ 1247 h 1303"/>
              <a:gd name="T74" fmla="*/ 720 w 1187"/>
              <a:gd name="T75" fmla="*/ 1247 h 1303"/>
              <a:gd name="T76" fmla="*/ 868 w 1187"/>
              <a:gd name="T77" fmla="*/ 1303 h 1303"/>
              <a:gd name="T78" fmla="*/ 871 w 1187"/>
              <a:gd name="T79" fmla="*/ 1303 h 1303"/>
              <a:gd name="T80" fmla="*/ 872 w 1187"/>
              <a:gd name="T81" fmla="*/ 1303 h 1303"/>
              <a:gd name="T82" fmla="*/ 1063 w 1187"/>
              <a:gd name="T83" fmla="*/ 1154 h 1303"/>
              <a:gd name="T84" fmla="*/ 1111 w 1187"/>
              <a:gd name="T85" fmla="*/ 967 h 1303"/>
              <a:gd name="T86" fmla="*/ 1128 w 1187"/>
              <a:gd name="T87" fmla="*/ 896 h 1303"/>
              <a:gd name="T88" fmla="*/ 1181 w 1187"/>
              <a:gd name="T89" fmla="*/ 593 h 1303"/>
              <a:gd name="T90" fmla="*/ 1119 w 1187"/>
              <a:gd name="T91" fmla="*/ 317 h 1303"/>
              <a:gd name="T92" fmla="*/ 1054 w 1187"/>
              <a:gd name="T93" fmla="*/ 230 h 1303"/>
              <a:gd name="T94" fmla="*/ 1025 w 1187"/>
              <a:gd name="T95" fmla="*/ 128 h 1303"/>
              <a:gd name="T96" fmla="*/ 1008 w 1187"/>
              <a:gd name="T97" fmla="*/ 114 h 1303"/>
              <a:gd name="T98" fmla="*/ 1000 w 1187"/>
              <a:gd name="T99" fmla="*/ 113 h 1303"/>
              <a:gd name="T100" fmla="*/ 988 w 1187"/>
              <a:gd name="T101" fmla="*/ 116 h 1303"/>
              <a:gd name="T102" fmla="*/ 950 w 1187"/>
              <a:gd name="T103" fmla="*/ 137 h 1303"/>
              <a:gd name="T104" fmla="*/ 891 w 1187"/>
              <a:gd name="T105" fmla="*/ 169 h 1303"/>
              <a:gd name="T106" fmla="*/ 616 w 1187"/>
              <a:gd name="T107" fmla="*/ 103 h 1303"/>
              <a:gd name="T108" fmla="*/ 565 w 1187"/>
              <a:gd name="T109" fmla="*/ 10 h 1303"/>
              <a:gd name="T110" fmla="*/ 546 w 1187"/>
              <a:gd name="T111" fmla="*/ 0 h 1303"/>
              <a:gd name="T112" fmla="*/ 545 w 1187"/>
              <a:gd name="T113" fmla="*/ 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87" h="1303">
                <a:moveTo>
                  <a:pt x="545" y="27"/>
                </a:moveTo>
                <a:cubicBezTo>
                  <a:pt x="545" y="27"/>
                  <a:pt x="587" y="79"/>
                  <a:pt x="594" y="129"/>
                </a:cubicBezTo>
                <a:cubicBezTo>
                  <a:pt x="594" y="129"/>
                  <a:pt x="748" y="132"/>
                  <a:pt x="892" y="199"/>
                </a:cubicBezTo>
                <a:cubicBezTo>
                  <a:pt x="963" y="161"/>
                  <a:pt x="963" y="161"/>
                  <a:pt x="963" y="161"/>
                </a:cubicBezTo>
                <a:cubicBezTo>
                  <a:pt x="1000" y="140"/>
                  <a:pt x="1000" y="140"/>
                  <a:pt x="1000" y="140"/>
                </a:cubicBezTo>
                <a:cubicBezTo>
                  <a:pt x="1000" y="140"/>
                  <a:pt x="1028" y="192"/>
                  <a:pt x="1028" y="242"/>
                </a:cubicBezTo>
                <a:cubicBezTo>
                  <a:pt x="1028" y="242"/>
                  <a:pt x="1165" y="361"/>
                  <a:pt x="1154" y="592"/>
                </a:cubicBezTo>
                <a:cubicBezTo>
                  <a:pt x="1143" y="822"/>
                  <a:pt x="1091" y="894"/>
                  <a:pt x="1084" y="964"/>
                </a:cubicBezTo>
                <a:cubicBezTo>
                  <a:pt x="1077" y="1034"/>
                  <a:pt x="1040" y="1265"/>
                  <a:pt x="871" y="1276"/>
                </a:cubicBezTo>
                <a:cubicBezTo>
                  <a:pt x="871" y="1276"/>
                  <a:pt x="779" y="1267"/>
                  <a:pt x="732" y="1221"/>
                </a:cubicBezTo>
                <a:cubicBezTo>
                  <a:pt x="732" y="1221"/>
                  <a:pt x="727" y="1220"/>
                  <a:pt x="718" y="1220"/>
                </a:cubicBezTo>
                <a:cubicBezTo>
                  <a:pt x="700" y="1220"/>
                  <a:pt x="668" y="1225"/>
                  <a:pt x="635" y="1252"/>
                </a:cubicBezTo>
                <a:cubicBezTo>
                  <a:pt x="620" y="1265"/>
                  <a:pt x="585" y="1271"/>
                  <a:pt x="542" y="1271"/>
                </a:cubicBezTo>
                <a:cubicBezTo>
                  <a:pt x="447" y="1271"/>
                  <a:pt x="313" y="1242"/>
                  <a:pt x="251" y="1196"/>
                </a:cubicBezTo>
                <a:cubicBezTo>
                  <a:pt x="251" y="1196"/>
                  <a:pt x="224" y="1201"/>
                  <a:pt x="190" y="1201"/>
                </a:cubicBezTo>
                <a:cubicBezTo>
                  <a:pt x="136" y="1201"/>
                  <a:pt x="64" y="1188"/>
                  <a:pt x="43" y="1122"/>
                </a:cubicBezTo>
                <a:cubicBezTo>
                  <a:pt x="9" y="1011"/>
                  <a:pt x="111" y="903"/>
                  <a:pt x="189" y="903"/>
                </a:cubicBezTo>
                <a:cubicBezTo>
                  <a:pt x="189" y="903"/>
                  <a:pt x="233" y="879"/>
                  <a:pt x="177" y="820"/>
                </a:cubicBezTo>
                <a:cubicBezTo>
                  <a:pt x="121" y="761"/>
                  <a:pt x="53" y="576"/>
                  <a:pt x="163" y="395"/>
                </a:cubicBezTo>
                <a:cubicBezTo>
                  <a:pt x="273" y="214"/>
                  <a:pt x="497" y="129"/>
                  <a:pt x="497" y="129"/>
                </a:cubicBezTo>
                <a:cubicBezTo>
                  <a:pt x="497" y="129"/>
                  <a:pt x="515" y="54"/>
                  <a:pt x="545" y="27"/>
                </a:cubicBezTo>
                <a:moveTo>
                  <a:pt x="545" y="0"/>
                </a:moveTo>
                <a:cubicBezTo>
                  <a:pt x="538" y="0"/>
                  <a:pt x="531" y="3"/>
                  <a:pt x="526" y="7"/>
                </a:cubicBezTo>
                <a:cubicBezTo>
                  <a:pt x="499" y="32"/>
                  <a:pt x="482" y="84"/>
                  <a:pt x="474" y="109"/>
                </a:cubicBezTo>
                <a:cubicBezTo>
                  <a:pt x="453" y="118"/>
                  <a:pt x="409" y="139"/>
                  <a:pt x="357" y="171"/>
                </a:cubicBezTo>
                <a:cubicBezTo>
                  <a:pt x="291" y="213"/>
                  <a:pt x="200" y="283"/>
                  <a:pt x="140" y="381"/>
                </a:cubicBezTo>
                <a:cubicBezTo>
                  <a:pt x="75" y="488"/>
                  <a:pt x="72" y="590"/>
                  <a:pt x="81" y="657"/>
                </a:cubicBezTo>
                <a:cubicBezTo>
                  <a:pt x="92" y="744"/>
                  <a:pt x="128" y="808"/>
                  <a:pt x="157" y="839"/>
                </a:cubicBezTo>
                <a:cubicBezTo>
                  <a:pt x="173" y="856"/>
                  <a:pt x="179" y="869"/>
                  <a:pt x="178" y="875"/>
                </a:cubicBezTo>
                <a:cubicBezTo>
                  <a:pt x="178" y="876"/>
                  <a:pt x="178" y="876"/>
                  <a:pt x="177" y="877"/>
                </a:cubicBezTo>
                <a:cubicBezTo>
                  <a:pt x="133" y="881"/>
                  <a:pt x="84" y="912"/>
                  <a:pt x="51" y="957"/>
                </a:cubicBezTo>
                <a:cubicBezTo>
                  <a:pt x="12" y="1010"/>
                  <a:pt x="0" y="1072"/>
                  <a:pt x="17" y="1129"/>
                </a:cubicBezTo>
                <a:cubicBezTo>
                  <a:pt x="37" y="1193"/>
                  <a:pt x="98" y="1229"/>
                  <a:pt x="190" y="1229"/>
                </a:cubicBezTo>
                <a:cubicBezTo>
                  <a:pt x="213" y="1229"/>
                  <a:pt x="233" y="1226"/>
                  <a:pt x="245" y="1225"/>
                </a:cubicBezTo>
                <a:cubicBezTo>
                  <a:pt x="316" y="1272"/>
                  <a:pt x="449" y="1298"/>
                  <a:pt x="542" y="1298"/>
                </a:cubicBezTo>
                <a:cubicBezTo>
                  <a:pt x="595" y="1298"/>
                  <a:pt x="633" y="1289"/>
                  <a:pt x="653" y="1273"/>
                </a:cubicBezTo>
                <a:cubicBezTo>
                  <a:pt x="679" y="1251"/>
                  <a:pt x="705" y="1247"/>
                  <a:pt x="718" y="1247"/>
                </a:cubicBezTo>
                <a:cubicBezTo>
                  <a:pt x="719" y="1247"/>
                  <a:pt x="720" y="1247"/>
                  <a:pt x="720" y="1247"/>
                </a:cubicBezTo>
                <a:cubicBezTo>
                  <a:pt x="775" y="1293"/>
                  <a:pt x="864" y="1302"/>
                  <a:pt x="868" y="1303"/>
                </a:cubicBezTo>
                <a:cubicBezTo>
                  <a:pt x="869" y="1303"/>
                  <a:pt x="870" y="1303"/>
                  <a:pt x="871" y="1303"/>
                </a:cubicBezTo>
                <a:cubicBezTo>
                  <a:pt x="871" y="1303"/>
                  <a:pt x="872" y="1303"/>
                  <a:pt x="872" y="1303"/>
                </a:cubicBezTo>
                <a:cubicBezTo>
                  <a:pt x="954" y="1298"/>
                  <a:pt x="1020" y="1246"/>
                  <a:pt x="1063" y="1154"/>
                </a:cubicBezTo>
                <a:cubicBezTo>
                  <a:pt x="1097" y="1079"/>
                  <a:pt x="1108" y="998"/>
                  <a:pt x="1111" y="967"/>
                </a:cubicBezTo>
                <a:cubicBezTo>
                  <a:pt x="1113" y="946"/>
                  <a:pt x="1120" y="924"/>
                  <a:pt x="1128" y="896"/>
                </a:cubicBezTo>
                <a:cubicBezTo>
                  <a:pt x="1147" y="834"/>
                  <a:pt x="1173" y="750"/>
                  <a:pt x="1181" y="593"/>
                </a:cubicBezTo>
                <a:cubicBezTo>
                  <a:pt x="1187" y="468"/>
                  <a:pt x="1150" y="374"/>
                  <a:pt x="1119" y="317"/>
                </a:cubicBezTo>
                <a:cubicBezTo>
                  <a:pt x="1094" y="273"/>
                  <a:pt x="1068" y="243"/>
                  <a:pt x="1054" y="230"/>
                </a:cubicBezTo>
                <a:cubicBezTo>
                  <a:pt x="1051" y="178"/>
                  <a:pt x="1026" y="130"/>
                  <a:pt x="1025" y="128"/>
                </a:cubicBezTo>
                <a:cubicBezTo>
                  <a:pt x="1021" y="121"/>
                  <a:pt x="1015" y="116"/>
                  <a:pt x="1008" y="114"/>
                </a:cubicBezTo>
                <a:cubicBezTo>
                  <a:pt x="1006" y="114"/>
                  <a:pt x="1003" y="113"/>
                  <a:pt x="1000" y="113"/>
                </a:cubicBezTo>
                <a:cubicBezTo>
                  <a:pt x="996" y="113"/>
                  <a:pt x="992" y="114"/>
                  <a:pt x="988" y="116"/>
                </a:cubicBezTo>
                <a:cubicBezTo>
                  <a:pt x="950" y="137"/>
                  <a:pt x="950" y="137"/>
                  <a:pt x="950" y="137"/>
                </a:cubicBezTo>
                <a:cubicBezTo>
                  <a:pt x="891" y="169"/>
                  <a:pt x="891" y="169"/>
                  <a:pt x="891" y="169"/>
                </a:cubicBezTo>
                <a:cubicBezTo>
                  <a:pt x="778" y="119"/>
                  <a:pt x="663" y="106"/>
                  <a:pt x="616" y="103"/>
                </a:cubicBezTo>
                <a:cubicBezTo>
                  <a:pt x="602" y="55"/>
                  <a:pt x="567" y="12"/>
                  <a:pt x="565" y="10"/>
                </a:cubicBezTo>
                <a:cubicBezTo>
                  <a:pt x="561" y="4"/>
                  <a:pt x="554" y="1"/>
                  <a:pt x="546" y="0"/>
                </a:cubicBezTo>
                <a:cubicBezTo>
                  <a:pt x="546" y="0"/>
                  <a:pt x="545" y="0"/>
                  <a:pt x="545" y="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5" name="Freeform 377"/>
          <p:cNvSpPr>
            <a:spLocks/>
          </p:cNvSpPr>
          <p:nvPr/>
        </p:nvSpPr>
        <p:spPr bwMode="auto">
          <a:xfrm>
            <a:off x="8620125" y="-1797050"/>
            <a:ext cx="1863725" cy="1652588"/>
          </a:xfrm>
          <a:custGeom>
            <a:avLst/>
            <a:gdLst>
              <a:gd name="T0" fmla="*/ 126 w 979"/>
              <a:gd name="T1" fmla="*/ 18 h 869"/>
              <a:gd name="T2" fmla="*/ 219 w 979"/>
              <a:gd name="T3" fmla="*/ 68 h 869"/>
              <a:gd name="T4" fmla="*/ 546 w 979"/>
              <a:gd name="T5" fmla="*/ 238 h 869"/>
              <a:gd name="T6" fmla="*/ 862 w 979"/>
              <a:gd name="T7" fmla="*/ 238 h 869"/>
              <a:gd name="T8" fmla="*/ 839 w 979"/>
              <a:gd name="T9" fmla="*/ 412 h 869"/>
              <a:gd name="T10" fmla="*/ 853 w 979"/>
              <a:gd name="T11" fmla="*/ 453 h 869"/>
              <a:gd name="T12" fmla="*/ 977 w 979"/>
              <a:gd name="T13" fmla="*/ 537 h 869"/>
              <a:gd name="T14" fmla="*/ 869 w 979"/>
              <a:gd name="T15" fmla="*/ 687 h 869"/>
              <a:gd name="T16" fmla="*/ 869 w 979"/>
              <a:gd name="T17" fmla="*/ 720 h 869"/>
              <a:gd name="T18" fmla="*/ 864 w 979"/>
              <a:gd name="T19" fmla="*/ 836 h 869"/>
              <a:gd name="T20" fmla="*/ 596 w 979"/>
              <a:gd name="T21" fmla="*/ 781 h 869"/>
              <a:gd name="T22" fmla="*/ 275 w 979"/>
              <a:gd name="T23" fmla="*/ 735 h 869"/>
              <a:gd name="T24" fmla="*/ 257 w 979"/>
              <a:gd name="T25" fmla="*/ 634 h 869"/>
              <a:gd name="T26" fmla="*/ 350 w 979"/>
              <a:gd name="T27" fmla="*/ 643 h 869"/>
              <a:gd name="T28" fmla="*/ 241 w 979"/>
              <a:gd name="T29" fmla="*/ 603 h 869"/>
              <a:gd name="T30" fmla="*/ 22 w 979"/>
              <a:gd name="T31" fmla="*/ 355 h 869"/>
              <a:gd name="T32" fmla="*/ 126 w 979"/>
              <a:gd name="T33" fmla="*/ 18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9" h="869">
                <a:moveTo>
                  <a:pt x="126" y="18"/>
                </a:moveTo>
                <a:cubicBezTo>
                  <a:pt x="126" y="18"/>
                  <a:pt x="212" y="0"/>
                  <a:pt x="219" y="68"/>
                </a:cubicBezTo>
                <a:cubicBezTo>
                  <a:pt x="225" y="136"/>
                  <a:pt x="183" y="310"/>
                  <a:pt x="546" y="238"/>
                </a:cubicBezTo>
                <a:cubicBezTo>
                  <a:pt x="546" y="238"/>
                  <a:pt x="738" y="403"/>
                  <a:pt x="862" y="238"/>
                </a:cubicBezTo>
                <a:cubicBezTo>
                  <a:pt x="862" y="238"/>
                  <a:pt x="939" y="341"/>
                  <a:pt x="839" y="412"/>
                </a:cubicBezTo>
                <a:cubicBezTo>
                  <a:pt x="839" y="412"/>
                  <a:pt x="814" y="453"/>
                  <a:pt x="853" y="453"/>
                </a:cubicBezTo>
                <a:cubicBezTo>
                  <a:pt x="891" y="453"/>
                  <a:pt x="975" y="467"/>
                  <a:pt x="977" y="537"/>
                </a:cubicBezTo>
                <a:cubicBezTo>
                  <a:pt x="979" y="608"/>
                  <a:pt x="959" y="678"/>
                  <a:pt x="869" y="687"/>
                </a:cubicBezTo>
                <a:cubicBezTo>
                  <a:pt x="869" y="687"/>
                  <a:pt x="846" y="691"/>
                  <a:pt x="869" y="720"/>
                </a:cubicBezTo>
                <a:cubicBezTo>
                  <a:pt x="891" y="748"/>
                  <a:pt x="927" y="803"/>
                  <a:pt x="864" y="836"/>
                </a:cubicBezTo>
                <a:cubicBezTo>
                  <a:pt x="801" y="869"/>
                  <a:pt x="695" y="764"/>
                  <a:pt x="596" y="781"/>
                </a:cubicBezTo>
                <a:cubicBezTo>
                  <a:pt x="496" y="797"/>
                  <a:pt x="325" y="770"/>
                  <a:pt x="275" y="735"/>
                </a:cubicBezTo>
                <a:cubicBezTo>
                  <a:pt x="225" y="700"/>
                  <a:pt x="185" y="608"/>
                  <a:pt x="257" y="634"/>
                </a:cubicBezTo>
                <a:cubicBezTo>
                  <a:pt x="257" y="634"/>
                  <a:pt x="331" y="660"/>
                  <a:pt x="350" y="643"/>
                </a:cubicBezTo>
                <a:cubicBezTo>
                  <a:pt x="368" y="625"/>
                  <a:pt x="257" y="623"/>
                  <a:pt x="241" y="603"/>
                </a:cubicBezTo>
                <a:cubicBezTo>
                  <a:pt x="225" y="583"/>
                  <a:pt x="45" y="478"/>
                  <a:pt x="22" y="355"/>
                </a:cubicBezTo>
                <a:cubicBezTo>
                  <a:pt x="0" y="233"/>
                  <a:pt x="36" y="109"/>
                  <a:pt x="12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6" name="Oval 378"/>
          <p:cNvSpPr>
            <a:spLocks noChangeArrowheads="1"/>
          </p:cNvSpPr>
          <p:nvPr/>
        </p:nvSpPr>
        <p:spPr bwMode="auto">
          <a:xfrm>
            <a:off x="9120188" y="-1768475"/>
            <a:ext cx="274638" cy="3000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7" name="Freeform 379"/>
          <p:cNvSpPr>
            <a:spLocks/>
          </p:cNvSpPr>
          <p:nvPr/>
        </p:nvSpPr>
        <p:spPr bwMode="auto">
          <a:xfrm>
            <a:off x="9547225" y="-2090737"/>
            <a:ext cx="230188" cy="333375"/>
          </a:xfrm>
          <a:custGeom>
            <a:avLst/>
            <a:gdLst>
              <a:gd name="T0" fmla="*/ 0 w 121"/>
              <a:gd name="T1" fmla="*/ 40 h 176"/>
              <a:gd name="T2" fmla="*/ 11 w 121"/>
              <a:gd name="T3" fmla="*/ 124 h 176"/>
              <a:gd name="T4" fmla="*/ 67 w 121"/>
              <a:gd name="T5" fmla="*/ 110 h 176"/>
              <a:gd name="T6" fmla="*/ 115 w 121"/>
              <a:gd name="T7" fmla="*/ 74 h 176"/>
              <a:gd name="T8" fmla="*/ 40 w 121"/>
              <a:gd name="T9" fmla="*/ 88 h 176"/>
              <a:gd name="T10" fmla="*/ 0 w 121"/>
              <a:gd name="T11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" h="176">
                <a:moveTo>
                  <a:pt x="0" y="40"/>
                </a:moveTo>
                <a:cubicBezTo>
                  <a:pt x="0" y="40"/>
                  <a:pt x="13" y="72"/>
                  <a:pt x="11" y="124"/>
                </a:cubicBezTo>
                <a:cubicBezTo>
                  <a:pt x="9" y="176"/>
                  <a:pt x="42" y="153"/>
                  <a:pt x="67" y="110"/>
                </a:cubicBezTo>
                <a:cubicBezTo>
                  <a:pt x="92" y="67"/>
                  <a:pt x="121" y="90"/>
                  <a:pt x="115" y="74"/>
                </a:cubicBezTo>
                <a:cubicBezTo>
                  <a:pt x="108" y="58"/>
                  <a:pt x="49" y="72"/>
                  <a:pt x="40" y="88"/>
                </a:cubicBezTo>
                <a:cubicBezTo>
                  <a:pt x="31" y="104"/>
                  <a:pt x="27" y="0"/>
                  <a:pt x="0" y="4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8" name="Freeform 380"/>
          <p:cNvSpPr>
            <a:spLocks/>
          </p:cNvSpPr>
          <p:nvPr/>
        </p:nvSpPr>
        <p:spPr bwMode="auto">
          <a:xfrm>
            <a:off x="9688513" y="-1849437"/>
            <a:ext cx="373063" cy="315913"/>
          </a:xfrm>
          <a:custGeom>
            <a:avLst/>
            <a:gdLst>
              <a:gd name="T0" fmla="*/ 0 w 196"/>
              <a:gd name="T1" fmla="*/ 121 h 166"/>
              <a:gd name="T2" fmla="*/ 131 w 196"/>
              <a:gd name="T3" fmla="*/ 27 h 166"/>
              <a:gd name="T4" fmla="*/ 169 w 196"/>
              <a:gd name="T5" fmla="*/ 98 h 166"/>
              <a:gd name="T6" fmla="*/ 115 w 196"/>
              <a:gd name="T7" fmla="*/ 72 h 166"/>
              <a:gd name="T8" fmla="*/ 0 w 196"/>
              <a:gd name="T9" fmla="*/ 12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166">
                <a:moveTo>
                  <a:pt x="0" y="121"/>
                </a:moveTo>
                <a:cubicBezTo>
                  <a:pt x="0" y="121"/>
                  <a:pt x="25" y="0"/>
                  <a:pt x="131" y="27"/>
                </a:cubicBezTo>
                <a:cubicBezTo>
                  <a:pt x="131" y="27"/>
                  <a:pt x="196" y="67"/>
                  <a:pt x="169" y="98"/>
                </a:cubicBezTo>
                <a:cubicBezTo>
                  <a:pt x="142" y="130"/>
                  <a:pt x="154" y="73"/>
                  <a:pt x="115" y="72"/>
                </a:cubicBezTo>
                <a:cubicBezTo>
                  <a:pt x="77" y="71"/>
                  <a:pt x="23" y="166"/>
                  <a:pt x="0" y="121"/>
                </a:cubicBezTo>
                <a:close/>
              </a:path>
            </a:pathLst>
          </a:custGeom>
          <a:solidFill>
            <a:srgbClr val="F1D8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9" name="Freeform 381"/>
          <p:cNvSpPr>
            <a:spLocks/>
          </p:cNvSpPr>
          <p:nvPr/>
        </p:nvSpPr>
        <p:spPr bwMode="auto">
          <a:xfrm>
            <a:off x="9188450" y="-1893887"/>
            <a:ext cx="290513" cy="363538"/>
          </a:xfrm>
          <a:custGeom>
            <a:avLst/>
            <a:gdLst>
              <a:gd name="T0" fmla="*/ 140 w 152"/>
              <a:gd name="T1" fmla="*/ 156 h 191"/>
              <a:gd name="T2" fmla="*/ 149 w 152"/>
              <a:gd name="T3" fmla="*/ 101 h 191"/>
              <a:gd name="T4" fmla="*/ 88 w 152"/>
              <a:gd name="T5" fmla="*/ 4 h 191"/>
              <a:gd name="T6" fmla="*/ 30 w 152"/>
              <a:gd name="T7" fmla="*/ 46 h 191"/>
              <a:gd name="T8" fmla="*/ 113 w 152"/>
              <a:gd name="T9" fmla="*/ 92 h 191"/>
              <a:gd name="T10" fmla="*/ 140 w 152"/>
              <a:gd name="T11" fmla="*/ 156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2" h="191">
                <a:moveTo>
                  <a:pt x="140" y="156"/>
                </a:moveTo>
                <a:cubicBezTo>
                  <a:pt x="140" y="156"/>
                  <a:pt x="147" y="133"/>
                  <a:pt x="149" y="101"/>
                </a:cubicBezTo>
                <a:cubicBezTo>
                  <a:pt x="152" y="69"/>
                  <a:pt x="136" y="0"/>
                  <a:pt x="88" y="4"/>
                </a:cubicBezTo>
                <a:cubicBezTo>
                  <a:pt x="41" y="9"/>
                  <a:pt x="0" y="36"/>
                  <a:pt x="30" y="46"/>
                </a:cubicBezTo>
                <a:cubicBezTo>
                  <a:pt x="59" y="56"/>
                  <a:pt x="109" y="54"/>
                  <a:pt x="113" y="92"/>
                </a:cubicBezTo>
                <a:cubicBezTo>
                  <a:pt x="118" y="130"/>
                  <a:pt x="122" y="191"/>
                  <a:pt x="140" y="156"/>
                </a:cubicBezTo>
                <a:close/>
              </a:path>
            </a:pathLst>
          </a:custGeom>
          <a:solidFill>
            <a:srgbClr val="F1D8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0" name="Freeform 382"/>
          <p:cNvSpPr>
            <a:spLocks/>
          </p:cNvSpPr>
          <p:nvPr/>
        </p:nvSpPr>
        <p:spPr bwMode="auto">
          <a:xfrm>
            <a:off x="9709150" y="-1706562"/>
            <a:ext cx="442913" cy="385763"/>
          </a:xfrm>
          <a:custGeom>
            <a:avLst/>
            <a:gdLst>
              <a:gd name="T0" fmla="*/ 15 w 233"/>
              <a:gd name="T1" fmla="*/ 95 h 203"/>
              <a:gd name="T2" fmla="*/ 225 w 233"/>
              <a:gd name="T3" fmla="*/ 107 h 203"/>
              <a:gd name="T4" fmla="*/ 230 w 233"/>
              <a:gd name="T5" fmla="*/ 134 h 203"/>
              <a:gd name="T6" fmla="*/ 112 w 233"/>
              <a:gd name="T7" fmla="*/ 193 h 203"/>
              <a:gd name="T8" fmla="*/ 14 w 233"/>
              <a:gd name="T9" fmla="*/ 144 h 203"/>
              <a:gd name="T10" fmla="*/ 15 w 233"/>
              <a:gd name="T11" fmla="*/ 95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203">
                <a:moveTo>
                  <a:pt x="15" y="95"/>
                </a:moveTo>
                <a:cubicBezTo>
                  <a:pt x="58" y="58"/>
                  <a:pt x="151" y="0"/>
                  <a:pt x="225" y="107"/>
                </a:cubicBezTo>
                <a:cubicBezTo>
                  <a:pt x="231" y="115"/>
                  <a:pt x="233" y="125"/>
                  <a:pt x="230" y="134"/>
                </a:cubicBezTo>
                <a:cubicBezTo>
                  <a:pt x="224" y="159"/>
                  <a:pt x="200" y="203"/>
                  <a:pt x="112" y="193"/>
                </a:cubicBezTo>
                <a:cubicBezTo>
                  <a:pt x="112" y="193"/>
                  <a:pt x="62" y="191"/>
                  <a:pt x="14" y="144"/>
                </a:cubicBezTo>
                <a:cubicBezTo>
                  <a:pt x="0" y="130"/>
                  <a:pt x="1" y="108"/>
                  <a:pt x="15" y="95"/>
                </a:cubicBezTo>
                <a:close/>
              </a:path>
            </a:pathLst>
          </a:cu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1" name="Freeform 383"/>
          <p:cNvSpPr>
            <a:spLocks/>
          </p:cNvSpPr>
          <p:nvPr/>
        </p:nvSpPr>
        <p:spPr bwMode="auto">
          <a:xfrm>
            <a:off x="9728200" y="-1589087"/>
            <a:ext cx="269875" cy="249238"/>
          </a:xfrm>
          <a:custGeom>
            <a:avLst/>
            <a:gdLst>
              <a:gd name="T0" fmla="*/ 21 w 142"/>
              <a:gd name="T1" fmla="*/ 61 h 131"/>
              <a:gd name="T2" fmla="*/ 94 w 142"/>
              <a:gd name="T3" fmla="*/ 7 h 131"/>
              <a:gd name="T4" fmla="*/ 94 w 142"/>
              <a:gd name="T5" fmla="*/ 33 h 131"/>
              <a:gd name="T6" fmla="*/ 115 w 142"/>
              <a:gd name="T7" fmla="*/ 52 h 131"/>
              <a:gd name="T8" fmla="*/ 94 w 142"/>
              <a:gd name="T9" fmla="*/ 101 h 131"/>
              <a:gd name="T10" fmla="*/ 21 w 142"/>
              <a:gd name="T11" fmla="*/ 6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131">
                <a:moveTo>
                  <a:pt x="21" y="61"/>
                </a:moveTo>
                <a:cubicBezTo>
                  <a:pt x="21" y="61"/>
                  <a:pt x="81" y="0"/>
                  <a:pt x="94" y="7"/>
                </a:cubicBezTo>
                <a:cubicBezTo>
                  <a:pt x="108" y="13"/>
                  <a:pt x="78" y="31"/>
                  <a:pt x="94" y="33"/>
                </a:cubicBezTo>
                <a:cubicBezTo>
                  <a:pt x="110" y="36"/>
                  <a:pt x="142" y="47"/>
                  <a:pt x="115" y="52"/>
                </a:cubicBezTo>
                <a:cubicBezTo>
                  <a:pt x="87" y="56"/>
                  <a:pt x="72" y="72"/>
                  <a:pt x="94" y="101"/>
                </a:cubicBezTo>
                <a:cubicBezTo>
                  <a:pt x="117" y="131"/>
                  <a:pt x="0" y="81"/>
                  <a:pt x="21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2" name="Freeform 384"/>
          <p:cNvSpPr>
            <a:spLocks/>
          </p:cNvSpPr>
          <p:nvPr/>
        </p:nvSpPr>
        <p:spPr bwMode="auto">
          <a:xfrm>
            <a:off x="9086850" y="-1808162"/>
            <a:ext cx="285750" cy="192088"/>
          </a:xfrm>
          <a:custGeom>
            <a:avLst/>
            <a:gdLst>
              <a:gd name="T0" fmla="*/ 139 w 150"/>
              <a:gd name="T1" fmla="*/ 75 h 101"/>
              <a:gd name="T2" fmla="*/ 50 w 150"/>
              <a:gd name="T3" fmla="*/ 28 h 101"/>
              <a:gd name="T4" fmla="*/ 16 w 150"/>
              <a:gd name="T5" fmla="*/ 75 h 101"/>
              <a:gd name="T6" fmla="*/ 104 w 150"/>
              <a:gd name="T7" fmla="*/ 56 h 101"/>
              <a:gd name="T8" fmla="*/ 139 w 150"/>
              <a:gd name="T9" fmla="*/ 7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01">
                <a:moveTo>
                  <a:pt x="139" y="75"/>
                </a:moveTo>
                <a:cubicBezTo>
                  <a:pt x="141" y="69"/>
                  <a:pt x="119" y="0"/>
                  <a:pt x="50" y="28"/>
                </a:cubicBezTo>
                <a:cubicBezTo>
                  <a:pt x="50" y="28"/>
                  <a:pt x="0" y="61"/>
                  <a:pt x="16" y="75"/>
                </a:cubicBezTo>
                <a:cubicBezTo>
                  <a:pt x="32" y="90"/>
                  <a:pt x="58" y="11"/>
                  <a:pt x="104" y="56"/>
                </a:cubicBezTo>
                <a:cubicBezTo>
                  <a:pt x="150" y="101"/>
                  <a:pt x="139" y="75"/>
                  <a:pt x="139" y="75"/>
                </a:cubicBezTo>
                <a:close/>
              </a:path>
            </a:pathLst>
          </a:custGeom>
          <a:solidFill>
            <a:srgbClr val="06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3" name="Freeform 385"/>
          <p:cNvSpPr>
            <a:spLocks/>
          </p:cNvSpPr>
          <p:nvPr/>
        </p:nvSpPr>
        <p:spPr bwMode="auto">
          <a:xfrm>
            <a:off x="9101138" y="-1638300"/>
            <a:ext cx="244475" cy="160338"/>
          </a:xfrm>
          <a:custGeom>
            <a:avLst/>
            <a:gdLst>
              <a:gd name="T0" fmla="*/ 70 w 128"/>
              <a:gd name="T1" fmla="*/ 85 h 85"/>
              <a:gd name="T2" fmla="*/ 36 w 128"/>
              <a:gd name="T3" fmla="*/ 76 h 85"/>
              <a:gd name="T4" fmla="*/ 0 w 128"/>
              <a:gd name="T5" fmla="*/ 6 h 85"/>
              <a:gd name="T6" fmla="*/ 5 w 128"/>
              <a:gd name="T7" fmla="*/ 1 h 85"/>
              <a:gd name="T8" fmla="*/ 10 w 128"/>
              <a:gd name="T9" fmla="*/ 5 h 85"/>
              <a:gd name="T10" fmla="*/ 42 w 128"/>
              <a:gd name="T11" fmla="*/ 68 h 85"/>
              <a:gd name="T12" fmla="*/ 120 w 128"/>
              <a:gd name="T13" fmla="*/ 62 h 85"/>
              <a:gd name="T14" fmla="*/ 127 w 128"/>
              <a:gd name="T15" fmla="*/ 64 h 85"/>
              <a:gd name="T16" fmla="*/ 124 w 128"/>
              <a:gd name="T17" fmla="*/ 71 h 85"/>
              <a:gd name="T18" fmla="*/ 70 w 128"/>
              <a:gd name="T1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85">
                <a:moveTo>
                  <a:pt x="70" y="85"/>
                </a:moveTo>
                <a:cubicBezTo>
                  <a:pt x="57" y="85"/>
                  <a:pt x="46" y="82"/>
                  <a:pt x="36" y="76"/>
                </a:cubicBezTo>
                <a:cubicBezTo>
                  <a:pt x="3" y="56"/>
                  <a:pt x="0" y="8"/>
                  <a:pt x="0" y="6"/>
                </a:cubicBezTo>
                <a:cubicBezTo>
                  <a:pt x="0" y="3"/>
                  <a:pt x="2" y="1"/>
                  <a:pt x="5" y="1"/>
                </a:cubicBezTo>
                <a:cubicBezTo>
                  <a:pt x="8" y="0"/>
                  <a:pt x="10" y="3"/>
                  <a:pt x="10" y="5"/>
                </a:cubicBezTo>
                <a:cubicBezTo>
                  <a:pt x="10" y="6"/>
                  <a:pt x="13" y="50"/>
                  <a:pt x="42" y="68"/>
                </a:cubicBezTo>
                <a:cubicBezTo>
                  <a:pt x="61" y="79"/>
                  <a:pt x="87" y="77"/>
                  <a:pt x="120" y="62"/>
                </a:cubicBezTo>
                <a:cubicBezTo>
                  <a:pt x="122" y="61"/>
                  <a:pt x="125" y="62"/>
                  <a:pt x="127" y="64"/>
                </a:cubicBezTo>
                <a:cubicBezTo>
                  <a:pt x="128" y="67"/>
                  <a:pt x="127" y="70"/>
                  <a:pt x="124" y="71"/>
                </a:cubicBezTo>
                <a:cubicBezTo>
                  <a:pt x="104" y="81"/>
                  <a:pt x="86" y="85"/>
                  <a:pt x="70" y="85"/>
                </a:cubicBezTo>
                <a:close/>
              </a:path>
            </a:pathLst>
          </a:custGeom>
          <a:solidFill>
            <a:srgbClr val="06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4" name="Freeform 386"/>
          <p:cNvSpPr>
            <a:spLocks noEditPoints="1"/>
          </p:cNvSpPr>
          <p:nvPr/>
        </p:nvSpPr>
        <p:spPr bwMode="auto">
          <a:xfrm>
            <a:off x="9182100" y="-1731962"/>
            <a:ext cx="204788" cy="206375"/>
          </a:xfrm>
          <a:custGeom>
            <a:avLst/>
            <a:gdLst>
              <a:gd name="T0" fmla="*/ 54 w 108"/>
              <a:gd name="T1" fmla="*/ 0 h 109"/>
              <a:gd name="T2" fmla="*/ 0 w 108"/>
              <a:gd name="T3" fmla="*/ 55 h 109"/>
              <a:gd name="T4" fmla="*/ 54 w 108"/>
              <a:gd name="T5" fmla="*/ 109 h 109"/>
              <a:gd name="T6" fmla="*/ 108 w 108"/>
              <a:gd name="T7" fmla="*/ 55 h 109"/>
              <a:gd name="T8" fmla="*/ 54 w 108"/>
              <a:gd name="T9" fmla="*/ 0 h 109"/>
              <a:gd name="T10" fmla="*/ 65 w 108"/>
              <a:gd name="T11" fmla="*/ 53 h 109"/>
              <a:gd name="T12" fmla="*/ 54 w 108"/>
              <a:gd name="T13" fmla="*/ 43 h 109"/>
              <a:gd name="T14" fmla="*/ 65 w 108"/>
              <a:gd name="T15" fmla="*/ 32 h 109"/>
              <a:gd name="T16" fmla="*/ 75 w 108"/>
              <a:gd name="T17" fmla="*/ 43 h 109"/>
              <a:gd name="T18" fmla="*/ 65 w 108"/>
              <a:gd name="T19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09">
                <a:moveTo>
                  <a:pt x="54" y="0"/>
                </a:moveTo>
                <a:cubicBezTo>
                  <a:pt x="24" y="0"/>
                  <a:pt x="0" y="25"/>
                  <a:pt x="0" y="55"/>
                </a:cubicBezTo>
                <a:cubicBezTo>
                  <a:pt x="0" y="85"/>
                  <a:pt x="24" y="109"/>
                  <a:pt x="54" y="109"/>
                </a:cubicBezTo>
                <a:cubicBezTo>
                  <a:pt x="84" y="109"/>
                  <a:pt x="108" y="85"/>
                  <a:pt x="108" y="55"/>
                </a:cubicBezTo>
                <a:cubicBezTo>
                  <a:pt x="108" y="25"/>
                  <a:pt x="84" y="0"/>
                  <a:pt x="54" y="0"/>
                </a:cubicBezTo>
                <a:close/>
                <a:moveTo>
                  <a:pt x="65" y="53"/>
                </a:moveTo>
                <a:cubicBezTo>
                  <a:pt x="59" y="53"/>
                  <a:pt x="54" y="49"/>
                  <a:pt x="54" y="43"/>
                </a:cubicBezTo>
                <a:cubicBezTo>
                  <a:pt x="54" y="37"/>
                  <a:pt x="59" y="32"/>
                  <a:pt x="65" y="32"/>
                </a:cubicBezTo>
                <a:cubicBezTo>
                  <a:pt x="71" y="32"/>
                  <a:pt x="75" y="37"/>
                  <a:pt x="75" y="43"/>
                </a:cubicBezTo>
                <a:cubicBezTo>
                  <a:pt x="75" y="49"/>
                  <a:pt x="71" y="53"/>
                  <a:pt x="65" y="53"/>
                </a:cubicBezTo>
                <a:close/>
              </a:path>
            </a:pathLst>
          </a:custGeom>
          <a:solidFill>
            <a:srgbClr val="0803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5" name="Freeform 387"/>
          <p:cNvSpPr>
            <a:spLocks/>
          </p:cNvSpPr>
          <p:nvPr/>
        </p:nvSpPr>
        <p:spPr bwMode="auto">
          <a:xfrm>
            <a:off x="8751888" y="-828675"/>
            <a:ext cx="303213" cy="263525"/>
          </a:xfrm>
          <a:custGeom>
            <a:avLst/>
            <a:gdLst>
              <a:gd name="T0" fmla="*/ 144 w 160"/>
              <a:gd name="T1" fmla="*/ 139 h 139"/>
              <a:gd name="T2" fmla="*/ 138 w 160"/>
              <a:gd name="T3" fmla="*/ 138 h 139"/>
              <a:gd name="T4" fmla="*/ 4 w 160"/>
              <a:gd name="T5" fmla="*/ 22 h 139"/>
              <a:gd name="T6" fmla="*/ 9 w 160"/>
              <a:gd name="T7" fmla="*/ 4 h 139"/>
              <a:gd name="T8" fmla="*/ 27 w 160"/>
              <a:gd name="T9" fmla="*/ 8 h 139"/>
              <a:gd name="T10" fmla="*/ 150 w 160"/>
              <a:gd name="T11" fmla="*/ 113 h 139"/>
              <a:gd name="T12" fmla="*/ 156 w 160"/>
              <a:gd name="T13" fmla="*/ 131 h 139"/>
              <a:gd name="T14" fmla="*/ 144 w 160"/>
              <a:gd name="T1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" h="139">
                <a:moveTo>
                  <a:pt x="144" y="139"/>
                </a:moveTo>
                <a:cubicBezTo>
                  <a:pt x="142" y="139"/>
                  <a:pt x="140" y="139"/>
                  <a:pt x="138" y="138"/>
                </a:cubicBezTo>
                <a:cubicBezTo>
                  <a:pt x="50" y="96"/>
                  <a:pt x="6" y="25"/>
                  <a:pt x="4" y="22"/>
                </a:cubicBezTo>
                <a:cubicBezTo>
                  <a:pt x="0" y="16"/>
                  <a:pt x="2" y="7"/>
                  <a:pt x="9" y="4"/>
                </a:cubicBezTo>
                <a:cubicBezTo>
                  <a:pt x="15" y="0"/>
                  <a:pt x="23" y="2"/>
                  <a:pt x="27" y="8"/>
                </a:cubicBezTo>
                <a:cubicBezTo>
                  <a:pt x="28" y="9"/>
                  <a:pt x="69" y="75"/>
                  <a:pt x="150" y="113"/>
                </a:cubicBezTo>
                <a:cubicBezTo>
                  <a:pt x="157" y="117"/>
                  <a:pt x="160" y="125"/>
                  <a:pt x="156" y="131"/>
                </a:cubicBezTo>
                <a:cubicBezTo>
                  <a:pt x="154" y="136"/>
                  <a:pt x="149" y="139"/>
                  <a:pt x="144" y="139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6" name="Freeform 388"/>
          <p:cNvSpPr>
            <a:spLocks/>
          </p:cNvSpPr>
          <p:nvPr/>
        </p:nvSpPr>
        <p:spPr bwMode="auto">
          <a:xfrm>
            <a:off x="9391650" y="-2330450"/>
            <a:ext cx="61913" cy="182563"/>
          </a:xfrm>
          <a:custGeom>
            <a:avLst/>
            <a:gdLst>
              <a:gd name="T0" fmla="*/ 24 w 33"/>
              <a:gd name="T1" fmla="*/ 96 h 96"/>
              <a:gd name="T2" fmla="*/ 18 w 33"/>
              <a:gd name="T3" fmla="*/ 94 h 96"/>
              <a:gd name="T4" fmla="*/ 5 w 33"/>
              <a:gd name="T5" fmla="*/ 8 h 96"/>
              <a:gd name="T6" fmla="*/ 14 w 33"/>
              <a:gd name="T7" fmla="*/ 0 h 96"/>
              <a:gd name="T8" fmla="*/ 21 w 33"/>
              <a:gd name="T9" fmla="*/ 9 h 96"/>
              <a:gd name="T10" fmla="*/ 29 w 33"/>
              <a:gd name="T11" fmla="*/ 81 h 96"/>
              <a:gd name="T12" fmla="*/ 30 w 33"/>
              <a:gd name="T13" fmla="*/ 93 h 96"/>
              <a:gd name="T14" fmla="*/ 24 w 33"/>
              <a:gd name="T1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96">
                <a:moveTo>
                  <a:pt x="24" y="96"/>
                </a:moveTo>
                <a:cubicBezTo>
                  <a:pt x="22" y="96"/>
                  <a:pt x="20" y="95"/>
                  <a:pt x="18" y="94"/>
                </a:cubicBezTo>
                <a:cubicBezTo>
                  <a:pt x="0" y="78"/>
                  <a:pt x="4" y="19"/>
                  <a:pt x="5" y="8"/>
                </a:cubicBezTo>
                <a:cubicBezTo>
                  <a:pt x="5" y="3"/>
                  <a:pt x="9" y="0"/>
                  <a:pt x="14" y="0"/>
                </a:cubicBezTo>
                <a:cubicBezTo>
                  <a:pt x="18" y="0"/>
                  <a:pt x="22" y="4"/>
                  <a:pt x="21" y="9"/>
                </a:cubicBezTo>
                <a:cubicBezTo>
                  <a:pt x="19" y="38"/>
                  <a:pt x="22" y="74"/>
                  <a:pt x="29" y="81"/>
                </a:cubicBezTo>
                <a:cubicBezTo>
                  <a:pt x="33" y="84"/>
                  <a:pt x="33" y="89"/>
                  <a:pt x="30" y="93"/>
                </a:cubicBezTo>
                <a:cubicBezTo>
                  <a:pt x="29" y="95"/>
                  <a:pt x="26" y="96"/>
                  <a:pt x="24" y="96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7" name="Freeform 389"/>
          <p:cNvSpPr>
            <a:spLocks/>
          </p:cNvSpPr>
          <p:nvPr/>
        </p:nvSpPr>
        <p:spPr bwMode="auto">
          <a:xfrm>
            <a:off x="10274300" y="-2066925"/>
            <a:ext cx="44450" cy="120650"/>
          </a:xfrm>
          <a:custGeom>
            <a:avLst/>
            <a:gdLst>
              <a:gd name="T0" fmla="*/ 0 w 28"/>
              <a:gd name="T1" fmla="*/ 0 h 76"/>
              <a:gd name="T2" fmla="*/ 0 w 28"/>
              <a:gd name="T3" fmla="*/ 76 h 76"/>
              <a:gd name="T4" fmla="*/ 28 w 28"/>
              <a:gd name="T5" fmla="*/ 38 h 76"/>
              <a:gd name="T6" fmla="*/ 0 w 28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76">
                <a:moveTo>
                  <a:pt x="0" y="0"/>
                </a:moveTo>
                <a:lnTo>
                  <a:pt x="0" y="76"/>
                </a:lnTo>
                <a:lnTo>
                  <a:pt x="28" y="38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8" name="Freeform 390"/>
          <p:cNvSpPr>
            <a:spLocks/>
          </p:cNvSpPr>
          <p:nvPr/>
        </p:nvSpPr>
        <p:spPr bwMode="auto">
          <a:xfrm>
            <a:off x="10274300" y="-2066925"/>
            <a:ext cx="44450" cy="120650"/>
          </a:xfrm>
          <a:custGeom>
            <a:avLst/>
            <a:gdLst>
              <a:gd name="T0" fmla="*/ 0 w 28"/>
              <a:gd name="T1" fmla="*/ 0 h 76"/>
              <a:gd name="T2" fmla="*/ 0 w 28"/>
              <a:gd name="T3" fmla="*/ 76 h 76"/>
              <a:gd name="T4" fmla="*/ 28 w 28"/>
              <a:gd name="T5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76">
                <a:moveTo>
                  <a:pt x="0" y="0"/>
                </a:moveTo>
                <a:lnTo>
                  <a:pt x="0" y="76"/>
                </a:lnTo>
                <a:lnTo>
                  <a:pt x="28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9" name="Freeform 391"/>
          <p:cNvSpPr>
            <a:spLocks/>
          </p:cNvSpPr>
          <p:nvPr/>
        </p:nvSpPr>
        <p:spPr bwMode="auto">
          <a:xfrm>
            <a:off x="10256838" y="-2081212"/>
            <a:ext cx="77788" cy="150813"/>
          </a:xfrm>
          <a:custGeom>
            <a:avLst/>
            <a:gdLst>
              <a:gd name="T0" fmla="*/ 9 w 41"/>
              <a:gd name="T1" fmla="*/ 80 h 80"/>
              <a:gd name="T2" fmla="*/ 6 w 41"/>
              <a:gd name="T3" fmla="*/ 79 h 80"/>
              <a:gd name="T4" fmla="*/ 0 w 41"/>
              <a:gd name="T5" fmla="*/ 71 h 80"/>
              <a:gd name="T6" fmla="*/ 0 w 41"/>
              <a:gd name="T7" fmla="*/ 8 h 80"/>
              <a:gd name="T8" fmla="*/ 9 w 41"/>
              <a:gd name="T9" fmla="*/ 0 h 80"/>
              <a:gd name="T10" fmla="*/ 17 w 41"/>
              <a:gd name="T11" fmla="*/ 8 h 80"/>
              <a:gd name="T12" fmla="*/ 17 w 41"/>
              <a:gd name="T13" fmla="*/ 45 h 80"/>
              <a:gd name="T14" fmla="*/ 25 w 41"/>
              <a:gd name="T15" fmla="*/ 35 h 80"/>
              <a:gd name="T16" fmla="*/ 36 w 41"/>
              <a:gd name="T17" fmla="*/ 33 h 80"/>
              <a:gd name="T18" fmla="*/ 38 w 41"/>
              <a:gd name="T19" fmla="*/ 45 h 80"/>
              <a:gd name="T20" fmla="*/ 16 w 41"/>
              <a:gd name="T21" fmla="*/ 76 h 80"/>
              <a:gd name="T22" fmla="*/ 9 w 41"/>
              <a:gd name="T2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80">
                <a:moveTo>
                  <a:pt x="9" y="80"/>
                </a:moveTo>
                <a:cubicBezTo>
                  <a:pt x="8" y="80"/>
                  <a:pt x="7" y="80"/>
                  <a:pt x="6" y="79"/>
                </a:cubicBezTo>
                <a:cubicBezTo>
                  <a:pt x="3" y="78"/>
                  <a:pt x="0" y="75"/>
                  <a:pt x="0" y="71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7" y="4"/>
                  <a:pt x="17" y="8"/>
                </a:cubicBezTo>
                <a:cubicBezTo>
                  <a:pt x="17" y="45"/>
                  <a:pt x="17" y="45"/>
                  <a:pt x="17" y="45"/>
                </a:cubicBezTo>
                <a:cubicBezTo>
                  <a:pt x="25" y="35"/>
                  <a:pt x="25" y="35"/>
                  <a:pt x="25" y="35"/>
                </a:cubicBezTo>
                <a:cubicBezTo>
                  <a:pt x="27" y="31"/>
                  <a:pt x="33" y="30"/>
                  <a:pt x="36" y="33"/>
                </a:cubicBezTo>
                <a:cubicBezTo>
                  <a:pt x="40" y="36"/>
                  <a:pt x="41" y="41"/>
                  <a:pt x="38" y="45"/>
                </a:cubicBezTo>
                <a:cubicBezTo>
                  <a:pt x="16" y="76"/>
                  <a:pt x="16" y="76"/>
                  <a:pt x="16" y="76"/>
                </a:cubicBezTo>
                <a:cubicBezTo>
                  <a:pt x="14" y="79"/>
                  <a:pt x="12" y="80"/>
                  <a:pt x="9" y="8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0" name="Freeform 392"/>
          <p:cNvSpPr>
            <a:spLocks/>
          </p:cNvSpPr>
          <p:nvPr/>
        </p:nvSpPr>
        <p:spPr bwMode="auto">
          <a:xfrm>
            <a:off x="9050338" y="-1233487"/>
            <a:ext cx="558800" cy="377825"/>
          </a:xfrm>
          <a:custGeom>
            <a:avLst/>
            <a:gdLst>
              <a:gd name="T0" fmla="*/ 171 w 294"/>
              <a:gd name="T1" fmla="*/ 50 h 199"/>
              <a:gd name="T2" fmla="*/ 212 w 294"/>
              <a:gd name="T3" fmla="*/ 117 h 199"/>
              <a:gd name="T4" fmla="*/ 269 w 294"/>
              <a:gd name="T5" fmla="*/ 146 h 199"/>
              <a:gd name="T6" fmla="*/ 0 w 294"/>
              <a:gd name="T7" fmla="*/ 67 h 199"/>
              <a:gd name="T8" fmla="*/ 48 w 294"/>
              <a:gd name="T9" fmla="*/ 18 h 199"/>
              <a:gd name="T10" fmla="*/ 171 w 294"/>
              <a:gd name="T11" fmla="*/ 5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199">
                <a:moveTo>
                  <a:pt x="171" y="50"/>
                </a:moveTo>
                <a:cubicBezTo>
                  <a:pt x="171" y="50"/>
                  <a:pt x="170" y="99"/>
                  <a:pt x="212" y="117"/>
                </a:cubicBezTo>
                <a:cubicBezTo>
                  <a:pt x="253" y="135"/>
                  <a:pt x="294" y="129"/>
                  <a:pt x="269" y="146"/>
                </a:cubicBezTo>
                <a:cubicBezTo>
                  <a:pt x="244" y="163"/>
                  <a:pt x="31" y="199"/>
                  <a:pt x="0" y="67"/>
                </a:cubicBezTo>
                <a:cubicBezTo>
                  <a:pt x="0" y="67"/>
                  <a:pt x="9" y="0"/>
                  <a:pt x="48" y="18"/>
                </a:cubicBezTo>
                <a:cubicBezTo>
                  <a:pt x="88" y="36"/>
                  <a:pt x="171" y="50"/>
                  <a:pt x="171" y="50"/>
                </a:cubicBezTo>
                <a:close/>
              </a:path>
            </a:pathLst>
          </a:custGeom>
          <a:solidFill>
            <a:srgbClr val="B9B3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1" name="Freeform 393"/>
          <p:cNvSpPr>
            <a:spLocks/>
          </p:cNvSpPr>
          <p:nvPr/>
        </p:nvSpPr>
        <p:spPr bwMode="auto">
          <a:xfrm>
            <a:off x="9045575" y="-1155700"/>
            <a:ext cx="625475" cy="200025"/>
          </a:xfrm>
          <a:custGeom>
            <a:avLst/>
            <a:gdLst>
              <a:gd name="T0" fmla="*/ 326 w 328"/>
              <a:gd name="T1" fmla="*/ 60 h 105"/>
              <a:gd name="T2" fmla="*/ 315 w 328"/>
              <a:gd name="T3" fmla="*/ 55 h 105"/>
              <a:gd name="T4" fmla="*/ 158 w 328"/>
              <a:gd name="T5" fmla="*/ 88 h 105"/>
              <a:gd name="T6" fmla="*/ 85 w 328"/>
              <a:gd name="T7" fmla="*/ 47 h 105"/>
              <a:gd name="T8" fmla="*/ 85 w 328"/>
              <a:gd name="T9" fmla="*/ 47 h 105"/>
              <a:gd name="T10" fmla="*/ 91 w 328"/>
              <a:gd name="T11" fmla="*/ 24 h 105"/>
              <a:gd name="T12" fmla="*/ 85 w 328"/>
              <a:gd name="T13" fmla="*/ 14 h 105"/>
              <a:gd name="T14" fmla="*/ 75 w 328"/>
              <a:gd name="T15" fmla="*/ 20 h 105"/>
              <a:gd name="T16" fmla="*/ 69 w 328"/>
              <a:gd name="T17" fmla="*/ 43 h 105"/>
              <a:gd name="T18" fmla="*/ 69 w 328"/>
              <a:gd name="T19" fmla="*/ 44 h 105"/>
              <a:gd name="T20" fmla="*/ 49 w 328"/>
              <a:gd name="T21" fmla="*/ 43 h 105"/>
              <a:gd name="T22" fmla="*/ 18 w 328"/>
              <a:gd name="T23" fmla="*/ 6 h 105"/>
              <a:gd name="T24" fmla="*/ 6 w 328"/>
              <a:gd name="T25" fmla="*/ 2 h 105"/>
              <a:gd name="T26" fmla="*/ 2 w 328"/>
              <a:gd name="T27" fmla="*/ 13 h 105"/>
              <a:gd name="T28" fmla="*/ 73 w 328"/>
              <a:gd name="T29" fmla="*/ 81 h 105"/>
              <a:gd name="T30" fmla="*/ 175 w 328"/>
              <a:gd name="T31" fmla="*/ 105 h 105"/>
              <a:gd name="T32" fmla="*/ 322 w 328"/>
              <a:gd name="T33" fmla="*/ 71 h 105"/>
              <a:gd name="T34" fmla="*/ 326 w 328"/>
              <a:gd name="T35" fmla="*/ 6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8" h="105">
                <a:moveTo>
                  <a:pt x="326" y="60"/>
                </a:moveTo>
                <a:cubicBezTo>
                  <a:pt x="324" y="56"/>
                  <a:pt x="319" y="54"/>
                  <a:pt x="315" y="55"/>
                </a:cubicBezTo>
                <a:cubicBezTo>
                  <a:pt x="258" y="80"/>
                  <a:pt x="205" y="91"/>
                  <a:pt x="158" y="88"/>
                </a:cubicBezTo>
                <a:cubicBezTo>
                  <a:pt x="147" y="78"/>
                  <a:pt x="119" y="56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91" y="24"/>
                  <a:pt x="91" y="24"/>
                  <a:pt x="91" y="24"/>
                </a:cubicBezTo>
                <a:cubicBezTo>
                  <a:pt x="92" y="20"/>
                  <a:pt x="89" y="15"/>
                  <a:pt x="85" y="14"/>
                </a:cubicBezTo>
                <a:cubicBezTo>
                  <a:pt x="80" y="13"/>
                  <a:pt x="76" y="15"/>
                  <a:pt x="75" y="20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4"/>
                </a:cubicBezTo>
                <a:cubicBezTo>
                  <a:pt x="62" y="43"/>
                  <a:pt x="56" y="43"/>
                  <a:pt x="49" y="43"/>
                </a:cubicBezTo>
                <a:cubicBezTo>
                  <a:pt x="27" y="24"/>
                  <a:pt x="18" y="6"/>
                  <a:pt x="18" y="6"/>
                </a:cubicBezTo>
                <a:cubicBezTo>
                  <a:pt x="15" y="1"/>
                  <a:pt x="10" y="0"/>
                  <a:pt x="6" y="2"/>
                </a:cubicBezTo>
                <a:cubicBezTo>
                  <a:pt x="2" y="4"/>
                  <a:pt x="0" y="9"/>
                  <a:pt x="2" y="13"/>
                </a:cubicBezTo>
                <a:cubicBezTo>
                  <a:pt x="3" y="15"/>
                  <a:pt x="23" y="54"/>
                  <a:pt x="73" y="81"/>
                </a:cubicBezTo>
                <a:cubicBezTo>
                  <a:pt x="97" y="94"/>
                  <a:pt x="131" y="105"/>
                  <a:pt x="175" y="105"/>
                </a:cubicBezTo>
                <a:cubicBezTo>
                  <a:pt x="215" y="105"/>
                  <a:pt x="263" y="96"/>
                  <a:pt x="322" y="71"/>
                </a:cubicBezTo>
                <a:cubicBezTo>
                  <a:pt x="326" y="69"/>
                  <a:pt x="328" y="64"/>
                  <a:pt x="326" y="60"/>
                </a:cubicBezTo>
                <a:close/>
              </a:path>
            </a:pathLst>
          </a:cu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2" name="Freeform 394"/>
          <p:cNvSpPr>
            <a:spLocks noEditPoints="1"/>
          </p:cNvSpPr>
          <p:nvPr/>
        </p:nvSpPr>
        <p:spPr bwMode="auto">
          <a:xfrm>
            <a:off x="9004300" y="-1412875"/>
            <a:ext cx="466725" cy="338138"/>
          </a:xfrm>
          <a:custGeom>
            <a:avLst/>
            <a:gdLst>
              <a:gd name="T0" fmla="*/ 148 w 245"/>
              <a:gd name="T1" fmla="*/ 17 h 178"/>
              <a:gd name="T2" fmla="*/ 67 w 245"/>
              <a:gd name="T3" fmla="*/ 29 h 178"/>
              <a:gd name="T4" fmla="*/ 148 w 245"/>
              <a:gd name="T5" fmla="*/ 169 h 178"/>
              <a:gd name="T6" fmla="*/ 233 w 245"/>
              <a:gd name="T7" fmla="*/ 85 h 178"/>
              <a:gd name="T8" fmla="*/ 148 w 245"/>
              <a:gd name="T9" fmla="*/ 17 h 178"/>
              <a:gd name="T10" fmla="*/ 107 w 245"/>
              <a:gd name="T11" fmla="*/ 112 h 178"/>
              <a:gd name="T12" fmla="*/ 105 w 245"/>
              <a:gd name="T13" fmla="*/ 112 h 178"/>
              <a:gd name="T14" fmla="*/ 96 w 245"/>
              <a:gd name="T15" fmla="*/ 105 h 178"/>
              <a:gd name="T16" fmla="*/ 65 w 245"/>
              <a:gd name="T17" fmla="*/ 81 h 178"/>
              <a:gd name="T18" fmla="*/ 58 w 245"/>
              <a:gd name="T19" fmla="*/ 71 h 178"/>
              <a:gd name="T20" fmla="*/ 68 w 245"/>
              <a:gd name="T21" fmla="*/ 64 h 178"/>
              <a:gd name="T22" fmla="*/ 113 w 245"/>
              <a:gd name="T23" fmla="*/ 102 h 178"/>
              <a:gd name="T24" fmla="*/ 107 w 245"/>
              <a:gd name="T25" fmla="*/ 112 h 178"/>
              <a:gd name="T26" fmla="*/ 189 w 245"/>
              <a:gd name="T27" fmla="*/ 108 h 178"/>
              <a:gd name="T28" fmla="*/ 178 w 245"/>
              <a:gd name="T29" fmla="*/ 114 h 178"/>
              <a:gd name="T30" fmla="*/ 146 w 245"/>
              <a:gd name="T31" fmla="*/ 117 h 178"/>
              <a:gd name="T32" fmla="*/ 139 w 245"/>
              <a:gd name="T33" fmla="*/ 113 h 178"/>
              <a:gd name="T34" fmla="*/ 132 w 245"/>
              <a:gd name="T35" fmla="*/ 109 h 178"/>
              <a:gd name="T36" fmla="*/ 183 w 245"/>
              <a:gd name="T37" fmla="*/ 98 h 178"/>
              <a:gd name="T38" fmla="*/ 189 w 245"/>
              <a:gd name="T39" fmla="*/ 10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5" h="178">
                <a:moveTo>
                  <a:pt x="148" y="17"/>
                </a:moveTo>
                <a:cubicBezTo>
                  <a:pt x="87" y="0"/>
                  <a:pt x="67" y="29"/>
                  <a:pt x="67" y="29"/>
                </a:cubicBezTo>
                <a:cubicBezTo>
                  <a:pt x="0" y="112"/>
                  <a:pt x="84" y="159"/>
                  <a:pt x="148" y="169"/>
                </a:cubicBezTo>
                <a:cubicBezTo>
                  <a:pt x="211" y="178"/>
                  <a:pt x="222" y="119"/>
                  <a:pt x="233" y="85"/>
                </a:cubicBezTo>
                <a:cubicBezTo>
                  <a:pt x="245" y="51"/>
                  <a:pt x="208" y="34"/>
                  <a:pt x="148" y="17"/>
                </a:cubicBezTo>
                <a:close/>
                <a:moveTo>
                  <a:pt x="107" y="112"/>
                </a:moveTo>
                <a:cubicBezTo>
                  <a:pt x="106" y="112"/>
                  <a:pt x="105" y="112"/>
                  <a:pt x="105" y="112"/>
                </a:cubicBezTo>
                <a:cubicBezTo>
                  <a:pt x="101" y="112"/>
                  <a:pt x="97" y="109"/>
                  <a:pt x="96" y="105"/>
                </a:cubicBezTo>
                <a:cubicBezTo>
                  <a:pt x="92" y="85"/>
                  <a:pt x="66" y="81"/>
                  <a:pt x="65" y="81"/>
                </a:cubicBezTo>
                <a:cubicBezTo>
                  <a:pt x="61" y="80"/>
                  <a:pt x="58" y="76"/>
                  <a:pt x="58" y="71"/>
                </a:cubicBezTo>
                <a:cubicBezTo>
                  <a:pt x="59" y="67"/>
                  <a:pt x="63" y="63"/>
                  <a:pt x="68" y="64"/>
                </a:cubicBezTo>
                <a:cubicBezTo>
                  <a:pt x="69" y="64"/>
                  <a:pt x="106" y="70"/>
                  <a:pt x="113" y="102"/>
                </a:cubicBezTo>
                <a:cubicBezTo>
                  <a:pt x="114" y="106"/>
                  <a:pt x="111" y="111"/>
                  <a:pt x="107" y="112"/>
                </a:cubicBezTo>
                <a:close/>
                <a:moveTo>
                  <a:pt x="189" y="108"/>
                </a:moveTo>
                <a:cubicBezTo>
                  <a:pt x="187" y="113"/>
                  <a:pt x="183" y="116"/>
                  <a:pt x="178" y="114"/>
                </a:cubicBezTo>
                <a:cubicBezTo>
                  <a:pt x="153" y="107"/>
                  <a:pt x="146" y="117"/>
                  <a:pt x="146" y="117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8"/>
                  <a:pt x="144" y="87"/>
                  <a:pt x="183" y="98"/>
                </a:cubicBezTo>
                <a:cubicBezTo>
                  <a:pt x="187" y="99"/>
                  <a:pt x="190" y="104"/>
                  <a:pt x="189" y="108"/>
                </a:cubicBezTo>
                <a:close/>
              </a:path>
            </a:pathLst>
          </a:cu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3" name="Oval 395"/>
          <p:cNvSpPr>
            <a:spLocks noChangeArrowheads="1"/>
          </p:cNvSpPr>
          <p:nvPr/>
        </p:nvSpPr>
        <p:spPr bwMode="auto">
          <a:xfrm>
            <a:off x="9518650" y="-1190625"/>
            <a:ext cx="28575" cy="28575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4" name="Oval 396"/>
          <p:cNvSpPr>
            <a:spLocks noChangeArrowheads="1"/>
          </p:cNvSpPr>
          <p:nvPr/>
        </p:nvSpPr>
        <p:spPr bwMode="auto">
          <a:xfrm>
            <a:off x="9563100" y="-1114425"/>
            <a:ext cx="31750" cy="30163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5" name="Oval 397"/>
          <p:cNvSpPr>
            <a:spLocks noChangeArrowheads="1"/>
          </p:cNvSpPr>
          <p:nvPr/>
        </p:nvSpPr>
        <p:spPr bwMode="auto">
          <a:xfrm>
            <a:off x="9471025" y="-1114425"/>
            <a:ext cx="15875" cy="15875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6" name="Oval 398"/>
          <p:cNvSpPr>
            <a:spLocks noChangeArrowheads="1"/>
          </p:cNvSpPr>
          <p:nvPr/>
        </p:nvSpPr>
        <p:spPr bwMode="auto">
          <a:xfrm>
            <a:off x="9063038" y="-1317625"/>
            <a:ext cx="19050" cy="17463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7" name="Oval 399"/>
          <p:cNvSpPr>
            <a:spLocks noChangeArrowheads="1"/>
          </p:cNvSpPr>
          <p:nvPr/>
        </p:nvSpPr>
        <p:spPr bwMode="auto">
          <a:xfrm>
            <a:off x="9050338" y="-1262062"/>
            <a:ext cx="14288" cy="17463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8" name="Oval 400"/>
          <p:cNvSpPr>
            <a:spLocks noChangeArrowheads="1"/>
          </p:cNvSpPr>
          <p:nvPr/>
        </p:nvSpPr>
        <p:spPr bwMode="auto">
          <a:xfrm>
            <a:off x="9050338" y="-1200150"/>
            <a:ext cx="14288" cy="17463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9" name="Freeform 401"/>
          <p:cNvSpPr>
            <a:spLocks/>
          </p:cNvSpPr>
          <p:nvPr/>
        </p:nvSpPr>
        <p:spPr bwMode="auto">
          <a:xfrm>
            <a:off x="8753475" y="-404812"/>
            <a:ext cx="185738" cy="290513"/>
          </a:xfrm>
          <a:custGeom>
            <a:avLst/>
            <a:gdLst>
              <a:gd name="T0" fmla="*/ 82 w 98"/>
              <a:gd name="T1" fmla="*/ 153 h 153"/>
              <a:gd name="T2" fmla="*/ 76 w 98"/>
              <a:gd name="T3" fmla="*/ 151 h 153"/>
              <a:gd name="T4" fmla="*/ 1 w 98"/>
              <a:gd name="T5" fmla="*/ 17 h 153"/>
              <a:gd name="T6" fmla="*/ 12 w 98"/>
              <a:gd name="T7" fmla="*/ 2 h 153"/>
              <a:gd name="T8" fmla="*/ 28 w 98"/>
              <a:gd name="T9" fmla="*/ 13 h 153"/>
              <a:gd name="T10" fmla="*/ 28 w 98"/>
              <a:gd name="T11" fmla="*/ 13 h 153"/>
              <a:gd name="T12" fmla="*/ 89 w 98"/>
              <a:gd name="T13" fmla="*/ 127 h 153"/>
              <a:gd name="T14" fmla="*/ 94 w 98"/>
              <a:gd name="T15" fmla="*/ 146 h 153"/>
              <a:gd name="T16" fmla="*/ 82 w 98"/>
              <a:gd name="T17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153">
                <a:moveTo>
                  <a:pt x="82" y="153"/>
                </a:moveTo>
                <a:cubicBezTo>
                  <a:pt x="80" y="153"/>
                  <a:pt x="78" y="152"/>
                  <a:pt x="76" y="151"/>
                </a:cubicBezTo>
                <a:cubicBezTo>
                  <a:pt x="19" y="120"/>
                  <a:pt x="2" y="21"/>
                  <a:pt x="1" y="17"/>
                </a:cubicBezTo>
                <a:cubicBezTo>
                  <a:pt x="0" y="10"/>
                  <a:pt x="5" y="3"/>
                  <a:pt x="12" y="2"/>
                </a:cubicBezTo>
                <a:cubicBezTo>
                  <a:pt x="20" y="0"/>
                  <a:pt x="27" y="5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4"/>
                  <a:pt x="44" y="102"/>
                  <a:pt x="89" y="127"/>
                </a:cubicBezTo>
                <a:cubicBezTo>
                  <a:pt x="95" y="131"/>
                  <a:pt x="98" y="139"/>
                  <a:pt x="94" y="146"/>
                </a:cubicBezTo>
                <a:cubicBezTo>
                  <a:pt x="92" y="150"/>
                  <a:pt x="87" y="153"/>
                  <a:pt x="82" y="153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0" name="Freeform 402"/>
          <p:cNvSpPr>
            <a:spLocks/>
          </p:cNvSpPr>
          <p:nvPr/>
        </p:nvSpPr>
        <p:spPr bwMode="auto">
          <a:xfrm>
            <a:off x="8513763" y="-280987"/>
            <a:ext cx="365125" cy="193675"/>
          </a:xfrm>
          <a:custGeom>
            <a:avLst/>
            <a:gdLst>
              <a:gd name="T0" fmla="*/ 0 w 192"/>
              <a:gd name="T1" fmla="*/ 0 h 102"/>
              <a:gd name="T2" fmla="*/ 141 w 192"/>
              <a:gd name="T3" fmla="*/ 12 h 102"/>
              <a:gd name="T4" fmla="*/ 192 w 192"/>
              <a:gd name="T5" fmla="*/ 74 h 102"/>
              <a:gd name="T6" fmla="*/ 3 w 192"/>
              <a:gd name="T7" fmla="*/ 9 h 102"/>
              <a:gd name="T8" fmla="*/ 0 w 192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02">
                <a:moveTo>
                  <a:pt x="0" y="0"/>
                </a:moveTo>
                <a:cubicBezTo>
                  <a:pt x="0" y="0"/>
                  <a:pt x="90" y="35"/>
                  <a:pt x="141" y="12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92" y="74"/>
                  <a:pt x="50" y="102"/>
                  <a:pt x="3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1" name="Freeform 403"/>
          <p:cNvSpPr>
            <a:spLocks/>
          </p:cNvSpPr>
          <p:nvPr/>
        </p:nvSpPr>
        <p:spPr bwMode="auto">
          <a:xfrm>
            <a:off x="9253538" y="-371475"/>
            <a:ext cx="488950" cy="388938"/>
          </a:xfrm>
          <a:custGeom>
            <a:avLst/>
            <a:gdLst>
              <a:gd name="T0" fmla="*/ 37 w 257"/>
              <a:gd name="T1" fmla="*/ 204 h 204"/>
              <a:gd name="T2" fmla="*/ 26 w 257"/>
              <a:gd name="T3" fmla="*/ 198 h 204"/>
              <a:gd name="T4" fmla="*/ 15 w 257"/>
              <a:gd name="T5" fmla="*/ 101 h 204"/>
              <a:gd name="T6" fmla="*/ 241 w 257"/>
              <a:gd name="T7" fmla="*/ 1 h 204"/>
              <a:gd name="T8" fmla="*/ 256 w 257"/>
              <a:gd name="T9" fmla="*/ 13 h 204"/>
              <a:gd name="T10" fmla="*/ 244 w 257"/>
              <a:gd name="T11" fmla="*/ 28 h 204"/>
              <a:gd name="T12" fmla="*/ 39 w 257"/>
              <a:gd name="T13" fmla="*/ 114 h 204"/>
              <a:gd name="T14" fmla="*/ 49 w 257"/>
              <a:gd name="T15" fmla="*/ 184 h 204"/>
              <a:gd name="T16" fmla="*/ 45 w 257"/>
              <a:gd name="T17" fmla="*/ 202 h 204"/>
              <a:gd name="T18" fmla="*/ 37 w 257"/>
              <a:gd name="T19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" h="204">
                <a:moveTo>
                  <a:pt x="37" y="204"/>
                </a:moveTo>
                <a:cubicBezTo>
                  <a:pt x="33" y="204"/>
                  <a:pt x="29" y="202"/>
                  <a:pt x="26" y="198"/>
                </a:cubicBezTo>
                <a:cubicBezTo>
                  <a:pt x="4" y="163"/>
                  <a:pt x="0" y="130"/>
                  <a:pt x="15" y="101"/>
                </a:cubicBezTo>
                <a:cubicBezTo>
                  <a:pt x="55" y="19"/>
                  <a:pt x="234" y="2"/>
                  <a:pt x="241" y="1"/>
                </a:cubicBezTo>
                <a:cubicBezTo>
                  <a:pt x="249" y="0"/>
                  <a:pt x="255" y="6"/>
                  <a:pt x="256" y="13"/>
                </a:cubicBezTo>
                <a:cubicBezTo>
                  <a:pt x="257" y="21"/>
                  <a:pt x="251" y="27"/>
                  <a:pt x="244" y="28"/>
                </a:cubicBezTo>
                <a:cubicBezTo>
                  <a:pt x="197" y="32"/>
                  <a:pt x="67" y="57"/>
                  <a:pt x="39" y="114"/>
                </a:cubicBezTo>
                <a:cubicBezTo>
                  <a:pt x="29" y="134"/>
                  <a:pt x="32" y="157"/>
                  <a:pt x="49" y="184"/>
                </a:cubicBezTo>
                <a:cubicBezTo>
                  <a:pt x="53" y="190"/>
                  <a:pt x="51" y="198"/>
                  <a:pt x="45" y="202"/>
                </a:cubicBezTo>
                <a:cubicBezTo>
                  <a:pt x="42" y="204"/>
                  <a:pt x="40" y="204"/>
                  <a:pt x="37" y="20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2" name="Freeform 404"/>
          <p:cNvSpPr>
            <a:spLocks/>
          </p:cNvSpPr>
          <p:nvPr/>
        </p:nvSpPr>
        <p:spPr bwMode="auto">
          <a:xfrm>
            <a:off x="9102725" y="-361950"/>
            <a:ext cx="273050" cy="119063"/>
          </a:xfrm>
          <a:custGeom>
            <a:avLst/>
            <a:gdLst>
              <a:gd name="T0" fmla="*/ 132 w 143"/>
              <a:gd name="T1" fmla="*/ 62 h 62"/>
              <a:gd name="T2" fmla="*/ 1 w 143"/>
              <a:gd name="T3" fmla="*/ 11 h 62"/>
              <a:gd name="T4" fmla="*/ 8 w 143"/>
              <a:gd name="T5" fmla="*/ 1 h 62"/>
              <a:gd name="T6" fmla="*/ 18 w 143"/>
              <a:gd name="T7" fmla="*/ 7 h 62"/>
              <a:gd name="T8" fmla="*/ 134 w 143"/>
              <a:gd name="T9" fmla="*/ 45 h 62"/>
              <a:gd name="T10" fmla="*/ 134 w 143"/>
              <a:gd name="T11" fmla="*/ 45 h 62"/>
              <a:gd name="T12" fmla="*/ 143 w 143"/>
              <a:gd name="T13" fmla="*/ 54 h 62"/>
              <a:gd name="T14" fmla="*/ 134 w 143"/>
              <a:gd name="T15" fmla="*/ 62 h 62"/>
              <a:gd name="T16" fmla="*/ 132 w 143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" h="62">
                <a:moveTo>
                  <a:pt x="132" y="62"/>
                </a:moveTo>
                <a:cubicBezTo>
                  <a:pt x="16" y="62"/>
                  <a:pt x="2" y="17"/>
                  <a:pt x="1" y="11"/>
                </a:cubicBezTo>
                <a:cubicBezTo>
                  <a:pt x="0" y="7"/>
                  <a:pt x="3" y="2"/>
                  <a:pt x="8" y="1"/>
                </a:cubicBezTo>
                <a:cubicBezTo>
                  <a:pt x="12" y="0"/>
                  <a:pt x="16" y="3"/>
                  <a:pt x="18" y="7"/>
                </a:cubicBezTo>
                <a:cubicBezTo>
                  <a:pt x="18" y="9"/>
                  <a:pt x="30" y="46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9" y="45"/>
                  <a:pt x="143" y="49"/>
                  <a:pt x="143" y="54"/>
                </a:cubicBezTo>
                <a:cubicBezTo>
                  <a:pt x="143" y="59"/>
                  <a:pt x="139" y="62"/>
                  <a:pt x="134" y="62"/>
                </a:cubicBezTo>
                <a:cubicBezTo>
                  <a:pt x="134" y="62"/>
                  <a:pt x="133" y="62"/>
                  <a:pt x="132" y="62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3" name="Freeform 405"/>
          <p:cNvSpPr>
            <a:spLocks/>
          </p:cNvSpPr>
          <p:nvPr/>
        </p:nvSpPr>
        <p:spPr bwMode="auto">
          <a:xfrm>
            <a:off x="8715375" y="-252412"/>
            <a:ext cx="14288" cy="111125"/>
          </a:xfrm>
          <a:custGeom>
            <a:avLst/>
            <a:gdLst>
              <a:gd name="T0" fmla="*/ 1 w 8"/>
              <a:gd name="T1" fmla="*/ 16 h 59"/>
              <a:gd name="T2" fmla="*/ 8 w 8"/>
              <a:gd name="T3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59">
                <a:moveTo>
                  <a:pt x="1" y="16"/>
                </a:moveTo>
                <a:cubicBezTo>
                  <a:pt x="1" y="16"/>
                  <a:pt x="0" y="0"/>
                  <a:pt x="8" y="59"/>
                </a:cubicBezTo>
              </a:path>
            </a:pathLst>
          </a:custGeom>
          <a:solidFill>
            <a:srgbClr val="ECC166"/>
          </a:solidFill>
          <a:ln w="23813" cap="rnd">
            <a:solidFill>
              <a:srgbClr val="976B4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407"/>
          <p:cNvSpPr>
            <a:spLocks/>
          </p:cNvSpPr>
          <p:nvPr/>
        </p:nvSpPr>
        <p:spPr bwMode="auto">
          <a:xfrm>
            <a:off x="8715375" y="-252412"/>
            <a:ext cx="14288" cy="111125"/>
          </a:xfrm>
          <a:custGeom>
            <a:avLst/>
            <a:gdLst>
              <a:gd name="T0" fmla="*/ 1 w 8"/>
              <a:gd name="T1" fmla="*/ 16 h 59"/>
              <a:gd name="T2" fmla="*/ 8 w 8"/>
              <a:gd name="T3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59">
                <a:moveTo>
                  <a:pt x="1" y="16"/>
                </a:moveTo>
                <a:cubicBezTo>
                  <a:pt x="1" y="16"/>
                  <a:pt x="0" y="0"/>
                  <a:pt x="8" y="59"/>
                </a:cubicBezTo>
              </a:path>
            </a:pathLst>
          </a:custGeom>
          <a:noFill/>
          <a:ln w="23813" cap="rnd">
            <a:solidFill>
              <a:srgbClr val="976B4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408"/>
          <p:cNvSpPr>
            <a:spLocks/>
          </p:cNvSpPr>
          <p:nvPr/>
        </p:nvSpPr>
        <p:spPr bwMode="auto">
          <a:xfrm>
            <a:off x="9259888" y="-288925"/>
            <a:ext cx="384175" cy="320675"/>
          </a:xfrm>
          <a:custGeom>
            <a:avLst/>
            <a:gdLst>
              <a:gd name="T0" fmla="*/ 125 w 202"/>
              <a:gd name="T1" fmla="*/ 16 h 169"/>
              <a:gd name="T2" fmla="*/ 134 w 202"/>
              <a:gd name="T3" fmla="*/ 53 h 169"/>
              <a:gd name="T4" fmla="*/ 171 w 202"/>
              <a:gd name="T5" fmla="*/ 107 h 169"/>
              <a:gd name="T6" fmla="*/ 202 w 202"/>
              <a:gd name="T7" fmla="*/ 133 h 169"/>
              <a:gd name="T8" fmla="*/ 72 w 202"/>
              <a:gd name="T9" fmla="*/ 156 h 169"/>
              <a:gd name="T10" fmla="*/ 34 w 202"/>
              <a:gd name="T11" fmla="*/ 127 h 169"/>
              <a:gd name="T12" fmla="*/ 125 w 202"/>
              <a:gd name="T13" fmla="*/ 1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69">
                <a:moveTo>
                  <a:pt x="125" y="16"/>
                </a:moveTo>
                <a:cubicBezTo>
                  <a:pt x="125" y="16"/>
                  <a:pt x="116" y="44"/>
                  <a:pt x="134" y="53"/>
                </a:cubicBezTo>
                <a:cubicBezTo>
                  <a:pt x="151" y="63"/>
                  <a:pt x="176" y="65"/>
                  <a:pt x="171" y="107"/>
                </a:cubicBezTo>
                <a:cubicBezTo>
                  <a:pt x="166" y="148"/>
                  <a:pt x="202" y="133"/>
                  <a:pt x="202" y="133"/>
                </a:cubicBezTo>
                <a:cubicBezTo>
                  <a:pt x="202" y="133"/>
                  <a:pt x="124" y="169"/>
                  <a:pt x="72" y="156"/>
                </a:cubicBezTo>
                <a:cubicBezTo>
                  <a:pt x="56" y="151"/>
                  <a:pt x="42" y="143"/>
                  <a:pt x="34" y="127"/>
                </a:cubicBezTo>
                <a:cubicBezTo>
                  <a:pt x="0" y="59"/>
                  <a:pt x="85" y="0"/>
                  <a:pt x="125" y="16"/>
                </a:cubicBezTo>
                <a:close/>
              </a:path>
            </a:pathLst>
          </a:custGeom>
          <a:solidFill>
            <a:srgbClr val="F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409"/>
          <p:cNvSpPr>
            <a:spLocks/>
          </p:cNvSpPr>
          <p:nvPr/>
        </p:nvSpPr>
        <p:spPr bwMode="auto">
          <a:xfrm>
            <a:off x="9283700" y="-188912"/>
            <a:ext cx="130175" cy="47625"/>
          </a:xfrm>
          <a:custGeom>
            <a:avLst/>
            <a:gdLst>
              <a:gd name="T0" fmla="*/ 0 w 68"/>
              <a:gd name="T1" fmla="*/ 25 h 25"/>
              <a:gd name="T2" fmla="*/ 68 w 68"/>
              <a:gd name="T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" h="25">
                <a:moveTo>
                  <a:pt x="0" y="25"/>
                </a:moveTo>
                <a:cubicBezTo>
                  <a:pt x="0" y="25"/>
                  <a:pt x="41" y="0"/>
                  <a:pt x="68" y="0"/>
                </a:cubicBezTo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410"/>
          <p:cNvSpPr>
            <a:spLocks/>
          </p:cNvSpPr>
          <p:nvPr/>
        </p:nvSpPr>
        <p:spPr bwMode="auto">
          <a:xfrm>
            <a:off x="9272588" y="-198437"/>
            <a:ext cx="150813" cy="66675"/>
          </a:xfrm>
          <a:custGeom>
            <a:avLst/>
            <a:gdLst>
              <a:gd name="T0" fmla="*/ 6 w 79"/>
              <a:gd name="T1" fmla="*/ 35 h 35"/>
              <a:gd name="T2" fmla="*/ 2 w 79"/>
              <a:gd name="T3" fmla="*/ 33 h 35"/>
              <a:gd name="T4" fmla="*/ 3 w 79"/>
              <a:gd name="T5" fmla="*/ 26 h 35"/>
              <a:gd name="T6" fmla="*/ 73 w 79"/>
              <a:gd name="T7" fmla="*/ 0 h 35"/>
              <a:gd name="T8" fmla="*/ 74 w 79"/>
              <a:gd name="T9" fmla="*/ 0 h 35"/>
              <a:gd name="T10" fmla="*/ 79 w 79"/>
              <a:gd name="T11" fmla="*/ 5 h 35"/>
              <a:gd name="T12" fmla="*/ 74 w 79"/>
              <a:gd name="T13" fmla="*/ 10 h 35"/>
              <a:gd name="T14" fmla="*/ 9 w 79"/>
              <a:gd name="T15" fmla="*/ 34 h 35"/>
              <a:gd name="T16" fmla="*/ 6 w 79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35">
                <a:moveTo>
                  <a:pt x="6" y="35"/>
                </a:moveTo>
                <a:cubicBezTo>
                  <a:pt x="4" y="35"/>
                  <a:pt x="3" y="34"/>
                  <a:pt x="2" y="33"/>
                </a:cubicBezTo>
                <a:cubicBezTo>
                  <a:pt x="0" y="30"/>
                  <a:pt x="1" y="27"/>
                  <a:pt x="3" y="26"/>
                </a:cubicBezTo>
                <a:cubicBezTo>
                  <a:pt x="5" y="25"/>
                  <a:pt x="45" y="0"/>
                  <a:pt x="73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0"/>
                  <a:pt x="79" y="3"/>
                  <a:pt x="79" y="5"/>
                </a:cubicBezTo>
                <a:cubicBezTo>
                  <a:pt x="79" y="8"/>
                  <a:pt x="77" y="10"/>
                  <a:pt x="74" y="10"/>
                </a:cubicBezTo>
                <a:cubicBezTo>
                  <a:pt x="48" y="10"/>
                  <a:pt x="9" y="34"/>
                  <a:pt x="9" y="34"/>
                </a:cubicBezTo>
                <a:cubicBezTo>
                  <a:pt x="8" y="35"/>
                  <a:pt x="7" y="35"/>
                  <a:pt x="6" y="35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411"/>
          <p:cNvSpPr>
            <a:spLocks/>
          </p:cNvSpPr>
          <p:nvPr/>
        </p:nvSpPr>
        <p:spPr bwMode="auto">
          <a:xfrm>
            <a:off x="9324975" y="-93662"/>
            <a:ext cx="88900" cy="46038"/>
          </a:xfrm>
          <a:custGeom>
            <a:avLst/>
            <a:gdLst>
              <a:gd name="T0" fmla="*/ 0 w 56"/>
              <a:gd name="T1" fmla="*/ 29 h 29"/>
              <a:gd name="T2" fmla="*/ 56 w 56"/>
              <a:gd name="T3" fmla="*/ 0 h 29"/>
              <a:gd name="T4" fmla="*/ 0 w 56"/>
              <a:gd name="T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29">
                <a:moveTo>
                  <a:pt x="0" y="29"/>
                </a:moveTo>
                <a:lnTo>
                  <a:pt x="56" y="0"/>
                </a:lnTo>
                <a:lnTo>
                  <a:pt x="0" y="29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Line 412"/>
          <p:cNvSpPr>
            <a:spLocks noChangeShapeType="1"/>
          </p:cNvSpPr>
          <p:nvPr/>
        </p:nvSpPr>
        <p:spPr bwMode="auto">
          <a:xfrm flipV="1">
            <a:off x="9324975" y="-93662"/>
            <a:ext cx="88900" cy="460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413"/>
          <p:cNvSpPr>
            <a:spLocks/>
          </p:cNvSpPr>
          <p:nvPr/>
        </p:nvSpPr>
        <p:spPr bwMode="auto">
          <a:xfrm>
            <a:off x="9315450" y="-103187"/>
            <a:ext cx="109538" cy="65088"/>
          </a:xfrm>
          <a:custGeom>
            <a:avLst/>
            <a:gdLst>
              <a:gd name="T0" fmla="*/ 5 w 58"/>
              <a:gd name="T1" fmla="*/ 34 h 34"/>
              <a:gd name="T2" fmla="*/ 1 w 58"/>
              <a:gd name="T3" fmla="*/ 31 h 34"/>
              <a:gd name="T4" fmla="*/ 3 w 58"/>
              <a:gd name="T5" fmla="*/ 24 h 34"/>
              <a:gd name="T6" fmla="*/ 50 w 58"/>
              <a:gd name="T7" fmla="*/ 1 h 34"/>
              <a:gd name="T8" fmla="*/ 57 w 58"/>
              <a:gd name="T9" fmla="*/ 3 h 34"/>
              <a:gd name="T10" fmla="*/ 54 w 58"/>
              <a:gd name="T11" fmla="*/ 10 h 34"/>
              <a:gd name="T12" fmla="*/ 8 w 58"/>
              <a:gd name="T13" fmla="*/ 33 h 34"/>
              <a:gd name="T14" fmla="*/ 5 w 58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34">
                <a:moveTo>
                  <a:pt x="5" y="34"/>
                </a:moveTo>
                <a:cubicBezTo>
                  <a:pt x="3" y="34"/>
                  <a:pt x="2" y="33"/>
                  <a:pt x="1" y="31"/>
                </a:cubicBezTo>
                <a:cubicBezTo>
                  <a:pt x="0" y="28"/>
                  <a:pt x="1" y="25"/>
                  <a:pt x="3" y="24"/>
                </a:cubicBezTo>
                <a:cubicBezTo>
                  <a:pt x="50" y="1"/>
                  <a:pt x="50" y="1"/>
                  <a:pt x="50" y="1"/>
                </a:cubicBezTo>
                <a:cubicBezTo>
                  <a:pt x="52" y="0"/>
                  <a:pt x="56" y="1"/>
                  <a:pt x="57" y="3"/>
                </a:cubicBezTo>
                <a:cubicBezTo>
                  <a:pt x="58" y="6"/>
                  <a:pt x="57" y="9"/>
                  <a:pt x="54" y="10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4"/>
                  <a:pt x="6" y="34"/>
                  <a:pt x="5" y="3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414"/>
          <p:cNvSpPr>
            <a:spLocks/>
          </p:cNvSpPr>
          <p:nvPr/>
        </p:nvSpPr>
        <p:spPr bwMode="auto">
          <a:xfrm>
            <a:off x="9396413" y="-47625"/>
            <a:ext cx="57150" cy="55563"/>
          </a:xfrm>
          <a:custGeom>
            <a:avLst/>
            <a:gdLst>
              <a:gd name="T0" fmla="*/ 36 w 36"/>
              <a:gd name="T1" fmla="*/ 0 h 35"/>
              <a:gd name="T2" fmla="*/ 0 w 36"/>
              <a:gd name="T3" fmla="*/ 35 h 35"/>
              <a:gd name="T4" fmla="*/ 36 w 36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35">
                <a:moveTo>
                  <a:pt x="36" y="0"/>
                </a:move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Line 415"/>
          <p:cNvSpPr>
            <a:spLocks noChangeShapeType="1"/>
          </p:cNvSpPr>
          <p:nvPr/>
        </p:nvSpPr>
        <p:spPr bwMode="auto">
          <a:xfrm flipH="1">
            <a:off x="9396413" y="-47625"/>
            <a:ext cx="57150" cy="55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416"/>
          <p:cNvSpPr>
            <a:spLocks/>
          </p:cNvSpPr>
          <p:nvPr/>
        </p:nvSpPr>
        <p:spPr bwMode="auto">
          <a:xfrm>
            <a:off x="9385300" y="-58737"/>
            <a:ext cx="77788" cy="76200"/>
          </a:xfrm>
          <a:custGeom>
            <a:avLst/>
            <a:gdLst>
              <a:gd name="T0" fmla="*/ 6 w 41"/>
              <a:gd name="T1" fmla="*/ 40 h 40"/>
              <a:gd name="T2" fmla="*/ 2 w 41"/>
              <a:gd name="T3" fmla="*/ 38 h 40"/>
              <a:gd name="T4" fmla="*/ 3 w 41"/>
              <a:gd name="T5" fmla="*/ 31 h 40"/>
              <a:gd name="T6" fmla="*/ 32 w 41"/>
              <a:gd name="T7" fmla="*/ 2 h 40"/>
              <a:gd name="T8" fmla="*/ 39 w 41"/>
              <a:gd name="T9" fmla="*/ 2 h 40"/>
              <a:gd name="T10" fmla="*/ 39 w 41"/>
              <a:gd name="T11" fmla="*/ 9 h 40"/>
              <a:gd name="T12" fmla="*/ 10 w 41"/>
              <a:gd name="T13" fmla="*/ 38 h 40"/>
              <a:gd name="T14" fmla="*/ 6 w 41"/>
              <a:gd name="T1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0">
                <a:moveTo>
                  <a:pt x="6" y="40"/>
                </a:moveTo>
                <a:cubicBezTo>
                  <a:pt x="5" y="40"/>
                  <a:pt x="3" y="39"/>
                  <a:pt x="2" y="38"/>
                </a:cubicBezTo>
                <a:cubicBezTo>
                  <a:pt x="0" y="36"/>
                  <a:pt x="1" y="33"/>
                  <a:pt x="3" y="31"/>
                </a:cubicBezTo>
                <a:cubicBezTo>
                  <a:pt x="32" y="2"/>
                  <a:pt x="32" y="2"/>
                  <a:pt x="32" y="2"/>
                </a:cubicBezTo>
                <a:cubicBezTo>
                  <a:pt x="34" y="0"/>
                  <a:pt x="37" y="0"/>
                  <a:pt x="39" y="2"/>
                </a:cubicBezTo>
                <a:cubicBezTo>
                  <a:pt x="41" y="4"/>
                  <a:pt x="41" y="7"/>
                  <a:pt x="39" y="9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9"/>
                  <a:pt x="7" y="40"/>
                  <a:pt x="6" y="4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417"/>
          <p:cNvSpPr>
            <a:spLocks/>
          </p:cNvSpPr>
          <p:nvPr/>
        </p:nvSpPr>
        <p:spPr bwMode="auto">
          <a:xfrm>
            <a:off x="9472613" y="100013"/>
            <a:ext cx="6350" cy="65088"/>
          </a:xfrm>
          <a:custGeom>
            <a:avLst/>
            <a:gdLst>
              <a:gd name="T0" fmla="*/ 0 w 4"/>
              <a:gd name="T1" fmla="*/ 0 h 41"/>
              <a:gd name="T2" fmla="*/ 4 w 4"/>
              <a:gd name="T3" fmla="*/ 41 h 41"/>
              <a:gd name="T4" fmla="*/ 0 w 4"/>
              <a:gd name="T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1">
                <a:moveTo>
                  <a:pt x="0" y="0"/>
                </a:moveTo>
                <a:lnTo>
                  <a:pt x="4" y="41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Line 418"/>
          <p:cNvSpPr>
            <a:spLocks noChangeShapeType="1"/>
          </p:cNvSpPr>
          <p:nvPr/>
        </p:nvSpPr>
        <p:spPr bwMode="auto">
          <a:xfrm>
            <a:off x="9472613" y="100013"/>
            <a:ext cx="6350" cy="65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419"/>
          <p:cNvSpPr>
            <a:spLocks/>
          </p:cNvSpPr>
          <p:nvPr/>
        </p:nvSpPr>
        <p:spPr bwMode="auto">
          <a:xfrm>
            <a:off x="9463088" y="88900"/>
            <a:ext cx="25400" cy="85725"/>
          </a:xfrm>
          <a:custGeom>
            <a:avLst/>
            <a:gdLst>
              <a:gd name="T0" fmla="*/ 8 w 13"/>
              <a:gd name="T1" fmla="*/ 45 h 45"/>
              <a:gd name="T2" fmla="*/ 3 w 13"/>
              <a:gd name="T3" fmla="*/ 40 h 45"/>
              <a:gd name="T4" fmla="*/ 0 w 13"/>
              <a:gd name="T5" fmla="*/ 6 h 45"/>
              <a:gd name="T6" fmla="*/ 5 w 13"/>
              <a:gd name="T7" fmla="*/ 0 h 45"/>
              <a:gd name="T8" fmla="*/ 11 w 13"/>
              <a:gd name="T9" fmla="*/ 5 h 45"/>
              <a:gd name="T10" fmla="*/ 13 w 13"/>
              <a:gd name="T11" fmla="*/ 40 h 45"/>
              <a:gd name="T12" fmla="*/ 8 w 13"/>
              <a:gd name="T13" fmla="*/ 45 h 45"/>
              <a:gd name="T14" fmla="*/ 8 w 13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45">
                <a:moveTo>
                  <a:pt x="8" y="45"/>
                </a:moveTo>
                <a:cubicBezTo>
                  <a:pt x="5" y="45"/>
                  <a:pt x="3" y="43"/>
                  <a:pt x="3" y="4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1"/>
                  <a:pt x="5" y="0"/>
                </a:cubicBezTo>
                <a:cubicBezTo>
                  <a:pt x="8" y="0"/>
                  <a:pt x="10" y="2"/>
                  <a:pt x="11" y="5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2"/>
                  <a:pt x="11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420"/>
          <p:cNvSpPr>
            <a:spLocks/>
          </p:cNvSpPr>
          <p:nvPr/>
        </p:nvSpPr>
        <p:spPr bwMode="auto">
          <a:xfrm>
            <a:off x="9547225" y="100013"/>
            <a:ext cx="15875" cy="65088"/>
          </a:xfrm>
          <a:custGeom>
            <a:avLst/>
            <a:gdLst>
              <a:gd name="T0" fmla="*/ 0 w 10"/>
              <a:gd name="T1" fmla="*/ 0 h 41"/>
              <a:gd name="T2" fmla="*/ 10 w 10"/>
              <a:gd name="T3" fmla="*/ 41 h 41"/>
              <a:gd name="T4" fmla="*/ 0 w 10"/>
              <a:gd name="T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41">
                <a:moveTo>
                  <a:pt x="0" y="0"/>
                </a:moveTo>
                <a:lnTo>
                  <a:pt x="10" y="41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Line 421"/>
          <p:cNvSpPr>
            <a:spLocks noChangeShapeType="1"/>
          </p:cNvSpPr>
          <p:nvPr/>
        </p:nvSpPr>
        <p:spPr bwMode="auto">
          <a:xfrm>
            <a:off x="9547225" y="100013"/>
            <a:ext cx="15875" cy="65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422"/>
          <p:cNvSpPr>
            <a:spLocks/>
          </p:cNvSpPr>
          <p:nvPr/>
        </p:nvSpPr>
        <p:spPr bwMode="auto">
          <a:xfrm>
            <a:off x="9536113" y="88900"/>
            <a:ext cx="38100" cy="85725"/>
          </a:xfrm>
          <a:custGeom>
            <a:avLst/>
            <a:gdLst>
              <a:gd name="T0" fmla="*/ 14 w 20"/>
              <a:gd name="T1" fmla="*/ 45 h 45"/>
              <a:gd name="T2" fmla="*/ 9 w 20"/>
              <a:gd name="T3" fmla="*/ 41 h 45"/>
              <a:gd name="T4" fmla="*/ 1 w 20"/>
              <a:gd name="T5" fmla="*/ 7 h 45"/>
              <a:gd name="T6" fmla="*/ 4 w 20"/>
              <a:gd name="T7" fmla="*/ 1 h 45"/>
              <a:gd name="T8" fmla="*/ 11 w 20"/>
              <a:gd name="T9" fmla="*/ 4 h 45"/>
              <a:gd name="T10" fmla="*/ 19 w 20"/>
              <a:gd name="T11" fmla="*/ 39 h 45"/>
              <a:gd name="T12" fmla="*/ 16 w 20"/>
              <a:gd name="T13" fmla="*/ 45 h 45"/>
              <a:gd name="T14" fmla="*/ 14 w 20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45">
                <a:moveTo>
                  <a:pt x="14" y="45"/>
                </a:moveTo>
                <a:cubicBezTo>
                  <a:pt x="12" y="45"/>
                  <a:pt x="10" y="43"/>
                  <a:pt x="9" y="41"/>
                </a:cubicBezTo>
                <a:cubicBezTo>
                  <a:pt x="1" y="7"/>
                  <a:pt x="1" y="7"/>
                  <a:pt x="1" y="7"/>
                </a:cubicBezTo>
                <a:cubicBezTo>
                  <a:pt x="0" y="4"/>
                  <a:pt x="2" y="1"/>
                  <a:pt x="4" y="1"/>
                </a:cubicBezTo>
                <a:cubicBezTo>
                  <a:pt x="7" y="0"/>
                  <a:pt x="10" y="2"/>
                  <a:pt x="11" y="4"/>
                </a:cubicBezTo>
                <a:cubicBezTo>
                  <a:pt x="19" y="39"/>
                  <a:pt x="19" y="39"/>
                  <a:pt x="19" y="39"/>
                </a:cubicBezTo>
                <a:cubicBezTo>
                  <a:pt x="20" y="41"/>
                  <a:pt x="18" y="44"/>
                  <a:pt x="16" y="45"/>
                </a:cubicBezTo>
                <a:cubicBezTo>
                  <a:pt x="15" y="45"/>
                  <a:pt x="15" y="45"/>
                  <a:pt x="14" y="45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423"/>
          <p:cNvSpPr>
            <a:spLocks/>
          </p:cNvSpPr>
          <p:nvPr/>
        </p:nvSpPr>
        <p:spPr bwMode="auto">
          <a:xfrm>
            <a:off x="8659813" y="-698500"/>
            <a:ext cx="122238" cy="290513"/>
          </a:xfrm>
          <a:custGeom>
            <a:avLst/>
            <a:gdLst>
              <a:gd name="T0" fmla="*/ 14 w 64"/>
              <a:gd name="T1" fmla="*/ 15 h 152"/>
              <a:gd name="T2" fmla="*/ 44 w 64"/>
              <a:gd name="T3" fmla="*/ 152 h 152"/>
              <a:gd name="T4" fmla="*/ 64 w 64"/>
              <a:gd name="T5" fmla="*/ 0 h 152"/>
              <a:gd name="T6" fmla="*/ 14 w 64"/>
              <a:gd name="T7" fmla="*/ 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52">
                <a:moveTo>
                  <a:pt x="14" y="15"/>
                </a:moveTo>
                <a:cubicBezTo>
                  <a:pt x="14" y="15"/>
                  <a:pt x="0" y="104"/>
                  <a:pt x="44" y="152"/>
                </a:cubicBezTo>
                <a:cubicBezTo>
                  <a:pt x="44" y="152"/>
                  <a:pt x="46" y="47"/>
                  <a:pt x="64" y="0"/>
                </a:cubicBezTo>
                <a:lnTo>
                  <a:pt x="14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424"/>
          <p:cNvSpPr>
            <a:spLocks/>
          </p:cNvSpPr>
          <p:nvPr/>
        </p:nvSpPr>
        <p:spPr bwMode="auto">
          <a:xfrm>
            <a:off x="10910888" y="955675"/>
            <a:ext cx="423863" cy="304800"/>
          </a:xfrm>
          <a:custGeom>
            <a:avLst/>
            <a:gdLst>
              <a:gd name="T0" fmla="*/ 0 w 223"/>
              <a:gd name="T1" fmla="*/ 56 h 160"/>
              <a:gd name="T2" fmla="*/ 117 w 223"/>
              <a:gd name="T3" fmla="*/ 151 h 160"/>
              <a:gd name="T4" fmla="*/ 223 w 223"/>
              <a:gd name="T5" fmla="*/ 26 h 160"/>
              <a:gd name="T6" fmla="*/ 0 w 223"/>
              <a:gd name="T7" fmla="*/ 5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" h="160">
                <a:moveTo>
                  <a:pt x="0" y="56"/>
                </a:moveTo>
                <a:cubicBezTo>
                  <a:pt x="0" y="56"/>
                  <a:pt x="12" y="143"/>
                  <a:pt x="117" y="151"/>
                </a:cubicBezTo>
                <a:cubicBezTo>
                  <a:pt x="221" y="160"/>
                  <a:pt x="223" y="26"/>
                  <a:pt x="223" y="26"/>
                </a:cubicBezTo>
                <a:cubicBezTo>
                  <a:pt x="223" y="26"/>
                  <a:pt x="2" y="0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425"/>
          <p:cNvSpPr>
            <a:spLocks noEditPoints="1"/>
          </p:cNvSpPr>
          <p:nvPr/>
        </p:nvSpPr>
        <p:spPr bwMode="auto">
          <a:xfrm>
            <a:off x="10875963" y="936625"/>
            <a:ext cx="492125" cy="341313"/>
          </a:xfrm>
          <a:custGeom>
            <a:avLst/>
            <a:gdLst>
              <a:gd name="T0" fmla="*/ 144 w 258"/>
              <a:gd name="T1" fmla="*/ 179 h 179"/>
              <a:gd name="T2" fmla="*/ 133 w 258"/>
              <a:gd name="T3" fmla="*/ 178 h 179"/>
              <a:gd name="T4" fmla="*/ 1 w 258"/>
              <a:gd name="T5" fmla="*/ 69 h 179"/>
              <a:gd name="T6" fmla="*/ 0 w 258"/>
              <a:gd name="T7" fmla="*/ 65 h 179"/>
              <a:gd name="T8" fmla="*/ 15 w 258"/>
              <a:gd name="T9" fmla="*/ 37 h 179"/>
              <a:gd name="T10" fmla="*/ 243 w 258"/>
              <a:gd name="T11" fmla="*/ 19 h 179"/>
              <a:gd name="T12" fmla="*/ 258 w 258"/>
              <a:gd name="T13" fmla="*/ 36 h 179"/>
              <a:gd name="T14" fmla="*/ 212 w 258"/>
              <a:gd name="T15" fmla="*/ 153 h 179"/>
              <a:gd name="T16" fmla="*/ 144 w 258"/>
              <a:gd name="T17" fmla="*/ 179 h 179"/>
              <a:gd name="T18" fmla="*/ 35 w 258"/>
              <a:gd name="T19" fmla="*/ 66 h 179"/>
              <a:gd name="T20" fmla="*/ 136 w 258"/>
              <a:gd name="T21" fmla="*/ 144 h 179"/>
              <a:gd name="T22" fmla="*/ 189 w 258"/>
              <a:gd name="T23" fmla="*/ 128 h 179"/>
              <a:gd name="T24" fmla="*/ 222 w 258"/>
              <a:gd name="T25" fmla="*/ 51 h 179"/>
              <a:gd name="T26" fmla="*/ 37 w 258"/>
              <a:gd name="T27" fmla="*/ 64 h 179"/>
              <a:gd name="T28" fmla="*/ 35 w 258"/>
              <a:gd name="T29" fmla="*/ 66 h 179"/>
              <a:gd name="T30" fmla="*/ 18 w 258"/>
              <a:gd name="T31" fmla="*/ 66 h 179"/>
              <a:gd name="T32" fmla="*/ 18 w 258"/>
              <a:gd name="T33" fmla="*/ 6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8" h="179">
                <a:moveTo>
                  <a:pt x="144" y="179"/>
                </a:moveTo>
                <a:cubicBezTo>
                  <a:pt x="141" y="179"/>
                  <a:pt x="137" y="179"/>
                  <a:pt x="133" y="178"/>
                </a:cubicBezTo>
                <a:cubicBezTo>
                  <a:pt x="40" y="171"/>
                  <a:pt x="5" y="103"/>
                  <a:pt x="1" y="69"/>
                </a:cubicBezTo>
                <a:cubicBezTo>
                  <a:pt x="0" y="68"/>
                  <a:pt x="0" y="67"/>
                  <a:pt x="0" y="65"/>
                </a:cubicBezTo>
                <a:cubicBezTo>
                  <a:pt x="1" y="55"/>
                  <a:pt x="6" y="45"/>
                  <a:pt x="15" y="37"/>
                </a:cubicBezTo>
                <a:cubicBezTo>
                  <a:pt x="59" y="0"/>
                  <a:pt x="212" y="15"/>
                  <a:pt x="243" y="19"/>
                </a:cubicBezTo>
                <a:cubicBezTo>
                  <a:pt x="251" y="20"/>
                  <a:pt x="258" y="27"/>
                  <a:pt x="258" y="36"/>
                </a:cubicBezTo>
                <a:cubicBezTo>
                  <a:pt x="258" y="39"/>
                  <a:pt x="257" y="113"/>
                  <a:pt x="212" y="153"/>
                </a:cubicBezTo>
                <a:cubicBezTo>
                  <a:pt x="194" y="170"/>
                  <a:pt x="171" y="179"/>
                  <a:pt x="144" y="179"/>
                </a:cubicBezTo>
                <a:close/>
                <a:moveTo>
                  <a:pt x="35" y="66"/>
                </a:moveTo>
                <a:cubicBezTo>
                  <a:pt x="38" y="79"/>
                  <a:pt x="55" y="137"/>
                  <a:pt x="136" y="144"/>
                </a:cubicBezTo>
                <a:cubicBezTo>
                  <a:pt x="158" y="146"/>
                  <a:pt x="175" y="141"/>
                  <a:pt x="189" y="128"/>
                </a:cubicBezTo>
                <a:cubicBezTo>
                  <a:pt x="212" y="107"/>
                  <a:pt x="219" y="72"/>
                  <a:pt x="222" y="51"/>
                </a:cubicBezTo>
                <a:cubicBezTo>
                  <a:pt x="153" y="45"/>
                  <a:pt x="60" y="45"/>
                  <a:pt x="37" y="64"/>
                </a:cubicBezTo>
                <a:cubicBezTo>
                  <a:pt x="36" y="65"/>
                  <a:pt x="35" y="65"/>
                  <a:pt x="35" y="66"/>
                </a:cubicBezTo>
                <a:close/>
                <a:moveTo>
                  <a:pt x="18" y="66"/>
                </a:moveTo>
                <a:cubicBezTo>
                  <a:pt x="18" y="66"/>
                  <a:pt x="18" y="66"/>
                  <a:pt x="18" y="66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426"/>
          <p:cNvSpPr>
            <a:spLocks/>
          </p:cNvSpPr>
          <p:nvPr/>
        </p:nvSpPr>
        <p:spPr bwMode="auto">
          <a:xfrm>
            <a:off x="9340850" y="257175"/>
            <a:ext cx="619125" cy="511175"/>
          </a:xfrm>
          <a:custGeom>
            <a:avLst/>
            <a:gdLst>
              <a:gd name="T0" fmla="*/ 196 w 325"/>
              <a:gd name="T1" fmla="*/ 269 h 269"/>
              <a:gd name="T2" fmla="*/ 99 w 325"/>
              <a:gd name="T3" fmla="*/ 255 h 269"/>
              <a:gd name="T4" fmla="*/ 2 w 325"/>
              <a:gd name="T5" fmla="*/ 170 h 269"/>
              <a:gd name="T6" fmla="*/ 92 w 325"/>
              <a:gd name="T7" fmla="*/ 104 h 269"/>
              <a:gd name="T8" fmla="*/ 259 w 325"/>
              <a:gd name="T9" fmla="*/ 7 h 269"/>
              <a:gd name="T10" fmla="*/ 273 w 325"/>
              <a:gd name="T11" fmla="*/ 0 h 269"/>
              <a:gd name="T12" fmla="*/ 279 w 325"/>
              <a:gd name="T13" fmla="*/ 1 h 269"/>
              <a:gd name="T14" fmla="*/ 291 w 325"/>
              <a:gd name="T15" fmla="*/ 18 h 269"/>
              <a:gd name="T16" fmla="*/ 324 w 325"/>
              <a:gd name="T17" fmla="*/ 234 h 269"/>
              <a:gd name="T18" fmla="*/ 322 w 325"/>
              <a:gd name="T19" fmla="*/ 247 h 269"/>
              <a:gd name="T20" fmla="*/ 312 w 325"/>
              <a:gd name="T21" fmla="*/ 256 h 269"/>
              <a:gd name="T22" fmla="*/ 196 w 325"/>
              <a:gd name="T23" fmla="*/ 269 h 269"/>
              <a:gd name="T24" fmla="*/ 196 w 325"/>
              <a:gd name="T25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269">
                <a:moveTo>
                  <a:pt x="196" y="269"/>
                </a:moveTo>
                <a:cubicBezTo>
                  <a:pt x="159" y="269"/>
                  <a:pt x="127" y="264"/>
                  <a:pt x="99" y="255"/>
                </a:cubicBezTo>
                <a:cubicBezTo>
                  <a:pt x="37" y="235"/>
                  <a:pt x="0" y="203"/>
                  <a:pt x="2" y="170"/>
                </a:cubicBezTo>
                <a:cubicBezTo>
                  <a:pt x="3" y="140"/>
                  <a:pt x="33" y="118"/>
                  <a:pt x="92" y="104"/>
                </a:cubicBezTo>
                <a:cubicBezTo>
                  <a:pt x="208" y="77"/>
                  <a:pt x="259" y="8"/>
                  <a:pt x="259" y="7"/>
                </a:cubicBezTo>
                <a:cubicBezTo>
                  <a:pt x="263" y="3"/>
                  <a:pt x="268" y="0"/>
                  <a:pt x="273" y="0"/>
                </a:cubicBezTo>
                <a:cubicBezTo>
                  <a:pt x="275" y="0"/>
                  <a:pt x="277" y="1"/>
                  <a:pt x="279" y="1"/>
                </a:cubicBezTo>
                <a:cubicBezTo>
                  <a:pt x="286" y="4"/>
                  <a:pt x="291" y="10"/>
                  <a:pt x="291" y="18"/>
                </a:cubicBezTo>
                <a:cubicBezTo>
                  <a:pt x="288" y="112"/>
                  <a:pt x="324" y="233"/>
                  <a:pt x="324" y="234"/>
                </a:cubicBezTo>
                <a:cubicBezTo>
                  <a:pt x="325" y="238"/>
                  <a:pt x="325" y="243"/>
                  <a:pt x="322" y="247"/>
                </a:cubicBezTo>
                <a:cubicBezTo>
                  <a:pt x="320" y="252"/>
                  <a:pt x="316" y="254"/>
                  <a:pt x="312" y="256"/>
                </a:cubicBezTo>
                <a:cubicBezTo>
                  <a:pt x="309" y="256"/>
                  <a:pt x="258" y="269"/>
                  <a:pt x="196" y="269"/>
                </a:cubicBezTo>
                <a:cubicBezTo>
                  <a:pt x="196" y="269"/>
                  <a:pt x="196" y="269"/>
                  <a:pt x="196" y="269"/>
                </a:cubicBez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427"/>
          <p:cNvSpPr>
            <a:spLocks noEditPoints="1"/>
          </p:cNvSpPr>
          <p:nvPr/>
        </p:nvSpPr>
        <p:spPr bwMode="auto">
          <a:xfrm>
            <a:off x="9286875" y="223838"/>
            <a:ext cx="708025" cy="576263"/>
          </a:xfrm>
          <a:custGeom>
            <a:avLst/>
            <a:gdLst>
              <a:gd name="T0" fmla="*/ 302 w 372"/>
              <a:gd name="T1" fmla="*/ 35 h 303"/>
              <a:gd name="T2" fmla="*/ 302 w 372"/>
              <a:gd name="T3" fmla="*/ 35 h 303"/>
              <a:gd name="T4" fmla="*/ 302 w 372"/>
              <a:gd name="T5" fmla="*/ 35 h 303"/>
              <a:gd name="T6" fmla="*/ 336 w 372"/>
              <a:gd name="T7" fmla="*/ 256 h 303"/>
              <a:gd name="T8" fmla="*/ 225 w 372"/>
              <a:gd name="T9" fmla="*/ 269 h 303"/>
              <a:gd name="T10" fmla="*/ 133 w 372"/>
              <a:gd name="T11" fmla="*/ 256 h 303"/>
              <a:gd name="T12" fmla="*/ 124 w 372"/>
              <a:gd name="T13" fmla="*/ 138 h 303"/>
              <a:gd name="T14" fmla="*/ 302 w 372"/>
              <a:gd name="T15" fmla="*/ 35 h 303"/>
              <a:gd name="T16" fmla="*/ 302 w 372"/>
              <a:gd name="T17" fmla="*/ 0 h 303"/>
              <a:gd name="T18" fmla="*/ 274 w 372"/>
              <a:gd name="T19" fmla="*/ 14 h 303"/>
              <a:gd name="T20" fmla="*/ 274 w 372"/>
              <a:gd name="T21" fmla="*/ 14 h 303"/>
              <a:gd name="T22" fmla="*/ 117 w 372"/>
              <a:gd name="T23" fmla="*/ 104 h 303"/>
              <a:gd name="T24" fmla="*/ 13 w 372"/>
              <a:gd name="T25" fmla="*/ 186 h 303"/>
              <a:gd name="T26" fmla="*/ 122 w 372"/>
              <a:gd name="T27" fmla="*/ 289 h 303"/>
              <a:gd name="T28" fmla="*/ 225 w 372"/>
              <a:gd name="T29" fmla="*/ 303 h 303"/>
              <a:gd name="T30" fmla="*/ 345 w 372"/>
              <a:gd name="T31" fmla="*/ 289 h 303"/>
              <a:gd name="T32" fmla="*/ 366 w 372"/>
              <a:gd name="T33" fmla="*/ 273 h 303"/>
              <a:gd name="T34" fmla="*/ 369 w 372"/>
              <a:gd name="T35" fmla="*/ 246 h 303"/>
              <a:gd name="T36" fmla="*/ 337 w 372"/>
              <a:gd name="T37" fmla="*/ 36 h 303"/>
              <a:gd name="T38" fmla="*/ 337 w 372"/>
              <a:gd name="T39" fmla="*/ 35 h 303"/>
              <a:gd name="T40" fmla="*/ 336 w 372"/>
              <a:gd name="T41" fmla="*/ 27 h 303"/>
              <a:gd name="T42" fmla="*/ 313 w 372"/>
              <a:gd name="T43" fmla="*/ 2 h 303"/>
              <a:gd name="T44" fmla="*/ 302 w 372"/>
              <a:gd name="T45" fmla="*/ 0 h 303"/>
              <a:gd name="T46" fmla="*/ 302 w 372"/>
              <a:gd name="T47" fmla="*/ 69 h 303"/>
              <a:gd name="T48" fmla="*/ 302 w 372"/>
              <a:gd name="T49" fmla="*/ 69 h 303"/>
              <a:gd name="T50" fmla="*/ 302 w 372"/>
              <a:gd name="T51" fmla="*/ 6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2" h="303">
                <a:moveTo>
                  <a:pt x="302" y="35"/>
                </a:moveTo>
                <a:cubicBezTo>
                  <a:pt x="302" y="35"/>
                  <a:pt x="302" y="35"/>
                  <a:pt x="302" y="35"/>
                </a:cubicBezTo>
                <a:moveTo>
                  <a:pt x="302" y="35"/>
                </a:moveTo>
                <a:cubicBezTo>
                  <a:pt x="299" y="132"/>
                  <a:pt x="336" y="256"/>
                  <a:pt x="336" y="256"/>
                </a:cubicBezTo>
                <a:cubicBezTo>
                  <a:pt x="336" y="256"/>
                  <a:pt x="285" y="269"/>
                  <a:pt x="225" y="269"/>
                </a:cubicBezTo>
                <a:cubicBezTo>
                  <a:pt x="195" y="269"/>
                  <a:pt x="163" y="265"/>
                  <a:pt x="133" y="256"/>
                </a:cubicBezTo>
                <a:cubicBezTo>
                  <a:pt x="44" y="227"/>
                  <a:pt x="0" y="167"/>
                  <a:pt x="124" y="138"/>
                </a:cubicBezTo>
                <a:cubicBezTo>
                  <a:pt x="248" y="109"/>
                  <a:pt x="302" y="35"/>
                  <a:pt x="302" y="35"/>
                </a:cubicBezTo>
                <a:moveTo>
                  <a:pt x="302" y="0"/>
                </a:moveTo>
                <a:cubicBezTo>
                  <a:pt x="291" y="0"/>
                  <a:pt x="281" y="5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1" y="19"/>
                  <a:pt x="224" y="80"/>
                  <a:pt x="117" y="104"/>
                </a:cubicBezTo>
                <a:cubicBezTo>
                  <a:pt x="50" y="120"/>
                  <a:pt x="15" y="148"/>
                  <a:pt x="13" y="186"/>
                </a:cubicBezTo>
                <a:cubicBezTo>
                  <a:pt x="12" y="228"/>
                  <a:pt x="52" y="266"/>
                  <a:pt x="122" y="289"/>
                </a:cubicBezTo>
                <a:cubicBezTo>
                  <a:pt x="152" y="298"/>
                  <a:pt x="187" y="303"/>
                  <a:pt x="225" y="303"/>
                </a:cubicBezTo>
                <a:cubicBezTo>
                  <a:pt x="289" y="303"/>
                  <a:pt x="343" y="290"/>
                  <a:pt x="345" y="289"/>
                </a:cubicBezTo>
                <a:cubicBezTo>
                  <a:pt x="354" y="287"/>
                  <a:pt x="362" y="281"/>
                  <a:pt x="366" y="273"/>
                </a:cubicBezTo>
                <a:cubicBezTo>
                  <a:pt x="371" y="265"/>
                  <a:pt x="372" y="255"/>
                  <a:pt x="369" y="246"/>
                </a:cubicBezTo>
                <a:cubicBezTo>
                  <a:pt x="369" y="245"/>
                  <a:pt x="334" y="127"/>
                  <a:pt x="337" y="36"/>
                </a:cubicBezTo>
                <a:cubicBezTo>
                  <a:pt x="337" y="36"/>
                  <a:pt x="337" y="35"/>
                  <a:pt x="337" y="35"/>
                </a:cubicBezTo>
                <a:cubicBezTo>
                  <a:pt x="337" y="32"/>
                  <a:pt x="337" y="30"/>
                  <a:pt x="336" y="27"/>
                </a:cubicBezTo>
                <a:cubicBezTo>
                  <a:pt x="334" y="15"/>
                  <a:pt x="325" y="6"/>
                  <a:pt x="313" y="2"/>
                </a:cubicBezTo>
                <a:cubicBezTo>
                  <a:pt x="310" y="0"/>
                  <a:pt x="306" y="0"/>
                  <a:pt x="302" y="0"/>
                </a:cubicBezTo>
                <a:close/>
                <a:moveTo>
                  <a:pt x="302" y="69"/>
                </a:moveTo>
                <a:cubicBezTo>
                  <a:pt x="302" y="69"/>
                  <a:pt x="302" y="69"/>
                  <a:pt x="302" y="69"/>
                </a:cubicBezTo>
                <a:cubicBezTo>
                  <a:pt x="302" y="69"/>
                  <a:pt x="302" y="69"/>
                  <a:pt x="302" y="69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428"/>
          <p:cNvSpPr>
            <a:spLocks/>
          </p:cNvSpPr>
          <p:nvPr/>
        </p:nvSpPr>
        <p:spPr bwMode="auto">
          <a:xfrm>
            <a:off x="9780588" y="-2049462"/>
            <a:ext cx="2824163" cy="3087688"/>
          </a:xfrm>
          <a:custGeom>
            <a:avLst/>
            <a:gdLst>
              <a:gd name="T0" fmla="*/ 1091 w 1483"/>
              <a:gd name="T1" fmla="*/ 1624 h 1624"/>
              <a:gd name="T2" fmla="*/ 1090 w 1483"/>
              <a:gd name="T3" fmla="*/ 1624 h 1624"/>
              <a:gd name="T4" fmla="*/ 907 w 1483"/>
              <a:gd name="T5" fmla="*/ 1554 h 1624"/>
              <a:gd name="T6" fmla="*/ 897 w 1483"/>
              <a:gd name="T7" fmla="*/ 1554 h 1624"/>
              <a:gd name="T8" fmla="*/ 803 w 1483"/>
              <a:gd name="T9" fmla="*/ 1590 h 1624"/>
              <a:gd name="T10" fmla="*/ 672 w 1483"/>
              <a:gd name="T11" fmla="*/ 1618 h 1624"/>
              <a:gd name="T12" fmla="*/ 298 w 1483"/>
              <a:gd name="T13" fmla="*/ 1524 h 1624"/>
              <a:gd name="T14" fmla="*/ 224 w 1483"/>
              <a:gd name="T15" fmla="*/ 1530 h 1624"/>
              <a:gd name="T16" fmla="*/ 21 w 1483"/>
              <a:gd name="T17" fmla="*/ 1416 h 1624"/>
              <a:gd name="T18" fmla="*/ 61 w 1483"/>
              <a:gd name="T19" fmla="*/ 1211 h 1624"/>
              <a:gd name="T20" fmla="*/ 217 w 1483"/>
              <a:gd name="T21" fmla="*/ 1116 h 1624"/>
              <a:gd name="T22" fmla="*/ 226 w 1483"/>
              <a:gd name="T23" fmla="*/ 1099 h 1624"/>
              <a:gd name="T24" fmla="*/ 195 w 1483"/>
              <a:gd name="T25" fmla="*/ 1039 h 1624"/>
              <a:gd name="T26" fmla="*/ 175 w 1483"/>
              <a:gd name="T27" fmla="*/ 477 h 1624"/>
              <a:gd name="T28" fmla="*/ 601 w 1483"/>
              <a:gd name="T29" fmla="*/ 134 h 1624"/>
              <a:gd name="T30" fmla="*/ 664 w 1483"/>
              <a:gd name="T31" fmla="*/ 5 h 1624"/>
              <a:gd name="T32" fmla="*/ 676 w 1483"/>
              <a:gd name="T33" fmla="*/ 0 h 1624"/>
              <a:gd name="T34" fmla="*/ 677 w 1483"/>
              <a:gd name="T35" fmla="*/ 0 h 1624"/>
              <a:gd name="T36" fmla="*/ 689 w 1483"/>
              <a:gd name="T37" fmla="*/ 6 h 1624"/>
              <a:gd name="T38" fmla="*/ 754 w 1483"/>
              <a:gd name="T39" fmla="*/ 130 h 1624"/>
              <a:gd name="T40" fmla="*/ 1118 w 1483"/>
              <a:gd name="T41" fmla="*/ 217 h 1624"/>
              <a:gd name="T42" fmla="*/ 1248 w 1483"/>
              <a:gd name="T43" fmla="*/ 146 h 1624"/>
              <a:gd name="T44" fmla="*/ 1257 w 1483"/>
              <a:gd name="T45" fmla="*/ 144 h 1624"/>
              <a:gd name="T46" fmla="*/ 1262 w 1483"/>
              <a:gd name="T47" fmla="*/ 145 h 1624"/>
              <a:gd name="T48" fmla="*/ 1272 w 1483"/>
              <a:gd name="T49" fmla="*/ 153 h 1624"/>
              <a:gd name="T50" fmla="*/ 1308 w 1483"/>
              <a:gd name="T51" fmla="*/ 283 h 1624"/>
              <a:gd name="T52" fmla="*/ 1469 w 1483"/>
              <a:gd name="T53" fmla="*/ 737 h 1624"/>
              <a:gd name="T54" fmla="*/ 1403 w 1483"/>
              <a:gd name="T55" fmla="*/ 1118 h 1624"/>
              <a:gd name="T56" fmla="*/ 1380 w 1483"/>
              <a:gd name="T57" fmla="*/ 1212 h 1624"/>
              <a:gd name="T58" fmla="*/ 1320 w 1483"/>
              <a:gd name="T59" fmla="*/ 1444 h 1624"/>
              <a:gd name="T60" fmla="*/ 1092 w 1483"/>
              <a:gd name="T61" fmla="*/ 1624 h 1624"/>
              <a:gd name="T62" fmla="*/ 1091 w 1483"/>
              <a:gd name="T63" fmla="*/ 1624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83" h="1624">
                <a:moveTo>
                  <a:pt x="1091" y="1624"/>
                </a:moveTo>
                <a:cubicBezTo>
                  <a:pt x="1091" y="1624"/>
                  <a:pt x="1090" y="1624"/>
                  <a:pt x="1090" y="1624"/>
                </a:cubicBezTo>
                <a:cubicBezTo>
                  <a:pt x="1085" y="1624"/>
                  <a:pt x="972" y="1613"/>
                  <a:pt x="907" y="1554"/>
                </a:cubicBezTo>
                <a:cubicBezTo>
                  <a:pt x="904" y="1554"/>
                  <a:pt x="901" y="1554"/>
                  <a:pt x="897" y="1554"/>
                </a:cubicBezTo>
                <a:cubicBezTo>
                  <a:pt x="878" y="1554"/>
                  <a:pt x="841" y="1559"/>
                  <a:pt x="803" y="1590"/>
                </a:cubicBezTo>
                <a:cubicBezTo>
                  <a:pt x="775" y="1613"/>
                  <a:pt x="717" y="1618"/>
                  <a:pt x="672" y="1618"/>
                </a:cubicBezTo>
                <a:cubicBezTo>
                  <a:pt x="553" y="1618"/>
                  <a:pt x="382" y="1583"/>
                  <a:pt x="298" y="1524"/>
                </a:cubicBezTo>
                <a:cubicBezTo>
                  <a:pt x="285" y="1526"/>
                  <a:pt x="257" y="1530"/>
                  <a:pt x="224" y="1530"/>
                </a:cubicBezTo>
                <a:cubicBezTo>
                  <a:pt x="114" y="1530"/>
                  <a:pt x="44" y="1490"/>
                  <a:pt x="21" y="1416"/>
                </a:cubicBezTo>
                <a:cubicBezTo>
                  <a:pt x="0" y="1349"/>
                  <a:pt x="15" y="1274"/>
                  <a:pt x="61" y="1211"/>
                </a:cubicBezTo>
                <a:cubicBezTo>
                  <a:pt x="102" y="1155"/>
                  <a:pt x="163" y="1118"/>
                  <a:pt x="217" y="1116"/>
                </a:cubicBezTo>
                <a:cubicBezTo>
                  <a:pt x="220" y="1113"/>
                  <a:pt x="225" y="1108"/>
                  <a:pt x="226" y="1099"/>
                </a:cubicBezTo>
                <a:cubicBezTo>
                  <a:pt x="228" y="1084"/>
                  <a:pt x="217" y="1063"/>
                  <a:pt x="195" y="1039"/>
                </a:cubicBezTo>
                <a:cubicBezTo>
                  <a:pt x="126" y="966"/>
                  <a:pt x="26" y="723"/>
                  <a:pt x="175" y="477"/>
                </a:cubicBezTo>
                <a:cubicBezTo>
                  <a:pt x="305" y="263"/>
                  <a:pt x="552" y="154"/>
                  <a:pt x="601" y="134"/>
                </a:cubicBezTo>
                <a:cubicBezTo>
                  <a:pt x="608" y="109"/>
                  <a:pt x="630" y="36"/>
                  <a:pt x="664" y="5"/>
                </a:cubicBezTo>
                <a:cubicBezTo>
                  <a:pt x="667" y="2"/>
                  <a:pt x="672" y="0"/>
                  <a:pt x="676" y="0"/>
                </a:cubicBezTo>
                <a:cubicBezTo>
                  <a:pt x="676" y="0"/>
                  <a:pt x="677" y="0"/>
                  <a:pt x="677" y="0"/>
                </a:cubicBezTo>
                <a:cubicBezTo>
                  <a:pt x="682" y="0"/>
                  <a:pt x="686" y="3"/>
                  <a:pt x="689" y="6"/>
                </a:cubicBezTo>
                <a:cubicBezTo>
                  <a:pt x="691" y="9"/>
                  <a:pt x="739" y="68"/>
                  <a:pt x="754" y="130"/>
                </a:cubicBezTo>
                <a:cubicBezTo>
                  <a:pt x="802" y="133"/>
                  <a:pt x="962" y="146"/>
                  <a:pt x="1118" y="217"/>
                </a:cubicBezTo>
                <a:cubicBezTo>
                  <a:pt x="1248" y="146"/>
                  <a:pt x="1248" y="146"/>
                  <a:pt x="1248" y="146"/>
                </a:cubicBezTo>
                <a:cubicBezTo>
                  <a:pt x="1251" y="145"/>
                  <a:pt x="1254" y="144"/>
                  <a:pt x="1257" y="144"/>
                </a:cubicBezTo>
                <a:cubicBezTo>
                  <a:pt x="1258" y="144"/>
                  <a:pt x="1260" y="144"/>
                  <a:pt x="1262" y="145"/>
                </a:cubicBezTo>
                <a:cubicBezTo>
                  <a:pt x="1266" y="146"/>
                  <a:pt x="1270" y="149"/>
                  <a:pt x="1272" y="153"/>
                </a:cubicBezTo>
                <a:cubicBezTo>
                  <a:pt x="1273" y="156"/>
                  <a:pt x="1306" y="219"/>
                  <a:pt x="1308" y="283"/>
                </a:cubicBezTo>
                <a:cubicBezTo>
                  <a:pt x="1340" y="313"/>
                  <a:pt x="1483" y="465"/>
                  <a:pt x="1469" y="737"/>
                </a:cubicBezTo>
                <a:cubicBezTo>
                  <a:pt x="1460" y="935"/>
                  <a:pt x="1427" y="1041"/>
                  <a:pt x="1403" y="1118"/>
                </a:cubicBezTo>
                <a:cubicBezTo>
                  <a:pt x="1392" y="1155"/>
                  <a:pt x="1383" y="1184"/>
                  <a:pt x="1380" y="1212"/>
                </a:cubicBezTo>
                <a:cubicBezTo>
                  <a:pt x="1376" y="1251"/>
                  <a:pt x="1363" y="1352"/>
                  <a:pt x="1320" y="1444"/>
                </a:cubicBezTo>
                <a:cubicBezTo>
                  <a:pt x="1268" y="1558"/>
                  <a:pt x="1191" y="1618"/>
                  <a:pt x="1092" y="1624"/>
                </a:cubicBezTo>
                <a:cubicBezTo>
                  <a:pt x="1092" y="1624"/>
                  <a:pt x="1092" y="1624"/>
                  <a:pt x="1091" y="1624"/>
                </a:cubicBez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429"/>
          <p:cNvSpPr>
            <a:spLocks noEditPoints="1"/>
          </p:cNvSpPr>
          <p:nvPr/>
        </p:nvSpPr>
        <p:spPr bwMode="auto">
          <a:xfrm>
            <a:off x="9747250" y="-2081212"/>
            <a:ext cx="2878138" cy="3151188"/>
          </a:xfrm>
          <a:custGeom>
            <a:avLst/>
            <a:gdLst>
              <a:gd name="T0" fmla="*/ 694 w 1512"/>
              <a:gd name="T1" fmla="*/ 34 h 1658"/>
              <a:gd name="T2" fmla="*/ 757 w 1512"/>
              <a:gd name="T3" fmla="*/ 164 h 1658"/>
              <a:gd name="T4" fmla="*/ 1137 w 1512"/>
              <a:gd name="T5" fmla="*/ 253 h 1658"/>
              <a:gd name="T6" fmla="*/ 1227 w 1512"/>
              <a:gd name="T7" fmla="*/ 204 h 1658"/>
              <a:gd name="T8" fmla="*/ 1275 w 1512"/>
              <a:gd name="T9" fmla="*/ 178 h 1658"/>
              <a:gd name="T10" fmla="*/ 1309 w 1512"/>
              <a:gd name="T11" fmla="*/ 307 h 1658"/>
              <a:gd name="T12" fmla="*/ 1470 w 1512"/>
              <a:gd name="T13" fmla="*/ 753 h 1658"/>
              <a:gd name="T14" fmla="*/ 1381 w 1512"/>
              <a:gd name="T15" fmla="*/ 1227 h 1658"/>
              <a:gd name="T16" fmla="*/ 1109 w 1512"/>
              <a:gd name="T17" fmla="*/ 1624 h 1658"/>
              <a:gd name="T18" fmla="*/ 933 w 1512"/>
              <a:gd name="T19" fmla="*/ 1555 h 1658"/>
              <a:gd name="T20" fmla="*/ 915 w 1512"/>
              <a:gd name="T21" fmla="*/ 1554 h 1658"/>
              <a:gd name="T22" fmla="*/ 810 w 1512"/>
              <a:gd name="T23" fmla="*/ 1594 h 1658"/>
              <a:gd name="T24" fmla="*/ 690 w 1512"/>
              <a:gd name="T25" fmla="*/ 1618 h 1658"/>
              <a:gd name="T26" fmla="*/ 320 w 1512"/>
              <a:gd name="T27" fmla="*/ 1523 h 1658"/>
              <a:gd name="T28" fmla="*/ 242 w 1512"/>
              <a:gd name="T29" fmla="*/ 1530 h 1658"/>
              <a:gd name="T30" fmla="*/ 55 w 1512"/>
              <a:gd name="T31" fmla="*/ 1428 h 1658"/>
              <a:gd name="T32" fmla="*/ 240 w 1512"/>
              <a:gd name="T33" fmla="*/ 1150 h 1658"/>
              <a:gd name="T34" fmla="*/ 225 w 1512"/>
              <a:gd name="T35" fmla="*/ 1044 h 1658"/>
              <a:gd name="T36" fmla="*/ 208 w 1512"/>
              <a:gd name="T37" fmla="*/ 503 h 1658"/>
              <a:gd name="T38" fmla="*/ 633 w 1512"/>
              <a:gd name="T39" fmla="*/ 164 h 1658"/>
              <a:gd name="T40" fmla="*/ 694 w 1512"/>
              <a:gd name="T41" fmla="*/ 34 h 1658"/>
              <a:gd name="T42" fmla="*/ 694 w 1512"/>
              <a:gd name="T43" fmla="*/ 0 h 1658"/>
              <a:gd name="T44" fmla="*/ 671 w 1512"/>
              <a:gd name="T45" fmla="*/ 9 h 1658"/>
              <a:gd name="T46" fmla="*/ 604 w 1512"/>
              <a:gd name="T47" fmla="*/ 138 h 1658"/>
              <a:gd name="T48" fmla="*/ 455 w 1512"/>
              <a:gd name="T49" fmla="*/ 218 h 1658"/>
              <a:gd name="T50" fmla="*/ 179 w 1512"/>
              <a:gd name="T51" fmla="*/ 485 h 1658"/>
              <a:gd name="T52" fmla="*/ 103 w 1512"/>
              <a:gd name="T53" fmla="*/ 836 h 1658"/>
              <a:gd name="T54" fmla="*/ 200 w 1512"/>
              <a:gd name="T55" fmla="*/ 1068 h 1658"/>
              <a:gd name="T56" fmla="*/ 227 w 1512"/>
              <a:gd name="T57" fmla="*/ 1114 h 1658"/>
              <a:gd name="T58" fmla="*/ 226 w 1512"/>
              <a:gd name="T59" fmla="*/ 1116 h 1658"/>
              <a:gd name="T60" fmla="*/ 65 w 1512"/>
              <a:gd name="T61" fmla="*/ 1218 h 1658"/>
              <a:gd name="T62" fmla="*/ 22 w 1512"/>
              <a:gd name="T63" fmla="*/ 1438 h 1658"/>
              <a:gd name="T64" fmla="*/ 242 w 1512"/>
              <a:gd name="T65" fmla="*/ 1564 h 1658"/>
              <a:gd name="T66" fmla="*/ 312 w 1512"/>
              <a:gd name="T67" fmla="*/ 1559 h 1658"/>
              <a:gd name="T68" fmla="*/ 690 w 1512"/>
              <a:gd name="T69" fmla="*/ 1652 h 1658"/>
              <a:gd name="T70" fmla="*/ 832 w 1512"/>
              <a:gd name="T71" fmla="*/ 1620 h 1658"/>
              <a:gd name="T72" fmla="*/ 915 w 1512"/>
              <a:gd name="T73" fmla="*/ 1588 h 1658"/>
              <a:gd name="T74" fmla="*/ 918 w 1512"/>
              <a:gd name="T75" fmla="*/ 1588 h 1658"/>
              <a:gd name="T76" fmla="*/ 1106 w 1512"/>
              <a:gd name="T77" fmla="*/ 1658 h 1658"/>
              <a:gd name="T78" fmla="*/ 1109 w 1512"/>
              <a:gd name="T79" fmla="*/ 1658 h 1658"/>
              <a:gd name="T80" fmla="*/ 1111 w 1512"/>
              <a:gd name="T81" fmla="*/ 1658 h 1658"/>
              <a:gd name="T82" fmla="*/ 1354 w 1512"/>
              <a:gd name="T83" fmla="*/ 1469 h 1658"/>
              <a:gd name="T84" fmla="*/ 1415 w 1512"/>
              <a:gd name="T85" fmla="*/ 1231 h 1658"/>
              <a:gd name="T86" fmla="*/ 1438 w 1512"/>
              <a:gd name="T87" fmla="*/ 1140 h 1658"/>
              <a:gd name="T88" fmla="*/ 1505 w 1512"/>
              <a:gd name="T89" fmla="*/ 755 h 1658"/>
              <a:gd name="T90" fmla="*/ 1425 w 1512"/>
              <a:gd name="T91" fmla="*/ 403 h 1658"/>
              <a:gd name="T92" fmla="*/ 1343 w 1512"/>
              <a:gd name="T93" fmla="*/ 292 h 1658"/>
              <a:gd name="T94" fmla="*/ 1305 w 1512"/>
              <a:gd name="T95" fmla="*/ 162 h 1658"/>
              <a:gd name="T96" fmla="*/ 1285 w 1512"/>
              <a:gd name="T97" fmla="*/ 145 h 1658"/>
              <a:gd name="T98" fmla="*/ 1275 w 1512"/>
              <a:gd name="T99" fmla="*/ 144 h 1658"/>
              <a:gd name="T100" fmla="*/ 1258 w 1512"/>
              <a:gd name="T101" fmla="*/ 148 h 1658"/>
              <a:gd name="T102" fmla="*/ 1210 w 1512"/>
              <a:gd name="T103" fmla="*/ 174 h 1658"/>
              <a:gd name="T104" fmla="*/ 1135 w 1512"/>
              <a:gd name="T105" fmla="*/ 215 h 1658"/>
              <a:gd name="T106" fmla="*/ 785 w 1512"/>
              <a:gd name="T107" fmla="*/ 131 h 1658"/>
              <a:gd name="T108" fmla="*/ 721 w 1512"/>
              <a:gd name="T109" fmla="*/ 12 h 1658"/>
              <a:gd name="T110" fmla="*/ 696 w 1512"/>
              <a:gd name="T111" fmla="*/ 0 h 1658"/>
              <a:gd name="T112" fmla="*/ 694 w 1512"/>
              <a:gd name="T113" fmla="*/ 0 h 1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2" h="1658">
                <a:moveTo>
                  <a:pt x="694" y="34"/>
                </a:moveTo>
                <a:cubicBezTo>
                  <a:pt x="694" y="34"/>
                  <a:pt x="749" y="100"/>
                  <a:pt x="757" y="164"/>
                </a:cubicBezTo>
                <a:cubicBezTo>
                  <a:pt x="757" y="164"/>
                  <a:pt x="953" y="167"/>
                  <a:pt x="1137" y="253"/>
                </a:cubicBezTo>
                <a:cubicBezTo>
                  <a:pt x="1227" y="204"/>
                  <a:pt x="1227" y="204"/>
                  <a:pt x="1227" y="204"/>
                </a:cubicBezTo>
                <a:cubicBezTo>
                  <a:pt x="1275" y="178"/>
                  <a:pt x="1275" y="178"/>
                  <a:pt x="1275" y="178"/>
                </a:cubicBezTo>
                <a:cubicBezTo>
                  <a:pt x="1275" y="178"/>
                  <a:pt x="1309" y="244"/>
                  <a:pt x="1309" y="307"/>
                </a:cubicBezTo>
                <a:cubicBezTo>
                  <a:pt x="1309" y="307"/>
                  <a:pt x="1484" y="460"/>
                  <a:pt x="1470" y="753"/>
                </a:cubicBezTo>
                <a:cubicBezTo>
                  <a:pt x="1456" y="1046"/>
                  <a:pt x="1390" y="1138"/>
                  <a:pt x="1381" y="1227"/>
                </a:cubicBezTo>
                <a:cubicBezTo>
                  <a:pt x="1372" y="1316"/>
                  <a:pt x="1325" y="1611"/>
                  <a:pt x="1109" y="1624"/>
                </a:cubicBezTo>
                <a:cubicBezTo>
                  <a:pt x="1109" y="1624"/>
                  <a:pt x="993" y="1613"/>
                  <a:pt x="933" y="1555"/>
                </a:cubicBezTo>
                <a:cubicBezTo>
                  <a:pt x="933" y="1555"/>
                  <a:pt x="926" y="1554"/>
                  <a:pt x="915" y="1554"/>
                </a:cubicBezTo>
                <a:cubicBezTo>
                  <a:pt x="892" y="1554"/>
                  <a:pt x="851" y="1559"/>
                  <a:pt x="810" y="1594"/>
                </a:cubicBezTo>
                <a:cubicBezTo>
                  <a:pt x="790" y="1610"/>
                  <a:pt x="746" y="1618"/>
                  <a:pt x="690" y="1618"/>
                </a:cubicBezTo>
                <a:cubicBezTo>
                  <a:pt x="570" y="1618"/>
                  <a:pt x="399" y="1582"/>
                  <a:pt x="320" y="1523"/>
                </a:cubicBezTo>
                <a:cubicBezTo>
                  <a:pt x="320" y="1523"/>
                  <a:pt x="286" y="1530"/>
                  <a:pt x="242" y="1530"/>
                </a:cubicBezTo>
                <a:cubicBezTo>
                  <a:pt x="174" y="1530"/>
                  <a:pt x="81" y="1513"/>
                  <a:pt x="55" y="1428"/>
                </a:cubicBezTo>
                <a:cubicBezTo>
                  <a:pt x="12" y="1288"/>
                  <a:pt x="141" y="1150"/>
                  <a:pt x="240" y="1150"/>
                </a:cubicBezTo>
                <a:cubicBezTo>
                  <a:pt x="240" y="1150"/>
                  <a:pt x="297" y="1120"/>
                  <a:pt x="225" y="1044"/>
                </a:cubicBezTo>
                <a:cubicBezTo>
                  <a:pt x="154" y="969"/>
                  <a:pt x="68" y="734"/>
                  <a:pt x="208" y="503"/>
                </a:cubicBezTo>
                <a:cubicBezTo>
                  <a:pt x="348" y="272"/>
                  <a:pt x="633" y="164"/>
                  <a:pt x="633" y="164"/>
                </a:cubicBezTo>
                <a:cubicBezTo>
                  <a:pt x="633" y="164"/>
                  <a:pt x="657" y="69"/>
                  <a:pt x="694" y="34"/>
                </a:cubicBezTo>
                <a:moveTo>
                  <a:pt x="694" y="0"/>
                </a:moveTo>
                <a:cubicBezTo>
                  <a:pt x="685" y="0"/>
                  <a:pt x="677" y="3"/>
                  <a:pt x="671" y="9"/>
                </a:cubicBezTo>
                <a:cubicBezTo>
                  <a:pt x="636" y="41"/>
                  <a:pt x="614" y="106"/>
                  <a:pt x="604" y="138"/>
                </a:cubicBezTo>
                <a:cubicBezTo>
                  <a:pt x="578" y="150"/>
                  <a:pt x="521" y="176"/>
                  <a:pt x="455" y="218"/>
                </a:cubicBezTo>
                <a:cubicBezTo>
                  <a:pt x="371" y="271"/>
                  <a:pt x="255" y="360"/>
                  <a:pt x="179" y="485"/>
                </a:cubicBezTo>
                <a:cubicBezTo>
                  <a:pt x="96" y="621"/>
                  <a:pt x="92" y="751"/>
                  <a:pt x="103" y="836"/>
                </a:cubicBezTo>
                <a:cubicBezTo>
                  <a:pt x="118" y="947"/>
                  <a:pt x="163" y="1028"/>
                  <a:pt x="200" y="1068"/>
                </a:cubicBezTo>
                <a:cubicBezTo>
                  <a:pt x="221" y="1090"/>
                  <a:pt x="228" y="1106"/>
                  <a:pt x="227" y="1114"/>
                </a:cubicBezTo>
                <a:cubicBezTo>
                  <a:pt x="227" y="1115"/>
                  <a:pt x="227" y="1115"/>
                  <a:pt x="226" y="1116"/>
                </a:cubicBezTo>
                <a:cubicBezTo>
                  <a:pt x="169" y="1122"/>
                  <a:pt x="108" y="1160"/>
                  <a:pt x="65" y="1218"/>
                </a:cubicBezTo>
                <a:cubicBezTo>
                  <a:pt x="15" y="1285"/>
                  <a:pt x="0" y="1365"/>
                  <a:pt x="22" y="1438"/>
                </a:cubicBezTo>
                <a:cubicBezTo>
                  <a:pt x="47" y="1519"/>
                  <a:pt x="125" y="1564"/>
                  <a:pt x="242" y="1564"/>
                </a:cubicBezTo>
                <a:cubicBezTo>
                  <a:pt x="271" y="1564"/>
                  <a:pt x="297" y="1561"/>
                  <a:pt x="312" y="1559"/>
                </a:cubicBezTo>
                <a:cubicBezTo>
                  <a:pt x="403" y="1620"/>
                  <a:pt x="572" y="1652"/>
                  <a:pt x="690" y="1652"/>
                </a:cubicBezTo>
                <a:cubicBezTo>
                  <a:pt x="759" y="1652"/>
                  <a:pt x="806" y="1641"/>
                  <a:pt x="832" y="1620"/>
                </a:cubicBezTo>
                <a:cubicBezTo>
                  <a:pt x="866" y="1592"/>
                  <a:pt x="898" y="1588"/>
                  <a:pt x="915" y="1588"/>
                </a:cubicBezTo>
                <a:cubicBezTo>
                  <a:pt x="916" y="1588"/>
                  <a:pt x="917" y="1588"/>
                  <a:pt x="918" y="1588"/>
                </a:cubicBezTo>
                <a:cubicBezTo>
                  <a:pt x="987" y="1647"/>
                  <a:pt x="1101" y="1658"/>
                  <a:pt x="1106" y="1658"/>
                </a:cubicBezTo>
                <a:cubicBezTo>
                  <a:pt x="1107" y="1658"/>
                  <a:pt x="1108" y="1658"/>
                  <a:pt x="1109" y="1658"/>
                </a:cubicBezTo>
                <a:cubicBezTo>
                  <a:pt x="1110" y="1658"/>
                  <a:pt x="1111" y="1658"/>
                  <a:pt x="1111" y="1658"/>
                </a:cubicBezTo>
                <a:cubicBezTo>
                  <a:pt x="1216" y="1652"/>
                  <a:pt x="1300" y="1587"/>
                  <a:pt x="1354" y="1469"/>
                </a:cubicBezTo>
                <a:cubicBezTo>
                  <a:pt x="1398" y="1374"/>
                  <a:pt x="1411" y="1271"/>
                  <a:pt x="1415" y="1231"/>
                </a:cubicBezTo>
                <a:cubicBezTo>
                  <a:pt x="1418" y="1204"/>
                  <a:pt x="1427" y="1176"/>
                  <a:pt x="1438" y="1140"/>
                </a:cubicBezTo>
                <a:cubicBezTo>
                  <a:pt x="1462" y="1062"/>
                  <a:pt x="1495" y="955"/>
                  <a:pt x="1505" y="755"/>
                </a:cubicBezTo>
                <a:cubicBezTo>
                  <a:pt x="1512" y="595"/>
                  <a:pt x="1466" y="475"/>
                  <a:pt x="1425" y="403"/>
                </a:cubicBezTo>
                <a:cubicBezTo>
                  <a:pt x="1393" y="347"/>
                  <a:pt x="1360" y="309"/>
                  <a:pt x="1343" y="292"/>
                </a:cubicBezTo>
                <a:cubicBezTo>
                  <a:pt x="1339" y="227"/>
                  <a:pt x="1307" y="165"/>
                  <a:pt x="1305" y="162"/>
                </a:cubicBezTo>
                <a:cubicBezTo>
                  <a:pt x="1301" y="154"/>
                  <a:pt x="1294" y="148"/>
                  <a:pt x="1285" y="145"/>
                </a:cubicBezTo>
                <a:cubicBezTo>
                  <a:pt x="1281" y="144"/>
                  <a:pt x="1278" y="144"/>
                  <a:pt x="1275" y="144"/>
                </a:cubicBezTo>
                <a:cubicBezTo>
                  <a:pt x="1269" y="144"/>
                  <a:pt x="1263" y="145"/>
                  <a:pt x="1258" y="148"/>
                </a:cubicBezTo>
                <a:cubicBezTo>
                  <a:pt x="1210" y="174"/>
                  <a:pt x="1210" y="174"/>
                  <a:pt x="1210" y="174"/>
                </a:cubicBezTo>
                <a:cubicBezTo>
                  <a:pt x="1135" y="215"/>
                  <a:pt x="1135" y="215"/>
                  <a:pt x="1135" y="215"/>
                </a:cubicBezTo>
                <a:cubicBezTo>
                  <a:pt x="991" y="151"/>
                  <a:pt x="844" y="135"/>
                  <a:pt x="785" y="131"/>
                </a:cubicBezTo>
                <a:cubicBezTo>
                  <a:pt x="767" y="69"/>
                  <a:pt x="723" y="15"/>
                  <a:pt x="721" y="12"/>
                </a:cubicBezTo>
                <a:cubicBezTo>
                  <a:pt x="715" y="5"/>
                  <a:pt x="706" y="1"/>
                  <a:pt x="696" y="0"/>
                </a:cubicBezTo>
                <a:cubicBezTo>
                  <a:pt x="696" y="0"/>
                  <a:pt x="695" y="0"/>
                  <a:pt x="694" y="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430"/>
          <p:cNvSpPr>
            <a:spLocks/>
          </p:cNvSpPr>
          <p:nvPr/>
        </p:nvSpPr>
        <p:spPr bwMode="auto">
          <a:xfrm>
            <a:off x="9986963" y="-1296987"/>
            <a:ext cx="2376488" cy="2106613"/>
          </a:xfrm>
          <a:custGeom>
            <a:avLst/>
            <a:gdLst>
              <a:gd name="T0" fmla="*/ 161 w 1248"/>
              <a:gd name="T1" fmla="*/ 24 h 1108"/>
              <a:gd name="T2" fmla="*/ 279 w 1248"/>
              <a:gd name="T3" fmla="*/ 87 h 1108"/>
              <a:gd name="T4" fmla="*/ 696 w 1248"/>
              <a:gd name="T5" fmla="*/ 303 h 1108"/>
              <a:gd name="T6" fmla="*/ 1098 w 1248"/>
              <a:gd name="T7" fmla="*/ 303 h 1108"/>
              <a:gd name="T8" fmla="*/ 1069 w 1248"/>
              <a:gd name="T9" fmla="*/ 525 h 1108"/>
              <a:gd name="T10" fmla="*/ 1087 w 1248"/>
              <a:gd name="T11" fmla="*/ 578 h 1108"/>
              <a:gd name="T12" fmla="*/ 1245 w 1248"/>
              <a:gd name="T13" fmla="*/ 684 h 1108"/>
              <a:gd name="T14" fmla="*/ 1107 w 1248"/>
              <a:gd name="T15" fmla="*/ 875 h 1108"/>
              <a:gd name="T16" fmla="*/ 1107 w 1248"/>
              <a:gd name="T17" fmla="*/ 917 h 1108"/>
              <a:gd name="T18" fmla="*/ 1101 w 1248"/>
              <a:gd name="T19" fmla="*/ 1066 h 1108"/>
              <a:gd name="T20" fmla="*/ 759 w 1248"/>
              <a:gd name="T21" fmla="*/ 994 h 1108"/>
              <a:gd name="T22" fmla="*/ 351 w 1248"/>
              <a:gd name="T23" fmla="*/ 937 h 1108"/>
              <a:gd name="T24" fmla="*/ 328 w 1248"/>
              <a:gd name="T25" fmla="*/ 808 h 1108"/>
              <a:gd name="T26" fmla="*/ 446 w 1248"/>
              <a:gd name="T27" fmla="*/ 819 h 1108"/>
              <a:gd name="T28" fmla="*/ 308 w 1248"/>
              <a:gd name="T29" fmla="*/ 768 h 1108"/>
              <a:gd name="T30" fmla="*/ 29 w 1248"/>
              <a:gd name="T31" fmla="*/ 453 h 1108"/>
              <a:gd name="T32" fmla="*/ 161 w 1248"/>
              <a:gd name="T33" fmla="*/ 24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08">
                <a:moveTo>
                  <a:pt x="161" y="24"/>
                </a:moveTo>
                <a:cubicBezTo>
                  <a:pt x="161" y="24"/>
                  <a:pt x="270" y="0"/>
                  <a:pt x="279" y="87"/>
                </a:cubicBezTo>
                <a:cubicBezTo>
                  <a:pt x="288" y="174"/>
                  <a:pt x="233" y="396"/>
                  <a:pt x="696" y="303"/>
                </a:cubicBezTo>
                <a:cubicBezTo>
                  <a:pt x="696" y="303"/>
                  <a:pt x="940" y="513"/>
                  <a:pt x="1098" y="303"/>
                </a:cubicBezTo>
                <a:cubicBezTo>
                  <a:pt x="1098" y="303"/>
                  <a:pt x="1196" y="435"/>
                  <a:pt x="1069" y="525"/>
                </a:cubicBezTo>
                <a:cubicBezTo>
                  <a:pt x="1069" y="525"/>
                  <a:pt x="1038" y="578"/>
                  <a:pt x="1087" y="578"/>
                </a:cubicBezTo>
                <a:cubicBezTo>
                  <a:pt x="1136" y="578"/>
                  <a:pt x="1242" y="595"/>
                  <a:pt x="1245" y="684"/>
                </a:cubicBezTo>
                <a:cubicBezTo>
                  <a:pt x="1248" y="774"/>
                  <a:pt x="1222" y="864"/>
                  <a:pt x="1107" y="875"/>
                </a:cubicBezTo>
                <a:cubicBezTo>
                  <a:pt x="1107" y="875"/>
                  <a:pt x="1078" y="881"/>
                  <a:pt x="1107" y="917"/>
                </a:cubicBezTo>
                <a:cubicBezTo>
                  <a:pt x="1136" y="954"/>
                  <a:pt x="1182" y="1024"/>
                  <a:pt x="1101" y="1066"/>
                </a:cubicBezTo>
                <a:cubicBezTo>
                  <a:pt x="1021" y="1108"/>
                  <a:pt x="885" y="974"/>
                  <a:pt x="759" y="994"/>
                </a:cubicBezTo>
                <a:cubicBezTo>
                  <a:pt x="633" y="1015"/>
                  <a:pt x="414" y="982"/>
                  <a:pt x="351" y="937"/>
                </a:cubicBezTo>
                <a:cubicBezTo>
                  <a:pt x="288" y="892"/>
                  <a:pt x="236" y="774"/>
                  <a:pt x="328" y="808"/>
                </a:cubicBezTo>
                <a:cubicBezTo>
                  <a:pt x="328" y="808"/>
                  <a:pt x="423" y="841"/>
                  <a:pt x="446" y="819"/>
                </a:cubicBezTo>
                <a:cubicBezTo>
                  <a:pt x="469" y="797"/>
                  <a:pt x="328" y="794"/>
                  <a:pt x="308" y="768"/>
                </a:cubicBezTo>
                <a:cubicBezTo>
                  <a:pt x="288" y="743"/>
                  <a:pt x="58" y="609"/>
                  <a:pt x="29" y="453"/>
                </a:cubicBezTo>
                <a:cubicBezTo>
                  <a:pt x="0" y="297"/>
                  <a:pt x="46" y="139"/>
                  <a:pt x="16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0" name="Oval 431"/>
          <p:cNvSpPr>
            <a:spLocks noChangeArrowheads="1"/>
          </p:cNvSpPr>
          <p:nvPr/>
        </p:nvSpPr>
        <p:spPr bwMode="auto">
          <a:xfrm>
            <a:off x="10626725" y="-1258887"/>
            <a:ext cx="347663" cy="3825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1" name="Freeform 432"/>
          <p:cNvSpPr>
            <a:spLocks/>
          </p:cNvSpPr>
          <p:nvPr/>
        </p:nvSpPr>
        <p:spPr bwMode="auto">
          <a:xfrm>
            <a:off x="11168063" y="-1671637"/>
            <a:ext cx="295275" cy="427038"/>
          </a:xfrm>
          <a:custGeom>
            <a:avLst/>
            <a:gdLst>
              <a:gd name="T0" fmla="*/ 0 w 155"/>
              <a:gd name="T1" fmla="*/ 51 h 224"/>
              <a:gd name="T2" fmla="*/ 15 w 155"/>
              <a:gd name="T3" fmla="*/ 158 h 224"/>
              <a:gd name="T4" fmla="*/ 86 w 155"/>
              <a:gd name="T5" fmla="*/ 140 h 224"/>
              <a:gd name="T6" fmla="*/ 147 w 155"/>
              <a:gd name="T7" fmla="*/ 94 h 224"/>
              <a:gd name="T8" fmla="*/ 52 w 155"/>
              <a:gd name="T9" fmla="*/ 112 h 224"/>
              <a:gd name="T10" fmla="*/ 0 w 155"/>
              <a:gd name="T11" fmla="*/ 5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224">
                <a:moveTo>
                  <a:pt x="0" y="51"/>
                </a:moveTo>
                <a:cubicBezTo>
                  <a:pt x="0" y="51"/>
                  <a:pt x="17" y="92"/>
                  <a:pt x="15" y="158"/>
                </a:cubicBezTo>
                <a:cubicBezTo>
                  <a:pt x="12" y="224"/>
                  <a:pt x="55" y="195"/>
                  <a:pt x="86" y="140"/>
                </a:cubicBezTo>
                <a:cubicBezTo>
                  <a:pt x="118" y="86"/>
                  <a:pt x="155" y="115"/>
                  <a:pt x="147" y="94"/>
                </a:cubicBezTo>
                <a:cubicBezTo>
                  <a:pt x="138" y="74"/>
                  <a:pt x="63" y="92"/>
                  <a:pt x="52" y="112"/>
                </a:cubicBezTo>
                <a:cubicBezTo>
                  <a:pt x="40" y="132"/>
                  <a:pt x="35" y="0"/>
                  <a:pt x="0" y="51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2" name="Freeform 433"/>
          <p:cNvSpPr>
            <a:spLocks/>
          </p:cNvSpPr>
          <p:nvPr/>
        </p:nvSpPr>
        <p:spPr bwMode="auto">
          <a:xfrm>
            <a:off x="11349038" y="-1363662"/>
            <a:ext cx="474663" cy="401638"/>
          </a:xfrm>
          <a:custGeom>
            <a:avLst/>
            <a:gdLst>
              <a:gd name="T0" fmla="*/ 0 w 250"/>
              <a:gd name="T1" fmla="*/ 154 h 211"/>
              <a:gd name="T2" fmla="*/ 167 w 250"/>
              <a:gd name="T3" fmla="*/ 34 h 211"/>
              <a:gd name="T4" fmla="*/ 216 w 250"/>
              <a:gd name="T5" fmla="*/ 125 h 211"/>
              <a:gd name="T6" fmla="*/ 147 w 250"/>
              <a:gd name="T7" fmla="*/ 91 h 211"/>
              <a:gd name="T8" fmla="*/ 0 w 250"/>
              <a:gd name="T9" fmla="*/ 154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211">
                <a:moveTo>
                  <a:pt x="0" y="154"/>
                </a:moveTo>
                <a:cubicBezTo>
                  <a:pt x="0" y="154"/>
                  <a:pt x="32" y="0"/>
                  <a:pt x="167" y="34"/>
                </a:cubicBezTo>
                <a:cubicBezTo>
                  <a:pt x="167" y="34"/>
                  <a:pt x="250" y="85"/>
                  <a:pt x="216" y="125"/>
                </a:cubicBezTo>
                <a:cubicBezTo>
                  <a:pt x="181" y="165"/>
                  <a:pt x="196" y="92"/>
                  <a:pt x="147" y="91"/>
                </a:cubicBezTo>
                <a:cubicBezTo>
                  <a:pt x="98" y="91"/>
                  <a:pt x="29" y="211"/>
                  <a:pt x="0" y="154"/>
                </a:cubicBezTo>
                <a:close/>
              </a:path>
            </a:pathLst>
          </a:custGeom>
          <a:solidFill>
            <a:srgbClr val="F1D8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3" name="Freeform 434"/>
          <p:cNvSpPr>
            <a:spLocks/>
          </p:cNvSpPr>
          <p:nvPr/>
        </p:nvSpPr>
        <p:spPr bwMode="auto">
          <a:xfrm>
            <a:off x="10714038" y="-1420812"/>
            <a:ext cx="365125" cy="465138"/>
          </a:xfrm>
          <a:custGeom>
            <a:avLst/>
            <a:gdLst>
              <a:gd name="T0" fmla="*/ 178 w 192"/>
              <a:gd name="T1" fmla="*/ 199 h 244"/>
              <a:gd name="T2" fmla="*/ 189 w 192"/>
              <a:gd name="T3" fmla="*/ 129 h 244"/>
              <a:gd name="T4" fmla="*/ 112 w 192"/>
              <a:gd name="T5" fmla="*/ 6 h 244"/>
              <a:gd name="T6" fmla="*/ 37 w 192"/>
              <a:gd name="T7" fmla="*/ 59 h 244"/>
              <a:gd name="T8" fmla="*/ 143 w 192"/>
              <a:gd name="T9" fmla="*/ 118 h 244"/>
              <a:gd name="T10" fmla="*/ 178 w 192"/>
              <a:gd name="T11" fmla="*/ 19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244">
                <a:moveTo>
                  <a:pt x="178" y="199"/>
                </a:moveTo>
                <a:cubicBezTo>
                  <a:pt x="178" y="199"/>
                  <a:pt x="186" y="169"/>
                  <a:pt x="189" y="129"/>
                </a:cubicBezTo>
                <a:cubicBezTo>
                  <a:pt x="192" y="89"/>
                  <a:pt x="172" y="0"/>
                  <a:pt x="112" y="6"/>
                </a:cubicBezTo>
                <a:cubicBezTo>
                  <a:pt x="51" y="11"/>
                  <a:pt x="0" y="47"/>
                  <a:pt x="37" y="59"/>
                </a:cubicBezTo>
                <a:cubicBezTo>
                  <a:pt x="74" y="72"/>
                  <a:pt x="138" y="69"/>
                  <a:pt x="143" y="118"/>
                </a:cubicBezTo>
                <a:cubicBezTo>
                  <a:pt x="149" y="167"/>
                  <a:pt x="155" y="244"/>
                  <a:pt x="178" y="199"/>
                </a:cubicBezTo>
                <a:close/>
              </a:path>
            </a:pathLst>
          </a:custGeom>
          <a:solidFill>
            <a:srgbClr val="F1D8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7" name="Freeform 435"/>
          <p:cNvSpPr>
            <a:spLocks/>
          </p:cNvSpPr>
          <p:nvPr/>
        </p:nvSpPr>
        <p:spPr bwMode="auto">
          <a:xfrm>
            <a:off x="11374438" y="-1181100"/>
            <a:ext cx="566738" cy="490538"/>
          </a:xfrm>
          <a:custGeom>
            <a:avLst/>
            <a:gdLst>
              <a:gd name="T0" fmla="*/ 19 w 297"/>
              <a:gd name="T1" fmla="*/ 120 h 258"/>
              <a:gd name="T2" fmla="*/ 287 w 297"/>
              <a:gd name="T3" fmla="*/ 136 h 258"/>
              <a:gd name="T4" fmla="*/ 293 w 297"/>
              <a:gd name="T5" fmla="*/ 170 h 258"/>
              <a:gd name="T6" fmla="*/ 143 w 297"/>
              <a:gd name="T7" fmla="*/ 245 h 258"/>
              <a:gd name="T8" fmla="*/ 17 w 297"/>
              <a:gd name="T9" fmla="*/ 183 h 258"/>
              <a:gd name="T10" fmla="*/ 19 w 297"/>
              <a:gd name="T11" fmla="*/ 12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" h="258">
                <a:moveTo>
                  <a:pt x="19" y="120"/>
                </a:moveTo>
                <a:cubicBezTo>
                  <a:pt x="74" y="73"/>
                  <a:pt x="192" y="0"/>
                  <a:pt x="287" y="136"/>
                </a:cubicBezTo>
                <a:cubicBezTo>
                  <a:pt x="294" y="146"/>
                  <a:pt x="297" y="158"/>
                  <a:pt x="293" y="170"/>
                </a:cubicBezTo>
                <a:cubicBezTo>
                  <a:pt x="285" y="202"/>
                  <a:pt x="255" y="258"/>
                  <a:pt x="143" y="245"/>
                </a:cubicBezTo>
                <a:cubicBezTo>
                  <a:pt x="143" y="245"/>
                  <a:pt x="79" y="243"/>
                  <a:pt x="17" y="183"/>
                </a:cubicBezTo>
                <a:cubicBezTo>
                  <a:pt x="0" y="165"/>
                  <a:pt x="1" y="137"/>
                  <a:pt x="19" y="120"/>
                </a:cubicBezTo>
                <a:close/>
              </a:path>
            </a:pathLst>
          </a:cu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8" name="Freeform 436"/>
          <p:cNvSpPr>
            <a:spLocks/>
          </p:cNvSpPr>
          <p:nvPr/>
        </p:nvSpPr>
        <p:spPr bwMode="auto">
          <a:xfrm>
            <a:off x="11398250" y="-1031875"/>
            <a:ext cx="344488" cy="317500"/>
          </a:xfrm>
          <a:custGeom>
            <a:avLst/>
            <a:gdLst>
              <a:gd name="T0" fmla="*/ 27 w 181"/>
              <a:gd name="T1" fmla="*/ 78 h 167"/>
              <a:gd name="T2" fmla="*/ 121 w 181"/>
              <a:gd name="T3" fmla="*/ 9 h 167"/>
              <a:gd name="T4" fmla="*/ 121 w 181"/>
              <a:gd name="T5" fmla="*/ 43 h 167"/>
              <a:gd name="T6" fmla="*/ 147 w 181"/>
              <a:gd name="T7" fmla="*/ 66 h 167"/>
              <a:gd name="T8" fmla="*/ 121 w 181"/>
              <a:gd name="T9" fmla="*/ 129 h 167"/>
              <a:gd name="T10" fmla="*/ 27 w 181"/>
              <a:gd name="T11" fmla="*/ 7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" h="167">
                <a:moveTo>
                  <a:pt x="27" y="78"/>
                </a:moveTo>
                <a:cubicBezTo>
                  <a:pt x="27" y="78"/>
                  <a:pt x="103" y="0"/>
                  <a:pt x="121" y="9"/>
                </a:cubicBezTo>
                <a:cubicBezTo>
                  <a:pt x="138" y="17"/>
                  <a:pt x="101" y="39"/>
                  <a:pt x="121" y="43"/>
                </a:cubicBezTo>
                <a:cubicBezTo>
                  <a:pt x="141" y="46"/>
                  <a:pt x="181" y="60"/>
                  <a:pt x="147" y="66"/>
                </a:cubicBezTo>
                <a:cubicBezTo>
                  <a:pt x="112" y="72"/>
                  <a:pt x="92" y="92"/>
                  <a:pt x="121" y="129"/>
                </a:cubicBezTo>
                <a:cubicBezTo>
                  <a:pt x="149" y="167"/>
                  <a:pt x="0" y="103"/>
                  <a:pt x="27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9" name="Freeform 437"/>
          <p:cNvSpPr>
            <a:spLocks/>
          </p:cNvSpPr>
          <p:nvPr/>
        </p:nvSpPr>
        <p:spPr bwMode="auto">
          <a:xfrm>
            <a:off x="10582275" y="-1311275"/>
            <a:ext cx="363538" cy="246063"/>
          </a:xfrm>
          <a:custGeom>
            <a:avLst/>
            <a:gdLst>
              <a:gd name="T0" fmla="*/ 176 w 191"/>
              <a:gd name="T1" fmla="*/ 97 h 130"/>
              <a:gd name="T2" fmla="*/ 63 w 191"/>
              <a:gd name="T3" fmla="*/ 36 h 130"/>
              <a:gd name="T4" fmla="*/ 20 w 191"/>
              <a:gd name="T5" fmla="*/ 97 h 130"/>
              <a:gd name="T6" fmla="*/ 132 w 191"/>
              <a:gd name="T7" fmla="*/ 72 h 130"/>
              <a:gd name="T8" fmla="*/ 176 w 191"/>
              <a:gd name="T9" fmla="*/ 9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130">
                <a:moveTo>
                  <a:pt x="176" y="97"/>
                </a:moveTo>
                <a:cubicBezTo>
                  <a:pt x="180" y="88"/>
                  <a:pt x="151" y="0"/>
                  <a:pt x="63" y="36"/>
                </a:cubicBezTo>
                <a:cubicBezTo>
                  <a:pt x="63" y="36"/>
                  <a:pt x="0" y="78"/>
                  <a:pt x="20" y="97"/>
                </a:cubicBezTo>
                <a:cubicBezTo>
                  <a:pt x="40" y="115"/>
                  <a:pt x="73" y="15"/>
                  <a:pt x="132" y="72"/>
                </a:cubicBezTo>
                <a:cubicBezTo>
                  <a:pt x="191" y="130"/>
                  <a:pt x="176" y="97"/>
                  <a:pt x="176" y="97"/>
                </a:cubicBezTo>
                <a:close/>
              </a:path>
            </a:pathLst>
          </a:custGeom>
          <a:solidFill>
            <a:srgbClr val="06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0" name="Freeform 438"/>
          <p:cNvSpPr>
            <a:spLocks/>
          </p:cNvSpPr>
          <p:nvPr/>
        </p:nvSpPr>
        <p:spPr bwMode="auto">
          <a:xfrm>
            <a:off x="10599738" y="-1093787"/>
            <a:ext cx="312738" cy="206375"/>
          </a:xfrm>
          <a:custGeom>
            <a:avLst/>
            <a:gdLst>
              <a:gd name="T0" fmla="*/ 90 w 164"/>
              <a:gd name="T1" fmla="*/ 108 h 108"/>
              <a:gd name="T2" fmla="*/ 47 w 164"/>
              <a:gd name="T3" fmla="*/ 96 h 108"/>
              <a:gd name="T4" fmla="*/ 1 w 164"/>
              <a:gd name="T5" fmla="*/ 7 h 108"/>
              <a:gd name="T6" fmla="*/ 7 w 164"/>
              <a:gd name="T7" fmla="*/ 0 h 108"/>
              <a:gd name="T8" fmla="*/ 13 w 164"/>
              <a:gd name="T9" fmla="*/ 6 h 108"/>
              <a:gd name="T10" fmla="*/ 54 w 164"/>
              <a:gd name="T11" fmla="*/ 85 h 108"/>
              <a:gd name="T12" fmla="*/ 153 w 164"/>
              <a:gd name="T13" fmla="*/ 78 h 108"/>
              <a:gd name="T14" fmla="*/ 162 w 164"/>
              <a:gd name="T15" fmla="*/ 81 h 108"/>
              <a:gd name="T16" fmla="*/ 159 w 164"/>
              <a:gd name="T17" fmla="*/ 90 h 108"/>
              <a:gd name="T18" fmla="*/ 90 w 164"/>
              <a:gd name="T1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" h="108">
                <a:moveTo>
                  <a:pt x="90" y="108"/>
                </a:moveTo>
                <a:cubicBezTo>
                  <a:pt x="74" y="108"/>
                  <a:pt x="59" y="104"/>
                  <a:pt x="47" y="96"/>
                </a:cubicBezTo>
                <a:cubicBezTo>
                  <a:pt x="4" y="70"/>
                  <a:pt x="1" y="9"/>
                  <a:pt x="1" y="7"/>
                </a:cubicBezTo>
                <a:cubicBezTo>
                  <a:pt x="0" y="3"/>
                  <a:pt x="3" y="0"/>
                  <a:pt x="7" y="0"/>
                </a:cubicBezTo>
                <a:cubicBezTo>
                  <a:pt x="10" y="0"/>
                  <a:pt x="13" y="2"/>
                  <a:pt x="13" y="6"/>
                </a:cubicBezTo>
                <a:cubicBezTo>
                  <a:pt x="13" y="7"/>
                  <a:pt x="17" y="63"/>
                  <a:pt x="54" y="85"/>
                </a:cubicBezTo>
                <a:cubicBezTo>
                  <a:pt x="78" y="100"/>
                  <a:pt x="111" y="97"/>
                  <a:pt x="153" y="78"/>
                </a:cubicBezTo>
                <a:cubicBezTo>
                  <a:pt x="157" y="76"/>
                  <a:pt x="160" y="78"/>
                  <a:pt x="162" y="81"/>
                </a:cubicBezTo>
                <a:cubicBezTo>
                  <a:pt x="164" y="84"/>
                  <a:pt x="162" y="88"/>
                  <a:pt x="159" y="90"/>
                </a:cubicBezTo>
                <a:cubicBezTo>
                  <a:pt x="133" y="102"/>
                  <a:pt x="110" y="108"/>
                  <a:pt x="90" y="108"/>
                </a:cubicBezTo>
                <a:close/>
              </a:path>
            </a:pathLst>
          </a:custGeom>
          <a:solidFill>
            <a:srgbClr val="06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1" name="Freeform 439"/>
          <p:cNvSpPr>
            <a:spLocks noEditPoints="1"/>
          </p:cNvSpPr>
          <p:nvPr/>
        </p:nvSpPr>
        <p:spPr bwMode="auto">
          <a:xfrm>
            <a:off x="10702925" y="-1212850"/>
            <a:ext cx="261938" cy="263525"/>
          </a:xfrm>
          <a:custGeom>
            <a:avLst/>
            <a:gdLst>
              <a:gd name="T0" fmla="*/ 69 w 138"/>
              <a:gd name="T1" fmla="*/ 0 h 139"/>
              <a:gd name="T2" fmla="*/ 0 w 138"/>
              <a:gd name="T3" fmla="*/ 69 h 139"/>
              <a:gd name="T4" fmla="*/ 69 w 138"/>
              <a:gd name="T5" fmla="*/ 139 h 139"/>
              <a:gd name="T6" fmla="*/ 138 w 138"/>
              <a:gd name="T7" fmla="*/ 69 h 139"/>
              <a:gd name="T8" fmla="*/ 69 w 138"/>
              <a:gd name="T9" fmla="*/ 0 h 139"/>
              <a:gd name="T10" fmla="*/ 83 w 138"/>
              <a:gd name="T11" fmla="*/ 68 h 139"/>
              <a:gd name="T12" fmla="*/ 69 w 138"/>
              <a:gd name="T13" fmla="*/ 54 h 139"/>
              <a:gd name="T14" fmla="*/ 83 w 138"/>
              <a:gd name="T15" fmla="*/ 40 h 139"/>
              <a:gd name="T16" fmla="*/ 96 w 138"/>
              <a:gd name="T17" fmla="*/ 54 h 139"/>
              <a:gd name="T18" fmla="*/ 83 w 138"/>
              <a:gd name="T19" fmla="*/ 6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139">
                <a:moveTo>
                  <a:pt x="69" y="0"/>
                </a:moveTo>
                <a:cubicBezTo>
                  <a:pt x="31" y="0"/>
                  <a:pt x="0" y="31"/>
                  <a:pt x="0" y="69"/>
                </a:cubicBezTo>
                <a:cubicBezTo>
                  <a:pt x="0" y="108"/>
                  <a:pt x="31" y="139"/>
                  <a:pt x="69" y="139"/>
                </a:cubicBezTo>
                <a:cubicBezTo>
                  <a:pt x="107" y="139"/>
                  <a:pt x="138" y="108"/>
                  <a:pt x="138" y="69"/>
                </a:cubicBezTo>
                <a:cubicBezTo>
                  <a:pt x="138" y="31"/>
                  <a:pt x="107" y="0"/>
                  <a:pt x="69" y="0"/>
                </a:cubicBezTo>
                <a:close/>
                <a:moveTo>
                  <a:pt x="83" y="68"/>
                </a:moveTo>
                <a:cubicBezTo>
                  <a:pt x="75" y="68"/>
                  <a:pt x="69" y="62"/>
                  <a:pt x="69" y="54"/>
                </a:cubicBezTo>
                <a:cubicBezTo>
                  <a:pt x="69" y="47"/>
                  <a:pt x="75" y="40"/>
                  <a:pt x="83" y="40"/>
                </a:cubicBezTo>
                <a:cubicBezTo>
                  <a:pt x="90" y="40"/>
                  <a:pt x="96" y="47"/>
                  <a:pt x="96" y="54"/>
                </a:cubicBezTo>
                <a:cubicBezTo>
                  <a:pt x="96" y="62"/>
                  <a:pt x="90" y="68"/>
                  <a:pt x="83" y="68"/>
                </a:cubicBezTo>
                <a:close/>
              </a:path>
            </a:pathLst>
          </a:custGeom>
          <a:solidFill>
            <a:srgbClr val="0803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2" name="Freeform 440"/>
          <p:cNvSpPr>
            <a:spLocks/>
          </p:cNvSpPr>
          <p:nvPr/>
        </p:nvSpPr>
        <p:spPr bwMode="auto">
          <a:xfrm>
            <a:off x="10156825" y="-65087"/>
            <a:ext cx="385763" cy="338138"/>
          </a:xfrm>
          <a:custGeom>
            <a:avLst/>
            <a:gdLst>
              <a:gd name="T0" fmla="*/ 183 w 203"/>
              <a:gd name="T1" fmla="*/ 178 h 178"/>
              <a:gd name="T2" fmla="*/ 176 w 203"/>
              <a:gd name="T3" fmla="*/ 176 h 178"/>
              <a:gd name="T4" fmla="*/ 4 w 203"/>
              <a:gd name="T5" fmla="*/ 29 h 178"/>
              <a:gd name="T6" fmla="*/ 10 w 203"/>
              <a:gd name="T7" fmla="*/ 5 h 178"/>
              <a:gd name="T8" fmla="*/ 34 w 203"/>
              <a:gd name="T9" fmla="*/ 11 h 178"/>
              <a:gd name="T10" fmla="*/ 190 w 203"/>
              <a:gd name="T11" fmla="*/ 145 h 178"/>
              <a:gd name="T12" fmla="*/ 199 w 203"/>
              <a:gd name="T13" fmla="*/ 168 h 178"/>
              <a:gd name="T14" fmla="*/ 183 w 203"/>
              <a:gd name="T15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" h="178">
                <a:moveTo>
                  <a:pt x="183" y="178"/>
                </a:moveTo>
                <a:cubicBezTo>
                  <a:pt x="180" y="178"/>
                  <a:pt x="178" y="177"/>
                  <a:pt x="176" y="176"/>
                </a:cubicBezTo>
                <a:cubicBezTo>
                  <a:pt x="63" y="123"/>
                  <a:pt x="7" y="33"/>
                  <a:pt x="4" y="29"/>
                </a:cubicBezTo>
                <a:cubicBezTo>
                  <a:pt x="0" y="21"/>
                  <a:pt x="2" y="10"/>
                  <a:pt x="10" y="5"/>
                </a:cubicBezTo>
                <a:cubicBezTo>
                  <a:pt x="18" y="0"/>
                  <a:pt x="29" y="3"/>
                  <a:pt x="34" y="11"/>
                </a:cubicBezTo>
                <a:cubicBezTo>
                  <a:pt x="35" y="12"/>
                  <a:pt x="88" y="96"/>
                  <a:pt x="190" y="145"/>
                </a:cubicBezTo>
                <a:cubicBezTo>
                  <a:pt x="199" y="149"/>
                  <a:pt x="203" y="159"/>
                  <a:pt x="199" y="168"/>
                </a:cubicBezTo>
                <a:cubicBezTo>
                  <a:pt x="196" y="174"/>
                  <a:pt x="189" y="178"/>
                  <a:pt x="183" y="178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3" name="Freeform 441"/>
          <p:cNvSpPr>
            <a:spLocks/>
          </p:cNvSpPr>
          <p:nvPr/>
        </p:nvSpPr>
        <p:spPr bwMode="auto">
          <a:xfrm>
            <a:off x="10969625" y="-1978025"/>
            <a:ext cx="80963" cy="233363"/>
          </a:xfrm>
          <a:custGeom>
            <a:avLst/>
            <a:gdLst>
              <a:gd name="T0" fmla="*/ 31 w 43"/>
              <a:gd name="T1" fmla="*/ 122 h 122"/>
              <a:gd name="T2" fmla="*/ 24 w 43"/>
              <a:gd name="T3" fmla="*/ 120 h 122"/>
              <a:gd name="T4" fmla="*/ 6 w 43"/>
              <a:gd name="T5" fmla="*/ 10 h 122"/>
              <a:gd name="T6" fmla="*/ 18 w 43"/>
              <a:gd name="T7" fmla="*/ 0 h 122"/>
              <a:gd name="T8" fmla="*/ 28 w 43"/>
              <a:gd name="T9" fmla="*/ 12 h 122"/>
              <a:gd name="T10" fmla="*/ 38 w 43"/>
              <a:gd name="T11" fmla="*/ 104 h 122"/>
              <a:gd name="T12" fmla="*/ 39 w 43"/>
              <a:gd name="T13" fmla="*/ 119 h 122"/>
              <a:gd name="T14" fmla="*/ 31 w 43"/>
              <a:gd name="T15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122">
                <a:moveTo>
                  <a:pt x="31" y="122"/>
                </a:moveTo>
                <a:cubicBezTo>
                  <a:pt x="28" y="122"/>
                  <a:pt x="26" y="122"/>
                  <a:pt x="24" y="120"/>
                </a:cubicBezTo>
                <a:cubicBezTo>
                  <a:pt x="0" y="100"/>
                  <a:pt x="5" y="25"/>
                  <a:pt x="6" y="10"/>
                </a:cubicBezTo>
                <a:cubicBezTo>
                  <a:pt x="6" y="4"/>
                  <a:pt x="12" y="0"/>
                  <a:pt x="18" y="0"/>
                </a:cubicBezTo>
                <a:cubicBezTo>
                  <a:pt x="24" y="1"/>
                  <a:pt x="28" y="6"/>
                  <a:pt x="28" y="12"/>
                </a:cubicBezTo>
                <a:cubicBezTo>
                  <a:pt x="25" y="49"/>
                  <a:pt x="28" y="95"/>
                  <a:pt x="38" y="104"/>
                </a:cubicBezTo>
                <a:cubicBezTo>
                  <a:pt x="42" y="107"/>
                  <a:pt x="43" y="114"/>
                  <a:pt x="39" y="119"/>
                </a:cubicBezTo>
                <a:cubicBezTo>
                  <a:pt x="37" y="121"/>
                  <a:pt x="34" y="122"/>
                  <a:pt x="31" y="122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4" name="Freeform 442"/>
          <p:cNvSpPr>
            <a:spLocks/>
          </p:cNvSpPr>
          <p:nvPr/>
        </p:nvSpPr>
        <p:spPr bwMode="auto">
          <a:xfrm>
            <a:off x="12095163" y="-1638300"/>
            <a:ext cx="53975" cy="150813"/>
          </a:xfrm>
          <a:custGeom>
            <a:avLst/>
            <a:gdLst>
              <a:gd name="T0" fmla="*/ 0 w 34"/>
              <a:gd name="T1" fmla="*/ 0 h 95"/>
              <a:gd name="T2" fmla="*/ 0 w 34"/>
              <a:gd name="T3" fmla="*/ 95 h 95"/>
              <a:gd name="T4" fmla="*/ 34 w 34"/>
              <a:gd name="T5" fmla="*/ 48 h 95"/>
              <a:gd name="T6" fmla="*/ 0 w 34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95">
                <a:moveTo>
                  <a:pt x="0" y="0"/>
                </a:moveTo>
                <a:lnTo>
                  <a:pt x="0" y="95"/>
                </a:lnTo>
                <a:lnTo>
                  <a:pt x="34" y="48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5" name="Freeform 443"/>
          <p:cNvSpPr>
            <a:spLocks/>
          </p:cNvSpPr>
          <p:nvPr/>
        </p:nvSpPr>
        <p:spPr bwMode="auto">
          <a:xfrm>
            <a:off x="12095163" y="-1638300"/>
            <a:ext cx="53975" cy="150813"/>
          </a:xfrm>
          <a:custGeom>
            <a:avLst/>
            <a:gdLst>
              <a:gd name="T0" fmla="*/ 0 w 34"/>
              <a:gd name="T1" fmla="*/ 0 h 95"/>
              <a:gd name="T2" fmla="*/ 0 w 34"/>
              <a:gd name="T3" fmla="*/ 95 h 95"/>
              <a:gd name="T4" fmla="*/ 34 w 34"/>
              <a:gd name="T5" fmla="*/ 4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95">
                <a:moveTo>
                  <a:pt x="0" y="0"/>
                </a:moveTo>
                <a:lnTo>
                  <a:pt x="0" y="95"/>
                </a:lnTo>
                <a:lnTo>
                  <a:pt x="34" y="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6" name="Freeform 444"/>
          <p:cNvSpPr>
            <a:spLocks/>
          </p:cNvSpPr>
          <p:nvPr/>
        </p:nvSpPr>
        <p:spPr bwMode="auto">
          <a:xfrm>
            <a:off x="12074525" y="-1660525"/>
            <a:ext cx="98425" cy="195263"/>
          </a:xfrm>
          <a:custGeom>
            <a:avLst/>
            <a:gdLst>
              <a:gd name="T0" fmla="*/ 11 w 52"/>
              <a:gd name="T1" fmla="*/ 102 h 102"/>
              <a:gd name="T2" fmla="*/ 8 w 52"/>
              <a:gd name="T3" fmla="*/ 102 h 102"/>
              <a:gd name="T4" fmla="*/ 0 w 52"/>
              <a:gd name="T5" fmla="*/ 91 h 102"/>
              <a:gd name="T6" fmla="*/ 0 w 52"/>
              <a:gd name="T7" fmla="*/ 11 h 102"/>
              <a:gd name="T8" fmla="*/ 11 w 52"/>
              <a:gd name="T9" fmla="*/ 0 h 102"/>
              <a:gd name="T10" fmla="*/ 22 w 52"/>
              <a:gd name="T11" fmla="*/ 11 h 102"/>
              <a:gd name="T12" fmla="*/ 22 w 52"/>
              <a:gd name="T13" fmla="*/ 58 h 102"/>
              <a:gd name="T14" fmla="*/ 31 w 52"/>
              <a:gd name="T15" fmla="*/ 45 h 102"/>
              <a:gd name="T16" fmla="*/ 46 w 52"/>
              <a:gd name="T17" fmla="*/ 42 h 102"/>
              <a:gd name="T18" fmla="*/ 49 w 52"/>
              <a:gd name="T19" fmla="*/ 57 h 102"/>
              <a:gd name="T20" fmla="*/ 20 w 52"/>
              <a:gd name="T21" fmla="*/ 98 h 102"/>
              <a:gd name="T22" fmla="*/ 11 w 52"/>
              <a:gd name="T2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" h="102">
                <a:moveTo>
                  <a:pt x="11" y="102"/>
                </a:moveTo>
                <a:cubicBezTo>
                  <a:pt x="10" y="102"/>
                  <a:pt x="9" y="102"/>
                  <a:pt x="8" y="102"/>
                </a:cubicBezTo>
                <a:cubicBezTo>
                  <a:pt x="3" y="100"/>
                  <a:pt x="0" y="96"/>
                  <a:pt x="0" y="9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58"/>
                  <a:pt x="22" y="58"/>
                  <a:pt x="22" y="58"/>
                </a:cubicBezTo>
                <a:cubicBezTo>
                  <a:pt x="31" y="45"/>
                  <a:pt x="31" y="45"/>
                  <a:pt x="31" y="45"/>
                </a:cubicBezTo>
                <a:cubicBezTo>
                  <a:pt x="35" y="40"/>
                  <a:pt x="41" y="39"/>
                  <a:pt x="46" y="42"/>
                </a:cubicBezTo>
                <a:cubicBezTo>
                  <a:pt x="51" y="46"/>
                  <a:pt x="52" y="52"/>
                  <a:pt x="49" y="57"/>
                </a:cubicBezTo>
                <a:cubicBezTo>
                  <a:pt x="20" y="98"/>
                  <a:pt x="20" y="98"/>
                  <a:pt x="20" y="98"/>
                </a:cubicBezTo>
                <a:cubicBezTo>
                  <a:pt x="18" y="100"/>
                  <a:pt x="15" y="102"/>
                  <a:pt x="11" y="102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7" name="Freeform 445"/>
          <p:cNvSpPr>
            <a:spLocks/>
          </p:cNvSpPr>
          <p:nvPr/>
        </p:nvSpPr>
        <p:spPr bwMode="auto">
          <a:xfrm>
            <a:off x="10534650" y="-579437"/>
            <a:ext cx="714375" cy="481013"/>
          </a:xfrm>
          <a:custGeom>
            <a:avLst/>
            <a:gdLst>
              <a:gd name="T0" fmla="*/ 218 w 375"/>
              <a:gd name="T1" fmla="*/ 65 h 253"/>
              <a:gd name="T2" fmla="*/ 270 w 375"/>
              <a:gd name="T3" fmla="*/ 150 h 253"/>
              <a:gd name="T4" fmla="*/ 343 w 375"/>
              <a:gd name="T5" fmla="*/ 187 h 253"/>
              <a:gd name="T6" fmla="*/ 0 w 375"/>
              <a:gd name="T7" fmla="*/ 86 h 253"/>
              <a:gd name="T8" fmla="*/ 62 w 375"/>
              <a:gd name="T9" fmla="*/ 23 h 253"/>
              <a:gd name="T10" fmla="*/ 218 w 375"/>
              <a:gd name="T11" fmla="*/ 6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5" h="253">
                <a:moveTo>
                  <a:pt x="218" y="65"/>
                </a:moveTo>
                <a:cubicBezTo>
                  <a:pt x="218" y="65"/>
                  <a:pt x="217" y="127"/>
                  <a:pt x="270" y="150"/>
                </a:cubicBezTo>
                <a:cubicBezTo>
                  <a:pt x="323" y="173"/>
                  <a:pt x="375" y="165"/>
                  <a:pt x="343" y="187"/>
                </a:cubicBezTo>
                <a:cubicBezTo>
                  <a:pt x="312" y="208"/>
                  <a:pt x="40" y="253"/>
                  <a:pt x="0" y="86"/>
                </a:cubicBezTo>
                <a:cubicBezTo>
                  <a:pt x="0" y="86"/>
                  <a:pt x="11" y="0"/>
                  <a:pt x="62" y="23"/>
                </a:cubicBezTo>
                <a:cubicBezTo>
                  <a:pt x="112" y="46"/>
                  <a:pt x="218" y="65"/>
                  <a:pt x="218" y="65"/>
                </a:cubicBezTo>
                <a:close/>
              </a:path>
            </a:pathLst>
          </a:custGeom>
          <a:solidFill>
            <a:srgbClr val="B9B3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8" name="Freeform 446"/>
          <p:cNvSpPr>
            <a:spLocks/>
          </p:cNvSpPr>
          <p:nvPr/>
        </p:nvSpPr>
        <p:spPr bwMode="auto">
          <a:xfrm>
            <a:off x="10531475" y="-481012"/>
            <a:ext cx="795338" cy="257175"/>
          </a:xfrm>
          <a:custGeom>
            <a:avLst/>
            <a:gdLst>
              <a:gd name="T0" fmla="*/ 415 w 418"/>
              <a:gd name="T1" fmla="*/ 77 h 135"/>
              <a:gd name="T2" fmla="*/ 401 w 418"/>
              <a:gd name="T3" fmla="*/ 71 h 135"/>
              <a:gd name="T4" fmla="*/ 201 w 418"/>
              <a:gd name="T5" fmla="*/ 112 h 135"/>
              <a:gd name="T6" fmla="*/ 108 w 418"/>
              <a:gd name="T7" fmla="*/ 60 h 135"/>
              <a:gd name="T8" fmla="*/ 109 w 418"/>
              <a:gd name="T9" fmla="*/ 60 h 135"/>
              <a:gd name="T10" fmla="*/ 116 w 418"/>
              <a:gd name="T11" fmla="*/ 31 h 135"/>
              <a:gd name="T12" fmla="*/ 108 w 418"/>
              <a:gd name="T13" fmla="*/ 18 h 135"/>
              <a:gd name="T14" fmla="*/ 95 w 418"/>
              <a:gd name="T15" fmla="*/ 26 h 135"/>
              <a:gd name="T16" fmla="*/ 88 w 418"/>
              <a:gd name="T17" fmla="*/ 55 h 135"/>
              <a:gd name="T18" fmla="*/ 87 w 418"/>
              <a:gd name="T19" fmla="*/ 56 h 135"/>
              <a:gd name="T20" fmla="*/ 62 w 418"/>
              <a:gd name="T21" fmla="*/ 56 h 135"/>
              <a:gd name="T22" fmla="*/ 22 w 418"/>
              <a:gd name="T23" fmla="*/ 8 h 135"/>
              <a:gd name="T24" fmla="*/ 8 w 418"/>
              <a:gd name="T25" fmla="*/ 3 h 135"/>
              <a:gd name="T26" fmla="*/ 3 w 418"/>
              <a:gd name="T27" fmla="*/ 17 h 135"/>
              <a:gd name="T28" fmla="*/ 93 w 418"/>
              <a:gd name="T29" fmla="*/ 104 h 135"/>
              <a:gd name="T30" fmla="*/ 222 w 418"/>
              <a:gd name="T31" fmla="*/ 135 h 135"/>
              <a:gd name="T32" fmla="*/ 410 w 418"/>
              <a:gd name="T33" fmla="*/ 91 h 135"/>
              <a:gd name="T34" fmla="*/ 415 w 418"/>
              <a:gd name="T35" fmla="*/ 7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8" h="135">
                <a:moveTo>
                  <a:pt x="415" y="77"/>
                </a:moveTo>
                <a:cubicBezTo>
                  <a:pt x="413" y="71"/>
                  <a:pt x="407" y="69"/>
                  <a:pt x="401" y="71"/>
                </a:cubicBezTo>
                <a:cubicBezTo>
                  <a:pt x="328" y="103"/>
                  <a:pt x="261" y="116"/>
                  <a:pt x="201" y="112"/>
                </a:cubicBezTo>
                <a:cubicBezTo>
                  <a:pt x="187" y="99"/>
                  <a:pt x="151" y="72"/>
                  <a:pt x="108" y="60"/>
                </a:cubicBezTo>
                <a:cubicBezTo>
                  <a:pt x="108" y="60"/>
                  <a:pt x="108" y="60"/>
                  <a:pt x="109" y="60"/>
                </a:cubicBezTo>
                <a:cubicBezTo>
                  <a:pt x="116" y="31"/>
                  <a:pt x="116" y="31"/>
                  <a:pt x="116" y="31"/>
                </a:cubicBezTo>
                <a:cubicBezTo>
                  <a:pt x="117" y="25"/>
                  <a:pt x="113" y="20"/>
                  <a:pt x="108" y="18"/>
                </a:cubicBezTo>
                <a:cubicBezTo>
                  <a:pt x="102" y="17"/>
                  <a:pt x="96" y="20"/>
                  <a:pt x="95" y="26"/>
                </a:cubicBezTo>
                <a:cubicBezTo>
                  <a:pt x="88" y="55"/>
                  <a:pt x="88" y="55"/>
                  <a:pt x="88" y="55"/>
                </a:cubicBezTo>
                <a:cubicBezTo>
                  <a:pt x="87" y="55"/>
                  <a:pt x="87" y="56"/>
                  <a:pt x="87" y="56"/>
                </a:cubicBezTo>
                <a:cubicBezTo>
                  <a:pt x="79" y="55"/>
                  <a:pt x="71" y="55"/>
                  <a:pt x="62" y="56"/>
                </a:cubicBezTo>
                <a:cubicBezTo>
                  <a:pt x="35" y="32"/>
                  <a:pt x="22" y="8"/>
                  <a:pt x="22" y="8"/>
                </a:cubicBezTo>
                <a:cubicBezTo>
                  <a:pt x="20" y="2"/>
                  <a:pt x="13" y="0"/>
                  <a:pt x="8" y="3"/>
                </a:cubicBezTo>
                <a:cubicBezTo>
                  <a:pt x="2" y="6"/>
                  <a:pt x="0" y="12"/>
                  <a:pt x="3" y="17"/>
                </a:cubicBezTo>
                <a:cubicBezTo>
                  <a:pt x="4" y="20"/>
                  <a:pt x="30" y="70"/>
                  <a:pt x="93" y="104"/>
                </a:cubicBezTo>
                <a:cubicBezTo>
                  <a:pt x="124" y="120"/>
                  <a:pt x="166" y="135"/>
                  <a:pt x="222" y="135"/>
                </a:cubicBezTo>
                <a:cubicBezTo>
                  <a:pt x="273" y="135"/>
                  <a:pt x="335" y="123"/>
                  <a:pt x="410" y="91"/>
                </a:cubicBezTo>
                <a:cubicBezTo>
                  <a:pt x="415" y="89"/>
                  <a:pt x="418" y="82"/>
                  <a:pt x="415" y="77"/>
                </a:cubicBezTo>
                <a:close/>
              </a:path>
            </a:pathLst>
          </a:cu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" name="Freeform 447"/>
          <p:cNvSpPr>
            <a:spLocks noEditPoints="1"/>
          </p:cNvSpPr>
          <p:nvPr/>
        </p:nvSpPr>
        <p:spPr bwMode="auto">
          <a:xfrm>
            <a:off x="10475913" y="-806450"/>
            <a:ext cx="596900" cy="431800"/>
          </a:xfrm>
          <a:custGeom>
            <a:avLst/>
            <a:gdLst>
              <a:gd name="T0" fmla="*/ 189 w 313"/>
              <a:gd name="T1" fmla="*/ 21 h 227"/>
              <a:gd name="T2" fmla="*/ 86 w 313"/>
              <a:gd name="T3" fmla="*/ 36 h 227"/>
              <a:gd name="T4" fmla="*/ 189 w 313"/>
              <a:gd name="T5" fmla="*/ 215 h 227"/>
              <a:gd name="T6" fmla="*/ 298 w 313"/>
              <a:gd name="T7" fmla="*/ 108 h 227"/>
              <a:gd name="T8" fmla="*/ 189 w 313"/>
              <a:gd name="T9" fmla="*/ 21 h 227"/>
              <a:gd name="T10" fmla="*/ 136 w 313"/>
              <a:gd name="T11" fmla="*/ 142 h 227"/>
              <a:gd name="T12" fmla="*/ 134 w 313"/>
              <a:gd name="T13" fmla="*/ 142 h 227"/>
              <a:gd name="T14" fmla="*/ 124 w 313"/>
              <a:gd name="T15" fmla="*/ 134 h 227"/>
              <a:gd name="T16" fmla="*/ 84 w 313"/>
              <a:gd name="T17" fmla="*/ 102 h 227"/>
              <a:gd name="T18" fmla="*/ 75 w 313"/>
              <a:gd name="T19" fmla="*/ 90 h 227"/>
              <a:gd name="T20" fmla="*/ 87 w 313"/>
              <a:gd name="T21" fmla="*/ 81 h 227"/>
              <a:gd name="T22" fmla="*/ 145 w 313"/>
              <a:gd name="T23" fmla="*/ 129 h 227"/>
              <a:gd name="T24" fmla="*/ 136 w 313"/>
              <a:gd name="T25" fmla="*/ 142 h 227"/>
              <a:gd name="T26" fmla="*/ 241 w 313"/>
              <a:gd name="T27" fmla="*/ 138 h 227"/>
              <a:gd name="T28" fmla="*/ 228 w 313"/>
              <a:gd name="T29" fmla="*/ 145 h 227"/>
              <a:gd name="T30" fmla="*/ 187 w 313"/>
              <a:gd name="T31" fmla="*/ 149 h 227"/>
              <a:gd name="T32" fmla="*/ 178 w 313"/>
              <a:gd name="T33" fmla="*/ 144 h 227"/>
              <a:gd name="T34" fmla="*/ 168 w 313"/>
              <a:gd name="T35" fmla="*/ 138 h 227"/>
              <a:gd name="T36" fmla="*/ 233 w 313"/>
              <a:gd name="T37" fmla="*/ 124 h 227"/>
              <a:gd name="T38" fmla="*/ 241 w 313"/>
              <a:gd name="T39" fmla="*/ 138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227">
                <a:moveTo>
                  <a:pt x="189" y="21"/>
                </a:moveTo>
                <a:cubicBezTo>
                  <a:pt x="112" y="0"/>
                  <a:pt x="86" y="36"/>
                  <a:pt x="86" y="36"/>
                </a:cubicBezTo>
                <a:cubicBezTo>
                  <a:pt x="0" y="142"/>
                  <a:pt x="108" y="202"/>
                  <a:pt x="189" y="215"/>
                </a:cubicBezTo>
                <a:cubicBezTo>
                  <a:pt x="269" y="227"/>
                  <a:pt x="283" y="151"/>
                  <a:pt x="298" y="108"/>
                </a:cubicBezTo>
                <a:cubicBezTo>
                  <a:pt x="313" y="64"/>
                  <a:pt x="266" y="43"/>
                  <a:pt x="189" y="21"/>
                </a:cubicBezTo>
                <a:close/>
                <a:moveTo>
                  <a:pt x="136" y="142"/>
                </a:moveTo>
                <a:cubicBezTo>
                  <a:pt x="136" y="142"/>
                  <a:pt x="135" y="142"/>
                  <a:pt x="134" y="142"/>
                </a:cubicBezTo>
                <a:cubicBezTo>
                  <a:pt x="129" y="142"/>
                  <a:pt x="125" y="139"/>
                  <a:pt x="124" y="134"/>
                </a:cubicBezTo>
                <a:cubicBezTo>
                  <a:pt x="118" y="108"/>
                  <a:pt x="84" y="102"/>
                  <a:pt x="84" y="102"/>
                </a:cubicBezTo>
                <a:cubicBezTo>
                  <a:pt x="78" y="102"/>
                  <a:pt x="74" y="96"/>
                  <a:pt x="75" y="90"/>
                </a:cubicBezTo>
                <a:cubicBezTo>
                  <a:pt x="76" y="84"/>
                  <a:pt x="81" y="80"/>
                  <a:pt x="87" y="81"/>
                </a:cubicBezTo>
                <a:cubicBezTo>
                  <a:pt x="89" y="81"/>
                  <a:pt x="136" y="88"/>
                  <a:pt x="145" y="129"/>
                </a:cubicBezTo>
                <a:cubicBezTo>
                  <a:pt x="146" y="135"/>
                  <a:pt x="142" y="141"/>
                  <a:pt x="136" y="142"/>
                </a:cubicBezTo>
                <a:close/>
                <a:moveTo>
                  <a:pt x="241" y="138"/>
                </a:moveTo>
                <a:cubicBezTo>
                  <a:pt x="239" y="143"/>
                  <a:pt x="233" y="147"/>
                  <a:pt x="228" y="145"/>
                </a:cubicBezTo>
                <a:cubicBezTo>
                  <a:pt x="196" y="136"/>
                  <a:pt x="187" y="149"/>
                  <a:pt x="187" y="149"/>
                </a:cubicBezTo>
                <a:cubicBezTo>
                  <a:pt x="178" y="144"/>
                  <a:pt x="178" y="144"/>
                  <a:pt x="178" y="144"/>
                </a:cubicBezTo>
                <a:cubicBezTo>
                  <a:pt x="168" y="138"/>
                  <a:pt x="168" y="138"/>
                  <a:pt x="168" y="138"/>
                </a:cubicBezTo>
                <a:cubicBezTo>
                  <a:pt x="169" y="137"/>
                  <a:pt x="184" y="111"/>
                  <a:pt x="233" y="124"/>
                </a:cubicBezTo>
                <a:cubicBezTo>
                  <a:pt x="239" y="126"/>
                  <a:pt x="243" y="132"/>
                  <a:pt x="241" y="138"/>
                </a:cubicBezTo>
                <a:close/>
              </a:path>
            </a:pathLst>
          </a:cu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0" name="Oval 448"/>
          <p:cNvSpPr>
            <a:spLocks noChangeArrowheads="1"/>
          </p:cNvSpPr>
          <p:nvPr/>
        </p:nvSpPr>
        <p:spPr bwMode="auto">
          <a:xfrm>
            <a:off x="11133138" y="-522287"/>
            <a:ext cx="36513" cy="34925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1" name="Oval 449"/>
          <p:cNvSpPr>
            <a:spLocks noChangeArrowheads="1"/>
          </p:cNvSpPr>
          <p:nvPr/>
        </p:nvSpPr>
        <p:spPr bwMode="auto">
          <a:xfrm>
            <a:off x="11188700" y="-425450"/>
            <a:ext cx="39688" cy="38100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2" name="Oval 450"/>
          <p:cNvSpPr>
            <a:spLocks noChangeArrowheads="1"/>
          </p:cNvSpPr>
          <p:nvPr/>
        </p:nvSpPr>
        <p:spPr bwMode="auto">
          <a:xfrm>
            <a:off x="11069638" y="-425450"/>
            <a:ext cx="22225" cy="19050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3" name="Oval 451"/>
          <p:cNvSpPr>
            <a:spLocks noChangeArrowheads="1"/>
          </p:cNvSpPr>
          <p:nvPr/>
        </p:nvSpPr>
        <p:spPr bwMode="auto">
          <a:xfrm>
            <a:off x="10553700" y="-685800"/>
            <a:ext cx="23813" cy="22225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4" name="Oval 452"/>
          <p:cNvSpPr>
            <a:spLocks noChangeArrowheads="1"/>
          </p:cNvSpPr>
          <p:nvPr/>
        </p:nvSpPr>
        <p:spPr bwMode="auto">
          <a:xfrm>
            <a:off x="10534650" y="-615950"/>
            <a:ext cx="22225" cy="22225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5" name="Oval 453"/>
          <p:cNvSpPr>
            <a:spLocks noChangeArrowheads="1"/>
          </p:cNvSpPr>
          <p:nvPr/>
        </p:nvSpPr>
        <p:spPr bwMode="auto">
          <a:xfrm>
            <a:off x="10534650" y="-536575"/>
            <a:ext cx="22225" cy="20638"/>
          </a:xfrm>
          <a:prstGeom prst="ellipse">
            <a:avLst/>
          </a:prstGeom>
          <a:solidFill>
            <a:srgbClr val="07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6" name="Freeform 454"/>
          <p:cNvSpPr>
            <a:spLocks/>
          </p:cNvSpPr>
          <p:nvPr/>
        </p:nvSpPr>
        <p:spPr bwMode="auto">
          <a:xfrm>
            <a:off x="10158413" y="477838"/>
            <a:ext cx="236538" cy="368300"/>
          </a:xfrm>
          <a:custGeom>
            <a:avLst/>
            <a:gdLst>
              <a:gd name="T0" fmla="*/ 104 w 124"/>
              <a:gd name="T1" fmla="*/ 194 h 194"/>
              <a:gd name="T2" fmla="*/ 96 w 124"/>
              <a:gd name="T3" fmla="*/ 192 h 194"/>
              <a:gd name="T4" fmla="*/ 1 w 124"/>
              <a:gd name="T5" fmla="*/ 21 h 194"/>
              <a:gd name="T6" fmla="*/ 15 w 124"/>
              <a:gd name="T7" fmla="*/ 2 h 194"/>
              <a:gd name="T8" fmla="*/ 35 w 124"/>
              <a:gd name="T9" fmla="*/ 16 h 194"/>
              <a:gd name="T10" fmla="*/ 35 w 124"/>
              <a:gd name="T11" fmla="*/ 16 h 194"/>
              <a:gd name="T12" fmla="*/ 113 w 124"/>
              <a:gd name="T13" fmla="*/ 162 h 194"/>
              <a:gd name="T14" fmla="*/ 119 w 124"/>
              <a:gd name="T15" fmla="*/ 185 h 194"/>
              <a:gd name="T16" fmla="*/ 104 w 124"/>
              <a:gd name="T17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194">
                <a:moveTo>
                  <a:pt x="104" y="194"/>
                </a:moveTo>
                <a:cubicBezTo>
                  <a:pt x="101" y="194"/>
                  <a:pt x="99" y="193"/>
                  <a:pt x="96" y="192"/>
                </a:cubicBezTo>
                <a:cubicBezTo>
                  <a:pt x="24" y="152"/>
                  <a:pt x="2" y="27"/>
                  <a:pt x="1" y="21"/>
                </a:cubicBezTo>
                <a:cubicBezTo>
                  <a:pt x="0" y="12"/>
                  <a:pt x="6" y="3"/>
                  <a:pt x="15" y="2"/>
                </a:cubicBezTo>
                <a:cubicBezTo>
                  <a:pt x="25" y="0"/>
                  <a:pt x="34" y="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55" y="130"/>
                  <a:pt x="113" y="162"/>
                </a:cubicBezTo>
                <a:cubicBezTo>
                  <a:pt x="121" y="166"/>
                  <a:pt x="124" y="177"/>
                  <a:pt x="119" y="185"/>
                </a:cubicBezTo>
                <a:cubicBezTo>
                  <a:pt x="116" y="191"/>
                  <a:pt x="110" y="194"/>
                  <a:pt x="104" y="19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7" name="Freeform 455"/>
          <p:cNvSpPr>
            <a:spLocks/>
          </p:cNvSpPr>
          <p:nvPr/>
        </p:nvSpPr>
        <p:spPr bwMode="auto">
          <a:xfrm>
            <a:off x="9852025" y="633413"/>
            <a:ext cx="466725" cy="246063"/>
          </a:xfrm>
          <a:custGeom>
            <a:avLst/>
            <a:gdLst>
              <a:gd name="T0" fmla="*/ 0 w 245"/>
              <a:gd name="T1" fmla="*/ 0 h 130"/>
              <a:gd name="T2" fmla="*/ 179 w 245"/>
              <a:gd name="T3" fmla="*/ 16 h 130"/>
              <a:gd name="T4" fmla="*/ 245 w 245"/>
              <a:gd name="T5" fmla="*/ 95 h 130"/>
              <a:gd name="T6" fmla="*/ 5 w 245"/>
              <a:gd name="T7" fmla="*/ 12 h 130"/>
              <a:gd name="T8" fmla="*/ 0 w 245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130">
                <a:moveTo>
                  <a:pt x="0" y="0"/>
                </a:moveTo>
                <a:cubicBezTo>
                  <a:pt x="0" y="0"/>
                  <a:pt x="115" y="45"/>
                  <a:pt x="179" y="16"/>
                </a:cubicBezTo>
                <a:cubicBezTo>
                  <a:pt x="245" y="95"/>
                  <a:pt x="245" y="95"/>
                  <a:pt x="245" y="95"/>
                </a:cubicBezTo>
                <a:cubicBezTo>
                  <a:pt x="245" y="95"/>
                  <a:pt x="64" y="130"/>
                  <a:pt x="5" y="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8" name="Freeform 456"/>
          <p:cNvSpPr>
            <a:spLocks/>
          </p:cNvSpPr>
          <p:nvPr/>
        </p:nvSpPr>
        <p:spPr bwMode="auto">
          <a:xfrm>
            <a:off x="10796588" y="520700"/>
            <a:ext cx="622300" cy="493713"/>
          </a:xfrm>
          <a:custGeom>
            <a:avLst/>
            <a:gdLst>
              <a:gd name="T0" fmla="*/ 47 w 327"/>
              <a:gd name="T1" fmla="*/ 260 h 260"/>
              <a:gd name="T2" fmla="*/ 33 w 327"/>
              <a:gd name="T3" fmla="*/ 252 h 260"/>
              <a:gd name="T4" fmla="*/ 18 w 327"/>
              <a:gd name="T5" fmla="*/ 129 h 260"/>
              <a:gd name="T6" fmla="*/ 307 w 327"/>
              <a:gd name="T7" fmla="*/ 1 h 260"/>
              <a:gd name="T8" fmla="*/ 326 w 327"/>
              <a:gd name="T9" fmla="*/ 16 h 260"/>
              <a:gd name="T10" fmla="*/ 310 w 327"/>
              <a:gd name="T11" fmla="*/ 35 h 260"/>
              <a:gd name="T12" fmla="*/ 49 w 327"/>
              <a:gd name="T13" fmla="*/ 144 h 260"/>
              <a:gd name="T14" fmla="*/ 62 w 327"/>
              <a:gd name="T15" fmla="*/ 234 h 260"/>
              <a:gd name="T16" fmla="*/ 56 w 327"/>
              <a:gd name="T17" fmla="*/ 257 h 260"/>
              <a:gd name="T18" fmla="*/ 47 w 327"/>
              <a:gd name="T19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7" h="260">
                <a:moveTo>
                  <a:pt x="47" y="260"/>
                </a:moveTo>
                <a:cubicBezTo>
                  <a:pt x="42" y="260"/>
                  <a:pt x="36" y="257"/>
                  <a:pt x="33" y="252"/>
                </a:cubicBezTo>
                <a:cubicBezTo>
                  <a:pt x="5" y="207"/>
                  <a:pt x="0" y="166"/>
                  <a:pt x="18" y="129"/>
                </a:cubicBezTo>
                <a:cubicBezTo>
                  <a:pt x="70" y="24"/>
                  <a:pt x="297" y="2"/>
                  <a:pt x="307" y="1"/>
                </a:cubicBezTo>
                <a:cubicBezTo>
                  <a:pt x="317" y="0"/>
                  <a:pt x="325" y="7"/>
                  <a:pt x="326" y="16"/>
                </a:cubicBezTo>
                <a:cubicBezTo>
                  <a:pt x="327" y="26"/>
                  <a:pt x="320" y="34"/>
                  <a:pt x="310" y="35"/>
                </a:cubicBezTo>
                <a:cubicBezTo>
                  <a:pt x="250" y="41"/>
                  <a:pt x="85" y="72"/>
                  <a:pt x="49" y="144"/>
                </a:cubicBezTo>
                <a:cubicBezTo>
                  <a:pt x="36" y="170"/>
                  <a:pt x="41" y="199"/>
                  <a:pt x="62" y="234"/>
                </a:cubicBezTo>
                <a:cubicBezTo>
                  <a:pt x="67" y="242"/>
                  <a:pt x="64" y="252"/>
                  <a:pt x="56" y="257"/>
                </a:cubicBezTo>
                <a:cubicBezTo>
                  <a:pt x="54" y="259"/>
                  <a:pt x="50" y="260"/>
                  <a:pt x="47" y="26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9" name="Freeform 457"/>
          <p:cNvSpPr>
            <a:spLocks/>
          </p:cNvSpPr>
          <p:nvPr/>
        </p:nvSpPr>
        <p:spPr bwMode="auto">
          <a:xfrm>
            <a:off x="10604500" y="531813"/>
            <a:ext cx="346075" cy="150813"/>
          </a:xfrm>
          <a:custGeom>
            <a:avLst/>
            <a:gdLst>
              <a:gd name="T0" fmla="*/ 169 w 182"/>
              <a:gd name="T1" fmla="*/ 79 h 79"/>
              <a:gd name="T2" fmla="*/ 1 w 182"/>
              <a:gd name="T3" fmla="*/ 14 h 79"/>
              <a:gd name="T4" fmla="*/ 10 w 182"/>
              <a:gd name="T5" fmla="*/ 1 h 79"/>
              <a:gd name="T6" fmla="*/ 22 w 182"/>
              <a:gd name="T7" fmla="*/ 9 h 79"/>
              <a:gd name="T8" fmla="*/ 171 w 182"/>
              <a:gd name="T9" fmla="*/ 58 h 79"/>
              <a:gd name="T10" fmla="*/ 171 w 182"/>
              <a:gd name="T11" fmla="*/ 58 h 79"/>
              <a:gd name="T12" fmla="*/ 182 w 182"/>
              <a:gd name="T13" fmla="*/ 69 h 79"/>
              <a:gd name="T14" fmla="*/ 171 w 182"/>
              <a:gd name="T15" fmla="*/ 79 h 79"/>
              <a:gd name="T16" fmla="*/ 169 w 182"/>
              <a:gd name="T1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" h="79">
                <a:moveTo>
                  <a:pt x="169" y="79"/>
                </a:moveTo>
                <a:cubicBezTo>
                  <a:pt x="20" y="79"/>
                  <a:pt x="3" y="21"/>
                  <a:pt x="1" y="14"/>
                </a:cubicBezTo>
                <a:cubicBezTo>
                  <a:pt x="0" y="8"/>
                  <a:pt x="4" y="3"/>
                  <a:pt x="10" y="1"/>
                </a:cubicBezTo>
                <a:cubicBezTo>
                  <a:pt x="15" y="0"/>
                  <a:pt x="21" y="4"/>
                  <a:pt x="22" y="9"/>
                </a:cubicBezTo>
                <a:cubicBezTo>
                  <a:pt x="23" y="11"/>
                  <a:pt x="38" y="58"/>
                  <a:pt x="171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7" y="58"/>
                  <a:pt x="182" y="63"/>
                  <a:pt x="182" y="69"/>
                </a:cubicBezTo>
                <a:cubicBezTo>
                  <a:pt x="182" y="75"/>
                  <a:pt x="177" y="79"/>
                  <a:pt x="171" y="79"/>
                </a:cubicBezTo>
                <a:cubicBezTo>
                  <a:pt x="170" y="79"/>
                  <a:pt x="169" y="79"/>
                  <a:pt x="169" y="79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0" name="Freeform 458"/>
          <p:cNvSpPr>
            <a:spLocks/>
          </p:cNvSpPr>
          <p:nvPr/>
        </p:nvSpPr>
        <p:spPr bwMode="auto">
          <a:xfrm>
            <a:off x="10110788" y="668338"/>
            <a:ext cx="19050" cy="146050"/>
          </a:xfrm>
          <a:custGeom>
            <a:avLst/>
            <a:gdLst>
              <a:gd name="T0" fmla="*/ 0 w 10"/>
              <a:gd name="T1" fmla="*/ 21 h 76"/>
              <a:gd name="T2" fmla="*/ 10 w 10"/>
              <a:gd name="T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76">
                <a:moveTo>
                  <a:pt x="0" y="21"/>
                </a:moveTo>
                <a:cubicBezTo>
                  <a:pt x="0" y="21"/>
                  <a:pt x="0" y="0"/>
                  <a:pt x="10" y="76"/>
                </a:cubicBezTo>
              </a:path>
            </a:pathLst>
          </a:custGeom>
          <a:solidFill>
            <a:srgbClr val="ECC166"/>
          </a:solidFill>
          <a:ln w="23813" cap="rnd">
            <a:solidFill>
              <a:srgbClr val="976B4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1" name="Freeform 459"/>
          <p:cNvSpPr>
            <a:spLocks/>
          </p:cNvSpPr>
          <p:nvPr/>
        </p:nvSpPr>
        <p:spPr bwMode="auto">
          <a:xfrm>
            <a:off x="10110788" y="668338"/>
            <a:ext cx="19050" cy="146050"/>
          </a:xfrm>
          <a:custGeom>
            <a:avLst/>
            <a:gdLst>
              <a:gd name="T0" fmla="*/ 0 w 10"/>
              <a:gd name="T1" fmla="*/ 21 h 76"/>
              <a:gd name="T2" fmla="*/ 10 w 10"/>
              <a:gd name="T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76">
                <a:moveTo>
                  <a:pt x="0" y="21"/>
                </a:moveTo>
                <a:cubicBezTo>
                  <a:pt x="0" y="21"/>
                  <a:pt x="0" y="0"/>
                  <a:pt x="10" y="76"/>
                </a:cubicBezTo>
              </a:path>
            </a:pathLst>
          </a:custGeom>
          <a:noFill/>
          <a:ln w="23813" cap="rnd">
            <a:solidFill>
              <a:srgbClr val="976B4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8" name="Freeform 460"/>
          <p:cNvSpPr>
            <a:spLocks/>
          </p:cNvSpPr>
          <p:nvPr/>
        </p:nvSpPr>
        <p:spPr bwMode="auto">
          <a:xfrm>
            <a:off x="10804525" y="623888"/>
            <a:ext cx="488950" cy="407988"/>
          </a:xfrm>
          <a:custGeom>
            <a:avLst/>
            <a:gdLst>
              <a:gd name="T0" fmla="*/ 158 w 257"/>
              <a:gd name="T1" fmla="*/ 21 h 215"/>
              <a:gd name="T2" fmla="*/ 170 w 257"/>
              <a:gd name="T3" fmla="*/ 68 h 215"/>
              <a:gd name="T4" fmla="*/ 217 w 257"/>
              <a:gd name="T5" fmla="*/ 136 h 215"/>
              <a:gd name="T6" fmla="*/ 257 w 257"/>
              <a:gd name="T7" fmla="*/ 170 h 215"/>
              <a:gd name="T8" fmla="*/ 91 w 257"/>
              <a:gd name="T9" fmla="*/ 198 h 215"/>
              <a:gd name="T10" fmla="*/ 43 w 257"/>
              <a:gd name="T11" fmla="*/ 162 h 215"/>
              <a:gd name="T12" fmla="*/ 158 w 257"/>
              <a:gd name="T13" fmla="*/ 2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" h="215">
                <a:moveTo>
                  <a:pt x="158" y="21"/>
                </a:moveTo>
                <a:cubicBezTo>
                  <a:pt x="158" y="21"/>
                  <a:pt x="147" y="56"/>
                  <a:pt x="170" y="68"/>
                </a:cubicBezTo>
                <a:cubicBezTo>
                  <a:pt x="192" y="80"/>
                  <a:pt x="223" y="83"/>
                  <a:pt x="217" y="136"/>
                </a:cubicBezTo>
                <a:cubicBezTo>
                  <a:pt x="211" y="189"/>
                  <a:pt x="257" y="170"/>
                  <a:pt x="257" y="170"/>
                </a:cubicBezTo>
                <a:cubicBezTo>
                  <a:pt x="257" y="170"/>
                  <a:pt x="158" y="215"/>
                  <a:pt x="91" y="198"/>
                </a:cubicBezTo>
                <a:cubicBezTo>
                  <a:pt x="71" y="193"/>
                  <a:pt x="53" y="182"/>
                  <a:pt x="43" y="162"/>
                </a:cubicBezTo>
                <a:cubicBezTo>
                  <a:pt x="0" y="76"/>
                  <a:pt x="108" y="0"/>
                  <a:pt x="158" y="21"/>
                </a:cubicBezTo>
                <a:close/>
              </a:path>
            </a:pathLst>
          </a:custGeom>
          <a:solidFill>
            <a:srgbClr val="F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9" name="Freeform 461"/>
          <p:cNvSpPr>
            <a:spLocks/>
          </p:cNvSpPr>
          <p:nvPr/>
        </p:nvSpPr>
        <p:spPr bwMode="auto">
          <a:xfrm>
            <a:off x="10834688" y="752475"/>
            <a:ext cx="165100" cy="61913"/>
          </a:xfrm>
          <a:custGeom>
            <a:avLst/>
            <a:gdLst>
              <a:gd name="T0" fmla="*/ 0 w 87"/>
              <a:gd name="T1" fmla="*/ 32 h 32"/>
              <a:gd name="T2" fmla="*/ 87 w 87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7" h="32">
                <a:moveTo>
                  <a:pt x="0" y="32"/>
                </a:moveTo>
                <a:cubicBezTo>
                  <a:pt x="0" y="32"/>
                  <a:pt x="52" y="0"/>
                  <a:pt x="87" y="0"/>
                </a:cubicBezTo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0" name="Freeform 462"/>
          <p:cNvSpPr>
            <a:spLocks/>
          </p:cNvSpPr>
          <p:nvPr/>
        </p:nvSpPr>
        <p:spPr bwMode="auto">
          <a:xfrm>
            <a:off x="10820400" y="741363"/>
            <a:ext cx="190500" cy="84138"/>
          </a:xfrm>
          <a:custGeom>
            <a:avLst/>
            <a:gdLst>
              <a:gd name="T0" fmla="*/ 7 w 100"/>
              <a:gd name="T1" fmla="*/ 44 h 44"/>
              <a:gd name="T2" fmla="*/ 1 w 100"/>
              <a:gd name="T3" fmla="*/ 41 h 44"/>
              <a:gd name="T4" fmla="*/ 4 w 100"/>
              <a:gd name="T5" fmla="*/ 32 h 44"/>
              <a:gd name="T6" fmla="*/ 93 w 100"/>
              <a:gd name="T7" fmla="*/ 0 h 44"/>
              <a:gd name="T8" fmla="*/ 94 w 100"/>
              <a:gd name="T9" fmla="*/ 0 h 44"/>
              <a:gd name="T10" fmla="*/ 100 w 100"/>
              <a:gd name="T11" fmla="*/ 6 h 44"/>
              <a:gd name="T12" fmla="*/ 94 w 100"/>
              <a:gd name="T13" fmla="*/ 13 h 44"/>
              <a:gd name="T14" fmla="*/ 10 w 100"/>
              <a:gd name="T15" fmla="*/ 43 h 44"/>
              <a:gd name="T16" fmla="*/ 7 w 10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44">
                <a:moveTo>
                  <a:pt x="7" y="44"/>
                </a:moveTo>
                <a:cubicBezTo>
                  <a:pt x="5" y="44"/>
                  <a:pt x="3" y="43"/>
                  <a:pt x="1" y="41"/>
                </a:cubicBezTo>
                <a:cubicBezTo>
                  <a:pt x="0" y="38"/>
                  <a:pt x="1" y="34"/>
                  <a:pt x="4" y="32"/>
                </a:cubicBezTo>
                <a:cubicBezTo>
                  <a:pt x="6" y="31"/>
                  <a:pt x="57" y="0"/>
                  <a:pt x="93" y="0"/>
                </a:cubicBezTo>
                <a:cubicBezTo>
                  <a:pt x="93" y="0"/>
                  <a:pt x="94" y="0"/>
                  <a:pt x="94" y="0"/>
                </a:cubicBezTo>
                <a:cubicBezTo>
                  <a:pt x="98" y="0"/>
                  <a:pt x="100" y="3"/>
                  <a:pt x="100" y="6"/>
                </a:cubicBezTo>
                <a:cubicBezTo>
                  <a:pt x="100" y="10"/>
                  <a:pt x="97" y="13"/>
                  <a:pt x="94" y="13"/>
                </a:cubicBezTo>
                <a:cubicBezTo>
                  <a:pt x="61" y="12"/>
                  <a:pt x="11" y="43"/>
                  <a:pt x="10" y="43"/>
                </a:cubicBezTo>
                <a:cubicBezTo>
                  <a:pt x="9" y="44"/>
                  <a:pt x="8" y="44"/>
                  <a:pt x="7" y="44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1" name="Freeform 463"/>
          <p:cNvSpPr>
            <a:spLocks/>
          </p:cNvSpPr>
          <p:nvPr/>
        </p:nvSpPr>
        <p:spPr bwMode="auto">
          <a:xfrm>
            <a:off x="10885488" y="874713"/>
            <a:ext cx="114300" cy="57150"/>
          </a:xfrm>
          <a:custGeom>
            <a:avLst/>
            <a:gdLst>
              <a:gd name="T0" fmla="*/ 0 w 72"/>
              <a:gd name="T1" fmla="*/ 36 h 36"/>
              <a:gd name="T2" fmla="*/ 72 w 72"/>
              <a:gd name="T3" fmla="*/ 0 h 36"/>
              <a:gd name="T4" fmla="*/ 0 w 72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36">
                <a:moveTo>
                  <a:pt x="0" y="36"/>
                </a:moveTo>
                <a:lnTo>
                  <a:pt x="72" y="0"/>
                </a:lnTo>
                <a:lnTo>
                  <a:pt x="0" y="36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2" name="Line 464"/>
          <p:cNvSpPr>
            <a:spLocks noChangeShapeType="1"/>
          </p:cNvSpPr>
          <p:nvPr/>
        </p:nvSpPr>
        <p:spPr bwMode="auto">
          <a:xfrm flipV="1">
            <a:off x="10885488" y="874713"/>
            <a:ext cx="114300" cy="571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3" name="Freeform 465"/>
          <p:cNvSpPr>
            <a:spLocks/>
          </p:cNvSpPr>
          <p:nvPr/>
        </p:nvSpPr>
        <p:spPr bwMode="auto">
          <a:xfrm>
            <a:off x="10872788" y="860425"/>
            <a:ext cx="139700" cy="82550"/>
          </a:xfrm>
          <a:custGeom>
            <a:avLst/>
            <a:gdLst>
              <a:gd name="T0" fmla="*/ 7 w 74"/>
              <a:gd name="T1" fmla="*/ 43 h 43"/>
              <a:gd name="T2" fmla="*/ 1 w 74"/>
              <a:gd name="T3" fmla="*/ 40 h 43"/>
              <a:gd name="T4" fmla="*/ 4 w 74"/>
              <a:gd name="T5" fmla="*/ 31 h 43"/>
              <a:gd name="T6" fmla="*/ 64 w 74"/>
              <a:gd name="T7" fmla="*/ 1 h 43"/>
              <a:gd name="T8" fmla="*/ 73 w 74"/>
              <a:gd name="T9" fmla="*/ 4 h 43"/>
              <a:gd name="T10" fmla="*/ 70 w 74"/>
              <a:gd name="T11" fmla="*/ 13 h 43"/>
              <a:gd name="T12" fmla="*/ 10 w 74"/>
              <a:gd name="T13" fmla="*/ 43 h 43"/>
              <a:gd name="T14" fmla="*/ 7 w 74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43">
                <a:moveTo>
                  <a:pt x="7" y="43"/>
                </a:moveTo>
                <a:cubicBezTo>
                  <a:pt x="5" y="43"/>
                  <a:pt x="2" y="42"/>
                  <a:pt x="1" y="40"/>
                </a:cubicBezTo>
                <a:cubicBezTo>
                  <a:pt x="0" y="36"/>
                  <a:pt x="1" y="33"/>
                  <a:pt x="4" y="31"/>
                </a:cubicBezTo>
                <a:cubicBezTo>
                  <a:pt x="64" y="1"/>
                  <a:pt x="64" y="1"/>
                  <a:pt x="64" y="1"/>
                </a:cubicBezTo>
                <a:cubicBezTo>
                  <a:pt x="67" y="0"/>
                  <a:pt x="71" y="1"/>
                  <a:pt x="73" y="4"/>
                </a:cubicBezTo>
                <a:cubicBezTo>
                  <a:pt x="74" y="7"/>
                  <a:pt x="73" y="11"/>
                  <a:pt x="70" y="13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3"/>
                  <a:pt x="8" y="43"/>
                  <a:pt x="7" y="43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4" name="Freeform 466"/>
          <p:cNvSpPr>
            <a:spLocks/>
          </p:cNvSpPr>
          <p:nvPr/>
        </p:nvSpPr>
        <p:spPr bwMode="auto">
          <a:xfrm>
            <a:off x="10977563" y="931863"/>
            <a:ext cx="71438" cy="68263"/>
          </a:xfrm>
          <a:custGeom>
            <a:avLst/>
            <a:gdLst>
              <a:gd name="T0" fmla="*/ 45 w 45"/>
              <a:gd name="T1" fmla="*/ 0 h 43"/>
              <a:gd name="T2" fmla="*/ 0 w 45"/>
              <a:gd name="T3" fmla="*/ 43 h 43"/>
              <a:gd name="T4" fmla="*/ 45 w 45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43">
                <a:moveTo>
                  <a:pt x="45" y="0"/>
                </a:moveTo>
                <a:lnTo>
                  <a:pt x="0" y="43"/>
                </a:lnTo>
                <a:lnTo>
                  <a:pt x="45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6" name="Line 467"/>
          <p:cNvSpPr>
            <a:spLocks noChangeShapeType="1"/>
          </p:cNvSpPr>
          <p:nvPr/>
        </p:nvSpPr>
        <p:spPr bwMode="auto">
          <a:xfrm flipH="1">
            <a:off x="10977563" y="931863"/>
            <a:ext cx="71438" cy="68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5" name="Freeform 468"/>
          <p:cNvSpPr>
            <a:spLocks/>
          </p:cNvSpPr>
          <p:nvPr/>
        </p:nvSpPr>
        <p:spPr bwMode="auto">
          <a:xfrm>
            <a:off x="10963275" y="917575"/>
            <a:ext cx="100013" cy="95250"/>
          </a:xfrm>
          <a:custGeom>
            <a:avLst/>
            <a:gdLst>
              <a:gd name="T0" fmla="*/ 7 w 52"/>
              <a:gd name="T1" fmla="*/ 50 h 50"/>
              <a:gd name="T2" fmla="*/ 3 w 52"/>
              <a:gd name="T3" fmla="*/ 48 h 50"/>
              <a:gd name="T4" fmla="*/ 3 w 52"/>
              <a:gd name="T5" fmla="*/ 39 h 50"/>
              <a:gd name="T6" fmla="*/ 40 w 52"/>
              <a:gd name="T7" fmla="*/ 2 h 50"/>
              <a:gd name="T8" fmla="*/ 50 w 52"/>
              <a:gd name="T9" fmla="*/ 2 h 50"/>
              <a:gd name="T10" fmla="*/ 49 w 52"/>
              <a:gd name="T11" fmla="*/ 11 h 50"/>
              <a:gd name="T12" fmla="*/ 12 w 52"/>
              <a:gd name="T13" fmla="*/ 48 h 50"/>
              <a:gd name="T14" fmla="*/ 7 w 52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50">
                <a:moveTo>
                  <a:pt x="7" y="50"/>
                </a:moveTo>
                <a:cubicBezTo>
                  <a:pt x="6" y="50"/>
                  <a:pt x="4" y="49"/>
                  <a:pt x="3" y="48"/>
                </a:cubicBezTo>
                <a:cubicBezTo>
                  <a:pt x="0" y="45"/>
                  <a:pt x="0" y="41"/>
                  <a:pt x="3" y="39"/>
                </a:cubicBezTo>
                <a:cubicBezTo>
                  <a:pt x="40" y="2"/>
                  <a:pt x="40" y="2"/>
                  <a:pt x="40" y="2"/>
                </a:cubicBezTo>
                <a:cubicBezTo>
                  <a:pt x="43" y="0"/>
                  <a:pt x="47" y="0"/>
                  <a:pt x="50" y="2"/>
                </a:cubicBezTo>
                <a:cubicBezTo>
                  <a:pt x="52" y="5"/>
                  <a:pt x="52" y="9"/>
                  <a:pt x="49" y="11"/>
                </a:cubicBezTo>
                <a:cubicBezTo>
                  <a:pt x="12" y="48"/>
                  <a:pt x="12" y="48"/>
                  <a:pt x="12" y="48"/>
                </a:cubicBezTo>
                <a:cubicBezTo>
                  <a:pt x="10" y="49"/>
                  <a:pt x="9" y="50"/>
                  <a:pt x="7" y="50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469"/>
          <p:cNvSpPr>
            <a:spLocks/>
          </p:cNvSpPr>
          <p:nvPr/>
        </p:nvSpPr>
        <p:spPr bwMode="auto">
          <a:xfrm>
            <a:off x="11075988" y="1119188"/>
            <a:ext cx="6350" cy="84138"/>
          </a:xfrm>
          <a:custGeom>
            <a:avLst/>
            <a:gdLst>
              <a:gd name="T0" fmla="*/ 0 w 4"/>
              <a:gd name="T1" fmla="*/ 0 h 53"/>
              <a:gd name="T2" fmla="*/ 4 w 4"/>
              <a:gd name="T3" fmla="*/ 53 h 53"/>
              <a:gd name="T4" fmla="*/ 0 w 4"/>
              <a:gd name="T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3">
                <a:moveTo>
                  <a:pt x="0" y="0"/>
                </a:moveTo>
                <a:lnTo>
                  <a:pt x="4" y="53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Line 470"/>
          <p:cNvSpPr>
            <a:spLocks noChangeShapeType="1"/>
          </p:cNvSpPr>
          <p:nvPr/>
        </p:nvSpPr>
        <p:spPr bwMode="auto">
          <a:xfrm>
            <a:off x="11075988" y="1119188"/>
            <a:ext cx="6350" cy="84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471"/>
          <p:cNvSpPr>
            <a:spLocks/>
          </p:cNvSpPr>
          <p:nvPr/>
        </p:nvSpPr>
        <p:spPr bwMode="auto">
          <a:xfrm>
            <a:off x="11063288" y="1106488"/>
            <a:ext cx="30163" cy="107950"/>
          </a:xfrm>
          <a:custGeom>
            <a:avLst/>
            <a:gdLst>
              <a:gd name="T0" fmla="*/ 10 w 16"/>
              <a:gd name="T1" fmla="*/ 57 h 57"/>
              <a:gd name="T2" fmla="*/ 3 w 16"/>
              <a:gd name="T3" fmla="*/ 51 h 57"/>
              <a:gd name="T4" fmla="*/ 0 w 16"/>
              <a:gd name="T5" fmla="*/ 7 h 57"/>
              <a:gd name="T6" fmla="*/ 6 w 16"/>
              <a:gd name="T7" fmla="*/ 0 h 57"/>
              <a:gd name="T8" fmla="*/ 13 w 16"/>
              <a:gd name="T9" fmla="*/ 6 h 57"/>
              <a:gd name="T10" fmla="*/ 16 w 16"/>
              <a:gd name="T11" fmla="*/ 50 h 57"/>
              <a:gd name="T12" fmla="*/ 10 w 16"/>
              <a:gd name="T13" fmla="*/ 57 h 57"/>
              <a:gd name="T14" fmla="*/ 10 w 16"/>
              <a:gd name="T1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57">
                <a:moveTo>
                  <a:pt x="10" y="57"/>
                </a:moveTo>
                <a:cubicBezTo>
                  <a:pt x="6" y="57"/>
                  <a:pt x="3" y="54"/>
                  <a:pt x="3" y="51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3" y="1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4"/>
                  <a:pt x="14" y="57"/>
                  <a:pt x="10" y="57"/>
                </a:cubicBezTo>
                <a:cubicBezTo>
                  <a:pt x="10" y="57"/>
                  <a:pt x="10" y="57"/>
                  <a:pt x="10" y="57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472"/>
          <p:cNvSpPr>
            <a:spLocks/>
          </p:cNvSpPr>
          <p:nvPr/>
        </p:nvSpPr>
        <p:spPr bwMode="auto">
          <a:xfrm>
            <a:off x="11168063" y="1119188"/>
            <a:ext cx="20638" cy="84138"/>
          </a:xfrm>
          <a:custGeom>
            <a:avLst/>
            <a:gdLst>
              <a:gd name="T0" fmla="*/ 0 w 13"/>
              <a:gd name="T1" fmla="*/ 0 h 53"/>
              <a:gd name="T2" fmla="*/ 13 w 13"/>
              <a:gd name="T3" fmla="*/ 53 h 53"/>
              <a:gd name="T4" fmla="*/ 0 w 13"/>
              <a:gd name="T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53">
                <a:moveTo>
                  <a:pt x="0" y="0"/>
                </a:moveTo>
                <a:lnTo>
                  <a:pt x="13" y="53"/>
                </a:lnTo>
                <a:lnTo>
                  <a:pt x="0" y="0"/>
                </a:lnTo>
                <a:close/>
              </a:path>
            </a:pathLst>
          </a:custGeom>
          <a:solidFill>
            <a:srgbClr val="ECC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Line 473"/>
          <p:cNvSpPr>
            <a:spLocks noChangeShapeType="1"/>
          </p:cNvSpPr>
          <p:nvPr/>
        </p:nvSpPr>
        <p:spPr bwMode="auto">
          <a:xfrm>
            <a:off x="11168063" y="1119188"/>
            <a:ext cx="20638" cy="84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474"/>
          <p:cNvSpPr>
            <a:spLocks/>
          </p:cNvSpPr>
          <p:nvPr/>
        </p:nvSpPr>
        <p:spPr bwMode="auto">
          <a:xfrm>
            <a:off x="11153775" y="1106488"/>
            <a:ext cx="47625" cy="107950"/>
          </a:xfrm>
          <a:custGeom>
            <a:avLst/>
            <a:gdLst>
              <a:gd name="T0" fmla="*/ 18 w 25"/>
              <a:gd name="T1" fmla="*/ 57 h 57"/>
              <a:gd name="T2" fmla="*/ 12 w 25"/>
              <a:gd name="T3" fmla="*/ 52 h 57"/>
              <a:gd name="T4" fmla="*/ 1 w 25"/>
              <a:gd name="T5" fmla="*/ 8 h 57"/>
              <a:gd name="T6" fmla="*/ 6 w 25"/>
              <a:gd name="T7" fmla="*/ 1 h 57"/>
              <a:gd name="T8" fmla="*/ 14 w 25"/>
              <a:gd name="T9" fmla="*/ 5 h 57"/>
              <a:gd name="T10" fmla="*/ 25 w 25"/>
              <a:gd name="T11" fmla="*/ 49 h 57"/>
              <a:gd name="T12" fmla="*/ 20 w 25"/>
              <a:gd name="T13" fmla="*/ 57 h 57"/>
              <a:gd name="T14" fmla="*/ 18 w 25"/>
              <a:gd name="T1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57">
                <a:moveTo>
                  <a:pt x="18" y="57"/>
                </a:moveTo>
                <a:cubicBezTo>
                  <a:pt x="15" y="57"/>
                  <a:pt x="13" y="55"/>
                  <a:pt x="12" y="52"/>
                </a:cubicBezTo>
                <a:cubicBezTo>
                  <a:pt x="1" y="8"/>
                  <a:pt x="1" y="8"/>
                  <a:pt x="1" y="8"/>
                </a:cubicBezTo>
                <a:cubicBezTo>
                  <a:pt x="0" y="5"/>
                  <a:pt x="2" y="1"/>
                  <a:pt x="6" y="1"/>
                </a:cubicBezTo>
                <a:cubicBezTo>
                  <a:pt x="9" y="0"/>
                  <a:pt x="13" y="2"/>
                  <a:pt x="14" y="5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52"/>
                  <a:pt x="23" y="56"/>
                  <a:pt x="20" y="57"/>
                </a:cubicBezTo>
                <a:cubicBezTo>
                  <a:pt x="19" y="57"/>
                  <a:pt x="19" y="57"/>
                  <a:pt x="18" y="57"/>
                </a:cubicBezTo>
                <a:close/>
              </a:path>
            </a:pathLst>
          </a:custGeom>
          <a:solidFill>
            <a:srgbClr val="976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" name="Freeform 475"/>
          <p:cNvSpPr>
            <a:spLocks/>
          </p:cNvSpPr>
          <p:nvPr/>
        </p:nvSpPr>
        <p:spPr bwMode="auto">
          <a:xfrm>
            <a:off x="10037763" y="104775"/>
            <a:ext cx="157163" cy="368300"/>
          </a:xfrm>
          <a:custGeom>
            <a:avLst/>
            <a:gdLst>
              <a:gd name="T0" fmla="*/ 18 w 82"/>
              <a:gd name="T1" fmla="*/ 19 h 194"/>
              <a:gd name="T2" fmla="*/ 56 w 82"/>
              <a:gd name="T3" fmla="*/ 194 h 194"/>
              <a:gd name="T4" fmla="*/ 82 w 82"/>
              <a:gd name="T5" fmla="*/ 0 h 194"/>
              <a:gd name="T6" fmla="*/ 18 w 82"/>
              <a:gd name="T7" fmla="*/ 1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94">
                <a:moveTo>
                  <a:pt x="18" y="19"/>
                </a:moveTo>
                <a:cubicBezTo>
                  <a:pt x="18" y="19"/>
                  <a:pt x="0" y="132"/>
                  <a:pt x="56" y="194"/>
                </a:cubicBezTo>
                <a:cubicBezTo>
                  <a:pt x="56" y="194"/>
                  <a:pt x="59" y="60"/>
                  <a:pt x="82" y="0"/>
                </a:cubicBezTo>
                <a:lnTo>
                  <a:pt x="18" y="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58" name="箭头: 下弧形 3757"/>
          <p:cNvSpPr/>
          <p:nvPr/>
        </p:nvSpPr>
        <p:spPr>
          <a:xfrm rot="19639696">
            <a:off x="4993046" y="2382089"/>
            <a:ext cx="2048843" cy="873839"/>
          </a:xfrm>
          <a:prstGeom prst="curvedUp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48" name="AutoShape 477"/>
          <p:cNvSpPr>
            <a:spLocks noChangeAspect="1" noChangeArrowheads="1" noTextEdit="1"/>
          </p:cNvSpPr>
          <p:nvPr/>
        </p:nvSpPr>
        <p:spPr bwMode="auto">
          <a:xfrm>
            <a:off x="808086" y="5624357"/>
            <a:ext cx="1142500" cy="12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754" name="组合 3753"/>
          <p:cNvGrpSpPr/>
          <p:nvPr/>
        </p:nvGrpSpPr>
        <p:grpSpPr>
          <a:xfrm>
            <a:off x="1050473" y="5394749"/>
            <a:ext cx="10176375" cy="1446535"/>
            <a:chOff x="1431131" y="5116513"/>
            <a:chExt cx="6696325" cy="1348090"/>
          </a:xfrm>
          <a:solidFill>
            <a:schemeClr val="accent3">
              <a:lumMod val="75000"/>
              <a:lumOff val="25000"/>
            </a:schemeClr>
          </a:solidFill>
        </p:grpSpPr>
        <p:sp>
          <p:nvSpPr>
            <p:cNvPr id="591" name="任意多边形: 形状 590"/>
            <p:cNvSpPr/>
            <p:nvPr/>
          </p:nvSpPr>
          <p:spPr>
            <a:xfrm>
              <a:off x="1431131" y="5116513"/>
              <a:ext cx="757238" cy="1348090"/>
            </a:xfrm>
            <a:custGeom>
              <a:avLst/>
              <a:gdLst>
                <a:gd name="connsiteX0" fmla="*/ 378619 w 757238"/>
                <a:gd name="connsiteY0" fmla="*/ 0 h 1348090"/>
                <a:gd name="connsiteX1" fmla="*/ 647844 w 757238"/>
                <a:gd name="connsiteY1" fmla="*/ 269225 h 1348090"/>
                <a:gd name="connsiteX2" fmla="*/ 647428 w 757238"/>
                <a:gd name="connsiteY2" fmla="*/ 273353 h 1348090"/>
                <a:gd name="connsiteX3" fmla="*/ 757238 w 757238"/>
                <a:gd name="connsiteY3" fmla="*/ 273353 h 1348090"/>
                <a:gd name="connsiteX4" fmla="*/ 757238 w 757238"/>
                <a:gd name="connsiteY4" fmla="*/ 1348090 h 1348090"/>
                <a:gd name="connsiteX5" fmla="*/ 0 w 757238"/>
                <a:gd name="connsiteY5" fmla="*/ 1348090 h 1348090"/>
                <a:gd name="connsiteX6" fmla="*/ 0 w 757238"/>
                <a:gd name="connsiteY6" fmla="*/ 273353 h 1348090"/>
                <a:gd name="connsiteX7" fmla="*/ 109810 w 757238"/>
                <a:gd name="connsiteY7" fmla="*/ 273353 h 1348090"/>
                <a:gd name="connsiteX8" fmla="*/ 109394 w 757238"/>
                <a:gd name="connsiteY8" fmla="*/ 269225 h 1348090"/>
                <a:gd name="connsiteX9" fmla="*/ 378619 w 757238"/>
                <a:gd name="connsiteY9" fmla="*/ 0 h 1348090"/>
                <a:gd name="connsiteX10" fmla="*/ 378619 w 757238"/>
                <a:gd name="connsiteY10" fmla="*/ 143177 h 1348090"/>
                <a:gd name="connsiteX11" fmla="*/ 283369 w 757238"/>
                <a:gd name="connsiteY11" fmla="*/ 238427 h 1348090"/>
                <a:gd name="connsiteX12" fmla="*/ 378619 w 757238"/>
                <a:gd name="connsiteY12" fmla="*/ 333677 h 1348090"/>
                <a:gd name="connsiteX13" fmla="*/ 473869 w 757238"/>
                <a:gd name="connsiteY13" fmla="*/ 238427 h 1348090"/>
                <a:gd name="connsiteX14" fmla="*/ 378619 w 757238"/>
                <a:gd name="connsiteY14" fmla="*/ 143177 h 13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7238" h="1348090">
                  <a:moveTo>
                    <a:pt x="378619" y="0"/>
                  </a:moveTo>
                  <a:cubicBezTo>
                    <a:pt x="527308" y="0"/>
                    <a:pt x="647844" y="120536"/>
                    <a:pt x="647844" y="269225"/>
                  </a:cubicBezTo>
                  <a:lnTo>
                    <a:pt x="647428" y="273353"/>
                  </a:lnTo>
                  <a:lnTo>
                    <a:pt x="757238" y="273353"/>
                  </a:lnTo>
                  <a:lnTo>
                    <a:pt x="757238" y="1348090"/>
                  </a:lnTo>
                  <a:lnTo>
                    <a:pt x="0" y="1348090"/>
                  </a:lnTo>
                  <a:lnTo>
                    <a:pt x="0" y="273353"/>
                  </a:lnTo>
                  <a:lnTo>
                    <a:pt x="109810" y="273353"/>
                  </a:lnTo>
                  <a:lnTo>
                    <a:pt x="109394" y="269225"/>
                  </a:lnTo>
                  <a:cubicBezTo>
                    <a:pt x="109394" y="120536"/>
                    <a:pt x="229930" y="0"/>
                    <a:pt x="378619" y="0"/>
                  </a:cubicBezTo>
                  <a:close/>
                  <a:moveTo>
                    <a:pt x="378619" y="143177"/>
                  </a:moveTo>
                  <a:cubicBezTo>
                    <a:pt x="326014" y="143177"/>
                    <a:pt x="283369" y="185822"/>
                    <a:pt x="283369" y="238427"/>
                  </a:cubicBezTo>
                  <a:cubicBezTo>
                    <a:pt x="283369" y="291032"/>
                    <a:pt x="326014" y="333677"/>
                    <a:pt x="378619" y="333677"/>
                  </a:cubicBezTo>
                  <a:cubicBezTo>
                    <a:pt x="431224" y="333677"/>
                    <a:pt x="473869" y="291032"/>
                    <a:pt x="473869" y="238427"/>
                  </a:cubicBezTo>
                  <a:cubicBezTo>
                    <a:pt x="473869" y="185822"/>
                    <a:pt x="431224" y="143177"/>
                    <a:pt x="378619" y="143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3" name="任意多边形: 形状 592"/>
            <p:cNvSpPr/>
            <p:nvPr/>
          </p:nvSpPr>
          <p:spPr>
            <a:xfrm>
              <a:off x="2279572" y="5116513"/>
              <a:ext cx="757238" cy="1348090"/>
            </a:xfrm>
            <a:custGeom>
              <a:avLst/>
              <a:gdLst>
                <a:gd name="connsiteX0" fmla="*/ 378619 w 757238"/>
                <a:gd name="connsiteY0" fmla="*/ 0 h 1348090"/>
                <a:gd name="connsiteX1" fmla="*/ 647844 w 757238"/>
                <a:gd name="connsiteY1" fmla="*/ 269225 h 1348090"/>
                <a:gd name="connsiteX2" fmla="*/ 647428 w 757238"/>
                <a:gd name="connsiteY2" fmla="*/ 273353 h 1348090"/>
                <a:gd name="connsiteX3" fmla="*/ 757238 w 757238"/>
                <a:gd name="connsiteY3" fmla="*/ 273353 h 1348090"/>
                <a:gd name="connsiteX4" fmla="*/ 757238 w 757238"/>
                <a:gd name="connsiteY4" fmla="*/ 1348090 h 1348090"/>
                <a:gd name="connsiteX5" fmla="*/ 0 w 757238"/>
                <a:gd name="connsiteY5" fmla="*/ 1348090 h 1348090"/>
                <a:gd name="connsiteX6" fmla="*/ 0 w 757238"/>
                <a:gd name="connsiteY6" fmla="*/ 273353 h 1348090"/>
                <a:gd name="connsiteX7" fmla="*/ 109810 w 757238"/>
                <a:gd name="connsiteY7" fmla="*/ 273353 h 1348090"/>
                <a:gd name="connsiteX8" fmla="*/ 109394 w 757238"/>
                <a:gd name="connsiteY8" fmla="*/ 269225 h 1348090"/>
                <a:gd name="connsiteX9" fmla="*/ 378619 w 757238"/>
                <a:gd name="connsiteY9" fmla="*/ 0 h 1348090"/>
                <a:gd name="connsiteX10" fmla="*/ 378619 w 757238"/>
                <a:gd name="connsiteY10" fmla="*/ 143177 h 1348090"/>
                <a:gd name="connsiteX11" fmla="*/ 283369 w 757238"/>
                <a:gd name="connsiteY11" fmla="*/ 238427 h 1348090"/>
                <a:gd name="connsiteX12" fmla="*/ 378619 w 757238"/>
                <a:gd name="connsiteY12" fmla="*/ 333677 h 1348090"/>
                <a:gd name="connsiteX13" fmla="*/ 473869 w 757238"/>
                <a:gd name="connsiteY13" fmla="*/ 238427 h 1348090"/>
                <a:gd name="connsiteX14" fmla="*/ 378619 w 757238"/>
                <a:gd name="connsiteY14" fmla="*/ 143177 h 13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7238" h="1348090">
                  <a:moveTo>
                    <a:pt x="378619" y="0"/>
                  </a:moveTo>
                  <a:cubicBezTo>
                    <a:pt x="527308" y="0"/>
                    <a:pt x="647844" y="120536"/>
                    <a:pt x="647844" y="269225"/>
                  </a:cubicBezTo>
                  <a:lnTo>
                    <a:pt x="647428" y="273353"/>
                  </a:lnTo>
                  <a:lnTo>
                    <a:pt x="757238" y="273353"/>
                  </a:lnTo>
                  <a:lnTo>
                    <a:pt x="757238" y="1348090"/>
                  </a:lnTo>
                  <a:lnTo>
                    <a:pt x="0" y="1348090"/>
                  </a:lnTo>
                  <a:lnTo>
                    <a:pt x="0" y="273353"/>
                  </a:lnTo>
                  <a:lnTo>
                    <a:pt x="109810" y="273353"/>
                  </a:lnTo>
                  <a:lnTo>
                    <a:pt x="109394" y="269225"/>
                  </a:lnTo>
                  <a:cubicBezTo>
                    <a:pt x="109394" y="120536"/>
                    <a:pt x="229930" y="0"/>
                    <a:pt x="378619" y="0"/>
                  </a:cubicBezTo>
                  <a:close/>
                  <a:moveTo>
                    <a:pt x="378619" y="143177"/>
                  </a:moveTo>
                  <a:cubicBezTo>
                    <a:pt x="326014" y="143177"/>
                    <a:pt x="283369" y="185822"/>
                    <a:pt x="283369" y="238427"/>
                  </a:cubicBezTo>
                  <a:cubicBezTo>
                    <a:pt x="283369" y="291032"/>
                    <a:pt x="326014" y="333677"/>
                    <a:pt x="378619" y="333677"/>
                  </a:cubicBezTo>
                  <a:cubicBezTo>
                    <a:pt x="431224" y="333677"/>
                    <a:pt x="473869" y="291032"/>
                    <a:pt x="473869" y="238427"/>
                  </a:cubicBezTo>
                  <a:cubicBezTo>
                    <a:pt x="473869" y="185822"/>
                    <a:pt x="431224" y="143177"/>
                    <a:pt x="378619" y="143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4" name="任意多边形: 形状 593"/>
            <p:cNvSpPr/>
            <p:nvPr/>
          </p:nvSpPr>
          <p:spPr>
            <a:xfrm>
              <a:off x="3128013" y="5116513"/>
              <a:ext cx="757238" cy="1348090"/>
            </a:xfrm>
            <a:custGeom>
              <a:avLst/>
              <a:gdLst>
                <a:gd name="connsiteX0" fmla="*/ 378619 w 757238"/>
                <a:gd name="connsiteY0" fmla="*/ 0 h 1348090"/>
                <a:gd name="connsiteX1" fmla="*/ 647844 w 757238"/>
                <a:gd name="connsiteY1" fmla="*/ 269225 h 1348090"/>
                <a:gd name="connsiteX2" fmla="*/ 647428 w 757238"/>
                <a:gd name="connsiteY2" fmla="*/ 273353 h 1348090"/>
                <a:gd name="connsiteX3" fmla="*/ 757238 w 757238"/>
                <a:gd name="connsiteY3" fmla="*/ 273353 h 1348090"/>
                <a:gd name="connsiteX4" fmla="*/ 757238 w 757238"/>
                <a:gd name="connsiteY4" fmla="*/ 1348090 h 1348090"/>
                <a:gd name="connsiteX5" fmla="*/ 0 w 757238"/>
                <a:gd name="connsiteY5" fmla="*/ 1348090 h 1348090"/>
                <a:gd name="connsiteX6" fmla="*/ 0 w 757238"/>
                <a:gd name="connsiteY6" fmla="*/ 273353 h 1348090"/>
                <a:gd name="connsiteX7" fmla="*/ 109810 w 757238"/>
                <a:gd name="connsiteY7" fmla="*/ 273353 h 1348090"/>
                <a:gd name="connsiteX8" fmla="*/ 109394 w 757238"/>
                <a:gd name="connsiteY8" fmla="*/ 269225 h 1348090"/>
                <a:gd name="connsiteX9" fmla="*/ 378619 w 757238"/>
                <a:gd name="connsiteY9" fmla="*/ 0 h 1348090"/>
                <a:gd name="connsiteX10" fmla="*/ 378619 w 757238"/>
                <a:gd name="connsiteY10" fmla="*/ 143177 h 1348090"/>
                <a:gd name="connsiteX11" fmla="*/ 283369 w 757238"/>
                <a:gd name="connsiteY11" fmla="*/ 238427 h 1348090"/>
                <a:gd name="connsiteX12" fmla="*/ 378619 w 757238"/>
                <a:gd name="connsiteY12" fmla="*/ 333677 h 1348090"/>
                <a:gd name="connsiteX13" fmla="*/ 473869 w 757238"/>
                <a:gd name="connsiteY13" fmla="*/ 238427 h 1348090"/>
                <a:gd name="connsiteX14" fmla="*/ 378619 w 757238"/>
                <a:gd name="connsiteY14" fmla="*/ 143177 h 13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7238" h="1348090">
                  <a:moveTo>
                    <a:pt x="378619" y="0"/>
                  </a:moveTo>
                  <a:cubicBezTo>
                    <a:pt x="527308" y="0"/>
                    <a:pt x="647844" y="120536"/>
                    <a:pt x="647844" y="269225"/>
                  </a:cubicBezTo>
                  <a:lnTo>
                    <a:pt x="647428" y="273353"/>
                  </a:lnTo>
                  <a:lnTo>
                    <a:pt x="757238" y="273353"/>
                  </a:lnTo>
                  <a:lnTo>
                    <a:pt x="757238" y="1348090"/>
                  </a:lnTo>
                  <a:lnTo>
                    <a:pt x="0" y="1348090"/>
                  </a:lnTo>
                  <a:lnTo>
                    <a:pt x="0" y="273353"/>
                  </a:lnTo>
                  <a:lnTo>
                    <a:pt x="109810" y="273353"/>
                  </a:lnTo>
                  <a:lnTo>
                    <a:pt x="109394" y="269225"/>
                  </a:lnTo>
                  <a:cubicBezTo>
                    <a:pt x="109394" y="120536"/>
                    <a:pt x="229930" y="0"/>
                    <a:pt x="378619" y="0"/>
                  </a:cubicBezTo>
                  <a:close/>
                  <a:moveTo>
                    <a:pt x="378619" y="143177"/>
                  </a:moveTo>
                  <a:cubicBezTo>
                    <a:pt x="326014" y="143177"/>
                    <a:pt x="283369" y="185822"/>
                    <a:pt x="283369" y="238427"/>
                  </a:cubicBezTo>
                  <a:cubicBezTo>
                    <a:pt x="283369" y="291032"/>
                    <a:pt x="326014" y="333677"/>
                    <a:pt x="378619" y="333677"/>
                  </a:cubicBezTo>
                  <a:cubicBezTo>
                    <a:pt x="431224" y="333677"/>
                    <a:pt x="473869" y="291032"/>
                    <a:pt x="473869" y="238427"/>
                  </a:cubicBezTo>
                  <a:cubicBezTo>
                    <a:pt x="473869" y="185822"/>
                    <a:pt x="431224" y="143177"/>
                    <a:pt x="378619" y="143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5" name="任意多边形: 形状 594"/>
            <p:cNvSpPr/>
            <p:nvPr/>
          </p:nvSpPr>
          <p:spPr>
            <a:xfrm>
              <a:off x="3976454" y="5116513"/>
              <a:ext cx="757238" cy="1348090"/>
            </a:xfrm>
            <a:custGeom>
              <a:avLst/>
              <a:gdLst>
                <a:gd name="connsiteX0" fmla="*/ 378619 w 757238"/>
                <a:gd name="connsiteY0" fmla="*/ 0 h 1348090"/>
                <a:gd name="connsiteX1" fmla="*/ 647844 w 757238"/>
                <a:gd name="connsiteY1" fmla="*/ 269225 h 1348090"/>
                <a:gd name="connsiteX2" fmla="*/ 647428 w 757238"/>
                <a:gd name="connsiteY2" fmla="*/ 273353 h 1348090"/>
                <a:gd name="connsiteX3" fmla="*/ 757238 w 757238"/>
                <a:gd name="connsiteY3" fmla="*/ 273353 h 1348090"/>
                <a:gd name="connsiteX4" fmla="*/ 757238 w 757238"/>
                <a:gd name="connsiteY4" fmla="*/ 1348090 h 1348090"/>
                <a:gd name="connsiteX5" fmla="*/ 0 w 757238"/>
                <a:gd name="connsiteY5" fmla="*/ 1348090 h 1348090"/>
                <a:gd name="connsiteX6" fmla="*/ 0 w 757238"/>
                <a:gd name="connsiteY6" fmla="*/ 273353 h 1348090"/>
                <a:gd name="connsiteX7" fmla="*/ 109810 w 757238"/>
                <a:gd name="connsiteY7" fmla="*/ 273353 h 1348090"/>
                <a:gd name="connsiteX8" fmla="*/ 109394 w 757238"/>
                <a:gd name="connsiteY8" fmla="*/ 269225 h 1348090"/>
                <a:gd name="connsiteX9" fmla="*/ 378619 w 757238"/>
                <a:gd name="connsiteY9" fmla="*/ 0 h 1348090"/>
                <a:gd name="connsiteX10" fmla="*/ 378619 w 757238"/>
                <a:gd name="connsiteY10" fmla="*/ 143177 h 1348090"/>
                <a:gd name="connsiteX11" fmla="*/ 283369 w 757238"/>
                <a:gd name="connsiteY11" fmla="*/ 238427 h 1348090"/>
                <a:gd name="connsiteX12" fmla="*/ 378619 w 757238"/>
                <a:gd name="connsiteY12" fmla="*/ 333677 h 1348090"/>
                <a:gd name="connsiteX13" fmla="*/ 473869 w 757238"/>
                <a:gd name="connsiteY13" fmla="*/ 238427 h 1348090"/>
                <a:gd name="connsiteX14" fmla="*/ 378619 w 757238"/>
                <a:gd name="connsiteY14" fmla="*/ 143177 h 13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7238" h="1348090">
                  <a:moveTo>
                    <a:pt x="378619" y="0"/>
                  </a:moveTo>
                  <a:cubicBezTo>
                    <a:pt x="527308" y="0"/>
                    <a:pt x="647844" y="120536"/>
                    <a:pt x="647844" y="269225"/>
                  </a:cubicBezTo>
                  <a:lnTo>
                    <a:pt x="647428" y="273353"/>
                  </a:lnTo>
                  <a:lnTo>
                    <a:pt x="757238" y="273353"/>
                  </a:lnTo>
                  <a:lnTo>
                    <a:pt x="757238" y="1348090"/>
                  </a:lnTo>
                  <a:lnTo>
                    <a:pt x="0" y="1348090"/>
                  </a:lnTo>
                  <a:lnTo>
                    <a:pt x="0" y="273353"/>
                  </a:lnTo>
                  <a:lnTo>
                    <a:pt x="109810" y="273353"/>
                  </a:lnTo>
                  <a:lnTo>
                    <a:pt x="109394" y="269225"/>
                  </a:lnTo>
                  <a:cubicBezTo>
                    <a:pt x="109394" y="120536"/>
                    <a:pt x="229930" y="0"/>
                    <a:pt x="378619" y="0"/>
                  </a:cubicBezTo>
                  <a:close/>
                  <a:moveTo>
                    <a:pt x="378619" y="143177"/>
                  </a:moveTo>
                  <a:cubicBezTo>
                    <a:pt x="326014" y="143177"/>
                    <a:pt x="283369" y="185822"/>
                    <a:pt x="283369" y="238427"/>
                  </a:cubicBezTo>
                  <a:cubicBezTo>
                    <a:pt x="283369" y="291032"/>
                    <a:pt x="326014" y="333677"/>
                    <a:pt x="378619" y="333677"/>
                  </a:cubicBezTo>
                  <a:cubicBezTo>
                    <a:pt x="431224" y="333677"/>
                    <a:pt x="473869" y="291032"/>
                    <a:pt x="473869" y="238427"/>
                  </a:cubicBezTo>
                  <a:cubicBezTo>
                    <a:pt x="473869" y="185822"/>
                    <a:pt x="431224" y="143177"/>
                    <a:pt x="378619" y="143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6" name="任意多边形: 形状 595"/>
            <p:cNvSpPr/>
            <p:nvPr/>
          </p:nvSpPr>
          <p:spPr>
            <a:xfrm>
              <a:off x="4824895" y="5116513"/>
              <a:ext cx="757238" cy="1348090"/>
            </a:xfrm>
            <a:custGeom>
              <a:avLst/>
              <a:gdLst>
                <a:gd name="connsiteX0" fmla="*/ 378619 w 757238"/>
                <a:gd name="connsiteY0" fmla="*/ 0 h 1348090"/>
                <a:gd name="connsiteX1" fmla="*/ 647844 w 757238"/>
                <a:gd name="connsiteY1" fmla="*/ 269225 h 1348090"/>
                <a:gd name="connsiteX2" fmla="*/ 647428 w 757238"/>
                <a:gd name="connsiteY2" fmla="*/ 273353 h 1348090"/>
                <a:gd name="connsiteX3" fmla="*/ 757238 w 757238"/>
                <a:gd name="connsiteY3" fmla="*/ 273353 h 1348090"/>
                <a:gd name="connsiteX4" fmla="*/ 757238 w 757238"/>
                <a:gd name="connsiteY4" fmla="*/ 1348090 h 1348090"/>
                <a:gd name="connsiteX5" fmla="*/ 0 w 757238"/>
                <a:gd name="connsiteY5" fmla="*/ 1348090 h 1348090"/>
                <a:gd name="connsiteX6" fmla="*/ 0 w 757238"/>
                <a:gd name="connsiteY6" fmla="*/ 273353 h 1348090"/>
                <a:gd name="connsiteX7" fmla="*/ 109810 w 757238"/>
                <a:gd name="connsiteY7" fmla="*/ 273353 h 1348090"/>
                <a:gd name="connsiteX8" fmla="*/ 109394 w 757238"/>
                <a:gd name="connsiteY8" fmla="*/ 269225 h 1348090"/>
                <a:gd name="connsiteX9" fmla="*/ 378619 w 757238"/>
                <a:gd name="connsiteY9" fmla="*/ 0 h 1348090"/>
                <a:gd name="connsiteX10" fmla="*/ 378619 w 757238"/>
                <a:gd name="connsiteY10" fmla="*/ 143177 h 1348090"/>
                <a:gd name="connsiteX11" fmla="*/ 283369 w 757238"/>
                <a:gd name="connsiteY11" fmla="*/ 238427 h 1348090"/>
                <a:gd name="connsiteX12" fmla="*/ 378619 w 757238"/>
                <a:gd name="connsiteY12" fmla="*/ 333677 h 1348090"/>
                <a:gd name="connsiteX13" fmla="*/ 473869 w 757238"/>
                <a:gd name="connsiteY13" fmla="*/ 238427 h 1348090"/>
                <a:gd name="connsiteX14" fmla="*/ 378619 w 757238"/>
                <a:gd name="connsiteY14" fmla="*/ 143177 h 13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7238" h="1348090">
                  <a:moveTo>
                    <a:pt x="378619" y="0"/>
                  </a:moveTo>
                  <a:cubicBezTo>
                    <a:pt x="527308" y="0"/>
                    <a:pt x="647844" y="120536"/>
                    <a:pt x="647844" y="269225"/>
                  </a:cubicBezTo>
                  <a:lnTo>
                    <a:pt x="647428" y="273353"/>
                  </a:lnTo>
                  <a:lnTo>
                    <a:pt x="757238" y="273353"/>
                  </a:lnTo>
                  <a:lnTo>
                    <a:pt x="757238" y="1348090"/>
                  </a:lnTo>
                  <a:lnTo>
                    <a:pt x="0" y="1348090"/>
                  </a:lnTo>
                  <a:lnTo>
                    <a:pt x="0" y="273353"/>
                  </a:lnTo>
                  <a:lnTo>
                    <a:pt x="109810" y="273353"/>
                  </a:lnTo>
                  <a:lnTo>
                    <a:pt x="109394" y="269225"/>
                  </a:lnTo>
                  <a:cubicBezTo>
                    <a:pt x="109394" y="120536"/>
                    <a:pt x="229930" y="0"/>
                    <a:pt x="378619" y="0"/>
                  </a:cubicBezTo>
                  <a:close/>
                  <a:moveTo>
                    <a:pt x="378619" y="143177"/>
                  </a:moveTo>
                  <a:cubicBezTo>
                    <a:pt x="326014" y="143177"/>
                    <a:pt x="283369" y="185822"/>
                    <a:pt x="283369" y="238427"/>
                  </a:cubicBezTo>
                  <a:cubicBezTo>
                    <a:pt x="283369" y="291032"/>
                    <a:pt x="326014" y="333677"/>
                    <a:pt x="378619" y="333677"/>
                  </a:cubicBezTo>
                  <a:cubicBezTo>
                    <a:pt x="431224" y="333677"/>
                    <a:pt x="473869" y="291032"/>
                    <a:pt x="473869" y="238427"/>
                  </a:cubicBezTo>
                  <a:cubicBezTo>
                    <a:pt x="473869" y="185822"/>
                    <a:pt x="431224" y="143177"/>
                    <a:pt x="378619" y="143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7" name="任意多边形: 形状 596"/>
            <p:cNvSpPr/>
            <p:nvPr/>
          </p:nvSpPr>
          <p:spPr>
            <a:xfrm>
              <a:off x="5673336" y="5116513"/>
              <a:ext cx="757238" cy="1348090"/>
            </a:xfrm>
            <a:custGeom>
              <a:avLst/>
              <a:gdLst>
                <a:gd name="connsiteX0" fmla="*/ 378619 w 757238"/>
                <a:gd name="connsiteY0" fmla="*/ 0 h 1348090"/>
                <a:gd name="connsiteX1" fmla="*/ 647844 w 757238"/>
                <a:gd name="connsiteY1" fmla="*/ 269225 h 1348090"/>
                <a:gd name="connsiteX2" fmla="*/ 647428 w 757238"/>
                <a:gd name="connsiteY2" fmla="*/ 273353 h 1348090"/>
                <a:gd name="connsiteX3" fmla="*/ 757238 w 757238"/>
                <a:gd name="connsiteY3" fmla="*/ 273353 h 1348090"/>
                <a:gd name="connsiteX4" fmla="*/ 757238 w 757238"/>
                <a:gd name="connsiteY4" fmla="*/ 1348090 h 1348090"/>
                <a:gd name="connsiteX5" fmla="*/ 0 w 757238"/>
                <a:gd name="connsiteY5" fmla="*/ 1348090 h 1348090"/>
                <a:gd name="connsiteX6" fmla="*/ 0 w 757238"/>
                <a:gd name="connsiteY6" fmla="*/ 273353 h 1348090"/>
                <a:gd name="connsiteX7" fmla="*/ 109810 w 757238"/>
                <a:gd name="connsiteY7" fmla="*/ 273353 h 1348090"/>
                <a:gd name="connsiteX8" fmla="*/ 109394 w 757238"/>
                <a:gd name="connsiteY8" fmla="*/ 269225 h 1348090"/>
                <a:gd name="connsiteX9" fmla="*/ 378619 w 757238"/>
                <a:gd name="connsiteY9" fmla="*/ 0 h 1348090"/>
                <a:gd name="connsiteX10" fmla="*/ 378619 w 757238"/>
                <a:gd name="connsiteY10" fmla="*/ 143177 h 1348090"/>
                <a:gd name="connsiteX11" fmla="*/ 283369 w 757238"/>
                <a:gd name="connsiteY11" fmla="*/ 238427 h 1348090"/>
                <a:gd name="connsiteX12" fmla="*/ 378619 w 757238"/>
                <a:gd name="connsiteY12" fmla="*/ 333677 h 1348090"/>
                <a:gd name="connsiteX13" fmla="*/ 473869 w 757238"/>
                <a:gd name="connsiteY13" fmla="*/ 238427 h 1348090"/>
                <a:gd name="connsiteX14" fmla="*/ 378619 w 757238"/>
                <a:gd name="connsiteY14" fmla="*/ 143177 h 13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7238" h="1348090">
                  <a:moveTo>
                    <a:pt x="378619" y="0"/>
                  </a:moveTo>
                  <a:cubicBezTo>
                    <a:pt x="527308" y="0"/>
                    <a:pt x="647844" y="120536"/>
                    <a:pt x="647844" y="269225"/>
                  </a:cubicBezTo>
                  <a:lnTo>
                    <a:pt x="647428" y="273353"/>
                  </a:lnTo>
                  <a:lnTo>
                    <a:pt x="757238" y="273353"/>
                  </a:lnTo>
                  <a:lnTo>
                    <a:pt x="757238" y="1348090"/>
                  </a:lnTo>
                  <a:lnTo>
                    <a:pt x="0" y="1348090"/>
                  </a:lnTo>
                  <a:lnTo>
                    <a:pt x="0" y="273353"/>
                  </a:lnTo>
                  <a:lnTo>
                    <a:pt x="109810" y="273353"/>
                  </a:lnTo>
                  <a:lnTo>
                    <a:pt x="109394" y="269225"/>
                  </a:lnTo>
                  <a:cubicBezTo>
                    <a:pt x="109394" y="120536"/>
                    <a:pt x="229930" y="0"/>
                    <a:pt x="378619" y="0"/>
                  </a:cubicBezTo>
                  <a:close/>
                  <a:moveTo>
                    <a:pt x="378619" y="143177"/>
                  </a:moveTo>
                  <a:cubicBezTo>
                    <a:pt x="326014" y="143177"/>
                    <a:pt x="283369" y="185822"/>
                    <a:pt x="283369" y="238427"/>
                  </a:cubicBezTo>
                  <a:cubicBezTo>
                    <a:pt x="283369" y="291032"/>
                    <a:pt x="326014" y="333677"/>
                    <a:pt x="378619" y="333677"/>
                  </a:cubicBezTo>
                  <a:cubicBezTo>
                    <a:pt x="431224" y="333677"/>
                    <a:pt x="473869" y="291032"/>
                    <a:pt x="473869" y="238427"/>
                  </a:cubicBezTo>
                  <a:cubicBezTo>
                    <a:pt x="473869" y="185822"/>
                    <a:pt x="431224" y="143177"/>
                    <a:pt x="378619" y="143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8" name="任意多边形: 形状 597"/>
            <p:cNvSpPr/>
            <p:nvPr/>
          </p:nvSpPr>
          <p:spPr>
            <a:xfrm>
              <a:off x="6521777" y="5116513"/>
              <a:ext cx="757238" cy="1348090"/>
            </a:xfrm>
            <a:custGeom>
              <a:avLst/>
              <a:gdLst>
                <a:gd name="connsiteX0" fmla="*/ 378619 w 757238"/>
                <a:gd name="connsiteY0" fmla="*/ 0 h 1348090"/>
                <a:gd name="connsiteX1" fmla="*/ 647844 w 757238"/>
                <a:gd name="connsiteY1" fmla="*/ 269225 h 1348090"/>
                <a:gd name="connsiteX2" fmla="*/ 647428 w 757238"/>
                <a:gd name="connsiteY2" fmla="*/ 273353 h 1348090"/>
                <a:gd name="connsiteX3" fmla="*/ 757238 w 757238"/>
                <a:gd name="connsiteY3" fmla="*/ 273353 h 1348090"/>
                <a:gd name="connsiteX4" fmla="*/ 757238 w 757238"/>
                <a:gd name="connsiteY4" fmla="*/ 1348090 h 1348090"/>
                <a:gd name="connsiteX5" fmla="*/ 0 w 757238"/>
                <a:gd name="connsiteY5" fmla="*/ 1348090 h 1348090"/>
                <a:gd name="connsiteX6" fmla="*/ 0 w 757238"/>
                <a:gd name="connsiteY6" fmla="*/ 273353 h 1348090"/>
                <a:gd name="connsiteX7" fmla="*/ 109810 w 757238"/>
                <a:gd name="connsiteY7" fmla="*/ 273353 h 1348090"/>
                <a:gd name="connsiteX8" fmla="*/ 109394 w 757238"/>
                <a:gd name="connsiteY8" fmla="*/ 269225 h 1348090"/>
                <a:gd name="connsiteX9" fmla="*/ 378619 w 757238"/>
                <a:gd name="connsiteY9" fmla="*/ 0 h 1348090"/>
                <a:gd name="connsiteX10" fmla="*/ 378619 w 757238"/>
                <a:gd name="connsiteY10" fmla="*/ 143177 h 1348090"/>
                <a:gd name="connsiteX11" fmla="*/ 283369 w 757238"/>
                <a:gd name="connsiteY11" fmla="*/ 238427 h 1348090"/>
                <a:gd name="connsiteX12" fmla="*/ 378619 w 757238"/>
                <a:gd name="connsiteY12" fmla="*/ 333677 h 1348090"/>
                <a:gd name="connsiteX13" fmla="*/ 473869 w 757238"/>
                <a:gd name="connsiteY13" fmla="*/ 238427 h 1348090"/>
                <a:gd name="connsiteX14" fmla="*/ 378619 w 757238"/>
                <a:gd name="connsiteY14" fmla="*/ 143177 h 13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7238" h="1348090">
                  <a:moveTo>
                    <a:pt x="378619" y="0"/>
                  </a:moveTo>
                  <a:cubicBezTo>
                    <a:pt x="527308" y="0"/>
                    <a:pt x="647844" y="120536"/>
                    <a:pt x="647844" y="269225"/>
                  </a:cubicBezTo>
                  <a:lnTo>
                    <a:pt x="647428" y="273353"/>
                  </a:lnTo>
                  <a:lnTo>
                    <a:pt x="757238" y="273353"/>
                  </a:lnTo>
                  <a:lnTo>
                    <a:pt x="757238" y="1348090"/>
                  </a:lnTo>
                  <a:lnTo>
                    <a:pt x="0" y="1348090"/>
                  </a:lnTo>
                  <a:lnTo>
                    <a:pt x="0" y="273353"/>
                  </a:lnTo>
                  <a:lnTo>
                    <a:pt x="109810" y="273353"/>
                  </a:lnTo>
                  <a:lnTo>
                    <a:pt x="109394" y="269225"/>
                  </a:lnTo>
                  <a:cubicBezTo>
                    <a:pt x="109394" y="120536"/>
                    <a:pt x="229930" y="0"/>
                    <a:pt x="378619" y="0"/>
                  </a:cubicBezTo>
                  <a:close/>
                  <a:moveTo>
                    <a:pt x="378619" y="143177"/>
                  </a:moveTo>
                  <a:cubicBezTo>
                    <a:pt x="326014" y="143177"/>
                    <a:pt x="283369" y="185822"/>
                    <a:pt x="283369" y="238427"/>
                  </a:cubicBezTo>
                  <a:cubicBezTo>
                    <a:pt x="283369" y="291032"/>
                    <a:pt x="326014" y="333677"/>
                    <a:pt x="378619" y="333677"/>
                  </a:cubicBezTo>
                  <a:cubicBezTo>
                    <a:pt x="431224" y="333677"/>
                    <a:pt x="473869" y="291032"/>
                    <a:pt x="473869" y="238427"/>
                  </a:cubicBezTo>
                  <a:cubicBezTo>
                    <a:pt x="473869" y="185822"/>
                    <a:pt x="431224" y="143177"/>
                    <a:pt x="378619" y="143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9" name="任意多边形: 形状 598"/>
            <p:cNvSpPr/>
            <p:nvPr/>
          </p:nvSpPr>
          <p:spPr>
            <a:xfrm>
              <a:off x="7370218" y="5116513"/>
              <a:ext cx="757238" cy="1348090"/>
            </a:xfrm>
            <a:custGeom>
              <a:avLst/>
              <a:gdLst>
                <a:gd name="connsiteX0" fmla="*/ 378619 w 757238"/>
                <a:gd name="connsiteY0" fmla="*/ 0 h 1348090"/>
                <a:gd name="connsiteX1" fmla="*/ 647844 w 757238"/>
                <a:gd name="connsiteY1" fmla="*/ 269225 h 1348090"/>
                <a:gd name="connsiteX2" fmla="*/ 647428 w 757238"/>
                <a:gd name="connsiteY2" fmla="*/ 273353 h 1348090"/>
                <a:gd name="connsiteX3" fmla="*/ 757238 w 757238"/>
                <a:gd name="connsiteY3" fmla="*/ 273353 h 1348090"/>
                <a:gd name="connsiteX4" fmla="*/ 757238 w 757238"/>
                <a:gd name="connsiteY4" fmla="*/ 1348090 h 1348090"/>
                <a:gd name="connsiteX5" fmla="*/ 0 w 757238"/>
                <a:gd name="connsiteY5" fmla="*/ 1348090 h 1348090"/>
                <a:gd name="connsiteX6" fmla="*/ 0 w 757238"/>
                <a:gd name="connsiteY6" fmla="*/ 273353 h 1348090"/>
                <a:gd name="connsiteX7" fmla="*/ 109810 w 757238"/>
                <a:gd name="connsiteY7" fmla="*/ 273353 h 1348090"/>
                <a:gd name="connsiteX8" fmla="*/ 109394 w 757238"/>
                <a:gd name="connsiteY8" fmla="*/ 269225 h 1348090"/>
                <a:gd name="connsiteX9" fmla="*/ 378619 w 757238"/>
                <a:gd name="connsiteY9" fmla="*/ 0 h 1348090"/>
                <a:gd name="connsiteX10" fmla="*/ 378619 w 757238"/>
                <a:gd name="connsiteY10" fmla="*/ 143177 h 1348090"/>
                <a:gd name="connsiteX11" fmla="*/ 283369 w 757238"/>
                <a:gd name="connsiteY11" fmla="*/ 238427 h 1348090"/>
                <a:gd name="connsiteX12" fmla="*/ 378619 w 757238"/>
                <a:gd name="connsiteY12" fmla="*/ 333677 h 1348090"/>
                <a:gd name="connsiteX13" fmla="*/ 473869 w 757238"/>
                <a:gd name="connsiteY13" fmla="*/ 238427 h 1348090"/>
                <a:gd name="connsiteX14" fmla="*/ 378619 w 757238"/>
                <a:gd name="connsiteY14" fmla="*/ 143177 h 13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7238" h="1348090">
                  <a:moveTo>
                    <a:pt x="378619" y="0"/>
                  </a:moveTo>
                  <a:cubicBezTo>
                    <a:pt x="527308" y="0"/>
                    <a:pt x="647844" y="120536"/>
                    <a:pt x="647844" y="269225"/>
                  </a:cubicBezTo>
                  <a:lnTo>
                    <a:pt x="647428" y="273353"/>
                  </a:lnTo>
                  <a:lnTo>
                    <a:pt x="757238" y="273353"/>
                  </a:lnTo>
                  <a:lnTo>
                    <a:pt x="757238" y="1348090"/>
                  </a:lnTo>
                  <a:lnTo>
                    <a:pt x="0" y="1348090"/>
                  </a:lnTo>
                  <a:lnTo>
                    <a:pt x="0" y="273353"/>
                  </a:lnTo>
                  <a:lnTo>
                    <a:pt x="109810" y="273353"/>
                  </a:lnTo>
                  <a:lnTo>
                    <a:pt x="109394" y="269225"/>
                  </a:lnTo>
                  <a:cubicBezTo>
                    <a:pt x="109394" y="120536"/>
                    <a:pt x="229930" y="0"/>
                    <a:pt x="378619" y="0"/>
                  </a:cubicBezTo>
                  <a:close/>
                  <a:moveTo>
                    <a:pt x="378619" y="143177"/>
                  </a:moveTo>
                  <a:cubicBezTo>
                    <a:pt x="326014" y="143177"/>
                    <a:pt x="283369" y="185822"/>
                    <a:pt x="283369" y="238427"/>
                  </a:cubicBezTo>
                  <a:cubicBezTo>
                    <a:pt x="283369" y="291032"/>
                    <a:pt x="326014" y="333677"/>
                    <a:pt x="378619" y="333677"/>
                  </a:cubicBezTo>
                  <a:cubicBezTo>
                    <a:pt x="431224" y="333677"/>
                    <a:pt x="473869" y="291032"/>
                    <a:pt x="473869" y="238427"/>
                  </a:cubicBezTo>
                  <a:cubicBezTo>
                    <a:pt x="473869" y="185822"/>
                    <a:pt x="431224" y="143177"/>
                    <a:pt x="378619" y="143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06" name="Rectangle 272"/>
          <p:cNvSpPr>
            <a:spLocks noChangeArrowheads="1"/>
          </p:cNvSpPr>
          <p:nvPr/>
        </p:nvSpPr>
        <p:spPr bwMode="auto">
          <a:xfrm>
            <a:off x="1308736" y="5702618"/>
            <a:ext cx="6306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5</a:t>
            </a:r>
            <a:endParaRPr kumimoji="0" lang="zh-CN" altLang="zh-CN" sz="8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08" name="Rectangle 272"/>
          <p:cNvSpPr>
            <a:spLocks noChangeArrowheads="1"/>
          </p:cNvSpPr>
          <p:nvPr/>
        </p:nvSpPr>
        <p:spPr bwMode="auto">
          <a:xfrm>
            <a:off x="2590761" y="5702618"/>
            <a:ext cx="62878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8</a:t>
            </a:r>
            <a:endParaRPr kumimoji="0" lang="zh-CN" altLang="zh-CN" sz="8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09" name="Rectangle 272"/>
          <p:cNvSpPr>
            <a:spLocks noChangeArrowheads="1"/>
          </p:cNvSpPr>
          <p:nvPr/>
        </p:nvSpPr>
        <p:spPr bwMode="auto">
          <a:xfrm>
            <a:off x="3872785" y="5702618"/>
            <a:ext cx="6306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0</a:t>
            </a:r>
            <a:endParaRPr kumimoji="0" lang="zh-CN" altLang="zh-CN" sz="8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10" name="Rectangle 272"/>
          <p:cNvSpPr>
            <a:spLocks noChangeArrowheads="1"/>
          </p:cNvSpPr>
          <p:nvPr/>
        </p:nvSpPr>
        <p:spPr bwMode="auto">
          <a:xfrm>
            <a:off x="5188104" y="5702618"/>
            <a:ext cx="6306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0</a:t>
            </a:r>
            <a:endParaRPr kumimoji="0" lang="zh-CN" altLang="zh-CN" sz="8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11" name="Rectangle 272"/>
          <p:cNvSpPr>
            <a:spLocks noChangeArrowheads="1"/>
          </p:cNvSpPr>
          <p:nvPr/>
        </p:nvSpPr>
        <p:spPr bwMode="auto">
          <a:xfrm>
            <a:off x="6470128" y="5702618"/>
            <a:ext cx="6306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0</a:t>
            </a:r>
            <a:endParaRPr kumimoji="0" lang="zh-CN" altLang="zh-CN" sz="8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12" name="Rectangle 272"/>
          <p:cNvSpPr>
            <a:spLocks noChangeArrowheads="1"/>
          </p:cNvSpPr>
          <p:nvPr/>
        </p:nvSpPr>
        <p:spPr bwMode="auto">
          <a:xfrm>
            <a:off x="7752154" y="5702618"/>
            <a:ext cx="6306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0</a:t>
            </a:r>
            <a:endParaRPr kumimoji="0" lang="zh-CN" altLang="zh-CN" sz="8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13" name="Rectangle 272"/>
          <p:cNvSpPr>
            <a:spLocks noChangeArrowheads="1"/>
          </p:cNvSpPr>
          <p:nvPr/>
        </p:nvSpPr>
        <p:spPr bwMode="auto">
          <a:xfrm>
            <a:off x="9034179" y="5702618"/>
            <a:ext cx="6306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0</a:t>
            </a:r>
            <a:endParaRPr kumimoji="0" lang="zh-CN" altLang="zh-CN" sz="8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14" name="Rectangle 272"/>
          <p:cNvSpPr>
            <a:spLocks noChangeArrowheads="1"/>
          </p:cNvSpPr>
          <p:nvPr/>
        </p:nvSpPr>
        <p:spPr bwMode="auto">
          <a:xfrm>
            <a:off x="10332850" y="5702618"/>
            <a:ext cx="6306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0</a:t>
            </a:r>
            <a:endParaRPr kumimoji="0" lang="zh-CN" altLang="zh-CN" sz="8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18" name="Rectangle 270"/>
          <p:cNvSpPr>
            <a:spLocks noChangeArrowheads="1"/>
          </p:cNvSpPr>
          <p:nvPr/>
        </p:nvSpPr>
        <p:spPr bwMode="auto">
          <a:xfrm>
            <a:off x="7269751" y="4327905"/>
            <a:ext cx="12778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E1B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rgbClr val="0E1B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9" name="Rectangle 271"/>
          <p:cNvSpPr>
            <a:spLocks noChangeArrowheads="1"/>
          </p:cNvSpPr>
          <p:nvPr/>
        </p:nvSpPr>
        <p:spPr bwMode="auto">
          <a:xfrm>
            <a:off x="7280862" y="4723323"/>
            <a:ext cx="12480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87878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独居人口占比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0" name="Rectangle 272"/>
          <p:cNvSpPr>
            <a:spLocks noChangeArrowheads="1"/>
          </p:cNvSpPr>
          <p:nvPr/>
        </p:nvSpPr>
        <p:spPr bwMode="auto">
          <a:xfrm>
            <a:off x="8558432" y="4232041"/>
            <a:ext cx="18662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normalizeH="0" baseline="0" dirty="0">
                <a:ln>
                  <a:noFill/>
                </a:ln>
                <a:solidFill>
                  <a:srgbClr val="236DAE"/>
                </a:solidFill>
                <a:effectLst/>
                <a:latin typeface="Impact" panose="020B0806030902050204" pitchFamily="34" charset="0"/>
              </a:rPr>
              <a:t>14.</a:t>
            </a:r>
            <a:r>
              <a:rPr kumimoji="0" lang="zh-CN" altLang="zh-CN" sz="6000" b="0" i="0" u="none" strike="noStrike" cap="none" normalizeH="0" baseline="0" dirty="0">
                <a:ln>
                  <a:noFill/>
                </a:ln>
                <a:solidFill>
                  <a:srgbClr val="236DAE"/>
                </a:solidFill>
                <a:effectLst/>
                <a:latin typeface="Impact" panose="020B0806030902050204" pitchFamily="34" charset="0"/>
              </a:rPr>
              <a:t>6%</a:t>
            </a:r>
            <a:endParaRPr kumimoji="0" lang="zh-CN" altLang="zh-CN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420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/>
          <p:cNvSpPr>
            <a:spLocks noEditPoints="1"/>
          </p:cNvSpPr>
          <p:nvPr/>
        </p:nvSpPr>
        <p:spPr bwMode="auto">
          <a:xfrm>
            <a:off x="26988" y="3585343"/>
            <a:ext cx="12190413" cy="1931988"/>
          </a:xfrm>
          <a:custGeom>
            <a:avLst/>
            <a:gdLst>
              <a:gd name="T0" fmla="*/ 5045 w 6395"/>
              <a:gd name="T1" fmla="*/ 625 h 625"/>
              <a:gd name="T2" fmla="*/ 4853 w 6395"/>
              <a:gd name="T3" fmla="*/ 623 h 625"/>
              <a:gd name="T4" fmla="*/ 5189 w 6395"/>
              <a:gd name="T5" fmla="*/ 618 h 625"/>
              <a:gd name="T6" fmla="*/ 4805 w 6395"/>
              <a:gd name="T7" fmla="*/ 617 h 625"/>
              <a:gd name="T8" fmla="*/ 5237 w 6395"/>
              <a:gd name="T9" fmla="*/ 620 h 625"/>
              <a:gd name="T10" fmla="*/ 5332 w 6395"/>
              <a:gd name="T11" fmla="*/ 615 h 625"/>
              <a:gd name="T12" fmla="*/ 4566 w 6395"/>
              <a:gd name="T13" fmla="*/ 607 h 625"/>
              <a:gd name="T14" fmla="*/ 5475 w 6395"/>
              <a:gd name="T15" fmla="*/ 598 h 625"/>
              <a:gd name="T16" fmla="*/ 4519 w 6395"/>
              <a:gd name="T17" fmla="*/ 599 h 625"/>
              <a:gd name="T18" fmla="*/ 5523 w 6395"/>
              <a:gd name="T19" fmla="*/ 597 h 625"/>
              <a:gd name="T20" fmla="*/ 4327 w 6395"/>
              <a:gd name="T21" fmla="*/ 585 h 625"/>
              <a:gd name="T22" fmla="*/ 5618 w 6395"/>
              <a:gd name="T23" fmla="*/ 580 h 625"/>
              <a:gd name="T24" fmla="*/ 4185 w 6395"/>
              <a:gd name="T25" fmla="*/ 564 h 625"/>
              <a:gd name="T26" fmla="*/ 5760 w 6395"/>
              <a:gd name="T27" fmla="*/ 560 h 625"/>
              <a:gd name="T28" fmla="*/ 4137 w 6395"/>
              <a:gd name="T29" fmla="*/ 562 h 625"/>
              <a:gd name="T30" fmla="*/ 4041 w 6395"/>
              <a:gd name="T31" fmla="*/ 549 h 625"/>
              <a:gd name="T32" fmla="*/ 3899 w 6395"/>
              <a:gd name="T33" fmla="*/ 527 h 625"/>
              <a:gd name="T34" fmla="*/ 5946 w 6395"/>
              <a:gd name="T35" fmla="*/ 514 h 625"/>
              <a:gd name="T36" fmla="*/ 3852 w 6395"/>
              <a:gd name="T37" fmla="*/ 515 h 625"/>
              <a:gd name="T38" fmla="*/ 5993 w 6395"/>
              <a:gd name="T39" fmla="*/ 505 h 625"/>
              <a:gd name="T40" fmla="*/ 3661 w 6395"/>
              <a:gd name="T41" fmla="*/ 486 h 625"/>
              <a:gd name="T42" fmla="*/ 6084 w 6395"/>
              <a:gd name="T43" fmla="*/ 473 h 625"/>
              <a:gd name="T44" fmla="*/ 3521 w 6395"/>
              <a:gd name="T45" fmla="*/ 456 h 625"/>
              <a:gd name="T46" fmla="*/ 3474 w 6395"/>
              <a:gd name="T47" fmla="*/ 447 h 625"/>
              <a:gd name="T48" fmla="*/ 6175 w 6395"/>
              <a:gd name="T49" fmla="*/ 446 h 625"/>
              <a:gd name="T50" fmla="*/ 3285 w 6395"/>
              <a:gd name="T51" fmla="*/ 412 h 625"/>
              <a:gd name="T52" fmla="*/ 6263 w 6395"/>
              <a:gd name="T53" fmla="*/ 407 h 625"/>
              <a:gd name="T54" fmla="*/ 40 w 6395"/>
              <a:gd name="T55" fmla="*/ 372 h 625"/>
              <a:gd name="T56" fmla="*/ 3192 w 6395"/>
              <a:gd name="T57" fmla="*/ 388 h 625"/>
              <a:gd name="T58" fmla="*/ 3097 w 6395"/>
              <a:gd name="T59" fmla="*/ 371 h 625"/>
              <a:gd name="T60" fmla="*/ 3003 w 6395"/>
              <a:gd name="T61" fmla="*/ 350 h 625"/>
              <a:gd name="T62" fmla="*/ 80 w 6395"/>
              <a:gd name="T63" fmla="*/ 347 h 625"/>
              <a:gd name="T64" fmla="*/ 2864 w 6395"/>
              <a:gd name="T65" fmla="*/ 314 h 625"/>
              <a:gd name="T66" fmla="*/ 2817 w 6395"/>
              <a:gd name="T67" fmla="*/ 303 h 625"/>
              <a:gd name="T68" fmla="*/ 165 w 6395"/>
              <a:gd name="T69" fmla="*/ 302 h 625"/>
              <a:gd name="T70" fmla="*/ 2630 w 6395"/>
              <a:gd name="T71" fmla="*/ 261 h 625"/>
              <a:gd name="T72" fmla="*/ 249 w 6395"/>
              <a:gd name="T73" fmla="*/ 254 h 625"/>
              <a:gd name="T74" fmla="*/ 2491 w 6395"/>
              <a:gd name="T75" fmla="*/ 223 h 625"/>
              <a:gd name="T76" fmla="*/ 381 w 6395"/>
              <a:gd name="T77" fmla="*/ 197 h 625"/>
              <a:gd name="T78" fmla="*/ 2443 w 6395"/>
              <a:gd name="T79" fmla="*/ 215 h 625"/>
              <a:gd name="T80" fmla="*/ 425 w 6395"/>
              <a:gd name="T81" fmla="*/ 178 h 625"/>
              <a:gd name="T82" fmla="*/ 2210 w 6395"/>
              <a:gd name="T83" fmla="*/ 157 h 625"/>
              <a:gd name="T84" fmla="*/ 2118 w 6395"/>
              <a:gd name="T85" fmla="*/ 130 h 625"/>
              <a:gd name="T86" fmla="*/ 560 w 6395"/>
              <a:gd name="T87" fmla="*/ 128 h 625"/>
              <a:gd name="T88" fmla="*/ 2070 w 6395"/>
              <a:gd name="T89" fmla="*/ 122 h 625"/>
              <a:gd name="T90" fmla="*/ 1977 w 6395"/>
              <a:gd name="T91" fmla="*/ 99 h 625"/>
              <a:gd name="T92" fmla="*/ 697 w 6395"/>
              <a:gd name="T93" fmla="*/ 82 h 625"/>
              <a:gd name="T94" fmla="*/ 1838 w 6395"/>
              <a:gd name="T95" fmla="*/ 62 h 625"/>
              <a:gd name="T96" fmla="*/ 838 w 6395"/>
              <a:gd name="T97" fmla="*/ 53 h 625"/>
              <a:gd name="T98" fmla="*/ 1790 w 6395"/>
              <a:gd name="T99" fmla="*/ 55 h 625"/>
              <a:gd name="T100" fmla="*/ 1696 w 6395"/>
              <a:gd name="T101" fmla="*/ 37 h 625"/>
              <a:gd name="T102" fmla="*/ 979 w 6395"/>
              <a:gd name="T103" fmla="*/ 24 h 625"/>
              <a:gd name="T104" fmla="*/ 1554 w 6395"/>
              <a:gd name="T105" fmla="*/ 13 h 625"/>
              <a:gd name="T106" fmla="*/ 1123 w 6395"/>
              <a:gd name="T107" fmla="*/ 11 h 625"/>
              <a:gd name="T108" fmla="*/ 1506 w 6395"/>
              <a:gd name="T109" fmla="*/ 12 h 625"/>
              <a:gd name="T110" fmla="*/ 1410 w 6395"/>
              <a:gd name="T111" fmla="*/ 6 h 625"/>
              <a:gd name="T112" fmla="*/ 1266 w 6395"/>
              <a:gd name="T113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95" h="625">
                <a:moveTo>
                  <a:pt x="4997" y="625"/>
                </a:moveTo>
                <a:cubicBezTo>
                  <a:pt x="4981" y="625"/>
                  <a:pt x="4965" y="625"/>
                  <a:pt x="4949" y="625"/>
                </a:cubicBezTo>
                <a:cubicBezTo>
                  <a:pt x="4949" y="621"/>
                  <a:pt x="4949" y="621"/>
                  <a:pt x="4949" y="621"/>
                </a:cubicBezTo>
                <a:cubicBezTo>
                  <a:pt x="4965" y="621"/>
                  <a:pt x="4981" y="621"/>
                  <a:pt x="4997" y="621"/>
                </a:cubicBezTo>
                <a:lnTo>
                  <a:pt x="4997" y="625"/>
                </a:lnTo>
                <a:close/>
                <a:moveTo>
                  <a:pt x="5045" y="625"/>
                </a:moveTo>
                <a:cubicBezTo>
                  <a:pt x="5045" y="621"/>
                  <a:pt x="5045" y="621"/>
                  <a:pt x="5045" y="621"/>
                </a:cubicBezTo>
                <a:cubicBezTo>
                  <a:pt x="5061" y="621"/>
                  <a:pt x="5077" y="621"/>
                  <a:pt x="5093" y="621"/>
                </a:cubicBezTo>
                <a:cubicBezTo>
                  <a:pt x="5093" y="625"/>
                  <a:pt x="5093" y="625"/>
                  <a:pt x="5093" y="625"/>
                </a:cubicBezTo>
                <a:cubicBezTo>
                  <a:pt x="5077" y="625"/>
                  <a:pt x="5061" y="625"/>
                  <a:pt x="5045" y="625"/>
                </a:cubicBezTo>
                <a:close/>
                <a:moveTo>
                  <a:pt x="4901" y="624"/>
                </a:moveTo>
                <a:cubicBezTo>
                  <a:pt x="4885" y="624"/>
                  <a:pt x="4869" y="623"/>
                  <a:pt x="4853" y="623"/>
                </a:cubicBezTo>
                <a:cubicBezTo>
                  <a:pt x="4853" y="619"/>
                  <a:pt x="4853" y="619"/>
                  <a:pt x="4853" y="619"/>
                </a:cubicBezTo>
                <a:cubicBezTo>
                  <a:pt x="4869" y="619"/>
                  <a:pt x="4885" y="620"/>
                  <a:pt x="4901" y="620"/>
                </a:cubicBezTo>
                <a:lnTo>
                  <a:pt x="4901" y="624"/>
                </a:lnTo>
                <a:close/>
                <a:moveTo>
                  <a:pt x="5141" y="624"/>
                </a:moveTo>
                <a:cubicBezTo>
                  <a:pt x="5141" y="620"/>
                  <a:pt x="5141" y="620"/>
                  <a:pt x="5141" y="620"/>
                </a:cubicBezTo>
                <a:cubicBezTo>
                  <a:pt x="5157" y="619"/>
                  <a:pt x="5173" y="619"/>
                  <a:pt x="5189" y="618"/>
                </a:cubicBezTo>
                <a:cubicBezTo>
                  <a:pt x="5189" y="622"/>
                  <a:pt x="5189" y="622"/>
                  <a:pt x="5189" y="622"/>
                </a:cubicBezTo>
                <a:cubicBezTo>
                  <a:pt x="5173" y="623"/>
                  <a:pt x="5157" y="623"/>
                  <a:pt x="5141" y="624"/>
                </a:cubicBezTo>
                <a:close/>
                <a:moveTo>
                  <a:pt x="4805" y="621"/>
                </a:moveTo>
                <a:cubicBezTo>
                  <a:pt x="4789" y="621"/>
                  <a:pt x="4773" y="620"/>
                  <a:pt x="4757" y="619"/>
                </a:cubicBezTo>
                <a:cubicBezTo>
                  <a:pt x="4757" y="615"/>
                  <a:pt x="4757" y="615"/>
                  <a:pt x="4757" y="615"/>
                </a:cubicBezTo>
                <a:cubicBezTo>
                  <a:pt x="4773" y="616"/>
                  <a:pt x="4789" y="617"/>
                  <a:pt x="4805" y="617"/>
                </a:cubicBezTo>
                <a:lnTo>
                  <a:pt x="4805" y="621"/>
                </a:lnTo>
                <a:close/>
                <a:moveTo>
                  <a:pt x="5237" y="620"/>
                </a:moveTo>
                <a:cubicBezTo>
                  <a:pt x="5236" y="616"/>
                  <a:pt x="5236" y="616"/>
                  <a:pt x="5236" y="616"/>
                </a:cubicBezTo>
                <a:cubicBezTo>
                  <a:pt x="5252" y="616"/>
                  <a:pt x="5268" y="615"/>
                  <a:pt x="5284" y="614"/>
                </a:cubicBezTo>
                <a:cubicBezTo>
                  <a:pt x="5284" y="618"/>
                  <a:pt x="5284" y="618"/>
                  <a:pt x="5284" y="618"/>
                </a:cubicBezTo>
                <a:cubicBezTo>
                  <a:pt x="5269" y="619"/>
                  <a:pt x="5253" y="620"/>
                  <a:pt x="5237" y="620"/>
                </a:cubicBezTo>
                <a:close/>
                <a:moveTo>
                  <a:pt x="4709" y="617"/>
                </a:moveTo>
                <a:cubicBezTo>
                  <a:pt x="4693" y="616"/>
                  <a:pt x="4678" y="615"/>
                  <a:pt x="4662" y="614"/>
                </a:cubicBezTo>
                <a:cubicBezTo>
                  <a:pt x="4662" y="610"/>
                  <a:pt x="4662" y="610"/>
                  <a:pt x="4662" y="610"/>
                </a:cubicBezTo>
                <a:cubicBezTo>
                  <a:pt x="4678" y="611"/>
                  <a:pt x="4694" y="612"/>
                  <a:pt x="4710" y="613"/>
                </a:cubicBezTo>
                <a:lnTo>
                  <a:pt x="4709" y="617"/>
                </a:lnTo>
                <a:close/>
                <a:moveTo>
                  <a:pt x="5332" y="615"/>
                </a:moveTo>
                <a:cubicBezTo>
                  <a:pt x="5332" y="611"/>
                  <a:pt x="5332" y="611"/>
                  <a:pt x="5332" y="611"/>
                </a:cubicBezTo>
                <a:cubicBezTo>
                  <a:pt x="5348" y="610"/>
                  <a:pt x="5364" y="609"/>
                  <a:pt x="5380" y="607"/>
                </a:cubicBezTo>
                <a:cubicBezTo>
                  <a:pt x="5380" y="611"/>
                  <a:pt x="5380" y="611"/>
                  <a:pt x="5380" y="611"/>
                </a:cubicBezTo>
                <a:cubicBezTo>
                  <a:pt x="5364" y="612"/>
                  <a:pt x="5348" y="614"/>
                  <a:pt x="5332" y="615"/>
                </a:cubicBezTo>
                <a:close/>
                <a:moveTo>
                  <a:pt x="4614" y="611"/>
                </a:moveTo>
                <a:cubicBezTo>
                  <a:pt x="4598" y="610"/>
                  <a:pt x="4582" y="608"/>
                  <a:pt x="4566" y="607"/>
                </a:cubicBezTo>
                <a:cubicBezTo>
                  <a:pt x="4566" y="603"/>
                  <a:pt x="4566" y="603"/>
                  <a:pt x="4566" y="603"/>
                </a:cubicBezTo>
                <a:cubicBezTo>
                  <a:pt x="4582" y="605"/>
                  <a:pt x="4598" y="606"/>
                  <a:pt x="4614" y="607"/>
                </a:cubicBezTo>
                <a:lnTo>
                  <a:pt x="4614" y="611"/>
                </a:lnTo>
                <a:close/>
                <a:moveTo>
                  <a:pt x="5428" y="607"/>
                </a:moveTo>
                <a:cubicBezTo>
                  <a:pt x="5428" y="603"/>
                  <a:pt x="5428" y="603"/>
                  <a:pt x="5428" y="603"/>
                </a:cubicBezTo>
                <a:cubicBezTo>
                  <a:pt x="5443" y="602"/>
                  <a:pt x="5459" y="600"/>
                  <a:pt x="5475" y="598"/>
                </a:cubicBezTo>
                <a:cubicBezTo>
                  <a:pt x="5476" y="602"/>
                  <a:pt x="5476" y="602"/>
                  <a:pt x="5476" y="602"/>
                </a:cubicBezTo>
                <a:cubicBezTo>
                  <a:pt x="5460" y="604"/>
                  <a:pt x="5444" y="606"/>
                  <a:pt x="5428" y="607"/>
                </a:cubicBezTo>
                <a:close/>
                <a:moveTo>
                  <a:pt x="4518" y="603"/>
                </a:moveTo>
                <a:cubicBezTo>
                  <a:pt x="4502" y="602"/>
                  <a:pt x="4486" y="601"/>
                  <a:pt x="4470" y="599"/>
                </a:cubicBezTo>
                <a:cubicBezTo>
                  <a:pt x="4471" y="595"/>
                  <a:pt x="4471" y="595"/>
                  <a:pt x="4471" y="595"/>
                </a:cubicBezTo>
                <a:cubicBezTo>
                  <a:pt x="4487" y="597"/>
                  <a:pt x="4503" y="598"/>
                  <a:pt x="4519" y="599"/>
                </a:cubicBezTo>
                <a:lnTo>
                  <a:pt x="4518" y="603"/>
                </a:lnTo>
                <a:close/>
                <a:moveTo>
                  <a:pt x="5523" y="597"/>
                </a:moveTo>
                <a:cubicBezTo>
                  <a:pt x="5523" y="593"/>
                  <a:pt x="5523" y="593"/>
                  <a:pt x="5523" y="593"/>
                </a:cubicBezTo>
                <a:cubicBezTo>
                  <a:pt x="5539" y="591"/>
                  <a:pt x="5555" y="589"/>
                  <a:pt x="5570" y="587"/>
                </a:cubicBezTo>
                <a:cubicBezTo>
                  <a:pt x="5571" y="591"/>
                  <a:pt x="5571" y="591"/>
                  <a:pt x="5571" y="591"/>
                </a:cubicBezTo>
                <a:cubicBezTo>
                  <a:pt x="5555" y="593"/>
                  <a:pt x="5539" y="595"/>
                  <a:pt x="5523" y="597"/>
                </a:cubicBezTo>
                <a:close/>
                <a:moveTo>
                  <a:pt x="4423" y="595"/>
                </a:moveTo>
                <a:cubicBezTo>
                  <a:pt x="4407" y="593"/>
                  <a:pt x="4391" y="592"/>
                  <a:pt x="4375" y="590"/>
                </a:cubicBezTo>
                <a:cubicBezTo>
                  <a:pt x="4375" y="586"/>
                  <a:pt x="4375" y="586"/>
                  <a:pt x="4375" y="586"/>
                </a:cubicBezTo>
                <a:cubicBezTo>
                  <a:pt x="4391" y="588"/>
                  <a:pt x="4407" y="589"/>
                  <a:pt x="4423" y="591"/>
                </a:cubicBezTo>
                <a:lnTo>
                  <a:pt x="4423" y="595"/>
                </a:lnTo>
                <a:close/>
                <a:moveTo>
                  <a:pt x="4327" y="585"/>
                </a:moveTo>
                <a:cubicBezTo>
                  <a:pt x="4311" y="583"/>
                  <a:pt x="4295" y="581"/>
                  <a:pt x="4280" y="580"/>
                </a:cubicBezTo>
                <a:cubicBezTo>
                  <a:pt x="4280" y="576"/>
                  <a:pt x="4280" y="576"/>
                  <a:pt x="4280" y="576"/>
                </a:cubicBezTo>
                <a:cubicBezTo>
                  <a:pt x="4296" y="577"/>
                  <a:pt x="4312" y="579"/>
                  <a:pt x="4328" y="581"/>
                </a:cubicBezTo>
                <a:lnTo>
                  <a:pt x="4327" y="585"/>
                </a:lnTo>
                <a:close/>
                <a:moveTo>
                  <a:pt x="5618" y="584"/>
                </a:moveTo>
                <a:cubicBezTo>
                  <a:pt x="5618" y="580"/>
                  <a:pt x="5618" y="580"/>
                  <a:pt x="5618" y="580"/>
                </a:cubicBezTo>
                <a:cubicBezTo>
                  <a:pt x="5633" y="578"/>
                  <a:pt x="5649" y="576"/>
                  <a:pt x="5665" y="573"/>
                </a:cubicBezTo>
                <a:cubicBezTo>
                  <a:pt x="5666" y="577"/>
                  <a:pt x="5666" y="577"/>
                  <a:pt x="5666" y="577"/>
                </a:cubicBezTo>
                <a:cubicBezTo>
                  <a:pt x="5650" y="580"/>
                  <a:pt x="5634" y="582"/>
                  <a:pt x="5618" y="584"/>
                </a:cubicBezTo>
                <a:close/>
                <a:moveTo>
                  <a:pt x="4232" y="574"/>
                </a:moveTo>
                <a:cubicBezTo>
                  <a:pt x="4216" y="572"/>
                  <a:pt x="4200" y="570"/>
                  <a:pt x="4184" y="568"/>
                </a:cubicBezTo>
                <a:cubicBezTo>
                  <a:pt x="4185" y="564"/>
                  <a:pt x="4185" y="564"/>
                  <a:pt x="4185" y="564"/>
                </a:cubicBezTo>
                <a:cubicBezTo>
                  <a:pt x="4201" y="566"/>
                  <a:pt x="4217" y="568"/>
                  <a:pt x="4232" y="570"/>
                </a:cubicBezTo>
                <a:lnTo>
                  <a:pt x="4232" y="574"/>
                </a:lnTo>
                <a:close/>
                <a:moveTo>
                  <a:pt x="5713" y="569"/>
                </a:moveTo>
                <a:cubicBezTo>
                  <a:pt x="5712" y="565"/>
                  <a:pt x="5712" y="565"/>
                  <a:pt x="5712" y="565"/>
                </a:cubicBezTo>
                <a:cubicBezTo>
                  <a:pt x="5728" y="562"/>
                  <a:pt x="5744" y="559"/>
                  <a:pt x="5759" y="556"/>
                </a:cubicBezTo>
                <a:cubicBezTo>
                  <a:pt x="5760" y="560"/>
                  <a:pt x="5760" y="560"/>
                  <a:pt x="5760" y="560"/>
                </a:cubicBezTo>
                <a:cubicBezTo>
                  <a:pt x="5744" y="563"/>
                  <a:pt x="5729" y="566"/>
                  <a:pt x="5713" y="569"/>
                </a:cubicBezTo>
                <a:close/>
                <a:moveTo>
                  <a:pt x="4137" y="562"/>
                </a:moveTo>
                <a:cubicBezTo>
                  <a:pt x="4121" y="560"/>
                  <a:pt x="4105" y="557"/>
                  <a:pt x="4089" y="555"/>
                </a:cubicBezTo>
                <a:cubicBezTo>
                  <a:pt x="4090" y="551"/>
                  <a:pt x="4090" y="551"/>
                  <a:pt x="4090" y="551"/>
                </a:cubicBezTo>
                <a:cubicBezTo>
                  <a:pt x="4105" y="554"/>
                  <a:pt x="4121" y="556"/>
                  <a:pt x="4137" y="558"/>
                </a:cubicBezTo>
                <a:lnTo>
                  <a:pt x="4137" y="562"/>
                </a:lnTo>
                <a:close/>
                <a:moveTo>
                  <a:pt x="5807" y="551"/>
                </a:moveTo>
                <a:cubicBezTo>
                  <a:pt x="5806" y="547"/>
                  <a:pt x="5806" y="547"/>
                  <a:pt x="5806" y="547"/>
                </a:cubicBezTo>
                <a:cubicBezTo>
                  <a:pt x="5822" y="544"/>
                  <a:pt x="5837" y="540"/>
                  <a:pt x="5853" y="537"/>
                </a:cubicBezTo>
                <a:cubicBezTo>
                  <a:pt x="5854" y="541"/>
                  <a:pt x="5854" y="541"/>
                  <a:pt x="5854" y="541"/>
                </a:cubicBezTo>
                <a:cubicBezTo>
                  <a:pt x="5838" y="544"/>
                  <a:pt x="5823" y="548"/>
                  <a:pt x="5807" y="551"/>
                </a:cubicBezTo>
                <a:close/>
                <a:moveTo>
                  <a:pt x="4041" y="549"/>
                </a:moveTo>
                <a:cubicBezTo>
                  <a:pt x="4026" y="546"/>
                  <a:pt x="4010" y="544"/>
                  <a:pt x="3994" y="542"/>
                </a:cubicBezTo>
                <a:cubicBezTo>
                  <a:pt x="3994" y="538"/>
                  <a:pt x="3994" y="538"/>
                  <a:pt x="3994" y="538"/>
                </a:cubicBezTo>
                <a:cubicBezTo>
                  <a:pt x="4010" y="540"/>
                  <a:pt x="4026" y="542"/>
                  <a:pt x="4042" y="545"/>
                </a:cubicBezTo>
                <a:lnTo>
                  <a:pt x="4041" y="549"/>
                </a:lnTo>
                <a:close/>
                <a:moveTo>
                  <a:pt x="3946" y="534"/>
                </a:moveTo>
                <a:cubicBezTo>
                  <a:pt x="3930" y="532"/>
                  <a:pt x="3915" y="529"/>
                  <a:pt x="3899" y="527"/>
                </a:cubicBezTo>
                <a:cubicBezTo>
                  <a:pt x="3899" y="523"/>
                  <a:pt x="3899" y="523"/>
                  <a:pt x="3899" y="523"/>
                </a:cubicBezTo>
                <a:cubicBezTo>
                  <a:pt x="3915" y="525"/>
                  <a:pt x="3931" y="528"/>
                  <a:pt x="3947" y="530"/>
                </a:cubicBezTo>
                <a:lnTo>
                  <a:pt x="3946" y="534"/>
                </a:lnTo>
                <a:close/>
                <a:moveTo>
                  <a:pt x="5900" y="530"/>
                </a:moveTo>
                <a:cubicBezTo>
                  <a:pt x="5899" y="526"/>
                  <a:pt x="5899" y="526"/>
                  <a:pt x="5899" y="526"/>
                </a:cubicBezTo>
                <a:cubicBezTo>
                  <a:pt x="5915" y="522"/>
                  <a:pt x="5931" y="518"/>
                  <a:pt x="5946" y="514"/>
                </a:cubicBezTo>
                <a:cubicBezTo>
                  <a:pt x="5947" y="518"/>
                  <a:pt x="5947" y="518"/>
                  <a:pt x="5947" y="518"/>
                </a:cubicBezTo>
                <a:cubicBezTo>
                  <a:pt x="5932" y="522"/>
                  <a:pt x="5916" y="526"/>
                  <a:pt x="5900" y="530"/>
                </a:cubicBezTo>
                <a:close/>
                <a:moveTo>
                  <a:pt x="3851" y="519"/>
                </a:moveTo>
                <a:cubicBezTo>
                  <a:pt x="3835" y="517"/>
                  <a:pt x="3820" y="514"/>
                  <a:pt x="3804" y="511"/>
                </a:cubicBezTo>
                <a:cubicBezTo>
                  <a:pt x="3804" y="507"/>
                  <a:pt x="3804" y="507"/>
                  <a:pt x="3804" y="507"/>
                </a:cubicBezTo>
                <a:cubicBezTo>
                  <a:pt x="3820" y="510"/>
                  <a:pt x="3836" y="513"/>
                  <a:pt x="3852" y="515"/>
                </a:cubicBezTo>
                <a:lnTo>
                  <a:pt x="3851" y="519"/>
                </a:lnTo>
                <a:close/>
                <a:moveTo>
                  <a:pt x="5993" y="505"/>
                </a:moveTo>
                <a:cubicBezTo>
                  <a:pt x="5992" y="501"/>
                  <a:pt x="5992" y="501"/>
                  <a:pt x="5992" y="501"/>
                </a:cubicBezTo>
                <a:cubicBezTo>
                  <a:pt x="6007" y="497"/>
                  <a:pt x="6023" y="492"/>
                  <a:pt x="6038" y="488"/>
                </a:cubicBezTo>
                <a:cubicBezTo>
                  <a:pt x="6039" y="492"/>
                  <a:pt x="6039" y="492"/>
                  <a:pt x="6039" y="492"/>
                </a:cubicBezTo>
                <a:cubicBezTo>
                  <a:pt x="6024" y="496"/>
                  <a:pt x="6008" y="501"/>
                  <a:pt x="5993" y="505"/>
                </a:cubicBezTo>
                <a:close/>
                <a:moveTo>
                  <a:pt x="3756" y="503"/>
                </a:moveTo>
                <a:cubicBezTo>
                  <a:pt x="3740" y="501"/>
                  <a:pt x="3725" y="498"/>
                  <a:pt x="3709" y="495"/>
                </a:cubicBezTo>
                <a:cubicBezTo>
                  <a:pt x="3710" y="491"/>
                  <a:pt x="3710" y="491"/>
                  <a:pt x="3710" y="491"/>
                </a:cubicBezTo>
                <a:cubicBezTo>
                  <a:pt x="3725" y="494"/>
                  <a:pt x="3741" y="497"/>
                  <a:pt x="3757" y="499"/>
                </a:cubicBezTo>
                <a:lnTo>
                  <a:pt x="3756" y="503"/>
                </a:lnTo>
                <a:close/>
                <a:moveTo>
                  <a:pt x="3661" y="486"/>
                </a:moveTo>
                <a:cubicBezTo>
                  <a:pt x="3646" y="484"/>
                  <a:pt x="3630" y="481"/>
                  <a:pt x="3614" y="478"/>
                </a:cubicBezTo>
                <a:cubicBezTo>
                  <a:pt x="3615" y="474"/>
                  <a:pt x="3615" y="474"/>
                  <a:pt x="3615" y="474"/>
                </a:cubicBezTo>
                <a:cubicBezTo>
                  <a:pt x="3631" y="477"/>
                  <a:pt x="3646" y="480"/>
                  <a:pt x="3662" y="482"/>
                </a:cubicBezTo>
                <a:lnTo>
                  <a:pt x="3661" y="486"/>
                </a:lnTo>
                <a:close/>
                <a:moveTo>
                  <a:pt x="6085" y="477"/>
                </a:moveTo>
                <a:cubicBezTo>
                  <a:pt x="6084" y="473"/>
                  <a:pt x="6084" y="473"/>
                  <a:pt x="6084" y="473"/>
                </a:cubicBezTo>
                <a:cubicBezTo>
                  <a:pt x="6099" y="468"/>
                  <a:pt x="6114" y="463"/>
                  <a:pt x="6129" y="458"/>
                </a:cubicBezTo>
                <a:cubicBezTo>
                  <a:pt x="6130" y="462"/>
                  <a:pt x="6130" y="462"/>
                  <a:pt x="6130" y="462"/>
                </a:cubicBezTo>
                <a:cubicBezTo>
                  <a:pt x="6115" y="467"/>
                  <a:pt x="6100" y="472"/>
                  <a:pt x="6085" y="477"/>
                </a:cubicBezTo>
                <a:close/>
                <a:moveTo>
                  <a:pt x="3567" y="469"/>
                </a:moveTo>
                <a:cubicBezTo>
                  <a:pt x="3551" y="466"/>
                  <a:pt x="3536" y="463"/>
                  <a:pt x="3520" y="460"/>
                </a:cubicBezTo>
                <a:cubicBezTo>
                  <a:pt x="3521" y="456"/>
                  <a:pt x="3521" y="456"/>
                  <a:pt x="3521" y="456"/>
                </a:cubicBezTo>
                <a:cubicBezTo>
                  <a:pt x="3536" y="459"/>
                  <a:pt x="3552" y="462"/>
                  <a:pt x="3568" y="465"/>
                </a:cubicBezTo>
                <a:lnTo>
                  <a:pt x="3567" y="469"/>
                </a:lnTo>
                <a:close/>
                <a:moveTo>
                  <a:pt x="3473" y="451"/>
                </a:moveTo>
                <a:cubicBezTo>
                  <a:pt x="3457" y="448"/>
                  <a:pt x="3441" y="444"/>
                  <a:pt x="3426" y="441"/>
                </a:cubicBezTo>
                <a:cubicBezTo>
                  <a:pt x="3426" y="437"/>
                  <a:pt x="3426" y="437"/>
                  <a:pt x="3426" y="437"/>
                </a:cubicBezTo>
                <a:cubicBezTo>
                  <a:pt x="3442" y="440"/>
                  <a:pt x="3458" y="444"/>
                  <a:pt x="3474" y="447"/>
                </a:cubicBezTo>
                <a:lnTo>
                  <a:pt x="3473" y="451"/>
                </a:lnTo>
                <a:close/>
                <a:moveTo>
                  <a:pt x="6175" y="446"/>
                </a:moveTo>
                <a:cubicBezTo>
                  <a:pt x="6174" y="442"/>
                  <a:pt x="6174" y="442"/>
                  <a:pt x="6174" y="442"/>
                </a:cubicBezTo>
                <a:cubicBezTo>
                  <a:pt x="6189" y="436"/>
                  <a:pt x="6204" y="431"/>
                  <a:pt x="6219" y="425"/>
                </a:cubicBezTo>
                <a:cubicBezTo>
                  <a:pt x="6220" y="428"/>
                  <a:pt x="6220" y="428"/>
                  <a:pt x="6220" y="428"/>
                </a:cubicBezTo>
                <a:cubicBezTo>
                  <a:pt x="6205" y="434"/>
                  <a:pt x="6190" y="440"/>
                  <a:pt x="6175" y="446"/>
                </a:cubicBezTo>
                <a:close/>
                <a:moveTo>
                  <a:pt x="3379" y="432"/>
                </a:moveTo>
                <a:cubicBezTo>
                  <a:pt x="3363" y="428"/>
                  <a:pt x="3347" y="425"/>
                  <a:pt x="3332" y="422"/>
                </a:cubicBezTo>
                <a:cubicBezTo>
                  <a:pt x="3332" y="418"/>
                  <a:pt x="3332" y="418"/>
                  <a:pt x="3332" y="418"/>
                </a:cubicBezTo>
                <a:cubicBezTo>
                  <a:pt x="3348" y="421"/>
                  <a:pt x="3364" y="425"/>
                  <a:pt x="3379" y="428"/>
                </a:cubicBezTo>
                <a:lnTo>
                  <a:pt x="3379" y="432"/>
                </a:lnTo>
                <a:close/>
                <a:moveTo>
                  <a:pt x="3285" y="412"/>
                </a:moveTo>
                <a:cubicBezTo>
                  <a:pt x="3269" y="409"/>
                  <a:pt x="3253" y="405"/>
                  <a:pt x="3238" y="402"/>
                </a:cubicBezTo>
                <a:cubicBezTo>
                  <a:pt x="3238" y="398"/>
                  <a:pt x="3238" y="398"/>
                  <a:pt x="3238" y="398"/>
                </a:cubicBezTo>
                <a:cubicBezTo>
                  <a:pt x="3254" y="402"/>
                  <a:pt x="3270" y="405"/>
                  <a:pt x="3285" y="408"/>
                </a:cubicBezTo>
                <a:lnTo>
                  <a:pt x="3285" y="412"/>
                </a:lnTo>
                <a:close/>
                <a:moveTo>
                  <a:pt x="6265" y="410"/>
                </a:moveTo>
                <a:cubicBezTo>
                  <a:pt x="6263" y="407"/>
                  <a:pt x="6263" y="407"/>
                  <a:pt x="6263" y="407"/>
                </a:cubicBezTo>
                <a:cubicBezTo>
                  <a:pt x="6278" y="400"/>
                  <a:pt x="6293" y="394"/>
                  <a:pt x="6307" y="387"/>
                </a:cubicBezTo>
                <a:cubicBezTo>
                  <a:pt x="6309" y="391"/>
                  <a:pt x="6309" y="391"/>
                  <a:pt x="6309" y="391"/>
                </a:cubicBezTo>
                <a:cubicBezTo>
                  <a:pt x="6294" y="398"/>
                  <a:pt x="6279" y="404"/>
                  <a:pt x="6265" y="410"/>
                </a:cubicBezTo>
                <a:close/>
                <a:moveTo>
                  <a:pt x="2" y="402"/>
                </a:moveTo>
                <a:cubicBezTo>
                  <a:pt x="0" y="399"/>
                  <a:pt x="0" y="399"/>
                  <a:pt x="0" y="399"/>
                </a:cubicBezTo>
                <a:cubicBezTo>
                  <a:pt x="12" y="390"/>
                  <a:pt x="26" y="381"/>
                  <a:pt x="40" y="372"/>
                </a:cubicBezTo>
                <a:cubicBezTo>
                  <a:pt x="42" y="376"/>
                  <a:pt x="42" y="376"/>
                  <a:pt x="42" y="376"/>
                </a:cubicBezTo>
                <a:cubicBezTo>
                  <a:pt x="28" y="385"/>
                  <a:pt x="14" y="394"/>
                  <a:pt x="2" y="402"/>
                </a:cubicBezTo>
                <a:close/>
                <a:moveTo>
                  <a:pt x="3191" y="392"/>
                </a:moveTo>
                <a:cubicBezTo>
                  <a:pt x="3175" y="389"/>
                  <a:pt x="3159" y="385"/>
                  <a:pt x="3144" y="382"/>
                </a:cubicBezTo>
                <a:cubicBezTo>
                  <a:pt x="3145" y="378"/>
                  <a:pt x="3145" y="378"/>
                  <a:pt x="3145" y="378"/>
                </a:cubicBezTo>
                <a:cubicBezTo>
                  <a:pt x="3160" y="381"/>
                  <a:pt x="3176" y="385"/>
                  <a:pt x="3192" y="388"/>
                </a:cubicBezTo>
                <a:lnTo>
                  <a:pt x="3191" y="392"/>
                </a:lnTo>
                <a:close/>
                <a:moveTo>
                  <a:pt x="3097" y="371"/>
                </a:moveTo>
                <a:cubicBezTo>
                  <a:pt x="3081" y="368"/>
                  <a:pt x="3066" y="364"/>
                  <a:pt x="3050" y="361"/>
                </a:cubicBezTo>
                <a:cubicBezTo>
                  <a:pt x="3051" y="357"/>
                  <a:pt x="3051" y="357"/>
                  <a:pt x="3051" y="357"/>
                </a:cubicBezTo>
                <a:cubicBezTo>
                  <a:pt x="3067" y="360"/>
                  <a:pt x="3082" y="364"/>
                  <a:pt x="3098" y="367"/>
                </a:cubicBezTo>
                <a:lnTo>
                  <a:pt x="3097" y="371"/>
                </a:lnTo>
                <a:close/>
                <a:moveTo>
                  <a:pt x="6352" y="371"/>
                </a:moveTo>
                <a:cubicBezTo>
                  <a:pt x="6350" y="367"/>
                  <a:pt x="6350" y="367"/>
                  <a:pt x="6350" y="367"/>
                </a:cubicBezTo>
                <a:cubicBezTo>
                  <a:pt x="6365" y="360"/>
                  <a:pt x="6379" y="353"/>
                  <a:pt x="6393" y="346"/>
                </a:cubicBezTo>
                <a:cubicBezTo>
                  <a:pt x="6395" y="350"/>
                  <a:pt x="6395" y="350"/>
                  <a:pt x="6395" y="350"/>
                </a:cubicBezTo>
                <a:cubicBezTo>
                  <a:pt x="6381" y="357"/>
                  <a:pt x="6367" y="364"/>
                  <a:pt x="6352" y="371"/>
                </a:cubicBezTo>
                <a:close/>
                <a:moveTo>
                  <a:pt x="3003" y="350"/>
                </a:moveTo>
                <a:cubicBezTo>
                  <a:pt x="2988" y="347"/>
                  <a:pt x="2972" y="343"/>
                  <a:pt x="2956" y="339"/>
                </a:cubicBezTo>
                <a:cubicBezTo>
                  <a:pt x="2957" y="335"/>
                  <a:pt x="2957" y="335"/>
                  <a:pt x="2957" y="335"/>
                </a:cubicBezTo>
                <a:cubicBezTo>
                  <a:pt x="2973" y="339"/>
                  <a:pt x="2988" y="343"/>
                  <a:pt x="3004" y="346"/>
                </a:cubicBezTo>
                <a:lnTo>
                  <a:pt x="3003" y="350"/>
                </a:lnTo>
                <a:close/>
                <a:moveTo>
                  <a:pt x="82" y="350"/>
                </a:moveTo>
                <a:cubicBezTo>
                  <a:pt x="80" y="347"/>
                  <a:pt x="80" y="347"/>
                  <a:pt x="80" y="347"/>
                </a:cubicBezTo>
                <a:cubicBezTo>
                  <a:pt x="94" y="338"/>
                  <a:pt x="108" y="330"/>
                  <a:pt x="122" y="322"/>
                </a:cubicBezTo>
                <a:cubicBezTo>
                  <a:pt x="124" y="325"/>
                  <a:pt x="124" y="325"/>
                  <a:pt x="124" y="325"/>
                </a:cubicBezTo>
                <a:cubicBezTo>
                  <a:pt x="110" y="334"/>
                  <a:pt x="96" y="342"/>
                  <a:pt x="82" y="350"/>
                </a:cubicBezTo>
                <a:close/>
                <a:moveTo>
                  <a:pt x="2910" y="328"/>
                </a:moveTo>
                <a:cubicBezTo>
                  <a:pt x="2894" y="325"/>
                  <a:pt x="2878" y="321"/>
                  <a:pt x="2863" y="317"/>
                </a:cubicBezTo>
                <a:cubicBezTo>
                  <a:pt x="2864" y="314"/>
                  <a:pt x="2864" y="314"/>
                  <a:pt x="2864" y="314"/>
                </a:cubicBezTo>
                <a:cubicBezTo>
                  <a:pt x="2879" y="317"/>
                  <a:pt x="2895" y="321"/>
                  <a:pt x="2911" y="325"/>
                </a:cubicBezTo>
                <a:lnTo>
                  <a:pt x="2910" y="328"/>
                </a:lnTo>
                <a:close/>
                <a:moveTo>
                  <a:pt x="2816" y="306"/>
                </a:moveTo>
                <a:cubicBezTo>
                  <a:pt x="2801" y="303"/>
                  <a:pt x="2785" y="299"/>
                  <a:pt x="2770" y="295"/>
                </a:cubicBezTo>
                <a:cubicBezTo>
                  <a:pt x="2770" y="291"/>
                  <a:pt x="2770" y="291"/>
                  <a:pt x="2770" y="291"/>
                </a:cubicBezTo>
                <a:cubicBezTo>
                  <a:pt x="2786" y="295"/>
                  <a:pt x="2802" y="299"/>
                  <a:pt x="2817" y="303"/>
                </a:cubicBezTo>
                <a:lnTo>
                  <a:pt x="2816" y="306"/>
                </a:lnTo>
                <a:close/>
                <a:moveTo>
                  <a:pt x="165" y="302"/>
                </a:moveTo>
                <a:cubicBezTo>
                  <a:pt x="164" y="298"/>
                  <a:pt x="164" y="298"/>
                  <a:pt x="164" y="298"/>
                </a:cubicBezTo>
                <a:cubicBezTo>
                  <a:pt x="177" y="291"/>
                  <a:pt x="192" y="283"/>
                  <a:pt x="206" y="275"/>
                </a:cubicBezTo>
                <a:cubicBezTo>
                  <a:pt x="208" y="279"/>
                  <a:pt x="208" y="279"/>
                  <a:pt x="208" y="279"/>
                </a:cubicBezTo>
                <a:cubicBezTo>
                  <a:pt x="194" y="286"/>
                  <a:pt x="179" y="294"/>
                  <a:pt x="165" y="302"/>
                </a:cubicBezTo>
                <a:close/>
                <a:moveTo>
                  <a:pt x="2723" y="284"/>
                </a:moveTo>
                <a:cubicBezTo>
                  <a:pt x="2707" y="280"/>
                  <a:pt x="2692" y="276"/>
                  <a:pt x="2676" y="273"/>
                </a:cubicBezTo>
                <a:cubicBezTo>
                  <a:pt x="2677" y="269"/>
                  <a:pt x="2677" y="269"/>
                  <a:pt x="2677" y="269"/>
                </a:cubicBezTo>
                <a:cubicBezTo>
                  <a:pt x="2693" y="273"/>
                  <a:pt x="2708" y="276"/>
                  <a:pt x="2724" y="280"/>
                </a:cubicBezTo>
                <a:lnTo>
                  <a:pt x="2723" y="284"/>
                </a:lnTo>
                <a:close/>
                <a:moveTo>
                  <a:pt x="2630" y="261"/>
                </a:moveTo>
                <a:cubicBezTo>
                  <a:pt x="2614" y="257"/>
                  <a:pt x="2598" y="254"/>
                  <a:pt x="2583" y="250"/>
                </a:cubicBezTo>
                <a:cubicBezTo>
                  <a:pt x="2584" y="246"/>
                  <a:pt x="2584" y="246"/>
                  <a:pt x="2584" y="246"/>
                </a:cubicBezTo>
                <a:cubicBezTo>
                  <a:pt x="2599" y="250"/>
                  <a:pt x="2615" y="254"/>
                  <a:pt x="2630" y="257"/>
                </a:cubicBezTo>
                <a:lnTo>
                  <a:pt x="2630" y="261"/>
                </a:lnTo>
                <a:close/>
                <a:moveTo>
                  <a:pt x="250" y="257"/>
                </a:moveTo>
                <a:cubicBezTo>
                  <a:pt x="249" y="254"/>
                  <a:pt x="249" y="254"/>
                  <a:pt x="249" y="254"/>
                </a:cubicBezTo>
                <a:cubicBezTo>
                  <a:pt x="263" y="246"/>
                  <a:pt x="277" y="239"/>
                  <a:pt x="292" y="232"/>
                </a:cubicBezTo>
                <a:cubicBezTo>
                  <a:pt x="294" y="236"/>
                  <a:pt x="294" y="236"/>
                  <a:pt x="294" y="236"/>
                </a:cubicBezTo>
                <a:cubicBezTo>
                  <a:pt x="279" y="243"/>
                  <a:pt x="265" y="250"/>
                  <a:pt x="250" y="257"/>
                </a:cubicBezTo>
                <a:close/>
                <a:moveTo>
                  <a:pt x="2536" y="238"/>
                </a:moveTo>
                <a:cubicBezTo>
                  <a:pt x="2521" y="234"/>
                  <a:pt x="2505" y="231"/>
                  <a:pt x="2490" y="227"/>
                </a:cubicBezTo>
                <a:cubicBezTo>
                  <a:pt x="2491" y="223"/>
                  <a:pt x="2491" y="223"/>
                  <a:pt x="2491" y="223"/>
                </a:cubicBezTo>
                <a:cubicBezTo>
                  <a:pt x="2506" y="227"/>
                  <a:pt x="2522" y="231"/>
                  <a:pt x="2537" y="234"/>
                </a:cubicBezTo>
                <a:lnTo>
                  <a:pt x="2536" y="238"/>
                </a:lnTo>
                <a:close/>
                <a:moveTo>
                  <a:pt x="337" y="216"/>
                </a:moveTo>
                <a:cubicBezTo>
                  <a:pt x="336" y="212"/>
                  <a:pt x="336" y="212"/>
                  <a:pt x="336" y="212"/>
                </a:cubicBezTo>
                <a:cubicBezTo>
                  <a:pt x="350" y="206"/>
                  <a:pt x="365" y="199"/>
                  <a:pt x="380" y="193"/>
                </a:cubicBezTo>
                <a:cubicBezTo>
                  <a:pt x="381" y="197"/>
                  <a:pt x="381" y="197"/>
                  <a:pt x="381" y="197"/>
                </a:cubicBezTo>
                <a:cubicBezTo>
                  <a:pt x="366" y="203"/>
                  <a:pt x="352" y="209"/>
                  <a:pt x="337" y="216"/>
                </a:cubicBezTo>
                <a:close/>
                <a:moveTo>
                  <a:pt x="2443" y="215"/>
                </a:moveTo>
                <a:cubicBezTo>
                  <a:pt x="2397" y="203"/>
                  <a:pt x="2397" y="203"/>
                  <a:pt x="2397" y="203"/>
                </a:cubicBezTo>
                <a:cubicBezTo>
                  <a:pt x="2397" y="200"/>
                  <a:pt x="2397" y="200"/>
                  <a:pt x="2397" y="200"/>
                </a:cubicBezTo>
                <a:cubicBezTo>
                  <a:pt x="2444" y="211"/>
                  <a:pt x="2444" y="211"/>
                  <a:pt x="2444" y="211"/>
                </a:cubicBezTo>
                <a:lnTo>
                  <a:pt x="2443" y="215"/>
                </a:lnTo>
                <a:close/>
                <a:moveTo>
                  <a:pt x="2350" y="192"/>
                </a:moveTo>
                <a:cubicBezTo>
                  <a:pt x="2303" y="180"/>
                  <a:pt x="2303" y="180"/>
                  <a:pt x="2303" y="180"/>
                </a:cubicBezTo>
                <a:cubicBezTo>
                  <a:pt x="2304" y="176"/>
                  <a:pt x="2304" y="176"/>
                  <a:pt x="2304" y="176"/>
                </a:cubicBezTo>
                <a:cubicBezTo>
                  <a:pt x="2351" y="188"/>
                  <a:pt x="2351" y="188"/>
                  <a:pt x="2351" y="188"/>
                </a:cubicBezTo>
                <a:lnTo>
                  <a:pt x="2350" y="192"/>
                </a:lnTo>
                <a:close/>
                <a:moveTo>
                  <a:pt x="425" y="178"/>
                </a:moveTo>
                <a:cubicBezTo>
                  <a:pt x="424" y="175"/>
                  <a:pt x="424" y="175"/>
                  <a:pt x="424" y="175"/>
                </a:cubicBezTo>
                <a:cubicBezTo>
                  <a:pt x="439" y="169"/>
                  <a:pt x="454" y="163"/>
                  <a:pt x="469" y="157"/>
                </a:cubicBezTo>
                <a:cubicBezTo>
                  <a:pt x="470" y="161"/>
                  <a:pt x="470" y="161"/>
                  <a:pt x="470" y="161"/>
                </a:cubicBezTo>
                <a:cubicBezTo>
                  <a:pt x="455" y="166"/>
                  <a:pt x="440" y="172"/>
                  <a:pt x="425" y="178"/>
                </a:cubicBezTo>
                <a:close/>
                <a:moveTo>
                  <a:pt x="2257" y="168"/>
                </a:moveTo>
                <a:cubicBezTo>
                  <a:pt x="2210" y="157"/>
                  <a:pt x="2210" y="157"/>
                  <a:pt x="2210" y="157"/>
                </a:cubicBezTo>
                <a:cubicBezTo>
                  <a:pt x="2211" y="153"/>
                  <a:pt x="2211" y="153"/>
                  <a:pt x="2211" y="153"/>
                </a:cubicBezTo>
                <a:cubicBezTo>
                  <a:pt x="2258" y="165"/>
                  <a:pt x="2258" y="165"/>
                  <a:pt x="2258" y="165"/>
                </a:cubicBezTo>
                <a:lnTo>
                  <a:pt x="2257" y="168"/>
                </a:lnTo>
                <a:close/>
                <a:moveTo>
                  <a:pt x="2164" y="145"/>
                </a:moveTo>
                <a:cubicBezTo>
                  <a:pt x="2148" y="141"/>
                  <a:pt x="2132" y="137"/>
                  <a:pt x="2117" y="134"/>
                </a:cubicBezTo>
                <a:cubicBezTo>
                  <a:pt x="2118" y="130"/>
                  <a:pt x="2118" y="130"/>
                  <a:pt x="2118" y="130"/>
                </a:cubicBezTo>
                <a:cubicBezTo>
                  <a:pt x="2133" y="134"/>
                  <a:pt x="2149" y="137"/>
                  <a:pt x="2165" y="141"/>
                </a:cubicBezTo>
                <a:lnTo>
                  <a:pt x="2164" y="145"/>
                </a:lnTo>
                <a:close/>
                <a:moveTo>
                  <a:pt x="515" y="144"/>
                </a:moveTo>
                <a:cubicBezTo>
                  <a:pt x="514" y="140"/>
                  <a:pt x="514" y="140"/>
                  <a:pt x="514" y="140"/>
                </a:cubicBezTo>
                <a:cubicBezTo>
                  <a:pt x="529" y="135"/>
                  <a:pt x="544" y="130"/>
                  <a:pt x="559" y="124"/>
                </a:cubicBezTo>
                <a:cubicBezTo>
                  <a:pt x="560" y="128"/>
                  <a:pt x="560" y="128"/>
                  <a:pt x="560" y="128"/>
                </a:cubicBezTo>
                <a:cubicBezTo>
                  <a:pt x="545" y="133"/>
                  <a:pt x="530" y="139"/>
                  <a:pt x="515" y="144"/>
                </a:cubicBezTo>
                <a:close/>
                <a:moveTo>
                  <a:pt x="2070" y="122"/>
                </a:moveTo>
                <a:cubicBezTo>
                  <a:pt x="2055" y="118"/>
                  <a:pt x="2039" y="114"/>
                  <a:pt x="2024" y="111"/>
                </a:cubicBezTo>
                <a:cubicBezTo>
                  <a:pt x="2025" y="107"/>
                  <a:pt x="2025" y="107"/>
                  <a:pt x="2025" y="107"/>
                </a:cubicBezTo>
                <a:cubicBezTo>
                  <a:pt x="2040" y="110"/>
                  <a:pt x="2056" y="114"/>
                  <a:pt x="2071" y="118"/>
                </a:cubicBezTo>
                <a:lnTo>
                  <a:pt x="2070" y="122"/>
                </a:lnTo>
                <a:close/>
                <a:moveTo>
                  <a:pt x="606" y="113"/>
                </a:moveTo>
                <a:cubicBezTo>
                  <a:pt x="605" y="109"/>
                  <a:pt x="605" y="109"/>
                  <a:pt x="605" y="109"/>
                </a:cubicBezTo>
                <a:cubicBezTo>
                  <a:pt x="620" y="105"/>
                  <a:pt x="635" y="100"/>
                  <a:pt x="651" y="95"/>
                </a:cubicBezTo>
                <a:cubicBezTo>
                  <a:pt x="652" y="99"/>
                  <a:pt x="652" y="99"/>
                  <a:pt x="652" y="99"/>
                </a:cubicBezTo>
                <a:cubicBezTo>
                  <a:pt x="637" y="104"/>
                  <a:pt x="621" y="109"/>
                  <a:pt x="606" y="113"/>
                </a:cubicBezTo>
                <a:close/>
                <a:moveTo>
                  <a:pt x="1977" y="99"/>
                </a:moveTo>
                <a:cubicBezTo>
                  <a:pt x="1962" y="95"/>
                  <a:pt x="1946" y="92"/>
                  <a:pt x="1931" y="88"/>
                </a:cubicBezTo>
                <a:cubicBezTo>
                  <a:pt x="1932" y="84"/>
                  <a:pt x="1932" y="84"/>
                  <a:pt x="1932" y="84"/>
                </a:cubicBezTo>
                <a:cubicBezTo>
                  <a:pt x="1947" y="88"/>
                  <a:pt x="1962" y="92"/>
                  <a:pt x="1978" y="95"/>
                </a:cubicBezTo>
                <a:lnTo>
                  <a:pt x="1977" y="99"/>
                </a:lnTo>
                <a:close/>
                <a:moveTo>
                  <a:pt x="698" y="86"/>
                </a:moveTo>
                <a:cubicBezTo>
                  <a:pt x="697" y="82"/>
                  <a:pt x="697" y="82"/>
                  <a:pt x="697" y="82"/>
                </a:cubicBezTo>
                <a:cubicBezTo>
                  <a:pt x="712" y="78"/>
                  <a:pt x="728" y="74"/>
                  <a:pt x="743" y="70"/>
                </a:cubicBezTo>
                <a:cubicBezTo>
                  <a:pt x="744" y="74"/>
                  <a:pt x="744" y="74"/>
                  <a:pt x="744" y="74"/>
                </a:cubicBezTo>
                <a:cubicBezTo>
                  <a:pt x="729" y="78"/>
                  <a:pt x="713" y="82"/>
                  <a:pt x="698" y="86"/>
                </a:cubicBezTo>
                <a:close/>
                <a:moveTo>
                  <a:pt x="1884" y="77"/>
                </a:moveTo>
                <a:cubicBezTo>
                  <a:pt x="1868" y="73"/>
                  <a:pt x="1853" y="70"/>
                  <a:pt x="1837" y="66"/>
                </a:cubicBezTo>
                <a:cubicBezTo>
                  <a:pt x="1838" y="62"/>
                  <a:pt x="1838" y="62"/>
                  <a:pt x="1838" y="62"/>
                </a:cubicBezTo>
                <a:cubicBezTo>
                  <a:pt x="1853" y="66"/>
                  <a:pt x="1869" y="69"/>
                  <a:pt x="1885" y="73"/>
                </a:cubicBezTo>
                <a:lnTo>
                  <a:pt x="1884" y="77"/>
                </a:lnTo>
                <a:close/>
                <a:moveTo>
                  <a:pt x="791" y="63"/>
                </a:moveTo>
                <a:cubicBezTo>
                  <a:pt x="790" y="59"/>
                  <a:pt x="790" y="59"/>
                  <a:pt x="790" y="59"/>
                </a:cubicBezTo>
                <a:cubicBezTo>
                  <a:pt x="806" y="55"/>
                  <a:pt x="821" y="52"/>
                  <a:pt x="837" y="49"/>
                </a:cubicBezTo>
                <a:cubicBezTo>
                  <a:pt x="838" y="53"/>
                  <a:pt x="838" y="53"/>
                  <a:pt x="838" y="53"/>
                </a:cubicBezTo>
                <a:cubicBezTo>
                  <a:pt x="822" y="56"/>
                  <a:pt x="807" y="59"/>
                  <a:pt x="791" y="63"/>
                </a:cubicBezTo>
                <a:close/>
                <a:moveTo>
                  <a:pt x="1790" y="55"/>
                </a:moveTo>
                <a:cubicBezTo>
                  <a:pt x="1775" y="52"/>
                  <a:pt x="1759" y="49"/>
                  <a:pt x="1743" y="46"/>
                </a:cubicBezTo>
                <a:cubicBezTo>
                  <a:pt x="1744" y="42"/>
                  <a:pt x="1744" y="42"/>
                  <a:pt x="1744" y="42"/>
                </a:cubicBezTo>
                <a:cubicBezTo>
                  <a:pt x="1760" y="45"/>
                  <a:pt x="1776" y="48"/>
                  <a:pt x="1791" y="51"/>
                </a:cubicBezTo>
                <a:lnTo>
                  <a:pt x="1790" y="55"/>
                </a:lnTo>
                <a:close/>
                <a:moveTo>
                  <a:pt x="885" y="43"/>
                </a:moveTo>
                <a:cubicBezTo>
                  <a:pt x="884" y="39"/>
                  <a:pt x="884" y="39"/>
                  <a:pt x="884" y="39"/>
                </a:cubicBezTo>
                <a:cubicBezTo>
                  <a:pt x="900" y="36"/>
                  <a:pt x="916" y="34"/>
                  <a:pt x="932" y="31"/>
                </a:cubicBezTo>
                <a:cubicBezTo>
                  <a:pt x="932" y="35"/>
                  <a:pt x="932" y="35"/>
                  <a:pt x="932" y="35"/>
                </a:cubicBezTo>
                <a:cubicBezTo>
                  <a:pt x="917" y="38"/>
                  <a:pt x="901" y="40"/>
                  <a:pt x="885" y="43"/>
                </a:cubicBezTo>
                <a:close/>
                <a:moveTo>
                  <a:pt x="1696" y="37"/>
                </a:moveTo>
                <a:cubicBezTo>
                  <a:pt x="1680" y="34"/>
                  <a:pt x="1664" y="32"/>
                  <a:pt x="1649" y="29"/>
                </a:cubicBezTo>
                <a:cubicBezTo>
                  <a:pt x="1649" y="25"/>
                  <a:pt x="1649" y="25"/>
                  <a:pt x="1649" y="25"/>
                </a:cubicBezTo>
                <a:cubicBezTo>
                  <a:pt x="1665" y="28"/>
                  <a:pt x="1681" y="30"/>
                  <a:pt x="1697" y="33"/>
                </a:cubicBezTo>
                <a:lnTo>
                  <a:pt x="1696" y="37"/>
                </a:lnTo>
                <a:close/>
                <a:moveTo>
                  <a:pt x="980" y="28"/>
                </a:moveTo>
                <a:cubicBezTo>
                  <a:pt x="979" y="24"/>
                  <a:pt x="979" y="24"/>
                  <a:pt x="979" y="24"/>
                </a:cubicBezTo>
                <a:cubicBezTo>
                  <a:pt x="995" y="21"/>
                  <a:pt x="1011" y="19"/>
                  <a:pt x="1027" y="17"/>
                </a:cubicBezTo>
                <a:cubicBezTo>
                  <a:pt x="1027" y="21"/>
                  <a:pt x="1027" y="21"/>
                  <a:pt x="1027" y="21"/>
                </a:cubicBezTo>
                <a:cubicBezTo>
                  <a:pt x="1011" y="23"/>
                  <a:pt x="995" y="25"/>
                  <a:pt x="980" y="28"/>
                </a:cubicBezTo>
                <a:close/>
                <a:moveTo>
                  <a:pt x="1601" y="23"/>
                </a:moveTo>
                <a:cubicBezTo>
                  <a:pt x="1585" y="21"/>
                  <a:pt x="1569" y="19"/>
                  <a:pt x="1554" y="17"/>
                </a:cubicBezTo>
                <a:cubicBezTo>
                  <a:pt x="1554" y="13"/>
                  <a:pt x="1554" y="13"/>
                  <a:pt x="1554" y="13"/>
                </a:cubicBezTo>
                <a:cubicBezTo>
                  <a:pt x="1570" y="15"/>
                  <a:pt x="1586" y="17"/>
                  <a:pt x="1602" y="19"/>
                </a:cubicBezTo>
                <a:lnTo>
                  <a:pt x="1601" y="23"/>
                </a:lnTo>
                <a:close/>
                <a:moveTo>
                  <a:pt x="1075" y="16"/>
                </a:moveTo>
                <a:cubicBezTo>
                  <a:pt x="1074" y="12"/>
                  <a:pt x="1074" y="12"/>
                  <a:pt x="1074" y="12"/>
                </a:cubicBezTo>
                <a:cubicBezTo>
                  <a:pt x="1090" y="10"/>
                  <a:pt x="1106" y="9"/>
                  <a:pt x="1122" y="7"/>
                </a:cubicBezTo>
                <a:cubicBezTo>
                  <a:pt x="1123" y="11"/>
                  <a:pt x="1123" y="11"/>
                  <a:pt x="1123" y="11"/>
                </a:cubicBezTo>
                <a:cubicBezTo>
                  <a:pt x="1107" y="13"/>
                  <a:pt x="1091" y="14"/>
                  <a:pt x="1075" y="16"/>
                </a:cubicBezTo>
                <a:close/>
                <a:moveTo>
                  <a:pt x="1506" y="12"/>
                </a:moveTo>
                <a:cubicBezTo>
                  <a:pt x="1490" y="11"/>
                  <a:pt x="1474" y="10"/>
                  <a:pt x="1458" y="9"/>
                </a:cubicBezTo>
                <a:cubicBezTo>
                  <a:pt x="1458" y="5"/>
                  <a:pt x="1458" y="5"/>
                  <a:pt x="1458" y="5"/>
                </a:cubicBezTo>
                <a:cubicBezTo>
                  <a:pt x="1474" y="6"/>
                  <a:pt x="1490" y="7"/>
                  <a:pt x="1506" y="8"/>
                </a:cubicBezTo>
                <a:lnTo>
                  <a:pt x="1506" y="12"/>
                </a:lnTo>
                <a:close/>
                <a:moveTo>
                  <a:pt x="1170" y="8"/>
                </a:moveTo>
                <a:cubicBezTo>
                  <a:pt x="1170" y="4"/>
                  <a:pt x="1170" y="4"/>
                  <a:pt x="1170" y="4"/>
                </a:cubicBezTo>
                <a:cubicBezTo>
                  <a:pt x="1186" y="3"/>
                  <a:pt x="1202" y="2"/>
                  <a:pt x="1218" y="1"/>
                </a:cubicBezTo>
                <a:cubicBezTo>
                  <a:pt x="1218" y="5"/>
                  <a:pt x="1218" y="5"/>
                  <a:pt x="1218" y="5"/>
                </a:cubicBezTo>
                <a:cubicBezTo>
                  <a:pt x="1202" y="6"/>
                  <a:pt x="1186" y="7"/>
                  <a:pt x="1170" y="8"/>
                </a:cubicBezTo>
                <a:close/>
                <a:moveTo>
                  <a:pt x="1410" y="6"/>
                </a:moveTo>
                <a:cubicBezTo>
                  <a:pt x="1394" y="5"/>
                  <a:pt x="1378" y="5"/>
                  <a:pt x="1362" y="4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78" y="1"/>
                  <a:pt x="1394" y="1"/>
                  <a:pt x="1410" y="2"/>
                </a:cubicBezTo>
                <a:lnTo>
                  <a:pt x="1410" y="6"/>
                </a:lnTo>
                <a:close/>
                <a:moveTo>
                  <a:pt x="1266" y="4"/>
                </a:moveTo>
                <a:cubicBezTo>
                  <a:pt x="1266" y="0"/>
                  <a:pt x="1266" y="0"/>
                  <a:pt x="1266" y="0"/>
                </a:cubicBezTo>
                <a:cubicBezTo>
                  <a:pt x="1280" y="0"/>
                  <a:pt x="1294" y="0"/>
                  <a:pt x="1308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08" y="4"/>
                  <a:pt x="1308" y="4"/>
                  <a:pt x="1308" y="4"/>
                </a:cubicBezTo>
                <a:cubicBezTo>
                  <a:pt x="1294" y="4"/>
                  <a:pt x="1280" y="4"/>
                  <a:pt x="1266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99694" y="4534826"/>
            <a:ext cx="3069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20世纪50年代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4630034" y="3417661"/>
            <a:ext cx="35984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20世纪70年代末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9665985" y="1927403"/>
            <a:ext cx="16513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改革开放引发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家庭观念转变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71" name="Rectangle 12"/>
          <p:cNvSpPr>
            <a:spLocks noChangeArrowheads="1"/>
          </p:cNvSpPr>
          <p:nvPr/>
        </p:nvSpPr>
        <p:spPr bwMode="auto">
          <a:xfrm>
            <a:off x="1199694" y="5118338"/>
            <a:ext cx="28178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受首部《婚姻法》影响，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单身男性居多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4671310" y="2802108"/>
            <a:ext cx="278287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知青为返城纷纷离婚，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单身女性居多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8578301" y="2519256"/>
            <a:ext cx="3156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20世纪90年代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7065" y="4082974"/>
            <a:ext cx="3025549" cy="231670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1426" y="2331919"/>
            <a:ext cx="2945529" cy="2144713"/>
          </a:xfrm>
          <a:prstGeom prst="rect">
            <a:avLst/>
          </a:prstGeom>
        </p:spPr>
      </p:pic>
      <p:pic>
        <p:nvPicPr>
          <p:cNvPr id="125" name="图形 124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4221"/>
          <a:stretch>
            <a:fillRect/>
          </a:stretch>
        </p:blipFill>
        <p:spPr>
          <a:xfrm>
            <a:off x="8009881" y="2089551"/>
            <a:ext cx="3953291" cy="4346420"/>
          </a:xfrm>
          <a:custGeom>
            <a:avLst/>
            <a:gdLst>
              <a:gd name="connsiteX0" fmla="*/ 0 w 3953291"/>
              <a:gd name="connsiteY0" fmla="*/ 0 h 4346420"/>
              <a:gd name="connsiteX1" fmla="*/ 3953291 w 3953291"/>
              <a:gd name="connsiteY1" fmla="*/ 0 h 4346420"/>
              <a:gd name="connsiteX2" fmla="*/ 3953291 w 3953291"/>
              <a:gd name="connsiteY2" fmla="*/ 4346420 h 4346420"/>
              <a:gd name="connsiteX3" fmla="*/ 0 w 3953291"/>
              <a:gd name="connsiteY3" fmla="*/ 4346420 h 434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291" h="4346420">
                <a:moveTo>
                  <a:pt x="0" y="0"/>
                </a:moveTo>
                <a:lnTo>
                  <a:pt x="3953291" y="0"/>
                </a:lnTo>
                <a:lnTo>
                  <a:pt x="3953291" y="4346420"/>
                </a:lnTo>
                <a:lnTo>
                  <a:pt x="0" y="4346420"/>
                </a:lnTo>
                <a:close/>
              </a:path>
            </a:pathLst>
          </a:custGeom>
        </p:spPr>
      </p:pic>
      <p:sp>
        <p:nvSpPr>
          <p:cNvPr id="3142" name="Freeform 105"/>
          <p:cNvSpPr>
            <a:spLocks/>
          </p:cNvSpPr>
          <p:nvPr/>
        </p:nvSpPr>
        <p:spPr bwMode="auto">
          <a:xfrm>
            <a:off x="2013746" y="883842"/>
            <a:ext cx="5790044" cy="857433"/>
          </a:xfrm>
          <a:custGeom>
            <a:avLst/>
            <a:gdLst>
              <a:gd name="T0" fmla="*/ 2660 w 2669"/>
              <a:gd name="T1" fmla="*/ 111 h 395"/>
              <a:gd name="T2" fmla="*/ 2549 w 2669"/>
              <a:gd name="T3" fmla="*/ 2 h 395"/>
              <a:gd name="T4" fmla="*/ 2446 w 2669"/>
              <a:gd name="T5" fmla="*/ 88 h 395"/>
              <a:gd name="T6" fmla="*/ 2446 w 2669"/>
              <a:gd name="T7" fmla="*/ 88 h 395"/>
              <a:gd name="T8" fmla="*/ 0 w 2669"/>
              <a:gd name="T9" fmla="*/ 94 h 395"/>
              <a:gd name="T10" fmla="*/ 6 w 2669"/>
              <a:gd name="T11" fmla="*/ 312 h 395"/>
              <a:gd name="T12" fmla="*/ 2451 w 2669"/>
              <a:gd name="T13" fmla="*/ 306 h 395"/>
              <a:gd name="T14" fmla="*/ 2451 w 2669"/>
              <a:gd name="T15" fmla="*/ 306 h 395"/>
              <a:gd name="T16" fmla="*/ 2575 w 2669"/>
              <a:gd name="T17" fmla="*/ 385 h 395"/>
              <a:gd name="T18" fmla="*/ 2663 w 2669"/>
              <a:gd name="T19" fmla="*/ 293 h 395"/>
              <a:gd name="T20" fmla="*/ 2622 w 2669"/>
              <a:gd name="T21" fmla="*/ 193 h 395"/>
              <a:gd name="T22" fmla="*/ 2622 w 2669"/>
              <a:gd name="T23" fmla="*/ 193 h 395"/>
              <a:gd name="T24" fmla="*/ 2660 w 2669"/>
              <a:gd name="T25" fmla="*/ 11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69" h="395">
                <a:moveTo>
                  <a:pt x="2660" y="111"/>
                </a:moveTo>
                <a:cubicBezTo>
                  <a:pt x="2661" y="50"/>
                  <a:pt x="2610" y="0"/>
                  <a:pt x="2549" y="2"/>
                </a:cubicBezTo>
                <a:cubicBezTo>
                  <a:pt x="2498" y="4"/>
                  <a:pt x="2456" y="40"/>
                  <a:pt x="2446" y="88"/>
                </a:cubicBezTo>
                <a:cubicBezTo>
                  <a:pt x="2446" y="88"/>
                  <a:pt x="2446" y="88"/>
                  <a:pt x="2446" y="88"/>
                </a:cubicBezTo>
                <a:cubicBezTo>
                  <a:pt x="0" y="94"/>
                  <a:pt x="0" y="94"/>
                  <a:pt x="0" y="94"/>
                </a:cubicBezTo>
                <a:cubicBezTo>
                  <a:pt x="6" y="312"/>
                  <a:pt x="6" y="312"/>
                  <a:pt x="6" y="312"/>
                </a:cubicBezTo>
                <a:cubicBezTo>
                  <a:pt x="2451" y="306"/>
                  <a:pt x="2451" y="306"/>
                  <a:pt x="2451" y="306"/>
                </a:cubicBezTo>
                <a:cubicBezTo>
                  <a:pt x="2451" y="306"/>
                  <a:pt x="2451" y="306"/>
                  <a:pt x="2451" y="306"/>
                </a:cubicBezTo>
                <a:cubicBezTo>
                  <a:pt x="2465" y="359"/>
                  <a:pt x="2517" y="395"/>
                  <a:pt x="2575" y="385"/>
                </a:cubicBezTo>
                <a:cubicBezTo>
                  <a:pt x="2622" y="377"/>
                  <a:pt x="2658" y="340"/>
                  <a:pt x="2663" y="293"/>
                </a:cubicBezTo>
                <a:cubicBezTo>
                  <a:pt x="2669" y="252"/>
                  <a:pt x="2651" y="215"/>
                  <a:pt x="2622" y="193"/>
                </a:cubicBezTo>
                <a:cubicBezTo>
                  <a:pt x="2622" y="193"/>
                  <a:pt x="2622" y="193"/>
                  <a:pt x="2622" y="193"/>
                </a:cubicBezTo>
                <a:cubicBezTo>
                  <a:pt x="2645" y="173"/>
                  <a:pt x="2660" y="144"/>
                  <a:pt x="2660" y="1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3" name="Rectangle 106"/>
          <p:cNvSpPr>
            <a:spLocks noChangeArrowheads="1"/>
          </p:cNvSpPr>
          <p:nvPr/>
        </p:nvSpPr>
        <p:spPr bwMode="auto">
          <a:xfrm>
            <a:off x="5126361" y="1068737"/>
            <a:ext cx="26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3次的单身潮</a:t>
            </a:r>
            <a:endParaRPr kumimoji="0" lang="zh-CN" altLang="zh-CN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144" name="Freeform 107"/>
          <p:cNvSpPr>
            <a:spLocks noEditPoints="1"/>
          </p:cNvSpPr>
          <p:nvPr/>
        </p:nvSpPr>
        <p:spPr bwMode="auto">
          <a:xfrm>
            <a:off x="1004888" y="810023"/>
            <a:ext cx="1201922" cy="1020213"/>
          </a:xfrm>
          <a:custGeom>
            <a:avLst/>
            <a:gdLst>
              <a:gd name="T0" fmla="*/ 493 w 554"/>
              <a:gd name="T1" fmla="*/ 36 h 470"/>
              <a:gd name="T2" fmla="*/ 481 w 554"/>
              <a:gd name="T3" fmla="*/ 108 h 470"/>
              <a:gd name="T4" fmla="*/ 457 w 554"/>
              <a:gd name="T5" fmla="*/ 24 h 470"/>
              <a:gd name="T6" fmla="*/ 397 w 554"/>
              <a:gd name="T7" fmla="*/ 12 h 470"/>
              <a:gd name="T8" fmla="*/ 385 w 554"/>
              <a:gd name="T9" fmla="*/ 84 h 470"/>
              <a:gd name="T10" fmla="*/ 361 w 554"/>
              <a:gd name="T11" fmla="*/ 24 h 470"/>
              <a:gd name="T12" fmla="*/ 301 w 554"/>
              <a:gd name="T13" fmla="*/ 12 h 470"/>
              <a:gd name="T14" fmla="*/ 289 w 554"/>
              <a:gd name="T15" fmla="*/ 84 h 470"/>
              <a:gd name="T16" fmla="*/ 265 w 554"/>
              <a:gd name="T17" fmla="*/ 48 h 470"/>
              <a:gd name="T18" fmla="*/ 204 w 554"/>
              <a:gd name="T19" fmla="*/ 36 h 470"/>
              <a:gd name="T20" fmla="*/ 192 w 554"/>
              <a:gd name="T21" fmla="*/ 108 h 470"/>
              <a:gd name="T22" fmla="*/ 168 w 554"/>
              <a:gd name="T23" fmla="*/ 60 h 470"/>
              <a:gd name="T24" fmla="*/ 0 w 554"/>
              <a:gd name="T25" fmla="*/ 60 h 470"/>
              <a:gd name="T26" fmla="*/ 1 w 554"/>
              <a:gd name="T27" fmla="*/ 349 h 470"/>
              <a:gd name="T28" fmla="*/ 167 w 554"/>
              <a:gd name="T29" fmla="*/ 349 h 470"/>
              <a:gd name="T30" fmla="*/ 168 w 554"/>
              <a:gd name="T31" fmla="*/ 325 h 470"/>
              <a:gd name="T32" fmla="*/ 192 w 554"/>
              <a:gd name="T33" fmla="*/ 386 h 470"/>
              <a:gd name="T34" fmla="*/ 253 w 554"/>
              <a:gd name="T35" fmla="*/ 398 h 470"/>
              <a:gd name="T36" fmla="*/ 265 w 554"/>
              <a:gd name="T37" fmla="*/ 301 h 470"/>
              <a:gd name="T38" fmla="*/ 289 w 554"/>
              <a:gd name="T39" fmla="*/ 361 h 470"/>
              <a:gd name="T40" fmla="*/ 349 w 554"/>
              <a:gd name="T41" fmla="*/ 373 h 470"/>
              <a:gd name="T42" fmla="*/ 361 w 554"/>
              <a:gd name="T43" fmla="*/ 301 h 470"/>
              <a:gd name="T44" fmla="*/ 385 w 554"/>
              <a:gd name="T45" fmla="*/ 361 h 470"/>
              <a:gd name="T46" fmla="*/ 445 w 554"/>
              <a:gd name="T47" fmla="*/ 373 h 470"/>
              <a:gd name="T48" fmla="*/ 457 w 554"/>
              <a:gd name="T49" fmla="*/ 325 h 470"/>
              <a:gd name="T50" fmla="*/ 481 w 554"/>
              <a:gd name="T51" fmla="*/ 386 h 470"/>
              <a:gd name="T52" fmla="*/ 542 w 554"/>
              <a:gd name="T53" fmla="*/ 398 h 470"/>
              <a:gd name="T54" fmla="*/ 554 w 554"/>
              <a:gd name="T55" fmla="*/ 48 h 470"/>
              <a:gd name="T56" fmla="*/ 192 w 554"/>
              <a:gd name="T57" fmla="*/ 289 h 470"/>
              <a:gd name="T58" fmla="*/ 168 w 554"/>
              <a:gd name="T59" fmla="*/ 145 h 470"/>
              <a:gd name="T60" fmla="*/ 192 w 554"/>
              <a:gd name="T61" fmla="*/ 289 h 470"/>
              <a:gd name="T62" fmla="*/ 265 w 554"/>
              <a:gd name="T63" fmla="*/ 265 h 470"/>
              <a:gd name="T64" fmla="*/ 289 w 554"/>
              <a:gd name="T65" fmla="*/ 121 h 470"/>
              <a:gd name="T66" fmla="*/ 385 w 554"/>
              <a:gd name="T67" fmla="*/ 265 h 470"/>
              <a:gd name="T68" fmla="*/ 361 w 554"/>
              <a:gd name="T69" fmla="*/ 121 h 470"/>
              <a:gd name="T70" fmla="*/ 385 w 554"/>
              <a:gd name="T71" fmla="*/ 265 h 470"/>
              <a:gd name="T72" fmla="*/ 457 w 554"/>
              <a:gd name="T73" fmla="*/ 289 h 470"/>
              <a:gd name="T74" fmla="*/ 481 w 554"/>
              <a:gd name="T75" fmla="*/ 145 h 470"/>
              <a:gd name="T76" fmla="*/ 84 w 554"/>
              <a:gd name="T77" fmla="*/ 349 h 470"/>
              <a:gd name="T78" fmla="*/ 84 w 554"/>
              <a:gd name="T79" fmla="*/ 470 h 470"/>
              <a:gd name="T80" fmla="*/ 84 w 554"/>
              <a:gd name="T81" fmla="*/ 34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4" h="470">
                <a:moveTo>
                  <a:pt x="542" y="36"/>
                </a:moveTo>
                <a:cubicBezTo>
                  <a:pt x="493" y="36"/>
                  <a:pt x="493" y="36"/>
                  <a:pt x="493" y="36"/>
                </a:cubicBezTo>
                <a:cubicBezTo>
                  <a:pt x="486" y="36"/>
                  <a:pt x="481" y="41"/>
                  <a:pt x="481" y="48"/>
                </a:cubicBezTo>
                <a:cubicBezTo>
                  <a:pt x="481" y="108"/>
                  <a:pt x="481" y="108"/>
                  <a:pt x="481" y="108"/>
                </a:cubicBezTo>
                <a:cubicBezTo>
                  <a:pt x="457" y="108"/>
                  <a:pt x="457" y="108"/>
                  <a:pt x="457" y="108"/>
                </a:cubicBezTo>
                <a:cubicBezTo>
                  <a:pt x="457" y="24"/>
                  <a:pt x="457" y="24"/>
                  <a:pt x="457" y="24"/>
                </a:cubicBezTo>
                <a:cubicBezTo>
                  <a:pt x="457" y="17"/>
                  <a:pt x="453" y="12"/>
                  <a:pt x="445" y="12"/>
                </a:cubicBezTo>
                <a:cubicBezTo>
                  <a:pt x="397" y="12"/>
                  <a:pt x="397" y="12"/>
                  <a:pt x="397" y="12"/>
                </a:cubicBezTo>
                <a:cubicBezTo>
                  <a:pt x="390" y="12"/>
                  <a:pt x="385" y="17"/>
                  <a:pt x="385" y="2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61" y="17"/>
                  <a:pt x="356" y="12"/>
                  <a:pt x="349" y="12"/>
                </a:cubicBezTo>
                <a:cubicBezTo>
                  <a:pt x="301" y="12"/>
                  <a:pt x="301" y="12"/>
                  <a:pt x="301" y="12"/>
                </a:cubicBezTo>
                <a:cubicBezTo>
                  <a:pt x="294" y="12"/>
                  <a:pt x="289" y="17"/>
                  <a:pt x="289" y="24"/>
                </a:cubicBezTo>
                <a:cubicBezTo>
                  <a:pt x="289" y="84"/>
                  <a:pt x="289" y="84"/>
                  <a:pt x="289" y="84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5" y="41"/>
                  <a:pt x="260" y="36"/>
                  <a:pt x="253" y="36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197" y="36"/>
                  <a:pt x="192" y="41"/>
                  <a:pt x="192" y="4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68" y="108"/>
                  <a:pt x="168" y="108"/>
                  <a:pt x="168" y="108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24"/>
                  <a:pt x="147" y="0"/>
                  <a:pt x="84" y="0"/>
                </a:cubicBezTo>
                <a:cubicBezTo>
                  <a:pt x="21" y="0"/>
                  <a:pt x="0" y="24"/>
                  <a:pt x="0" y="60"/>
                </a:cubicBezTo>
                <a:cubicBezTo>
                  <a:pt x="0" y="349"/>
                  <a:pt x="0" y="349"/>
                  <a:pt x="0" y="349"/>
                </a:cubicBezTo>
                <a:cubicBezTo>
                  <a:pt x="1" y="349"/>
                  <a:pt x="1" y="349"/>
                  <a:pt x="1" y="349"/>
                </a:cubicBezTo>
                <a:cubicBezTo>
                  <a:pt x="19" y="334"/>
                  <a:pt x="47" y="325"/>
                  <a:pt x="84" y="325"/>
                </a:cubicBezTo>
                <a:cubicBezTo>
                  <a:pt x="121" y="325"/>
                  <a:pt x="149" y="334"/>
                  <a:pt x="167" y="349"/>
                </a:cubicBezTo>
                <a:cubicBezTo>
                  <a:pt x="168" y="349"/>
                  <a:pt x="168" y="349"/>
                  <a:pt x="168" y="349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92" y="325"/>
                  <a:pt x="192" y="325"/>
                  <a:pt x="192" y="325"/>
                </a:cubicBezTo>
                <a:cubicBezTo>
                  <a:pt x="192" y="386"/>
                  <a:pt x="192" y="386"/>
                  <a:pt x="192" y="386"/>
                </a:cubicBezTo>
                <a:cubicBezTo>
                  <a:pt x="192" y="393"/>
                  <a:pt x="197" y="398"/>
                  <a:pt x="204" y="398"/>
                </a:cubicBezTo>
                <a:cubicBezTo>
                  <a:pt x="253" y="398"/>
                  <a:pt x="253" y="398"/>
                  <a:pt x="253" y="398"/>
                </a:cubicBezTo>
                <a:cubicBezTo>
                  <a:pt x="260" y="398"/>
                  <a:pt x="265" y="393"/>
                  <a:pt x="265" y="386"/>
                </a:cubicBezTo>
                <a:cubicBezTo>
                  <a:pt x="265" y="301"/>
                  <a:pt x="265" y="301"/>
                  <a:pt x="265" y="301"/>
                </a:cubicBezTo>
                <a:cubicBezTo>
                  <a:pt x="289" y="301"/>
                  <a:pt x="289" y="301"/>
                  <a:pt x="289" y="301"/>
                </a:cubicBezTo>
                <a:cubicBezTo>
                  <a:pt x="289" y="361"/>
                  <a:pt x="289" y="361"/>
                  <a:pt x="289" y="361"/>
                </a:cubicBezTo>
                <a:cubicBezTo>
                  <a:pt x="289" y="369"/>
                  <a:pt x="294" y="373"/>
                  <a:pt x="301" y="373"/>
                </a:cubicBezTo>
                <a:cubicBezTo>
                  <a:pt x="349" y="373"/>
                  <a:pt x="349" y="373"/>
                  <a:pt x="349" y="373"/>
                </a:cubicBezTo>
                <a:cubicBezTo>
                  <a:pt x="356" y="373"/>
                  <a:pt x="361" y="369"/>
                  <a:pt x="361" y="361"/>
                </a:cubicBezTo>
                <a:cubicBezTo>
                  <a:pt x="361" y="301"/>
                  <a:pt x="361" y="301"/>
                  <a:pt x="361" y="301"/>
                </a:cubicBezTo>
                <a:cubicBezTo>
                  <a:pt x="385" y="301"/>
                  <a:pt x="385" y="301"/>
                  <a:pt x="385" y="301"/>
                </a:cubicBezTo>
                <a:cubicBezTo>
                  <a:pt x="385" y="361"/>
                  <a:pt x="385" y="361"/>
                  <a:pt x="385" y="361"/>
                </a:cubicBezTo>
                <a:cubicBezTo>
                  <a:pt x="385" y="369"/>
                  <a:pt x="390" y="373"/>
                  <a:pt x="397" y="373"/>
                </a:cubicBezTo>
                <a:cubicBezTo>
                  <a:pt x="445" y="373"/>
                  <a:pt x="445" y="373"/>
                  <a:pt x="445" y="373"/>
                </a:cubicBezTo>
                <a:cubicBezTo>
                  <a:pt x="453" y="373"/>
                  <a:pt x="457" y="369"/>
                  <a:pt x="457" y="361"/>
                </a:cubicBezTo>
                <a:cubicBezTo>
                  <a:pt x="457" y="325"/>
                  <a:pt x="457" y="325"/>
                  <a:pt x="457" y="325"/>
                </a:cubicBezTo>
                <a:cubicBezTo>
                  <a:pt x="481" y="325"/>
                  <a:pt x="481" y="325"/>
                  <a:pt x="481" y="325"/>
                </a:cubicBezTo>
                <a:cubicBezTo>
                  <a:pt x="481" y="386"/>
                  <a:pt x="481" y="386"/>
                  <a:pt x="481" y="386"/>
                </a:cubicBezTo>
                <a:cubicBezTo>
                  <a:pt x="481" y="393"/>
                  <a:pt x="486" y="398"/>
                  <a:pt x="493" y="398"/>
                </a:cubicBezTo>
                <a:cubicBezTo>
                  <a:pt x="542" y="398"/>
                  <a:pt x="542" y="398"/>
                  <a:pt x="542" y="398"/>
                </a:cubicBezTo>
                <a:cubicBezTo>
                  <a:pt x="549" y="398"/>
                  <a:pt x="554" y="393"/>
                  <a:pt x="554" y="386"/>
                </a:cubicBezTo>
                <a:cubicBezTo>
                  <a:pt x="554" y="48"/>
                  <a:pt x="554" y="48"/>
                  <a:pt x="554" y="48"/>
                </a:cubicBezTo>
                <a:cubicBezTo>
                  <a:pt x="554" y="41"/>
                  <a:pt x="549" y="36"/>
                  <a:pt x="542" y="36"/>
                </a:cubicBezTo>
                <a:close/>
                <a:moveTo>
                  <a:pt x="192" y="289"/>
                </a:moveTo>
                <a:cubicBezTo>
                  <a:pt x="168" y="289"/>
                  <a:pt x="168" y="289"/>
                  <a:pt x="168" y="289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92" y="145"/>
                  <a:pt x="192" y="145"/>
                  <a:pt x="192" y="145"/>
                </a:cubicBezTo>
                <a:lnTo>
                  <a:pt x="192" y="289"/>
                </a:lnTo>
                <a:close/>
                <a:moveTo>
                  <a:pt x="289" y="265"/>
                </a:moveTo>
                <a:cubicBezTo>
                  <a:pt x="265" y="265"/>
                  <a:pt x="265" y="265"/>
                  <a:pt x="265" y="265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89" y="121"/>
                  <a:pt x="289" y="121"/>
                  <a:pt x="289" y="121"/>
                </a:cubicBezTo>
                <a:lnTo>
                  <a:pt x="289" y="265"/>
                </a:lnTo>
                <a:close/>
                <a:moveTo>
                  <a:pt x="385" y="265"/>
                </a:moveTo>
                <a:cubicBezTo>
                  <a:pt x="361" y="265"/>
                  <a:pt x="361" y="265"/>
                  <a:pt x="361" y="265"/>
                </a:cubicBezTo>
                <a:cubicBezTo>
                  <a:pt x="361" y="121"/>
                  <a:pt x="361" y="121"/>
                  <a:pt x="361" y="121"/>
                </a:cubicBezTo>
                <a:cubicBezTo>
                  <a:pt x="385" y="121"/>
                  <a:pt x="385" y="121"/>
                  <a:pt x="385" y="121"/>
                </a:cubicBezTo>
                <a:lnTo>
                  <a:pt x="385" y="265"/>
                </a:lnTo>
                <a:close/>
                <a:moveTo>
                  <a:pt x="481" y="289"/>
                </a:moveTo>
                <a:cubicBezTo>
                  <a:pt x="457" y="289"/>
                  <a:pt x="457" y="289"/>
                  <a:pt x="457" y="289"/>
                </a:cubicBezTo>
                <a:cubicBezTo>
                  <a:pt x="457" y="145"/>
                  <a:pt x="457" y="145"/>
                  <a:pt x="457" y="145"/>
                </a:cubicBezTo>
                <a:cubicBezTo>
                  <a:pt x="481" y="145"/>
                  <a:pt x="481" y="145"/>
                  <a:pt x="481" y="145"/>
                </a:cubicBezTo>
                <a:lnTo>
                  <a:pt x="481" y="289"/>
                </a:lnTo>
                <a:close/>
                <a:moveTo>
                  <a:pt x="84" y="349"/>
                </a:moveTo>
                <a:cubicBezTo>
                  <a:pt x="21" y="349"/>
                  <a:pt x="0" y="373"/>
                  <a:pt x="0" y="410"/>
                </a:cubicBezTo>
                <a:cubicBezTo>
                  <a:pt x="0" y="446"/>
                  <a:pt x="21" y="470"/>
                  <a:pt x="84" y="470"/>
                </a:cubicBezTo>
                <a:cubicBezTo>
                  <a:pt x="147" y="470"/>
                  <a:pt x="168" y="446"/>
                  <a:pt x="168" y="410"/>
                </a:cubicBezTo>
                <a:cubicBezTo>
                  <a:pt x="168" y="373"/>
                  <a:pt x="147" y="349"/>
                  <a:pt x="84" y="349"/>
                </a:cubicBezTo>
                <a:close/>
              </a:path>
            </a:pathLst>
          </a:custGeom>
          <a:solidFill>
            <a:srgbClr val="AA7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5" name="Freeform 108"/>
          <p:cNvSpPr>
            <a:spLocks noEditPoints="1"/>
          </p:cNvSpPr>
          <p:nvPr/>
        </p:nvSpPr>
        <p:spPr bwMode="auto">
          <a:xfrm>
            <a:off x="1071136" y="1211294"/>
            <a:ext cx="215778" cy="215778"/>
          </a:xfrm>
          <a:custGeom>
            <a:avLst/>
            <a:gdLst>
              <a:gd name="T0" fmla="*/ 28 w 99"/>
              <a:gd name="T1" fmla="*/ 48 h 99"/>
              <a:gd name="T2" fmla="*/ 35 w 99"/>
              <a:gd name="T3" fmla="*/ 49 h 99"/>
              <a:gd name="T4" fmla="*/ 36 w 99"/>
              <a:gd name="T5" fmla="*/ 39 h 99"/>
              <a:gd name="T6" fmla="*/ 28 w 99"/>
              <a:gd name="T7" fmla="*/ 35 h 99"/>
              <a:gd name="T8" fmla="*/ 27 w 99"/>
              <a:gd name="T9" fmla="*/ 17 h 99"/>
              <a:gd name="T10" fmla="*/ 32 w 99"/>
              <a:gd name="T11" fmla="*/ 14 h 99"/>
              <a:gd name="T12" fmla="*/ 35 w 99"/>
              <a:gd name="T13" fmla="*/ 10 h 99"/>
              <a:gd name="T14" fmla="*/ 37 w 99"/>
              <a:gd name="T15" fmla="*/ 10 h 99"/>
              <a:gd name="T16" fmla="*/ 38 w 99"/>
              <a:gd name="T17" fmla="*/ 6 h 99"/>
              <a:gd name="T18" fmla="*/ 38 w 99"/>
              <a:gd name="T19" fmla="*/ 5 h 99"/>
              <a:gd name="T20" fmla="*/ 45 w 99"/>
              <a:gd name="T21" fmla="*/ 6 h 99"/>
              <a:gd name="T22" fmla="*/ 44 w 99"/>
              <a:gd name="T23" fmla="*/ 10 h 99"/>
              <a:gd name="T24" fmla="*/ 52 w 99"/>
              <a:gd name="T25" fmla="*/ 10 h 99"/>
              <a:gd name="T26" fmla="*/ 51 w 99"/>
              <a:gd name="T27" fmla="*/ 10 h 99"/>
              <a:gd name="T28" fmla="*/ 67 w 99"/>
              <a:gd name="T29" fmla="*/ 22 h 99"/>
              <a:gd name="T30" fmla="*/ 67 w 99"/>
              <a:gd name="T31" fmla="*/ 31 h 99"/>
              <a:gd name="T32" fmla="*/ 42 w 99"/>
              <a:gd name="T33" fmla="*/ 40 h 99"/>
              <a:gd name="T34" fmla="*/ 41 w 99"/>
              <a:gd name="T35" fmla="*/ 49 h 99"/>
              <a:gd name="T36" fmla="*/ 52 w 99"/>
              <a:gd name="T37" fmla="*/ 54 h 99"/>
              <a:gd name="T38" fmla="*/ 82 w 99"/>
              <a:gd name="T39" fmla="*/ 76 h 99"/>
              <a:gd name="T40" fmla="*/ 82 w 99"/>
              <a:gd name="T41" fmla="*/ 59 h 99"/>
              <a:gd name="T42" fmla="*/ 77 w 99"/>
              <a:gd name="T43" fmla="*/ 63 h 99"/>
              <a:gd name="T44" fmla="*/ 93 w 99"/>
              <a:gd name="T45" fmla="*/ 56 h 99"/>
              <a:gd name="T46" fmla="*/ 96 w 99"/>
              <a:gd name="T47" fmla="*/ 67 h 99"/>
              <a:gd name="T48" fmla="*/ 93 w 99"/>
              <a:gd name="T49" fmla="*/ 79 h 99"/>
              <a:gd name="T50" fmla="*/ 49 w 99"/>
              <a:gd name="T51" fmla="*/ 61 h 99"/>
              <a:gd name="T52" fmla="*/ 40 w 99"/>
              <a:gd name="T53" fmla="*/ 56 h 99"/>
              <a:gd name="T54" fmla="*/ 35 w 99"/>
              <a:gd name="T55" fmla="*/ 78 h 99"/>
              <a:gd name="T56" fmla="*/ 13 w 99"/>
              <a:gd name="T57" fmla="*/ 68 h 99"/>
              <a:gd name="T58" fmla="*/ 17 w 99"/>
              <a:gd name="T59" fmla="*/ 75 h 99"/>
              <a:gd name="T60" fmla="*/ 16 w 99"/>
              <a:gd name="T61" fmla="*/ 75 h 99"/>
              <a:gd name="T62" fmla="*/ 16 w 99"/>
              <a:gd name="T63" fmla="*/ 76 h 99"/>
              <a:gd name="T64" fmla="*/ 19 w 99"/>
              <a:gd name="T65" fmla="*/ 78 h 99"/>
              <a:gd name="T66" fmla="*/ 25 w 99"/>
              <a:gd name="T67" fmla="*/ 78 h 99"/>
              <a:gd name="T68" fmla="*/ 32 w 99"/>
              <a:gd name="T69" fmla="*/ 65 h 99"/>
              <a:gd name="T70" fmla="*/ 34 w 99"/>
              <a:gd name="T71" fmla="*/ 56 h 99"/>
              <a:gd name="T72" fmla="*/ 28 w 99"/>
              <a:gd name="T73" fmla="*/ 56 h 99"/>
              <a:gd name="T74" fmla="*/ 28 w 99"/>
              <a:gd name="T75" fmla="*/ 48 h 99"/>
              <a:gd name="T76" fmla="*/ 33 w 99"/>
              <a:gd name="T77" fmla="*/ 17 h 99"/>
              <a:gd name="T78" fmla="*/ 33 w 99"/>
              <a:gd name="T79" fmla="*/ 30 h 99"/>
              <a:gd name="T80" fmla="*/ 36 w 99"/>
              <a:gd name="T81" fmla="*/ 32 h 99"/>
              <a:gd name="T82" fmla="*/ 36 w 99"/>
              <a:gd name="T83" fmla="*/ 30 h 99"/>
              <a:gd name="T84" fmla="*/ 36 w 99"/>
              <a:gd name="T85" fmla="*/ 18 h 99"/>
              <a:gd name="T86" fmla="*/ 35 w 99"/>
              <a:gd name="T87" fmla="*/ 18 h 99"/>
              <a:gd name="T88" fmla="*/ 33 w 99"/>
              <a:gd name="T89" fmla="*/ 17 h 99"/>
              <a:gd name="T90" fmla="*/ 43 w 99"/>
              <a:gd name="T91" fmla="*/ 18 h 99"/>
              <a:gd name="T92" fmla="*/ 42 w 99"/>
              <a:gd name="T93" fmla="*/ 30 h 99"/>
              <a:gd name="T94" fmla="*/ 42 w 99"/>
              <a:gd name="T95" fmla="*/ 32 h 99"/>
              <a:gd name="T96" fmla="*/ 62 w 99"/>
              <a:gd name="T97" fmla="*/ 27 h 99"/>
              <a:gd name="T98" fmla="*/ 62 w 99"/>
              <a:gd name="T99" fmla="*/ 25 h 99"/>
              <a:gd name="T100" fmla="*/ 61 w 99"/>
              <a:gd name="T101" fmla="*/ 22 h 99"/>
              <a:gd name="T102" fmla="*/ 61 w 99"/>
              <a:gd name="T103" fmla="*/ 17 h 99"/>
              <a:gd name="T104" fmla="*/ 43 w 99"/>
              <a:gd name="T105" fmla="*/ 1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99">
                <a:moveTo>
                  <a:pt x="28" y="48"/>
                </a:moveTo>
                <a:cubicBezTo>
                  <a:pt x="31" y="48"/>
                  <a:pt x="33" y="48"/>
                  <a:pt x="35" y="49"/>
                </a:cubicBezTo>
                <a:cubicBezTo>
                  <a:pt x="35" y="45"/>
                  <a:pt x="35" y="42"/>
                  <a:pt x="36" y="39"/>
                </a:cubicBezTo>
                <a:cubicBezTo>
                  <a:pt x="32" y="39"/>
                  <a:pt x="29" y="37"/>
                  <a:pt x="28" y="35"/>
                </a:cubicBezTo>
                <a:cubicBezTo>
                  <a:pt x="25" y="30"/>
                  <a:pt x="27" y="22"/>
                  <a:pt x="27" y="17"/>
                </a:cubicBezTo>
                <a:cubicBezTo>
                  <a:pt x="27" y="13"/>
                  <a:pt x="30" y="12"/>
                  <a:pt x="32" y="14"/>
                </a:cubicBezTo>
                <a:cubicBezTo>
                  <a:pt x="32" y="12"/>
                  <a:pt x="33" y="10"/>
                  <a:pt x="35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9"/>
                  <a:pt x="38" y="8"/>
                  <a:pt x="38" y="6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0"/>
                  <a:pt x="45" y="1"/>
                  <a:pt x="45" y="6"/>
                </a:cubicBezTo>
                <a:cubicBezTo>
                  <a:pt x="44" y="8"/>
                  <a:pt x="44" y="9"/>
                  <a:pt x="44" y="10"/>
                </a:cubicBezTo>
                <a:cubicBezTo>
                  <a:pt x="46" y="10"/>
                  <a:pt x="49" y="10"/>
                  <a:pt x="52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64" y="8"/>
                  <a:pt x="66" y="5"/>
                  <a:pt x="67" y="22"/>
                </a:cubicBezTo>
                <a:cubicBezTo>
                  <a:pt x="68" y="25"/>
                  <a:pt x="69" y="29"/>
                  <a:pt x="67" y="31"/>
                </a:cubicBezTo>
                <a:cubicBezTo>
                  <a:pt x="64" y="36"/>
                  <a:pt x="52" y="40"/>
                  <a:pt x="42" y="40"/>
                </a:cubicBezTo>
                <a:cubicBezTo>
                  <a:pt x="42" y="43"/>
                  <a:pt x="41" y="46"/>
                  <a:pt x="41" y="49"/>
                </a:cubicBezTo>
                <a:cubicBezTo>
                  <a:pt x="45" y="50"/>
                  <a:pt x="49" y="51"/>
                  <a:pt x="52" y="54"/>
                </a:cubicBezTo>
                <a:cubicBezTo>
                  <a:pt x="62" y="61"/>
                  <a:pt x="71" y="75"/>
                  <a:pt x="82" y="76"/>
                </a:cubicBezTo>
                <a:cubicBezTo>
                  <a:pt x="99" y="76"/>
                  <a:pt x="85" y="51"/>
                  <a:pt x="82" y="59"/>
                </a:cubicBezTo>
                <a:cubicBezTo>
                  <a:pt x="84" y="63"/>
                  <a:pt x="80" y="67"/>
                  <a:pt x="77" y="63"/>
                </a:cubicBezTo>
                <a:cubicBezTo>
                  <a:pt x="71" y="52"/>
                  <a:pt x="88" y="44"/>
                  <a:pt x="93" y="56"/>
                </a:cubicBezTo>
                <a:cubicBezTo>
                  <a:pt x="95" y="59"/>
                  <a:pt x="96" y="63"/>
                  <a:pt x="96" y="67"/>
                </a:cubicBezTo>
                <a:cubicBezTo>
                  <a:pt x="96" y="71"/>
                  <a:pt x="96" y="76"/>
                  <a:pt x="93" y="79"/>
                </a:cubicBezTo>
                <a:cubicBezTo>
                  <a:pt x="77" y="93"/>
                  <a:pt x="62" y="71"/>
                  <a:pt x="49" y="61"/>
                </a:cubicBezTo>
                <a:cubicBezTo>
                  <a:pt x="45" y="58"/>
                  <a:pt x="43" y="57"/>
                  <a:pt x="40" y="56"/>
                </a:cubicBezTo>
                <a:cubicBezTo>
                  <a:pt x="39" y="64"/>
                  <a:pt x="37" y="71"/>
                  <a:pt x="35" y="78"/>
                </a:cubicBezTo>
                <a:cubicBezTo>
                  <a:pt x="26" y="99"/>
                  <a:pt x="0" y="79"/>
                  <a:pt x="13" y="68"/>
                </a:cubicBezTo>
                <a:cubicBezTo>
                  <a:pt x="16" y="67"/>
                  <a:pt x="19" y="71"/>
                  <a:pt x="17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6"/>
                  <a:pt x="16" y="76"/>
                  <a:pt x="16" y="76"/>
                </a:cubicBezTo>
                <a:cubicBezTo>
                  <a:pt x="17" y="77"/>
                  <a:pt x="18" y="77"/>
                  <a:pt x="19" y="78"/>
                </a:cubicBezTo>
                <a:cubicBezTo>
                  <a:pt x="21" y="80"/>
                  <a:pt x="23" y="79"/>
                  <a:pt x="25" y="78"/>
                </a:cubicBezTo>
                <a:cubicBezTo>
                  <a:pt x="29" y="76"/>
                  <a:pt x="31" y="69"/>
                  <a:pt x="32" y="65"/>
                </a:cubicBezTo>
                <a:cubicBezTo>
                  <a:pt x="33" y="62"/>
                  <a:pt x="34" y="59"/>
                  <a:pt x="34" y="56"/>
                </a:cubicBezTo>
                <a:cubicBezTo>
                  <a:pt x="32" y="56"/>
                  <a:pt x="31" y="56"/>
                  <a:pt x="28" y="56"/>
                </a:cubicBezTo>
                <a:cubicBezTo>
                  <a:pt x="24" y="55"/>
                  <a:pt x="24" y="49"/>
                  <a:pt x="28" y="48"/>
                </a:cubicBezTo>
                <a:close/>
                <a:moveTo>
                  <a:pt x="33" y="17"/>
                </a:moveTo>
                <a:cubicBezTo>
                  <a:pt x="33" y="20"/>
                  <a:pt x="32" y="28"/>
                  <a:pt x="33" y="30"/>
                </a:cubicBezTo>
                <a:cubicBezTo>
                  <a:pt x="33" y="31"/>
                  <a:pt x="34" y="31"/>
                  <a:pt x="36" y="32"/>
                </a:cubicBezTo>
                <a:cubicBezTo>
                  <a:pt x="36" y="31"/>
                  <a:pt x="36" y="31"/>
                  <a:pt x="36" y="30"/>
                </a:cubicBezTo>
                <a:cubicBezTo>
                  <a:pt x="36" y="26"/>
                  <a:pt x="36" y="22"/>
                  <a:pt x="36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4" y="18"/>
                  <a:pt x="33" y="18"/>
                  <a:pt x="33" y="17"/>
                </a:cubicBezTo>
                <a:close/>
                <a:moveTo>
                  <a:pt x="43" y="18"/>
                </a:moveTo>
                <a:cubicBezTo>
                  <a:pt x="42" y="22"/>
                  <a:pt x="42" y="26"/>
                  <a:pt x="42" y="30"/>
                </a:cubicBezTo>
                <a:cubicBezTo>
                  <a:pt x="42" y="31"/>
                  <a:pt x="42" y="31"/>
                  <a:pt x="42" y="32"/>
                </a:cubicBezTo>
                <a:cubicBezTo>
                  <a:pt x="50" y="31"/>
                  <a:pt x="60" y="29"/>
                  <a:pt x="62" y="27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5"/>
                  <a:pt x="61" y="24"/>
                  <a:pt x="61" y="22"/>
                </a:cubicBezTo>
                <a:cubicBezTo>
                  <a:pt x="61" y="21"/>
                  <a:pt x="61" y="18"/>
                  <a:pt x="61" y="17"/>
                </a:cubicBezTo>
                <a:cubicBezTo>
                  <a:pt x="55" y="18"/>
                  <a:pt x="49" y="18"/>
                  <a:pt x="43" y="18"/>
                </a:cubicBezTo>
                <a:close/>
              </a:path>
            </a:pathLst>
          </a:custGeom>
          <a:solidFill>
            <a:srgbClr val="F6C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6" name="Freeform 109"/>
          <p:cNvSpPr>
            <a:spLocks/>
          </p:cNvSpPr>
          <p:nvPr/>
        </p:nvSpPr>
        <p:spPr bwMode="auto">
          <a:xfrm>
            <a:off x="1090064" y="969017"/>
            <a:ext cx="174137" cy="229027"/>
          </a:xfrm>
          <a:custGeom>
            <a:avLst/>
            <a:gdLst>
              <a:gd name="T0" fmla="*/ 17 w 80"/>
              <a:gd name="T1" fmla="*/ 13 h 106"/>
              <a:gd name="T2" fmla="*/ 22 w 80"/>
              <a:gd name="T3" fmla="*/ 10 h 106"/>
              <a:gd name="T4" fmla="*/ 38 w 80"/>
              <a:gd name="T5" fmla="*/ 10 h 106"/>
              <a:gd name="T6" fmla="*/ 39 w 80"/>
              <a:gd name="T7" fmla="*/ 10 h 106"/>
              <a:gd name="T8" fmla="*/ 56 w 80"/>
              <a:gd name="T9" fmla="*/ 8 h 106"/>
              <a:gd name="T10" fmla="*/ 56 w 80"/>
              <a:gd name="T11" fmla="*/ 9 h 106"/>
              <a:gd name="T12" fmla="*/ 62 w 80"/>
              <a:gd name="T13" fmla="*/ 3 h 106"/>
              <a:gd name="T14" fmla="*/ 59 w 80"/>
              <a:gd name="T15" fmla="*/ 15 h 106"/>
              <a:gd name="T16" fmla="*/ 24 w 80"/>
              <a:gd name="T17" fmla="*/ 18 h 106"/>
              <a:gd name="T18" fmla="*/ 25 w 80"/>
              <a:gd name="T19" fmla="*/ 39 h 106"/>
              <a:gd name="T20" fmla="*/ 30 w 80"/>
              <a:gd name="T21" fmla="*/ 39 h 106"/>
              <a:gd name="T22" fmla="*/ 31 w 80"/>
              <a:gd name="T23" fmla="*/ 39 h 106"/>
              <a:gd name="T24" fmla="*/ 38 w 80"/>
              <a:gd name="T25" fmla="*/ 39 h 106"/>
              <a:gd name="T26" fmla="*/ 40 w 80"/>
              <a:gd name="T27" fmla="*/ 23 h 106"/>
              <a:gd name="T28" fmla="*/ 47 w 80"/>
              <a:gd name="T29" fmla="*/ 27 h 106"/>
              <a:gd name="T30" fmla="*/ 46 w 80"/>
              <a:gd name="T31" fmla="*/ 36 h 106"/>
              <a:gd name="T32" fmla="*/ 46 w 80"/>
              <a:gd name="T33" fmla="*/ 37 h 106"/>
              <a:gd name="T34" fmla="*/ 65 w 80"/>
              <a:gd name="T35" fmla="*/ 38 h 106"/>
              <a:gd name="T36" fmla="*/ 56 w 80"/>
              <a:gd name="T37" fmla="*/ 76 h 106"/>
              <a:gd name="T38" fmla="*/ 51 w 80"/>
              <a:gd name="T39" fmla="*/ 75 h 106"/>
              <a:gd name="T40" fmla="*/ 47 w 80"/>
              <a:gd name="T41" fmla="*/ 62 h 106"/>
              <a:gd name="T42" fmla="*/ 55 w 80"/>
              <a:gd name="T43" fmla="*/ 62 h 106"/>
              <a:gd name="T44" fmla="*/ 56 w 80"/>
              <a:gd name="T45" fmla="*/ 67 h 106"/>
              <a:gd name="T46" fmla="*/ 61 w 80"/>
              <a:gd name="T47" fmla="*/ 44 h 106"/>
              <a:gd name="T48" fmla="*/ 46 w 80"/>
              <a:gd name="T49" fmla="*/ 45 h 106"/>
              <a:gd name="T50" fmla="*/ 44 w 80"/>
              <a:gd name="T51" fmla="*/ 70 h 106"/>
              <a:gd name="T52" fmla="*/ 21 w 80"/>
              <a:gd name="T53" fmla="*/ 89 h 106"/>
              <a:gd name="T54" fmla="*/ 28 w 80"/>
              <a:gd name="T55" fmla="*/ 85 h 106"/>
              <a:gd name="T56" fmla="*/ 29 w 80"/>
              <a:gd name="T57" fmla="*/ 86 h 106"/>
              <a:gd name="T58" fmla="*/ 38 w 80"/>
              <a:gd name="T59" fmla="*/ 47 h 106"/>
              <a:gd name="T60" fmla="*/ 25 w 80"/>
              <a:gd name="T61" fmla="*/ 44 h 106"/>
              <a:gd name="T62" fmla="*/ 17 w 80"/>
              <a:gd name="T63" fmla="*/ 83 h 106"/>
              <a:gd name="T64" fmla="*/ 12 w 80"/>
              <a:gd name="T65" fmla="*/ 84 h 106"/>
              <a:gd name="T66" fmla="*/ 1 w 80"/>
              <a:gd name="T67" fmla="*/ 72 h 106"/>
              <a:gd name="T68" fmla="*/ 9 w 80"/>
              <a:gd name="T69" fmla="*/ 70 h 106"/>
              <a:gd name="T70" fmla="*/ 12 w 80"/>
              <a:gd name="T71" fmla="*/ 76 h 106"/>
              <a:gd name="T72" fmla="*/ 16 w 80"/>
              <a:gd name="T73" fmla="*/ 16 h 106"/>
              <a:gd name="T74" fmla="*/ 17 w 80"/>
              <a:gd name="T75" fmla="*/ 1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106">
                <a:moveTo>
                  <a:pt x="17" y="13"/>
                </a:moveTo>
                <a:cubicBezTo>
                  <a:pt x="18" y="12"/>
                  <a:pt x="19" y="10"/>
                  <a:pt x="22" y="10"/>
                </a:cubicBezTo>
                <a:cubicBezTo>
                  <a:pt x="27" y="11"/>
                  <a:pt x="33" y="11"/>
                  <a:pt x="38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44" y="9"/>
                  <a:pt x="50" y="9"/>
                  <a:pt x="56" y="8"/>
                </a:cubicBezTo>
                <a:cubicBezTo>
                  <a:pt x="56" y="9"/>
                  <a:pt x="56" y="9"/>
                  <a:pt x="56" y="9"/>
                </a:cubicBezTo>
                <a:cubicBezTo>
                  <a:pt x="53" y="5"/>
                  <a:pt x="57" y="0"/>
                  <a:pt x="62" y="3"/>
                </a:cubicBezTo>
                <a:cubicBezTo>
                  <a:pt x="66" y="7"/>
                  <a:pt x="64" y="14"/>
                  <a:pt x="59" y="15"/>
                </a:cubicBezTo>
                <a:cubicBezTo>
                  <a:pt x="53" y="18"/>
                  <a:pt x="34" y="19"/>
                  <a:pt x="24" y="18"/>
                </a:cubicBezTo>
                <a:cubicBezTo>
                  <a:pt x="25" y="39"/>
                  <a:pt x="25" y="39"/>
                  <a:pt x="25" y="39"/>
                </a:cubicBezTo>
                <a:cubicBezTo>
                  <a:pt x="26" y="38"/>
                  <a:pt x="28" y="37"/>
                  <a:pt x="30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3" y="39"/>
                  <a:pt x="36" y="39"/>
                  <a:pt x="38" y="39"/>
                </a:cubicBezTo>
                <a:cubicBezTo>
                  <a:pt x="38" y="34"/>
                  <a:pt x="36" y="27"/>
                  <a:pt x="40" y="23"/>
                </a:cubicBezTo>
                <a:cubicBezTo>
                  <a:pt x="44" y="19"/>
                  <a:pt x="49" y="23"/>
                  <a:pt x="47" y="27"/>
                </a:cubicBezTo>
                <a:cubicBezTo>
                  <a:pt x="47" y="28"/>
                  <a:pt x="46" y="33"/>
                  <a:pt x="46" y="36"/>
                </a:cubicBezTo>
                <a:cubicBezTo>
                  <a:pt x="46" y="37"/>
                  <a:pt x="46" y="37"/>
                  <a:pt x="46" y="37"/>
                </a:cubicBezTo>
                <a:cubicBezTo>
                  <a:pt x="53" y="35"/>
                  <a:pt x="59" y="35"/>
                  <a:pt x="65" y="38"/>
                </a:cubicBezTo>
                <a:cubicBezTo>
                  <a:pt x="80" y="45"/>
                  <a:pt x="69" y="72"/>
                  <a:pt x="56" y="76"/>
                </a:cubicBezTo>
                <a:cubicBezTo>
                  <a:pt x="54" y="77"/>
                  <a:pt x="53" y="76"/>
                  <a:pt x="51" y="75"/>
                </a:cubicBezTo>
                <a:cubicBezTo>
                  <a:pt x="47" y="70"/>
                  <a:pt x="48" y="69"/>
                  <a:pt x="47" y="62"/>
                </a:cubicBezTo>
                <a:cubicBezTo>
                  <a:pt x="48" y="57"/>
                  <a:pt x="54" y="57"/>
                  <a:pt x="55" y="62"/>
                </a:cubicBezTo>
                <a:cubicBezTo>
                  <a:pt x="55" y="64"/>
                  <a:pt x="56" y="66"/>
                  <a:pt x="56" y="67"/>
                </a:cubicBezTo>
                <a:cubicBezTo>
                  <a:pt x="62" y="62"/>
                  <a:pt x="68" y="47"/>
                  <a:pt x="61" y="44"/>
                </a:cubicBezTo>
                <a:cubicBezTo>
                  <a:pt x="57" y="43"/>
                  <a:pt x="51" y="43"/>
                  <a:pt x="46" y="45"/>
                </a:cubicBezTo>
                <a:cubicBezTo>
                  <a:pt x="47" y="53"/>
                  <a:pt x="46" y="62"/>
                  <a:pt x="44" y="70"/>
                </a:cubicBezTo>
                <a:cubicBezTo>
                  <a:pt x="43" y="77"/>
                  <a:pt x="32" y="106"/>
                  <a:pt x="21" y="89"/>
                </a:cubicBezTo>
                <a:cubicBezTo>
                  <a:pt x="19" y="84"/>
                  <a:pt x="25" y="81"/>
                  <a:pt x="28" y="85"/>
                </a:cubicBezTo>
                <a:cubicBezTo>
                  <a:pt x="29" y="86"/>
                  <a:pt x="29" y="86"/>
                  <a:pt x="29" y="86"/>
                </a:cubicBezTo>
                <a:cubicBezTo>
                  <a:pt x="37" y="79"/>
                  <a:pt x="38" y="60"/>
                  <a:pt x="38" y="47"/>
                </a:cubicBezTo>
                <a:cubicBezTo>
                  <a:pt x="33" y="48"/>
                  <a:pt x="28" y="48"/>
                  <a:pt x="25" y="44"/>
                </a:cubicBezTo>
                <a:cubicBezTo>
                  <a:pt x="24" y="59"/>
                  <a:pt x="23" y="74"/>
                  <a:pt x="17" y="83"/>
                </a:cubicBezTo>
                <a:cubicBezTo>
                  <a:pt x="16" y="84"/>
                  <a:pt x="14" y="85"/>
                  <a:pt x="12" y="84"/>
                </a:cubicBezTo>
                <a:cubicBezTo>
                  <a:pt x="5" y="82"/>
                  <a:pt x="3" y="79"/>
                  <a:pt x="1" y="72"/>
                </a:cubicBezTo>
                <a:cubicBezTo>
                  <a:pt x="0" y="66"/>
                  <a:pt x="7" y="65"/>
                  <a:pt x="9" y="70"/>
                </a:cubicBezTo>
                <a:cubicBezTo>
                  <a:pt x="10" y="72"/>
                  <a:pt x="10" y="75"/>
                  <a:pt x="12" y="76"/>
                </a:cubicBezTo>
                <a:cubicBezTo>
                  <a:pt x="18" y="66"/>
                  <a:pt x="16" y="29"/>
                  <a:pt x="16" y="16"/>
                </a:cubicBezTo>
                <a:cubicBezTo>
                  <a:pt x="16" y="15"/>
                  <a:pt x="17" y="14"/>
                  <a:pt x="17" y="13"/>
                </a:cubicBezTo>
                <a:close/>
              </a:path>
            </a:pathLst>
          </a:custGeom>
          <a:solidFill>
            <a:srgbClr val="F6C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Oval 308"/>
          <p:cNvSpPr>
            <a:spLocks noChangeArrowheads="1"/>
          </p:cNvSpPr>
          <p:nvPr/>
        </p:nvSpPr>
        <p:spPr bwMode="auto">
          <a:xfrm>
            <a:off x="2368642" y="1632264"/>
            <a:ext cx="4881505" cy="69093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2368642" y="1144940"/>
            <a:ext cx="2882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中国历史上共经历了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3072869" y="21780"/>
            <a:ext cx="839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已有超</a:t>
            </a:r>
            <a:r>
              <a:rPr lang="en-US" altLang="zh-CN" sz="24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5800</a:t>
            </a:r>
            <a:r>
              <a:rPr lang="zh-CN" altLang="en-US" sz="24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r>
              <a:rPr lang="zh-CN" alt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一个人生活  中国第四次单身潮正式来临</a:t>
            </a:r>
            <a:r>
              <a:rPr lang="en-US" altLang="zh-CN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zh-CN" sz="2400" dirty="0">
              <a:solidFill>
                <a:schemeClr val="accent3">
                  <a:lumMod val="90000"/>
                  <a:lumOff val="1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74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6"/>
          <p:cNvSpPr>
            <a:spLocks/>
          </p:cNvSpPr>
          <p:nvPr/>
        </p:nvSpPr>
        <p:spPr bwMode="auto">
          <a:xfrm>
            <a:off x="1816100" y="1334600"/>
            <a:ext cx="3270250" cy="479425"/>
          </a:xfrm>
          <a:custGeom>
            <a:avLst/>
            <a:gdLst>
              <a:gd name="T0" fmla="*/ 0 w 2060"/>
              <a:gd name="T1" fmla="*/ 68 h 302"/>
              <a:gd name="T2" fmla="*/ 2060 w 2060"/>
              <a:gd name="T3" fmla="*/ 0 h 302"/>
              <a:gd name="T4" fmla="*/ 2010 w 2060"/>
              <a:gd name="T5" fmla="*/ 302 h 302"/>
              <a:gd name="T6" fmla="*/ 42 w 2060"/>
              <a:gd name="T7" fmla="*/ 259 h 302"/>
              <a:gd name="T8" fmla="*/ 0 w 2060"/>
              <a:gd name="T9" fmla="*/ 6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0" h="302">
                <a:moveTo>
                  <a:pt x="0" y="68"/>
                </a:moveTo>
                <a:lnTo>
                  <a:pt x="2060" y="0"/>
                </a:lnTo>
                <a:lnTo>
                  <a:pt x="2010" y="302"/>
                </a:lnTo>
                <a:lnTo>
                  <a:pt x="42" y="259"/>
                </a:lnTo>
                <a:lnTo>
                  <a:pt x="0" y="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90" name="Rectangle 8"/>
          <p:cNvSpPr>
            <a:spLocks noChangeArrowheads="1"/>
          </p:cNvSpPr>
          <p:nvPr/>
        </p:nvSpPr>
        <p:spPr bwMode="auto">
          <a:xfrm>
            <a:off x="2044700" y="1333013"/>
            <a:ext cx="28225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1" i="0" u="none" strike="noStrike" cap="none" normalizeH="0" baseline="0" dirty="0">
                <a:ln>
                  <a:noFill/>
                </a:ln>
                <a:solidFill>
                  <a:srgbClr val="F4F2E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出生人口逐年下降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" name="Rectangle 9"/>
          <p:cNvSpPr>
            <a:spLocks noChangeArrowheads="1"/>
          </p:cNvSpPr>
          <p:nvPr/>
        </p:nvSpPr>
        <p:spPr bwMode="auto">
          <a:xfrm>
            <a:off x="5178425" y="1447313"/>
            <a:ext cx="62517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Impact" panose="020B0806030902050204" pitchFamily="34" charset="0"/>
              </a:rPr>
              <a:t>2015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2" name="Rectangle 10"/>
          <p:cNvSpPr>
            <a:spLocks noChangeArrowheads="1"/>
          </p:cNvSpPr>
          <p:nvPr/>
        </p:nvSpPr>
        <p:spPr bwMode="auto">
          <a:xfrm>
            <a:off x="5823743" y="1439375"/>
            <a:ext cx="232251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年末中国总人口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5" name="Rectangle 13"/>
          <p:cNvSpPr>
            <a:spLocks noChangeArrowheads="1"/>
          </p:cNvSpPr>
          <p:nvPr/>
        </p:nvSpPr>
        <p:spPr bwMode="auto">
          <a:xfrm>
            <a:off x="8235950" y="14473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17"/>
          <p:cNvSpPr>
            <a:spLocks noChangeArrowheads="1"/>
          </p:cNvSpPr>
          <p:nvPr/>
        </p:nvSpPr>
        <p:spPr bwMode="auto">
          <a:xfrm>
            <a:off x="8961437" y="1439375"/>
            <a:ext cx="66992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万人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00" name="Freeform 18"/>
          <p:cNvSpPr>
            <a:spLocks/>
          </p:cNvSpPr>
          <p:nvPr/>
        </p:nvSpPr>
        <p:spPr bwMode="auto">
          <a:xfrm>
            <a:off x="817197" y="2400256"/>
            <a:ext cx="3505141" cy="3683331"/>
          </a:xfrm>
          <a:custGeom>
            <a:avLst/>
            <a:gdLst>
              <a:gd name="T0" fmla="*/ 1069 w 1613"/>
              <a:gd name="T1" fmla="*/ 0 h 1695"/>
              <a:gd name="T2" fmla="*/ 880 w 1613"/>
              <a:gd name="T3" fmla="*/ 215 h 1695"/>
              <a:gd name="T4" fmla="*/ 93 w 1613"/>
              <a:gd name="T5" fmla="*/ 215 h 1695"/>
              <a:gd name="T6" fmla="*/ 0 w 1613"/>
              <a:gd name="T7" fmla="*/ 1545 h 1695"/>
              <a:gd name="T8" fmla="*/ 1613 w 1613"/>
              <a:gd name="T9" fmla="*/ 1695 h 1695"/>
              <a:gd name="T10" fmla="*/ 1519 w 1613"/>
              <a:gd name="T11" fmla="*/ 279 h 1695"/>
              <a:gd name="T12" fmla="*/ 1144 w 1613"/>
              <a:gd name="T13" fmla="*/ 236 h 1695"/>
              <a:gd name="T14" fmla="*/ 1069 w 1613"/>
              <a:gd name="T15" fmla="*/ 0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1695">
                <a:moveTo>
                  <a:pt x="1069" y="0"/>
                </a:moveTo>
                <a:lnTo>
                  <a:pt x="880" y="215"/>
                </a:lnTo>
                <a:lnTo>
                  <a:pt x="93" y="215"/>
                </a:lnTo>
                <a:lnTo>
                  <a:pt x="0" y="1545"/>
                </a:lnTo>
                <a:lnTo>
                  <a:pt x="1613" y="1695"/>
                </a:lnTo>
                <a:lnTo>
                  <a:pt x="1519" y="279"/>
                </a:lnTo>
                <a:lnTo>
                  <a:pt x="1144" y="236"/>
                </a:lnTo>
                <a:lnTo>
                  <a:pt x="1069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"/>
          <p:cNvSpPr>
            <a:spLocks/>
          </p:cNvSpPr>
          <p:nvPr/>
        </p:nvSpPr>
        <p:spPr bwMode="auto">
          <a:xfrm>
            <a:off x="4576585" y="2463275"/>
            <a:ext cx="3016202" cy="3826753"/>
          </a:xfrm>
          <a:custGeom>
            <a:avLst/>
            <a:gdLst>
              <a:gd name="T0" fmla="*/ 805 w 1388"/>
              <a:gd name="T1" fmla="*/ 0 h 1761"/>
              <a:gd name="T2" fmla="*/ 704 w 1388"/>
              <a:gd name="T3" fmla="*/ 232 h 1761"/>
              <a:gd name="T4" fmla="*/ 0 w 1388"/>
              <a:gd name="T5" fmla="*/ 232 h 1761"/>
              <a:gd name="T6" fmla="*/ 133 w 1388"/>
              <a:gd name="T7" fmla="*/ 1761 h 1761"/>
              <a:gd name="T8" fmla="*/ 1388 w 1388"/>
              <a:gd name="T9" fmla="*/ 1640 h 1761"/>
              <a:gd name="T10" fmla="*/ 1388 w 1388"/>
              <a:gd name="T11" fmla="*/ 292 h 1761"/>
              <a:gd name="T12" fmla="*/ 925 w 1388"/>
              <a:gd name="T13" fmla="*/ 252 h 1761"/>
              <a:gd name="T14" fmla="*/ 805 w 1388"/>
              <a:gd name="T15" fmla="*/ 0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8" h="1761">
                <a:moveTo>
                  <a:pt x="805" y="0"/>
                </a:moveTo>
                <a:lnTo>
                  <a:pt x="704" y="232"/>
                </a:lnTo>
                <a:lnTo>
                  <a:pt x="0" y="232"/>
                </a:lnTo>
                <a:lnTo>
                  <a:pt x="133" y="1761"/>
                </a:lnTo>
                <a:lnTo>
                  <a:pt x="1388" y="1640"/>
                </a:lnTo>
                <a:lnTo>
                  <a:pt x="1388" y="292"/>
                </a:lnTo>
                <a:lnTo>
                  <a:pt x="925" y="252"/>
                </a:lnTo>
                <a:lnTo>
                  <a:pt x="80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"/>
          <p:cNvSpPr>
            <a:spLocks/>
          </p:cNvSpPr>
          <p:nvPr/>
        </p:nvSpPr>
        <p:spPr bwMode="auto">
          <a:xfrm>
            <a:off x="4576585" y="2463275"/>
            <a:ext cx="3016202" cy="3826753"/>
          </a:xfrm>
          <a:custGeom>
            <a:avLst/>
            <a:gdLst>
              <a:gd name="T0" fmla="*/ 805 w 1388"/>
              <a:gd name="T1" fmla="*/ 0 h 1761"/>
              <a:gd name="T2" fmla="*/ 704 w 1388"/>
              <a:gd name="T3" fmla="*/ 232 h 1761"/>
              <a:gd name="T4" fmla="*/ 0 w 1388"/>
              <a:gd name="T5" fmla="*/ 232 h 1761"/>
              <a:gd name="T6" fmla="*/ 133 w 1388"/>
              <a:gd name="T7" fmla="*/ 1761 h 1761"/>
              <a:gd name="T8" fmla="*/ 1388 w 1388"/>
              <a:gd name="T9" fmla="*/ 1640 h 1761"/>
              <a:gd name="T10" fmla="*/ 1388 w 1388"/>
              <a:gd name="T11" fmla="*/ 292 h 1761"/>
              <a:gd name="T12" fmla="*/ 925 w 1388"/>
              <a:gd name="T13" fmla="*/ 252 h 1761"/>
              <a:gd name="T14" fmla="*/ 805 w 1388"/>
              <a:gd name="T15" fmla="*/ 0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8" h="1761">
                <a:moveTo>
                  <a:pt x="805" y="0"/>
                </a:moveTo>
                <a:lnTo>
                  <a:pt x="704" y="232"/>
                </a:lnTo>
                <a:lnTo>
                  <a:pt x="0" y="232"/>
                </a:lnTo>
                <a:lnTo>
                  <a:pt x="133" y="1761"/>
                </a:lnTo>
                <a:lnTo>
                  <a:pt x="1388" y="1640"/>
                </a:lnTo>
                <a:lnTo>
                  <a:pt x="1388" y="292"/>
                </a:lnTo>
                <a:lnTo>
                  <a:pt x="925" y="252"/>
                </a:lnTo>
                <a:lnTo>
                  <a:pt x="8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1"/>
          <p:cNvSpPr>
            <a:spLocks/>
          </p:cNvSpPr>
          <p:nvPr/>
        </p:nvSpPr>
        <p:spPr bwMode="auto">
          <a:xfrm>
            <a:off x="7781842" y="2300295"/>
            <a:ext cx="3511659" cy="3737657"/>
          </a:xfrm>
          <a:custGeom>
            <a:avLst/>
            <a:gdLst>
              <a:gd name="T0" fmla="*/ 0 w 1616"/>
              <a:gd name="T1" fmla="*/ 317 h 1720"/>
              <a:gd name="T2" fmla="*/ 172 w 1616"/>
              <a:gd name="T3" fmla="*/ 1720 h 1720"/>
              <a:gd name="T4" fmla="*/ 1616 w 1616"/>
              <a:gd name="T5" fmla="*/ 1554 h 1720"/>
              <a:gd name="T6" fmla="*/ 1616 w 1616"/>
              <a:gd name="T7" fmla="*/ 119 h 1720"/>
              <a:gd name="T8" fmla="*/ 649 w 1616"/>
              <a:gd name="T9" fmla="*/ 228 h 1720"/>
              <a:gd name="T10" fmla="*/ 452 w 1616"/>
              <a:gd name="T11" fmla="*/ 0 h 1720"/>
              <a:gd name="T12" fmla="*/ 336 w 1616"/>
              <a:gd name="T13" fmla="*/ 228 h 1720"/>
              <a:gd name="T14" fmla="*/ 0 w 1616"/>
              <a:gd name="T15" fmla="*/ 317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6" h="1720">
                <a:moveTo>
                  <a:pt x="0" y="317"/>
                </a:moveTo>
                <a:lnTo>
                  <a:pt x="172" y="1720"/>
                </a:lnTo>
                <a:lnTo>
                  <a:pt x="1616" y="1554"/>
                </a:lnTo>
                <a:lnTo>
                  <a:pt x="1616" y="119"/>
                </a:lnTo>
                <a:lnTo>
                  <a:pt x="649" y="228"/>
                </a:lnTo>
                <a:lnTo>
                  <a:pt x="452" y="0"/>
                </a:lnTo>
                <a:lnTo>
                  <a:pt x="336" y="228"/>
                </a:lnTo>
                <a:lnTo>
                  <a:pt x="0" y="31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2"/>
          <p:cNvSpPr>
            <a:spLocks/>
          </p:cNvSpPr>
          <p:nvPr/>
        </p:nvSpPr>
        <p:spPr bwMode="auto">
          <a:xfrm>
            <a:off x="1460422" y="4910136"/>
            <a:ext cx="286843" cy="664955"/>
          </a:xfrm>
          <a:custGeom>
            <a:avLst/>
            <a:gdLst>
              <a:gd name="T0" fmla="*/ 88 w 131"/>
              <a:gd name="T1" fmla="*/ 0 h 305"/>
              <a:gd name="T2" fmla="*/ 2 w 131"/>
              <a:gd name="T3" fmla="*/ 42 h 305"/>
              <a:gd name="T4" fmla="*/ 0 w 131"/>
              <a:gd name="T5" fmla="*/ 77 h 305"/>
              <a:gd name="T6" fmla="*/ 7 w 131"/>
              <a:gd name="T7" fmla="*/ 78 h 305"/>
              <a:gd name="T8" fmla="*/ 40 w 131"/>
              <a:gd name="T9" fmla="*/ 84 h 305"/>
              <a:gd name="T10" fmla="*/ 48 w 131"/>
              <a:gd name="T11" fmla="*/ 95 h 305"/>
              <a:gd name="T12" fmla="*/ 46 w 131"/>
              <a:gd name="T13" fmla="*/ 138 h 305"/>
              <a:gd name="T14" fmla="*/ 33 w 131"/>
              <a:gd name="T15" fmla="*/ 299 h 305"/>
              <a:gd name="T16" fmla="*/ 107 w 131"/>
              <a:gd name="T17" fmla="*/ 305 h 305"/>
              <a:gd name="T18" fmla="*/ 131 w 131"/>
              <a:gd name="T19" fmla="*/ 4 h 305"/>
              <a:gd name="T20" fmla="*/ 88 w 131"/>
              <a:gd name="T21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" h="305">
                <a:moveTo>
                  <a:pt x="88" y="0"/>
                </a:moveTo>
                <a:cubicBezTo>
                  <a:pt x="67" y="23"/>
                  <a:pt x="39" y="37"/>
                  <a:pt x="2" y="42"/>
                </a:cubicBezTo>
                <a:cubicBezTo>
                  <a:pt x="0" y="77"/>
                  <a:pt x="0" y="77"/>
                  <a:pt x="0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24" y="79"/>
                  <a:pt x="35" y="81"/>
                  <a:pt x="40" y="84"/>
                </a:cubicBezTo>
                <a:cubicBezTo>
                  <a:pt x="44" y="87"/>
                  <a:pt x="47" y="91"/>
                  <a:pt x="48" y="95"/>
                </a:cubicBezTo>
                <a:cubicBezTo>
                  <a:pt x="48" y="100"/>
                  <a:pt x="48" y="114"/>
                  <a:pt x="46" y="138"/>
                </a:cubicBezTo>
                <a:cubicBezTo>
                  <a:pt x="33" y="299"/>
                  <a:pt x="33" y="299"/>
                  <a:pt x="33" y="299"/>
                </a:cubicBezTo>
                <a:cubicBezTo>
                  <a:pt x="107" y="305"/>
                  <a:pt x="107" y="305"/>
                  <a:pt x="107" y="305"/>
                </a:cubicBezTo>
                <a:cubicBezTo>
                  <a:pt x="131" y="4"/>
                  <a:pt x="131" y="4"/>
                  <a:pt x="131" y="4"/>
                </a:cubicBezTo>
                <a:cubicBezTo>
                  <a:pt x="88" y="0"/>
                  <a:pt x="88" y="0"/>
                  <a:pt x="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3"/>
          <p:cNvSpPr>
            <a:spLocks/>
          </p:cNvSpPr>
          <p:nvPr/>
        </p:nvSpPr>
        <p:spPr bwMode="auto">
          <a:xfrm>
            <a:off x="1749438" y="4923175"/>
            <a:ext cx="412881" cy="684513"/>
          </a:xfrm>
          <a:custGeom>
            <a:avLst/>
            <a:gdLst>
              <a:gd name="T0" fmla="*/ 86 w 190"/>
              <a:gd name="T1" fmla="*/ 256 h 314"/>
              <a:gd name="T2" fmla="*/ 171 w 190"/>
              <a:gd name="T3" fmla="*/ 140 h 314"/>
              <a:gd name="T4" fmla="*/ 188 w 190"/>
              <a:gd name="T5" fmla="*/ 87 h 314"/>
              <a:gd name="T6" fmla="*/ 170 w 190"/>
              <a:gd name="T7" fmla="*/ 28 h 314"/>
              <a:gd name="T8" fmla="*/ 105 w 190"/>
              <a:gd name="T9" fmla="*/ 1 h 314"/>
              <a:gd name="T10" fmla="*/ 66 w 190"/>
              <a:gd name="T11" fmla="*/ 5 h 314"/>
              <a:gd name="T12" fmla="*/ 38 w 190"/>
              <a:gd name="T13" fmla="*/ 24 h 314"/>
              <a:gd name="T14" fmla="*/ 23 w 190"/>
              <a:gd name="T15" fmla="*/ 52 h 314"/>
              <a:gd name="T16" fmla="*/ 17 w 190"/>
              <a:gd name="T17" fmla="*/ 92 h 314"/>
              <a:gd name="T18" fmla="*/ 16 w 190"/>
              <a:gd name="T19" fmla="*/ 103 h 314"/>
              <a:gd name="T20" fmla="*/ 83 w 190"/>
              <a:gd name="T21" fmla="*/ 108 h 314"/>
              <a:gd name="T22" fmla="*/ 85 w 190"/>
              <a:gd name="T23" fmla="*/ 79 h 314"/>
              <a:gd name="T24" fmla="*/ 91 w 190"/>
              <a:gd name="T25" fmla="*/ 53 h 314"/>
              <a:gd name="T26" fmla="*/ 104 w 190"/>
              <a:gd name="T27" fmla="*/ 47 h 314"/>
              <a:gd name="T28" fmla="*/ 116 w 190"/>
              <a:gd name="T29" fmla="*/ 54 h 314"/>
              <a:gd name="T30" fmla="*/ 119 w 190"/>
              <a:gd name="T31" fmla="*/ 73 h 314"/>
              <a:gd name="T32" fmla="*/ 102 w 190"/>
              <a:gd name="T33" fmla="*/ 116 h 314"/>
              <a:gd name="T34" fmla="*/ 4 w 190"/>
              <a:gd name="T35" fmla="*/ 258 h 314"/>
              <a:gd name="T36" fmla="*/ 0 w 190"/>
              <a:gd name="T37" fmla="*/ 301 h 314"/>
              <a:gd name="T38" fmla="*/ 163 w 190"/>
              <a:gd name="T39" fmla="*/ 314 h 314"/>
              <a:gd name="T40" fmla="*/ 167 w 190"/>
              <a:gd name="T41" fmla="*/ 263 h 314"/>
              <a:gd name="T42" fmla="*/ 86 w 190"/>
              <a:gd name="T43" fmla="*/ 25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0" h="314">
                <a:moveTo>
                  <a:pt x="86" y="256"/>
                </a:moveTo>
                <a:cubicBezTo>
                  <a:pt x="133" y="197"/>
                  <a:pt x="161" y="159"/>
                  <a:pt x="171" y="140"/>
                </a:cubicBezTo>
                <a:cubicBezTo>
                  <a:pt x="181" y="122"/>
                  <a:pt x="187" y="104"/>
                  <a:pt x="188" y="87"/>
                </a:cubicBezTo>
                <a:cubicBezTo>
                  <a:pt x="190" y="64"/>
                  <a:pt x="184" y="45"/>
                  <a:pt x="170" y="28"/>
                </a:cubicBezTo>
                <a:cubicBezTo>
                  <a:pt x="156" y="12"/>
                  <a:pt x="135" y="3"/>
                  <a:pt x="105" y="1"/>
                </a:cubicBezTo>
                <a:cubicBezTo>
                  <a:pt x="90" y="0"/>
                  <a:pt x="77" y="1"/>
                  <a:pt x="66" y="5"/>
                </a:cubicBezTo>
                <a:cubicBezTo>
                  <a:pt x="55" y="9"/>
                  <a:pt x="46" y="15"/>
                  <a:pt x="38" y="24"/>
                </a:cubicBezTo>
                <a:cubicBezTo>
                  <a:pt x="31" y="33"/>
                  <a:pt x="26" y="42"/>
                  <a:pt x="23" y="52"/>
                </a:cubicBezTo>
                <a:cubicBezTo>
                  <a:pt x="21" y="61"/>
                  <a:pt x="19" y="75"/>
                  <a:pt x="17" y="9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83" y="108"/>
                  <a:pt x="83" y="108"/>
                  <a:pt x="83" y="108"/>
                </a:cubicBezTo>
                <a:cubicBezTo>
                  <a:pt x="85" y="79"/>
                  <a:pt x="85" y="79"/>
                  <a:pt x="85" y="79"/>
                </a:cubicBezTo>
                <a:cubicBezTo>
                  <a:pt x="86" y="66"/>
                  <a:pt x="88" y="57"/>
                  <a:pt x="91" y="53"/>
                </a:cubicBezTo>
                <a:cubicBezTo>
                  <a:pt x="94" y="49"/>
                  <a:pt x="99" y="47"/>
                  <a:pt x="104" y="47"/>
                </a:cubicBezTo>
                <a:cubicBezTo>
                  <a:pt x="110" y="48"/>
                  <a:pt x="114" y="50"/>
                  <a:pt x="116" y="54"/>
                </a:cubicBezTo>
                <a:cubicBezTo>
                  <a:pt x="119" y="59"/>
                  <a:pt x="120" y="65"/>
                  <a:pt x="119" y="73"/>
                </a:cubicBezTo>
                <a:cubicBezTo>
                  <a:pt x="118" y="84"/>
                  <a:pt x="112" y="98"/>
                  <a:pt x="102" y="116"/>
                </a:cubicBezTo>
                <a:cubicBezTo>
                  <a:pt x="91" y="135"/>
                  <a:pt x="58" y="182"/>
                  <a:pt x="4" y="258"/>
                </a:cubicBezTo>
                <a:cubicBezTo>
                  <a:pt x="0" y="301"/>
                  <a:pt x="0" y="301"/>
                  <a:pt x="0" y="301"/>
                </a:cubicBezTo>
                <a:cubicBezTo>
                  <a:pt x="163" y="314"/>
                  <a:pt x="163" y="314"/>
                  <a:pt x="163" y="314"/>
                </a:cubicBezTo>
                <a:cubicBezTo>
                  <a:pt x="167" y="263"/>
                  <a:pt x="167" y="263"/>
                  <a:pt x="167" y="263"/>
                </a:cubicBezTo>
                <a:cubicBezTo>
                  <a:pt x="86" y="256"/>
                  <a:pt x="86" y="256"/>
                  <a:pt x="86" y="2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4"/>
          <p:cNvSpPr>
            <a:spLocks/>
          </p:cNvSpPr>
          <p:nvPr/>
        </p:nvSpPr>
        <p:spPr bwMode="auto">
          <a:xfrm>
            <a:off x="2151454" y="5479477"/>
            <a:ext cx="132557" cy="143422"/>
          </a:xfrm>
          <a:custGeom>
            <a:avLst/>
            <a:gdLst>
              <a:gd name="T0" fmla="*/ 5 w 61"/>
              <a:gd name="T1" fmla="*/ 0 h 66"/>
              <a:gd name="T2" fmla="*/ 0 w 61"/>
              <a:gd name="T3" fmla="*/ 61 h 66"/>
              <a:gd name="T4" fmla="*/ 56 w 61"/>
              <a:gd name="T5" fmla="*/ 66 h 66"/>
              <a:gd name="T6" fmla="*/ 61 w 61"/>
              <a:gd name="T7" fmla="*/ 4 h 66"/>
              <a:gd name="T8" fmla="*/ 5 w 61"/>
              <a:gd name="T9" fmla="*/ 0 h 66"/>
              <a:gd name="T10" fmla="*/ 5 w 61"/>
              <a:gd name="T1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" h="66">
                <a:moveTo>
                  <a:pt x="5" y="0"/>
                </a:moveTo>
                <a:lnTo>
                  <a:pt x="0" y="61"/>
                </a:lnTo>
                <a:lnTo>
                  <a:pt x="56" y="66"/>
                </a:lnTo>
                <a:lnTo>
                  <a:pt x="61" y="4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5"/>
          <p:cNvSpPr>
            <a:spLocks noEditPoints="1"/>
          </p:cNvSpPr>
          <p:nvPr/>
        </p:nvSpPr>
        <p:spPr bwMode="auto">
          <a:xfrm>
            <a:off x="2329645" y="4968808"/>
            <a:ext cx="404188" cy="688860"/>
          </a:xfrm>
          <a:custGeom>
            <a:avLst/>
            <a:gdLst>
              <a:gd name="T0" fmla="*/ 185 w 186"/>
              <a:gd name="T1" fmla="*/ 66 h 316"/>
              <a:gd name="T2" fmla="*/ 174 w 186"/>
              <a:gd name="T3" fmla="*/ 37 h 316"/>
              <a:gd name="T4" fmla="*/ 147 w 186"/>
              <a:gd name="T5" fmla="*/ 14 h 316"/>
              <a:gd name="T6" fmla="*/ 105 w 186"/>
              <a:gd name="T7" fmla="*/ 2 h 316"/>
              <a:gd name="T8" fmla="*/ 53 w 186"/>
              <a:gd name="T9" fmla="*/ 10 h 316"/>
              <a:gd name="T10" fmla="*/ 22 w 186"/>
              <a:gd name="T11" fmla="*/ 41 h 316"/>
              <a:gd name="T12" fmla="*/ 10 w 186"/>
              <a:gd name="T13" fmla="*/ 102 h 316"/>
              <a:gd name="T14" fmla="*/ 1 w 186"/>
              <a:gd name="T15" fmla="*/ 207 h 316"/>
              <a:gd name="T16" fmla="*/ 2 w 186"/>
              <a:gd name="T17" fmla="*/ 254 h 316"/>
              <a:gd name="T18" fmla="*/ 15 w 186"/>
              <a:gd name="T19" fmla="*/ 283 h 316"/>
              <a:gd name="T20" fmla="*/ 41 w 186"/>
              <a:gd name="T21" fmla="*/ 305 h 316"/>
              <a:gd name="T22" fmla="*/ 85 w 186"/>
              <a:gd name="T23" fmla="*/ 314 h 316"/>
              <a:gd name="T24" fmla="*/ 122 w 186"/>
              <a:gd name="T25" fmla="*/ 312 h 316"/>
              <a:gd name="T26" fmla="*/ 151 w 186"/>
              <a:gd name="T27" fmla="*/ 294 h 316"/>
              <a:gd name="T28" fmla="*/ 168 w 186"/>
              <a:gd name="T29" fmla="*/ 266 h 316"/>
              <a:gd name="T30" fmla="*/ 176 w 186"/>
              <a:gd name="T31" fmla="*/ 217 h 316"/>
              <a:gd name="T32" fmla="*/ 184 w 186"/>
              <a:gd name="T33" fmla="*/ 116 h 316"/>
              <a:gd name="T34" fmla="*/ 185 w 186"/>
              <a:gd name="T35" fmla="*/ 66 h 316"/>
              <a:gd name="T36" fmla="*/ 100 w 186"/>
              <a:gd name="T37" fmla="*/ 234 h 316"/>
              <a:gd name="T38" fmla="*/ 95 w 186"/>
              <a:gd name="T39" fmla="*/ 262 h 316"/>
              <a:gd name="T40" fmla="*/ 84 w 186"/>
              <a:gd name="T41" fmla="*/ 268 h 316"/>
              <a:gd name="T42" fmla="*/ 74 w 186"/>
              <a:gd name="T43" fmla="*/ 262 h 316"/>
              <a:gd name="T44" fmla="*/ 74 w 186"/>
              <a:gd name="T45" fmla="*/ 230 h 316"/>
              <a:gd name="T46" fmla="*/ 86 w 186"/>
              <a:gd name="T47" fmla="*/ 83 h 316"/>
              <a:gd name="T48" fmla="*/ 91 w 186"/>
              <a:gd name="T49" fmla="*/ 53 h 316"/>
              <a:gd name="T50" fmla="*/ 102 w 186"/>
              <a:gd name="T51" fmla="*/ 48 h 316"/>
              <a:gd name="T52" fmla="*/ 113 w 186"/>
              <a:gd name="T53" fmla="*/ 55 h 316"/>
              <a:gd name="T54" fmla="*/ 113 w 186"/>
              <a:gd name="T55" fmla="*/ 85 h 316"/>
              <a:gd name="T56" fmla="*/ 100 w 186"/>
              <a:gd name="T57" fmla="*/ 23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6" h="316">
                <a:moveTo>
                  <a:pt x="185" y="66"/>
                </a:moveTo>
                <a:cubicBezTo>
                  <a:pt x="184" y="56"/>
                  <a:pt x="180" y="46"/>
                  <a:pt x="174" y="37"/>
                </a:cubicBezTo>
                <a:cubicBezTo>
                  <a:pt x="169" y="28"/>
                  <a:pt x="160" y="21"/>
                  <a:pt x="147" y="14"/>
                </a:cubicBezTo>
                <a:cubicBezTo>
                  <a:pt x="135" y="7"/>
                  <a:pt x="121" y="3"/>
                  <a:pt x="105" y="2"/>
                </a:cubicBezTo>
                <a:cubicBezTo>
                  <a:pt x="85" y="0"/>
                  <a:pt x="67" y="3"/>
                  <a:pt x="53" y="10"/>
                </a:cubicBezTo>
                <a:cubicBezTo>
                  <a:pt x="38" y="17"/>
                  <a:pt x="28" y="27"/>
                  <a:pt x="22" y="41"/>
                </a:cubicBezTo>
                <a:cubicBezTo>
                  <a:pt x="16" y="54"/>
                  <a:pt x="12" y="75"/>
                  <a:pt x="10" y="102"/>
                </a:cubicBezTo>
                <a:cubicBezTo>
                  <a:pt x="1" y="207"/>
                  <a:pt x="1" y="207"/>
                  <a:pt x="1" y="207"/>
                </a:cubicBezTo>
                <a:cubicBezTo>
                  <a:pt x="0" y="228"/>
                  <a:pt x="0" y="244"/>
                  <a:pt x="2" y="254"/>
                </a:cubicBezTo>
                <a:cubicBezTo>
                  <a:pt x="4" y="264"/>
                  <a:pt x="8" y="274"/>
                  <a:pt x="15" y="283"/>
                </a:cubicBezTo>
                <a:cubicBezTo>
                  <a:pt x="21" y="292"/>
                  <a:pt x="30" y="300"/>
                  <a:pt x="41" y="305"/>
                </a:cubicBezTo>
                <a:cubicBezTo>
                  <a:pt x="52" y="310"/>
                  <a:pt x="67" y="313"/>
                  <a:pt x="85" y="314"/>
                </a:cubicBezTo>
                <a:cubicBezTo>
                  <a:pt x="98" y="316"/>
                  <a:pt x="110" y="315"/>
                  <a:pt x="122" y="312"/>
                </a:cubicBezTo>
                <a:cubicBezTo>
                  <a:pt x="133" y="308"/>
                  <a:pt x="142" y="303"/>
                  <a:pt x="151" y="294"/>
                </a:cubicBezTo>
                <a:cubicBezTo>
                  <a:pt x="159" y="286"/>
                  <a:pt x="165" y="277"/>
                  <a:pt x="168" y="266"/>
                </a:cubicBezTo>
                <a:cubicBezTo>
                  <a:pt x="172" y="256"/>
                  <a:pt x="174" y="240"/>
                  <a:pt x="176" y="217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186" y="94"/>
                  <a:pt x="186" y="77"/>
                  <a:pt x="185" y="66"/>
                </a:cubicBezTo>
                <a:close/>
                <a:moveTo>
                  <a:pt x="100" y="234"/>
                </a:moveTo>
                <a:cubicBezTo>
                  <a:pt x="99" y="249"/>
                  <a:pt x="98" y="258"/>
                  <a:pt x="95" y="262"/>
                </a:cubicBezTo>
                <a:cubicBezTo>
                  <a:pt x="93" y="266"/>
                  <a:pt x="90" y="268"/>
                  <a:pt x="84" y="268"/>
                </a:cubicBezTo>
                <a:cubicBezTo>
                  <a:pt x="79" y="267"/>
                  <a:pt x="75" y="265"/>
                  <a:pt x="74" y="262"/>
                </a:cubicBezTo>
                <a:cubicBezTo>
                  <a:pt x="73" y="258"/>
                  <a:pt x="73" y="247"/>
                  <a:pt x="74" y="230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67"/>
                  <a:pt x="89" y="58"/>
                  <a:pt x="91" y="53"/>
                </a:cubicBezTo>
                <a:cubicBezTo>
                  <a:pt x="93" y="49"/>
                  <a:pt x="97" y="47"/>
                  <a:pt x="102" y="48"/>
                </a:cubicBezTo>
                <a:cubicBezTo>
                  <a:pt x="108" y="48"/>
                  <a:pt x="111" y="51"/>
                  <a:pt x="113" y="55"/>
                </a:cubicBezTo>
                <a:cubicBezTo>
                  <a:pt x="114" y="59"/>
                  <a:pt x="114" y="69"/>
                  <a:pt x="113" y="85"/>
                </a:cubicBezTo>
                <a:cubicBezTo>
                  <a:pt x="100" y="234"/>
                  <a:pt x="100" y="234"/>
                  <a:pt x="100" y="2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6"/>
          <p:cNvSpPr>
            <a:spLocks/>
          </p:cNvSpPr>
          <p:nvPr/>
        </p:nvSpPr>
        <p:spPr bwMode="auto">
          <a:xfrm>
            <a:off x="2775120" y="5003577"/>
            <a:ext cx="315094" cy="671475"/>
          </a:xfrm>
          <a:custGeom>
            <a:avLst/>
            <a:gdLst>
              <a:gd name="T0" fmla="*/ 4 w 145"/>
              <a:gd name="T1" fmla="*/ 0 h 309"/>
              <a:gd name="T2" fmla="*/ 0 w 145"/>
              <a:gd name="T3" fmla="*/ 54 h 309"/>
              <a:gd name="T4" fmla="*/ 73 w 145"/>
              <a:gd name="T5" fmla="*/ 60 h 309"/>
              <a:gd name="T6" fmla="*/ 0 w 145"/>
              <a:gd name="T7" fmla="*/ 303 h 309"/>
              <a:gd name="T8" fmla="*/ 74 w 145"/>
              <a:gd name="T9" fmla="*/ 309 h 309"/>
              <a:gd name="T10" fmla="*/ 140 w 145"/>
              <a:gd name="T11" fmla="*/ 77 h 309"/>
              <a:gd name="T12" fmla="*/ 145 w 145"/>
              <a:gd name="T13" fmla="*/ 11 h 309"/>
              <a:gd name="T14" fmla="*/ 4 w 145"/>
              <a:gd name="T15" fmla="*/ 0 h 309"/>
              <a:gd name="T16" fmla="*/ 4 w 145"/>
              <a:gd name="T17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" h="309">
                <a:moveTo>
                  <a:pt x="4" y="0"/>
                </a:moveTo>
                <a:lnTo>
                  <a:pt x="0" y="54"/>
                </a:lnTo>
                <a:lnTo>
                  <a:pt x="73" y="60"/>
                </a:lnTo>
                <a:lnTo>
                  <a:pt x="0" y="303"/>
                </a:lnTo>
                <a:lnTo>
                  <a:pt x="74" y="309"/>
                </a:lnTo>
                <a:lnTo>
                  <a:pt x="140" y="77"/>
                </a:lnTo>
                <a:lnTo>
                  <a:pt x="145" y="1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7"/>
          <p:cNvSpPr>
            <a:spLocks noEditPoints="1"/>
          </p:cNvSpPr>
          <p:nvPr/>
        </p:nvSpPr>
        <p:spPr bwMode="auto">
          <a:xfrm>
            <a:off x="3235808" y="5036174"/>
            <a:ext cx="795339" cy="727975"/>
          </a:xfrm>
          <a:custGeom>
            <a:avLst/>
            <a:gdLst>
              <a:gd name="T0" fmla="*/ 36 w 365"/>
              <a:gd name="T1" fmla="*/ 313 h 334"/>
              <a:gd name="T2" fmla="*/ 205 w 365"/>
              <a:gd name="T3" fmla="*/ 13 h 334"/>
              <a:gd name="T4" fmla="*/ 113 w 365"/>
              <a:gd name="T5" fmla="*/ 30 h 334"/>
              <a:gd name="T6" fmla="*/ 63 w 365"/>
              <a:gd name="T7" fmla="*/ 1 h 334"/>
              <a:gd name="T8" fmla="*/ 12 w 365"/>
              <a:gd name="T9" fmla="*/ 21 h 334"/>
              <a:gd name="T10" fmla="*/ 1 w 365"/>
              <a:gd name="T11" fmla="*/ 108 h 334"/>
              <a:gd name="T12" fmla="*/ 18 w 365"/>
              <a:gd name="T13" fmla="*/ 156 h 334"/>
              <a:gd name="T14" fmla="*/ 86 w 365"/>
              <a:gd name="T15" fmla="*/ 161 h 334"/>
              <a:gd name="T16" fmla="*/ 110 w 365"/>
              <a:gd name="T17" fmla="*/ 114 h 334"/>
              <a:gd name="T18" fmla="*/ 113 w 365"/>
              <a:gd name="T19" fmla="*/ 30 h 334"/>
              <a:gd name="T20" fmla="*/ 60 w 365"/>
              <a:gd name="T21" fmla="*/ 137 h 334"/>
              <a:gd name="T22" fmla="*/ 47 w 365"/>
              <a:gd name="T23" fmla="*/ 136 h 334"/>
              <a:gd name="T24" fmla="*/ 53 w 365"/>
              <a:gd name="T25" fmla="*/ 44 h 334"/>
              <a:gd name="T26" fmla="*/ 62 w 365"/>
              <a:gd name="T27" fmla="*/ 28 h 334"/>
              <a:gd name="T28" fmla="*/ 69 w 365"/>
              <a:gd name="T29" fmla="*/ 46 h 334"/>
              <a:gd name="T30" fmla="*/ 238 w 365"/>
              <a:gd name="T31" fmla="*/ 187 h 334"/>
              <a:gd name="T32" fmla="*/ 189 w 365"/>
              <a:gd name="T33" fmla="*/ 158 h 334"/>
              <a:gd name="T34" fmla="*/ 138 w 365"/>
              <a:gd name="T35" fmla="*/ 178 h 334"/>
              <a:gd name="T36" fmla="*/ 126 w 365"/>
              <a:gd name="T37" fmla="*/ 265 h 334"/>
              <a:gd name="T38" fmla="*/ 144 w 365"/>
              <a:gd name="T39" fmla="*/ 312 h 334"/>
              <a:gd name="T40" fmla="*/ 212 w 365"/>
              <a:gd name="T41" fmla="*/ 318 h 334"/>
              <a:gd name="T42" fmla="*/ 236 w 365"/>
              <a:gd name="T43" fmla="*/ 271 h 334"/>
              <a:gd name="T44" fmla="*/ 238 w 365"/>
              <a:gd name="T45" fmla="*/ 187 h 334"/>
              <a:gd name="T46" fmla="*/ 185 w 365"/>
              <a:gd name="T47" fmla="*/ 293 h 334"/>
              <a:gd name="T48" fmla="*/ 173 w 365"/>
              <a:gd name="T49" fmla="*/ 293 h 334"/>
              <a:gd name="T50" fmla="*/ 179 w 365"/>
              <a:gd name="T51" fmla="*/ 201 h 334"/>
              <a:gd name="T52" fmla="*/ 188 w 365"/>
              <a:gd name="T53" fmla="*/ 184 h 334"/>
              <a:gd name="T54" fmla="*/ 194 w 365"/>
              <a:gd name="T55" fmla="*/ 202 h 334"/>
              <a:gd name="T56" fmla="*/ 363 w 365"/>
              <a:gd name="T57" fmla="*/ 197 h 334"/>
              <a:gd name="T58" fmla="*/ 313 w 365"/>
              <a:gd name="T59" fmla="*/ 168 h 334"/>
              <a:gd name="T60" fmla="*/ 262 w 365"/>
              <a:gd name="T61" fmla="*/ 188 h 334"/>
              <a:gd name="T62" fmla="*/ 251 w 365"/>
              <a:gd name="T63" fmla="*/ 275 h 334"/>
              <a:gd name="T64" fmla="*/ 268 w 365"/>
              <a:gd name="T65" fmla="*/ 322 h 334"/>
              <a:gd name="T66" fmla="*/ 336 w 365"/>
              <a:gd name="T67" fmla="*/ 328 h 334"/>
              <a:gd name="T68" fmla="*/ 360 w 365"/>
              <a:gd name="T69" fmla="*/ 281 h 334"/>
              <a:gd name="T70" fmla="*/ 363 w 365"/>
              <a:gd name="T71" fmla="*/ 197 h 334"/>
              <a:gd name="T72" fmla="*/ 310 w 365"/>
              <a:gd name="T73" fmla="*/ 303 h 334"/>
              <a:gd name="T74" fmla="*/ 297 w 365"/>
              <a:gd name="T75" fmla="*/ 303 h 334"/>
              <a:gd name="T76" fmla="*/ 303 w 365"/>
              <a:gd name="T77" fmla="*/ 211 h 334"/>
              <a:gd name="T78" fmla="*/ 312 w 365"/>
              <a:gd name="T79" fmla="*/ 194 h 334"/>
              <a:gd name="T80" fmla="*/ 319 w 365"/>
              <a:gd name="T81" fmla="*/ 213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5" h="334">
                <a:moveTo>
                  <a:pt x="177" y="10"/>
                </a:moveTo>
                <a:cubicBezTo>
                  <a:pt x="36" y="313"/>
                  <a:pt x="36" y="313"/>
                  <a:pt x="36" y="313"/>
                </a:cubicBezTo>
                <a:cubicBezTo>
                  <a:pt x="64" y="316"/>
                  <a:pt x="64" y="316"/>
                  <a:pt x="64" y="316"/>
                </a:cubicBezTo>
                <a:cubicBezTo>
                  <a:pt x="205" y="13"/>
                  <a:pt x="205" y="13"/>
                  <a:pt x="205" y="13"/>
                </a:cubicBezTo>
                <a:cubicBezTo>
                  <a:pt x="177" y="10"/>
                  <a:pt x="177" y="10"/>
                  <a:pt x="177" y="10"/>
                </a:cubicBezTo>
                <a:close/>
                <a:moveTo>
                  <a:pt x="113" y="30"/>
                </a:moveTo>
                <a:cubicBezTo>
                  <a:pt x="110" y="23"/>
                  <a:pt x="105" y="17"/>
                  <a:pt x="97" y="11"/>
                </a:cubicBezTo>
                <a:cubicBezTo>
                  <a:pt x="88" y="6"/>
                  <a:pt x="77" y="2"/>
                  <a:pt x="63" y="1"/>
                </a:cubicBezTo>
                <a:cubicBezTo>
                  <a:pt x="51" y="0"/>
                  <a:pt x="40" y="1"/>
                  <a:pt x="31" y="5"/>
                </a:cubicBezTo>
                <a:cubicBezTo>
                  <a:pt x="22" y="9"/>
                  <a:pt x="16" y="14"/>
                  <a:pt x="12" y="21"/>
                </a:cubicBezTo>
                <a:cubicBezTo>
                  <a:pt x="9" y="28"/>
                  <a:pt x="6" y="39"/>
                  <a:pt x="5" y="54"/>
                </a:cubicBezTo>
                <a:cubicBezTo>
                  <a:pt x="1" y="108"/>
                  <a:pt x="1" y="108"/>
                  <a:pt x="1" y="108"/>
                </a:cubicBezTo>
                <a:cubicBezTo>
                  <a:pt x="0" y="120"/>
                  <a:pt x="0" y="130"/>
                  <a:pt x="3" y="137"/>
                </a:cubicBezTo>
                <a:cubicBezTo>
                  <a:pt x="5" y="144"/>
                  <a:pt x="10" y="150"/>
                  <a:pt x="18" y="156"/>
                </a:cubicBezTo>
                <a:cubicBezTo>
                  <a:pt x="26" y="161"/>
                  <a:pt x="37" y="164"/>
                  <a:pt x="53" y="166"/>
                </a:cubicBezTo>
                <a:cubicBezTo>
                  <a:pt x="67" y="167"/>
                  <a:pt x="78" y="165"/>
                  <a:pt x="86" y="161"/>
                </a:cubicBezTo>
                <a:cubicBezTo>
                  <a:pt x="95" y="156"/>
                  <a:pt x="101" y="151"/>
                  <a:pt x="104" y="144"/>
                </a:cubicBezTo>
                <a:cubicBezTo>
                  <a:pt x="107" y="138"/>
                  <a:pt x="109" y="128"/>
                  <a:pt x="110" y="114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5" y="48"/>
                  <a:pt x="115" y="37"/>
                  <a:pt x="113" y="30"/>
                </a:cubicBezTo>
                <a:close/>
                <a:moveTo>
                  <a:pt x="62" y="123"/>
                </a:moveTo>
                <a:cubicBezTo>
                  <a:pt x="62" y="130"/>
                  <a:pt x="61" y="135"/>
                  <a:pt x="60" y="137"/>
                </a:cubicBezTo>
                <a:cubicBezTo>
                  <a:pt x="59" y="139"/>
                  <a:pt x="57" y="139"/>
                  <a:pt x="53" y="139"/>
                </a:cubicBezTo>
                <a:cubicBezTo>
                  <a:pt x="50" y="139"/>
                  <a:pt x="48" y="138"/>
                  <a:pt x="47" y="136"/>
                </a:cubicBezTo>
                <a:cubicBezTo>
                  <a:pt x="46" y="134"/>
                  <a:pt x="46" y="129"/>
                  <a:pt x="47" y="120"/>
                </a:cubicBezTo>
                <a:cubicBezTo>
                  <a:pt x="53" y="44"/>
                  <a:pt x="53" y="44"/>
                  <a:pt x="53" y="44"/>
                </a:cubicBezTo>
                <a:cubicBezTo>
                  <a:pt x="54" y="37"/>
                  <a:pt x="55" y="32"/>
                  <a:pt x="56" y="30"/>
                </a:cubicBezTo>
                <a:cubicBezTo>
                  <a:pt x="57" y="28"/>
                  <a:pt x="59" y="27"/>
                  <a:pt x="62" y="28"/>
                </a:cubicBezTo>
                <a:cubicBezTo>
                  <a:pt x="66" y="28"/>
                  <a:pt x="68" y="29"/>
                  <a:pt x="69" y="31"/>
                </a:cubicBezTo>
                <a:cubicBezTo>
                  <a:pt x="69" y="33"/>
                  <a:pt x="69" y="38"/>
                  <a:pt x="69" y="46"/>
                </a:cubicBezTo>
                <a:cubicBezTo>
                  <a:pt x="62" y="123"/>
                  <a:pt x="62" y="123"/>
                  <a:pt x="62" y="123"/>
                </a:cubicBezTo>
                <a:close/>
                <a:moveTo>
                  <a:pt x="238" y="187"/>
                </a:moveTo>
                <a:cubicBezTo>
                  <a:pt x="236" y="180"/>
                  <a:pt x="231" y="173"/>
                  <a:pt x="222" y="168"/>
                </a:cubicBezTo>
                <a:cubicBezTo>
                  <a:pt x="214" y="162"/>
                  <a:pt x="203" y="159"/>
                  <a:pt x="189" y="158"/>
                </a:cubicBezTo>
                <a:cubicBezTo>
                  <a:pt x="176" y="157"/>
                  <a:pt x="166" y="158"/>
                  <a:pt x="157" y="162"/>
                </a:cubicBezTo>
                <a:cubicBezTo>
                  <a:pt x="148" y="166"/>
                  <a:pt x="142" y="171"/>
                  <a:pt x="138" y="178"/>
                </a:cubicBezTo>
                <a:cubicBezTo>
                  <a:pt x="134" y="185"/>
                  <a:pt x="132" y="196"/>
                  <a:pt x="131" y="210"/>
                </a:cubicBezTo>
                <a:cubicBezTo>
                  <a:pt x="126" y="265"/>
                  <a:pt x="126" y="265"/>
                  <a:pt x="126" y="265"/>
                </a:cubicBezTo>
                <a:cubicBezTo>
                  <a:pt x="125" y="277"/>
                  <a:pt x="126" y="287"/>
                  <a:pt x="128" y="294"/>
                </a:cubicBezTo>
                <a:cubicBezTo>
                  <a:pt x="131" y="301"/>
                  <a:pt x="136" y="307"/>
                  <a:pt x="144" y="312"/>
                </a:cubicBezTo>
                <a:cubicBezTo>
                  <a:pt x="151" y="318"/>
                  <a:pt x="163" y="321"/>
                  <a:pt x="179" y="322"/>
                </a:cubicBezTo>
                <a:cubicBezTo>
                  <a:pt x="192" y="324"/>
                  <a:pt x="203" y="322"/>
                  <a:pt x="212" y="318"/>
                </a:cubicBezTo>
                <a:cubicBezTo>
                  <a:pt x="221" y="313"/>
                  <a:pt x="226" y="308"/>
                  <a:pt x="229" y="301"/>
                </a:cubicBezTo>
                <a:cubicBezTo>
                  <a:pt x="233" y="294"/>
                  <a:pt x="235" y="284"/>
                  <a:pt x="236" y="271"/>
                </a:cubicBezTo>
                <a:cubicBezTo>
                  <a:pt x="240" y="219"/>
                  <a:pt x="240" y="219"/>
                  <a:pt x="240" y="219"/>
                </a:cubicBezTo>
                <a:cubicBezTo>
                  <a:pt x="241" y="205"/>
                  <a:pt x="240" y="194"/>
                  <a:pt x="238" y="187"/>
                </a:cubicBezTo>
                <a:close/>
                <a:moveTo>
                  <a:pt x="188" y="279"/>
                </a:moveTo>
                <a:cubicBezTo>
                  <a:pt x="187" y="287"/>
                  <a:pt x="186" y="291"/>
                  <a:pt x="185" y="293"/>
                </a:cubicBezTo>
                <a:cubicBezTo>
                  <a:pt x="184" y="295"/>
                  <a:pt x="182" y="296"/>
                  <a:pt x="179" y="296"/>
                </a:cubicBezTo>
                <a:cubicBezTo>
                  <a:pt x="175" y="295"/>
                  <a:pt x="173" y="294"/>
                  <a:pt x="173" y="293"/>
                </a:cubicBezTo>
                <a:cubicBezTo>
                  <a:pt x="172" y="291"/>
                  <a:pt x="172" y="286"/>
                  <a:pt x="173" y="277"/>
                </a:cubicBezTo>
                <a:cubicBezTo>
                  <a:pt x="179" y="201"/>
                  <a:pt x="179" y="201"/>
                  <a:pt x="179" y="201"/>
                </a:cubicBezTo>
                <a:cubicBezTo>
                  <a:pt x="179" y="193"/>
                  <a:pt x="180" y="188"/>
                  <a:pt x="181" y="187"/>
                </a:cubicBezTo>
                <a:cubicBezTo>
                  <a:pt x="182" y="185"/>
                  <a:pt x="185" y="184"/>
                  <a:pt x="188" y="184"/>
                </a:cubicBezTo>
                <a:cubicBezTo>
                  <a:pt x="191" y="184"/>
                  <a:pt x="193" y="186"/>
                  <a:pt x="194" y="188"/>
                </a:cubicBezTo>
                <a:cubicBezTo>
                  <a:pt x="195" y="189"/>
                  <a:pt x="195" y="194"/>
                  <a:pt x="194" y="202"/>
                </a:cubicBezTo>
                <a:cubicBezTo>
                  <a:pt x="188" y="279"/>
                  <a:pt x="188" y="279"/>
                  <a:pt x="188" y="279"/>
                </a:cubicBezTo>
                <a:close/>
                <a:moveTo>
                  <a:pt x="363" y="197"/>
                </a:moveTo>
                <a:cubicBezTo>
                  <a:pt x="360" y="190"/>
                  <a:pt x="355" y="184"/>
                  <a:pt x="347" y="178"/>
                </a:cubicBezTo>
                <a:cubicBezTo>
                  <a:pt x="338" y="172"/>
                  <a:pt x="327" y="169"/>
                  <a:pt x="313" y="168"/>
                </a:cubicBezTo>
                <a:cubicBezTo>
                  <a:pt x="301" y="167"/>
                  <a:pt x="290" y="168"/>
                  <a:pt x="281" y="172"/>
                </a:cubicBezTo>
                <a:cubicBezTo>
                  <a:pt x="272" y="176"/>
                  <a:pt x="266" y="181"/>
                  <a:pt x="262" y="188"/>
                </a:cubicBezTo>
                <a:cubicBezTo>
                  <a:pt x="259" y="195"/>
                  <a:pt x="256" y="206"/>
                  <a:pt x="255" y="220"/>
                </a:cubicBezTo>
                <a:cubicBezTo>
                  <a:pt x="251" y="275"/>
                  <a:pt x="251" y="275"/>
                  <a:pt x="251" y="275"/>
                </a:cubicBezTo>
                <a:cubicBezTo>
                  <a:pt x="250" y="287"/>
                  <a:pt x="250" y="297"/>
                  <a:pt x="253" y="304"/>
                </a:cubicBezTo>
                <a:cubicBezTo>
                  <a:pt x="255" y="311"/>
                  <a:pt x="260" y="317"/>
                  <a:pt x="268" y="322"/>
                </a:cubicBezTo>
                <a:cubicBezTo>
                  <a:pt x="276" y="328"/>
                  <a:pt x="288" y="331"/>
                  <a:pt x="303" y="333"/>
                </a:cubicBezTo>
                <a:cubicBezTo>
                  <a:pt x="317" y="334"/>
                  <a:pt x="328" y="332"/>
                  <a:pt x="336" y="328"/>
                </a:cubicBezTo>
                <a:cubicBezTo>
                  <a:pt x="345" y="323"/>
                  <a:pt x="351" y="318"/>
                  <a:pt x="354" y="311"/>
                </a:cubicBezTo>
                <a:cubicBezTo>
                  <a:pt x="357" y="305"/>
                  <a:pt x="359" y="295"/>
                  <a:pt x="360" y="281"/>
                </a:cubicBezTo>
                <a:cubicBezTo>
                  <a:pt x="364" y="229"/>
                  <a:pt x="364" y="229"/>
                  <a:pt x="364" y="229"/>
                </a:cubicBezTo>
                <a:cubicBezTo>
                  <a:pt x="365" y="215"/>
                  <a:pt x="365" y="204"/>
                  <a:pt x="363" y="197"/>
                </a:cubicBezTo>
                <a:close/>
                <a:moveTo>
                  <a:pt x="312" y="289"/>
                </a:moveTo>
                <a:cubicBezTo>
                  <a:pt x="312" y="297"/>
                  <a:pt x="311" y="302"/>
                  <a:pt x="310" y="303"/>
                </a:cubicBezTo>
                <a:cubicBezTo>
                  <a:pt x="309" y="305"/>
                  <a:pt x="307" y="306"/>
                  <a:pt x="303" y="306"/>
                </a:cubicBezTo>
                <a:cubicBezTo>
                  <a:pt x="300" y="306"/>
                  <a:pt x="298" y="304"/>
                  <a:pt x="297" y="303"/>
                </a:cubicBezTo>
                <a:cubicBezTo>
                  <a:pt x="296" y="301"/>
                  <a:pt x="296" y="296"/>
                  <a:pt x="297" y="287"/>
                </a:cubicBezTo>
                <a:cubicBezTo>
                  <a:pt x="303" y="211"/>
                  <a:pt x="303" y="211"/>
                  <a:pt x="303" y="211"/>
                </a:cubicBezTo>
                <a:cubicBezTo>
                  <a:pt x="304" y="203"/>
                  <a:pt x="305" y="199"/>
                  <a:pt x="306" y="197"/>
                </a:cubicBezTo>
                <a:cubicBezTo>
                  <a:pt x="307" y="195"/>
                  <a:pt x="309" y="194"/>
                  <a:pt x="312" y="194"/>
                </a:cubicBezTo>
                <a:cubicBezTo>
                  <a:pt x="316" y="195"/>
                  <a:pt x="318" y="196"/>
                  <a:pt x="319" y="198"/>
                </a:cubicBezTo>
                <a:cubicBezTo>
                  <a:pt x="319" y="200"/>
                  <a:pt x="319" y="205"/>
                  <a:pt x="319" y="213"/>
                </a:cubicBezTo>
                <a:cubicBezTo>
                  <a:pt x="312" y="289"/>
                  <a:pt x="312" y="289"/>
                  <a:pt x="312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Rectangle 28"/>
          <p:cNvSpPr>
            <a:spLocks noChangeArrowheads="1"/>
          </p:cNvSpPr>
          <p:nvPr/>
        </p:nvSpPr>
        <p:spPr bwMode="auto">
          <a:xfrm rot="21240000">
            <a:off x="5535467" y="5302212"/>
            <a:ext cx="143308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400" b="0" i="0" u="none" strike="noStrike" cap="none" normalizeH="0" baseline="0" dirty="0">
                <a:ln>
                  <a:noFill/>
                </a:ln>
                <a:solidFill>
                  <a:srgbClr val="EEF2FA"/>
                </a:solidFill>
                <a:effectLst/>
                <a:latin typeface="Impact" panose="020B0806030902050204" pitchFamily="34" charset="0"/>
              </a:rPr>
              <a:t>7.11 ‰</a:t>
            </a:r>
            <a:endParaRPr kumimoji="0" lang="zh-CN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Rectangle 29"/>
          <p:cNvSpPr>
            <a:spLocks noChangeArrowheads="1"/>
          </p:cNvSpPr>
          <p:nvPr/>
        </p:nvSpPr>
        <p:spPr bwMode="auto">
          <a:xfrm rot="21240000">
            <a:off x="8859837" y="4985003"/>
            <a:ext cx="18290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</a:rPr>
              <a:t>4.96 ‰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Freeform 30"/>
          <p:cNvSpPr>
            <a:spLocks/>
          </p:cNvSpPr>
          <p:nvPr/>
        </p:nvSpPr>
        <p:spPr bwMode="auto">
          <a:xfrm>
            <a:off x="2136242" y="4306027"/>
            <a:ext cx="330305" cy="325958"/>
          </a:xfrm>
          <a:custGeom>
            <a:avLst/>
            <a:gdLst>
              <a:gd name="T0" fmla="*/ 0 w 152"/>
              <a:gd name="T1" fmla="*/ 148 h 149"/>
              <a:gd name="T2" fmla="*/ 42 w 152"/>
              <a:gd name="T3" fmla="*/ 144 h 149"/>
              <a:gd name="T4" fmla="*/ 64 w 152"/>
              <a:gd name="T5" fmla="*/ 135 h 149"/>
              <a:gd name="T6" fmla="*/ 107 w 152"/>
              <a:gd name="T7" fmla="*/ 138 h 149"/>
              <a:gd name="T8" fmla="*/ 152 w 152"/>
              <a:gd name="T9" fmla="*/ 120 h 149"/>
              <a:gd name="T10" fmla="*/ 70 w 152"/>
              <a:gd name="T11" fmla="*/ 0 h 149"/>
              <a:gd name="T12" fmla="*/ 10 w 152"/>
              <a:gd name="T13" fmla="*/ 18 h 149"/>
              <a:gd name="T14" fmla="*/ 0 w 152"/>
              <a:gd name="T15" fmla="*/ 14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149">
                <a:moveTo>
                  <a:pt x="0" y="148"/>
                </a:moveTo>
                <a:cubicBezTo>
                  <a:pt x="0" y="148"/>
                  <a:pt x="31" y="149"/>
                  <a:pt x="42" y="144"/>
                </a:cubicBezTo>
                <a:cubicBezTo>
                  <a:pt x="54" y="140"/>
                  <a:pt x="64" y="135"/>
                  <a:pt x="64" y="135"/>
                </a:cubicBezTo>
                <a:cubicBezTo>
                  <a:pt x="64" y="135"/>
                  <a:pt x="83" y="140"/>
                  <a:pt x="107" y="138"/>
                </a:cubicBezTo>
                <a:cubicBezTo>
                  <a:pt x="131" y="136"/>
                  <a:pt x="152" y="120"/>
                  <a:pt x="152" y="120"/>
                </a:cubicBezTo>
                <a:cubicBezTo>
                  <a:pt x="70" y="0"/>
                  <a:pt x="70" y="0"/>
                  <a:pt x="70" y="0"/>
                </a:cubicBezTo>
                <a:cubicBezTo>
                  <a:pt x="10" y="18"/>
                  <a:pt x="10" y="18"/>
                  <a:pt x="10" y="18"/>
                </a:cubicBezTo>
                <a:lnTo>
                  <a:pt x="0" y="148"/>
                </a:lnTo>
                <a:close/>
              </a:path>
            </a:pathLst>
          </a:custGeom>
          <a:solidFill>
            <a:srgbClr val="F1D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Freeform 31"/>
          <p:cNvSpPr>
            <a:spLocks/>
          </p:cNvSpPr>
          <p:nvPr/>
        </p:nvSpPr>
        <p:spPr bwMode="auto">
          <a:xfrm>
            <a:off x="1866783" y="3541111"/>
            <a:ext cx="764916" cy="710590"/>
          </a:xfrm>
          <a:custGeom>
            <a:avLst/>
            <a:gdLst>
              <a:gd name="T0" fmla="*/ 337 w 352"/>
              <a:gd name="T1" fmla="*/ 326 h 326"/>
              <a:gd name="T2" fmla="*/ 352 w 352"/>
              <a:gd name="T3" fmla="*/ 125 h 326"/>
              <a:gd name="T4" fmla="*/ 200 w 352"/>
              <a:gd name="T5" fmla="*/ 78 h 326"/>
              <a:gd name="T6" fmla="*/ 118 w 352"/>
              <a:gd name="T7" fmla="*/ 60 h 326"/>
              <a:gd name="T8" fmla="*/ 126 w 352"/>
              <a:gd name="T9" fmla="*/ 20 h 326"/>
              <a:gd name="T10" fmla="*/ 90 w 352"/>
              <a:gd name="T11" fmla="*/ 43 h 326"/>
              <a:gd name="T12" fmla="*/ 47 w 352"/>
              <a:gd name="T13" fmla="*/ 5 h 326"/>
              <a:gd name="T14" fmla="*/ 47 w 352"/>
              <a:gd name="T15" fmla="*/ 36 h 326"/>
              <a:gd name="T16" fmla="*/ 9 w 352"/>
              <a:gd name="T17" fmla="*/ 27 h 326"/>
              <a:gd name="T18" fmla="*/ 32 w 352"/>
              <a:gd name="T19" fmla="*/ 56 h 326"/>
              <a:gd name="T20" fmla="*/ 10 w 352"/>
              <a:gd name="T21" fmla="*/ 68 h 326"/>
              <a:gd name="T22" fmla="*/ 39 w 352"/>
              <a:gd name="T23" fmla="*/ 83 h 326"/>
              <a:gd name="T24" fmla="*/ 17 w 352"/>
              <a:gd name="T25" fmla="*/ 99 h 326"/>
              <a:gd name="T26" fmla="*/ 52 w 352"/>
              <a:gd name="T27" fmla="*/ 107 h 326"/>
              <a:gd name="T28" fmla="*/ 86 w 352"/>
              <a:gd name="T29" fmla="*/ 118 h 326"/>
              <a:gd name="T30" fmla="*/ 102 w 352"/>
              <a:gd name="T31" fmla="*/ 131 h 326"/>
              <a:gd name="T32" fmla="*/ 215 w 352"/>
              <a:gd name="T33" fmla="*/ 202 h 326"/>
              <a:gd name="T34" fmla="*/ 178 w 352"/>
              <a:gd name="T35" fmla="*/ 290 h 326"/>
              <a:gd name="T36" fmla="*/ 246 w 352"/>
              <a:gd name="T37" fmla="*/ 321 h 326"/>
              <a:gd name="T38" fmla="*/ 337 w 352"/>
              <a:gd name="T3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2" h="326">
                <a:moveTo>
                  <a:pt x="337" y="326"/>
                </a:moveTo>
                <a:cubicBezTo>
                  <a:pt x="352" y="125"/>
                  <a:pt x="352" y="125"/>
                  <a:pt x="352" y="125"/>
                </a:cubicBezTo>
                <a:cubicBezTo>
                  <a:pt x="352" y="125"/>
                  <a:pt x="252" y="89"/>
                  <a:pt x="200" y="78"/>
                </a:cubicBezTo>
                <a:cubicBezTo>
                  <a:pt x="147" y="66"/>
                  <a:pt x="118" y="60"/>
                  <a:pt x="118" y="60"/>
                </a:cubicBezTo>
                <a:cubicBezTo>
                  <a:pt x="118" y="60"/>
                  <a:pt x="144" y="31"/>
                  <a:pt x="126" y="20"/>
                </a:cubicBezTo>
                <a:cubicBezTo>
                  <a:pt x="109" y="9"/>
                  <a:pt x="98" y="45"/>
                  <a:pt x="90" y="43"/>
                </a:cubicBezTo>
                <a:cubicBezTo>
                  <a:pt x="83" y="41"/>
                  <a:pt x="59" y="0"/>
                  <a:pt x="47" y="5"/>
                </a:cubicBezTo>
                <a:cubicBezTo>
                  <a:pt x="34" y="11"/>
                  <a:pt x="51" y="33"/>
                  <a:pt x="47" y="36"/>
                </a:cubicBezTo>
                <a:cubicBezTo>
                  <a:pt x="43" y="39"/>
                  <a:pt x="18" y="15"/>
                  <a:pt x="9" y="27"/>
                </a:cubicBezTo>
                <a:cubicBezTo>
                  <a:pt x="0" y="39"/>
                  <a:pt x="34" y="54"/>
                  <a:pt x="32" y="56"/>
                </a:cubicBezTo>
                <a:cubicBezTo>
                  <a:pt x="31" y="59"/>
                  <a:pt x="12" y="57"/>
                  <a:pt x="10" y="68"/>
                </a:cubicBezTo>
                <a:cubicBezTo>
                  <a:pt x="8" y="78"/>
                  <a:pt x="40" y="78"/>
                  <a:pt x="39" y="83"/>
                </a:cubicBezTo>
                <a:cubicBezTo>
                  <a:pt x="39" y="87"/>
                  <a:pt x="16" y="88"/>
                  <a:pt x="17" y="99"/>
                </a:cubicBezTo>
                <a:cubicBezTo>
                  <a:pt x="18" y="109"/>
                  <a:pt x="48" y="103"/>
                  <a:pt x="52" y="107"/>
                </a:cubicBezTo>
                <a:cubicBezTo>
                  <a:pt x="56" y="112"/>
                  <a:pt x="76" y="119"/>
                  <a:pt x="86" y="118"/>
                </a:cubicBezTo>
                <a:cubicBezTo>
                  <a:pt x="97" y="116"/>
                  <a:pt x="97" y="124"/>
                  <a:pt x="102" y="131"/>
                </a:cubicBezTo>
                <a:cubicBezTo>
                  <a:pt x="157" y="205"/>
                  <a:pt x="215" y="202"/>
                  <a:pt x="215" y="202"/>
                </a:cubicBezTo>
                <a:cubicBezTo>
                  <a:pt x="178" y="290"/>
                  <a:pt x="178" y="290"/>
                  <a:pt x="178" y="290"/>
                </a:cubicBezTo>
                <a:cubicBezTo>
                  <a:pt x="246" y="321"/>
                  <a:pt x="246" y="321"/>
                  <a:pt x="246" y="321"/>
                </a:cubicBezTo>
                <a:lnTo>
                  <a:pt x="337" y="326"/>
                </a:lnTo>
                <a:close/>
              </a:path>
            </a:pathLst>
          </a:custGeom>
          <a:solidFill>
            <a:srgbClr val="F1D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32"/>
          <p:cNvSpPr>
            <a:spLocks/>
          </p:cNvSpPr>
          <p:nvPr/>
        </p:nvSpPr>
        <p:spPr bwMode="auto">
          <a:xfrm>
            <a:off x="2136242" y="4327757"/>
            <a:ext cx="80404" cy="304228"/>
          </a:xfrm>
          <a:custGeom>
            <a:avLst/>
            <a:gdLst>
              <a:gd name="T0" fmla="*/ 0 w 37"/>
              <a:gd name="T1" fmla="*/ 138 h 139"/>
              <a:gd name="T2" fmla="*/ 13 w 37"/>
              <a:gd name="T3" fmla="*/ 138 h 139"/>
              <a:gd name="T4" fmla="*/ 25 w 37"/>
              <a:gd name="T5" fmla="*/ 99 h 139"/>
              <a:gd name="T6" fmla="*/ 35 w 37"/>
              <a:gd name="T7" fmla="*/ 25 h 139"/>
              <a:gd name="T8" fmla="*/ 36 w 37"/>
              <a:gd name="T9" fmla="*/ 0 h 139"/>
              <a:gd name="T10" fmla="*/ 10 w 37"/>
              <a:gd name="T11" fmla="*/ 8 h 139"/>
              <a:gd name="T12" fmla="*/ 0 w 37"/>
              <a:gd name="T13" fmla="*/ 13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139">
                <a:moveTo>
                  <a:pt x="0" y="138"/>
                </a:moveTo>
                <a:cubicBezTo>
                  <a:pt x="0" y="138"/>
                  <a:pt x="5" y="139"/>
                  <a:pt x="13" y="138"/>
                </a:cubicBezTo>
                <a:cubicBezTo>
                  <a:pt x="20" y="129"/>
                  <a:pt x="24" y="116"/>
                  <a:pt x="25" y="99"/>
                </a:cubicBezTo>
                <a:cubicBezTo>
                  <a:pt x="26" y="65"/>
                  <a:pt x="31" y="36"/>
                  <a:pt x="35" y="25"/>
                </a:cubicBezTo>
                <a:cubicBezTo>
                  <a:pt x="37" y="20"/>
                  <a:pt x="37" y="10"/>
                  <a:pt x="36" y="0"/>
                </a:cubicBezTo>
                <a:cubicBezTo>
                  <a:pt x="10" y="8"/>
                  <a:pt x="10" y="8"/>
                  <a:pt x="10" y="8"/>
                </a:cubicBezTo>
                <a:lnTo>
                  <a:pt x="0" y="138"/>
                </a:lnTo>
                <a:close/>
              </a:path>
            </a:pathLst>
          </a:custGeom>
          <a:solidFill>
            <a:srgbClr val="EDC8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33"/>
          <p:cNvSpPr>
            <a:spLocks/>
          </p:cNvSpPr>
          <p:nvPr/>
        </p:nvSpPr>
        <p:spPr bwMode="auto">
          <a:xfrm>
            <a:off x="2197087" y="4171297"/>
            <a:ext cx="402016" cy="445477"/>
          </a:xfrm>
          <a:custGeom>
            <a:avLst/>
            <a:gdLst>
              <a:gd name="T0" fmla="*/ 28 w 185"/>
              <a:gd name="T1" fmla="*/ 0 h 204"/>
              <a:gd name="T2" fmla="*/ 185 w 185"/>
              <a:gd name="T3" fmla="*/ 37 h 204"/>
              <a:gd name="T4" fmla="*/ 173 w 185"/>
              <a:gd name="T5" fmla="*/ 204 h 204"/>
              <a:gd name="T6" fmla="*/ 111 w 185"/>
              <a:gd name="T7" fmla="*/ 190 h 204"/>
              <a:gd name="T8" fmla="*/ 61 w 185"/>
              <a:gd name="T9" fmla="*/ 103 h 204"/>
              <a:gd name="T10" fmla="*/ 0 w 185"/>
              <a:gd name="T11" fmla="*/ 74 h 204"/>
              <a:gd name="T12" fmla="*/ 28 w 185"/>
              <a:gd name="T1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204">
                <a:moveTo>
                  <a:pt x="28" y="0"/>
                </a:moveTo>
                <a:cubicBezTo>
                  <a:pt x="77" y="21"/>
                  <a:pt x="185" y="37"/>
                  <a:pt x="185" y="37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73" y="204"/>
                  <a:pt x="123" y="200"/>
                  <a:pt x="111" y="190"/>
                </a:cubicBezTo>
                <a:cubicBezTo>
                  <a:pt x="99" y="181"/>
                  <a:pt x="95" y="131"/>
                  <a:pt x="61" y="103"/>
                </a:cubicBezTo>
                <a:cubicBezTo>
                  <a:pt x="26" y="75"/>
                  <a:pt x="0" y="74"/>
                  <a:pt x="0" y="74"/>
                </a:cubicBezTo>
                <a:cubicBezTo>
                  <a:pt x="0" y="74"/>
                  <a:pt x="0" y="12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34"/>
          <p:cNvSpPr>
            <a:spLocks/>
          </p:cNvSpPr>
          <p:nvPr/>
        </p:nvSpPr>
        <p:spPr bwMode="auto">
          <a:xfrm>
            <a:off x="1901552" y="4223451"/>
            <a:ext cx="310748" cy="445477"/>
          </a:xfrm>
          <a:custGeom>
            <a:avLst/>
            <a:gdLst>
              <a:gd name="T0" fmla="*/ 80 w 143"/>
              <a:gd name="T1" fmla="*/ 202 h 204"/>
              <a:gd name="T2" fmla="*/ 128 w 143"/>
              <a:gd name="T3" fmla="*/ 147 h 204"/>
              <a:gd name="T4" fmla="*/ 139 w 143"/>
              <a:gd name="T5" fmla="*/ 73 h 204"/>
              <a:gd name="T6" fmla="*/ 136 w 143"/>
              <a:gd name="T7" fmla="*/ 20 h 204"/>
              <a:gd name="T8" fmla="*/ 108 w 143"/>
              <a:gd name="T9" fmla="*/ 5 h 204"/>
              <a:gd name="T10" fmla="*/ 99 w 143"/>
              <a:gd name="T11" fmla="*/ 19 h 204"/>
              <a:gd name="T12" fmla="*/ 84 w 143"/>
              <a:gd name="T13" fmla="*/ 11 h 204"/>
              <a:gd name="T14" fmla="*/ 69 w 143"/>
              <a:gd name="T15" fmla="*/ 23 h 204"/>
              <a:gd name="T16" fmla="*/ 52 w 143"/>
              <a:gd name="T17" fmla="*/ 17 h 204"/>
              <a:gd name="T18" fmla="*/ 41 w 143"/>
              <a:gd name="T19" fmla="*/ 30 h 204"/>
              <a:gd name="T20" fmla="*/ 26 w 143"/>
              <a:gd name="T21" fmla="*/ 29 h 204"/>
              <a:gd name="T22" fmla="*/ 20 w 143"/>
              <a:gd name="T23" fmla="*/ 45 h 204"/>
              <a:gd name="T24" fmla="*/ 4 w 143"/>
              <a:gd name="T25" fmla="*/ 54 h 204"/>
              <a:gd name="T26" fmla="*/ 18 w 143"/>
              <a:gd name="T27" fmla="*/ 77 h 204"/>
              <a:gd name="T28" fmla="*/ 25 w 143"/>
              <a:gd name="T29" fmla="*/ 136 h 204"/>
              <a:gd name="T30" fmla="*/ 80 w 143"/>
              <a:gd name="T31" fmla="*/ 2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3" h="204">
                <a:moveTo>
                  <a:pt x="80" y="202"/>
                </a:moveTo>
                <a:cubicBezTo>
                  <a:pt x="108" y="204"/>
                  <a:pt x="127" y="182"/>
                  <a:pt x="128" y="147"/>
                </a:cubicBezTo>
                <a:cubicBezTo>
                  <a:pt x="129" y="112"/>
                  <a:pt x="135" y="84"/>
                  <a:pt x="139" y="73"/>
                </a:cubicBezTo>
                <a:cubicBezTo>
                  <a:pt x="143" y="62"/>
                  <a:pt x="138" y="33"/>
                  <a:pt x="136" y="20"/>
                </a:cubicBezTo>
                <a:cubicBezTo>
                  <a:pt x="133" y="1"/>
                  <a:pt x="115" y="0"/>
                  <a:pt x="108" y="5"/>
                </a:cubicBezTo>
                <a:cubicBezTo>
                  <a:pt x="101" y="9"/>
                  <a:pt x="99" y="19"/>
                  <a:pt x="99" y="19"/>
                </a:cubicBezTo>
                <a:cubicBezTo>
                  <a:pt x="99" y="19"/>
                  <a:pt x="94" y="9"/>
                  <a:pt x="84" y="11"/>
                </a:cubicBezTo>
                <a:cubicBezTo>
                  <a:pt x="73" y="12"/>
                  <a:pt x="69" y="23"/>
                  <a:pt x="69" y="23"/>
                </a:cubicBezTo>
                <a:cubicBezTo>
                  <a:pt x="69" y="23"/>
                  <a:pt x="63" y="15"/>
                  <a:pt x="52" y="17"/>
                </a:cubicBezTo>
                <a:cubicBezTo>
                  <a:pt x="42" y="19"/>
                  <a:pt x="41" y="30"/>
                  <a:pt x="41" y="30"/>
                </a:cubicBezTo>
                <a:cubicBezTo>
                  <a:pt x="41" y="30"/>
                  <a:pt x="33" y="26"/>
                  <a:pt x="26" y="29"/>
                </a:cubicBezTo>
                <a:cubicBezTo>
                  <a:pt x="20" y="33"/>
                  <a:pt x="20" y="45"/>
                  <a:pt x="20" y="45"/>
                </a:cubicBezTo>
                <a:cubicBezTo>
                  <a:pt x="20" y="45"/>
                  <a:pt x="8" y="43"/>
                  <a:pt x="4" y="54"/>
                </a:cubicBezTo>
                <a:cubicBezTo>
                  <a:pt x="0" y="65"/>
                  <a:pt x="18" y="77"/>
                  <a:pt x="18" y="77"/>
                </a:cubicBezTo>
                <a:cubicBezTo>
                  <a:pt x="18" y="77"/>
                  <a:pt x="18" y="100"/>
                  <a:pt x="25" y="136"/>
                </a:cubicBezTo>
                <a:cubicBezTo>
                  <a:pt x="31" y="171"/>
                  <a:pt x="52" y="200"/>
                  <a:pt x="80" y="202"/>
                </a:cubicBezTo>
                <a:close/>
              </a:path>
            </a:pathLst>
          </a:custGeom>
          <a:solidFill>
            <a:srgbClr val="F1D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35"/>
          <p:cNvSpPr>
            <a:spLocks/>
          </p:cNvSpPr>
          <p:nvPr/>
        </p:nvSpPr>
        <p:spPr bwMode="auto">
          <a:xfrm>
            <a:off x="2455682" y="3995279"/>
            <a:ext cx="23904" cy="23904"/>
          </a:xfrm>
          <a:custGeom>
            <a:avLst/>
            <a:gdLst>
              <a:gd name="T0" fmla="*/ 11 w 11"/>
              <a:gd name="T1" fmla="*/ 6 h 11"/>
              <a:gd name="T2" fmla="*/ 5 w 11"/>
              <a:gd name="T3" fmla="*/ 11 h 11"/>
              <a:gd name="T4" fmla="*/ 0 w 11"/>
              <a:gd name="T5" fmla="*/ 5 h 11"/>
              <a:gd name="T6" fmla="*/ 6 w 11"/>
              <a:gd name="T7" fmla="*/ 0 h 11"/>
              <a:gd name="T8" fmla="*/ 11 w 11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11" y="6"/>
                </a:moveTo>
                <a:cubicBezTo>
                  <a:pt x="11" y="9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9" y="0"/>
                  <a:pt x="11" y="3"/>
                  <a:pt x="11" y="6"/>
                </a:cubicBezTo>
                <a:close/>
              </a:path>
            </a:pathLst>
          </a:custGeom>
          <a:solidFill>
            <a:srgbClr val="EDC8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36"/>
          <p:cNvSpPr>
            <a:spLocks/>
          </p:cNvSpPr>
          <p:nvPr/>
        </p:nvSpPr>
        <p:spPr bwMode="auto">
          <a:xfrm>
            <a:off x="2683852" y="4349488"/>
            <a:ext cx="341171" cy="343343"/>
          </a:xfrm>
          <a:custGeom>
            <a:avLst/>
            <a:gdLst>
              <a:gd name="T0" fmla="*/ 146 w 156"/>
              <a:gd name="T1" fmla="*/ 157 h 157"/>
              <a:gd name="T2" fmla="*/ 105 w 156"/>
              <a:gd name="T3" fmla="*/ 147 h 157"/>
              <a:gd name="T4" fmla="*/ 85 w 156"/>
              <a:gd name="T5" fmla="*/ 135 h 157"/>
              <a:gd name="T6" fmla="*/ 42 w 156"/>
              <a:gd name="T7" fmla="*/ 132 h 157"/>
              <a:gd name="T8" fmla="*/ 0 w 156"/>
              <a:gd name="T9" fmla="*/ 107 h 157"/>
              <a:gd name="T10" fmla="*/ 98 w 156"/>
              <a:gd name="T11" fmla="*/ 0 h 157"/>
              <a:gd name="T12" fmla="*/ 156 w 156"/>
              <a:gd name="T13" fmla="*/ 26 h 157"/>
              <a:gd name="T14" fmla="*/ 146 w 156"/>
              <a:gd name="T15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" h="157">
                <a:moveTo>
                  <a:pt x="146" y="157"/>
                </a:moveTo>
                <a:cubicBezTo>
                  <a:pt x="146" y="157"/>
                  <a:pt x="116" y="153"/>
                  <a:pt x="105" y="147"/>
                </a:cubicBezTo>
                <a:cubicBezTo>
                  <a:pt x="94" y="140"/>
                  <a:pt x="85" y="135"/>
                  <a:pt x="85" y="135"/>
                </a:cubicBezTo>
                <a:cubicBezTo>
                  <a:pt x="85" y="135"/>
                  <a:pt x="65" y="137"/>
                  <a:pt x="42" y="132"/>
                </a:cubicBezTo>
                <a:cubicBezTo>
                  <a:pt x="19" y="126"/>
                  <a:pt x="0" y="107"/>
                  <a:pt x="0" y="107"/>
                </a:cubicBezTo>
                <a:cubicBezTo>
                  <a:pt x="98" y="0"/>
                  <a:pt x="98" y="0"/>
                  <a:pt x="98" y="0"/>
                </a:cubicBezTo>
                <a:cubicBezTo>
                  <a:pt x="156" y="26"/>
                  <a:pt x="156" y="26"/>
                  <a:pt x="156" y="26"/>
                </a:cubicBezTo>
                <a:lnTo>
                  <a:pt x="146" y="157"/>
                </a:lnTo>
                <a:close/>
              </a:path>
            </a:pathLst>
          </a:custGeom>
          <a:solidFill>
            <a:srgbClr val="F1D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37"/>
          <p:cNvSpPr>
            <a:spLocks/>
          </p:cNvSpPr>
          <p:nvPr/>
        </p:nvSpPr>
        <p:spPr bwMode="auto">
          <a:xfrm>
            <a:off x="2596930" y="3634552"/>
            <a:ext cx="817069" cy="634532"/>
          </a:xfrm>
          <a:custGeom>
            <a:avLst/>
            <a:gdLst>
              <a:gd name="T0" fmla="*/ 0 w 375"/>
              <a:gd name="T1" fmla="*/ 283 h 291"/>
              <a:gd name="T2" fmla="*/ 14 w 375"/>
              <a:gd name="T3" fmla="*/ 82 h 291"/>
              <a:gd name="T4" fmla="*/ 172 w 375"/>
              <a:gd name="T5" fmla="*/ 57 h 291"/>
              <a:gd name="T6" fmla="*/ 255 w 375"/>
              <a:gd name="T7" fmla="*/ 51 h 291"/>
              <a:gd name="T8" fmla="*/ 253 w 375"/>
              <a:gd name="T9" fmla="*/ 10 h 291"/>
              <a:gd name="T10" fmla="*/ 285 w 375"/>
              <a:gd name="T11" fmla="*/ 38 h 291"/>
              <a:gd name="T12" fmla="*/ 333 w 375"/>
              <a:gd name="T13" fmla="*/ 7 h 291"/>
              <a:gd name="T14" fmla="*/ 328 w 375"/>
              <a:gd name="T15" fmla="*/ 37 h 291"/>
              <a:gd name="T16" fmla="*/ 368 w 375"/>
              <a:gd name="T17" fmla="*/ 34 h 291"/>
              <a:gd name="T18" fmla="*/ 340 w 375"/>
              <a:gd name="T19" fmla="*/ 60 h 291"/>
              <a:gd name="T20" fmla="*/ 361 w 375"/>
              <a:gd name="T21" fmla="*/ 74 h 291"/>
              <a:gd name="T22" fmla="*/ 330 w 375"/>
              <a:gd name="T23" fmla="*/ 85 h 291"/>
              <a:gd name="T24" fmla="*/ 350 w 375"/>
              <a:gd name="T25" fmla="*/ 103 h 291"/>
              <a:gd name="T26" fmla="*/ 313 w 375"/>
              <a:gd name="T27" fmla="*/ 107 h 291"/>
              <a:gd name="T28" fmla="*/ 278 w 375"/>
              <a:gd name="T29" fmla="*/ 112 h 291"/>
              <a:gd name="T30" fmla="*/ 261 w 375"/>
              <a:gd name="T31" fmla="*/ 123 h 291"/>
              <a:gd name="T32" fmla="*/ 139 w 375"/>
              <a:gd name="T33" fmla="*/ 178 h 291"/>
              <a:gd name="T34" fmla="*/ 163 w 375"/>
              <a:gd name="T35" fmla="*/ 270 h 291"/>
              <a:gd name="T36" fmla="*/ 91 w 375"/>
              <a:gd name="T37" fmla="*/ 291 h 291"/>
              <a:gd name="T38" fmla="*/ 0 w 375"/>
              <a:gd name="T39" fmla="*/ 28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5" h="291">
                <a:moveTo>
                  <a:pt x="0" y="283"/>
                </a:moveTo>
                <a:cubicBezTo>
                  <a:pt x="14" y="82"/>
                  <a:pt x="14" y="82"/>
                  <a:pt x="14" y="82"/>
                </a:cubicBezTo>
                <a:cubicBezTo>
                  <a:pt x="14" y="82"/>
                  <a:pt x="118" y="61"/>
                  <a:pt x="172" y="57"/>
                </a:cubicBezTo>
                <a:cubicBezTo>
                  <a:pt x="225" y="53"/>
                  <a:pt x="255" y="51"/>
                  <a:pt x="255" y="51"/>
                </a:cubicBezTo>
                <a:cubicBezTo>
                  <a:pt x="255" y="51"/>
                  <a:pt x="234" y="18"/>
                  <a:pt x="253" y="10"/>
                </a:cubicBezTo>
                <a:cubicBezTo>
                  <a:pt x="271" y="2"/>
                  <a:pt x="277" y="39"/>
                  <a:pt x="285" y="38"/>
                </a:cubicBezTo>
                <a:cubicBezTo>
                  <a:pt x="293" y="37"/>
                  <a:pt x="322" y="0"/>
                  <a:pt x="333" y="7"/>
                </a:cubicBezTo>
                <a:cubicBezTo>
                  <a:pt x="345" y="14"/>
                  <a:pt x="325" y="33"/>
                  <a:pt x="328" y="37"/>
                </a:cubicBezTo>
                <a:cubicBezTo>
                  <a:pt x="332" y="41"/>
                  <a:pt x="361" y="20"/>
                  <a:pt x="368" y="34"/>
                </a:cubicBezTo>
                <a:cubicBezTo>
                  <a:pt x="375" y="47"/>
                  <a:pt x="339" y="57"/>
                  <a:pt x="340" y="60"/>
                </a:cubicBezTo>
                <a:cubicBezTo>
                  <a:pt x="341" y="63"/>
                  <a:pt x="360" y="63"/>
                  <a:pt x="361" y="74"/>
                </a:cubicBezTo>
                <a:cubicBezTo>
                  <a:pt x="362" y="84"/>
                  <a:pt x="329" y="80"/>
                  <a:pt x="330" y="85"/>
                </a:cubicBezTo>
                <a:cubicBezTo>
                  <a:pt x="330" y="89"/>
                  <a:pt x="352" y="93"/>
                  <a:pt x="350" y="103"/>
                </a:cubicBezTo>
                <a:cubicBezTo>
                  <a:pt x="347" y="114"/>
                  <a:pt x="318" y="103"/>
                  <a:pt x="313" y="107"/>
                </a:cubicBezTo>
                <a:cubicBezTo>
                  <a:pt x="309" y="111"/>
                  <a:pt x="288" y="116"/>
                  <a:pt x="278" y="112"/>
                </a:cubicBezTo>
                <a:cubicBezTo>
                  <a:pt x="268" y="109"/>
                  <a:pt x="267" y="117"/>
                  <a:pt x="261" y="123"/>
                </a:cubicBezTo>
                <a:cubicBezTo>
                  <a:pt x="196" y="189"/>
                  <a:pt x="139" y="178"/>
                  <a:pt x="139" y="178"/>
                </a:cubicBezTo>
                <a:cubicBezTo>
                  <a:pt x="163" y="270"/>
                  <a:pt x="163" y="270"/>
                  <a:pt x="163" y="270"/>
                </a:cubicBezTo>
                <a:cubicBezTo>
                  <a:pt x="91" y="291"/>
                  <a:pt x="91" y="291"/>
                  <a:pt x="91" y="291"/>
                </a:cubicBezTo>
                <a:lnTo>
                  <a:pt x="0" y="283"/>
                </a:lnTo>
                <a:close/>
              </a:path>
            </a:pathLst>
          </a:custGeom>
          <a:solidFill>
            <a:srgbClr val="F1D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38"/>
          <p:cNvSpPr>
            <a:spLocks/>
          </p:cNvSpPr>
          <p:nvPr/>
        </p:nvSpPr>
        <p:spPr bwMode="auto">
          <a:xfrm>
            <a:off x="2959831" y="4382083"/>
            <a:ext cx="65192" cy="310748"/>
          </a:xfrm>
          <a:custGeom>
            <a:avLst/>
            <a:gdLst>
              <a:gd name="T0" fmla="*/ 20 w 30"/>
              <a:gd name="T1" fmla="*/ 142 h 142"/>
              <a:gd name="T2" fmla="*/ 8 w 30"/>
              <a:gd name="T3" fmla="*/ 140 h 142"/>
              <a:gd name="T4" fmla="*/ 1 w 30"/>
              <a:gd name="T5" fmla="*/ 100 h 142"/>
              <a:gd name="T6" fmla="*/ 2 w 30"/>
              <a:gd name="T7" fmla="*/ 25 h 142"/>
              <a:gd name="T8" fmla="*/ 4 w 30"/>
              <a:gd name="T9" fmla="*/ 0 h 142"/>
              <a:gd name="T10" fmla="*/ 30 w 30"/>
              <a:gd name="T11" fmla="*/ 11 h 142"/>
              <a:gd name="T12" fmla="*/ 20 w 30"/>
              <a:gd name="T13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42">
                <a:moveTo>
                  <a:pt x="20" y="142"/>
                </a:moveTo>
                <a:cubicBezTo>
                  <a:pt x="20" y="142"/>
                  <a:pt x="15" y="141"/>
                  <a:pt x="8" y="140"/>
                </a:cubicBezTo>
                <a:cubicBezTo>
                  <a:pt x="2" y="130"/>
                  <a:pt x="0" y="116"/>
                  <a:pt x="1" y="100"/>
                </a:cubicBezTo>
                <a:cubicBezTo>
                  <a:pt x="5" y="65"/>
                  <a:pt x="4" y="37"/>
                  <a:pt x="2" y="25"/>
                </a:cubicBezTo>
                <a:cubicBezTo>
                  <a:pt x="1" y="19"/>
                  <a:pt x="2" y="9"/>
                  <a:pt x="4" y="0"/>
                </a:cubicBezTo>
                <a:cubicBezTo>
                  <a:pt x="30" y="11"/>
                  <a:pt x="30" y="11"/>
                  <a:pt x="30" y="11"/>
                </a:cubicBezTo>
                <a:lnTo>
                  <a:pt x="20" y="142"/>
                </a:lnTo>
                <a:close/>
              </a:path>
            </a:pathLst>
          </a:custGeom>
          <a:solidFill>
            <a:srgbClr val="EDC8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39"/>
          <p:cNvSpPr>
            <a:spLocks/>
          </p:cNvSpPr>
          <p:nvPr/>
        </p:nvSpPr>
        <p:spPr bwMode="auto">
          <a:xfrm>
            <a:off x="2570853" y="4221277"/>
            <a:ext cx="434611" cy="402016"/>
          </a:xfrm>
          <a:custGeom>
            <a:avLst/>
            <a:gdLst>
              <a:gd name="T0" fmla="*/ 173 w 199"/>
              <a:gd name="T1" fmla="*/ 0 h 184"/>
              <a:gd name="T2" fmla="*/ 12 w 199"/>
              <a:gd name="T3" fmla="*/ 14 h 184"/>
              <a:gd name="T4" fmla="*/ 0 w 199"/>
              <a:gd name="T5" fmla="*/ 181 h 184"/>
              <a:gd name="T6" fmla="*/ 64 w 199"/>
              <a:gd name="T7" fmla="*/ 176 h 184"/>
              <a:gd name="T8" fmla="*/ 126 w 199"/>
              <a:gd name="T9" fmla="*/ 97 h 184"/>
              <a:gd name="T10" fmla="*/ 190 w 199"/>
              <a:gd name="T11" fmla="*/ 77 h 184"/>
              <a:gd name="T12" fmla="*/ 173 w 199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9" h="184">
                <a:moveTo>
                  <a:pt x="173" y="0"/>
                </a:moveTo>
                <a:cubicBezTo>
                  <a:pt x="122" y="14"/>
                  <a:pt x="12" y="14"/>
                  <a:pt x="12" y="14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51" y="184"/>
                  <a:pt x="64" y="176"/>
                </a:cubicBezTo>
                <a:cubicBezTo>
                  <a:pt x="77" y="168"/>
                  <a:pt x="88" y="120"/>
                  <a:pt x="126" y="97"/>
                </a:cubicBezTo>
                <a:cubicBezTo>
                  <a:pt x="164" y="74"/>
                  <a:pt x="190" y="77"/>
                  <a:pt x="190" y="77"/>
                </a:cubicBezTo>
                <a:cubicBezTo>
                  <a:pt x="190" y="77"/>
                  <a:pt x="199" y="16"/>
                  <a:pt x="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40"/>
          <p:cNvSpPr>
            <a:spLocks/>
          </p:cNvSpPr>
          <p:nvPr/>
        </p:nvSpPr>
        <p:spPr bwMode="auto">
          <a:xfrm>
            <a:off x="2964177" y="4284296"/>
            <a:ext cx="308574" cy="456342"/>
          </a:xfrm>
          <a:custGeom>
            <a:avLst/>
            <a:gdLst>
              <a:gd name="T0" fmla="*/ 44 w 142"/>
              <a:gd name="T1" fmla="*/ 207 h 209"/>
              <a:gd name="T2" fmla="*/ 4 w 142"/>
              <a:gd name="T3" fmla="*/ 145 h 209"/>
              <a:gd name="T4" fmla="*/ 4 w 142"/>
              <a:gd name="T5" fmla="*/ 70 h 209"/>
              <a:gd name="T6" fmla="*/ 15 w 142"/>
              <a:gd name="T7" fmla="*/ 18 h 209"/>
              <a:gd name="T8" fmla="*/ 44 w 142"/>
              <a:gd name="T9" fmla="*/ 7 h 209"/>
              <a:gd name="T10" fmla="*/ 51 w 142"/>
              <a:gd name="T11" fmla="*/ 23 h 209"/>
              <a:gd name="T12" fmla="*/ 68 w 142"/>
              <a:gd name="T13" fmla="*/ 16 h 209"/>
              <a:gd name="T14" fmla="*/ 80 w 142"/>
              <a:gd name="T15" fmla="*/ 31 h 209"/>
              <a:gd name="T16" fmla="*/ 98 w 142"/>
              <a:gd name="T17" fmla="*/ 27 h 209"/>
              <a:gd name="T18" fmla="*/ 107 w 142"/>
              <a:gd name="T19" fmla="*/ 42 h 209"/>
              <a:gd name="T20" fmla="*/ 122 w 142"/>
              <a:gd name="T21" fmla="*/ 43 h 209"/>
              <a:gd name="T22" fmla="*/ 126 w 142"/>
              <a:gd name="T23" fmla="*/ 60 h 209"/>
              <a:gd name="T24" fmla="*/ 140 w 142"/>
              <a:gd name="T25" fmla="*/ 71 h 209"/>
              <a:gd name="T26" fmla="*/ 123 w 142"/>
              <a:gd name="T27" fmla="*/ 91 h 209"/>
              <a:gd name="T28" fmla="*/ 108 w 142"/>
              <a:gd name="T29" fmla="*/ 148 h 209"/>
              <a:gd name="T30" fmla="*/ 44 w 142"/>
              <a:gd name="T31" fmla="*/ 20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2" h="209">
                <a:moveTo>
                  <a:pt x="44" y="207"/>
                </a:moveTo>
                <a:cubicBezTo>
                  <a:pt x="16" y="205"/>
                  <a:pt x="0" y="180"/>
                  <a:pt x="4" y="145"/>
                </a:cubicBezTo>
                <a:cubicBezTo>
                  <a:pt x="8" y="111"/>
                  <a:pt x="7" y="82"/>
                  <a:pt x="4" y="70"/>
                </a:cubicBezTo>
                <a:cubicBezTo>
                  <a:pt x="2" y="59"/>
                  <a:pt x="10" y="31"/>
                  <a:pt x="15" y="18"/>
                </a:cubicBezTo>
                <a:cubicBezTo>
                  <a:pt x="20" y="0"/>
                  <a:pt x="38" y="2"/>
                  <a:pt x="44" y="7"/>
                </a:cubicBezTo>
                <a:cubicBezTo>
                  <a:pt x="51" y="12"/>
                  <a:pt x="51" y="23"/>
                  <a:pt x="51" y="23"/>
                </a:cubicBezTo>
                <a:cubicBezTo>
                  <a:pt x="51" y="23"/>
                  <a:pt x="57" y="13"/>
                  <a:pt x="68" y="16"/>
                </a:cubicBezTo>
                <a:cubicBezTo>
                  <a:pt x="78" y="20"/>
                  <a:pt x="80" y="31"/>
                  <a:pt x="80" y="31"/>
                </a:cubicBezTo>
                <a:cubicBezTo>
                  <a:pt x="80" y="31"/>
                  <a:pt x="88" y="24"/>
                  <a:pt x="98" y="27"/>
                </a:cubicBezTo>
                <a:cubicBezTo>
                  <a:pt x="108" y="31"/>
                  <a:pt x="107" y="42"/>
                  <a:pt x="107" y="42"/>
                </a:cubicBezTo>
                <a:cubicBezTo>
                  <a:pt x="107" y="42"/>
                  <a:pt x="116" y="38"/>
                  <a:pt x="122" y="43"/>
                </a:cubicBezTo>
                <a:cubicBezTo>
                  <a:pt x="128" y="48"/>
                  <a:pt x="126" y="60"/>
                  <a:pt x="126" y="60"/>
                </a:cubicBezTo>
                <a:cubicBezTo>
                  <a:pt x="126" y="60"/>
                  <a:pt x="138" y="59"/>
                  <a:pt x="140" y="71"/>
                </a:cubicBezTo>
                <a:cubicBezTo>
                  <a:pt x="142" y="82"/>
                  <a:pt x="123" y="91"/>
                  <a:pt x="123" y="91"/>
                </a:cubicBezTo>
                <a:cubicBezTo>
                  <a:pt x="123" y="91"/>
                  <a:pt x="119" y="114"/>
                  <a:pt x="108" y="148"/>
                </a:cubicBezTo>
                <a:cubicBezTo>
                  <a:pt x="97" y="183"/>
                  <a:pt x="72" y="209"/>
                  <a:pt x="44" y="207"/>
                </a:cubicBezTo>
                <a:close/>
              </a:path>
            </a:pathLst>
          </a:custGeom>
          <a:solidFill>
            <a:srgbClr val="F1D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41"/>
          <p:cNvSpPr>
            <a:spLocks/>
          </p:cNvSpPr>
          <p:nvPr/>
        </p:nvSpPr>
        <p:spPr bwMode="auto">
          <a:xfrm>
            <a:off x="2751217" y="4014837"/>
            <a:ext cx="26077" cy="26077"/>
          </a:xfrm>
          <a:custGeom>
            <a:avLst/>
            <a:gdLst>
              <a:gd name="T0" fmla="*/ 1 w 12"/>
              <a:gd name="T1" fmla="*/ 6 h 12"/>
              <a:gd name="T2" fmla="*/ 6 w 12"/>
              <a:gd name="T3" fmla="*/ 12 h 12"/>
              <a:gd name="T4" fmla="*/ 12 w 12"/>
              <a:gd name="T5" fmla="*/ 7 h 12"/>
              <a:gd name="T6" fmla="*/ 7 w 12"/>
              <a:gd name="T7" fmla="*/ 1 h 12"/>
              <a:gd name="T8" fmla="*/ 1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6"/>
                </a:moveTo>
                <a:cubicBezTo>
                  <a:pt x="0" y="9"/>
                  <a:pt x="3" y="11"/>
                  <a:pt x="6" y="12"/>
                </a:cubicBezTo>
                <a:cubicBezTo>
                  <a:pt x="9" y="12"/>
                  <a:pt x="11" y="10"/>
                  <a:pt x="12" y="7"/>
                </a:cubicBezTo>
                <a:cubicBezTo>
                  <a:pt x="12" y="4"/>
                  <a:pt x="9" y="1"/>
                  <a:pt x="7" y="1"/>
                </a:cubicBezTo>
                <a:cubicBezTo>
                  <a:pt x="4" y="0"/>
                  <a:pt x="1" y="3"/>
                  <a:pt x="1" y="6"/>
                </a:cubicBezTo>
                <a:close/>
              </a:path>
            </a:pathLst>
          </a:custGeom>
          <a:solidFill>
            <a:srgbClr val="EDC8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42"/>
          <p:cNvSpPr>
            <a:spLocks/>
          </p:cNvSpPr>
          <p:nvPr/>
        </p:nvSpPr>
        <p:spPr bwMode="auto">
          <a:xfrm>
            <a:off x="2292702" y="3145615"/>
            <a:ext cx="721455" cy="721455"/>
          </a:xfrm>
          <a:custGeom>
            <a:avLst/>
            <a:gdLst>
              <a:gd name="T0" fmla="*/ 324 w 331"/>
              <a:gd name="T1" fmla="*/ 177 h 331"/>
              <a:gd name="T2" fmla="*/ 154 w 331"/>
              <a:gd name="T3" fmla="*/ 325 h 331"/>
              <a:gd name="T4" fmla="*/ 6 w 331"/>
              <a:gd name="T5" fmla="*/ 154 h 331"/>
              <a:gd name="T6" fmla="*/ 177 w 331"/>
              <a:gd name="T7" fmla="*/ 6 h 331"/>
              <a:gd name="T8" fmla="*/ 324 w 331"/>
              <a:gd name="T9" fmla="*/ 17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331">
                <a:moveTo>
                  <a:pt x="324" y="177"/>
                </a:moveTo>
                <a:cubicBezTo>
                  <a:pt x="318" y="265"/>
                  <a:pt x="242" y="331"/>
                  <a:pt x="154" y="325"/>
                </a:cubicBezTo>
                <a:cubicBezTo>
                  <a:pt x="66" y="318"/>
                  <a:pt x="0" y="242"/>
                  <a:pt x="6" y="154"/>
                </a:cubicBezTo>
                <a:cubicBezTo>
                  <a:pt x="12" y="66"/>
                  <a:pt x="89" y="0"/>
                  <a:pt x="177" y="6"/>
                </a:cubicBezTo>
                <a:cubicBezTo>
                  <a:pt x="265" y="12"/>
                  <a:pt x="331" y="89"/>
                  <a:pt x="324" y="177"/>
                </a:cubicBezTo>
                <a:close/>
              </a:path>
            </a:pathLst>
          </a:custGeom>
          <a:solidFill>
            <a:srgbClr val="EDC8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43"/>
          <p:cNvSpPr>
            <a:spLocks/>
          </p:cNvSpPr>
          <p:nvPr/>
        </p:nvSpPr>
        <p:spPr bwMode="auto">
          <a:xfrm>
            <a:off x="2292702" y="3130403"/>
            <a:ext cx="721455" cy="721455"/>
          </a:xfrm>
          <a:custGeom>
            <a:avLst/>
            <a:gdLst>
              <a:gd name="T0" fmla="*/ 325 w 331"/>
              <a:gd name="T1" fmla="*/ 177 h 331"/>
              <a:gd name="T2" fmla="*/ 154 w 331"/>
              <a:gd name="T3" fmla="*/ 325 h 331"/>
              <a:gd name="T4" fmla="*/ 7 w 331"/>
              <a:gd name="T5" fmla="*/ 154 h 331"/>
              <a:gd name="T6" fmla="*/ 177 w 331"/>
              <a:gd name="T7" fmla="*/ 6 h 331"/>
              <a:gd name="T8" fmla="*/ 325 w 331"/>
              <a:gd name="T9" fmla="*/ 17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331">
                <a:moveTo>
                  <a:pt x="325" y="177"/>
                </a:moveTo>
                <a:cubicBezTo>
                  <a:pt x="319" y="265"/>
                  <a:pt x="242" y="331"/>
                  <a:pt x="154" y="325"/>
                </a:cubicBezTo>
                <a:cubicBezTo>
                  <a:pt x="66" y="318"/>
                  <a:pt x="0" y="242"/>
                  <a:pt x="7" y="154"/>
                </a:cubicBezTo>
                <a:cubicBezTo>
                  <a:pt x="13" y="66"/>
                  <a:pt x="89" y="0"/>
                  <a:pt x="177" y="6"/>
                </a:cubicBezTo>
                <a:cubicBezTo>
                  <a:pt x="265" y="12"/>
                  <a:pt x="331" y="89"/>
                  <a:pt x="325" y="177"/>
                </a:cubicBezTo>
                <a:close/>
              </a:path>
            </a:pathLst>
          </a:custGeom>
          <a:solidFill>
            <a:srgbClr val="F1D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44"/>
          <p:cNvSpPr>
            <a:spLocks/>
          </p:cNvSpPr>
          <p:nvPr/>
        </p:nvSpPr>
        <p:spPr bwMode="auto">
          <a:xfrm>
            <a:off x="2225338" y="3384651"/>
            <a:ext cx="162980" cy="160806"/>
          </a:xfrm>
          <a:custGeom>
            <a:avLst/>
            <a:gdLst>
              <a:gd name="T0" fmla="*/ 74 w 75"/>
              <a:gd name="T1" fmla="*/ 40 h 74"/>
              <a:gd name="T2" fmla="*/ 35 w 75"/>
              <a:gd name="T3" fmla="*/ 73 h 74"/>
              <a:gd name="T4" fmla="*/ 1 w 75"/>
              <a:gd name="T5" fmla="*/ 34 h 74"/>
              <a:gd name="T6" fmla="*/ 40 w 75"/>
              <a:gd name="T7" fmla="*/ 1 h 74"/>
              <a:gd name="T8" fmla="*/ 74 w 75"/>
              <a:gd name="T9" fmla="*/ 4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74">
                <a:moveTo>
                  <a:pt x="74" y="40"/>
                </a:moveTo>
                <a:cubicBezTo>
                  <a:pt x="72" y="59"/>
                  <a:pt x="55" y="74"/>
                  <a:pt x="35" y="73"/>
                </a:cubicBezTo>
                <a:cubicBezTo>
                  <a:pt x="15" y="72"/>
                  <a:pt x="0" y="54"/>
                  <a:pt x="1" y="34"/>
                </a:cubicBezTo>
                <a:cubicBezTo>
                  <a:pt x="3" y="14"/>
                  <a:pt x="20" y="0"/>
                  <a:pt x="40" y="1"/>
                </a:cubicBezTo>
                <a:cubicBezTo>
                  <a:pt x="60" y="2"/>
                  <a:pt x="75" y="20"/>
                  <a:pt x="74" y="40"/>
                </a:cubicBezTo>
                <a:close/>
              </a:path>
            </a:pathLst>
          </a:custGeom>
          <a:solidFill>
            <a:srgbClr val="F1D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45"/>
          <p:cNvSpPr>
            <a:spLocks/>
          </p:cNvSpPr>
          <p:nvPr/>
        </p:nvSpPr>
        <p:spPr bwMode="auto">
          <a:xfrm>
            <a:off x="2918542" y="3432458"/>
            <a:ext cx="162980" cy="162980"/>
          </a:xfrm>
          <a:custGeom>
            <a:avLst/>
            <a:gdLst>
              <a:gd name="T0" fmla="*/ 74 w 75"/>
              <a:gd name="T1" fmla="*/ 40 h 75"/>
              <a:gd name="T2" fmla="*/ 35 w 75"/>
              <a:gd name="T3" fmla="*/ 74 h 75"/>
              <a:gd name="T4" fmla="*/ 2 w 75"/>
              <a:gd name="T5" fmla="*/ 35 h 75"/>
              <a:gd name="T6" fmla="*/ 40 w 75"/>
              <a:gd name="T7" fmla="*/ 2 h 75"/>
              <a:gd name="T8" fmla="*/ 74 w 75"/>
              <a:gd name="T9" fmla="*/ 4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75">
                <a:moveTo>
                  <a:pt x="74" y="40"/>
                </a:moveTo>
                <a:cubicBezTo>
                  <a:pt x="72" y="60"/>
                  <a:pt x="55" y="75"/>
                  <a:pt x="35" y="74"/>
                </a:cubicBezTo>
                <a:cubicBezTo>
                  <a:pt x="15" y="72"/>
                  <a:pt x="0" y="55"/>
                  <a:pt x="2" y="35"/>
                </a:cubicBezTo>
                <a:cubicBezTo>
                  <a:pt x="3" y="15"/>
                  <a:pt x="21" y="0"/>
                  <a:pt x="40" y="2"/>
                </a:cubicBezTo>
                <a:cubicBezTo>
                  <a:pt x="60" y="3"/>
                  <a:pt x="75" y="20"/>
                  <a:pt x="74" y="40"/>
                </a:cubicBezTo>
                <a:close/>
              </a:path>
            </a:pathLst>
          </a:custGeom>
          <a:solidFill>
            <a:srgbClr val="F1D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46"/>
          <p:cNvSpPr>
            <a:spLocks/>
          </p:cNvSpPr>
          <p:nvPr/>
        </p:nvSpPr>
        <p:spPr bwMode="auto">
          <a:xfrm>
            <a:off x="2379624" y="3538937"/>
            <a:ext cx="149942" cy="149942"/>
          </a:xfrm>
          <a:custGeom>
            <a:avLst/>
            <a:gdLst>
              <a:gd name="T0" fmla="*/ 68 w 69"/>
              <a:gd name="T1" fmla="*/ 37 h 69"/>
              <a:gd name="T2" fmla="*/ 32 w 69"/>
              <a:gd name="T3" fmla="*/ 68 h 69"/>
              <a:gd name="T4" fmla="*/ 1 w 69"/>
              <a:gd name="T5" fmla="*/ 32 h 69"/>
              <a:gd name="T6" fmla="*/ 37 w 69"/>
              <a:gd name="T7" fmla="*/ 1 h 69"/>
              <a:gd name="T8" fmla="*/ 68 w 69"/>
              <a:gd name="T9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68" y="37"/>
                </a:moveTo>
                <a:cubicBezTo>
                  <a:pt x="67" y="55"/>
                  <a:pt x="51" y="69"/>
                  <a:pt x="32" y="68"/>
                </a:cubicBezTo>
                <a:cubicBezTo>
                  <a:pt x="14" y="67"/>
                  <a:pt x="0" y="51"/>
                  <a:pt x="1" y="32"/>
                </a:cubicBezTo>
                <a:cubicBezTo>
                  <a:pt x="3" y="14"/>
                  <a:pt x="19" y="0"/>
                  <a:pt x="37" y="1"/>
                </a:cubicBezTo>
                <a:cubicBezTo>
                  <a:pt x="55" y="3"/>
                  <a:pt x="69" y="19"/>
                  <a:pt x="68" y="37"/>
                </a:cubicBezTo>
                <a:close/>
              </a:path>
            </a:pathLst>
          </a:custGeom>
          <a:solidFill>
            <a:srgbClr val="E7A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47"/>
          <p:cNvSpPr>
            <a:spLocks/>
          </p:cNvSpPr>
          <p:nvPr/>
        </p:nvSpPr>
        <p:spPr bwMode="auto">
          <a:xfrm>
            <a:off x="2757736" y="3565014"/>
            <a:ext cx="149942" cy="154288"/>
          </a:xfrm>
          <a:custGeom>
            <a:avLst/>
            <a:gdLst>
              <a:gd name="T0" fmla="*/ 68 w 69"/>
              <a:gd name="T1" fmla="*/ 37 h 70"/>
              <a:gd name="T2" fmla="*/ 32 w 69"/>
              <a:gd name="T3" fmla="*/ 68 h 70"/>
              <a:gd name="T4" fmla="*/ 1 w 69"/>
              <a:gd name="T5" fmla="*/ 33 h 70"/>
              <a:gd name="T6" fmla="*/ 37 w 69"/>
              <a:gd name="T7" fmla="*/ 2 h 70"/>
              <a:gd name="T8" fmla="*/ 68 w 69"/>
              <a:gd name="T9" fmla="*/ 3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70">
                <a:moveTo>
                  <a:pt x="68" y="37"/>
                </a:moveTo>
                <a:cubicBezTo>
                  <a:pt x="67" y="56"/>
                  <a:pt x="51" y="70"/>
                  <a:pt x="32" y="68"/>
                </a:cubicBezTo>
                <a:cubicBezTo>
                  <a:pt x="14" y="67"/>
                  <a:pt x="0" y="51"/>
                  <a:pt x="1" y="33"/>
                </a:cubicBezTo>
                <a:cubicBezTo>
                  <a:pt x="3" y="14"/>
                  <a:pt x="19" y="0"/>
                  <a:pt x="37" y="2"/>
                </a:cubicBezTo>
                <a:cubicBezTo>
                  <a:pt x="55" y="3"/>
                  <a:pt x="69" y="19"/>
                  <a:pt x="68" y="37"/>
                </a:cubicBezTo>
                <a:close/>
              </a:path>
            </a:pathLst>
          </a:custGeom>
          <a:solidFill>
            <a:srgbClr val="E7A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48"/>
          <p:cNvSpPr>
            <a:spLocks/>
          </p:cNvSpPr>
          <p:nvPr/>
        </p:nvSpPr>
        <p:spPr bwMode="auto">
          <a:xfrm>
            <a:off x="2503489" y="3475919"/>
            <a:ext cx="47807" cy="47807"/>
          </a:xfrm>
          <a:custGeom>
            <a:avLst/>
            <a:gdLst>
              <a:gd name="T0" fmla="*/ 22 w 22"/>
              <a:gd name="T1" fmla="*/ 12 h 22"/>
              <a:gd name="T2" fmla="*/ 10 w 22"/>
              <a:gd name="T3" fmla="*/ 22 h 22"/>
              <a:gd name="T4" fmla="*/ 0 w 22"/>
              <a:gd name="T5" fmla="*/ 10 h 22"/>
              <a:gd name="T6" fmla="*/ 12 w 22"/>
              <a:gd name="T7" fmla="*/ 0 h 22"/>
              <a:gd name="T8" fmla="*/ 22 w 22"/>
              <a:gd name="T9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2" y="12"/>
                </a:moveTo>
                <a:cubicBezTo>
                  <a:pt x="21" y="17"/>
                  <a:pt x="16" y="22"/>
                  <a:pt x="10" y="22"/>
                </a:cubicBezTo>
                <a:cubicBezTo>
                  <a:pt x="4" y="21"/>
                  <a:pt x="0" y="16"/>
                  <a:pt x="0" y="10"/>
                </a:cubicBezTo>
                <a:cubicBezTo>
                  <a:pt x="1" y="4"/>
                  <a:pt x="6" y="0"/>
                  <a:pt x="12" y="0"/>
                </a:cubicBezTo>
                <a:cubicBezTo>
                  <a:pt x="18" y="0"/>
                  <a:pt x="22" y="6"/>
                  <a:pt x="22" y="12"/>
                </a:cubicBezTo>
                <a:close/>
              </a:path>
            </a:pathLst>
          </a:custGeom>
          <a:solidFill>
            <a:srgbClr val="57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Freeform 49"/>
          <p:cNvSpPr>
            <a:spLocks/>
          </p:cNvSpPr>
          <p:nvPr/>
        </p:nvSpPr>
        <p:spPr bwMode="auto">
          <a:xfrm>
            <a:off x="2753390" y="3493304"/>
            <a:ext cx="47807" cy="47807"/>
          </a:xfrm>
          <a:custGeom>
            <a:avLst/>
            <a:gdLst>
              <a:gd name="T0" fmla="*/ 22 w 22"/>
              <a:gd name="T1" fmla="*/ 12 h 22"/>
              <a:gd name="T2" fmla="*/ 10 w 22"/>
              <a:gd name="T3" fmla="*/ 22 h 22"/>
              <a:gd name="T4" fmla="*/ 0 w 22"/>
              <a:gd name="T5" fmla="*/ 10 h 22"/>
              <a:gd name="T6" fmla="*/ 12 w 22"/>
              <a:gd name="T7" fmla="*/ 0 h 22"/>
              <a:gd name="T8" fmla="*/ 22 w 22"/>
              <a:gd name="T9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2" y="12"/>
                </a:moveTo>
                <a:cubicBezTo>
                  <a:pt x="21" y="18"/>
                  <a:pt x="16" y="22"/>
                  <a:pt x="10" y="22"/>
                </a:cubicBezTo>
                <a:cubicBezTo>
                  <a:pt x="4" y="21"/>
                  <a:pt x="0" y="16"/>
                  <a:pt x="0" y="10"/>
                </a:cubicBezTo>
                <a:cubicBezTo>
                  <a:pt x="1" y="4"/>
                  <a:pt x="6" y="0"/>
                  <a:pt x="12" y="0"/>
                </a:cubicBezTo>
                <a:cubicBezTo>
                  <a:pt x="18" y="1"/>
                  <a:pt x="22" y="6"/>
                  <a:pt x="22" y="12"/>
                </a:cubicBezTo>
                <a:close/>
              </a:path>
            </a:pathLst>
          </a:custGeom>
          <a:solidFill>
            <a:srgbClr val="57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50"/>
          <p:cNvSpPr>
            <a:spLocks/>
          </p:cNvSpPr>
          <p:nvPr/>
        </p:nvSpPr>
        <p:spPr bwMode="auto">
          <a:xfrm>
            <a:off x="2544776" y="3645418"/>
            <a:ext cx="191229" cy="80404"/>
          </a:xfrm>
          <a:custGeom>
            <a:avLst/>
            <a:gdLst>
              <a:gd name="T0" fmla="*/ 1 w 88"/>
              <a:gd name="T1" fmla="*/ 12 h 36"/>
              <a:gd name="T2" fmla="*/ 10 w 88"/>
              <a:gd name="T3" fmla="*/ 24 h 36"/>
              <a:gd name="T4" fmla="*/ 42 w 88"/>
              <a:gd name="T5" fmla="*/ 36 h 36"/>
              <a:gd name="T6" fmla="*/ 47 w 88"/>
              <a:gd name="T7" fmla="*/ 36 h 36"/>
              <a:gd name="T8" fmla="*/ 76 w 88"/>
              <a:gd name="T9" fmla="*/ 28 h 36"/>
              <a:gd name="T10" fmla="*/ 86 w 88"/>
              <a:gd name="T11" fmla="*/ 18 h 36"/>
              <a:gd name="T12" fmla="*/ 83 w 88"/>
              <a:gd name="T13" fmla="*/ 8 h 36"/>
              <a:gd name="T14" fmla="*/ 72 w 88"/>
              <a:gd name="T15" fmla="*/ 10 h 36"/>
              <a:gd name="T16" fmla="*/ 75 w 88"/>
              <a:gd name="T17" fmla="*/ 12 h 36"/>
              <a:gd name="T18" fmla="*/ 72 w 88"/>
              <a:gd name="T19" fmla="*/ 10 h 36"/>
              <a:gd name="T20" fmla="*/ 72 w 88"/>
              <a:gd name="T21" fmla="*/ 10 h 36"/>
              <a:gd name="T22" fmla="*/ 75 w 88"/>
              <a:gd name="T23" fmla="*/ 12 h 36"/>
              <a:gd name="T24" fmla="*/ 72 w 88"/>
              <a:gd name="T25" fmla="*/ 10 h 36"/>
              <a:gd name="T26" fmla="*/ 66 w 88"/>
              <a:gd name="T27" fmla="*/ 15 h 36"/>
              <a:gd name="T28" fmla="*/ 47 w 88"/>
              <a:gd name="T29" fmla="*/ 20 h 36"/>
              <a:gd name="T30" fmla="*/ 43 w 88"/>
              <a:gd name="T31" fmla="*/ 20 h 36"/>
              <a:gd name="T32" fmla="*/ 21 w 88"/>
              <a:gd name="T33" fmla="*/ 12 h 36"/>
              <a:gd name="T34" fmla="*/ 17 w 88"/>
              <a:gd name="T35" fmla="*/ 8 h 36"/>
              <a:gd name="T36" fmla="*/ 16 w 88"/>
              <a:gd name="T37" fmla="*/ 7 h 36"/>
              <a:gd name="T38" fmla="*/ 16 w 88"/>
              <a:gd name="T39" fmla="*/ 6 h 36"/>
              <a:gd name="T40" fmla="*/ 13 w 88"/>
              <a:gd name="T41" fmla="*/ 8 h 36"/>
              <a:gd name="T42" fmla="*/ 16 w 88"/>
              <a:gd name="T43" fmla="*/ 6 h 36"/>
              <a:gd name="T44" fmla="*/ 16 w 88"/>
              <a:gd name="T45" fmla="*/ 6 h 36"/>
              <a:gd name="T46" fmla="*/ 13 w 88"/>
              <a:gd name="T47" fmla="*/ 8 h 36"/>
              <a:gd name="T48" fmla="*/ 16 w 88"/>
              <a:gd name="T49" fmla="*/ 6 h 36"/>
              <a:gd name="T50" fmla="*/ 6 w 88"/>
              <a:gd name="T51" fmla="*/ 2 h 36"/>
              <a:gd name="T52" fmla="*/ 1 w 88"/>
              <a:gd name="T53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36">
                <a:moveTo>
                  <a:pt x="1" y="12"/>
                </a:moveTo>
                <a:cubicBezTo>
                  <a:pt x="2" y="13"/>
                  <a:pt x="4" y="19"/>
                  <a:pt x="10" y="24"/>
                </a:cubicBezTo>
                <a:cubicBezTo>
                  <a:pt x="16" y="30"/>
                  <a:pt x="27" y="35"/>
                  <a:pt x="42" y="36"/>
                </a:cubicBezTo>
                <a:cubicBezTo>
                  <a:pt x="44" y="36"/>
                  <a:pt x="45" y="36"/>
                  <a:pt x="47" y="36"/>
                </a:cubicBezTo>
                <a:cubicBezTo>
                  <a:pt x="60" y="36"/>
                  <a:pt x="70" y="32"/>
                  <a:pt x="76" y="28"/>
                </a:cubicBezTo>
                <a:cubicBezTo>
                  <a:pt x="82" y="24"/>
                  <a:pt x="85" y="19"/>
                  <a:pt x="86" y="18"/>
                </a:cubicBezTo>
                <a:cubicBezTo>
                  <a:pt x="88" y="15"/>
                  <a:pt x="86" y="10"/>
                  <a:pt x="83" y="8"/>
                </a:cubicBezTo>
                <a:cubicBezTo>
                  <a:pt x="79" y="5"/>
                  <a:pt x="74" y="7"/>
                  <a:pt x="72" y="10"/>
                </a:cubicBezTo>
                <a:cubicBezTo>
                  <a:pt x="75" y="12"/>
                  <a:pt x="75" y="12"/>
                  <a:pt x="75" y="12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5" y="12"/>
                  <a:pt x="75" y="12"/>
                  <a:pt x="75" y="12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10"/>
                  <a:pt x="70" y="13"/>
                  <a:pt x="66" y="15"/>
                </a:cubicBezTo>
                <a:cubicBezTo>
                  <a:pt x="63" y="18"/>
                  <a:pt x="57" y="20"/>
                  <a:pt x="47" y="20"/>
                </a:cubicBezTo>
                <a:cubicBezTo>
                  <a:pt x="46" y="20"/>
                  <a:pt x="44" y="20"/>
                  <a:pt x="43" y="20"/>
                </a:cubicBezTo>
                <a:cubicBezTo>
                  <a:pt x="31" y="19"/>
                  <a:pt x="25" y="15"/>
                  <a:pt x="21" y="12"/>
                </a:cubicBezTo>
                <a:cubicBezTo>
                  <a:pt x="19" y="10"/>
                  <a:pt x="18" y="9"/>
                  <a:pt x="17" y="8"/>
                </a:cubicBezTo>
                <a:cubicBezTo>
                  <a:pt x="17" y="7"/>
                  <a:pt x="16" y="7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2"/>
                  <a:pt x="10" y="0"/>
                  <a:pt x="6" y="2"/>
                </a:cubicBezTo>
                <a:cubicBezTo>
                  <a:pt x="2" y="4"/>
                  <a:pt x="0" y="8"/>
                  <a:pt x="1" y="12"/>
                </a:cubicBezTo>
                <a:close/>
              </a:path>
            </a:pathLst>
          </a:custGeom>
          <a:solidFill>
            <a:srgbClr val="57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51"/>
          <p:cNvSpPr>
            <a:spLocks/>
          </p:cNvSpPr>
          <p:nvPr/>
        </p:nvSpPr>
        <p:spPr bwMode="auto">
          <a:xfrm>
            <a:off x="2564335" y="3069557"/>
            <a:ext cx="199921" cy="293363"/>
          </a:xfrm>
          <a:custGeom>
            <a:avLst/>
            <a:gdLst>
              <a:gd name="T0" fmla="*/ 90 w 91"/>
              <a:gd name="T1" fmla="*/ 43 h 135"/>
              <a:gd name="T2" fmla="*/ 53 w 91"/>
              <a:gd name="T3" fmla="*/ 3 h 135"/>
              <a:gd name="T4" fmla="*/ 13 w 91"/>
              <a:gd name="T5" fmla="*/ 67 h 135"/>
              <a:gd name="T6" fmla="*/ 19 w 91"/>
              <a:gd name="T7" fmla="*/ 116 h 135"/>
              <a:gd name="T8" fmla="*/ 0 w 91"/>
              <a:gd name="T9" fmla="*/ 123 h 135"/>
              <a:gd name="T10" fmla="*/ 35 w 91"/>
              <a:gd name="T11" fmla="*/ 124 h 135"/>
              <a:gd name="T12" fmla="*/ 48 w 91"/>
              <a:gd name="T13" fmla="*/ 65 h 135"/>
              <a:gd name="T14" fmla="*/ 74 w 91"/>
              <a:gd name="T15" fmla="*/ 43 h 135"/>
              <a:gd name="T16" fmla="*/ 90 w 91"/>
              <a:gd name="T17" fmla="*/ 43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135">
                <a:moveTo>
                  <a:pt x="90" y="43"/>
                </a:moveTo>
                <a:cubicBezTo>
                  <a:pt x="90" y="43"/>
                  <a:pt x="91" y="6"/>
                  <a:pt x="53" y="3"/>
                </a:cubicBezTo>
                <a:cubicBezTo>
                  <a:pt x="15" y="0"/>
                  <a:pt x="5" y="44"/>
                  <a:pt x="13" y="67"/>
                </a:cubicBezTo>
                <a:cubicBezTo>
                  <a:pt x="22" y="91"/>
                  <a:pt x="28" y="111"/>
                  <a:pt x="19" y="116"/>
                </a:cubicBezTo>
                <a:cubicBezTo>
                  <a:pt x="10" y="121"/>
                  <a:pt x="0" y="123"/>
                  <a:pt x="0" y="123"/>
                </a:cubicBezTo>
                <a:cubicBezTo>
                  <a:pt x="0" y="123"/>
                  <a:pt x="21" y="135"/>
                  <a:pt x="35" y="124"/>
                </a:cubicBezTo>
                <a:cubicBezTo>
                  <a:pt x="49" y="114"/>
                  <a:pt x="49" y="78"/>
                  <a:pt x="48" y="65"/>
                </a:cubicBezTo>
                <a:cubicBezTo>
                  <a:pt x="47" y="52"/>
                  <a:pt x="65" y="41"/>
                  <a:pt x="74" y="43"/>
                </a:cubicBezTo>
                <a:cubicBezTo>
                  <a:pt x="84" y="44"/>
                  <a:pt x="90" y="43"/>
                  <a:pt x="90" y="43"/>
                </a:cubicBezTo>
                <a:close/>
              </a:path>
            </a:pathLst>
          </a:custGeom>
          <a:solidFill>
            <a:srgbClr val="E3B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52"/>
          <p:cNvSpPr>
            <a:spLocks noEditPoints="1"/>
          </p:cNvSpPr>
          <p:nvPr/>
        </p:nvSpPr>
        <p:spPr bwMode="auto">
          <a:xfrm>
            <a:off x="2729487" y="4229969"/>
            <a:ext cx="147768" cy="119519"/>
          </a:xfrm>
          <a:custGeom>
            <a:avLst/>
            <a:gdLst>
              <a:gd name="T0" fmla="*/ 31 w 67"/>
              <a:gd name="T1" fmla="*/ 45 h 55"/>
              <a:gd name="T2" fmla="*/ 32 w 67"/>
              <a:gd name="T3" fmla="*/ 29 h 55"/>
              <a:gd name="T4" fmla="*/ 18 w 67"/>
              <a:gd name="T5" fmla="*/ 21 h 55"/>
              <a:gd name="T6" fmla="*/ 52 w 67"/>
              <a:gd name="T7" fmla="*/ 3 h 55"/>
              <a:gd name="T8" fmla="*/ 50 w 67"/>
              <a:gd name="T9" fmla="*/ 0 h 55"/>
              <a:gd name="T10" fmla="*/ 11 w 67"/>
              <a:gd name="T11" fmla="*/ 21 h 55"/>
              <a:gd name="T12" fmla="*/ 4 w 67"/>
              <a:gd name="T13" fmla="*/ 43 h 55"/>
              <a:gd name="T14" fmla="*/ 4 w 67"/>
              <a:gd name="T15" fmla="*/ 44 h 55"/>
              <a:gd name="T16" fmla="*/ 4 w 67"/>
              <a:gd name="T17" fmla="*/ 45 h 55"/>
              <a:gd name="T18" fmla="*/ 5 w 67"/>
              <a:gd name="T19" fmla="*/ 45 h 55"/>
              <a:gd name="T20" fmla="*/ 27 w 67"/>
              <a:gd name="T21" fmla="*/ 51 h 55"/>
              <a:gd name="T22" fmla="*/ 67 w 67"/>
              <a:gd name="T23" fmla="*/ 30 h 55"/>
              <a:gd name="T24" fmla="*/ 65 w 67"/>
              <a:gd name="T25" fmla="*/ 27 h 55"/>
              <a:gd name="T26" fmla="*/ 31 w 67"/>
              <a:gd name="T27" fmla="*/ 45 h 55"/>
              <a:gd name="T28" fmla="*/ 29 w 67"/>
              <a:gd name="T29" fmla="*/ 31 h 55"/>
              <a:gd name="T30" fmla="*/ 24 w 67"/>
              <a:gd name="T31" fmla="*/ 48 h 55"/>
              <a:gd name="T32" fmla="*/ 7 w 67"/>
              <a:gd name="T33" fmla="*/ 43 h 55"/>
              <a:gd name="T34" fmla="*/ 7 w 67"/>
              <a:gd name="T35" fmla="*/ 43 h 55"/>
              <a:gd name="T36" fmla="*/ 7 w 67"/>
              <a:gd name="T37" fmla="*/ 42 h 55"/>
              <a:gd name="T38" fmla="*/ 7 w 67"/>
              <a:gd name="T39" fmla="*/ 42 h 55"/>
              <a:gd name="T40" fmla="*/ 12 w 67"/>
              <a:gd name="T41" fmla="*/ 25 h 55"/>
              <a:gd name="T42" fmla="*/ 29 w 67"/>
              <a:gd name="T43" fmla="*/ 3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7" h="55">
                <a:moveTo>
                  <a:pt x="31" y="45"/>
                </a:moveTo>
                <a:cubicBezTo>
                  <a:pt x="34" y="41"/>
                  <a:pt x="35" y="34"/>
                  <a:pt x="32" y="29"/>
                </a:cubicBezTo>
                <a:cubicBezTo>
                  <a:pt x="29" y="24"/>
                  <a:pt x="24" y="21"/>
                  <a:pt x="18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0" y="0"/>
                  <a:pt x="50" y="0"/>
                  <a:pt x="50" y="0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5"/>
                  <a:pt x="0" y="35"/>
                  <a:pt x="4" y="43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9" y="52"/>
                  <a:pt x="19" y="55"/>
                  <a:pt x="27" y="51"/>
                </a:cubicBezTo>
                <a:cubicBezTo>
                  <a:pt x="67" y="30"/>
                  <a:pt x="67" y="30"/>
                  <a:pt x="67" y="30"/>
                </a:cubicBezTo>
                <a:cubicBezTo>
                  <a:pt x="65" y="27"/>
                  <a:pt x="65" y="27"/>
                  <a:pt x="65" y="27"/>
                </a:cubicBezTo>
                <a:lnTo>
                  <a:pt x="31" y="45"/>
                </a:lnTo>
                <a:close/>
                <a:moveTo>
                  <a:pt x="29" y="31"/>
                </a:moveTo>
                <a:cubicBezTo>
                  <a:pt x="32" y="37"/>
                  <a:pt x="30" y="44"/>
                  <a:pt x="24" y="48"/>
                </a:cubicBezTo>
                <a:cubicBezTo>
                  <a:pt x="18" y="51"/>
                  <a:pt x="11" y="49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4" y="36"/>
                  <a:pt x="6" y="29"/>
                  <a:pt x="12" y="25"/>
                </a:cubicBezTo>
                <a:cubicBezTo>
                  <a:pt x="18" y="22"/>
                  <a:pt x="26" y="25"/>
                  <a:pt x="29" y="31"/>
                </a:cubicBezTo>
                <a:close/>
              </a:path>
            </a:pathLst>
          </a:custGeom>
          <a:solidFill>
            <a:srgbClr val="53B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53"/>
          <p:cNvSpPr>
            <a:spLocks/>
          </p:cNvSpPr>
          <p:nvPr/>
        </p:nvSpPr>
        <p:spPr bwMode="auto">
          <a:xfrm>
            <a:off x="2835966" y="4190854"/>
            <a:ext cx="106480" cy="115173"/>
          </a:xfrm>
          <a:custGeom>
            <a:avLst/>
            <a:gdLst>
              <a:gd name="T0" fmla="*/ 43 w 49"/>
              <a:gd name="T1" fmla="*/ 16 h 53"/>
              <a:gd name="T2" fmla="*/ 13 w 49"/>
              <a:gd name="T3" fmla="*/ 6 h 53"/>
              <a:gd name="T4" fmla="*/ 0 w 49"/>
              <a:gd name="T5" fmla="*/ 13 h 53"/>
              <a:gd name="T6" fmla="*/ 2 w 49"/>
              <a:gd name="T7" fmla="*/ 18 h 53"/>
              <a:gd name="T8" fmla="*/ 4 w 49"/>
              <a:gd name="T9" fmla="*/ 21 h 53"/>
              <a:gd name="T10" fmla="*/ 6 w 49"/>
              <a:gd name="T11" fmla="*/ 25 h 53"/>
              <a:gd name="T12" fmla="*/ 19 w 49"/>
              <a:gd name="T13" fmla="*/ 19 h 53"/>
              <a:gd name="T14" fmla="*/ 31 w 49"/>
              <a:gd name="T15" fmla="*/ 22 h 53"/>
              <a:gd name="T16" fmla="*/ 27 w 49"/>
              <a:gd name="T17" fmla="*/ 34 h 53"/>
              <a:gd name="T18" fmla="*/ 14 w 49"/>
              <a:gd name="T19" fmla="*/ 40 h 53"/>
              <a:gd name="T20" fmla="*/ 17 w 49"/>
              <a:gd name="T21" fmla="*/ 45 h 53"/>
              <a:gd name="T22" fmla="*/ 19 w 49"/>
              <a:gd name="T23" fmla="*/ 48 h 53"/>
              <a:gd name="T24" fmla="*/ 21 w 49"/>
              <a:gd name="T25" fmla="*/ 53 h 53"/>
              <a:gd name="T26" fmla="*/ 34 w 49"/>
              <a:gd name="T27" fmla="*/ 46 h 53"/>
              <a:gd name="T28" fmla="*/ 43 w 49"/>
              <a:gd name="T29" fmla="*/ 1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" h="53">
                <a:moveTo>
                  <a:pt x="43" y="16"/>
                </a:moveTo>
                <a:cubicBezTo>
                  <a:pt x="37" y="5"/>
                  <a:pt x="24" y="0"/>
                  <a:pt x="13" y="6"/>
                </a:cubicBezTo>
                <a:cubicBezTo>
                  <a:pt x="0" y="13"/>
                  <a:pt x="0" y="13"/>
                  <a:pt x="0" y="13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5"/>
                  <a:pt x="6" y="25"/>
                  <a:pt x="6" y="25"/>
                </a:cubicBezTo>
                <a:cubicBezTo>
                  <a:pt x="19" y="19"/>
                  <a:pt x="19" y="19"/>
                  <a:pt x="19" y="19"/>
                </a:cubicBezTo>
                <a:cubicBezTo>
                  <a:pt x="23" y="16"/>
                  <a:pt x="29" y="18"/>
                  <a:pt x="31" y="22"/>
                </a:cubicBezTo>
                <a:cubicBezTo>
                  <a:pt x="33" y="26"/>
                  <a:pt x="31" y="31"/>
                  <a:pt x="27" y="34"/>
                </a:cubicBezTo>
                <a:cubicBezTo>
                  <a:pt x="14" y="40"/>
                  <a:pt x="14" y="40"/>
                  <a:pt x="14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8"/>
                  <a:pt x="19" y="48"/>
                  <a:pt x="19" y="48"/>
                </a:cubicBezTo>
                <a:cubicBezTo>
                  <a:pt x="21" y="53"/>
                  <a:pt x="21" y="53"/>
                  <a:pt x="21" y="53"/>
                </a:cubicBezTo>
                <a:cubicBezTo>
                  <a:pt x="34" y="46"/>
                  <a:pt x="34" y="46"/>
                  <a:pt x="34" y="46"/>
                </a:cubicBezTo>
                <a:cubicBezTo>
                  <a:pt x="45" y="40"/>
                  <a:pt x="49" y="26"/>
                  <a:pt x="43" y="16"/>
                </a:cubicBezTo>
                <a:close/>
              </a:path>
            </a:pathLst>
          </a:custGeom>
          <a:solidFill>
            <a:srgbClr val="53B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72"/>
          <p:cNvSpPr>
            <a:spLocks/>
          </p:cNvSpPr>
          <p:nvPr/>
        </p:nvSpPr>
        <p:spPr bwMode="auto">
          <a:xfrm>
            <a:off x="5750035" y="3271652"/>
            <a:ext cx="1043067" cy="1186489"/>
          </a:xfrm>
          <a:custGeom>
            <a:avLst/>
            <a:gdLst>
              <a:gd name="T0" fmla="*/ 443 w 480"/>
              <a:gd name="T1" fmla="*/ 546 h 546"/>
              <a:gd name="T2" fmla="*/ 0 w 480"/>
              <a:gd name="T3" fmla="*/ 515 h 546"/>
              <a:gd name="T4" fmla="*/ 37 w 480"/>
              <a:gd name="T5" fmla="*/ 0 h 546"/>
              <a:gd name="T6" fmla="*/ 480 w 480"/>
              <a:gd name="T7" fmla="*/ 32 h 546"/>
              <a:gd name="T8" fmla="*/ 443 w 480"/>
              <a:gd name="T9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46">
                <a:moveTo>
                  <a:pt x="443" y="546"/>
                </a:moveTo>
                <a:lnTo>
                  <a:pt x="0" y="515"/>
                </a:lnTo>
                <a:lnTo>
                  <a:pt x="37" y="0"/>
                </a:lnTo>
                <a:lnTo>
                  <a:pt x="480" y="32"/>
                </a:lnTo>
                <a:lnTo>
                  <a:pt x="443" y="546"/>
                </a:lnTo>
                <a:close/>
              </a:path>
            </a:pathLst>
          </a:custGeom>
          <a:solidFill>
            <a:srgbClr val="4D4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73"/>
          <p:cNvSpPr>
            <a:spLocks/>
          </p:cNvSpPr>
          <p:nvPr/>
        </p:nvSpPr>
        <p:spPr bwMode="auto">
          <a:xfrm>
            <a:off x="5750035" y="3271652"/>
            <a:ext cx="1043067" cy="1186489"/>
          </a:xfrm>
          <a:custGeom>
            <a:avLst/>
            <a:gdLst>
              <a:gd name="T0" fmla="*/ 443 w 480"/>
              <a:gd name="T1" fmla="*/ 546 h 546"/>
              <a:gd name="T2" fmla="*/ 0 w 480"/>
              <a:gd name="T3" fmla="*/ 515 h 546"/>
              <a:gd name="T4" fmla="*/ 37 w 480"/>
              <a:gd name="T5" fmla="*/ 0 h 546"/>
              <a:gd name="T6" fmla="*/ 480 w 480"/>
              <a:gd name="T7" fmla="*/ 32 h 546"/>
              <a:gd name="T8" fmla="*/ 443 w 480"/>
              <a:gd name="T9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46">
                <a:moveTo>
                  <a:pt x="443" y="546"/>
                </a:moveTo>
                <a:lnTo>
                  <a:pt x="0" y="515"/>
                </a:lnTo>
                <a:lnTo>
                  <a:pt x="37" y="0"/>
                </a:lnTo>
                <a:lnTo>
                  <a:pt x="480" y="32"/>
                </a:lnTo>
                <a:lnTo>
                  <a:pt x="443" y="5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Freeform 74"/>
          <p:cNvSpPr>
            <a:spLocks/>
          </p:cNvSpPr>
          <p:nvPr/>
        </p:nvSpPr>
        <p:spPr bwMode="auto">
          <a:xfrm>
            <a:off x="5876073" y="3412900"/>
            <a:ext cx="790993" cy="903991"/>
          </a:xfrm>
          <a:custGeom>
            <a:avLst/>
            <a:gdLst>
              <a:gd name="T0" fmla="*/ 337 w 364"/>
              <a:gd name="T1" fmla="*/ 416 h 416"/>
              <a:gd name="T2" fmla="*/ 0 w 364"/>
              <a:gd name="T3" fmla="*/ 392 h 416"/>
              <a:gd name="T4" fmla="*/ 28 w 364"/>
              <a:gd name="T5" fmla="*/ 0 h 416"/>
              <a:gd name="T6" fmla="*/ 364 w 364"/>
              <a:gd name="T7" fmla="*/ 24 h 416"/>
              <a:gd name="T8" fmla="*/ 337 w 364"/>
              <a:gd name="T9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416">
                <a:moveTo>
                  <a:pt x="337" y="416"/>
                </a:moveTo>
                <a:lnTo>
                  <a:pt x="0" y="392"/>
                </a:lnTo>
                <a:lnTo>
                  <a:pt x="28" y="0"/>
                </a:lnTo>
                <a:lnTo>
                  <a:pt x="364" y="24"/>
                </a:lnTo>
                <a:lnTo>
                  <a:pt x="337" y="416"/>
                </a:lnTo>
                <a:close/>
              </a:path>
            </a:pathLst>
          </a:custGeom>
          <a:solidFill>
            <a:srgbClr val="F4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Freeform 75"/>
          <p:cNvSpPr>
            <a:spLocks/>
          </p:cNvSpPr>
          <p:nvPr/>
        </p:nvSpPr>
        <p:spPr bwMode="auto">
          <a:xfrm>
            <a:off x="5876073" y="3412900"/>
            <a:ext cx="790993" cy="903991"/>
          </a:xfrm>
          <a:custGeom>
            <a:avLst/>
            <a:gdLst>
              <a:gd name="T0" fmla="*/ 337 w 364"/>
              <a:gd name="T1" fmla="*/ 416 h 416"/>
              <a:gd name="T2" fmla="*/ 0 w 364"/>
              <a:gd name="T3" fmla="*/ 392 h 416"/>
              <a:gd name="T4" fmla="*/ 28 w 364"/>
              <a:gd name="T5" fmla="*/ 0 h 416"/>
              <a:gd name="T6" fmla="*/ 364 w 364"/>
              <a:gd name="T7" fmla="*/ 24 h 416"/>
              <a:gd name="T8" fmla="*/ 337 w 364"/>
              <a:gd name="T9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416">
                <a:moveTo>
                  <a:pt x="337" y="416"/>
                </a:moveTo>
                <a:lnTo>
                  <a:pt x="0" y="392"/>
                </a:lnTo>
                <a:lnTo>
                  <a:pt x="28" y="0"/>
                </a:lnTo>
                <a:lnTo>
                  <a:pt x="364" y="24"/>
                </a:lnTo>
                <a:lnTo>
                  <a:pt x="337" y="4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76"/>
          <p:cNvSpPr>
            <a:spLocks/>
          </p:cNvSpPr>
          <p:nvPr/>
        </p:nvSpPr>
        <p:spPr bwMode="auto">
          <a:xfrm>
            <a:off x="6023840" y="3704089"/>
            <a:ext cx="456342" cy="597591"/>
          </a:xfrm>
          <a:custGeom>
            <a:avLst/>
            <a:gdLst>
              <a:gd name="T0" fmla="*/ 126 w 210"/>
              <a:gd name="T1" fmla="*/ 150 h 275"/>
              <a:gd name="T2" fmla="*/ 127 w 210"/>
              <a:gd name="T3" fmla="*/ 128 h 275"/>
              <a:gd name="T4" fmla="*/ 179 w 210"/>
              <a:gd name="T5" fmla="*/ 132 h 275"/>
              <a:gd name="T6" fmla="*/ 187 w 210"/>
              <a:gd name="T7" fmla="*/ 11 h 275"/>
              <a:gd name="T8" fmla="*/ 51 w 210"/>
              <a:gd name="T9" fmla="*/ 0 h 275"/>
              <a:gd name="T10" fmla="*/ 43 w 210"/>
              <a:gd name="T11" fmla="*/ 122 h 275"/>
              <a:gd name="T12" fmla="*/ 94 w 210"/>
              <a:gd name="T13" fmla="*/ 126 h 275"/>
              <a:gd name="T14" fmla="*/ 93 w 210"/>
              <a:gd name="T15" fmla="*/ 147 h 275"/>
              <a:gd name="T16" fmla="*/ 9 w 210"/>
              <a:gd name="T17" fmla="*/ 141 h 275"/>
              <a:gd name="T18" fmla="*/ 0 w 210"/>
              <a:gd name="T19" fmla="*/ 261 h 275"/>
              <a:gd name="T20" fmla="*/ 201 w 210"/>
              <a:gd name="T21" fmla="*/ 275 h 275"/>
              <a:gd name="T22" fmla="*/ 210 w 210"/>
              <a:gd name="T23" fmla="*/ 156 h 275"/>
              <a:gd name="T24" fmla="*/ 126 w 210"/>
              <a:gd name="T25" fmla="*/ 15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0" h="275">
                <a:moveTo>
                  <a:pt x="126" y="150"/>
                </a:moveTo>
                <a:lnTo>
                  <a:pt x="127" y="128"/>
                </a:lnTo>
                <a:lnTo>
                  <a:pt x="179" y="132"/>
                </a:lnTo>
                <a:lnTo>
                  <a:pt x="187" y="11"/>
                </a:lnTo>
                <a:lnTo>
                  <a:pt x="51" y="0"/>
                </a:lnTo>
                <a:lnTo>
                  <a:pt x="43" y="122"/>
                </a:lnTo>
                <a:lnTo>
                  <a:pt x="94" y="126"/>
                </a:lnTo>
                <a:lnTo>
                  <a:pt x="93" y="147"/>
                </a:lnTo>
                <a:lnTo>
                  <a:pt x="9" y="141"/>
                </a:lnTo>
                <a:lnTo>
                  <a:pt x="0" y="261"/>
                </a:lnTo>
                <a:lnTo>
                  <a:pt x="201" y="275"/>
                </a:lnTo>
                <a:lnTo>
                  <a:pt x="210" y="156"/>
                </a:lnTo>
                <a:lnTo>
                  <a:pt x="126" y="15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8" name="Freeform 77"/>
          <p:cNvSpPr>
            <a:spLocks/>
          </p:cNvSpPr>
          <p:nvPr/>
        </p:nvSpPr>
        <p:spPr bwMode="auto">
          <a:xfrm>
            <a:off x="5917360" y="3412900"/>
            <a:ext cx="271633" cy="275979"/>
          </a:xfrm>
          <a:custGeom>
            <a:avLst/>
            <a:gdLst>
              <a:gd name="T0" fmla="*/ 9 w 125"/>
              <a:gd name="T1" fmla="*/ 0 h 127"/>
              <a:gd name="T2" fmla="*/ 0 w 125"/>
              <a:gd name="T3" fmla="*/ 127 h 127"/>
              <a:gd name="T4" fmla="*/ 125 w 125"/>
              <a:gd name="T5" fmla="*/ 9 h 127"/>
              <a:gd name="T6" fmla="*/ 9 w 125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127">
                <a:moveTo>
                  <a:pt x="9" y="0"/>
                </a:moveTo>
                <a:lnTo>
                  <a:pt x="0" y="127"/>
                </a:lnTo>
                <a:lnTo>
                  <a:pt x="125" y="9"/>
                </a:lnTo>
                <a:lnTo>
                  <a:pt x="9" y="0"/>
                </a:lnTo>
                <a:close/>
              </a:path>
            </a:pathLst>
          </a:custGeom>
          <a:solidFill>
            <a:srgbClr val="EB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9" name="Freeform 78"/>
          <p:cNvSpPr>
            <a:spLocks/>
          </p:cNvSpPr>
          <p:nvPr/>
        </p:nvSpPr>
        <p:spPr bwMode="auto">
          <a:xfrm>
            <a:off x="5917360" y="3412900"/>
            <a:ext cx="271633" cy="275979"/>
          </a:xfrm>
          <a:custGeom>
            <a:avLst/>
            <a:gdLst>
              <a:gd name="T0" fmla="*/ 9 w 125"/>
              <a:gd name="T1" fmla="*/ 0 h 127"/>
              <a:gd name="T2" fmla="*/ 0 w 125"/>
              <a:gd name="T3" fmla="*/ 127 h 127"/>
              <a:gd name="T4" fmla="*/ 125 w 125"/>
              <a:gd name="T5" fmla="*/ 9 h 127"/>
              <a:gd name="T6" fmla="*/ 9 w 125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127">
                <a:moveTo>
                  <a:pt x="9" y="0"/>
                </a:moveTo>
                <a:lnTo>
                  <a:pt x="0" y="127"/>
                </a:lnTo>
                <a:lnTo>
                  <a:pt x="125" y="9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0" name="Freeform 79"/>
          <p:cNvSpPr>
            <a:spLocks/>
          </p:cNvSpPr>
          <p:nvPr/>
        </p:nvSpPr>
        <p:spPr bwMode="auto">
          <a:xfrm>
            <a:off x="5547940" y="4377737"/>
            <a:ext cx="1329911" cy="271633"/>
          </a:xfrm>
          <a:custGeom>
            <a:avLst/>
            <a:gdLst>
              <a:gd name="T0" fmla="*/ 583 w 611"/>
              <a:gd name="T1" fmla="*/ 124 h 124"/>
              <a:gd name="T2" fmla="*/ 21 w 611"/>
              <a:gd name="T3" fmla="*/ 83 h 124"/>
              <a:gd name="T4" fmla="*/ 1 w 611"/>
              <a:gd name="T5" fmla="*/ 60 h 124"/>
              <a:gd name="T6" fmla="*/ 4 w 611"/>
              <a:gd name="T7" fmla="*/ 21 h 124"/>
              <a:gd name="T8" fmla="*/ 27 w 611"/>
              <a:gd name="T9" fmla="*/ 1 h 124"/>
              <a:gd name="T10" fmla="*/ 589 w 611"/>
              <a:gd name="T11" fmla="*/ 41 h 124"/>
              <a:gd name="T12" fmla="*/ 610 w 611"/>
              <a:gd name="T13" fmla="*/ 65 h 124"/>
              <a:gd name="T14" fmla="*/ 607 w 611"/>
              <a:gd name="T15" fmla="*/ 103 h 124"/>
              <a:gd name="T16" fmla="*/ 583 w 611"/>
              <a:gd name="T1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124">
                <a:moveTo>
                  <a:pt x="583" y="124"/>
                </a:moveTo>
                <a:cubicBezTo>
                  <a:pt x="21" y="83"/>
                  <a:pt x="21" y="83"/>
                  <a:pt x="21" y="83"/>
                </a:cubicBezTo>
                <a:cubicBezTo>
                  <a:pt x="9" y="83"/>
                  <a:pt x="0" y="72"/>
                  <a:pt x="1" y="6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9"/>
                  <a:pt x="15" y="0"/>
                  <a:pt x="27" y="1"/>
                </a:cubicBezTo>
                <a:cubicBezTo>
                  <a:pt x="589" y="41"/>
                  <a:pt x="589" y="41"/>
                  <a:pt x="589" y="41"/>
                </a:cubicBezTo>
                <a:cubicBezTo>
                  <a:pt x="601" y="42"/>
                  <a:pt x="611" y="53"/>
                  <a:pt x="610" y="65"/>
                </a:cubicBezTo>
                <a:cubicBezTo>
                  <a:pt x="607" y="103"/>
                  <a:pt x="607" y="103"/>
                  <a:pt x="607" y="103"/>
                </a:cubicBezTo>
                <a:cubicBezTo>
                  <a:pt x="606" y="115"/>
                  <a:pt x="596" y="124"/>
                  <a:pt x="583" y="124"/>
                </a:cubicBezTo>
              </a:path>
            </a:pathLst>
          </a:custGeom>
          <a:solidFill>
            <a:srgbClr val="FDE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1" name="Freeform 80"/>
          <p:cNvSpPr>
            <a:spLocks/>
          </p:cNvSpPr>
          <p:nvPr/>
        </p:nvSpPr>
        <p:spPr bwMode="auto">
          <a:xfrm>
            <a:off x="5550114" y="4453795"/>
            <a:ext cx="4346" cy="49981"/>
          </a:xfrm>
          <a:custGeom>
            <a:avLst/>
            <a:gdLst>
              <a:gd name="T0" fmla="*/ 2 w 2"/>
              <a:gd name="T1" fmla="*/ 0 h 23"/>
              <a:gd name="T2" fmla="*/ 0 w 2"/>
              <a:gd name="T3" fmla="*/ 23 h 23"/>
              <a:gd name="T4" fmla="*/ 0 w 2"/>
              <a:gd name="T5" fmla="*/ 23 h 23"/>
              <a:gd name="T6" fmla="*/ 2 w 2"/>
              <a:gd name="T7" fmla="*/ 1 h 23"/>
              <a:gd name="T8" fmla="*/ 2 w 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3">
                <a:moveTo>
                  <a:pt x="2" y="0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C58C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2" name="Freeform 81"/>
          <p:cNvSpPr>
            <a:spLocks/>
          </p:cNvSpPr>
          <p:nvPr/>
        </p:nvSpPr>
        <p:spPr bwMode="auto">
          <a:xfrm>
            <a:off x="5547940" y="4455967"/>
            <a:ext cx="1325564" cy="191229"/>
          </a:xfrm>
          <a:custGeom>
            <a:avLst/>
            <a:gdLst>
              <a:gd name="T0" fmla="*/ 3 w 609"/>
              <a:gd name="T1" fmla="*/ 0 h 87"/>
              <a:gd name="T2" fmla="*/ 1 w 609"/>
              <a:gd name="T3" fmla="*/ 22 h 87"/>
              <a:gd name="T4" fmla="*/ 27 w 609"/>
              <a:gd name="T5" fmla="*/ 48 h 87"/>
              <a:gd name="T6" fmla="*/ 578 w 609"/>
              <a:gd name="T7" fmla="*/ 87 h 87"/>
              <a:gd name="T8" fmla="*/ 580 w 609"/>
              <a:gd name="T9" fmla="*/ 87 h 87"/>
              <a:gd name="T10" fmla="*/ 607 w 609"/>
              <a:gd name="T11" fmla="*/ 65 h 87"/>
              <a:gd name="T12" fmla="*/ 609 w 609"/>
              <a:gd name="T13" fmla="*/ 43 h 87"/>
              <a:gd name="T14" fmla="*/ 582 w 609"/>
              <a:gd name="T15" fmla="*/ 65 h 87"/>
              <a:gd name="T16" fmla="*/ 580 w 609"/>
              <a:gd name="T17" fmla="*/ 65 h 87"/>
              <a:gd name="T18" fmla="*/ 28 w 609"/>
              <a:gd name="T19" fmla="*/ 26 h 87"/>
              <a:gd name="T20" fmla="*/ 3 w 609"/>
              <a:gd name="T2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9" h="87">
                <a:moveTo>
                  <a:pt x="3" y="0"/>
                </a:moveTo>
                <a:cubicBezTo>
                  <a:pt x="1" y="22"/>
                  <a:pt x="1" y="22"/>
                  <a:pt x="1" y="22"/>
                </a:cubicBezTo>
                <a:cubicBezTo>
                  <a:pt x="0" y="35"/>
                  <a:pt x="12" y="47"/>
                  <a:pt x="27" y="48"/>
                </a:cubicBezTo>
                <a:cubicBezTo>
                  <a:pt x="578" y="87"/>
                  <a:pt x="578" y="87"/>
                  <a:pt x="578" y="87"/>
                </a:cubicBezTo>
                <a:cubicBezTo>
                  <a:pt x="579" y="87"/>
                  <a:pt x="580" y="87"/>
                  <a:pt x="580" y="87"/>
                </a:cubicBezTo>
                <a:cubicBezTo>
                  <a:pt x="594" y="87"/>
                  <a:pt x="606" y="78"/>
                  <a:pt x="607" y="65"/>
                </a:cubicBezTo>
                <a:cubicBezTo>
                  <a:pt x="609" y="43"/>
                  <a:pt x="609" y="43"/>
                  <a:pt x="609" y="43"/>
                </a:cubicBezTo>
                <a:cubicBezTo>
                  <a:pt x="608" y="55"/>
                  <a:pt x="596" y="65"/>
                  <a:pt x="582" y="65"/>
                </a:cubicBezTo>
                <a:cubicBezTo>
                  <a:pt x="581" y="65"/>
                  <a:pt x="580" y="65"/>
                  <a:pt x="580" y="65"/>
                </a:cubicBezTo>
                <a:cubicBezTo>
                  <a:pt x="28" y="26"/>
                  <a:pt x="28" y="26"/>
                  <a:pt x="28" y="26"/>
                </a:cubicBezTo>
                <a:cubicBezTo>
                  <a:pt x="13" y="25"/>
                  <a:pt x="2" y="13"/>
                  <a:pt x="3" y="0"/>
                </a:cubicBezTo>
              </a:path>
            </a:pathLst>
          </a:custGeom>
          <a:solidFill>
            <a:srgbClr val="F9D5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3" name="Freeform 82"/>
          <p:cNvSpPr>
            <a:spLocks/>
          </p:cNvSpPr>
          <p:nvPr/>
        </p:nvSpPr>
        <p:spPr bwMode="auto">
          <a:xfrm>
            <a:off x="5593575" y="4560274"/>
            <a:ext cx="1212565" cy="558476"/>
          </a:xfrm>
          <a:custGeom>
            <a:avLst/>
            <a:gdLst>
              <a:gd name="T0" fmla="*/ 542 w 558"/>
              <a:gd name="T1" fmla="*/ 257 h 257"/>
              <a:gd name="T2" fmla="*/ 0 w 558"/>
              <a:gd name="T3" fmla="*/ 218 h 257"/>
              <a:gd name="T4" fmla="*/ 15 w 558"/>
              <a:gd name="T5" fmla="*/ 0 h 257"/>
              <a:gd name="T6" fmla="*/ 558 w 558"/>
              <a:gd name="T7" fmla="*/ 40 h 257"/>
              <a:gd name="T8" fmla="*/ 542 w 55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8" h="257">
                <a:moveTo>
                  <a:pt x="542" y="257"/>
                </a:moveTo>
                <a:lnTo>
                  <a:pt x="0" y="218"/>
                </a:lnTo>
                <a:lnTo>
                  <a:pt x="15" y="0"/>
                </a:lnTo>
                <a:lnTo>
                  <a:pt x="558" y="40"/>
                </a:lnTo>
                <a:lnTo>
                  <a:pt x="542" y="257"/>
                </a:lnTo>
                <a:close/>
              </a:path>
            </a:pathLst>
          </a:custGeom>
          <a:solidFill>
            <a:srgbClr val="FCE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4" name="Freeform 83"/>
          <p:cNvSpPr>
            <a:spLocks/>
          </p:cNvSpPr>
          <p:nvPr/>
        </p:nvSpPr>
        <p:spPr bwMode="auto">
          <a:xfrm>
            <a:off x="5626170" y="4560274"/>
            <a:ext cx="1179970" cy="267287"/>
          </a:xfrm>
          <a:custGeom>
            <a:avLst/>
            <a:gdLst>
              <a:gd name="T0" fmla="*/ 0 w 543"/>
              <a:gd name="T1" fmla="*/ 0 h 123"/>
              <a:gd name="T2" fmla="*/ 537 w 543"/>
              <a:gd name="T3" fmla="*/ 123 h 123"/>
              <a:gd name="T4" fmla="*/ 543 w 543"/>
              <a:gd name="T5" fmla="*/ 40 h 123"/>
              <a:gd name="T6" fmla="*/ 0 w 543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3" h="123">
                <a:moveTo>
                  <a:pt x="0" y="0"/>
                </a:moveTo>
                <a:lnTo>
                  <a:pt x="537" y="123"/>
                </a:lnTo>
                <a:lnTo>
                  <a:pt x="543" y="40"/>
                </a:lnTo>
                <a:lnTo>
                  <a:pt x="0" y="0"/>
                </a:lnTo>
                <a:close/>
              </a:path>
            </a:pathLst>
          </a:custGeom>
          <a:solidFill>
            <a:srgbClr val="E7C2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5" name="Freeform 84"/>
          <p:cNvSpPr>
            <a:spLocks noEditPoints="1"/>
          </p:cNvSpPr>
          <p:nvPr/>
        </p:nvSpPr>
        <p:spPr bwMode="auto">
          <a:xfrm>
            <a:off x="9016138" y="3239055"/>
            <a:ext cx="1227778" cy="1227778"/>
          </a:xfrm>
          <a:custGeom>
            <a:avLst/>
            <a:gdLst>
              <a:gd name="T0" fmla="*/ 306 w 564"/>
              <a:gd name="T1" fmla="*/ 417 h 564"/>
              <a:gd name="T2" fmla="*/ 312 w 564"/>
              <a:gd name="T3" fmla="*/ 423 h 564"/>
              <a:gd name="T4" fmla="*/ 365 w 564"/>
              <a:gd name="T5" fmla="*/ 421 h 564"/>
              <a:gd name="T6" fmla="*/ 367 w 564"/>
              <a:gd name="T7" fmla="*/ 301 h 564"/>
              <a:gd name="T8" fmla="*/ 306 w 564"/>
              <a:gd name="T9" fmla="*/ 330 h 564"/>
              <a:gd name="T10" fmla="*/ 104 w 564"/>
              <a:gd name="T11" fmla="*/ 421 h 564"/>
              <a:gd name="T12" fmla="*/ 156 w 564"/>
              <a:gd name="T13" fmla="*/ 423 h 564"/>
              <a:gd name="T14" fmla="*/ 163 w 564"/>
              <a:gd name="T15" fmla="*/ 417 h 564"/>
              <a:gd name="T16" fmla="*/ 102 w 564"/>
              <a:gd name="T17" fmla="*/ 374 h 564"/>
              <a:gd name="T18" fmla="*/ 204 w 564"/>
              <a:gd name="T19" fmla="*/ 296 h 564"/>
              <a:gd name="T20" fmla="*/ 206 w 564"/>
              <a:gd name="T21" fmla="*/ 421 h 564"/>
              <a:gd name="T22" fmla="*/ 258 w 564"/>
              <a:gd name="T23" fmla="*/ 423 h 564"/>
              <a:gd name="T24" fmla="*/ 265 w 564"/>
              <a:gd name="T25" fmla="*/ 417 h 564"/>
              <a:gd name="T26" fmla="*/ 234 w 564"/>
              <a:gd name="T27" fmla="*/ 273 h 564"/>
              <a:gd name="T28" fmla="*/ 408 w 564"/>
              <a:gd name="T29" fmla="*/ 417 h 564"/>
              <a:gd name="T30" fmla="*/ 414 w 564"/>
              <a:gd name="T31" fmla="*/ 423 h 564"/>
              <a:gd name="T32" fmla="*/ 467 w 564"/>
              <a:gd name="T33" fmla="*/ 421 h 564"/>
              <a:gd name="T34" fmla="*/ 469 w 564"/>
              <a:gd name="T35" fmla="*/ 219 h 564"/>
              <a:gd name="T36" fmla="*/ 408 w 564"/>
              <a:gd name="T37" fmla="*/ 417 h 564"/>
              <a:gd name="T38" fmla="*/ 395 w 564"/>
              <a:gd name="T39" fmla="*/ 118 h 564"/>
              <a:gd name="T40" fmla="*/ 442 w 564"/>
              <a:gd name="T41" fmla="*/ 162 h 564"/>
              <a:gd name="T42" fmla="*/ 234 w 564"/>
              <a:gd name="T43" fmla="*/ 194 h 564"/>
              <a:gd name="T44" fmla="*/ 102 w 564"/>
              <a:gd name="T45" fmla="*/ 339 h 564"/>
              <a:gd name="T46" fmla="*/ 318 w 564"/>
              <a:gd name="T47" fmla="*/ 304 h 564"/>
              <a:gd name="T48" fmla="*/ 505 w 564"/>
              <a:gd name="T49" fmla="*/ 220 h 564"/>
              <a:gd name="T50" fmla="*/ 509 w 564"/>
              <a:gd name="T51" fmla="*/ 218 h 564"/>
              <a:gd name="T52" fmla="*/ 508 w 564"/>
              <a:gd name="T53" fmla="*/ 118 h 564"/>
              <a:gd name="T54" fmla="*/ 397 w 564"/>
              <a:gd name="T55" fmla="*/ 117 h 564"/>
              <a:gd name="T56" fmla="*/ 261 w 564"/>
              <a:gd name="T57" fmla="*/ 564 h 564"/>
              <a:gd name="T58" fmla="*/ 69 w 564"/>
              <a:gd name="T59" fmla="*/ 466 h 564"/>
              <a:gd name="T60" fmla="*/ 3 w 564"/>
              <a:gd name="T61" fmla="*/ 261 h 564"/>
              <a:gd name="T62" fmla="*/ 101 w 564"/>
              <a:gd name="T63" fmla="*/ 69 h 564"/>
              <a:gd name="T64" fmla="*/ 305 w 564"/>
              <a:gd name="T65" fmla="*/ 3 h 564"/>
              <a:gd name="T66" fmla="*/ 429 w 564"/>
              <a:gd name="T67" fmla="*/ 63 h 564"/>
              <a:gd name="T68" fmla="*/ 302 w 564"/>
              <a:gd name="T69" fmla="*/ 39 h 564"/>
              <a:gd name="T70" fmla="*/ 264 w 564"/>
              <a:gd name="T71" fmla="*/ 527 h 564"/>
              <a:gd name="T72" fmla="*/ 527 w 564"/>
              <a:gd name="T73" fmla="*/ 302 h 564"/>
              <a:gd name="T74" fmla="*/ 546 w 564"/>
              <a:gd name="T75" fmla="*/ 264 h 564"/>
              <a:gd name="T76" fmla="*/ 564 w 564"/>
              <a:gd name="T77" fmla="*/ 282 h 564"/>
              <a:gd name="T78" fmla="*/ 533 w 564"/>
              <a:gd name="T79" fmla="*/ 413 h 564"/>
              <a:gd name="T80" fmla="*/ 372 w 564"/>
              <a:gd name="T81" fmla="*/ 55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4" h="564">
                <a:moveTo>
                  <a:pt x="306" y="330"/>
                </a:moveTo>
                <a:cubicBezTo>
                  <a:pt x="306" y="417"/>
                  <a:pt x="306" y="417"/>
                  <a:pt x="306" y="417"/>
                </a:cubicBezTo>
                <a:cubicBezTo>
                  <a:pt x="306" y="419"/>
                  <a:pt x="307" y="420"/>
                  <a:pt x="308" y="421"/>
                </a:cubicBezTo>
                <a:cubicBezTo>
                  <a:pt x="309" y="422"/>
                  <a:pt x="311" y="423"/>
                  <a:pt x="312" y="423"/>
                </a:cubicBezTo>
                <a:cubicBezTo>
                  <a:pt x="360" y="423"/>
                  <a:pt x="360" y="423"/>
                  <a:pt x="360" y="423"/>
                </a:cubicBezTo>
                <a:cubicBezTo>
                  <a:pt x="362" y="423"/>
                  <a:pt x="363" y="422"/>
                  <a:pt x="365" y="421"/>
                </a:cubicBezTo>
                <a:cubicBezTo>
                  <a:pt x="366" y="420"/>
                  <a:pt x="367" y="419"/>
                  <a:pt x="367" y="417"/>
                </a:cubicBezTo>
                <a:cubicBezTo>
                  <a:pt x="367" y="301"/>
                  <a:pt x="367" y="301"/>
                  <a:pt x="367" y="301"/>
                </a:cubicBezTo>
                <a:cubicBezTo>
                  <a:pt x="318" y="339"/>
                  <a:pt x="318" y="339"/>
                  <a:pt x="318" y="339"/>
                </a:cubicBezTo>
                <a:lnTo>
                  <a:pt x="306" y="330"/>
                </a:lnTo>
                <a:close/>
                <a:moveTo>
                  <a:pt x="102" y="417"/>
                </a:moveTo>
                <a:cubicBezTo>
                  <a:pt x="102" y="419"/>
                  <a:pt x="103" y="420"/>
                  <a:pt x="104" y="421"/>
                </a:cubicBezTo>
                <a:cubicBezTo>
                  <a:pt x="105" y="422"/>
                  <a:pt x="107" y="423"/>
                  <a:pt x="109" y="423"/>
                </a:cubicBezTo>
                <a:cubicBezTo>
                  <a:pt x="156" y="423"/>
                  <a:pt x="156" y="423"/>
                  <a:pt x="156" y="423"/>
                </a:cubicBezTo>
                <a:cubicBezTo>
                  <a:pt x="158" y="423"/>
                  <a:pt x="160" y="422"/>
                  <a:pt x="161" y="421"/>
                </a:cubicBezTo>
                <a:cubicBezTo>
                  <a:pt x="162" y="420"/>
                  <a:pt x="163" y="419"/>
                  <a:pt x="163" y="417"/>
                </a:cubicBezTo>
                <a:cubicBezTo>
                  <a:pt x="163" y="328"/>
                  <a:pt x="163" y="328"/>
                  <a:pt x="163" y="328"/>
                </a:cubicBezTo>
                <a:cubicBezTo>
                  <a:pt x="102" y="374"/>
                  <a:pt x="102" y="374"/>
                  <a:pt x="102" y="374"/>
                </a:cubicBezTo>
                <a:cubicBezTo>
                  <a:pt x="102" y="417"/>
                  <a:pt x="102" y="417"/>
                  <a:pt x="102" y="417"/>
                </a:cubicBezTo>
                <a:close/>
                <a:moveTo>
                  <a:pt x="204" y="296"/>
                </a:moveTo>
                <a:cubicBezTo>
                  <a:pt x="204" y="417"/>
                  <a:pt x="204" y="417"/>
                  <a:pt x="204" y="417"/>
                </a:cubicBezTo>
                <a:cubicBezTo>
                  <a:pt x="204" y="419"/>
                  <a:pt x="205" y="420"/>
                  <a:pt x="206" y="421"/>
                </a:cubicBezTo>
                <a:cubicBezTo>
                  <a:pt x="207" y="422"/>
                  <a:pt x="209" y="423"/>
                  <a:pt x="210" y="423"/>
                </a:cubicBezTo>
                <a:cubicBezTo>
                  <a:pt x="258" y="423"/>
                  <a:pt x="258" y="423"/>
                  <a:pt x="258" y="423"/>
                </a:cubicBezTo>
                <a:cubicBezTo>
                  <a:pt x="260" y="423"/>
                  <a:pt x="262" y="422"/>
                  <a:pt x="263" y="421"/>
                </a:cubicBezTo>
                <a:cubicBezTo>
                  <a:pt x="264" y="420"/>
                  <a:pt x="265" y="419"/>
                  <a:pt x="265" y="417"/>
                </a:cubicBezTo>
                <a:cubicBezTo>
                  <a:pt x="265" y="297"/>
                  <a:pt x="265" y="297"/>
                  <a:pt x="265" y="297"/>
                </a:cubicBezTo>
                <a:cubicBezTo>
                  <a:pt x="234" y="273"/>
                  <a:pt x="234" y="273"/>
                  <a:pt x="234" y="273"/>
                </a:cubicBezTo>
                <a:lnTo>
                  <a:pt x="204" y="296"/>
                </a:lnTo>
                <a:close/>
                <a:moveTo>
                  <a:pt x="408" y="417"/>
                </a:moveTo>
                <a:cubicBezTo>
                  <a:pt x="408" y="419"/>
                  <a:pt x="409" y="420"/>
                  <a:pt x="410" y="421"/>
                </a:cubicBezTo>
                <a:cubicBezTo>
                  <a:pt x="411" y="422"/>
                  <a:pt x="413" y="423"/>
                  <a:pt x="414" y="423"/>
                </a:cubicBezTo>
                <a:cubicBezTo>
                  <a:pt x="462" y="423"/>
                  <a:pt x="462" y="423"/>
                  <a:pt x="462" y="423"/>
                </a:cubicBezTo>
                <a:cubicBezTo>
                  <a:pt x="464" y="423"/>
                  <a:pt x="465" y="422"/>
                  <a:pt x="467" y="421"/>
                </a:cubicBezTo>
                <a:cubicBezTo>
                  <a:pt x="468" y="420"/>
                  <a:pt x="469" y="419"/>
                  <a:pt x="469" y="417"/>
                </a:cubicBezTo>
                <a:cubicBezTo>
                  <a:pt x="469" y="219"/>
                  <a:pt x="469" y="219"/>
                  <a:pt x="469" y="219"/>
                </a:cubicBezTo>
                <a:cubicBezTo>
                  <a:pt x="408" y="268"/>
                  <a:pt x="408" y="268"/>
                  <a:pt x="408" y="268"/>
                </a:cubicBezTo>
                <a:lnTo>
                  <a:pt x="408" y="417"/>
                </a:lnTo>
                <a:close/>
                <a:moveTo>
                  <a:pt x="397" y="117"/>
                </a:moveTo>
                <a:cubicBezTo>
                  <a:pt x="397" y="117"/>
                  <a:pt x="396" y="118"/>
                  <a:pt x="395" y="118"/>
                </a:cubicBezTo>
                <a:cubicBezTo>
                  <a:pt x="395" y="119"/>
                  <a:pt x="395" y="120"/>
                  <a:pt x="396" y="121"/>
                </a:cubicBezTo>
                <a:cubicBezTo>
                  <a:pt x="442" y="162"/>
                  <a:pt x="442" y="162"/>
                  <a:pt x="442" y="162"/>
                </a:cubicBezTo>
                <a:cubicBezTo>
                  <a:pt x="318" y="260"/>
                  <a:pt x="318" y="260"/>
                  <a:pt x="318" y="260"/>
                </a:cubicBezTo>
                <a:cubicBezTo>
                  <a:pt x="234" y="194"/>
                  <a:pt x="234" y="194"/>
                  <a:pt x="234" y="194"/>
                </a:cubicBezTo>
                <a:cubicBezTo>
                  <a:pt x="102" y="296"/>
                  <a:pt x="102" y="296"/>
                  <a:pt x="102" y="296"/>
                </a:cubicBezTo>
                <a:cubicBezTo>
                  <a:pt x="102" y="339"/>
                  <a:pt x="102" y="339"/>
                  <a:pt x="102" y="339"/>
                </a:cubicBezTo>
                <a:cubicBezTo>
                  <a:pt x="234" y="238"/>
                  <a:pt x="234" y="238"/>
                  <a:pt x="234" y="238"/>
                </a:cubicBezTo>
                <a:cubicBezTo>
                  <a:pt x="318" y="304"/>
                  <a:pt x="318" y="304"/>
                  <a:pt x="318" y="304"/>
                </a:cubicBezTo>
                <a:cubicBezTo>
                  <a:pt x="467" y="185"/>
                  <a:pt x="467" y="185"/>
                  <a:pt x="467" y="185"/>
                </a:cubicBezTo>
                <a:cubicBezTo>
                  <a:pt x="505" y="220"/>
                  <a:pt x="505" y="220"/>
                  <a:pt x="505" y="220"/>
                </a:cubicBezTo>
                <a:cubicBezTo>
                  <a:pt x="505" y="220"/>
                  <a:pt x="506" y="220"/>
                  <a:pt x="507" y="220"/>
                </a:cubicBezTo>
                <a:cubicBezTo>
                  <a:pt x="508" y="220"/>
                  <a:pt x="509" y="219"/>
                  <a:pt x="509" y="218"/>
                </a:cubicBezTo>
                <a:cubicBezTo>
                  <a:pt x="509" y="119"/>
                  <a:pt x="509" y="119"/>
                  <a:pt x="509" y="119"/>
                </a:cubicBezTo>
                <a:cubicBezTo>
                  <a:pt x="509" y="119"/>
                  <a:pt x="508" y="118"/>
                  <a:pt x="508" y="118"/>
                </a:cubicBezTo>
                <a:cubicBezTo>
                  <a:pt x="508" y="117"/>
                  <a:pt x="507" y="117"/>
                  <a:pt x="506" y="117"/>
                </a:cubicBezTo>
                <a:lnTo>
                  <a:pt x="397" y="117"/>
                </a:lnTo>
                <a:close/>
                <a:moveTo>
                  <a:pt x="284" y="564"/>
                </a:moveTo>
                <a:cubicBezTo>
                  <a:pt x="276" y="564"/>
                  <a:pt x="269" y="564"/>
                  <a:pt x="261" y="564"/>
                </a:cubicBezTo>
                <a:cubicBezTo>
                  <a:pt x="223" y="561"/>
                  <a:pt x="187" y="550"/>
                  <a:pt x="154" y="533"/>
                </a:cubicBezTo>
                <a:cubicBezTo>
                  <a:pt x="122" y="516"/>
                  <a:pt x="93" y="494"/>
                  <a:pt x="69" y="466"/>
                </a:cubicBezTo>
                <a:cubicBezTo>
                  <a:pt x="46" y="438"/>
                  <a:pt x="28" y="407"/>
                  <a:pt x="16" y="372"/>
                </a:cubicBezTo>
                <a:cubicBezTo>
                  <a:pt x="4" y="336"/>
                  <a:pt x="0" y="299"/>
                  <a:pt x="3" y="261"/>
                </a:cubicBezTo>
                <a:cubicBezTo>
                  <a:pt x="6" y="223"/>
                  <a:pt x="16" y="187"/>
                  <a:pt x="33" y="154"/>
                </a:cubicBezTo>
                <a:cubicBezTo>
                  <a:pt x="50" y="122"/>
                  <a:pt x="73" y="93"/>
                  <a:pt x="101" y="69"/>
                </a:cubicBezTo>
                <a:cubicBezTo>
                  <a:pt x="128" y="46"/>
                  <a:pt x="160" y="28"/>
                  <a:pt x="194" y="16"/>
                </a:cubicBezTo>
                <a:cubicBezTo>
                  <a:pt x="230" y="4"/>
                  <a:pt x="267" y="0"/>
                  <a:pt x="305" y="3"/>
                </a:cubicBezTo>
                <a:cubicBezTo>
                  <a:pt x="347" y="6"/>
                  <a:pt x="386" y="18"/>
                  <a:pt x="422" y="38"/>
                </a:cubicBezTo>
                <a:cubicBezTo>
                  <a:pt x="431" y="43"/>
                  <a:pt x="434" y="54"/>
                  <a:pt x="429" y="63"/>
                </a:cubicBezTo>
                <a:cubicBezTo>
                  <a:pt x="424" y="72"/>
                  <a:pt x="413" y="75"/>
                  <a:pt x="404" y="70"/>
                </a:cubicBezTo>
                <a:cubicBezTo>
                  <a:pt x="373" y="52"/>
                  <a:pt x="339" y="42"/>
                  <a:pt x="302" y="39"/>
                </a:cubicBezTo>
                <a:cubicBezTo>
                  <a:pt x="168" y="28"/>
                  <a:pt x="50" y="129"/>
                  <a:pt x="39" y="264"/>
                </a:cubicBezTo>
                <a:cubicBezTo>
                  <a:pt x="28" y="399"/>
                  <a:pt x="129" y="517"/>
                  <a:pt x="264" y="527"/>
                </a:cubicBezTo>
                <a:cubicBezTo>
                  <a:pt x="271" y="528"/>
                  <a:pt x="277" y="528"/>
                  <a:pt x="283" y="528"/>
                </a:cubicBezTo>
                <a:cubicBezTo>
                  <a:pt x="410" y="528"/>
                  <a:pt x="517" y="431"/>
                  <a:pt x="527" y="302"/>
                </a:cubicBezTo>
                <a:cubicBezTo>
                  <a:pt x="528" y="296"/>
                  <a:pt x="528" y="289"/>
                  <a:pt x="528" y="282"/>
                </a:cubicBezTo>
                <a:cubicBezTo>
                  <a:pt x="528" y="272"/>
                  <a:pt x="536" y="264"/>
                  <a:pt x="546" y="264"/>
                </a:cubicBezTo>
                <a:cubicBezTo>
                  <a:pt x="546" y="264"/>
                  <a:pt x="546" y="264"/>
                  <a:pt x="546" y="264"/>
                </a:cubicBezTo>
                <a:cubicBezTo>
                  <a:pt x="556" y="264"/>
                  <a:pt x="564" y="272"/>
                  <a:pt x="564" y="282"/>
                </a:cubicBezTo>
                <a:cubicBezTo>
                  <a:pt x="564" y="290"/>
                  <a:pt x="564" y="298"/>
                  <a:pt x="564" y="305"/>
                </a:cubicBezTo>
                <a:cubicBezTo>
                  <a:pt x="561" y="343"/>
                  <a:pt x="550" y="379"/>
                  <a:pt x="533" y="413"/>
                </a:cubicBezTo>
                <a:cubicBezTo>
                  <a:pt x="516" y="445"/>
                  <a:pt x="494" y="473"/>
                  <a:pt x="466" y="497"/>
                </a:cubicBezTo>
                <a:cubicBezTo>
                  <a:pt x="438" y="521"/>
                  <a:pt x="407" y="539"/>
                  <a:pt x="372" y="550"/>
                </a:cubicBezTo>
                <a:cubicBezTo>
                  <a:pt x="343" y="560"/>
                  <a:pt x="314" y="564"/>
                  <a:pt x="284" y="564"/>
                </a:cubicBezTo>
                <a:close/>
              </a:path>
            </a:pathLst>
          </a:custGeom>
          <a:solidFill>
            <a:srgbClr val="FAF9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6" name="Freeform 85"/>
          <p:cNvSpPr>
            <a:spLocks/>
          </p:cNvSpPr>
          <p:nvPr/>
        </p:nvSpPr>
        <p:spPr bwMode="auto">
          <a:xfrm>
            <a:off x="6121627" y="3228191"/>
            <a:ext cx="325958" cy="291190"/>
          </a:xfrm>
          <a:custGeom>
            <a:avLst/>
            <a:gdLst>
              <a:gd name="T0" fmla="*/ 147 w 150"/>
              <a:gd name="T1" fmla="*/ 66 h 134"/>
              <a:gd name="T2" fmla="*/ 144 w 150"/>
              <a:gd name="T3" fmla="*/ 61 h 134"/>
              <a:gd name="T4" fmla="*/ 145 w 150"/>
              <a:gd name="T5" fmla="*/ 56 h 134"/>
              <a:gd name="T6" fmla="*/ 140 w 150"/>
              <a:gd name="T7" fmla="*/ 39 h 134"/>
              <a:gd name="T8" fmla="*/ 129 w 150"/>
              <a:gd name="T9" fmla="*/ 25 h 134"/>
              <a:gd name="T10" fmla="*/ 123 w 150"/>
              <a:gd name="T11" fmla="*/ 23 h 134"/>
              <a:gd name="T12" fmla="*/ 120 w 150"/>
              <a:gd name="T13" fmla="*/ 18 h 134"/>
              <a:gd name="T14" fmla="*/ 104 w 150"/>
              <a:gd name="T15" fmla="*/ 8 h 134"/>
              <a:gd name="T16" fmla="*/ 85 w 150"/>
              <a:gd name="T17" fmla="*/ 4 h 134"/>
              <a:gd name="T18" fmla="*/ 80 w 150"/>
              <a:gd name="T19" fmla="*/ 5 h 134"/>
              <a:gd name="T20" fmla="*/ 74 w 150"/>
              <a:gd name="T21" fmla="*/ 3 h 134"/>
              <a:gd name="T22" fmla="*/ 55 w 150"/>
              <a:gd name="T23" fmla="*/ 5 h 134"/>
              <a:gd name="T24" fmla="*/ 38 w 150"/>
              <a:gd name="T25" fmla="*/ 12 h 134"/>
              <a:gd name="T26" fmla="*/ 34 w 150"/>
              <a:gd name="T27" fmla="*/ 16 h 134"/>
              <a:gd name="T28" fmla="*/ 28 w 150"/>
              <a:gd name="T29" fmla="*/ 18 h 134"/>
              <a:gd name="T30" fmla="*/ 15 w 150"/>
              <a:gd name="T31" fmla="*/ 30 h 134"/>
              <a:gd name="T32" fmla="*/ 7 w 150"/>
              <a:gd name="T33" fmla="*/ 46 h 134"/>
              <a:gd name="T34" fmla="*/ 8 w 150"/>
              <a:gd name="T35" fmla="*/ 51 h 134"/>
              <a:gd name="T36" fmla="*/ 5 w 150"/>
              <a:gd name="T37" fmla="*/ 56 h 134"/>
              <a:gd name="T38" fmla="*/ 3 w 150"/>
              <a:gd name="T39" fmla="*/ 73 h 134"/>
              <a:gd name="T40" fmla="*/ 9 w 150"/>
              <a:gd name="T41" fmla="*/ 89 h 134"/>
              <a:gd name="T42" fmla="*/ 13 w 150"/>
              <a:gd name="T43" fmla="*/ 93 h 134"/>
              <a:gd name="T44" fmla="*/ 14 w 150"/>
              <a:gd name="T45" fmla="*/ 99 h 134"/>
              <a:gd name="T46" fmla="*/ 25 w 150"/>
              <a:gd name="T47" fmla="*/ 113 h 134"/>
              <a:gd name="T48" fmla="*/ 41 w 150"/>
              <a:gd name="T49" fmla="*/ 123 h 134"/>
              <a:gd name="T50" fmla="*/ 47 w 150"/>
              <a:gd name="T51" fmla="*/ 123 h 134"/>
              <a:gd name="T52" fmla="*/ 52 w 150"/>
              <a:gd name="T53" fmla="*/ 127 h 134"/>
              <a:gd name="T54" fmla="*/ 71 w 150"/>
              <a:gd name="T55" fmla="*/ 131 h 134"/>
              <a:gd name="T56" fmla="*/ 90 w 150"/>
              <a:gd name="T57" fmla="*/ 129 h 134"/>
              <a:gd name="T58" fmla="*/ 95 w 150"/>
              <a:gd name="T59" fmla="*/ 126 h 134"/>
              <a:gd name="T60" fmla="*/ 101 w 150"/>
              <a:gd name="T61" fmla="*/ 127 h 134"/>
              <a:gd name="T62" fmla="*/ 118 w 150"/>
              <a:gd name="T63" fmla="*/ 119 h 134"/>
              <a:gd name="T64" fmla="*/ 131 w 150"/>
              <a:gd name="T65" fmla="*/ 107 h 134"/>
              <a:gd name="T66" fmla="*/ 133 w 150"/>
              <a:gd name="T67" fmla="*/ 102 h 134"/>
              <a:gd name="T68" fmla="*/ 138 w 150"/>
              <a:gd name="T69" fmla="*/ 99 h 134"/>
              <a:gd name="T70" fmla="*/ 145 w 150"/>
              <a:gd name="T71" fmla="*/ 83 h 134"/>
              <a:gd name="T72" fmla="*/ 147 w 150"/>
              <a:gd name="T73" fmla="*/ 66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0" h="134">
                <a:moveTo>
                  <a:pt x="147" y="66"/>
                </a:moveTo>
                <a:cubicBezTo>
                  <a:pt x="144" y="61"/>
                  <a:pt x="144" y="61"/>
                  <a:pt x="144" y="61"/>
                </a:cubicBezTo>
                <a:cubicBezTo>
                  <a:pt x="145" y="56"/>
                  <a:pt x="145" y="56"/>
                  <a:pt x="145" y="56"/>
                </a:cubicBezTo>
                <a:cubicBezTo>
                  <a:pt x="147" y="50"/>
                  <a:pt x="145" y="43"/>
                  <a:pt x="140" y="39"/>
                </a:cubicBezTo>
                <a:cubicBezTo>
                  <a:pt x="139" y="33"/>
                  <a:pt x="135" y="28"/>
                  <a:pt x="129" y="25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17" y="12"/>
                  <a:pt x="111" y="9"/>
                  <a:pt x="104" y="8"/>
                </a:cubicBezTo>
                <a:cubicBezTo>
                  <a:pt x="99" y="4"/>
                  <a:pt x="92" y="2"/>
                  <a:pt x="85" y="4"/>
                </a:cubicBezTo>
                <a:cubicBezTo>
                  <a:pt x="80" y="5"/>
                  <a:pt x="80" y="5"/>
                  <a:pt x="80" y="5"/>
                </a:cubicBezTo>
                <a:cubicBezTo>
                  <a:pt x="74" y="3"/>
                  <a:pt x="74" y="3"/>
                  <a:pt x="74" y="3"/>
                </a:cubicBezTo>
                <a:cubicBezTo>
                  <a:pt x="68" y="0"/>
                  <a:pt x="60" y="1"/>
                  <a:pt x="55" y="5"/>
                </a:cubicBezTo>
                <a:cubicBezTo>
                  <a:pt x="48" y="4"/>
                  <a:pt x="41" y="7"/>
                  <a:pt x="38" y="12"/>
                </a:cubicBezTo>
                <a:cubicBezTo>
                  <a:pt x="34" y="16"/>
                  <a:pt x="34" y="16"/>
                  <a:pt x="34" y="16"/>
                </a:cubicBezTo>
                <a:cubicBezTo>
                  <a:pt x="28" y="18"/>
                  <a:pt x="28" y="18"/>
                  <a:pt x="28" y="18"/>
                </a:cubicBezTo>
                <a:cubicBezTo>
                  <a:pt x="22" y="20"/>
                  <a:pt x="17" y="24"/>
                  <a:pt x="15" y="30"/>
                </a:cubicBezTo>
                <a:cubicBezTo>
                  <a:pt x="10" y="34"/>
                  <a:pt x="7" y="40"/>
                  <a:pt x="7" y="46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6"/>
                  <a:pt x="5" y="56"/>
                  <a:pt x="5" y="56"/>
                </a:cubicBezTo>
                <a:cubicBezTo>
                  <a:pt x="1" y="61"/>
                  <a:pt x="0" y="67"/>
                  <a:pt x="3" y="73"/>
                </a:cubicBezTo>
                <a:cubicBezTo>
                  <a:pt x="2" y="79"/>
                  <a:pt x="4" y="85"/>
                  <a:pt x="9" y="89"/>
                </a:cubicBezTo>
                <a:cubicBezTo>
                  <a:pt x="13" y="93"/>
                  <a:pt x="13" y="93"/>
                  <a:pt x="13" y="93"/>
                </a:cubicBezTo>
                <a:cubicBezTo>
                  <a:pt x="14" y="99"/>
                  <a:pt x="14" y="99"/>
                  <a:pt x="14" y="99"/>
                </a:cubicBezTo>
                <a:cubicBezTo>
                  <a:pt x="15" y="105"/>
                  <a:pt x="19" y="110"/>
                  <a:pt x="25" y="113"/>
                </a:cubicBezTo>
                <a:cubicBezTo>
                  <a:pt x="28" y="118"/>
                  <a:pt x="34" y="122"/>
                  <a:pt x="41" y="123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7" y="131"/>
                  <a:pt x="64" y="133"/>
                  <a:pt x="71" y="131"/>
                </a:cubicBezTo>
                <a:cubicBezTo>
                  <a:pt x="77" y="134"/>
                  <a:pt x="84" y="133"/>
                  <a:pt x="90" y="129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8" y="127"/>
                  <a:pt x="114" y="124"/>
                  <a:pt x="118" y="119"/>
                </a:cubicBezTo>
                <a:cubicBezTo>
                  <a:pt x="124" y="118"/>
                  <a:pt x="130" y="113"/>
                  <a:pt x="131" y="107"/>
                </a:cubicBezTo>
                <a:cubicBezTo>
                  <a:pt x="133" y="102"/>
                  <a:pt x="133" y="102"/>
                  <a:pt x="133" y="102"/>
                </a:cubicBezTo>
                <a:cubicBezTo>
                  <a:pt x="138" y="99"/>
                  <a:pt x="138" y="99"/>
                  <a:pt x="138" y="99"/>
                </a:cubicBezTo>
                <a:cubicBezTo>
                  <a:pt x="143" y="95"/>
                  <a:pt x="146" y="89"/>
                  <a:pt x="145" y="83"/>
                </a:cubicBezTo>
                <a:cubicBezTo>
                  <a:pt x="149" y="78"/>
                  <a:pt x="150" y="72"/>
                  <a:pt x="147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7" name="Freeform 86"/>
          <p:cNvSpPr>
            <a:spLocks/>
          </p:cNvSpPr>
          <p:nvPr/>
        </p:nvSpPr>
        <p:spPr bwMode="auto">
          <a:xfrm>
            <a:off x="6212896" y="3310767"/>
            <a:ext cx="143422" cy="126037"/>
          </a:xfrm>
          <a:custGeom>
            <a:avLst/>
            <a:gdLst>
              <a:gd name="T0" fmla="*/ 65 w 66"/>
              <a:gd name="T1" fmla="*/ 29 h 58"/>
              <a:gd name="T2" fmla="*/ 63 w 66"/>
              <a:gd name="T3" fmla="*/ 26 h 58"/>
              <a:gd name="T4" fmla="*/ 64 w 66"/>
              <a:gd name="T5" fmla="*/ 24 h 58"/>
              <a:gd name="T6" fmla="*/ 62 w 66"/>
              <a:gd name="T7" fmla="*/ 17 h 58"/>
              <a:gd name="T8" fmla="*/ 57 w 66"/>
              <a:gd name="T9" fmla="*/ 11 h 58"/>
              <a:gd name="T10" fmla="*/ 54 w 66"/>
              <a:gd name="T11" fmla="*/ 10 h 58"/>
              <a:gd name="T12" fmla="*/ 53 w 66"/>
              <a:gd name="T13" fmla="*/ 7 h 58"/>
              <a:gd name="T14" fmla="*/ 46 w 66"/>
              <a:gd name="T15" fmla="*/ 3 h 58"/>
              <a:gd name="T16" fmla="*/ 38 w 66"/>
              <a:gd name="T17" fmla="*/ 1 h 58"/>
              <a:gd name="T18" fmla="*/ 35 w 66"/>
              <a:gd name="T19" fmla="*/ 2 h 58"/>
              <a:gd name="T20" fmla="*/ 33 w 66"/>
              <a:gd name="T21" fmla="*/ 1 h 58"/>
              <a:gd name="T22" fmla="*/ 24 w 66"/>
              <a:gd name="T23" fmla="*/ 2 h 58"/>
              <a:gd name="T24" fmla="*/ 17 w 66"/>
              <a:gd name="T25" fmla="*/ 5 h 58"/>
              <a:gd name="T26" fmla="*/ 15 w 66"/>
              <a:gd name="T27" fmla="*/ 7 h 58"/>
              <a:gd name="T28" fmla="*/ 12 w 66"/>
              <a:gd name="T29" fmla="*/ 7 h 58"/>
              <a:gd name="T30" fmla="*/ 7 w 66"/>
              <a:gd name="T31" fmla="*/ 13 h 58"/>
              <a:gd name="T32" fmla="*/ 3 w 66"/>
              <a:gd name="T33" fmla="*/ 20 h 58"/>
              <a:gd name="T34" fmla="*/ 4 w 66"/>
              <a:gd name="T35" fmla="*/ 22 h 58"/>
              <a:gd name="T36" fmla="*/ 2 w 66"/>
              <a:gd name="T37" fmla="*/ 24 h 58"/>
              <a:gd name="T38" fmla="*/ 2 w 66"/>
              <a:gd name="T39" fmla="*/ 32 h 58"/>
              <a:gd name="T40" fmla="*/ 4 w 66"/>
              <a:gd name="T41" fmla="*/ 39 h 58"/>
              <a:gd name="T42" fmla="*/ 6 w 66"/>
              <a:gd name="T43" fmla="*/ 41 h 58"/>
              <a:gd name="T44" fmla="*/ 6 w 66"/>
              <a:gd name="T45" fmla="*/ 43 h 58"/>
              <a:gd name="T46" fmla="*/ 11 w 66"/>
              <a:gd name="T47" fmla="*/ 49 h 58"/>
              <a:gd name="T48" fmla="*/ 18 w 66"/>
              <a:gd name="T49" fmla="*/ 54 h 58"/>
              <a:gd name="T50" fmla="*/ 21 w 66"/>
              <a:gd name="T51" fmla="*/ 54 h 58"/>
              <a:gd name="T52" fmla="*/ 23 w 66"/>
              <a:gd name="T53" fmla="*/ 55 h 58"/>
              <a:gd name="T54" fmla="*/ 31 w 66"/>
              <a:gd name="T55" fmla="*/ 57 h 58"/>
              <a:gd name="T56" fmla="*/ 40 w 66"/>
              <a:gd name="T57" fmla="*/ 57 h 58"/>
              <a:gd name="T58" fmla="*/ 42 w 66"/>
              <a:gd name="T59" fmla="*/ 55 h 58"/>
              <a:gd name="T60" fmla="*/ 44 w 66"/>
              <a:gd name="T61" fmla="*/ 55 h 58"/>
              <a:gd name="T62" fmla="*/ 52 w 66"/>
              <a:gd name="T63" fmla="*/ 52 h 58"/>
              <a:gd name="T64" fmla="*/ 58 w 66"/>
              <a:gd name="T65" fmla="*/ 47 h 58"/>
              <a:gd name="T66" fmla="*/ 59 w 66"/>
              <a:gd name="T67" fmla="*/ 44 h 58"/>
              <a:gd name="T68" fmla="*/ 61 w 66"/>
              <a:gd name="T69" fmla="*/ 43 h 58"/>
              <a:gd name="T70" fmla="*/ 64 w 66"/>
              <a:gd name="T71" fmla="*/ 36 h 58"/>
              <a:gd name="T72" fmla="*/ 65 w 66"/>
              <a:gd name="T73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6" h="58">
                <a:moveTo>
                  <a:pt x="65" y="29"/>
                </a:moveTo>
                <a:cubicBezTo>
                  <a:pt x="63" y="26"/>
                  <a:pt x="63" y="26"/>
                  <a:pt x="63" y="26"/>
                </a:cubicBezTo>
                <a:cubicBezTo>
                  <a:pt x="64" y="24"/>
                  <a:pt x="64" y="24"/>
                  <a:pt x="64" y="24"/>
                </a:cubicBezTo>
                <a:cubicBezTo>
                  <a:pt x="65" y="21"/>
                  <a:pt x="64" y="19"/>
                  <a:pt x="62" y="17"/>
                </a:cubicBezTo>
                <a:cubicBezTo>
                  <a:pt x="61" y="14"/>
                  <a:pt x="59" y="12"/>
                  <a:pt x="57" y="11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7"/>
                  <a:pt x="53" y="7"/>
                  <a:pt x="53" y="7"/>
                </a:cubicBezTo>
                <a:cubicBezTo>
                  <a:pt x="52" y="5"/>
                  <a:pt x="49" y="3"/>
                  <a:pt x="46" y="3"/>
                </a:cubicBezTo>
                <a:cubicBezTo>
                  <a:pt x="44" y="1"/>
                  <a:pt x="41" y="0"/>
                  <a:pt x="38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3" y="1"/>
                  <a:pt x="33" y="1"/>
                  <a:pt x="33" y="1"/>
                </a:cubicBezTo>
                <a:cubicBezTo>
                  <a:pt x="30" y="0"/>
                  <a:pt x="27" y="0"/>
                  <a:pt x="24" y="2"/>
                </a:cubicBezTo>
                <a:cubicBezTo>
                  <a:pt x="21" y="1"/>
                  <a:pt x="18" y="3"/>
                  <a:pt x="17" y="5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8"/>
                  <a:pt x="7" y="10"/>
                  <a:pt x="7" y="13"/>
                </a:cubicBezTo>
                <a:cubicBezTo>
                  <a:pt x="4" y="14"/>
                  <a:pt x="3" y="17"/>
                  <a:pt x="3" y="20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6"/>
                  <a:pt x="0" y="29"/>
                  <a:pt x="2" y="32"/>
                </a:cubicBezTo>
                <a:cubicBezTo>
                  <a:pt x="1" y="34"/>
                  <a:pt x="2" y="37"/>
                  <a:pt x="4" y="39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6"/>
                  <a:pt x="8" y="48"/>
                  <a:pt x="11" y="49"/>
                </a:cubicBezTo>
                <a:cubicBezTo>
                  <a:pt x="13" y="52"/>
                  <a:pt x="15" y="53"/>
                  <a:pt x="18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3" y="55"/>
                  <a:pt x="23" y="55"/>
                  <a:pt x="23" y="55"/>
                </a:cubicBezTo>
                <a:cubicBezTo>
                  <a:pt x="25" y="57"/>
                  <a:pt x="28" y="58"/>
                  <a:pt x="31" y="57"/>
                </a:cubicBezTo>
                <a:cubicBezTo>
                  <a:pt x="34" y="58"/>
                  <a:pt x="37" y="58"/>
                  <a:pt x="40" y="57"/>
                </a:cubicBezTo>
                <a:cubicBezTo>
                  <a:pt x="42" y="55"/>
                  <a:pt x="42" y="55"/>
                  <a:pt x="42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7" y="56"/>
                  <a:pt x="50" y="54"/>
                  <a:pt x="52" y="52"/>
                </a:cubicBezTo>
                <a:cubicBezTo>
                  <a:pt x="55" y="51"/>
                  <a:pt x="57" y="49"/>
                  <a:pt x="58" y="47"/>
                </a:cubicBezTo>
                <a:cubicBezTo>
                  <a:pt x="59" y="44"/>
                  <a:pt x="59" y="44"/>
                  <a:pt x="59" y="44"/>
                </a:cubicBezTo>
                <a:cubicBezTo>
                  <a:pt x="61" y="43"/>
                  <a:pt x="61" y="43"/>
                  <a:pt x="61" y="43"/>
                </a:cubicBezTo>
                <a:cubicBezTo>
                  <a:pt x="63" y="41"/>
                  <a:pt x="64" y="39"/>
                  <a:pt x="64" y="36"/>
                </a:cubicBezTo>
                <a:cubicBezTo>
                  <a:pt x="66" y="34"/>
                  <a:pt x="66" y="31"/>
                  <a:pt x="65" y="29"/>
                </a:cubicBezTo>
                <a:close/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8" name="Rectangle 87"/>
          <p:cNvSpPr>
            <a:spLocks noChangeArrowheads="1"/>
          </p:cNvSpPr>
          <p:nvPr/>
        </p:nvSpPr>
        <p:spPr bwMode="auto">
          <a:xfrm rot="360000">
            <a:off x="761567" y="5992950"/>
            <a:ext cx="3299199" cy="37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全年出生人口1655万人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39" name="Rectangle 88"/>
          <p:cNvSpPr>
            <a:spLocks noChangeArrowheads="1"/>
          </p:cNvSpPr>
          <p:nvPr/>
        </p:nvSpPr>
        <p:spPr bwMode="auto">
          <a:xfrm rot="21300000">
            <a:off x="4914969" y="6248027"/>
            <a:ext cx="311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全年死亡人口975万人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40" name="Rectangle 89"/>
          <p:cNvSpPr>
            <a:spLocks noChangeArrowheads="1"/>
          </p:cNvSpPr>
          <p:nvPr/>
        </p:nvSpPr>
        <p:spPr bwMode="auto">
          <a:xfrm rot="21300000">
            <a:off x="8311368" y="5954820"/>
            <a:ext cx="341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比上年下降0.25个千分点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3" name="组合 182"/>
          <p:cNvGrpSpPr/>
          <p:nvPr/>
        </p:nvGrpSpPr>
        <p:grpSpPr>
          <a:xfrm>
            <a:off x="1077347" y="4801728"/>
            <a:ext cx="349863" cy="997434"/>
            <a:chOff x="1019291" y="4671100"/>
            <a:chExt cx="349863" cy="997434"/>
          </a:xfrm>
        </p:grpSpPr>
        <p:sp>
          <p:nvSpPr>
            <p:cNvPr id="4141" name="Rectangle 90"/>
            <p:cNvSpPr>
              <a:spLocks noChangeArrowheads="1"/>
            </p:cNvSpPr>
            <p:nvPr/>
          </p:nvSpPr>
          <p:spPr bwMode="auto">
            <a:xfrm rot="240000">
              <a:off x="1058406" y="4671100"/>
              <a:ext cx="260767" cy="44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出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2" name="Rectangle 91"/>
            <p:cNvSpPr>
              <a:spLocks noChangeArrowheads="1"/>
            </p:cNvSpPr>
            <p:nvPr/>
          </p:nvSpPr>
          <p:spPr bwMode="auto">
            <a:xfrm rot="240000">
              <a:off x="1038849" y="4953598"/>
              <a:ext cx="299882" cy="44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生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3" name="Rectangle 92"/>
            <p:cNvSpPr>
              <a:spLocks noChangeArrowheads="1"/>
            </p:cNvSpPr>
            <p:nvPr/>
          </p:nvSpPr>
          <p:spPr bwMode="auto">
            <a:xfrm rot="240000">
              <a:off x="1019291" y="5227403"/>
              <a:ext cx="349863" cy="44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率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44" name="Rectangle 93"/>
          <p:cNvSpPr>
            <a:spLocks noChangeArrowheads="1"/>
          </p:cNvSpPr>
          <p:nvPr/>
        </p:nvSpPr>
        <p:spPr bwMode="auto">
          <a:xfrm rot="21300000">
            <a:off x="5228502" y="5449054"/>
            <a:ext cx="206441" cy="3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1" i="0" u="none" strike="noStrike" cap="none" normalizeH="0" baseline="0">
                <a:ln>
                  <a:noFill/>
                </a:ln>
                <a:solidFill>
                  <a:srgbClr val="EEF2F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死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45" name="Rectangle 94"/>
          <p:cNvSpPr>
            <a:spLocks noChangeArrowheads="1"/>
          </p:cNvSpPr>
          <p:nvPr/>
        </p:nvSpPr>
        <p:spPr bwMode="auto">
          <a:xfrm rot="21300000">
            <a:off x="5243713" y="5648976"/>
            <a:ext cx="162980" cy="3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1" i="0" u="none" strike="noStrike" cap="none" normalizeH="0" baseline="0">
                <a:ln>
                  <a:noFill/>
                </a:ln>
                <a:solidFill>
                  <a:srgbClr val="EEF2F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亡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46" name="Rectangle 95"/>
          <p:cNvSpPr>
            <a:spLocks noChangeArrowheads="1"/>
          </p:cNvSpPr>
          <p:nvPr/>
        </p:nvSpPr>
        <p:spPr bwMode="auto">
          <a:xfrm rot="21300000">
            <a:off x="5258925" y="5827166"/>
            <a:ext cx="241210" cy="3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1" i="0" u="none" strike="noStrike" cap="none" normalizeH="0" baseline="0">
                <a:ln>
                  <a:noFill/>
                </a:ln>
                <a:solidFill>
                  <a:srgbClr val="EEF2F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率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47" name="Rectangle 96"/>
          <p:cNvSpPr>
            <a:spLocks noChangeArrowheads="1"/>
          </p:cNvSpPr>
          <p:nvPr/>
        </p:nvSpPr>
        <p:spPr bwMode="auto">
          <a:xfrm rot="21180000">
            <a:off x="8852578" y="4718081"/>
            <a:ext cx="16409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人口自然增长率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50" name="Freeform 99"/>
          <p:cNvSpPr>
            <a:spLocks noEditPoints="1"/>
          </p:cNvSpPr>
          <p:nvPr/>
        </p:nvSpPr>
        <p:spPr bwMode="auto">
          <a:xfrm>
            <a:off x="1592263" y="1363940"/>
            <a:ext cx="406400" cy="452438"/>
          </a:xfrm>
          <a:custGeom>
            <a:avLst/>
            <a:gdLst>
              <a:gd name="T0" fmla="*/ 19 w 255"/>
              <a:gd name="T1" fmla="*/ 18 h 285"/>
              <a:gd name="T2" fmla="*/ 0 w 255"/>
              <a:gd name="T3" fmla="*/ 285 h 285"/>
              <a:gd name="T4" fmla="*/ 105 w 255"/>
              <a:gd name="T5" fmla="*/ 272 h 285"/>
              <a:gd name="T6" fmla="*/ 105 w 255"/>
              <a:gd name="T7" fmla="*/ 224 h 285"/>
              <a:gd name="T8" fmla="*/ 141 w 255"/>
              <a:gd name="T9" fmla="*/ 220 h 285"/>
              <a:gd name="T10" fmla="*/ 152 w 255"/>
              <a:gd name="T11" fmla="*/ 266 h 285"/>
              <a:gd name="T12" fmla="*/ 255 w 255"/>
              <a:gd name="T13" fmla="*/ 253 h 285"/>
              <a:gd name="T14" fmla="*/ 164 w 255"/>
              <a:gd name="T15" fmla="*/ 0 h 285"/>
              <a:gd name="T16" fmla="*/ 19 w 255"/>
              <a:gd name="T17" fmla="*/ 18 h 285"/>
              <a:gd name="T18" fmla="*/ 98 w 255"/>
              <a:gd name="T19" fmla="*/ 178 h 285"/>
              <a:gd name="T20" fmla="*/ 103 w 255"/>
              <a:gd name="T21" fmla="*/ 67 h 285"/>
              <a:gd name="T22" fmla="*/ 132 w 255"/>
              <a:gd name="T23" fmla="*/ 174 h 285"/>
              <a:gd name="T24" fmla="*/ 98 w 255"/>
              <a:gd name="T25" fmla="*/ 17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85">
                <a:moveTo>
                  <a:pt x="19" y="18"/>
                </a:moveTo>
                <a:cubicBezTo>
                  <a:pt x="0" y="285"/>
                  <a:pt x="0" y="285"/>
                  <a:pt x="0" y="285"/>
                </a:cubicBezTo>
                <a:cubicBezTo>
                  <a:pt x="105" y="272"/>
                  <a:pt x="105" y="272"/>
                  <a:pt x="105" y="272"/>
                </a:cubicBezTo>
                <a:cubicBezTo>
                  <a:pt x="105" y="224"/>
                  <a:pt x="105" y="224"/>
                  <a:pt x="105" y="224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52" y="266"/>
                  <a:pt x="152" y="266"/>
                  <a:pt x="152" y="266"/>
                </a:cubicBezTo>
                <a:cubicBezTo>
                  <a:pt x="255" y="253"/>
                  <a:pt x="255" y="253"/>
                  <a:pt x="255" y="253"/>
                </a:cubicBezTo>
                <a:cubicBezTo>
                  <a:pt x="164" y="0"/>
                  <a:pt x="164" y="0"/>
                  <a:pt x="164" y="0"/>
                </a:cubicBezTo>
                <a:cubicBezTo>
                  <a:pt x="19" y="18"/>
                  <a:pt x="19" y="18"/>
                  <a:pt x="19" y="18"/>
                </a:cubicBezTo>
                <a:close/>
                <a:moveTo>
                  <a:pt x="98" y="178"/>
                </a:moveTo>
                <a:cubicBezTo>
                  <a:pt x="97" y="155"/>
                  <a:pt x="99" y="118"/>
                  <a:pt x="103" y="67"/>
                </a:cubicBezTo>
                <a:cubicBezTo>
                  <a:pt x="114" y="109"/>
                  <a:pt x="123" y="145"/>
                  <a:pt x="132" y="174"/>
                </a:cubicBezTo>
                <a:cubicBezTo>
                  <a:pt x="98" y="178"/>
                  <a:pt x="98" y="178"/>
                  <a:pt x="98" y="1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85" name="Rectangle 9"/>
          <p:cNvSpPr>
            <a:spLocks noChangeArrowheads="1"/>
          </p:cNvSpPr>
          <p:nvPr/>
        </p:nvSpPr>
        <p:spPr bwMode="auto">
          <a:xfrm>
            <a:off x="8053386" y="1447313"/>
            <a:ext cx="89781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zh-CN" sz="25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137462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62" name="Oval 308"/>
          <p:cNvSpPr>
            <a:spLocks noChangeArrowheads="1"/>
          </p:cNvSpPr>
          <p:nvPr/>
        </p:nvSpPr>
        <p:spPr bwMode="auto">
          <a:xfrm>
            <a:off x="2283427" y="901320"/>
            <a:ext cx="5008226" cy="74780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310"/>
          <p:cNvSpPr>
            <a:spLocks/>
          </p:cNvSpPr>
          <p:nvPr/>
        </p:nvSpPr>
        <p:spPr bwMode="auto">
          <a:xfrm>
            <a:off x="1409560" y="85986"/>
            <a:ext cx="6026039" cy="960783"/>
          </a:xfrm>
          <a:custGeom>
            <a:avLst/>
            <a:gdLst>
              <a:gd name="T0" fmla="*/ 2849 w 2896"/>
              <a:gd name="T1" fmla="*/ 193 h 412"/>
              <a:gd name="T2" fmla="*/ 2887 w 2896"/>
              <a:gd name="T3" fmla="*/ 110 h 412"/>
              <a:gd name="T4" fmla="*/ 2775 w 2896"/>
              <a:gd name="T5" fmla="*/ 2 h 412"/>
              <a:gd name="T6" fmla="*/ 2673 w 2896"/>
              <a:gd name="T7" fmla="*/ 89 h 412"/>
              <a:gd name="T8" fmla="*/ 2673 w 2896"/>
              <a:gd name="T9" fmla="*/ 89 h 412"/>
              <a:gd name="T10" fmla="*/ 217 w 2896"/>
              <a:gd name="T11" fmla="*/ 105 h 412"/>
              <a:gd name="T12" fmla="*/ 217 w 2896"/>
              <a:gd name="T13" fmla="*/ 105 h 412"/>
              <a:gd name="T14" fmla="*/ 93 w 2896"/>
              <a:gd name="T15" fmla="*/ 27 h 412"/>
              <a:gd name="T16" fmla="*/ 5 w 2896"/>
              <a:gd name="T17" fmla="*/ 119 h 412"/>
              <a:gd name="T18" fmla="*/ 47 w 2896"/>
              <a:gd name="T19" fmla="*/ 219 h 412"/>
              <a:gd name="T20" fmla="*/ 47 w 2896"/>
              <a:gd name="T21" fmla="*/ 219 h 412"/>
              <a:gd name="T22" fmla="*/ 9 w 2896"/>
              <a:gd name="T23" fmla="*/ 302 h 412"/>
              <a:gd name="T24" fmla="*/ 121 w 2896"/>
              <a:gd name="T25" fmla="*/ 410 h 412"/>
              <a:gd name="T26" fmla="*/ 224 w 2896"/>
              <a:gd name="T27" fmla="*/ 323 h 412"/>
              <a:gd name="T28" fmla="*/ 224 w 2896"/>
              <a:gd name="T29" fmla="*/ 323 h 412"/>
              <a:gd name="T30" fmla="*/ 2679 w 2896"/>
              <a:gd name="T31" fmla="*/ 307 h 412"/>
              <a:gd name="T32" fmla="*/ 2679 w 2896"/>
              <a:gd name="T33" fmla="*/ 307 h 412"/>
              <a:gd name="T34" fmla="*/ 2803 w 2896"/>
              <a:gd name="T35" fmla="*/ 385 h 412"/>
              <a:gd name="T36" fmla="*/ 2891 w 2896"/>
              <a:gd name="T37" fmla="*/ 293 h 412"/>
              <a:gd name="T38" fmla="*/ 2849 w 2896"/>
              <a:gd name="T39" fmla="*/ 193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96" h="412">
                <a:moveTo>
                  <a:pt x="2849" y="193"/>
                </a:moveTo>
                <a:cubicBezTo>
                  <a:pt x="2872" y="173"/>
                  <a:pt x="2887" y="143"/>
                  <a:pt x="2887" y="110"/>
                </a:cubicBezTo>
                <a:cubicBezTo>
                  <a:pt x="2887" y="49"/>
                  <a:pt x="2836" y="0"/>
                  <a:pt x="2775" y="2"/>
                </a:cubicBezTo>
                <a:cubicBezTo>
                  <a:pt x="2724" y="4"/>
                  <a:pt x="2682" y="41"/>
                  <a:pt x="2673" y="89"/>
                </a:cubicBezTo>
                <a:cubicBezTo>
                  <a:pt x="2673" y="89"/>
                  <a:pt x="2673" y="89"/>
                  <a:pt x="2673" y="89"/>
                </a:cubicBezTo>
                <a:cubicBezTo>
                  <a:pt x="217" y="105"/>
                  <a:pt x="217" y="105"/>
                  <a:pt x="217" y="105"/>
                </a:cubicBezTo>
                <a:cubicBezTo>
                  <a:pt x="217" y="105"/>
                  <a:pt x="217" y="105"/>
                  <a:pt x="217" y="105"/>
                </a:cubicBezTo>
                <a:cubicBezTo>
                  <a:pt x="204" y="53"/>
                  <a:pt x="151" y="16"/>
                  <a:pt x="93" y="27"/>
                </a:cubicBezTo>
                <a:cubicBezTo>
                  <a:pt x="47" y="35"/>
                  <a:pt x="11" y="73"/>
                  <a:pt x="5" y="119"/>
                </a:cubicBezTo>
                <a:cubicBezTo>
                  <a:pt x="0" y="160"/>
                  <a:pt x="18" y="197"/>
                  <a:pt x="47" y="219"/>
                </a:cubicBezTo>
                <a:cubicBezTo>
                  <a:pt x="47" y="219"/>
                  <a:pt x="47" y="219"/>
                  <a:pt x="47" y="219"/>
                </a:cubicBezTo>
                <a:cubicBezTo>
                  <a:pt x="24" y="239"/>
                  <a:pt x="9" y="269"/>
                  <a:pt x="9" y="302"/>
                </a:cubicBezTo>
                <a:cubicBezTo>
                  <a:pt x="9" y="363"/>
                  <a:pt x="60" y="412"/>
                  <a:pt x="121" y="410"/>
                </a:cubicBezTo>
                <a:cubicBezTo>
                  <a:pt x="172" y="408"/>
                  <a:pt x="214" y="371"/>
                  <a:pt x="224" y="323"/>
                </a:cubicBezTo>
                <a:cubicBezTo>
                  <a:pt x="224" y="323"/>
                  <a:pt x="224" y="323"/>
                  <a:pt x="224" y="323"/>
                </a:cubicBezTo>
                <a:cubicBezTo>
                  <a:pt x="2679" y="307"/>
                  <a:pt x="2679" y="307"/>
                  <a:pt x="2679" y="307"/>
                </a:cubicBezTo>
                <a:cubicBezTo>
                  <a:pt x="2679" y="307"/>
                  <a:pt x="2679" y="307"/>
                  <a:pt x="2679" y="307"/>
                </a:cubicBezTo>
                <a:cubicBezTo>
                  <a:pt x="2693" y="359"/>
                  <a:pt x="2745" y="396"/>
                  <a:pt x="2803" y="385"/>
                </a:cubicBezTo>
                <a:cubicBezTo>
                  <a:pt x="2850" y="377"/>
                  <a:pt x="2885" y="340"/>
                  <a:pt x="2891" y="293"/>
                </a:cubicBezTo>
                <a:cubicBezTo>
                  <a:pt x="2896" y="252"/>
                  <a:pt x="2878" y="215"/>
                  <a:pt x="2849" y="19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Rectangle 323"/>
          <p:cNvSpPr>
            <a:spLocks noChangeArrowheads="1"/>
          </p:cNvSpPr>
          <p:nvPr/>
        </p:nvSpPr>
        <p:spPr bwMode="auto">
          <a:xfrm>
            <a:off x="5778380" y="258349"/>
            <a:ext cx="1157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原因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2208172" y="334019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中国第四次单身潮爆发的</a:t>
            </a:r>
          </a:p>
        </p:txBody>
      </p:sp>
      <p:pic>
        <p:nvPicPr>
          <p:cNvPr id="181" name="图片 1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4" y="-44927"/>
            <a:ext cx="1156736" cy="11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934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" name="Rectangle 5"/>
          <p:cNvSpPr>
            <a:spLocks noChangeArrowheads="1"/>
          </p:cNvSpPr>
          <p:nvPr/>
        </p:nvSpPr>
        <p:spPr bwMode="auto">
          <a:xfrm>
            <a:off x="1511183" y="3086933"/>
            <a:ext cx="5366594" cy="150938"/>
          </a:xfrm>
          <a:prstGeom prst="rect">
            <a:avLst/>
          </a:pr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9" name="Rectangle 6"/>
          <p:cNvSpPr>
            <a:spLocks noChangeArrowheads="1"/>
          </p:cNvSpPr>
          <p:nvPr/>
        </p:nvSpPr>
        <p:spPr bwMode="auto">
          <a:xfrm>
            <a:off x="1511183" y="4910028"/>
            <a:ext cx="5366594" cy="149458"/>
          </a:xfrm>
          <a:prstGeom prst="rect">
            <a:avLst/>
          </a:pr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0" name="Freeform 7"/>
          <p:cNvSpPr>
            <a:spLocks/>
          </p:cNvSpPr>
          <p:nvPr/>
        </p:nvSpPr>
        <p:spPr bwMode="auto">
          <a:xfrm>
            <a:off x="6394446" y="2086598"/>
            <a:ext cx="387840" cy="615591"/>
          </a:xfrm>
          <a:custGeom>
            <a:avLst/>
            <a:gdLst>
              <a:gd name="T0" fmla="*/ 148 w 224"/>
              <a:gd name="T1" fmla="*/ 352 h 352"/>
              <a:gd name="T2" fmla="*/ 76 w 224"/>
              <a:gd name="T3" fmla="*/ 352 h 352"/>
              <a:gd name="T4" fmla="*/ 0 w 224"/>
              <a:gd name="T5" fmla="*/ 276 h 352"/>
              <a:gd name="T6" fmla="*/ 0 w 224"/>
              <a:gd name="T7" fmla="*/ 77 h 352"/>
              <a:gd name="T8" fmla="*/ 76 w 224"/>
              <a:gd name="T9" fmla="*/ 0 h 352"/>
              <a:gd name="T10" fmla="*/ 86 w 224"/>
              <a:gd name="T11" fmla="*/ 0 h 352"/>
              <a:gd name="T12" fmla="*/ 148 w 224"/>
              <a:gd name="T13" fmla="*/ 0 h 352"/>
              <a:gd name="T14" fmla="*/ 224 w 224"/>
              <a:gd name="T15" fmla="*/ 77 h 352"/>
              <a:gd name="T16" fmla="*/ 224 w 224"/>
              <a:gd name="T17" fmla="*/ 276 h 352"/>
              <a:gd name="T18" fmla="*/ 148 w 224"/>
              <a:gd name="T1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4" h="352">
                <a:moveTo>
                  <a:pt x="148" y="352"/>
                </a:moveTo>
                <a:cubicBezTo>
                  <a:pt x="76" y="352"/>
                  <a:pt x="76" y="352"/>
                  <a:pt x="76" y="352"/>
                </a:cubicBezTo>
                <a:cubicBezTo>
                  <a:pt x="34" y="352"/>
                  <a:pt x="0" y="318"/>
                  <a:pt x="0" y="27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5"/>
                  <a:pt x="34" y="0"/>
                  <a:pt x="7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90" y="0"/>
                  <a:pt x="224" y="35"/>
                  <a:pt x="224" y="77"/>
                </a:cubicBezTo>
                <a:cubicBezTo>
                  <a:pt x="224" y="276"/>
                  <a:pt x="224" y="276"/>
                  <a:pt x="224" y="276"/>
                </a:cubicBezTo>
                <a:cubicBezTo>
                  <a:pt x="224" y="318"/>
                  <a:pt x="190" y="352"/>
                  <a:pt x="148" y="352"/>
                </a:cubicBez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1" name="Rectangle 8"/>
          <p:cNvSpPr>
            <a:spLocks noChangeArrowheads="1"/>
          </p:cNvSpPr>
          <p:nvPr/>
        </p:nvSpPr>
        <p:spPr bwMode="auto">
          <a:xfrm>
            <a:off x="6544293" y="2702189"/>
            <a:ext cx="95491" cy="12726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2" name="Freeform 9"/>
          <p:cNvSpPr>
            <a:spLocks/>
          </p:cNvSpPr>
          <p:nvPr/>
        </p:nvSpPr>
        <p:spPr bwMode="auto">
          <a:xfrm>
            <a:off x="6345966" y="2315965"/>
            <a:ext cx="48480" cy="94706"/>
          </a:xfrm>
          <a:custGeom>
            <a:avLst/>
            <a:gdLst>
              <a:gd name="T0" fmla="*/ 28 w 28"/>
              <a:gd name="T1" fmla="*/ 0 h 54"/>
              <a:gd name="T2" fmla="*/ 0 w 28"/>
              <a:gd name="T3" fmla="*/ 27 h 54"/>
              <a:gd name="T4" fmla="*/ 28 w 28"/>
              <a:gd name="T5" fmla="*/ 54 h 54"/>
              <a:gd name="T6" fmla="*/ 28 w 28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4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42"/>
                  <a:pt x="13" y="54"/>
                  <a:pt x="28" y="54"/>
                </a:cubicBezTo>
                <a:lnTo>
                  <a:pt x="28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3" name="Freeform 10"/>
          <p:cNvSpPr>
            <a:spLocks/>
          </p:cNvSpPr>
          <p:nvPr/>
        </p:nvSpPr>
        <p:spPr bwMode="auto">
          <a:xfrm>
            <a:off x="6782286" y="2315965"/>
            <a:ext cx="48480" cy="94706"/>
          </a:xfrm>
          <a:custGeom>
            <a:avLst/>
            <a:gdLst>
              <a:gd name="T0" fmla="*/ 0 w 28"/>
              <a:gd name="T1" fmla="*/ 0 h 54"/>
              <a:gd name="T2" fmla="*/ 28 w 28"/>
              <a:gd name="T3" fmla="*/ 27 h 54"/>
              <a:gd name="T4" fmla="*/ 0 w 28"/>
              <a:gd name="T5" fmla="*/ 54 h 54"/>
              <a:gd name="T6" fmla="*/ 0 w 28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4">
                <a:moveTo>
                  <a:pt x="0" y="0"/>
                </a:moveTo>
                <a:cubicBezTo>
                  <a:pt x="16" y="0"/>
                  <a:pt x="28" y="12"/>
                  <a:pt x="28" y="27"/>
                </a:cubicBezTo>
                <a:cubicBezTo>
                  <a:pt x="28" y="42"/>
                  <a:pt x="16" y="54"/>
                  <a:pt x="0" y="54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4" name="Freeform 11"/>
          <p:cNvSpPr>
            <a:spLocks/>
          </p:cNvSpPr>
          <p:nvPr/>
        </p:nvSpPr>
        <p:spPr bwMode="auto">
          <a:xfrm>
            <a:off x="6394446" y="2002251"/>
            <a:ext cx="387840" cy="306316"/>
          </a:xfrm>
          <a:custGeom>
            <a:avLst/>
            <a:gdLst>
              <a:gd name="T0" fmla="*/ 200 w 224"/>
              <a:gd name="T1" fmla="*/ 69 h 176"/>
              <a:gd name="T2" fmla="*/ 200 w 224"/>
              <a:gd name="T3" fmla="*/ 69 h 176"/>
              <a:gd name="T4" fmla="*/ 111 w 224"/>
              <a:gd name="T5" fmla="*/ 9 h 176"/>
              <a:gd name="T6" fmla="*/ 111 w 224"/>
              <a:gd name="T7" fmla="*/ 49 h 176"/>
              <a:gd name="T8" fmla="*/ 109 w 224"/>
              <a:gd name="T9" fmla="*/ 49 h 176"/>
              <a:gd name="T10" fmla="*/ 65 w 224"/>
              <a:gd name="T11" fmla="*/ 16 h 176"/>
              <a:gd name="T12" fmla="*/ 65 w 224"/>
              <a:gd name="T13" fmla="*/ 50 h 176"/>
              <a:gd name="T14" fmla="*/ 0 w 224"/>
              <a:gd name="T15" fmla="*/ 126 h 176"/>
              <a:gd name="T16" fmla="*/ 0 w 224"/>
              <a:gd name="T17" fmla="*/ 176 h 176"/>
              <a:gd name="T18" fmla="*/ 51 w 224"/>
              <a:gd name="T19" fmla="*/ 176 h 176"/>
              <a:gd name="T20" fmla="*/ 51 w 224"/>
              <a:gd name="T21" fmla="*/ 136 h 176"/>
              <a:gd name="T22" fmla="*/ 71 w 224"/>
              <a:gd name="T23" fmla="*/ 116 h 176"/>
              <a:gd name="T24" fmla="*/ 153 w 224"/>
              <a:gd name="T25" fmla="*/ 116 h 176"/>
              <a:gd name="T26" fmla="*/ 173 w 224"/>
              <a:gd name="T27" fmla="*/ 136 h 176"/>
              <a:gd name="T28" fmla="*/ 173 w 224"/>
              <a:gd name="T29" fmla="*/ 176 h 176"/>
              <a:gd name="T30" fmla="*/ 224 w 224"/>
              <a:gd name="T31" fmla="*/ 176 h 176"/>
              <a:gd name="T32" fmla="*/ 224 w 224"/>
              <a:gd name="T33" fmla="*/ 126 h 176"/>
              <a:gd name="T34" fmla="*/ 200 w 224"/>
              <a:gd name="T35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4" h="176">
                <a:moveTo>
                  <a:pt x="200" y="69"/>
                </a:moveTo>
                <a:cubicBezTo>
                  <a:pt x="200" y="69"/>
                  <a:pt x="200" y="69"/>
                  <a:pt x="200" y="69"/>
                </a:cubicBezTo>
                <a:cubicBezTo>
                  <a:pt x="169" y="0"/>
                  <a:pt x="111" y="9"/>
                  <a:pt x="111" y="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96" y="16"/>
                  <a:pt x="65" y="16"/>
                  <a:pt x="65" y="16"/>
                </a:cubicBezTo>
                <a:cubicBezTo>
                  <a:pt x="65" y="50"/>
                  <a:pt x="65" y="50"/>
                  <a:pt x="65" y="50"/>
                </a:cubicBezTo>
                <a:cubicBezTo>
                  <a:pt x="28" y="55"/>
                  <a:pt x="0" y="87"/>
                  <a:pt x="0" y="126"/>
                </a:cubicBezTo>
                <a:cubicBezTo>
                  <a:pt x="0" y="176"/>
                  <a:pt x="0" y="176"/>
                  <a:pt x="0" y="176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1" y="136"/>
                  <a:pt x="51" y="136"/>
                  <a:pt x="51" y="136"/>
                </a:cubicBezTo>
                <a:cubicBezTo>
                  <a:pt x="51" y="125"/>
                  <a:pt x="60" y="116"/>
                  <a:pt x="71" y="116"/>
                </a:cubicBezTo>
                <a:cubicBezTo>
                  <a:pt x="153" y="116"/>
                  <a:pt x="153" y="116"/>
                  <a:pt x="153" y="116"/>
                </a:cubicBezTo>
                <a:cubicBezTo>
                  <a:pt x="164" y="116"/>
                  <a:pt x="173" y="125"/>
                  <a:pt x="173" y="13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224" y="176"/>
                  <a:pt x="224" y="176"/>
                  <a:pt x="224" y="176"/>
                </a:cubicBezTo>
                <a:cubicBezTo>
                  <a:pt x="224" y="126"/>
                  <a:pt x="224" y="126"/>
                  <a:pt x="224" y="126"/>
                </a:cubicBezTo>
                <a:cubicBezTo>
                  <a:pt x="224" y="104"/>
                  <a:pt x="215" y="83"/>
                  <a:pt x="200" y="69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5" name="Freeform 12"/>
          <p:cNvSpPr>
            <a:spLocks/>
          </p:cNvSpPr>
          <p:nvPr/>
        </p:nvSpPr>
        <p:spPr bwMode="auto">
          <a:xfrm>
            <a:off x="6306300" y="2829450"/>
            <a:ext cx="571477" cy="195332"/>
          </a:xfrm>
          <a:custGeom>
            <a:avLst/>
            <a:gdLst>
              <a:gd name="T0" fmla="*/ 330 w 330"/>
              <a:gd name="T1" fmla="*/ 112 h 112"/>
              <a:gd name="T2" fmla="*/ 330 w 330"/>
              <a:gd name="T3" fmla="*/ 31 h 112"/>
              <a:gd name="T4" fmla="*/ 299 w 330"/>
              <a:gd name="T5" fmla="*/ 0 h 112"/>
              <a:gd name="T6" fmla="*/ 30 w 330"/>
              <a:gd name="T7" fmla="*/ 0 h 112"/>
              <a:gd name="T8" fmla="*/ 0 w 330"/>
              <a:gd name="T9" fmla="*/ 31 h 112"/>
              <a:gd name="T10" fmla="*/ 0 w 330"/>
              <a:gd name="T11" fmla="*/ 112 h 112"/>
              <a:gd name="T12" fmla="*/ 330 w 330"/>
              <a:gd name="T1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112">
                <a:moveTo>
                  <a:pt x="330" y="112"/>
                </a:moveTo>
                <a:cubicBezTo>
                  <a:pt x="330" y="31"/>
                  <a:pt x="330" y="31"/>
                  <a:pt x="330" y="31"/>
                </a:cubicBezTo>
                <a:cubicBezTo>
                  <a:pt x="330" y="14"/>
                  <a:pt x="316" y="0"/>
                  <a:pt x="29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4"/>
                  <a:pt x="0" y="31"/>
                </a:cubicBezTo>
                <a:cubicBezTo>
                  <a:pt x="0" y="112"/>
                  <a:pt x="0" y="112"/>
                  <a:pt x="0" y="112"/>
                </a:cubicBezTo>
                <a:lnTo>
                  <a:pt x="330" y="112"/>
                </a:ln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6" name="Freeform 13"/>
          <p:cNvSpPr>
            <a:spLocks/>
          </p:cNvSpPr>
          <p:nvPr/>
        </p:nvSpPr>
        <p:spPr bwMode="auto">
          <a:xfrm>
            <a:off x="6592773" y="2829450"/>
            <a:ext cx="155724" cy="124302"/>
          </a:xfrm>
          <a:custGeom>
            <a:avLst/>
            <a:gdLst>
              <a:gd name="T0" fmla="*/ 32 w 106"/>
              <a:gd name="T1" fmla="*/ 0 h 84"/>
              <a:gd name="T2" fmla="*/ 0 w 106"/>
              <a:gd name="T3" fmla="*/ 55 h 84"/>
              <a:gd name="T4" fmla="*/ 63 w 106"/>
              <a:gd name="T5" fmla="*/ 84 h 84"/>
              <a:gd name="T6" fmla="*/ 106 w 106"/>
              <a:gd name="T7" fmla="*/ 0 h 84"/>
              <a:gd name="T8" fmla="*/ 32 w 106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84">
                <a:moveTo>
                  <a:pt x="32" y="0"/>
                </a:moveTo>
                <a:lnTo>
                  <a:pt x="0" y="55"/>
                </a:lnTo>
                <a:lnTo>
                  <a:pt x="63" y="84"/>
                </a:lnTo>
                <a:lnTo>
                  <a:pt x="106" y="0"/>
                </a:lnTo>
                <a:lnTo>
                  <a:pt x="32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7" name="Freeform 14"/>
          <p:cNvSpPr>
            <a:spLocks/>
          </p:cNvSpPr>
          <p:nvPr/>
        </p:nvSpPr>
        <p:spPr bwMode="auto">
          <a:xfrm>
            <a:off x="6434112" y="2829450"/>
            <a:ext cx="158662" cy="124302"/>
          </a:xfrm>
          <a:custGeom>
            <a:avLst/>
            <a:gdLst>
              <a:gd name="T0" fmla="*/ 75 w 108"/>
              <a:gd name="T1" fmla="*/ 0 h 84"/>
              <a:gd name="T2" fmla="*/ 108 w 108"/>
              <a:gd name="T3" fmla="*/ 55 h 84"/>
              <a:gd name="T4" fmla="*/ 43 w 108"/>
              <a:gd name="T5" fmla="*/ 84 h 84"/>
              <a:gd name="T6" fmla="*/ 0 w 108"/>
              <a:gd name="T7" fmla="*/ 0 h 84"/>
              <a:gd name="T8" fmla="*/ 75 w 10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84">
                <a:moveTo>
                  <a:pt x="75" y="0"/>
                </a:moveTo>
                <a:lnTo>
                  <a:pt x="108" y="55"/>
                </a:lnTo>
                <a:lnTo>
                  <a:pt x="43" y="84"/>
                </a:lnTo>
                <a:lnTo>
                  <a:pt x="0" y="0"/>
                </a:lnTo>
                <a:lnTo>
                  <a:pt x="75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8" name="Freeform 15"/>
          <p:cNvSpPr>
            <a:spLocks/>
          </p:cNvSpPr>
          <p:nvPr/>
        </p:nvSpPr>
        <p:spPr bwMode="auto">
          <a:xfrm>
            <a:off x="6394446" y="2101396"/>
            <a:ext cx="73455" cy="585995"/>
          </a:xfrm>
          <a:custGeom>
            <a:avLst/>
            <a:gdLst>
              <a:gd name="T0" fmla="*/ 42 w 42"/>
              <a:gd name="T1" fmla="*/ 0 h 336"/>
              <a:gd name="T2" fmla="*/ 0 w 42"/>
              <a:gd name="T3" fmla="*/ 69 h 336"/>
              <a:gd name="T4" fmla="*/ 0 w 42"/>
              <a:gd name="T5" fmla="*/ 268 h 336"/>
              <a:gd name="T6" fmla="*/ 42 w 42"/>
              <a:gd name="T7" fmla="*/ 336 h 336"/>
              <a:gd name="T8" fmla="*/ 42 w 42"/>
              <a:gd name="T9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336">
                <a:moveTo>
                  <a:pt x="42" y="0"/>
                </a:moveTo>
                <a:cubicBezTo>
                  <a:pt x="17" y="13"/>
                  <a:pt x="0" y="39"/>
                  <a:pt x="0" y="69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98"/>
                  <a:pt x="17" y="324"/>
                  <a:pt x="42" y="336"/>
                </a:cubicBezTo>
                <a:lnTo>
                  <a:pt x="42" y="0"/>
                </a:ln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9" name="Freeform 16"/>
          <p:cNvSpPr>
            <a:spLocks/>
          </p:cNvSpPr>
          <p:nvPr/>
        </p:nvSpPr>
        <p:spPr bwMode="auto">
          <a:xfrm>
            <a:off x="1619896" y="1925302"/>
            <a:ext cx="458357" cy="720655"/>
          </a:xfrm>
          <a:custGeom>
            <a:avLst/>
            <a:gdLst>
              <a:gd name="T0" fmla="*/ 174 w 264"/>
              <a:gd name="T1" fmla="*/ 413 h 413"/>
              <a:gd name="T2" fmla="*/ 90 w 264"/>
              <a:gd name="T3" fmla="*/ 413 h 413"/>
              <a:gd name="T4" fmla="*/ 0 w 264"/>
              <a:gd name="T5" fmla="*/ 323 h 413"/>
              <a:gd name="T6" fmla="*/ 0 w 264"/>
              <a:gd name="T7" fmla="*/ 90 h 413"/>
              <a:gd name="T8" fmla="*/ 90 w 264"/>
              <a:gd name="T9" fmla="*/ 0 h 413"/>
              <a:gd name="T10" fmla="*/ 101 w 264"/>
              <a:gd name="T11" fmla="*/ 0 h 413"/>
              <a:gd name="T12" fmla="*/ 174 w 264"/>
              <a:gd name="T13" fmla="*/ 0 h 413"/>
              <a:gd name="T14" fmla="*/ 264 w 264"/>
              <a:gd name="T15" fmla="*/ 90 h 413"/>
              <a:gd name="T16" fmla="*/ 264 w 264"/>
              <a:gd name="T17" fmla="*/ 323 h 413"/>
              <a:gd name="T18" fmla="*/ 174 w 264"/>
              <a:gd name="T19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" h="413">
                <a:moveTo>
                  <a:pt x="174" y="413"/>
                </a:moveTo>
                <a:cubicBezTo>
                  <a:pt x="90" y="413"/>
                  <a:pt x="90" y="413"/>
                  <a:pt x="90" y="413"/>
                </a:cubicBezTo>
                <a:cubicBezTo>
                  <a:pt x="41" y="413"/>
                  <a:pt x="0" y="373"/>
                  <a:pt x="0" y="323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1"/>
                  <a:pt x="41" y="0"/>
                  <a:pt x="90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223" y="0"/>
                  <a:pt x="264" y="41"/>
                  <a:pt x="264" y="90"/>
                </a:cubicBezTo>
                <a:cubicBezTo>
                  <a:pt x="264" y="323"/>
                  <a:pt x="264" y="323"/>
                  <a:pt x="264" y="323"/>
                </a:cubicBezTo>
                <a:cubicBezTo>
                  <a:pt x="264" y="373"/>
                  <a:pt x="223" y="413"/>
                  <a:pt x="174" y="413"/>
                </a:cubicBez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0" name="Rectangle 17"/>
          <p:cNvSpPr>
            <a:spLocks noChangeArrowheads="1"/>
          </p:cNvSpPr>
          <p:nvPr/>
        </p:nvSpPr>
        <p:spPr bwMode="auto">
          <a:xfrm>
            <a:off x="1796187" y="2645957"/>
            <a:ext cx="111651" cy="149458"/>
          </a:xfrm>
          <a:prstGeom prst="rect">
            <a:avLst/>
          </a:prstGeom>
          <a:solidFill>
            <a:srgbClr val="E67D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1" name="Freeform 18"/>
          <p:cNvSpPr>
            <a:spLocks/>
          </p:cNvSpPr>
          <p:nvPr/>
        </p:nvSpPr>
        <p:spPr bwMode="auto">
          <a:xfrm>
            <a:off x="1565540" y="2191663"/>
            <a:ext cx="54356" cy="112464"/>
          </a:xfrm>
          <a:custGeom>
            <a:avLst/>
            <a:gdLst>
              <a:gd name="T0" fmla="*/ 32 w 32"/>
              <a:gd name="T1" fmla="*/ 0 h 64"/>
              <a:gd name="T2" fmla="*/ 0 w 32"/>
              <a:gd name="T3" fmla="*/ 32 h 64"/>
              <a:gd name="T4" fmla="*/ 32 w 32"/>
              <a:gd name="T5" fmla="*/ 64 h 64"/>
              <a:gd name="T6" fmla="*/ 32 w 32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4">
                <a:moveTo>
                  <a:pt x="32" y="0"/>
                </a:moveTo>
                <a:cubicBezTo>
                  <a:pt x="14" y="0"/>
                  <a:pt x="0" y="15"/>
                  <a:pt x="0" y="32"/>
                </a:cubicBezTo>
                <a:cubicBezTo>
                  <a:pt x="0" y="50"/>
                  <a:pt x="14" y="64"/>
                  <a:pt x="32" y="64"/>
                </a:cubicBezTo>
                <a:lnTo>
                  <a:pt x="32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2" name="Freeform 19"/>
          <p:cNvSpPr>
            <a:spLocks/>
          </p:cNvSpPr>
          <p:nvPr/>
        </p:nvSpPr>
        <p:spPr bwMode="auto">
          <a:xfrm>
            <a:off x="2078253" y="2191663"/>
            <a:ext cx="54356" cy="112464"/>
          </a:xfrm>
          <a:custGeom>
            <a:avLst/>
            <a:gdLst>
              <a:gd name="T0" fmla="*/ 0 w 32"/>
              <a:gd name="T1" fmla="*/ 0 h 64"/>
              <a:gd name="T2" fmla="*/ 32 w 32"/>
              <a:gd name="T3" fmla="*/ 32 h 64"/>
              <a:gd name="T4" fmla="*/ 0 w 32"/>
              <a:gd name="T5" fmla="*/ 64 h 64"/>
              <a:gd name="T6" fmla="*/ 0 w 32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4">
                <a:moveTo>
                  <a:pt x="0" y="0"/>
                </a:moveTo>
                <a:cubicBezTo>
                  <a:pt x="18" y="0"/>
                  <a:pt x="32" y="15"/>
                  <a:pt x="32" y="32"/>
                </a:cubicBezTo>
                <a:cubicBezTo>
                  <a:pt x="32" y="50"/>
                  <a:pt x="18" y="64"/>
                  <a:pt x="0" y="64"/>
                </a:cubicBezTo>
                <a:lnTo>
                  <a:pt x="0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3" name="Freeform 20"/>
          <p:cNvSpPr>
            <a:spLocks/>
          </p:cNvSpPr>
          <p:nvPr/>
        </p:nvSpPr>
        <p:spPr bwMode="auto">
          <a:xfrm>
            <a:off x="1619896" y="1823197"/>
            <a:ext cx="458357" cy="362547"/>
          </a:xfrm>
          <a:custGeom>
            <a:avLst/>
            <a:gdLst>
              <a:gd name="T0" fmla="*/ 235 w 264"/>
              <a:gd name="T1" fmla="*/ 82 h 207"/>
              <a:gd name="T2" fmla="*/ 235 w 264"/>
              <a:gd name="T3" fmla="*/ 82 h 207"/>
              <a:gd name="T4" fmla="*/ 130 w 264"/>
              <a:gd name="T5" fmla="*/ 11 h 207"/>
              <a:gd name="T6" fmla="*/ 130 w 264"/>
              <a:gd name="T7" fmla="*/ 58 h 207"/>
              <a:gd name="T8" fmla="*/ 128 w 264"/>
              <a:gd name="T9" fmla="*/ 58 h 207"/>
              <a:gd name="T10" fmla="*/ 77 w 264"/>
              <a:gd name="T11" fmla="*/ 19 h 207"/>
              <a:gd name="T12" fmla="*/ 77 w 264"/>
              <a:gd name="T13" fmla="*/ 59 h 207"/>
              <a:gd name="T14" fmla="*/ 0 w 264"/>
              <a:gd name="T15" fmla="*/ 148 h 207"/>
              <a:gd name="T16" fmla="*/ 0 w 264"/>
              <a:gd name="T17" fmla="*/ 207 h 207"/>
              <a:gd name="T18" fmla="*/ 61 w 264"/>
              <a:gd name="T19" fmla="*/ 207 h 207"/>
              <a:gd name="T20" fmla="*/ 61 w 264"/>
              <a:gd name="T21" fmla="*/ 159 h 207"/>
              <a:gd name="T22" fmla="*/ 84 w 264"/>
              <a:gd name="T23" fmla="*/ 136 h 207"/>
              <a:gd name="T24" fmla="*/ 180 w 264"/>
              <a:gd name="T25" fmla="*/ 136 h 207"/>
              <a:gd name="T26" fmla="*/ 203 w 264"/>
              <a:gd name="T27" fmla="*/ 159 h 207"/>
              <a:gd name="T28" fmla="*/ 203 w 264"/>
              <a:gd name="T29" fmla="*/ 207 h 207"/>
              <a:gd name="T30" fmla="*/ 264 w 264"/>
              <a:gd name="T31" fmla="*/ 207 h 207"/>
              <a:gd name="T32" fmla="*/ 264 w 264"/>
              <a:gd name="T33" fmla="*/ 148 h 207"/>
              <a:gd name="T34" fmla="*/ 235 w 264"/>
              <a:gd name="T35" fmla="*/ 8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4" h="207">
                <a:moveTo>
                  <a:pt x="235" y="82"/>
                </a:moveTo>
                <a:cubicBezTo>
                  <a:pt x="235" y="82"/>
                  <a:pt x="235" y="82"/>
                  <a:pt x="235" y="82"/>
                </a:cubicBezTo>
                <a:cubicBezTo>
                  <a:pt x="198" y="0"/>
                  <a:pt x="130" y="11"/>
                  <a:pt x="130" y="11"/>
                </a:cubicBezTo>
                <a:cubicBezTo>
                  <a:pt x="130" y="58"/>
                  <a:pt x="130" y="58"/>
                  <a:pt x="130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13" y="19"/>
                  <a:pt x="77" y="19"/>
                  <a:pt x="77" y="19"/>
                </a:cubicBezTo>
                <a:cubicBezTo>
                  <a:pt x="77" y="59"/>
                  <a:pt x="77" y="59"/>
                  <a:pt x="77" y="59"/>
                </a:cubicBezTo>
                <a:cubicBezTo>
                  <a:pt x="34" y="65"/>
                  <a:pt x="0" y="103"/>
                  <a:pt x="0" y="148"/>
                </a:cubicBezTo>
                <a:cubicBezTo>
                  <a:pt x="0" y="207"/>
                  <a:pt x="0" y="207"/>
                  <a:pt x="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159"/>
                  <a:pt x="61" y="159"/>
                  <a:pt x="61" y="159"/>
                </a:cubicBezTo>
                <a:cubicBezTo>
                  <a:pt x="61" y="147"/>
                  <a:pt x="71" y="136"/>
                  <a:pt x="84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93" y="136"/>
                  <a:pt x="203" y="147"/>
                  <a:pt x="203" y="159"/>
                </a:cubicBezTo>
                <a:cubicBezTo>
                  <a:pt x="203" y="207"/>
                  <a:pt x="203" y="207"/>
                  <a:pt x="203" y="207"/>
                </a:cubicBezTo>
                <a:cubicBezTo>
                  <a:pt x="264" y="207"/>
                  <a:pt x="264" y="207"/>
                  <a:pt x="264" y="207"/>
                </a:cubicBezTo>
                <a:cubicBezTo>
                  <a:pt x="264" y="148"/>
                  <a:pt x="264" y="148"/>
                  <a:pt x="264" y="148"/>
                </a:cubicBezTo>
                <a:cubicBezTo>
                  <a:pt x="264" y="122"/>
                  <a:pt x="253" y="98"/>
                  <a:pt x="235" y="82"/>
                </a:cubicBezTo>
                <a:close/>
              </a:path>
            </a:pathLst>
          </a:custGeom>
          <a:solidFill>
            <a:srgbClr val="7C7B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4" name="Freeform 21"/>
          <p:cNvSpPr>
            <a:spLocks/>
          </p:cNvSpPr>
          <p:nvPr/>
        </p:nvSpPr>
        <p:spPr bwMode="auto">
          <a:xfrm>
            <a:off x="1517059" y="2795415"/>
            <a:ext cx="669906" cy="229367"/>
          </a:xfrm>
          <a:custGeom>
            <a:avLst/>
            <a:gdLst>
              <a:gd name="T0" fmla="*/ 387 w 387"/>
              <a:gd name="T1" fmla="*/ 131 h 131"/>
              <a:gd name="T2" fmla="*/ 387 w 387"/>
              <a:gd name="T3" fmla="*/ 36 h 131"/>
              <a:gd name="T4" fmla="*/ 352 w 387"/>
              <a:gd name="T5" fmla="*/ 0 h 131"/>
              <a:gd name="T6" fmla="*/ 36 w 387"/>
              <a:gd name="T7" fmla="*/ 0 h 131"/>
              <a:gd name="T8" fmla="*/ 0 w 387"/>
              <a:gd name="T9" fmla="*/ 36 h 131"/>
              <a:gd name="T10" fmla="*/ 0 w 387"/>
              <a:gd name="T11" fmla="*/ 131 h 131"/>
              <a:gd name="T12" fmla="*/ 387 w 387"/>
              <a:gd name="T13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7" h="131">
                <a:moveTo>
                  <a:pt x="387" y="131"/>
                </a:moveTo>
                <a:cubicBezTo>
                  <a:pt x="387" y="36"/>
                  <a:pt x="387" y="36"/>
                  <a:pt x="387" y="36"/>
                </a:cubicBezTo>
                <a:cubicBezTo>
                  <a:pt x="387" y="16"/>
                  <a:pt x="371" y="0"/>
                  <a:pt x="35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131"/>
                  <a:pt x="0" y="131"/>
                  <a:pt x="0" y="131"/>
                </a:cubicBezTo>
                <a:lnTo>
                  <a:pt x="387" y="131"/>
                </a:lnTo>
                <a:close/>
              </a:path>
            </a:pathLst>
          </a:custGeom>
          <a:solidFill>
            <a:srgbClr val="66B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5" name="Freeform 22"/>
          <p:cNvSpPr>
            <a:spLocks/>
          </p:cNvSpPr>
          <p:nvPr/>
        </p:nvSpPr>
        <p:spPr bwMode="auto">
          <a:xfrm>
            <a:off x="1852013" y="2795415"/>
            <a:ext cx="183637" cy="145019"/>
          </a:xfrm>
          <a:custGeom>
            <a:avLst/>
            <a:gdLst>
              <a:gd name="T0" fmla="*/ 38 w 125"/>
              <a:gd name="T1" fmla="*/ 0 h 98"/>
              <a:gd name="T2" fmla="*/ 0 w 125"/>
              <a:gd name="T3" fmla="*/ 64 h 98"/>
              <a:gd name="T4" fmla="*/ 75 w 125"/>
              <a:gd name="T5" fmla="*/ 98 h 98"/>
              <a:gd name="T6" fmla="*/ 125 w 125"/>
              <a:gd name="T7" fmla="*/ 0 h 98"/>
              <a:gd name="T8" fmla="*/ 38 w 125"/>
              <a:gd name="T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98">
                <a:moveTo>
                  <a:pt x="38" y="0"/>
                </a:moveTo>
                <a:lnTo>
                  <a:pt x="0" y="64"/>
                </a:lnTo>
                <a:lnTo>
                  <a:pt x="75" y="98"/>
                </a:lnTo>
                <a:lnTo>
                  <a:pt x="125" y="0"/>
                </a:lnTo>
                <a:lnTo>
                  <a:pt x="38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6" name="Freeform 23"/>
          <p:cNvSpPr>
            <a:spLocks/>
          </p:cNvSpPr>
          <p:nvPr/>
        </p:nvSpPr>
        <p:spPr bwMode="auto">
          <a:xfrm>
            <a:off x="1666907" y="2795415"/>
            <a:ext cx="185106" cy="145019"/>
          </a:xfrm>
          <a:custGeom>
            <a:avLst/>
            <a:gdLst>
              <a:gd name="T0" fmla="*/ 88 w 126"/>
              <a:gd name="T1" fmla="*/ 0 h 98"/>
              <a:gd name="T2" fmla="*/ 126 w 126"/>
              <a:gd name="T3" fmla="*/ 64 h 98"/>
              <a:gd name="T4" fmla="*/ 51 w 126"/>
              <a:gd name="T5" fmla="*/ 98 h 98"/>
              <a:gd name="T6" fmla="*/ 0 w 126"/>
              <a:gd name="T7" fmla="*/ 0 h 98"/>
              <a:gd name="T8" fmla="*/ 88 w 126"/>
              <a:gd name="T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98">
                <a:moveTo>
                  <a:pt x="88" y="0"/>
                </a:moveTo>
                <a:lnTo>
                  <a:pt x="126" y="64"/>
                </a:lnTo>
                <a:lnTo>
                  <a:pt x="51" y="98"/>
                </a:lnTo>
                <a:lnTo>
                  <a:pt x="0" y="0"/>
                </a:lnTo>
                <a:lnTo>
                  <a:pt x="88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7" name="Freeform 24"/>
          <p:cNvSpPr>
            <a:spLocks/>
          </p:cNvSpPr>
          <p:nvPr/>
        </p:nvSpPr>
        <p:spPr bwMode="auto">
          <a:xfrm>
            <a:off x="1796187" y="2795415"/>
            <a:ext cx="111651" cy="94706"/>
          </a:xfrm>
          <a:custGeom>
            <a:avLst/>
            <a:gdLst>
              <a:gd name="T0" fmla="*/ 0 w 76"/>
              <a:gd name="T1" fmla="*/ 0 h 64"/>
              <a:gd name="T2" fmla="*/ 38 w 76"/>
              <a:gd name="T3" fmla="*/ 64 h 64"/>
              <a:gd name="T4" fmla="*/ 76 w 76"/>
              <a:gd name="T5" fmla="*/ 0 h 64"/>
              <a:gd name="T6" fmla="*/ 0 w 76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4">
                <a:moveTo>
                  <a:pt x="0" y="0"/>
                </a:moveTo>
                <a:lnTo>
                  <a:pt x="38" y="64"/>
                </a:lnTo>
                <a:lnTo>
                  <a:pt x="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8" name="Rectangle 25"/>
          <p:cNvSpPr>
            <a:spLocks noChangeArrowheads="1"/>
          </p:cNvSpPr>
          <p:nvPr/>
        </p:nvSpPr>
        <p:spPr bwMode="auto">
          <a:xfrm>
            <a:off x="1631649" y="4387664"/>
            <a:ext cx="426037" cy="232326"/>
          </a:xfrm>
          <a:prstGeom prst="rect">
            <a:avLst/>
          </a:prstGeom>
          <a:solidFill>
            <a:srgbClr val="AF9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9" name="Freeform 26"/>
          <p:cNvSpPr>
            <a:spLocks/>
          </p:cNvSpPr>
          <p:nvPr/>
        </p:nvSpPr>
        <p:spPr bwMode="auto">
          <a:xfrm>
            <a:off x="1616958" y="3751357"/>
            <a:ext cx="456888" cy="720655"/>
          </a:xfrm>
          <a:custGeom>
            <a:avLst/>
            <a:gdLst>
              <a:gd name="T0" fmla="*/ 174 w 264"/>
              <a:gd name="T1" fmla="*/ 413 h 413"/>
              <a:gd name="T2" fmla="*/ 90 w 264"/>
              <a:gd name="T3" fmla="*/ 413 h 413"/>
              <a:gd name="T4" fmla="*/ 0 w 264"/>
              <a:gd name="T5" fmla="*/ 323 h 413"/>
              <a:gd name="T6" fmla="*/ 0 w 264"/>
              <a:gd name="T7" fmla="*/ 90 h 413"/>
              <a:gd name="T8" fmla="*/ 90 w 264"/>
              <a:gd name="T9" fmla="*/ 0 h 413"/>
              <a:gd name="T10" fmla="*/ 101 w 264"/>
              <a:gd name="T11" fmla="*/ 0 h 413"/>
              <a:gd name="T12" fmla="*/ 174 w 264"/>
              <a:gd name="T13" fmla="*/ 0 h 413"/>
              <a:gd name="T14" fmla="*/ 264 w 264"/>
              <a:gd name="T15" fmla="*/ 90 h 413"/>
              <a:gd name="T16" fmla="*/ 264 w 264"/>
              <a:gd name="T17" fmla="*/ 323 h 413"/>
              <a:gd name="T18" fmla="*/ 174 w 264"/>
              <a:gd name="T19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" h="413">
                <a:moveTo>
                  <a:pt x="174" y="413"/>
                </a:moveTo>
                <a:cubicBezTo>
                  <a:pt x="90" y="413"/>
                  <a:pt x="90" y="413"/>
                  <a:pt x="90" y="413"/>
                </a:cubicBezTo>
                <a:cubicBezTo>
                  <a:pt x="41" y="413"/>
                  <a:pt x="0" y="372"/>
                  <a:pt x="0" y="323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1" y="0"/>
                  <a:pt x="90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224" y="0"/>
                  <a:pt x="264" y="40"/>
                  <a:pt x="264" y="90"/>
                </a:cubicBezTo>
                <a:cubicBezTo>
                  <a:pt x="264" y="323"/>
                  <a:pt x="264" y="323"/>
                  <a:pt x="264" y="323"/>
                </a:cubicBezTo>
                <a:cubicBezTo>
                  <a:pt x="264" y="372"/>
                  <a:pt x="224" y="413"/>
                  <a:pt x="174" y="413"/>
                </a:cubicBezTo>
                <a:close/>
              </a:path>
            </a:pathLst>
          </a:custGeom>
          <a:solidFill>
            <a:srgbClr val="F5B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0" name="Rectangle 27"/>
          <p:cNvSpPr>
            <a:spLocks noChangeArrowheads="1"/>
          </p:cNvSpPr>
          <p:nvPr/>
        </p:nvSpPr>
        <p:spPr bwMode="auto">
          <a:xfrm>
            <a:off x="1791780" y="4472012"/>
            <a:ext cx="114589" cy="149458"/>
          </a:xfrm>
          <a:prstGeom prst="rect">
            <a:avLst/>
          </a:prstGeom>
          <a:solidFill>
            <a:srgbClr val="E98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1" name="Freeform 28"/>
          <p:cNvSpPr>
            <a:spLocks/>
          </p:cNvSpPr>
          <p:nvPr/>
        </p:nvSpPr>
        <p:spPr bwMode="auto">
          <a:xfrm>
            <a:off x="1561132" y="4017718"/>
            <a:ext cx="55826" cy="112464"/>
          </a:xfrm>
          <a:custGeom>
            <a:avLst/>
            <a:gdLst>
              <a:gd name="T0" fmla="*/ 32 w 32"/>
              <a:gd name="T1" fmla="*/ 0 h 64"/>
              <a:gd name="T2" fmla="*/ 0 w 32"/>
              <a:gd name="T3" fmla="*/ 32 h 64"/>
              <a:gd name="T4" fmla="*/ 32 w 32"/>
              <a:gd name="T5" fmla="*/ 64 h 64"/>
              <a:gd name="T6" fmla="*/ 32 w 32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4">
                <a:moveTo>
                  <a:pt x="32" y="0"/>
                </a:moveTo>
                <a:cubicBezTo>
                  <a:pt x="15" y="0"/>
                  <a:pt x="0" y="15"/>
                  <a:pt x="0" y="32"/>
                </a:cubicBezTo>
                <a:cubicBezTo>
                  <a:pt x="0" y="50"/>
                  <a:pt x="15" y="64"/>
                  <a:pt x="32" y="64"/>
                </a:cubicBezTo>
                <a:lnTo>
                  <a:pt x="32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2" name="Freeform 29"/>
          <p:cNvSpPr>
            <a:spLocks/>
          </p:cNvSpPr>
          <p:nvPr/>
        </p:nvSpPr>
        <p:spPr bwMode="auto">
          <a:xfrm>
            <a:off x="2073845" y="4017718"/>
            <a:ext cx="55826" cy="112464"/>
          </a:xfrm>
          <a:custGeom>
            <a:avLst/>
            <a:gdLst>
              <a:gd name="T0" fmla="*/ 0 w 32"/>
              <a:gd name="T1" fmla="*/ 0 h 64"/>
              <a:gd name="T2" fmla="*/ 32 w 32"/>
              <a:gd name="T3" fmla="*/ 32 h 64"/>
              <a:gd name="T4" fmla="*/ 0 w 32"/>
              <a:gd name="T5" fmla="*/ 64 h 64"/>
              <a:gd name="T6" fmla="*/ 0 w 32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4">
                <a:moveTo>
                  <a:pt x="0" y="0"/>
                </a:moveTo>
                <a:cubicBezTo>
                  <a:pt x="18" y="0"/>
                  <a:pt x="32" y="15"/>
                  <a:pt x="32" y="32"/>
                </a:cubicBezTo>
                <a:cubicBezTo>
                  <a:pt x="32" y="50"/>
                  <a:pt x="18" y="64"/>
                  <a:pt x="0" y="64"/>
                </a:cubicBezTo>
                <a:lnTo>
                  <a:pt x="0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3" name="Freeform 30"/>
          <p:cNvSpPr>
            <a:spLocks/>
          </p:cNvSpPr>
          <p:nvPr/>
        </p:nvSpPr>
        <p:spPr bwMode="auto">
          <a:xfrm>
            <a:off x="1512652" y="4621470"/>
            <a:ext cx="672844" cy="229367"/>
          </a:xfrm>
          <a:custGeom>
            <a:avLst/>
            <a:gdLst>
              <a:gd name="T0" fmla="*/ 388 w 388"/>
              <a:gd name="T1" fmla="*/ 131 h 131"/>
              <a:gd name="T2" fmla="*/ 388 w 388"/>
              <a:gd name="T3" fmla="*/ 36 h 131"/>
              <a:gd name="T4" fmla="*/ 352 w 388"/>
              <a:gd name="T5" fmla="*/ 0 h 131"/>
              <a:gd name="T6" fmla="*/ 36 w 388"/>
              <a:gd name="T7" fmla="*/ 0 h 131"/>
              <a:gd name="T8" fmla="*/ 0 w 388"/>
              <a:gd name="T9" fmla="*/ 36 h 131"/>
              <a:gd name="T10" fmla="*/ 0 w 388"/>
              <a:gd name="T11" fmla="*/ 131 h 131"/>
              <a:gd name="T12" fmla="*/ 388 w 388"/>
              <a:gd name="T13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" h="131">
                <a:moveTo>
                  <a:pt x="388" y="131"/>
                </a:moveTo>
                <a:cubicBezTo>
                  <a:pt x="388" y="36"/>
                  <a:pt x="388" y="36"/>
                  <a:pt x="388" y="36"/>
                </a:cubicBezTo>
                <a:cubicBezTo>
                  <a:pt x="388" y="16"/>
                  <a:pt x="372" y="0"/>
                  <a:pt x="35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131"/>
                  <a:pt x="0" y="131"/>
                  <a:pt x="0" y="131"/>
                </a:cubicBezTo>
                <a:lnTo>
                  <a:pt x="388" y="131"/>
                </a:lnTo>
                <a:close/>
              </a:path>
            </a:pathLst>
          </a:custGeom>
          <a:solidFill>
            <a:srgbClr val="F5B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4" name="Freeform 31"/>
          <p:cNvSpPr>
            <a:spLocks/>
          </p:cNvSpPr>
          <p:nvPr/>
        </p:nvSpPr>
        <p:spPr bwMode="auto">
          <a:xfrm>
            <a:off x="1791780" y="4621470"/>
            <a:ext cx="114589" cy="94706"/>
          </a:xfrm>
          <a:custGeom>
            <a:avLst/>
            <a:gdLst>
              <a:gd name="T0" fmla="*/ 0 w 78"/>
              <a:gd name="T1" fmla="*/ 0 h 64"/>
              <a:gd name="T2" fmla="*/ 39 w 78"/>
              <a:gd name="T3" fmla="*/ 64 h 64"/>
              <a:gd name="T4" fmla="*/ 78 w 78"/>
              <a:gd name="T5" fmla="*/ 0 h 64"/>
              <a:gd name="T6" fmla="*/ 0 w 78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64">
                <a:moveTo>
                  <a:pt x="0" y="0"/>
                </a:moveTo>
                <a:lnTo>
                  <a:pt x="39" y="64"/>
                </a:lnTo>
                <a:lnTo>
                  <a:pt x="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5" name="Freeform 32"/>
          <p:cNvSpPr>
            <a:spLocks/>
          </p:cNvSpPr>
          <p:nvPr/>
        </p:nvSpPr>
        <p:spPr bwMode="auto">
          <a:xfrm>
            <a:off x="1597860" y="3655171"/>
            <a:ext cx="345237" cy="966300"/>
          </a:xfrm>
          <a:custGeom>
            <a:avLst/>
            <a:gdLst>
              <a:gd name="T0" fmla="*/ 199 w 199"/>
              <a:gd name="T1" fmla="*/ 115 h 554"/>
              <a:gd name="T2" fmla="*/ 28 w 199"/>
              <a:gd name="T3" fmla="*/ 196 h 554"/>
              <a:gd name="T4" fmla="*/ 28 w 199"/>
              <a:gd name="T5" fmla="*/ 554 h 554"/>
              <a:gd name="T6" fmla="*/ 0 w 199"/>
              <a:gd name="T7" fmla="*/ 554 h 554"/>
              <a:gd name="T8" fmla="*/ 0 w 199"/>
              <a:gd name="T9" fmla="*/ 115 h 554"/>
              <a:gd name="T10" fmla="*/ 187 w 199"/>
              <a:gd name="T11" fmla="*/ 34 h 554"/>
              <a:gd name="T12" fmla="*/ 199 w 199"/>
              <a:gd name="T13" fmla="*/ 115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9" h="554">
                <a:moveTo>
                  <a:pt x="199" y="115"/>
                </a:moveTo>
                <a:cubicBezTo>
                  <a:pt x="199" y="115"/>
                  <a:pt x="129" y="183"/>
                  <a:pt x="28" y="196"/>
                </a:cubicBezTo>
                <a:cubicBezTo>
                  <a:pt x="28" y="554"/>
                  <a:pt x="28" y="554"/>
                  <a:pt x="28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37" y="0"/>
                  <a:pt x="187" y="34"/>
                </a:cubicBezTo>
                <a:lnTo>
                  <a:pt x="199" y="115"/>
                </a:lnTo>
                <a:close/>
              </a:path>
            </a:pathLst>
          </a:custGeom>
          <a:solidFill>
            <a:srgbClr val="F0B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6" name="Freeform 33"/>
          <p:cNvSpPr>
            <a:spLocks/>
          </p:cNvSpPr>
          <p:nvPr/>
        </p:nvSpPr>
        <p:spPr bwMode="auto">
          <a:xfrm>
            <a:off x="1922529" y="3714362"/>
            <a:ext cx="170415" cy="907108"/>
          </a:xfrm>
          <a:custGeom>
            <a:avLst/>
            <a:gdLst>
              <a:gd name="T0" fmla="*/ 0 w 99"/>
              <a:gd name="T1" fmla="*/ 0 h 520"/>
              <a:gd name="T2" fmla="*/ 12 w 99"/>
              <a:gd name="T3" fmla="*/ 81 h 520"/>
              <a:gd name="T4" fmla="*/ 72 w 99"/>
              <a:gd name="T5" fmla="*/ 134 h 520"/>
              <a:gd name="T6" fmla="*/ 72 w 99"/>
              <a:gd name="T7" fmla="*/ 520 h 520"/>
              <a:gd name="T8" fmla="*/ 99 w 99"/>
              <a:gd name="T9" fmla="*/ 520 h 520"/>
              <a:gd name="T10" fmla="*/ 99 w 99"/>
              <a:gd name="T11" fmla="*/ 80 h 520"/>
              <a:gd name="T12" fmla="*/ 0 w 99"/>
              <a:gd name="T13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520">
                <a:moveTo>
                  <a:pt x="0" y="0"/>
                </a:moveTo>
                <a:cubicBezTo>
                  <a:pt x="12" y="81"/>
                  <a:pt x="12" y="81"/>
                  <a:pt x="12" y="81"/>
                </a:cubicBezTo>
                <a:cubicBezTo>
                  <a:pt x="12" y="81"/>
                  <a:pt x="32" y="119"/>
                  <a:pt x="72" y="134"/>
                </a:cubicBezTo>
                <a:cubicBezTo>
                  <a:pt x="72" y="520"/>
                  <a:pt x="72" y="520"/>
                  <a:pt x="72" y="520"/>
                </a:cubicBezTo>
                <a:cubicBezTo>
                  <a:pt x="99" y="520"/>
                  <a:pt x="99" y="520"/>
                  <a:pt x="99" y="520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80"/>
                  <a:pt x="64" y="21"/>
                  <a:pt x="0" y="0"/>
                </a:cubicBezTo>
                <a:close/>
              </a:path>
            </a:pathLst>
          </a:custGeom>
          <a:solidFill>
            <a:srgbClr val="F6B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7" name="Freeform 34"/>
          <p:cNvSpPr>
            <a:spLocks/>
          </p:cNvSpPr>
          <p:nvPr/>
        </p:nvSpPr>
        <p:spPr bwMode="auto">
          <a:xfrm>
            <a:off x="1596390" y="4621470"/>
            <a:ext cx="252684" cy="229367"/>
          </a:xfrm>
          <a:custGeom>
            <a:avLst/>
            <a:gdLst>
              <a:gd name="T0" fmla="*/ 1 w 146"/>
              <a:gd name="T1" fmla="*/ 0 h 131"/>
              <a:gd name="T2" fmla="*/ 51 w 146"/>
              <a:gd name="T3" fmla="*/ 131 h 131"/>
              <a:gd name="T4" fmla="*/ 146 w 146"/>
              <a:gd name="T5" fmla="*/ 131 h 131"/>
              <a:gd name="T6" fmla="*/ 146 w 146"/>
              <a:gd name="T7" fmla="*/ 54 h 131"/>
              <a:gd name="T8" fmla="*/ 113 w 146"/>
              <a:gd name="T9" fmla="*/ 0 h 131"/>
              <a:gd name="T10" fmla="*/ 1 w 146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" h="131">
                <a:moveTo>
                  <a:pt x="1" y="0"/>
                </a:moveTo>
                <a:cubicBezTo>
                  <a:pt x="1" y="0"/>
                  <a:pt x="0" y="104"/>
                  <a:pt x="51" y="131"/>
                </a:cubicBezTo>
                <a:cubicBezTo>
                  <a:pt x="146" y="131"/>
                  <a:pt x="146" y="131"/>
                  <a:pt x="146" y="131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13" y="0"/>
                  <a:pt x="113" y="0"/>
                  <a:pt x="11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8" name="Freeform 35"/>
          <p:cNvSpPr>
            <a:spLocks/>
          </p:cNvSpPr>
          <p:nvPr/>
        </p:nvSpPr>
        <p:spPr bwMode="auto">
          <a:xfrm>
            <a:off x="1849074" y="4621470"/>
            <a:ext cx="248277" cy="229367"/>
          </a:xfrm>
          <a:custGeom>
            <a:avLst/>
            <a:gdLst>
              <a:gd name="T0" fmla="*/ 141 w 143"/>
              <a:gd name="T1" fmla="*/ 0 h 131"/>
              <a:gd name="T2" fmla="*/ 93 w 143"/>
              <a:gd name="T3" fmla="*/ 131 h 131"/>
              <a:gd name="T4" fmla="*/ 0 w 143"/>
              <a:gd name="T5" fmla="*/ 131 h 131"/>
              <a:gd name="T6" fmla="*/ 0 w 143"/>
              <a:gd name="T7" fmla="*/ 54 h 131"/>
              <a:gd name="T8" fmla="*/ 32 w 143"/>
              <a:gd name="T9" fmla="*/ 0 h 131"/>
              <a:gd name="T10" fmla="*/ 141 w 14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" h="131">
                <a:moveTo>
                  <a:pt x="141" y="0"/>
                </a:moveTo>
                <a:cubicBezTo>
                  <a:pt x="141" y="0"/>
                  <a:pt x="143" y="104"/>
                  <a:pt x="93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54"/>
                  <a:pt x="0" y="54"/>
                  <a:pt x="0" y="54"/>
                </a:cubicBezTo>
                <a:cubicBezTo>
                  <a:pt x="32" y="0"/>
                  <a:pt x="32" y="0"/>
                  <a:pt x="32" y="0"/>
                </a:cubicBezTo>
                <a:lnTo>
                  <a:pt x="141" y="0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9" name="Freeform 36"/>
          <p:cNvSpPr>
            <a:spLocks/>
          </p:cNvSpPr>
          <p:nvPr/>
        </p:nvSpPr>
        <p:spPr bwMode="auto">
          <a:xfrm>
            <a:off x="2388231" y="1925302"/>
            <a:ext cx="456888" cy="720655"/>
          </a:xfrm>
          <a:custGeom>
            <a:avLst/>
            <a:gdLst>
              <a:gd name="T0" fmla="*/ 174 w 264"/>
              <a:gd name="T1" fmla="*/ 413 h 413"/>
              <a:gd name="T2" fmla="*/ 90 w 264"/>
              <a:gd name="T3" fmla="*/ 413 h 413"/>
              <a:gd name="T4" fmla="*/ 0 w 264"/>
              <a:gd name="T5" fmla="*/ 323 h 413"/>
              <a:gd name="T6" fmla="*/ 0 w 264"/>
              <a:gd name="T7" fmla="*/ 90 h 413"/>
              <a:gd name="T8" fmla="*/ 90 w 264"/>
              <a:gd name="T9" fmla="*/ 0 h 413"/>
              <a:gd name="T10" fmla="*/ 101 w 264"/>
              <a:gd name="T11" fmla="*/ 0 h 413"/>
              <a:gd name="T12" fmla="*/ 174 w 264"/>
              <a:gd name="T13" fmla="*/ 0 h 413"/>
              <a:gd name="T14" fmla="*/ 264 w 264"/>
              <a:gd name="T15" fmla="*/ 90 h 413"/>
              <a:gd name="T16" fmla="*/ 264 w 264"/>
              <a:gd name="T17" fmla="*/ 323 h 413"/>
              <a:gd name="T18" fmla="*/ 174 w 264"/>
              <a:gd name="T19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" h="413">
                <a:moveTo>
                  <a:pt x="174" y="413"/>
                </a:moveTo>
                <a:cubicBezTo>
                  <a:pt x="90" y="413"/>
                  <a:pt x="90" y="413"/>
                  <a:pt x="90" y="413"/>
                </a:cubicBezTo>
                <a:cubicBezTo>
                  <a:pt x="40" y="413"/>
                  <a:pt x="0" y="373"/>
                  <a:pt x="0" y="323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1"/>
                  <a:pt x="40" y="0"/>
                  <a:pt x="90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223" y="0"/>
                  <a:pt x="264" y="41"/>
                  <a:pt x="264" y="90"/>
                </a:cubicBezTo>
                <a:cubicBezTo>
                  <a:pt x="264" y="323"/>
                  <a:pt x="264" y="323"/>
                  <a:pt x="264" y="323"/>
                </a:cubicBezTo>
                <a:cubicBezTo>
                  <a:pt x="264" y="373"/>
                  <a:pt x="223" y="413"/>
                  <a:pt x="174" y="413"/>
                </a:cubicBez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0" name="Rectangle 37"/>
          <p:cNvSpPr>
            <a:spLocks noChangeArrowheads="1"/>
          </p:cNvSpPr>
          <p:nvPr/>
        </p:nvSpPr>
        <p:spPr bwMode="auto">
          <a:xfrm>
            <a:off x="2563053" y="2645957"/>
            <a:ext cx="113120" cy="149458"/>
          </a:xfrm>
          <a:prstGeom prst="rect">
            <a:avLst/>
          </a:prstGeom>
          <a:solidFill>
            <a:srgbClr val="E67D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1" name="Freeform 38"/>
          <p:cNvSpPr>
            <a:spLocks/>
          </p:cNvSpPr>
          <p:nvPr/>
        </p:nvSpPr>
        <p:spPr bwMode="auto">
          <a:xfrm>
            <a:off x="2332406" y="2191663"/>
            <a:ext cx="55826" cy="112464"/>
          </a:xfrm>
          <a:custGeom>
            <a:avLst/>
            <a:gdLst>
              <a:gd name="T0" fmla="*/ 32 w 32"/>
              <a:gd name="T1" fmla="*/ 0 h 64"/>
              <a:gd name="T2" fmla="*/ 0 w 32"/>
              <a:gd name="T3" fmla="*/ 32 h 64"/>
              <a:gd name="T4" fmla="*/ 32 w 32"/>
              <a:gd name="T5" fmla="*/ 64 h 64"/>
              <a:gd name="T6" fmla="*/ 32 w 32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4">
                <a:moveTo>
                  <a:pt x="32" y="0"/>
                </a:moveTo>
                <a:cubicBezTo>
                  <a:pt x="14" y="0"/>
                  <a:pt x="0" y="15"/>
                  <a:pt x="0" y="32"/>
                </a:cubicBezTo>
                <a:cubicBezTo>
                  <a:pt x="0" y="50"/>
                  <a:pt x="14" y="64"/>
                  <a:pt x="32" y="64"/>
                </a:cubicBezTo>
                <a:lnTo>
                  <a:pt x="32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2" name="Freeform 39"/>
          <p:cNvSpPr>
            <a:spLocks/>
          </p:cNvSpPr>
          <p:nvPr/>
        </p:nvSpPr>
        <p:spPr bwMode="auto">
          <a:xfrm>
            <a:off x="2845119" y="2191663"/>
            <a:ext cx="55826" cy="112464"/>
          </a:xfrm>
          <a:custGeom>
            <a:avLst/>
            <a:gdLst>
              <a:gd name="T0" fmla="*/ 0 w 32"/>
              <a:gd name="T1" fmla="*/ 0 h 64"/>
              <a:gd name="T2" fmla="*/ 32 w 32"/>
              <a:gd name="T3" fmla="*/ 32 h 64"/>
              <a:gd name="T4" fmla="*/ 0 w 32"/>
              <a:gd name="T5" fmla="*/ 64 h 64"/>
              <a:gd name="T6" fmla="*/ 0 w 32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4">
                <a:moveTo>
                  <a:pt x="0" y="0"/>
                </a:moveTo>
                <a:cubicBezTo>
                  <a:pt x="17" y="0"/>
                  <a:pt x="32" y="15"/>
                  <a:pt x="32" y="32"/>
                </a:cubicBezTo>
                <a:cubicBezTo>
                  <a:pt x="32" y="50"/>
                  <a:pt x="17" y="64"/>
                  <a:pt x="0" y="64"/>
                </a:cubicBezTo>
                <a:lnTo>
                  <a:pt x="0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3" name="Freeform 40"/>
          <p:cNvSpPr>
            <a:spLocks/>
          </p:cNvSpPr>
          <p:nvPr/>
        </p:nvSpPr>
        <p:spPr bwMode="auto">
          <a:xfrm>
            <a:off x="2388231" y="1823197"/>
            <a:ext cx="456888" cy="362547"/>
          </a:xfrm>
          <a:custGeom>
            <a:avLst/>
            <a:gdLst>
              <a:gd name="T0" fmla="*/ 235 w 264"/>
              <a:gd name="T1" fmla="*/ 82 h 207"/>
              <a:gd name="T2" fmla="*/ 235 w 264"/>
              <a:gd name="T3" fmla="*/ 82 h 207"/>
              <a:gd name="T4" fmla="*/ 130 w 264"/>
              <a:gd name="T5" fmla="*/ 11 h 207"/>
              <a:gd name="T6" fmla="*/ 130 w 264"/>
              <a:gd name="T7" fmla="*/ 58 h 207"/>
              <a:gd name="T8" fmla="*/ 128 w 264"/>
              <a:gd name="T9" fmla="*/ 58 h 207"/>
              <a:gd name="T10" fmla="*/ 77 w 264"/>
              <a:gd name="T11" fmla="*/ 19 h 207"/>
              <a:gd name="T12" fmla="*/ 77 w 264"/>
              <a:gd name="T13" fmla="*/ 59 h 207"/>
              <a:gd name="T14" fmla="*/ 0 w 264"/>
              <a:gd name="T15" fmla="*/ 148 h 207"/>
              <a:gd name="T16" fmla="*/ 0 w 264"/>
              <a:gd name="T17" fmla="*/ 207 h 207"/>
              <a:gd name="T18" fmla="*/ 61 w 264"/>
              <a:gd name="T19" fmla="*/ 207 h 207"/>
              <a:gd name="T20" fmla="*/ 61 w 264"/>
              <a:gd name="T21" fmla="*/ 159 h 207"/>
              <a:gd name="T22" fmla="*/ 84 w 264"/>
              <a:gd name="T23" fmla="*/ 136 h 207"/>
              <a:gd name="T24" fmla="*/ 180 w 264"/>
              <a:gd name="T25" fmla="*/ 136 h 207"/>
              <a:gd name="T26" fmla="*/ 203 w 264"/>
              <a:gd name="T27" fmla="*/ 159 h 207"/>
              <a:gd name="T28" fmla="*/ 203 w 264"/>
              <a:gd name="T29" fmla="*/ 207 h 207"/>
              <a:gd name="T30" fmla="*/ 264 w 264"/>
              <a:gd name="T31" fmla="*/ 207 h 207"/>
              <a:gd name="T32" fmla="*/ 264 w 264"/>
              <a:gd name="T33" fmla="*/ 148 h 207"/>
              <a:gd name="T34" fmla="*/ 235 w 264"/>
              <a:gd name="T35" fmla="*/ 8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4" h="207">
                <a:moveTo>
                  <a:pt x="235" y="82"/>
                </a:moveTo>
                <a:cubicBezTo>
                  <a:pt x="235" y="82"/>
                  <a:pt x="235" y="82"/>
                  <a:pt x="235" y="82"/>
                </a:cubicBezTo>
                <a:cubicBezTo>
                  <a:pt x="198" y="0"/>
                  <a:pt x="130" y="11"/>
                  <a:pt x="130" y="11"/>
                </a:cubicBezTo>
                <a:cubicBezTo>
                  <a:pt x="130" y="58"/>
                  <a:pt x="130" y="58"/>
                  <a:pt x="130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12" y="19"/>
                  <a:pt x="77" y="19"/>
                  <a:pt x="77" y="19"/>
                </a:cubicBezTo>
                <a:cubicBezTo>
                  <a:pt x="77" y="59"/>
                  <a:pt x="77" y="59"/>
                  <a:pt x="77" y="59"/>
                </a:cubicBezTo>
                <a:cubicBezTo>
                  <a:pt x="34" y="65"/>
                  <a:pt x="0" y="103"/>
                  <a:pt x="0" y="148"/>
                </a:cubicBezTo>
                <a:cubicBezTo>
                  <a:pt x="0" y="207"/>
                  <a:pt x="0" y="207"/>
                  <a:pt x="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159"/>
                  <a:pt x="61" y="159"/>
                  <a:pt x="61" y="159"/>
                </a:cubicBezTo>
                <a:cubicBezTo>
                  <a:pt x="61" y="147"/>
                  <a:pt x="71" y="136"/>
                  <a:pt x="84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93" y="136"/>
                  <a:pt x="203" y="147"/>
                  <a:pt x="203" y="159"/>
                </a:cubicBezTo>
                <a:cubicBezTo>
                  <a:pt x="203" y="207"/>
                  <a:pt x="203" y="207"/>
                  <a:pt x="203" y="207"/>
                </a:cubicBezTo>
                <a:cubicBezTo>
                  <a:pt x="264" y="207"/>
                  <a:pt x="264" y="207"/>
                  <a:pt x="264" y="207"/>
                </a:cubicBezTo>
                <a:cubicBezTo>
                  <a:pt x="264" y="148"/>
                  <a:pt x="264" y="148"/>
                  <a:pt x="264" y="148"/>
                </a:cubicBezTo>
                <a:cubicBezTo>
                  <a:pt x="264" y="122"/>
                  <a:pt x="252" y="98"/>
                  <a:pt x="235" y="82"/>
                </a:cubicBezTo>
                <a:close/>
              </a:path>
            </a:pathLst>
          </a:custGeom>
          <a:solidFill>
            <a:srgbClr val="7C7B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4" name="Freeform 41"/>
          <p:cNvSpPr>
            <a:spLocks/>
          </p:cNvSpPr>
          <p:nvPr/>
        </p:nvSpPr>
        <p:spPr bwMode="auto">
          <a:xfrm>
            <a:off x="2283926" y="2795415"/>
            <a:ext cx="669906" cy="229367"/>
          </a:xfrm>
          <a:custGeom>
            <a:avLst/>
            <a:gdLst>
              <a:gd name="T0" fmla="*/ 387 w 387"/>
              <a:gd name="T1" fmla="*/ 131 h 131"/>
              <a:gd name="T2" fmla="*/ 387 w 387"/>
              <a:gd name="T3" fmla="*/ 36 h 131"/>
              <a:gd name="T4" fmla="*/ 351 w 387"/>
              <a:gd name="T5" fmla="*/ 0 h 131"/>
              <a:gd name="T6" fmla="*/ 36 w 387"/>
              <a:gd name="T7" fmla="*/ 0 h 131"/>
              <a:gd name="T8" fmla="*/ 0 w 387"/>
              <a:gd name="T9" fmla="*/ 36 h 131"/>
              <a:gd name="T10" fmla="*/ 0 w 387"/>
              <a:gd name="T11" fmla="*/ 131 h 131"/>
              <a:gd name="T12" fmla="*/ 387 w 387"/>
              <a:gd name="T13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7" h="131">
                <a:moveTo>
                  <a:pt x="387" y="131"/>
                </a:moveTo>
                <a:cubicBezTo>
                  <a:pt x="387" y="36"/>
                  <a:pt x="387" y="36"/>
                  <a:pt x="387" y="36"/>
                </a:cubicBezTo>
                <a:cubicBezTo>
                  <a:pt x="387" y="16"/>
                  <a:pt x="371" y="0"/>
                  <a:pt x="35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131"/>
                  <a:pt x="0" y="131"/>
                  <a:pt x="0" y="131"/>
                </a:cubicBezTo>
                <a:lnTo>
                  <a:pt x="387" y="131"/>
                </a:lnTo>
                <a:close/>
              </a:path>
            </a:pathLst>
          </a:custGeom>
          <a:solidFill>
            <a:srgbClr val="66B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5" name="Freeform 42"/>
          <p:cNvSpPr>
            <a:spLocks/>
          </p:cNvSpPr>
          <p:nvPr/>
        </p:nvSpPr>
        <p:spPr bwMode="auto">
          <a:xfrm>
            <a:off x="2620348" y="2795415"/>
            <a:ext cx="183637" cy="145019"/>
          </a:xfrm>
          <a:custGeom>
            <a:avLst/>
            <a:gdLst>
              <a:gd name="T0" fmla="*/ 38 w 125"/>
              <a:gd name="T1" fmla="*/ 0 h 98"/>
              <a:gd name="T2" fmla="*/ 0 w 125"/>
              <a:gd name="T3" fmla="*/ 64 h 98"/>
              <a:gd name="T4" fmla="*/ 74 w 125"/>
              <a:gd name="T5" fmla="*/ 98 h 98"/>
              <a:gd name="T6" fmla="*/ 125 w 125"/>
              <a:gd name="T7" fmla="*/ 0 h 98"/>
              <a:gd name="T8" fmla="*/ 38 w 125"/>
              <a:gd name="T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98">
                <a:moveTo>
                  <a:pt x="38" y="0"/>
                </a:moveTo>
                <a:lnTo>
                  <a:pt x="0" y="64"/>
                </a:lnTo>
                <a:lnTo>
                  <a:pt x="74" y="98"/>
                </a:lnTo>
                <a:lnTo>
                  <a:pt x="125" y="0"/>
                </a:lnTo>
                <a:lnTo>
                  <a:pt x="38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6" name="Freeform 43"/>
          <p:cNvSpPr>
            <a:spLocks/>
          </p:cNvSpPr>
          <p:nvPr/>
        </p:nvSpPr>
        <p:spPr bwMode="auto">
          <a:xfrm>
            <a:off x="2435242" y="2795415"/>
            <a:ext cx="185106" cy="145019"/>
          </a:xfrm>
          <a:custGeom>
            <a:avLst/>
            <a:gdLst>
              <a:gd name="T0" fmla="*/ 87 w 126"/>
              <a:gd name="T1" fmla="*/ 0 h 98"/>
              <a:gd name="T2" fmla="*/ 126 w 126"/>
              <a:gd name="T3" fmla="*/ 64 h 98"/>
              <a:gd name="T4" fmla="*/ 50 w 126"/>
              <a:gd name="T5" fmla="*/ 98 h 98"/>
              <a:gd name="T6" fmla="*/ 0 w 126"/>
              <a:gd name="T7" fmla="*/ 0 h 98"/>
              <a:gd name="T8" fmla="*/ 87 w 126"/>
              <a:gd name="T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98">
                <a:moveTo>
                  <a:pt x="87" y="0"/>
                </a:moveTo>
                <a:lnTo>
                  <a:pt x="126" y="64"/>
                </a:lnTo>
                <a:lnTo>
                  <a:pt x="50" y="98"/>
                </a:lnTo>
                <a:lnTo>
                  <a:pt x="0" y="0"/>
                </a:lnTo>
                <a:lnTo>
                  <a:pt x="87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7" name="Freeform 44"/>
          <p:cNvSpPr>
            <a:spLocks/>
          </p:cNvSpPr>
          <p:nvPr/>
        </p:nvSpPr>
        <p:spPr bwMode="auto">
          <a:xfrm>
            <a:off x="2563053" y="2795415"/>
            <a:ext cx="113120" cy="94706"/>
          </a:xfrm>
          <a:custGeom>
            <a:avLst/>
            <a:gdLst>
              <a:gd name="T0" fmla="*/ 0 w 77"/>
              <a:gd name="T1" fmla="*/ 0 h 64"/>
              <a:gd name="T2" fmla="*/ 39 w 77"/>
              <a:gd name="T3" fmla="*/ 64 h 64"/>
              <a:gd name="T4" fmla="*/ 77 w 77"/>
              <a:gd name="T5" fmla="*/ 0 h 64"/>
              <a:gd name="T6" fmla="*/ 0 w 77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4">
                <a:moveTo>
                  <a:pt x="0" y="0"/>
                </a:moveTo>
                <a:lnTo>
                  <a:pt x="39" y="64"/>
                </a:lnTo>
                <a:lnTo>
                  <a:pt x="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8" name="Rectangle 45"/>
          <p:cNvSpPr>
            <a:spLocks noChangeArrowheads="1"/>
          </p:cNvSpPr>
          <p:nvPr/>
        </p:nvSpPr>
        <p:spPr bwMode="auto">
          <a:xfrm>
            <a:off x="2398515" y="4387664"/>
            <a:ext cx="424568" cy="232326"/>
          </a:xfrm>
          <a:prstGeom prst="rect">
            <a:avLst/>
          </a:prstGeom>
          <a:solidFill>
            <a:srgbClr val="AF9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9" name="Freeform 46"/>
          <p:cNvSpPr>
            <a:spLocks/>
          </p:cNvSpPr>
          <p:nvPr/>
        </p:nvSpPr>
        <p:spPr bwMode="auto">
          <a:xfrm>
            <a:off x="2383824" y="3751357"/>
            <a:ext cx="458357" cy="720655"/>
          </a:xfrm>
          <a:custGeom>
            <a:avLst/>
            <a:gdLst>
              <a:gd name="T0" fmla="*/ 174 w 264"/>
              <a:gd name="T1" fmla="*/ 413 h 413"/>
              <a:gd name="T2" fmla="*/ 90 w 264"/>
              <a:gd name="T3" fmla="*/ 413 h 413"/>
              <a:gd name="T4" fmla="*/ 0 w 264"/>
              <a:gd name="T5" fmla="*/ 323 h 413"/>
              <a:gd name="T6" fmla="*/ 0 w 264"/>
              <a:gd name="T7" fmla="*/ 90 h 413"/>
              <a:gd name="T8" fmla="*/ 90 w 264"/>
              <a:gd name="T9" fmla="*/ 0 h 413"/>
              <a:gd name="T10" fmla="*/ 101 w 264"/>
              <a:gd name="T11" fmla="*/ 0 h 413"/>
              <a:gd name="T12" fmla="*/ 174 w 264"/>
              <a:gd name="T13" fmla="*/ 0 h 413"/>
              <a:gd name="T14" fmla="*/ 264 w 264"/>
              <a:gd name="T15" fmla="*/ 90 h 413"/>
              <a:gd name="T16" fmla="*/ 264 w 264"/>
              <a:gd name="T17" fmla="*/ 323 h 413"/>
              <a:gd name="T18" fmla="*/ 174 w 264"/>
              <a:gd name="T19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" h="413">
                <a:moveTo>
                  <a:pt x="174" y="413"/>
                </a:moveTo>
                <a:cubicBezTo>
                  <a:pt x="90" y="413"/>
                  <a:pt x="90" y="413"/>
                  <a:pt x="90" y="413"/>
                </a:cubicBezTo>
                <a:cubicBezTo>
                  <a:pt x="41" y="413"/>
                  <a:pt x="0" y="372"/>
                  <a:pt x="0" y="323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1" y="0"/>
                  <a:pt x="90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224" y="0"/>
                  <a:pt x="264" y="40"/>
                  <a:pt x="264" y="90"/>
                </a:cubicBezTo>
                <a:cubicBezTo>
                  <a:pt x="264" y="323"/>
                  <a:pt x="264" y="323"/>
                  <a:pt x="264" y="323"/>
                </a:cubicBezTo>
                <a:cubicBezTo>
                  <a:pt x="264" y="372"/>
                  <a:pt x="224" y="413"/>
                  <a:pt x="174" y="413"/>
                </a:cubicBezTo>
                <a:close/>
              </a:path>
            </a:pathLst>
          </a:custGeom>
          <a:solidFill>
            <a:srgbClr val="F5B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0" name="Rectangle 47"/>
          <p:cNvSpPr>
            <a:spLocks noChangeArrowheads="1"/>
          </p:cNvSpPr>
          <p:nvPr/>
        </p:nvSpPr>
        <p:spPr bwMode="auto">
          <a:xfrm>
            <a:off x="2560115" y="4472012"/>
            <a:ext cx="113120" cy="149458"/>
          </a:xfrm>
          <a:prstGeom prst="rect">
            <a:avLst/>
          </a:prstGeom>
          <a:solidFill>
            <a:srgbClr val="E98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1" name="Freeform 48"/>
          <p:cNvSpPr>
            <a:spLocks/>
          </p:cNvSpPr>
          <p:nvPr/>
        </p:nvSpPr>
        <p:spPr bwMode="auto">
          <a:xfrm>
            <a:off x="2329468" y="4017718"/>
            <a:ext cx="54356" cy="112464"/>
          </a:xfrm>
          <a:custGeom>
            <a:avLst/>
            <a:gdLst>
              <a:gd name="T0" fmla="*/ 32 w 32"/>
              <a:gd name="T1" fmla="*/ 0 h 64"/>
              <a:gd name="T2" fmla="*/ 0 w 32"/>
              <a:gd name="T3" fmla="*/ 32 h 64"/>
              <a:gd name="T4" fmla="*/ 32 w 32"/>
              <a:gd name="T5" fmla="*/ 64 h 64"/>
              <a:gd name="T6" fmla="*/ 32 w 32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4">
                <a:moveTo>
                  <a:pt x="32" y="0"/>
                </a:moveTo>
                <a:cubicBezTo>
                  <a:pt x="14" y="0"/>
                  <a:pt x="0" y="15"/>
                  <a:pt x="0" y="32"/>
                </a:cubicBezTo>
                <a:cubicBezTo>
                  <a:pt x="0" y="50"/>
                  <a:pt x="14" y="64"/>
                  <a:pt x="32" y="64"/>
                </a:cubicBezTo>
                <a:lnTo>
                  <a:pt x="32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2" name="Freeform 49"/>
          <p:cNvSpPr>
            <a:spLocks/>
          </p:cNvSpPr>
          <p:nvPr/>
        </p:nvSpPr>
        <p:spPr bwMode="auto">
          <a:xfrm>
            <a:off x="2842181" y="4017718"/>
            <a:ext cx="54356" cy="112464"/>
          </a:xfrm>
          <a:custGeom>
            <a:avLst/>
            <a:gdLst>
              <a:gd name="T0" fmla="*/ 0 w 32"/>
              <a:gd name="T1" fmla="*/ 0 h 64"/>
              <a:gd name="T2" fmla="*/ 32 w 32"/>
              <a:gd name="T3" fmla="*/ 32 h 64"/>
              <a:gd name="T4" fmla="*/ 0 w 32"/>
              <a:gd name="T5" fmla="*/ 64 h 64"/>
              <a:gd name="T6" fmla="*/ 0 w 32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4">
                <a:moveTo>
                  <a:pt x="0" y="0"/>
                </a:moveTo>
                <a:cubicBezTo>
                  <a:pt x="18" y="0"/>
                  <a:pt x="32" y="15"/>
                  <a:pt x="32" y="32"/>
                </a:cubicBezTo>
                <a:cubicBezTo>
                  <a:pt x="32" y="50"/>
                  <a:pt x="18" y="64"/>
                  <a:pt x="0" y="64"/>
                </a:cubicBezTo>
                <a:lnTo>
                  <a:pt x="0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3" name="Freeform 50"/>
          <p:cNvSpPr>
            <a:spLocks/>
          </p:cNvSpPr>
          <p:nvPr/>
        </p:nvSpPr>
        <p:spPr bwMode="auto">
          <a:xfrm>
            <a:off x="2280987" y="4621470"/>
            <a:ext cx="669906" cy="229367"/>
          </a:xfrm>
          <a:custGeom>
            <a:avLst/>
            <a:gdLst>
              <a:gd name="T0" fmla="*/ 387 w 387"/>
              <a:gd name="T1" fmla="*/ 131 h 131"/>
              <a:gd name="T2" fmla="*/ 387 w 387"/>
              <a:gd name="T3" fmla="*/ 36 h 131"/>
              <a:gd name="T4" fmla="*/ 352 w 387"/>
              <a:gd name="T5" fmla="*/ 0 h 131"/>
              <a:gd name="T6" fmla="*/ 36 w 387"/>
              <a:gd name="T7" fmla="*/ 0 h 131"/>
              <a:gd name="T8" fmla="*/ 0 w 387"/>
              <a:gd name="T9" fmla="*/ 36 h 131"/>
              <a:gd name="T10" fmla="*/ 0 w 387"/>
              <a:gd name="T11" fmla="*/ 131 h 131"/>
              <a:gd name="T12" fmla="*/ 387 w 387"/>
              <a:gd name="T13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7" h="131">
                <a:moveTo>
                  <a:pt x="387" y="131"/>
                </a:moveTo>
                <a:cubicBezTo>
                  <a:pt x="387" y="36"/>
                  <a:pt x="387" y="36"/>
                  <a:pt x="387" y="36"/>
                </a:cubicBezTo>
                <a:cubicBezTo>
                  <a:pt x="387" y="16"/>
                  <a:pt x="371" y="0"/>
                  <a:pt x="35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131"/>
                  <a:pt x="0" y="131"/>
                  <a:pt x="0" y="131"/>
                </a:cubicBezTo>
                <a:lnTo>
                  <a:pt x="387" y="131"/>
                </a:lnTo>
                <a:close/>
              </a:path>
            </a:pathLst>
          </a:custGeom>
          <a:solidFill>
            <a:srgbClr val="F5B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4" name="Freeform 51"/>
          <p:cNvSpPr>
            <a:spLocks/>
          </p:cNvSpPr>
          <p:nvPr/>
        </p:nvSpPr>
        <p:spPr bwMode="auto">
          <a:xfrm>
            <a:off x="2560115" y="4621470"/>
            <a:ext cx="113120" cy="94706"/>
          </a:xfrm>
          <a:custGeom>
            <a:avLst/>
            <a:gdLst>
              <a:gd name="T0" fmla="*/ 0 w 77"/>
              <a:gd name="T1" fmla="*/ 0 h 64"/>
              <a:gd name="T2" fmla="*/ 38 w 77"/>
              <a:gd name="T3" fmla="*/ 64 h 64"/>
              <a:gd name="T4" fmla="*/ 77 w 77"/>
              <a:gd name="T5" fmla="*/ 0 h 64"/>
              <a:gd name="T6" fmla="*/ 0 w 77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4">
                <a:moveTo>
                  <a:pt x="0" y="0"/>
                </a:moveTo>
                <a:lnTo>
                  <a:pt x="38" y="64"/>
                </a:lnTo>
                <a:lnTo>
                  <a:pt x="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5" name="Freeform 52"/>
          <p:cNvSpPr>
            <a:spLocks/>
          </p:cNvSpPr>
          <p:nvPr/>
        </p:nvSpPr>
        <p:spPr bwMode="auto">
          <a:xfrm>
            <a:off x="2364726" y="3655171"/>
            <a:ext cx="345237" cy="966300"/>
          </a:xfrm>
          <a:custGeom>
            <a:avLst/>
            <a:gdLst>
              <a:gd name="T0" fmla="*/ 199 w 199"/>
              <a:gd name="T1" fmla="*/ 115 h 554"/>
              <a:gd name="T2" fmla="*/ 27 w 199"/>
              <a:gd name="T3" fmla="*/ 196 h 554"/>
              <a:gd name="T4" fmla="*/ 27 w 199"/>
              <a:gd name="T5" fmla="*/ 554 h 554"/>
              <a:gd name="T6" fmla="*/ 0 w 199"/>
              <a:gd name="T7" fmla="*/ 554 h 554"/>
              <a:gd name="T8" fmla="*/ 0 w 199"/>
              <a:gd name="T9" fmla="*/ 115 h 554"/>
              <a:gd name="T10" fmla="*/ 187 w 199"/>
              <a:gd name="T11" fmla="*/ 34 h 554"/>
              <a:gd name="T12" fmla="*/ 199 w 199"/>
              <a:gd name="T13" fmla="*/ 115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9" h="554">
                <a:moveTo>
                  <a:pt x="199" y="115"/>
                </a:moveTo>
                <a:cubicBezTo>
                  <a:pt x="199" y="115"/>
                  <a:pt x="129" y="183"/>
                  <a:pt x="27" y="196"/>
                </a:cubicBezTo>
                <a:cubicBezTo>
                  <a:pt x="27" y="554"/>
                  <a:pt x="27" y="554"/>
                  <a:pt x="27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37" y="0"/>
                  <a:pt x="187" y="34"/>
                </a:cubicBezTo>
                <a:lnTo>
                  <a:pt x="199" y="115"/>
                </a:lnTo>
                <a:close/>
              </a:path>
            </a:pathLst>
          </a:custGeom>
          <a:solidFill>
            <a:srgbClr val="F0B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6" name="Freeform 53"/>
          <p:cNvSpPr>
            <a:spLocks/>
          </p:cNvSpPr>
          <p:nvPr/>
        </p:nvSpPr>
        <p:spPr bwMode="auto">
          <a:xfrm>
            <a:off x="2689395" y="3714362"/>
            <a:ext cx="171884" cy="907108"/>
          </a:xfrm>
          <a:custGeom>
            <a:avLst/>
            <a:gdLst>
              <a:gd name="T0" fmla="*/ 0 w 99"/>
              <a:gd name="T1" fmla="*/ 0 h 520"/>
              <a:gd name="T2" fmla="*/ 12 w 99"/>
              <a:gd name="T3" fmla="*/ 81 h 520"/>
              <a:gd name="T4" fmla="*/ 71 w 99"/>
              <a:gd name="T5" fmla="*/ 134 h 520"/>
              <a:gd name="T6" fmla="*/ 71 w 99"/>
              <a:gd name="T7" fmla="*/ 520 h 520"/>
              <a:gd name="T8" fmla="*/ 99 w 99"/>
              <a:gd name="T9" fmla="*/ 520 h 520"/>
              <a:gd name="T10" fmla="*/ 99 w 99"/>
              <a:gd name="T11" fmla="*/ 80 h 520"/>
              <a:gd name="T12" fmla="*/ 0 w 99"/>
              <a:gd name="T13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520">
                <a:moveTo>
                  <a:pt x="0" y="0"/>
                </a:moveTo>
                <a:cubicBezTo>
                  <a:pt x="12" y="81"/>
                  <a:pt x="12" y="81"/>
                  <a:pt x="12" y="81"/>
                </a:cubicBezTo>
                <a:cubicBezTo>
                  <a:pt x="12" y="81"/>
                  <a:pt x="32" y="119"/>
                  <a:pt x="71" y="134"/>
                </a:cubicBezTo>
                <a:cubicBezTo>
                  <a:pt x="71" y="520"/>
                  <a:pt x="71" y="520"/>
                  <a:pt x="71" y="520"/>
                </a:cubicBezTo>
                <a:cubicBezTo>
                  <a:pt x="99" y="520"/>
                  <a:pt x="99" y="520"/>
                  <a:pt x="99" y="520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80"/>
                  <a:pt x="64" y="21"/>
                  <a:pt x="0" y="0"/>
                </a:cubicBezTo>
                <a:close/>
              </a:path>
            </a:pathLst>
          </a:custGeom>
          <a:solidFill>
            <a:srgbClr val="F6B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7" name="Freeform 54"/>
          <p:cNvSpPr>
            <a:spLocks/>
          </p:cNvSpPr>
          <p:nvPr/>
        </p:nvSpPr>
        <p:spPr bwMode="auto">
          <a:xfrm>
            <a:off x="2363257" y="4621470"/>
            <a:ext cx="252684" cy="229367"/>
          </a:xfrm>
          <a:custGeom>
            <a:avLst/>
            <a:gdLst>
              <a:gd name="T0" fmla="*/ 1 w 146"/>
              <a:gd name="T1" fmla="*/ 0 h 131"/>
              <a:gd name="T2" fmla="*/ 51 w 146"/>
              <a:gd name="T3" fmla="*/ 131 h 131"/>
              <a:gd name="T4" fmla="*/ 146 w 146"/>
              <a:gd name="T5" fmla="*/ 131 h 131"/>
              <a:gd name="T6" fmla="*/ 146 w 146"/>
              <a:gd name="T7" fmla="*/ 54 h 131"/>
              <a:gd name="T8" fmla="*/ 113 w 146"/>
              <a:gd name="T9" fmla="*/ 0 h 131"/>
              <a:gd name="T10" fmla="*/ 1 w 146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" h="131">
                <a:moveTo>
                  <a:pt x="1" y="0"/>
                </a:moveTo>
                <a:cubicBezTo>
                  <a:pt x="1" y="0"/>
                  <a:pt x="0" y="104"/>
                  <a:pt x="51" y="131"/>
                </a:cubicBezTo>
                <a:cubicBezTo>
                  <a:pt x="146" y="131"/>
                  <a:pt x="146" y="131"/>
                  <a:pt x="146" y="131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13" y="0"/>
                  <a:pt x="113" y="0"/>
                  <a:pt x="11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8" name="Freeform 55"/>
          <p:cNvSpPr>
            <a:spLocks/>
          </p:cNvSpPr>
          <p:nvPr/>
        </p:nvSpPr>
        <p:spPr bwMode="auto">
          <a:xfrm>
            <a:off x="2615941" y="4621470"/>
            <a:ext cx="248277" cy="229367"/>
          </a:xfrm>
          <a:custGeom>
            <a:avLst/>
            <a:gdLst>
              <a:gd name="T0" fmla="*/ 141 w 143"/>
              <a:gd name="T1" fmla="*/ 0 h 131"/>
              <a:gd name="T2" fmla="*/ 93 w 143"/>
              <a:gd name="T3" fmla="*/ 131 h 131"/>
              <a:gd name="T4" fmla="*/ 0 w 143"/>
              <a:gd name="T5" fmla="*/ 131 h 131"/>
              <a:gd name="T6" fmla="*/ 0 w 143"/>
              <a:gd name="T7" fmla="*/ 54 h 131"/>
              <a:gd name="T8" fmla="*/ 32 w 143"/>
              <a:gd name="T9" fmla="*/ 0 h 131"/>
              <a:gd name="T10" fmla="*/ 141 w 14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" h="131">
                <a:moveTo>
                  <a:pt x="141" y="0"/>
                </a:moveTo>
                <a:cubicBezTo>
                  <a:pt x="141" y="0"/>
                  <a:pt x="143" y="104"/>
                  <a:pt x="93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54"/>
                  <a:pt x="0" y="54"/>
                  <a:pt x="0" y="54"/>
                </a:cubicBezTo>
                <a:cubicBezTo>
                  <a:pt x="32" y="0"/>
                  <a:pt x="32" y="0"/>
                  <a:pt x="32" y="0"/>
                </a:cubicBezTo>
                <a:lnTo>
                  <a:pt x="141" y="0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9" name="Rectangle 56"/>
          <p:cNvSpPr>
            <a:spLocks noChangeArrowheads="1"/>
          </p:cNvSpPr>
          <p:nvPr/>
        </p:nvSpPr>
        <p:spPr bwMode="auto">
          <a:xfrm>
            <a:off x="3140406" y="4470532"/>
            <a:ext cx="349644" cy="189412"/>
          </a:xfrm>
          <a:prstGeom prst="rect">
            <a:avLst/>
          </a:prstGeom>
          <a:solidFill>
            <a:srgbClr val="B1B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0" name="Freeform 57"/>
          <p:cNvSpPr>
            <a:spLocks/>
          </p:cNvSpPr>
          <p:nvPr/>
        </p:nvSpPr>
        <p:spPr bwMode="auto">
          <a:xfrm>
            <a:off x="3128654" y="3946688"/>
            <a:ext cx="376088" cy="593394"/>
          </a:xfrm>
          <a:custGeom>
            <a:avLst/>
            <a:gdLst>
              <a:gd name="T0" fmla="*/ 143 w 217"/>
              <a:gd name="T1" fmla="*/ 340 h 340"/>
              <a:gd name="T2" fmla="*/ 74 w 217"/>
              <a:gd name="T3" fmla="*/ 340 h 340"/>
              <a:gd name="T4" fmla="*/ 0 w 217"/>
              <a:gd name="T5" fmla="*/ 266 h 340"/>
              <a:gd name="T6" fmla="*/ 0 w 217"/>
              <a:gd name="T7" fmla="*/ 74 h 340"/>
              <a:gd name="T8" fmla="*/ 74 w 217"/>
              <a:gd name="T9" fmla="*/ 0 h 340"/>
              <a:gd name="T10" fmla="*/ 83 w 217"/>
              <a:gd name="T11" fmla="*/ 0 h 340"/>
              <a:gd name="T12" fmla="*/ 143 w 217"/>
              <a:gd name="T13" fmla="*/ 0 h 340"/>
              <a:gd name="T14" fmla="*/ 217 w 217"/>
              <a:gd name="T15" fmla="*/ 74 h 340"/>
              <a:gd name="T16" fmla="*/ 217 w 217"/>
              <a:gd name="T17" fmla="*/ 266 h 340"/>
              <a:gd name="T18" fmla="*/ 143 w 217"/>
              <a:gd name="T1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" h="340">
                <a:moveTo>
                  <a:pt x="143" y="340"/>
                </a:moveTo>
                <a:cubicBezTo>
                  <a:pt x="74" y="340"/>
                  <a:pt x="74" y="340"/>
                  <a:pt x="74" y="340"/>
                </a:cubicBezTo>
                <a:cubicBezTo>
                  <a:pt x="33" y="340"/>
                  <a:pt x="0" y="306"/>
                  <a:pt x="0" y="266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4"/>
                  <a:pt x="33" y="0"/>
                  <a:pt x="7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83" y="0"/>
                  <a:pt x="217" y="34"/>
                  <a:pt x="217" y="74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17" y="306"/>
                  <a:pt x="183" y="340"/>
                  <a:pt x="143" y="340"/>
                </a:cubicBez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1" name="Rectangle 58"/>
          <p:cNvSpPr>
            <a:spLocks noChangeArrowheads="1"/>
          </p:cNvSpPr>
          <p:nvPr/>
        </p:nvSpPr>
        <p:spPr bwMode="auto">
          <a:xfrm>
            <a:off x="3272625" y="4540082"/>
            <a:ext cx="94022" cy="12134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2" name="Freeform 59"/>
          <p:cNvSpPr>
            <a:spLocks/>
          </p:cNvSpPr>
          <p:nvPr/>
        </p:nvSpPr>
        <p:spPr bwMode="auto">
          <a:xfrm>
            <a:off x="3084581" y="4165696"/>
            <a:ext cx="44073" cy="93226"/>
          </a:xfrm>
          <a:custGeom>
            <a:avLst/>
            <a:gdLst>
              <a:gd name="T0" fmla="*/ 26 w 26"/>
              <a:gd name="T1" fmla="*/ 0 h 53"/>
              <a:gd name="T2" fmla="*/ 0 w 26"/>
              <a:gd name="T3" fmla="*/ 27 h 53"/>
              <a:gd name="T4" fmla="*/ 26 w 26"/>
              <a:gd name="T5" fmla="*/ 53 h 53"/>
              <a:gd name="T6" fmla="*/ 26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26" y="0"/>
                </a:moveTo>
                <a:cubicBezTo>
                  <a:pt x="11" y="0"/>
                  <a:pt x="0" y="12"/>
                  <a:pt x="0" y="27"/>
                </a:cubicBezTo>
                <a:cubicBezTo>
                  <a:pt x="0" y="41"/>
                  <a:pt x="11" y="53"/>
                  <a:pt x="26" y="53"/>
                </a:cubicBezTo>
                <a:lnTo>
                  <a:pt x="26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3" name="Freeform 60"/>
          <p:cNvSpPr>
            <a:spLocks/>
          </p:cNvSpPr>
          <p:nvPr/>
        </p:nvSpPr>
        <p:spPr bwMode="auto">
          <a:xfrm>
            <a:off x="3504741" y="4165696"/>
            <a:ext cx="45542" cy="93226"/>
          </a:xfrm>
          <a:custGeom>
            <a:avLst/>
            <a:gdLst>
              <a:gd name="T0" fmla="*/ 0 w 26"/>
              <a:gd name="T1" fmla="*/ 0 h 53"/>
              <a:gd name="T2" fmla="*/ 26 w 26"/>
              <a:gd name="T3" fmla="*/ 27 h 53"/>
              <a:gd name="T4" fmla="*/ 0 w 26"/>
              <a:gd name="T5" fmla="*/ 53 h 53"/>
              <a:gd name="T6" fmla="*/ 0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0" y="0"/>
                </a:moveTo>
                <a:cubicBezTo>
                  <a:pt x="14" y="0"/>
                  <a:pt x="26" y="12"/>
                  <a:pt x="26" y="27"/>
                </a:cubicBezTo>
                <a:cubicBezTo>
                  <a:pt x="26" y="41"/>
                  <a:pt x="14" y="53"/>
                  <a:pt x="0" y="5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4" name="Freeform 61"/>
          <p:cNvSpPr>
            <a:spLocks/>
          </p:cNvSpPr>
          <p:nvPr/>
        </p:nvSpPr>
        <p:spPr bwMode="auto">
          <a:xfrm>
            <a:off x="3044915" y="4661424"/>
            <a:ext cx="550910" cy="189412"/>
          </a:xfrm>
          <a:custGeom>
            <a:avLst/>
            <a:gdLst>
              <a:gd name="T0" fmla="*/ 318 w 318"/>
              <a:gd name="T1" fmla="*/ 108 h 108"/>
              <a:gd name="T2" fmla="*/ 318 w 318"/>
              <a:gd name="T3" fmla="*/ 30 h 108"/>
              <a:gd name="T4" fmla="*/ 288 w 318"/>
              <a:gd name="T5" fmla="*/ 0 h 108"/>
              <a:gd name="T6" fmla="*/ 29 w 318"/>
              <a:gd name="T7" fmla="*/ 0 h 108"/>
              <a:gd name="T8" fmla="*/ 0 w 318"/>
              <a:gd name="T9" fmla="*/ 30 h 108"/>
              <a:gd name="T10" fmla="*/ 0 w 318"/>
              <a:gd name="T11" fmla="*/ 108 h 108"/>
              <a:gd name="T12" fmla="*/ 318 w 318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8" h="108">
                <a:moveTo>
                  <a:pt x="318" y="108"/>
                </a:moveTo>
                <a:cubicBezTo>
                  <a:pt x="318" y="30"/>
                  <a:pt x="318" y="30"/>
                  <a:pt x="318" y="30"/>
                </a:cubicBezTo>
                <a:cubicBezTo>
                  <a:pt x="318" y="13"/>
                  <a:pt x="305" y="0"/>
                  <a:pt x="28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108"/>
                  <a:pt x="0" y="108"/>
                  <a:pt x="0" y="108"/>
                </a:cubicBezTo>
                <a:lnTo>
                  <a:pt x="318" y="108"/>
                </a:ln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5" name="Freeform 62"/>
          <p:cNvSpPr>
            <a:spLocks/>
          </p:cNvSpPr>
          <p:nvPr/>
        </p:nvSpPr>
        <p:spPr bwMode="auto">
          <a:xfrm>
            <a:off x="3113963" y="3868260"/>
            <a:ext cx="282066" cy="793165"/>
          </a:xfrm>
          <a:custGeom>
            <a:avLst/>
            <a:gdLst>
              <a:gd name="T0" fmla="*/ 163 w 163"/>
              <a:gd name="T1" fmla="*/ 95 h 455"/>
              <a:gd name="T2" fmla="*/ 22 w 163"/>
              <a:gd name="T3" fmla="*/ 162 h 455"/>
              <a:gd name="T4" fmla="*/ 22 w 163"/>
              <a:gd name="T5" fmla="*/ 455 h 455"/>
              <a:gd name="T6" fmla="*/ 0 w 163"/>
              <a:gd name="T7" fmla="*/ 455 h 455"/>
              <a:gd name="T8" fmla="*/ 0 w 163"/>
              <a:gd name="T9" fmla="*/ 95 h 455"/>
              <a:gd name="T10" fmla="*/ 153 w 163"/>
              <a:gd name="T11" fmla="*/ 28 h 455"/>
              <a:gd name="T12" fmla="*/ 163 w 163"/>
              <a:gd name="T13" fmla="*/ 9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" h="455">
                <a:moveTo>
                  <a:pt x="163" y="95"/>
                </a:moveTo>
                <a:cubicBezTo>
                  <a:pt x="163" y="95"/>
                  <a:pt x="105" y="150"/>
                  <a:pt x="22" y="162"/>
                </a:cubicBezTo>
                <a:cubicBezTo>
                  <a:pt x="22" y="455"/>
                  <a:pt x="22" y="455"/>
                  <a:pt x="22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30" y="0"/>
                  <a:pt x="153" y="28"/>
                </a:cubicBezTo>
                <a:lnTo>
                  <a:pt x="163" y="95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6" name="Freeform 63"/>
          <p:cNvSpPr>
            <a:spLocks/>
          </p:cNvSpPr>
          <p:nvPr/>
        </p:nvSpPr>
        <p:spPr bwMode="auto">
          <a:xfrm>
            <a:off x="3378399" y="3917092"/>
            <a:ext cx="142502" cy="744332"/>
          </a:xfrm>
          <a:custGeom>
            <a:avLst/>
            <a:gdLst>
              <a:gd name="T0" fmla="*/ 0 w 82"/>
              <a:gd name="T1" fmla="*/ 0 h 427"/>
              <a:gd name="T2" fmla="*/ 10 w 82"/>
              <a:gd name="T3" fmla="*/ 67 h 427"/>
              <a:gd name="T4" fmla="*/ 59 w 82"/>
              <a:gd name="T5" fmla="*/ 110 h 427"/>
              <a:gd name="T6" fmla="*/ 59 w 82"/>
              <a:gd name="T7" fmla="*/ 427 h 427"/>
              <a:gd name="T8" fmla="*/ 82 w 82"/>
              <a:gd name="T9" fmla="*/ 427 h 427"/>
              <a:gd name="T10" fmla="*/ 82 w 82"/>
              <a:gd name="T11" fmla="*/ 66 h 427"/>
              <a:gd name="T12" fmla="*/ 0 w 82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427">
                <a:moveTo>
                  <a:pt x="0" y="0"/>
                </a:moveTo>
                <a:cubicBezTo>
                  <a:pt x="10" y="67"/>
                  <a:pt x="10" y="67"/>
                  <a:pt x="10" y="67"/>
                </a:cubicBezTo>
                <a:cubicBezTo>
                  <a:pt x="10" y="67"/>
                  <a:pt x="26" y="98"/>
                  <a:pt x="59" y="110"/>
                </a:cubicBezTo>
                <a:cubicBezTo>
                  <a:pt x="59" y="427"/>
                  <a:pt x="59" y="427"/>
                  <a:pt x="59" y="427"/>
                </a:cubicBezTo>
                <a:cubicBezTo>
                  <a:pt x="82" y="427"/>
                  <a:pt x="82" y="427"/>
                  <a:pt x="82" y="427"/>
                </a:cubicBezTo>
                <a:cubicBezTo>
                  <a:pt x="82" y="66"/>
                  <a:pt x="82" y="66"/>
                  <a:pt x="82" y="66"/>
                </a:cubicBezTo>
                <a:cubicBezTo>
                  <a:pt x="82" y="66"/>
                  <a:pt x="53" y="17"/>
                  <a:pt x="0" y="0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7" name="Freeform 64"/>
          <p:cNvSpPr>
            <a:spLocks/>
          </p:cNvSpPr>
          <p:nvPr/>
        </p:nvSpPr>
        <p:spPr bwMode="auto">
          <a:xfrm>
            <a:off x="3112494" y="4661424"/>
            <a:ext cx="207142" cy="189412"/>
          </a:xfrm>
          <a:custGeom>
            <a:avLst/>
            <a:gdLst>
              <a:gd name="T0" fmla="*/ 1 w 120"/>
              <a:gd name="T1" fmla="*/ 0 h 108"/>
              <a:gd name="T2" fmla="*/ 42 w 120"/>
              <a:gd name="T3" fmla="*/ 108 h 108"/>
              <a:gd name="T4" fmla="*/ 120 w 120"/>
              <a:gd name="T5" fmla="*/ 108 h 108"/>
              <a:gd name="T6" fmla="*/ 120 w 120"/>
              <a:gd name="T7" fmla="*/ 45 h 108"/>
              <a:gd name="T8" fmla="*/ 93 w 120"/>
              <a:gd name="T9" fmla="*/ 0 h 108"/>
              <a:gd name="T10" fmla="*/ 1 w 120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08">
                <a:moveTo>
                  <a:pt x="1" y="0"/>
                </a:moveTo>
                <a:cubicBezTo>
                  <a:pt x="1" y="0"/>
                  <a:pt x="0" y="86"/>
                  <a:pt x="42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93" y="0"/>
                  <a:pt x="93" y="0"/>
                  <a:pt x="9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8" name="Freeform 65"/>
          <p:cNvSpPr>
            <a:spLocks/>
          </p:cNvSpPr>
          <p:nvPr/>
        </p:nvSpPr>
        <p:spPr bwMode="auto">
          <a:xfrm>
            <a:off x="3319636" y="4661424"/>
            <a:ext cx="202735" cy="189412"/>
          </a:xfrm>
          <a:custGeom>
            <a:avLst/>
            <a:gdLst>
              <a:gd name="T0" fmla="*/ 116 w 117"/>
              <a:gd name="T1" fmla="*/ 0 h 108"/>
              <a:gd name="T2" fmla="*/ 76 w 117"/>
              <a:gd name="T3" fmla="*/ 108 h 108"/>
              <a:gd name="T4" fmla="*/ 0 w 117"/>
              <a:gd name="T5" fmla="*/ 108 h 108"/>
              <a:gd name="T6" fmla="*/ 0 w 117"/>
              <a:gd name="T7" fmla="*/ 45 h 108"/>
              <a:gd name="T8" fmla="*/ 26 w 117"/>
              <a:gd name="T9" fmla="*/ 0 h 108"/>
              <a:gd name="T10" fmla="*/ 116 w 117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108">
                <a:moveTo>
                  <a:pt x="116" y="0"/>
                </a:moveTo>
                <a:cubicBezTo>
                  <a:pt x="116" y="0"/>
                  <a:pt x="117" y="86"/>
                  <a:pt x="76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45"/>
                  <a:pt x="0" y="45"/>
                  <a:pt x="0" y="45"/>
                </a:cubicBezTo>
                <a:cubicBezTo>
                  <a:pt x="26" y="0"/>
                  <a:pt x="26" y="0"/>
                  <a:pt x="26" y="0"/>
                </a:cubicBezTo>
                <a:lnTo>
                  <a:pt x="116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9" name="Rectangle 66"/>
          <p:cNvSpPr>
            <a:spLocks noChangeArrowheads="1"/>
          </p:cNvSpPr>
          <p:nvPr/>
        </p:nvSpPr>
        <p:spPr bwMode="auto">
          <a:xfrm>
            <a:off x="3800029" y="4470532"/>
            <a:ext cx="348175" cy="189412"/>
          </a:xfrm>
          <a:prstGeom prst="rect">
            <a:avLst/>
          </a:prstGeom>
          <a:solidFill>
            <a:srgbClr val="B1B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0" name="Freeform 67"/>
          <p:cNvSpPr>
            <a:spLocks/>
          </p:cNvSpPr>
          <p:nvPr/>
        </p:nvSpPr>
        <p:spPr bwMode="auto">
          <a:xfrm>
            <a:off x="3788276" y="3946688"/>
            <a:ext cx="374619" cy="593394"/>
          </a:xfrm>
          <a:custGeom>
            <a:avLst/>
            <a:gdLst>
              <a:gd name="T0" fmla="*/ 143 w 217"/>
              <a:gd name="T1" fmla="*/ 340 h 340"/>
              <a:gd name="T2" fmla="*/ 74 w 217"/>
              <a:gd name="T3" fmla="*/ 340 h 340"/>
              <a:gd name="T4" fmla="*/ 0 w 217"/>
              <a:gd name="T5" fmla="*/ 266 h 340"/>
              <a:gd name="T6" fmla="*/ 0 w 217"/>
              <a:gd name="T7" fmla="*/ 74 h 340"/>
              <a:gd name="T8" fmla="*/ 74 w 217"/>
              <a:gd name="T9" fmla="*/ 0 h 340"/>
              <a:gd name="T10" fmla="*/ 83 w 217"/>
              <a:gd name="T11" fmla="*/ 0 h 340"/>
              <a:gd name="T12" fmla="*/ 143 w 217"/>
              <a:gd name="T13" fmla="*/ 0 h 340"/>
              <a:gd name="T14" fmla="*/ 217 w 217"/>
              <a:gd name="T15" fmla="*/ 74 h 340"/>
              <a:gd name="T16" fmla="*/ 217 w 217"/>
              <a:gd name="T17" fmla="*/ 266 h 340"/>
              <a:gd name="T18" fmla="*/ 143 w 217"/>
              <a:gd name="T1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" h="340">
                <a:moveTo>
                  <a:pt x="143" y="340"/>
                </a:moveTo>
                <a:cubicBezTo>
                  <a:pt x="74" y="340"/>
                  <a:pt x="74" y="340"/>
                  <a:pt x="74" y="340"/>
                </a:cubicBezTo>
                <a:cubicBezTo>
                  <a:pt x="34" y="340"/>
                  <a:pt x="0" y="306"/>
                  <a:pt x="0" y="266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4"/>
                  <a:pt x="34" y="0"/>
                  <a:pt x="7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84" y="0"/>
                  <a:pt x="217" y="34"/>
                  <a:pt x="217" y="74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17" y="306"/>
                  <a:pt x="184" y="340"/>
                  <a:pt x="143" y="340"/>
                </a:cubicBez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1" name="Rectangle 68"/>
          <p:cNvSpPr>
            <a:spLocks noChangeArrowheads="1"/>
          </p:cNvSpPr>
          <p:nvPr/>
        </p:nvSpPr>
        <p:spPr bwMode="auto">
          <a:xfrm>
            <a:off x="3930778" y="4540082"/>
            <a:ext cx="94022" cy="12134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2" name="Freeform 69"/>
          <p:cNvSpPr>
            <a:spLocks/>
          </p:cNvSpPr>
          <p:nvPr/>
        </p:nvSpPr>
        <p:spPr bwMode="auto">
          <a:xfrm>
            <a:off x="3742734" y="4165696"/>
            <a:ext cx="45542" cy="93226"/>
          </a:xfrm>
          <a:custGeom>
            <a:avLst/>
            <a:gdLst>
              <a:gd name="T0" fmla="*/ 26 w 26"/>
              <a:gd name="T1" fmla="*/ 0 h 53"/>
              <a:gd name="T2" fmla="*/ 0 w 26"/>
              <a:gd name="T3" fmla="*/ 27 h 53"/>
              <a:gd name="T4" fmla="*/ 26 w 26"/>
              <a:gd name="T5" fmla="*/ 53 h 53"/>
              <a:gd name="T6" fmla="*/ 26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26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1"/>
                  <a:pt x="12" y="53"/>
                  <a:pt x="26" y="53"/>
                </a:cubicBezTo>
                <a:lnTo>
                  <a:pt x="26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3" name="Freeform 70"/>
          <p:cNvSpPr>
            <a:spLocks/>
          </p:cNvSpPr>
          <p:nvPr/>
        </p:nvSpPr>
        <p:spPr bwMode="auto">
          <a:xfrm>
            <a:off x="4162895" y="4165696"/>
            <a:ext cx="45542" cy="93226"/>
          </a:xfrm>
          <a:custGeom>
            <a:avLst/>
            <a:gdLst>
              <a:gd name="T0" fmla="*/ 0 w 26"/>
              <a:gd name="T1" fmla="*/ 0 h 53"/>
              <a:gd name="T2" fmla="*/ 26 w 26"/>
              <a:gd name="T3" fmla="*/ 27 h 53"/>
              <a:gd name="T4" fmla="*/ 0 w 26"/>
              <a:gd name="T5" fmla="*/ 53 h 53"/>
              <a:gd name="T6" fmla="*/ 0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0" y="0"/>
                </a:moveTo>
                <a:cubicBezTo>
                  <a:pt x="15" y="0"/>
                  <a:pt x="26" y="12"/>
                  <a:pt x="26" y="27"/>
                </a:cubicBezTo>
                <a:cubicBezTo>
                  <a:pt x="26" y="41"/>
                  <a:pt x="15" y="53"/>
                  <a:pt x="0" y="5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4" name="Freeform 71"/>
          <p:cNvSpPr>
            <a:spLocks/>
          </p:cNvSpPr>
          <p:nvPr/>
        </p:nvSpPr>
        <p:spPr bwMode="auto">
          <a:xfrm>
            <a:off x="3703069" y="4661424"/>
            <a:ext cx="550910" cy="189412"/>
          </a:xfrm>
          <a:custGeom>
            <a:avLst/>
            <a:gdLst>
              <a:gd name="T0" fmla="*/ 318 w 318"/>
              <a:gd name="T1" fmla="*/ 108 h 108"/>
              <a:gd name="T2" fmla="*/ 318 w 318"/>
              <a:gd name="T3" fmla="*/ 30 h 108"/>
              <a:gd name="T4" fmla="*/ 289 w 318"/>
              <a:gd name="T5" fmla="*/ 0 h 108"/>
              <a:gd name="T6" fmla="*/ 30 w 318"/>
              <a:gd name="T7" fmla="*/ 0 h 108"/>
              <a:gd name="T8" fmla="*/ 0 w 318"/>
              <a:gd name="T9" fmla="*/ 30 h 108"/>
              <a:gd name="T10" fmla="*/ 0 w 318"/>
              <a:gd name="T11" fmla="*/ 108 h 108"/>
              <a:gd name="T12" fmla="*/ 318 w 318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8" h="108">
                <a:moveTo>
                  <a:pt x="318" y="108"/>
                </a:moveTo>
                <a:cubicBezTo>
                  <a:pt x="318" y="30"/>
                  <a:pt x="318" y="30"/>
                  <a:pt x="318" y="30"/>
                </a:cubicBezTo>
                <a:cubicBezTo>
                  <a:pt x="318" y="13"/>
                  <a:pt x="305" y="0"/>
                  <a:pt x="28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108"/>
                  <a:pt x="0" y="108"/>
                  <a:pt x="0" y="108"/>
                </a:cubicBezTo>
                <a:lnTo>
                  <a:pt x="318" y="108"/>
                </a:ln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5" name="Freeform 72"/>
          <p:cNvSpPr>
            <a:spLocks/>
          </p:cNvSpPr>
          <p:nvPr/>
        </p:nvSpPr>
        <p:spPr bwMode="auto">
          <a:xfrm>
            <a:off x="3772116" y="3868260"/>
            <a:ext cx="283535" cy="793165"/>
          </a:xfrm>
          <a:custGeom>
            <a:avLst/>
            <a:gdLst>
              <a:gd name="T0" fmla="*/ 164 w 164"/>
              <a:gd name="T1" fmla="*/ 95 h 455"/>
              <a:gd name="T2" fmla="*/ 23 w 164"/>
              <a:gd name="T3" fmla="*/ 162 h 455"/>
              <a:gd name="T4" fmla="*/ 23 w 164"/>
              <a:gd name="T5" fmla="*/ 455 h 455"/>
              <a:gd name="T6" fmla="*/ 0 w 164"/>
              <a:gd name="T7" fmla="*/ 455 h 455"/>
              <a:gd name="T8" fmla="*/ 0 w 164"/>
              <a:gd name="T9" fmla="*/ 95 h 455"/>
              <a:gd name="T10" fmla="*/ 154 w 164"/>
              <a:gd name="T11" fmla="*/ 28 h 455"/>
              <a:gd name="T12" fmla="*/ 164 w 164"/>
              <a:gd name="T13" fmla="*/ 9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455">
                <a:moveTo>
                  <a:pt x="164" y="95"/>
                </a:moveTo>
                <a:cubicBezTo>
                  <a:pt x="164" y="95"/>
                  <a:pt x="106" y="150"/>
                  <a:pt x="23" y="162"/>
                </a:cubicBezTo>
                <a:cubicBezTo>
                  <a:pt x="23" y="455"/>
                  <a:pt x="23" y="455"/>
                  <a:pt x="23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30" y="0"/>
                  <a:pt x="154" y="28"/>
                </a:cubicBezTo>
                <a:lnTo>
                  <a:pt x="164" y="95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6" name="Freeform 73"/>
          <p:cNvSpPr>
            <a:spLocks/>
          </p:cNvSpPr>
          <p:nvPr/>
        </p:nvSpPr>
        <p:spPr bwMode="auto">
          <a:xfrm>
            <a:off x="4039491" y="3917092"/>
            <a:ext cx="139564" cy="744332"/>
          </a:xfrm>
          <a:custGeom>
            <a:avLst/>
            <a:gdLst>
              <a:gd name="T0" fmla="*/ 0 w 81"/>
              <a:gd name="T1" fmla="*/ 0 h 427"/>
              <a:gd name="T2" fmla="*/ 10 w 81"/>
              <a:gd name="T3" fmla="*/ 67 h 427"/>
              <a:gd name="T4" fmla="*/ 59 w 81"/>
              <a:gd name="T5" fmla="*/ 110 h 427"/>
              <a:gd name="T6" fmla="*/ 59 w 81"/>
              <a:gd name="T7" fmla="*/ 427 h 427"/>
              <a:gd name="T8" fmla="*/ 81 w 81"/>
              <a:gd name="T9" fmla="*/ 427 h 427"/>
              <a:gd name="T10" fmla="*/ 81 w 81"/>
              <a:gd name="T11" fmla="*/ 66 h 427"/>
              <a:gd name="T12" fmla="*/ 0 w 81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427">
                <a:moveTo>
                  <a:pt x="0" y="0"/>
                </a:moveTo>
                <a:cubicBezTo>
                  <a:pt x="10" y="67"/>
                  <a:pt x="10" y="67"/>
                  <a:pt x="10" y="67"/>
                </a:cubicBezTo>
                <a:cubicBezTo>
                  <a:pt x="10" y="67"/>
                  <a:pt x="26" y="98"/>
                  <a:pt x="59" y="110"/>
                </a:cubicBezTo>
                <a:cubicBezTo>
                  <a:pt x="59" y="427"/>
                  <a:pt x="59" y="427"/>
                  <a:pt x="59" y="427"/>
                </a:cubicBezTo>
                <a:cubicBezTo>
                  <a:pt x="81" y="427"/>
                  <a:pt x="81" y="427"/>
                  <a:pt x="81" y="42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66"/>
                  <a:pt x="53" y="17"/>
                  <a:pt x="0" y="0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7" name="Freeform 74"/>
          <p:cNvSpPr>
            <a:spLocks/>
          </p:cNvSpPr>
          <p:nvPr/>
        </p:nvSpPr>
        <p:spPr bwMode="auto">
          <a:xfrm>
            <a:off x="3770647" y="4661424"/>
            <a:ext cx="207142" cy="189412"/>
          </a:xfrm>
          <a:custGeom>
            <a:avLst/>
            <a:gdLst>
              <a:gd name="T0" fmla="*/ 1 w 120"/>
              <a:gd name="T1" fmla="*/ 0 h 108"/>
              <a:gd name="T2" fmla="*/ 42 w 120"/>
              <a:gd name="T3" fmla="*/ 108 h 108"/>
              <a:gd name="T4" fmla="*/ 120 w 120"/>
              <a:gd name="T5" fmla="*/ 108 h 108"/>
              <a:gd name="T6" fmla="*/ 120 w 120"/>
              <a:gd name="T7" fmla="*/ 45 h 108"/>
              <a:gd name="T8" fmla="*/ 93 w 120"/>
              <a:gd name="T9" fmla="*/ 0 h 108"/>
              <a:gd name="T10" fmla="*/ 1 w 120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08">
                <a:moveTo>
                  <a:pt x="1" y="0"/>
                </a:moveTo>
                <a:cubicBezTo>
                  <a:pt x="1" y="0"/>
                  <a:pt x="0" y="86"/>
                  <a:pt x="42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93" y="0"/>
                  <a:pt x="93" y="0"/>
                  <a:pt x="9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8" name="Freeform 75"/>
          <p:cNvSpPr>
            <a:spLocks/>
          </p:cNvSpPr>
          <p:nvPr/>
        </p:nvSpPr>
        <p:spPr bwMode="auto">
          <a:xfrm>
            <a:off x="3977789" y="4661424"/>
            <a:ext cx="202735" cy="189412"/>
          </a:xfrm>
          <a:custGeom>
            <a:avLst/>
            <a:gdLst>
              <a:gd name="T0" fmla="*/ 116 w 117"/>
              <a:gd name="T1" fmla="*/ 0 h 108"/>
              <a:gd name="T2" fmla="*/ 76 w 117"/>
              <a:gd name="T3" fmla="*/ 108 h 108"/>
              <a:gd name="T4" fmla="*/ 0 w 117"/>
              <a:gd name="T5" fmla="*/ 108 h 108"/>
              <a:gd name="T6" fmla="*/ 0 w 117"/>
              <a:gd name="T7" fmla="*/ 45 h 108"/>
              <a:gd name="T8" fmla="*/ 26 w 117"/>
              <a:gd name="T9" fmla="*/ 0 h 108"/>
              <a:gd name="T10" fmla="*/ 116 w 117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108">
                <a:moveTo>
                  <a:pt x="116" y="0"/>
                </a:moveTo>
                <a:cubicBezTo>
                  <a:pt x="116" y="0"/>
                  <a:pt x="117" y="86"/>
                  <a:pt x="76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45"/>
                  <a:pt x="0" y="45"/>
                  <a:pt x="0" y="45"/>
                </a:cubicBezTo>
                <a:cubicBezTo>
                  <a:pt x="26" y="0"/>
                  <a:pt x="26" y="0"/>
                  <a:pt x="26" y="0"/>
                </a:cubicBezTo>
                <a:lnTo>
                  <a:pt x="116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9" name="Rectangle 76"/>
          <p:cNvSpPr>
            <a:spLocks noChangeArrowheads="1"/>
          </p:cNvSpPr>
          <p:nvPr/>
        </p:nvSpPr>
        <p:spPr bwMode="auto">
          <a:xfrm>
            <a:off x="4458182" y="4470532"/>
            <a:ext cx="349644" cy="189412"/>
          </a:xfrm>
          <a:prstGeom prst="rect">
            <a:avLst/>
          </a:prstGeom>
          <a:solidFill>
            <a:srgbClr val="B1B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0" name="Freeform 77"/>
          <p:cNvSpPr>
            <a:spLocks/>
          </p:cNvSpPr>
          <p:nvPr/>
        </p:nvSpPr>
        <p:spPr bwMode="auto">
          <a:xfrm>
            <a:off x="4447899" y="3946688"/>
            <a:ext cx="376088" cy="593394"/>
          </a:xfrm>
          <a:custGeom>
            <a:avLst/>
            <a:gdLst>
              <a:gd name="T0" fmla="*/ 143 w 217"/>
              <a:gd name="T1" fmla="*/ 340 h 340"/>
              <a:gd name="T2" fmla="*/ 74 w 217"/>
              <a:gd name="T3" fmla="*/ 340 h 340"/>
              <a:gd name="T4" fmla="*/ 0 w 217"/>
              <a:gd name="T5" fmla="*/ 266 h 340"/>
              <a:gd name="T6" fmla="*/ 0 w 217"/>
              <a:gd name="T7" fmla="*/ 74 h 340"/>
              <a:gd name="T8" fmla="*/ 74 w 217"/>
              <a:gd name="T9" fmla="*/ 0 h 340"/>
              <a:gd name="T10" fmla="*/ 83 w 217"/>
              <a:gd name="T11" fmla="*/ 0 h 340"/>
              <a:gd name="T12" fmla="*/ 143 w 217"/>
              <a:gd name="T13" fmla="*/ 0 h 340"/>
              <a:gd name="T14" fmla="*/ 217 w 217"/>
              <a:gd name="T15" fmla="*/ 74 h 340"/>
              <a:gd name="T16" fmla="*/ 217 w 217"/>
              <a:gd name="T17" fmla="*/ 266 h 340"/>
              <a:gd name="T18" fmla="*/ 143 w 217"/>
              <a:gd name="T1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" h="340">
                <a:moveTo>
                  <a:pt x="143" y="340"/>
                </a:moveTo>
                <a:cubicBezTo>
                  <a:pt x="74" y="340"/>
                  <a:pt x="74" y="340"/>
                  <a:pt x="74" y="340"/>
                </a:cubicBezTo>
                <a:cubicBezTo>
                  <a:pt x="33" y="340"/>
                  <a:pt x="0" y="306"/>
                  <a:pt x="0" y="266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4"/>
                  <a:pt x="33" y="0"/>
                  <a:pt x="7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83" y="0"/>
                  <a:pt x="217" y="34"/>
                  <a:pt x="217" y="74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17" y="306"/>
                  <a:pt x="183" y="340"/>
                  <a:pt x="143" y="340"/>
                </a:cubicBez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1" name="Rectangle 78"/>
          <p:cNvSpPr>
            <a:spLocks noChangeArrowheads="1"/>
          </p:cNvSpPr>
          <p:nvPr/>
        </p:nvSpPr>
        <p:spPr bwMode="auto">
          <a:xfrm>
            <a:off x="4591870" y="4540082"/>
            <a:ext cx="92553" cy="12134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2" name="Freeform 79"/>
          <p:cNvSpPr>
            <a:spLocks/>
          </p:cNvSpPr>
          <p:nvPr/>
        </p:nvSpPr>
        <p:spPr bwMode="auto">
          <a:xfrm>
            <a:off x="4402357" y="4165696"/>
            <a:ext cx="45542" cy="93226"/>
          </a:xfrm>
          <a:custGeom>
            <a:avLst/>
            <a:gdLst>
              <a:gd name="T0" fmla="*/ 26 w 26"/>
              <a:gd name="T1" fmla="*/ 0 h 53"/>
              <a:gd name="T2" fmla="*/ 0 w 26"/>
              <a:gd name="T3" fmla="*/ 27 h 53"/>
              <a:gd name="T4" fmla="*/ 26 w 26"/>
              <a:gd name="T5" fmla="*/ 53 h 53"/>
              <a:gd name="T6" fmla="*/ 26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26" y="0"/>
                </a:moveTo>
                <a:cubicBezTo>
                  <a:pt x="11" y="0"/>
                  <a:pt x="0" y="12"/>
                  <a:pt x="0" y="27"/>
                </a:cubicBezTo>
                <a:cubicBezTo>
                  <a:pt x="0" y="41"/>
                  <a:pt x="11" y="53"/>
                  <a:pt x="26" y="53"/>
                </a:cubicBezTo>
                <a:lnTo>
                  <a:pt x="26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3" name="Freeform 80"/>
          <p:cNvSpPr>
            <a:spLocks/>
          </p:cNvSpPr>
          <p:nvPr/>
        </p:nvSpPr>
        <p:spPr bwMode="auto">
          <a:xfrm>
            <a:off x="4823986" y="4165696"/>
            <a:ext cx="44073" cy="93226"/>
          </a:xfrm>
          <a:custGeom>
            <a:avLst/>
            <a:gdLst>
              <a:gd name="T0" fmla="*/ 0 w 26"/>
              <a:gd name="T1" fmla="*/ 0 h 53"/>
              <a:gd name="T2" fmla="*/ 26 w 26"/>
              <a:gd name="T3" fmla="*/ 27 h 53"/>
              <a:gd name="T4" fmla="*/ 0 w 26"/>
              <a:gd name="T5" fmla="*/ 53 h 53"/>
              <a:gd name="T6" fmla="*/ 0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0" y="0"/>
                </a:moveTo>
                <a:cubicBezTo>
                  <a:pt x="14" y="0"/>
                  <a:pt x="26" y="12"/>
                  <a:pt x="26" y="27"/>
                </a:cubicBezTo>
                <a:cubicBezTo>
                  <a:pt x="26" y="41"/>
                  <a:pt x="14" y="53"/>
                  <a:pt x="0" y="5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4" name="Freeform 81"/>
          <p:cNvSpPr>
            <a:spLocks/>
          </p:cNvSpPr>
          <p:nvPr/>
        </p:nvSpPr>
        <p:spPr bwMode="auto">
          <a:xfrm>
            <a:off x="4362691" y="4661424"/>
            <a:ext cx="550910" cy="189412"/>
          </a:xfrm>
          <a:custGeom>
            <a:avLst/>
            <a:gdLst>
              <a:gd name="T0" fmla="*/ 318 w 318"/>
              <a:gd name="T1" fmla="*/ 108 h 108"/>
              <a:gd name="T2" fmla="*/ 318 w 318"/>
              <a:gd name="T3" fmla="*/ 30 h 108"/>
              <a:gd name="T4" fmla="*/ 288 w 318"/>
              <a:gd name="T5" fmla="*/ 0 h 108"/>
              <a:gd name="T6" fmla="*/ 29 w 318"/>
              <a:gd name="T7" fmla="*/ 0 h 108"/>
              <a:gd name="T8" fmla="*/ 0 w 318"/>
              <a:gd name="T9" fmla="*/ 30 h 108"/>
              <a:gd name="T10" fmla="*/ 0 w 318"/>
              <a:gd name="T11" fmla="*/ 108 h 108"/>
              <a:gd name="T12" fmla="*/ 318 w 318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8" h="108">
                <a:moveTo>
                  <a:pt x="318" y="108"/>
                </a:moveTo>
                <a:cubicBezTo>
                  <a:pt x="318" y="30"/>
                  <a:pt x="318" y="30"/>
                  <a:pt x="318" y="30"/>
                </a:cubicBezTo>
                <a:cubicBezTo>
                  <a:pt x="318" y="13"/>
                  <a:pt x="305" y="0"/>
                  <a:pt x="28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108"/>
                  <a:pt x="0" y="108"/>
                  <a:pt x="0" y="108"/>
                </a:cubicBezTo>
                <a:lnTo>
                  <a:pt x="318" y="108"/>
                </a:ln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5" name="Freeform 82"/>
          <p:cNvSpPr>
            <a:spLocks/>
          </p:cNvSpPr>
          <p:nvPr/>
        </p:nvSpPr>
        <p:spPr bwMode="auto">
          <a:xfrm>
            <a:off x="4431739" y="3868260"/>
            <a:ext cx="282066" cy="793165"/>
          </a:xfrm>
          <a:custGeom>
            <a:avLst/>
            <a:gdLst>
              <a:gd name="T0" fmla="*/ 163 w 163"/>
              <a:gd name="T1" fmla="*/ 95 h 455"/>
              <a:gd name="T2" fmla="*/ 22 w 163"/>
              <a:gd name="T3" fmla="*/ 162 h 455"/>
              <a:gd name="T4" fmla="*/ 22 w 163"/>
              <a:gd name="T5" fmla="*/ 455 h 455"/>
              <a:gd name="T6" fmla="*/ 0 w 163"/>
              <a:gd name="T7" fmla="*/ 455 h 455"/>
              <a:gd name="T8" fmla="*/ 0 w 163"/>
              <a:gd name="T9" fmla="*/ 95 h 455"/>
              <a:gd name="T10" fmla="*/ 153 w 163"/>
              <a:gd name="T11" fmla="*/ 28 h 455"/>
              <a:gd name="T12" fmla="*/ 163 w 163"/>
              <a:gd name="T13" fmla="*/ 9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" h="455">
                <a:moveTo>
                  <a:pt x="163" y="95"/>
                </a:moveTo>
                <a:cubicBezTo>
                  <a:pt x="163" y="95"/>
                  <a:pt x="105" y="150"/>
                  <a:pt x="22" y="162"/>
                </a:cubicBezTo>
                <a:cubicBezTo>
                  <a:pt x="22" y="455"/>
                  <a:pt x="22" y="455"/>
                  <a:pt x="22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30" y="0"/>
                  <a:pt x="153" y="28"/>
                </a:cubicBezTo>
                <a:lnTo>
                  <a:pt x="163" y="95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6" name="Freeform 83"/>
          <p:cNvSpPr>
            <a:spLocks/>
          </p:cNvSpPr>
          <p:nvPr/>
        </p:nvSpPr>
        <p:spPr bwMode="auto">
          <a:xfrm>
            <a:off x="4697644" y="3917092"/>
            <a:ext cx="141033" cy="744332"/>
          </a:xfrm>
          <a:custGeom>
            <a:avLst/>
            <a:gdLst>
              <a:gd name="T0" fmla="*/ 0 w 82"/>
              <a:gd name="T1" fmla="*/ 0 h 427"/>
              <a:gd name="T2" fmla="*/ 10 w 82"/>
              <a:gd name="T3" fmla="*/ 67 h 427"/>
              <a:gd name="T4" fmla="*/ 59 w 82"/>
              <a:gd name="T5" fmla="*/ 110 h 427"/>
              <a:gd name="T6" fmla="*/ 59 w 82"/>
              <a:gd name="T7" fmla="*/ 427 h 427"/>
              <a:gd name="T8" fmla="*/ 82 w 82"/>
              <a:gd name="T9" fmla="*/ 427 h 427"/>
              <a:gd name="T10" fmla="*/ 82 w 82"/>
              <a:gd name="T11" fmla="*/ 66 h 427"/>
              <a:gd name="T12" fmla="*/ 0 w 82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427">
                <a:moveTo>
                  <a:pt x="0" y="0"/>
                </a:moveTo>
                <a:cubicBezTo>
                  <a:pt x="10" y="67"/>
                  <a:pt x="10" y="67"/>
                  <a:pt x="10" y="67"/>
                </a:cubicBezTo>
                <a:cubicBezTo>
                  <a:pt x="10" y="67"/>
                  <a:pt x="26" y="98"/>
                  <a:pt x="59" y="110"/>
                </a:cubicBezTo>
                <a:cubicBezTo>
                  <a:pt x="59" y="427"/>
                  <a:pt x="59" y="427"/>
                  <a:pt x="59" y="427"/>
                </a:cubicBezTo>
                <a:cubicBezTo>
                  <a:pt x="82" y="427"/>
                  <a:pt x="82" y="427"/>
                  <a:pt x="82" y="427"/>
                </a:cubicBezTo>
                <a:cubicBezTo>
                  <a:pt x="82" y="66"/>
                  <a:pt x="82" y="66"/>
                  <a:pt x="82" y="66"/>
                </a:cubicBezTo>
                <a:cubicBezTo>
                  <a:pt x="82" y="66"/>
                  <a:pt x="53" y="17"/>
                  <a:pt x="0" y="0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7" name="Freeform 84"/>
          <p:cNvSpPr>
            <a:spLocks/>
          </p:cNvSpPr>
          <p:nvPr/>
        </p:nvSpPr>
        <p:spPr bwMode="auto">
          <a:xfrm>
            <a:off x="4430270" y="4661424"/>
            <a:ext cx="208611" cy="189412"/>
          </a:xfrm>
          <a:custGeom>
            <a:avLst/>
            <a:gdLst>
              <a:gd name="T0" fmla="*/ 1 w 120"/>
              <a:gd name="T1" fmla="*/ 0 h 108"/>
              <a:gd name="T2" fmla="*/ 42 w 120"/>
              <a:gd name="T3" fmla="*/ 108 h 108"/>
              <a:gd name="T4" fmla="*/ 120 w 120"/>
              <a:gd name="T5" fmla="*/ 108 h 108"/>
              <a:gd name="T6" fmla="*/ 120 w 120"/>
              <a:gd name="T7" fmla="*/ 45 h 108"/>
              <a:gd name="T8" fmla="*/ 93 w 120"/>
              <a:gd name="T9" fmla="*/ 0 h 108"/>
              <a:gd name="T10" fmla="*/ 1 w 120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08">
                <a:moveTo>
                  <a:pt x="1" y="0"/>
                </a:moveTo>
                <a:cubicBezTo>
                  <a:pt x="1" y="0"/>
                  <a:pt x="0" y="86"/>
                  <a:pt x="42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93" y="0"/>
                  <a:pt x="93" y="0"/>
                  <a:pt x="9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8" name="Freeform 85"/>
          <p:cNvSpPr>
            <a:spLocks/>
          </p:cNvSpPr>
          <p:nvPr/>
        </p:nvSpPr>
        <p:spPr bwMode="auto">
          <a:xfrm>
            <a:off x="4638881" y="4661424"/>
            <a:ext cx="202735" cy="189412"/>
          </a:xfrm>
          <a:custGeom>
            <a:avLst/>
            <a:gdLst>
              <a:gd name="T0" fmla="*/ 116 w 117"/>
              <a:gd name="T1" fmla="*/ 0 h 108"/>
              <a:gd name="T2" fmla="*/ 76 w 117"/>
              <a:gd name="T3" fmla="*/ 108 h 108"/>
              <a:gd name="T4" fmla="*/ 0 w 117"/>
              <a:gd name="T5" fmla="*/ 108 h 108"/>
              <a:gd name="T6" fmla="*/ 0 w 117"/>
              <a:gd name="T7" fmla="*/ 45 h 108"/>
              <a:gd name="T8" fmla="*/ 26 w 117"/>
              <a:gd name="T9" fmla="*/ 0 h 108"/>
              <a:gd name="T10" fmla="*/ 116 w 117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108">
                <a:moveTo>
                  <a:pt x="116" y="0"/>
                </a:moveTo>
                <a:cubicBezTo>
                  <a:pt x="116" y="0"/>
                  <a:pt x="117" y="86"/>
                  <a:pt x="76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45"/>
                  <a:pt x="0" y="45"/>
                  <a:pt x="0" y="45"/>
                </a:cubicBezTo>
                <a:cubicBezTo>
                  <a:pt x="26" y="0"/>
                  <a:pt x="26" y="0"/>
                  <a:pt x="26" y="0"/>
                </a:cubicBezTo>
                <a:lnTo>
                  <a:pt x="116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9" name="Rectangle 86"/>
          <p:cNvSpPr>
            <a:spLocks noChangeArrowheads="1"/>
          </p:cNvSpPr>
          <p:nvPr/>
        </p:nvSpPr>
        <p:spPr bwMode="auto">
          <a:xfrm>
            <a:off x="5117805" y="4470532"/>
            <a:ext cx="348175" cy="189412"/>
          </a:xfrm>
          <a:prstGeom prst="rect">
            <a:avLst/>
          </a:prstGeom>
          <a:solidFill>
            <a:srgbClr val="B1B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0" name="Freeform 87"/>
          <p:cNvSpPr>
            <a:spLocks/>
          </p:cNvSpPr>
          <p:nvPr/>
        </p:nvSpPr>
        <p:spPr bwMode="auto">
          <a:xfrm>
            <a:off x="5106052" y="3946688"/>
            <a:ext cx="376088" cy="593394"/>
          </a:xfrm>
          <a:custGeom>
            <a:avLst/>
            <a:gdLst>
              <a:gd name="T0" fmla="*/ 143 w 217"/>
              <a:gd name="T1" fmla="*/ 340 h 340"/>
              <a:gd name="T2" fmla="*/ 74 w 217"/>
              <a:gd name="T3" fmla="*/ 340 h 340"/>
              <a:gd name="T4" fmla="*/ 0 w 217"/>
              <a:gd name="T5" fmla="*/ 266 h 340"/>
              <a:gd name="T6" fmla="*/ 0 w 217"/>
              <a:gd name="T7" fmla="*/ 74 h 340"/>
              <a:gd name="T8" fmla="*/ 74 w 217"/>
              <a:gd name="T9" fmla="*/ 0 h 340"/>
              <a:gd name="T10" fmla="*/ 83 w 217"/>
              <a:gd name="T11" fmla="*/ 0 h 340"/>
              <a:gd name="T12" fmla="*/ 143 w 217"/>
              <a:gd name="T13" fmla="*/ 0 h 340"/>
              <a:gd name="T14" fmla="*/ 217 w 217"/>
              <a:gd name="T15" fmla="*/ 74 h 340"/>
              <a:gd name="T16" fmla="*/ 217 w 217"/>
              <a:gd name="T17" fmla="*/ 266 h 340"/>
              <a:gd name="T18" fmla="*/ 143 w 217"/>
              <a:gd name="T1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" h="340">
                <a:moveTo>
                  <a:pt x="143" y="340"/>
                </a:moveTo>
                <a:cubicBezTo>
                  <a:pt x="74" y="340"/>
                  <a:pt x="74" y="340"/>
                  <a:pt x="74" y="340"/>
                </a:cubicBezTo>
                <a:cubicBezTo>
                  <a:pt x="34" y="340"/>
                  <a:pt x="0" y="306"/>
                  <a:pt x="0" y="266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4"/>
                  <a:pt x="34" y="0"/>
                  <a:pt x="7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84" y="0"/>
                  <a:pt x="217" y="34"/>
                  <a:pt x="217" y="74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17" y="306"/>
                  <a:pt x="184" y="340"/>
                  <a:pt x="143" y="340"/>
                </a:cubicBez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1" name="Rectangle 88"/>
          <p:cNvSpPr>
            <a:spLocks noChangeArrowheads="1"/>
          </p:cNvSpPr>
          <p:nvPr/>
        </p:nvSpPr>
        <p:spPr bwMode="auto">
          <a:xfrm>
            <a:off x="5250023" y="4540082"/>
            <a:ext cx="92553" cy="12134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2" name="Freeform 89"/>
          <p:cNvSpPr>
            <a:spLocks/>
          </p:cNvSpPr>
          <p:nvPr/>
        </p:nvSpPr>
        <p:spPr bwMode="auto">
          <a:xfrm>
            <a:off x="5060510" y="4165696"/>
            <a:ext cx="45542" cy="93226"/>
          </a:xfrm>
          <a:custGeom>
            <a:avLst/>
            <a:gdLst>
              <a:gd name="T0" fmla="*/ 26 w 26"/>
              <a:gd name="T1" fmla="*/ 0 h 53"/>
              <a:gd name="T2" fmla="*/ 0 w 26"/>
              <a:gd name="T3" fmla="*/ 27 h 53"/>
              <a:gd name="T4" fmla="*/ 26 w 26"/>
              <a:gd name="T5" fmla="*/ 53 h 53"/>
              <a:gd name="T6" fmla="*/ 26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26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1"/>
                  <a:pt x="12" y="53"/>
                  <a:pt x="26" y="53"/>
                </a:cubicBezTo>
                <a:lnTo>
                  <a:pt x="26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3" name="Freeform 90"/>
          <p:cNvSpPr>
            <a:spLocks/>
          </p:cNvSpPr>
          <p:nvPr/>
        </p:nvSpPr>
        <p:spPr bwMode="auto">
          <a:xfrm>
            <a:off x="5482140" y="4165696"/>
            <a:ext cx="44073" cy="93226"/>
          </a:xfrm>
          <a:custGeom>
            <a:avLst/>
            <a:gdLst>
              <a:gd name="T0" fmla="*/ 0 w 26"/>
              <a:gd name="T1" fmla="*/ 0 h 53"/>
              <a:gd name="T2" fmla="*/ 26 w 26"/>
              <a:gd name="T3" fmla="*/ 27 h 53"/>
              <a:gd name="T4" fmla="*/ 0 w 26"/>
              <a:gd name="T5" fmla="*/ 53 h 53"/>
              <a:gd name="T6" fmla="*/ 0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0" y="0"/>
                </a:moveTo>
                <a:cubicBezTo>
                  <a:pt x="15" y="0"/>
                  <a:pt x="26" y="12"/>
                  <a:pt x="26" y="27"/>
                </a:cubicBezTo>
                <a:cubicBezTo>
                  <a:pt x="26" y="41"/>
                  <a:pt x="15" y="53"/>
                  <a:pt x="0" y="5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4" name="Freeform 91"/>
          <p:cNvSpPr>
            <a:spLocks/>
          </p:cNvSpPr>
          <p:nvPr/>
        </p:nvSpPr>
        <p:spPr bwMode="auto">
          <a:xfrm>
            <a:off x="5020845" y="4661424"/>
            <a:ext cx="550910" cy="189412"/>
          </a:xfrm>
          <a:custGeom>
            <a:avLst/>
            <a:gdLst>
              <a:gd name="T0" fmla="*/ 318 w 318"/>
              <a:gd name="T1" fmla="*/ 108 h 108"/>
              <a:gd name="T2" fmla="*/ 318 w 318"/>
              <a:gd name="T3" fmla="*/ 30 h 108"/>
              <a:gd name="T4" fmla="*/ 289 w 318"/>
              <a:gd name="T5" fmla="*/ 0 h 108"/>
              <a:gd name="T6" fmla="*/ 30 w 318"/>
              <a:gd name="T7" fmla="*/ 0 h 108"/>
              <a:gd name="T8" fmla="*/ 0 w 318"/>
              <a:gd name="T9" fmla="*/ 30 h 108"/>
              <a:gd name="T10" fmla="*/ 0 w 318"/>
              <a:gd name="T11" fmla="*/ 108 h 108"/>
              <a:gd name="T12" fmla="*/ 318 w 318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8" h="108">
                <a:moveTo>
                  <a:pt x="318" y="108"/>
                </a:moveTo>
                <a:cubicBezTo>
                  <a:pt x="318" y="30"/>
                  <a:pt x="318" y="30"/>
                  <a:pt x="318" y="30"/>
                </a:cubicBezTo>
                <a:cubicBezTo>
                  <a:pt x="318" y="13"/>
                  <a:pt x="305" y="0"/>
                  <a:pt x="28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108"/>
                  <a:pt x="0" y="108"/>
                  <a:pt x="0" y="108"/>
                </a:cubicBezTo>
                <a:lnTo>
                  <a:pt x="318" y="108"/>
                </a:ln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5" name="Freeform 92"/>
          <p:cNvSpPr>
            <a:spLocks/>
          </p:cNvSpPr>
          <p:nvPr/>
        </p:nvSpPr>
        <p:spPr bwMode="auto">
          <a:xfrm>
            <a:off x="5089892" y="3868260"/>
            <a:ext cx="285004" cy="793165"/>
          </a:xfrm>
          <a:custGeom>
            <a:avLst/>
            <a:gdLst>
              <a:gd name="T0" fmla="*/ 164 w 164"/>
              <a:gd name="T1" fmla="*/ 95 h 455"/>
              <a:gd name="T2" fmla="*/ 23 w 164"/>
              <a:gd name="T3" fmla="*/ 162 h 455"/>
              <a:gd name="T4" fmla="*/ 23 w 164"/>
              <a:gd name="T5" fmla="*/ 455 h 455"/>
              <a:gd name="T6" fmla="*/ 0 w 164"/>
              <a:gd name="T7" fmla="*/ 455 h 455"/>
              <a:gd name="T8" fmla="*/ 0 w 164"/>
              <a:gd name="T9" fmla="*/ 95 h 455"/>
              <a:gd name="T10" fmla="*/ 154 w 164"/>
              <a:gd name="T11" fmla="*/ 28 h 455"/>
              <a:gd name="T12" fmla="*/ 164 w 164"/>
              <a:gd name="T13" fmla="*/ 9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455">
                <a:moveTo>
                  <a:pt x="164" y="95"/>
                </a:moveTo>
                <a:cubicBezTo>
                  <a:pt x="164" y="95"/>
                  <a:pt x="106" y="150"/>
                  <a:pt x="23" y="162"/>
                </a:cubicBezTo>
                <a:cubicBezTo>
                  <a:pt x="23" y="455"/>
                  <a:pt x="23" y="455"/>
                  <a:pt x="23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30" y="0"/>
                  <a:pt x="154" y="28"/>
                </a:cubicBezTo>
                <a:lnTo>
                  <a:pt x="164" y="95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6" name="Freeform 93"/>
          <p:cNvSpPr>
            <a:spLocks/>
          </p:cNvSpPr>
          <p:nvPr/>
        </p:nvSpPr>
        <p:spPr bwMode="auto">
          <a:xfrm>
            <a:off x="5357267" y="3917092"/>
            <a:ext cx="139564" cy="744332"/>
          </a:xfrm>
          <a:custGeom>
            <a:avLst/>
            <a:gdLst>
              <a:gd name="T0" fmla="*/ 0 w 81"/>
              <a:gd name="T1" fmla="*/ 0 h 427"/>
              <a:gd name="T2" fmla="*/ 10 w 81"/>
              <a:gd name="T3" fmla="*/ 67 h 427"/>
              <a:gd name="T4" fmla="*/ 59 w 81"/>
              <a:gd name="T5" fmla="*/ 110 h 427"/>
              <a:gd name="T6" fmla="*/ 59 w 81"/>
              <a:gd name="T7" fmla="*/ 427 h 427"/>
              <a:gd name="T8" fmla="*/ 81 w 81"/>
              <a:gd name="T9" fmla="*/ 427 h 427"/>
              <a:gd name="T10" fmla="*/ 81 w 81"/>
              <a:gd name="T11" fmla="*/ 66 h 427"/>
              <a:gd name="T12" fmla="*/ 0 w 81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427">
                <a:moveTo>
                  <a:pt x="0" y="0"/>
                </a:moveTo>
                <a:cubicBezTo>
                  <a:pt x="10" y="67"/>
                  <a:pt x="10" y="67"/>
                  <a:pt x="10" y="67"/>
                </a:cubicBezTo>
                <a:cubicBezTo>
                  <a:pt x="10" y="67"/>
                  <a:pt x="26" y="98"/>
                  <a:pt x="59" y="110"/>
                </a:cubicBezTo>
                <a:cubicBezTo>
                  <a:pt x="59" y="427"/>
                  <a:pt x="59" y="427"/>
                  <a:pt x="59" y="427"/>
                </a:cubicBezTo>
                <a:cubicBezTo>
                  <a:pt x="81" y="427"/>
                  <a:pt x="81" y="427"/>
                  <a:pt x="81" y="42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66"/>
                  <a:pt x="53" y="17"/>
                  <a:pt x="0" y="0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7" name="Freeform 94"/>
          <p:cNvSpPr>
            <a:spLocks/>
          </p:cNvSpPr>
          <p:nvPr/>
        </p:nvSpPr>
        <p:spPr bwMode="auto">
          <a:xfrm>
            <a:off x="5088423" y="4661424"/>
            <a:ext cx="208611" cy="189412"/>
          </a:xfrm>
          <a:custGeom>
            <a:avLst/>
            <a:gdLst>
              <a:gd name="T0" fmla="*/ 1 w 120"/>
              <a:gd name="T1" fmla="*/ 0 h 108"/>
              <a:gd name="T2" fmla="*/ 42 w 120"/>
              <a:gd name="T3" fmla="*/ 108 h 108"/>
              <a:gd name="T4" fmla="*/ 120 w 120"/>
              <a:gd name="T5" fmla="*/ 108 h 108"/>
              <a:gd name="T6" fmla="*/ 120 w 120"/>
              <a:gd name="T7" fmla="*/ 45 h 108"/>
              <a:gd name="T8" fmla="*/ 93 w 120"/>
              <a:gd name="T9" fmla="*/ 0 h 108"/>
              <a:gd name="T10" fmla="*/ 1 w 120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08">
                <a:moveTo>
                  <a:pt x="1" y="0"/>
                </a:moveTo>
                <a:cubicBezTo>
                  <a:pt x="1" y="0"/>
                  <a:pt x="0" y="86"/>
                  <a:pt x="42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93" y="0"/>
                  <a:pt x="93" y="0"/>
                  <a:pt x="9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8" name="Freeform 95"/>
          <p:cNvSpPr>
            <a:spLocks/>
          </p:cNvSpPr>
          <p:nvPr/>
        </p:nvSpPr>
        <p:spPr bwMode="auto">
          <a:xfrm>
            <a:off x="5297034" y="4661424"/>
            <a:ext cx="202735" cy="189412"/>
          </a:xfrm>
          <a:custGeom>
            <a:avLst/>
            <a:gdLst>
              <a:gd name="T0" fmla="*/ 116 w 117"/>
              <a:gd name="T1" fmla="*/ 0 h 108"/>
              <a:gd name="T2" fmla="*/ 76 w 117"/>
              <a:gd name="T3" fmla="*/ 108 h 108"/>
              <a:gd name="T4" fmla="*/ 0 w 117"/>
              <a:gd name="T5" fmla="*/ 108 h 108"/>
              <a:gd name="T6" fmla="*/ 0 w 117"/>
              <a:gd name="T7" fmla="*/ 45 h 108"/>
              <a:gd name="T8" fmla="*/ 26 w 117"/>
              <a:gd name="T9" fmla="*/ 0 h 108"/>
              <a:gd name="T10" fmla="*/ 116 w 117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108">
                <a:moveTo>
                  <a:pt x="116" y="0"/>
                </a:moveTo>
                <a:cubicBezTo>
                  <a:pt x="116" y="0"/>
                  <a:pt x="117" y="86"/>
                  <a:pt x="76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45"/>
                  <a:pt x="0" y="45"/>
                  <a:pt x="0" y="45"/>
                </a:cubicBezTo>
                <a:cubicBezTo>
                  <a:pt x="26" y="0"/>
                  <a:pt x="26" y="0"/>
                  <a:pt x="26" y="0"/>
                </a:cubicBezTo>
                <a:lnTo>
                  <a:pt x="116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9" name="Rectangle 96"/>
          <p:cNvSpPr>
            <a:spLocks noChangeArrowheads="1"/>
          </p:cNvSpPr>
          <p:nvPr/>
        </p:nvSpPr>
        <p:spPr bwMode="auto">
          <a:xfrm>
            <a:off x="5775958" y="4470532"/>
            <a:ext cx="349644" cy="189412"/>
          </a:xfrm>
          <a:prstGeom prst="rect">
            <a:avLst/>
          </a:prstGeom>
          <a:solidFill>
            <a:srgbClr val="B1B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0" name="Freeform 97"/>
          <p:cNvSpPr>
            <a:spLocks/>
          </p:cNvSpPr>
          <p:nvPr/>
        </p:nvSpPr>
        <p:spPr bwMode="auto">
          <a:xfrm>
            <a:off x="5765675" y="3946688"/>
            <a:ext cx="376088" cy="593394"/>
          </a:xfrm>
          <a:custGeom>
            <a:avLst/>
            <a:gdLst>
              <a:gd name="T0" fmla="*/ 143 w 217"/>
              <a:gd name="T1" fmla="*/ 340 h 340"/>
              <a:gd name="T2" fmla="*/ 74 w 217"/>
              <a:gd name="T3" fmla="*/ 340 h 340"/>
              <a:gd name="T4" fmla="*/ 0 w 217"/>
              <a:gd name="T5" fmla="*/ 266 h 340"/>
              <a:gd name="T6" fmla="*/ 0 w 217"/>
              <a:gd name="T7" fmla="*/ 74 h 340"/>
              <a:gd name="T8" fmla="*/ 74 w 217"/>
              <a:gd name="T9" fmla="*/ 0 h 340"/>
              <a:gd name="T10" fmla="*/ 83 w 217"/>
              <a:gd name="T11" fmla="*/ 0 h 340"/>
              <a:gd name="T12" fmla="*/ 143 w 217"/>
              <a:gd name="T13" fmla="*/ 0 h 340"/>
              <a:gd name="T14" fmla="*/ 217 w 217"/>
              <a:gd name="T15" fmla="*/ 74 h 340"/>
              <a:gd name="T16" fmla="*/ 217 w 217"/>
              <a:gd name="T17" fmla="*/ 266 h 340"/>
              <a:gd name="T18" fmla="*/ 143 w 217"/>
              <a:gd name="T1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" h="340">
                <a:moveTo>
                  <a:pt x="143" y="340"/>
                </a:moveTo>
                <a:cubicBezTo>
                  <a:pt x="74" y="340"/>
                  <a:pt x="74" y="340"/>
                  <a:pt x="74" y="340"/>
                </a:cubicBezTo>
                <a:cubicBezTo>
                  <a:pt x="33" y="340"/>
                  <a:pt x="0" y="306"/>
                  <a:pt x="0" y="266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4"/>
                  <a:pt x="33" y="0"/>
                  <a:pt x="7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83" y="0"/>
                  <a:pt x="217" y="34"/>
                  <a:pt x="217" y="74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17" y="306"/>
                  <a:pt x="183" y="340"/>
                  <a:pt x="143" y="340"/>
                </a:cubicBez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1" name="Rectangle 98"/>
          <p:cNvSpPr>
            <a:spLocks noChangeArrowheads="1"/>
          </p:cNvSpPr>
          <p:nvPr/>
        </p:nvSpPr>
        <p:spPr bwMode="auto">
          <a:xfrm>
            <a:off x="5909646" y="4540082"/>
            <a:ext cx="94022" cy="12134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2" name="Freeform 99"/>
          <p:cNvSpPr>
            <a:spLocks/>
          </p:cNvSpPr>
          <p:nvPr/>
        </p:nvSpPr>
        <p:spPr bwMode="auto">
          <a:xfrm>
            <a:off x="5721602" y="4165696"/>
            <a:ext cx="44073" cy="93226"/>
          </a:xfrm>
          <a:custGeom>
            <a:avLst/>
            <a:gdLst>
              <a:gd name="T0" fmla="*/ 26 w 26"/>
              <a:gd name="T1" fmla="*/ 0 h 53"/>
              <a:gd name="T2" fmla="*/ 0 w 26"/>
              <a:gd name="T3" fmla="*/ 27 h 53"/>
              <a:gd name="T4" fmla="*/ 26 w 26"/>
              <a:gd name="T5" fmla="*/ 53 h 53"/>
              <a:gd name="T6" fmla="*/ 26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26" y="0"/>
                </a:moveTo>
                <a:cubicBezTo>
                  <a:pt x="11" y="0"/>
                  <a:pt x="0" y="12"/>
                  <a:pt x="0" y="27"/>
                </a:cubicBezTo>
                <a:cubicBezTo>
                  <a:pt x="0" y="41"/>
                  <a:pt x="11" y="53"/>
                  <a:pt x="26" y="53"/>
                </a:cubicBezTo>
                <a:lnTo>
                  <a:pt x="26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3" name="Freeform 100"/>
          <p:cNvSpPr>
            <a:spLocks/>
          </p:cNvSpPr>
          <p:nvPr/>
        </p:nvSpPr>
        <p:spPr bwMode="auto">
          <a:xfrm>
            <a:off x="6141762" y="4165696"/>
            <a:ext cx="45542" cy="93226"/>
          </a:xfrm>
          <a:custGeom>
            <a:avLst/>
            <a:gdLst>
              <a:gd name="T0" fmla="*/ 0 w 26"/>
              <a:gd name="T1" fmla="*/ 0 h 53"/>
              <a:gd name="T2" fmla="*/ 26 w 26"/>
              <a:gd name="T3" fmla="*/ 27 h 53"/>
              <a:gd name="T4" fmla="*/ 0 w 26"/>
              <a:gd name="T5" fmla="*/ 53 h 53"/>
              <a:gd name="T6" fmla="*/ 0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0" y="0"/>
                </a:moveTo>
                <a:cubicBezTo>
                  <a:pt x="14" y="0"/>
                  <a:pt x="26" y="12"/>
                  <a:pt x="26" y="27"/>
                </a:cubicBezTo>
                <a:cubicBezTo>
                  <a:pt x="26" y="41"/>
                  <a:pt x="14" y="53"/>
                  <a:pt x="0" y="5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4" name="Freeform 101"/>
          <p:cNvSpPr>
            <a:spLocks/>
          </p:cNvSpPr>
          <p:nvPr/>
        </p:nvSpPr>
        <p:spPr bwMode="auto">
          <a:xfrm>
            <a:off x="5680467" y="4661424"/>
            <a:ext cx="550910" cy="189412"/>
          </a:xfrm>
          <a:custGeom>
            <a:avLst/>
            <a:gdLst>
              <a:gd name="T0" fmla="*/ 318 w 318"/>
              <a:gd name="T1" fmla="*/ 108 h 108"/>
              <a:gd name="T2" fmla="*/ 318 w 318"/>
              <a:gd name="T3" fmla="*/ 30 h 108"/>
              <a:gd name="T4" fmla="*/ 288 w 318"/>
              <a:gd name="T5" fmla="*/ 0 h 108"/>
              <a:gd name="T6" fmla="*/ 29 w 318"/>
              <a:gd name="T7" fmla="*/ 0 h 108"/>
              <a:gd name="T8" fmla="*/ 0 w 318"/>
              <a:gd name="T9" fmla="*/ 30 h 108"/>
              <a:gd name="T10" fmla="*/ 0 w 318"/>
              <a:gd name="T11" fmla="*/ 108 h 108"/>
              <a:gd name="T12" fmla="*/ 318 w 318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8" h="108">
                <a:moveTo>
                  <a:pt x="318" y="108"/>
                </a:moveTo>
                <a:cubicBezTo>
                  <a:pt x="318" y="30"/>
                  <a:pt x="318" y="30"/>
                  <a:pt x="318" y="30"/>
                </a:cubicBezTo>
                <a:cubicBezTo>
                  <a:pt x="318" y="13"/>
                  <a:pt x="305" y="0"/>
                  <a:pt x="28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108"/>
                  <a:pt x="0" y="108"/>
                  <a:pt x="0" y="108"/>
                </a:cubicBezTo>
                <a:lnTo>
                  <a:pt x="318" y="108"/>
                </a:ln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5" name="Freeform 102"/>
          <p:cNvSpPr>
            <a:spLocks/>
          </p:cNvSpPr>
          <p:nvPr/>
        </p:nvSpPr>
        <p:spPr bwMode="auto">
          <a:xfrm>
            <a:off x="5750984" y="3868260"/>
            <a:ext cx="282066" cy="793165"/>
          </a:xfrm>
          <a:custGeom>
            <a:avLst/>
            <a:gdLst>
              <a:gd name="T0" fmla="*/ 163 w 163"/>
              <a:gd name="T1" fmla="*/ 95 h 455"/>
              <a:gd name="T2" fmla="*/ 22 w 163"/>
              <a:gd name="T3" fmla="*/ 162 h 455"/>
              <a:gd name="T4" fmla="*/ 22 w 163"/>
              <a:gd name="T5" fmla="*/ 455 h 455"/>
              <a:gd name="T6" fmla="*/ 0 w 163"/>
              <a:gd name="T7" fmla="*/ 455 h 455"/>
              <a:gd name="T8" fmla="*/ 0 w 163"/>
              <a:gd name="T9" fmla="*/ 95 h 455"/>
              <a:gd name="T10" fmla="*/ 153 w 163"/>
              <a:gd name="T11" fmla="*/ 28 h 455"/>
              <a:gd name="T12" fmla="*/ 163 w 163"/>
              <a:gd name="T13" fmla="*/ 9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" h="455">
                <a:moveTo>
                  <a:pt x="163" y="95"/>
                </a:moveTo>
                <a:cubicBezTo>
                  <a:pt x="163" y="95"/>
                  <a:pt x="105" y="150"/>
                  <a:pt x="22" y="162"/>
                </a:cubicBezTo>
                <a:cubicBezTo>
                  <a:pt x="22" y="455"/>
                  <a:pt x="22" y="455"/>
                  <a:pt x="22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30" y="0"/>
                  <a:pt x="153" y="28"/>
                </a:cubicBezTo>
                <a:lnTo>
                  <a:pt x="163" y="95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6" name="Freeform 103"/>
          <p:cNvSpPr>
            <a:spLocks/>
          </p:cNvSpPr>
          <p:nvPr/>
        </p:nvSpPr>
        <p:spPr bwMode="auto">
          <a:xfrm>
            <a:off x="6015420" y="3917092"/>
            <a:ext cx="142502" cy="744332"/>
          </a:xfrm>
          <a:custGeom>
            <a:avLst/>
            <a:gdLst>
              <a:gd name="T0" fmla="*/ 0 w 82"/>
              <a:gd name="T1" fmla="*/ 0 h 427"/>
              <a:gd name="T2" fmla="*/ 10 w 82"/>
              <a:gd name="T3" fmla="*/ 67 h 427"/>
              <a:gd name="T4" fmla="*/ 59 w 82"/>
              <a:gd name="T5" fmla="*/ 110 h 427"/>
              <a:gd name="T6" fmla="*/ 59 w 82"/>
              <a:gd name="T7" fmla="*/ 427 h 427"/>
              <a:gd name="T8" fmla="*/ 82 w 82"/>
              <a:gd name="T9" fmla="*/ 427 h 427"/>
              <a:gd name="T10" fmla="*/ 82 w 82"/>
              <a:gd name="T11" fmla="*/ 66 h 427"/>
              <a:gd name="T12" fmla="*/ 0 w 82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427">
                <a:moveTo>
                  <a:pt x="0" y="0"/>
                </a:moveTo>
                <a:cubicBezTo>
                  <a:pt x="10" y="67"/>
                  <a:pt x="10" y="67"/>
                  <a:pt x="10" y="67"/>
                </a:cubicBezTo>
                <a:cubicBezTo>
                  <a:pt x="10" y="67"/>
                  <a:pt x="26" y="98"/>
                  <a:pt x="59" y="110"/>
                </a:cubicBezTo>
                <a:cubicBezTo>
                  <a:pt x="59" y="427"/>
                  <a:pt x="59" y="427"/>
                  <a:pt x="59" y="427"/>
                </a:cubicBezTo>
                <a:cubicBezTo>
                  <a:pt x="82" y="427"/>
                  <a:pt x="82" y="427"/>
                  <a:pt x="82" y="427"/>
                </a:cubicBezTo>
                <a:cubicBezTo>
                  <a:pt x="82" y="66"/>
                  <a:pt x="82" y="66"/>
                  <a:pt x="82" y="66"/>
                </a:cubicBezTo>
                <a:cubicBezTo>
                  <a:pt x="82" y="66"/>
                  <a:pt x="53" y="17"/>
                  <a:pt x="0" y="0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7" name="Freeform 104"/>
          <p:cNvSpPr>
            <a:spLocks/>
          </p:cNvSpPr>
          <p:nvPr/>
        </p:nvSpPr>
        <p:spPr bwMode="auto">
          <a:xfrm>
            <a:off x="5748045" y="4661424"/>
            <a:ext cx="208611" cy="189412"/>
          </a:xfrm>
          <a:custGeom>
            <a:avLst/>
            <a:gdLst>
              <a:gd name="T0" fmla="*/ 1 w 120"/>
              <a:gd name="T1" fmla="*/ 0 h 108"/>
              <a:gd name="T2" fmla="*/ 42 w 120"/>
              <a:gd name="T3" fmla="*/ 108 h 108"/>
              <a:gd name="T4" fmla="*/ 120 w 120"/>
              <a:gd name="T5" fmla="*/ 108 h 108"/>
              <a:gd name="T6" fmla="*/ 120 w 120"/>
              <a:gd name="T7" fmla="*/ 45 h 108"/>
              <a:gd name="T8" fmla="*/ 93 w 120"/>
              <a:gd name="T9" fmla="*/ 0 h 108"/>
              <a:gd name="T10" fmla="*/ 1 w 120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08">
                <a:moveTo>
                  <a:pt x="1" y="0"/>
                </a:moveTo>
                <a:cubicBezTo>
                  <a:pt x="1" y="0"/>
                  <a:pt x="0" y="86"/>
                  <a:pt x="42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93" y="0"/>
                  <a:pt x="93" y="0"/>
                  <a:pt x="9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8" name="Freeform 105"/>
          <p:cNvSpPr>
            <a:spLocks/>
          </p:cNvSpPr>
          <p:nvPr/>
        </p:nvSpPr>
        <p:spPr bwMode="auto">
          <a:xfrm>
            <a:off x="5956657" y="4661424"/>
            <a:ext cx="202735" cy="189412"/>
          </a:xfrm>
          <a:custGeom>
            <a:avLst/>
            <a:gdLst>
              <a:gd name="T0" fmla="*/ 116 w 117"/>
              <a:gd name="T1" fmla="*/ 0 h 108"/>
              <a:gd name="T2" fmla="*/ 76 w 117"/>
              <a:gd name="T3" fmla="*/ 108 h 108"/>
              <a:gd name="T4" fmla="*/ 0 w 117"/>
              <a:gd name="T5" fmla="*/ 108 h 108"/>
              <a:gd name="T6" fmla="*/ 0 w 117"/>
              <a:gd name="T7" fmla="*/ 45 h 108"/>
              <a:gd name="T8" fmla="*/ 26 w 117"/>
              <a:gd name="T9" fmla="*/ 0 h 108"/>
              <a:gd name="T10" fmla="*/ 116 w 117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108">
                <a:moveTo>
                  <a:pt x="116" y="0"/>
                </a:moveTo>
                <a:cubicBezTo>
                  <a:pt x="116" y="0"/>
                  <a:pt x="117" y="86"/>
                  <a:pt x="76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45"/>
                  <a:pt x="0" y="45"/>
                  <a:pt x="0" y="45"/>
                </a:cubicBezTo>
                <a:cubicBezTo>
                  <a:pt x="26" y="0"/>
                  <a:pt x="26" y="0"/>
                  <a:pt x="26" y="0"/>
                </a:cubicBezTo>
                <a:lnTo>
                  <a:pt x="116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9" name="Rectangle 106"/>
          <p:cNvSpPr>
            <a:spLocks noChangeArrowheads="1"/>
          </p:cNvSpPr>
          <p:nvPr/>
        </p:nvSpPr>
        <p:spPr bwMode="auto">
          <a:xfrm>
            <a:off x="6437050" y="4470532"/>
            <a:ext cx="348175" cy="189412"/>
          </a:xfrm>
          <a:prstGeom prst="rect">
            <a:avLst/>
          </a:prstGeom>
          <a:solidFill>
            <a:srgbClr val="B1B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0" name="Freeform 107"/>
          <p:cNvSpPr>
            <a:spLocks/>
          </p:cNvSpPr>
          <p:nvPr/>
        </p:nvSpPr>
        <p:spPr bwMode="auto">
          <a:xfrm>
            <a:off x="6423828" y="3946688"/>
            <a:ext cx="376088" cy="593394"/>
          </a:xfrm>
          <a:custGeom>
            <a:avLst/>
            <a:gdLst>
              <a:gd name="T0" fmla="*/ 143 w 217"/>
              <a:gd name="T1" fmla="*/ 340 h 340"/>
              <a:gd name="T2" fmla="*/ 74 w 217"/>
              <a:gd name="T3" fmla="*/ 340 h 340"/>
              <a:gd name="T4" fmla="*/ 0 w 217"/>
              <a:gd name="T5" fmla="*/ 266 h 340"/>
              <a:gd name="T6" fmla="*/ 0 w 217"/>
              <a:gd name="T7" fmla="*/ 74 h 340"/>
              <a:gd name="T8" fmla="*/ 74 w 217"/>
              <a:gd name="T9" fmla="*/ 0 h 340"/>
              <a:gd name="T10" fmla="*/ 83 w 217"/>
              <a:gd name="T11" fmla="*/ 0 h 340"/>
              <a:gd name="T12" fmla="*/ 143 w 217"/>
              <a:gd name="T13" fmla="*/ 0 h 340"/>
              <a:gd name="T14" fmla="*/ 217 w 217"/>
              <a:gd name="T15" fmla="*/ 74 h 340"/>
              <a:gd name="T16" fmla="*/ 217 w 217"/>
              <a:gd name="T17" fmla="*/ 266 h 340"/>
              <a:gd name="T18" fmla="*/ 143 w 217"/>
              <a:gd name="T1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" h="340">
                <a:moveTo>
                  <a:pt x="143" y="340"/>
                </a:moveTo>
                <a:cubicBezTo>
                  <a:pt x="74" y="340"/>
                  <a:pt x="74" y="340"/>
                  <a:pt x="74" y="340"/>
                </a:cubicBezTo>
                <a:cubicBezTo>
                  <a:pt x="34" y="340"/>
                  <a:pt x="0" y="306"/>
                  <a:pt x="0" y="266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4"/>
                  <a:pt x="34" y="0"/>
                  <a:pt x="7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84" y="0"/>
                  <a:pt x="217" y="34"/>
                  <a:pt x="217" y="74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17" y="306"/>
                  <a:pt x="184" y="340"/>
                  <a:pt x="143" y="340"/>
                </a:cubicBez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1" name="Rectangle 108"/>
          <p:cNvSpPr>
            <a:spLocks noChangeArrowheads="1"/>
          </p:cNvSpPr>
          <p:nvPr/>
        </p:nvSpPr>
        <p:spPr bwMode="auto">
          <a:xfrm>
            <a:off x="6567799" y="4540082"/>
            <a:ext cx="94022" cy="12134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2" name="Freeform 109"/>
          <p:cNvSpPr>
            <a:spLocks/>
          </p:cNvSpPr>
          <p:nvPr/>
        </p:nvSpPr>
        <p:spPr bwMode="auto">
          <a:xfrm>
            <a:off x="6379755" y="4165696"/>
            <a:ext cx="44073" cy="93226"/>
          </a:xfrm>
          <a:custGeom>
            <a:avLst/>
            <a:gdLst>
              <a:gd name="T0" fmla="*/ 26 w 26"/>
              <a:gd name="T1" fmla="*/ 0 h 53"/>
              <a:gd name="T2" fmla="*/ 0 w 26"/>
              <a:gd name="T3" fmla="*/ 27 h 53"/>
              <a:gd name="T4" fmla="*/ 26 w 26"/>
              <a:gd name="T5" fmla="*/ 53 h 53"/>
              <a:gd name="T6" fmla="*/ 26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26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1"/>
                  <a:pt x="12" y="53"/>
                  <a:pt x="26" y="53"/>
                </a:cubicBezTo>
                <a:lnTo>
                  <a:pt x="26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3" name="Freeform 110"/>
          <p:cNvSpPr>
            <a:spLocks/>
          </p:cNvSpPr>
          <p:nvPr/>
        </p:nvSpPr>
        <p:spPr bwMode="auto">
          <a:xfrm>
            <a:off x="6799916" y="4165696"/>
            <a:ext cx="45542" cy="93226"/>
          </a:xfrm>
          <a:custGeom>
            <a:avLst/>
            <a:gdLst>
              <a:gd name="T0" fmla="*/ 0 w 26"/>
              <a:gd name="T1" fmla="*/ 0 h 53"/>
              <a:gd name="T2" fmla="*/ 26 w 26"/>
              <a:gd name="T3" fmla="*/ 27 h 53"/>
              <a:gd name="T4" fmla="*/ 0 w 26"/>
              <a:gd name="T5" fmla="*/ 53 h 53"/>
              <a:gd name="T6" fmla="*/ 0 w 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3">
                <a:moveTo>
                  <a:pt x="0" y="0"/>
                </a:moveTo>
                <a:cubicBezTo>
                  <a:pt x="15" y="0"/>
                  <a:pt x="26" y="12"/>
                  <a:pt x="26" y="27"/>
                </a:cubicBezTo>
                <a:cubicBezTo>
                  <a:pt x="26" y="41"/>
                  <a:pt x="15" y="53"/>
                  <a:pt x="0" y="5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4" name="Freeform 111"/>
          <p:cNvSpPr>
            <a:spLocks/>
          </p:cNvSpPr>
          <p:nvPr/>
        </p:nvSpPr>
        <p:spPr bwMode="auto">
          <a:xfrm>
            <a:off x="6340090" y="4661424"/>
            <a:ext cx="550910" cy="189412"/>
          </a:xfrm>
          <a:custGeom>
            <a:avLst/>
            <a:gdLst>
              <a:gd name="T0" fmla="*/ 318 w 318"/>
              <a:gd name="T1" fmla="*/ 108 h 108"/>
              <a:gd name="T2" fmla="*/ 318 w 318"/>
              <a:gd name="T3" fmla="*/ 30 h 108"/>
              <a:gd name="T4" fmla="*/ 289 w 318"/>
              <a:gd name="T5" fmla="*/ 0 h 108"/>
              <a:gd name="T6" fmla="*/ 30 w 318"/>
              <a:gd name="T7" fmla="*/ 0 h 108"/>
              <a:gd name="T8" fmla="*/ 0 w 318"/>
              <a:gd name="T9" fmla="*/ 30 h 108"/>
              <a:gd name="T10" fmla="*/ 0 w 318"/>
              <a:gd name="T11" fmla="*/ 108 h 108"/>
              <a:gd name="T12" fmla="*/ 318 w 318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8" h="108">
                <a:moveTo>
                  <a:pt x="318" y="108"/>
                </a:moveTo>
                <a:cubicBezTo>
                  <a:pt x="318" y="30"/>
                  <a:pt x="318" y="30"/>
                  <a:pt x="318" y="30"/>
                </a:cubicBezTo>
                <a:cubicBezTo>
                  <a:pt x="318" y="13"/>
                  <a:pt x="305" y="0"/>
                  <a:pt x="28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108"/>
                  <a:pt x="0" y="108"/>
                  <a:pt x="0" y="108"/>
                </a:cubicBezTo>
                <a:lnTo>
                  <a:pt x="318" y="108"/>
                </a:lnTo>
                <a:close/>
              </a:path>
            </a:pathLst>
          </a:custGeom>
          <a:solidFill>
            <a:srgbClr val="E2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5" name="Freeform 112"/>
          <p:cNvSpPr>
            <a:spLocks/>
          </p:cNvSpPr>
          <p:nvPr/>
        </p:nvSpPr>
        <p:spPr bwMode="auto">
          <a:xfrm>
            <a:off x="6409137" y="3868260"/>
            <a:ext cx="283535" cy="793165"/>
          </a:xfrm>
          <a:custGeom>
            <a:avLst/>
            <a:gdLst>
              <a:gd name="T0" fmla="*/ 164 w 164"/>
              <a:gd name="T1" fmla="*/ 95 h 455"/>
              <a:gd name="T2" fmla="*/ 23 w 164"/>
              <a:gd name="T3" fmla="*/ 162 h 455"/>
              <a:gd name="T4" fmla="*/ 23 w 164"/>
              <a:gd name="T5" fmla="*/ 455 h 455"/>
              <a:gd name="T6" fmla="*/ 0 w 164"/>
              <a:gd name="T7" fmla="*/ 455 h 455"/>
              <a:gd name="T8" fmla="*/ 0 w 164"/>
              <a:gd name="T9" fmla="*/ 95 h 455"/>
              <a:gd name="T10" fmla="*/ 154 w 164"/>
              <a:gd name="T11" fmla="*/ 28 h 455"/>
              <a:gd name="T12" fmla="*/ 164 w 164"/>
              <a:gd name="T13" fmla="*/ 9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455">
                <a:moveTo>
                  <a:pt x="164" y="95"/>
                </a:moveTo>
                <a:cubicBezTo>
                  <a:pt x="164" y="95"/>
                  <a:pt x="106" y="150"/>
                  <a:pt x="23" y="162"/>
                </a:cubicBezTo>
                <a:cubicBezTo>
                  <a:pt x="23" y="455"/>
                  <a:pt x="23" y="455"/>
                  <a:pt x="23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30" y="0"/>
                  <a:pt x="154" y="28"/>
                </a:cubicBezTo>
                <a:lnTo>
                  <a:pt x="164" y="95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6" name="Freeform 113"/>
          <p:cNvSpPr>
            <a:spLocks/>
          </p:cNvSpPr>
          <p:nvPr/>
        </p:nvSpPr>
        <p:spPr bwMode="auto">
          <a:xfrm>
            <a:off x="6675043" y="3917092"/>
            <a:ext cx="141033" cy="744332"/>
          </a:xfrm>
          <a:custGeom>
            <a:avLst/>
            <a:gdLst>
              <a:gd name="T0" fmla="*/ 0 w 81"/>
              <a:gd name="T1" fmla="*/ 0 h 427"/>
              <a:gd name="T2" fmla="*/ 10 w 81"/>
              <a:gd name="T3" fmla="*/ 67 h 427"/>
              <a:gd name="T4" fmla="*/ 59 w 81"/>
              <a:gd name="T5" fmla="*/ 110 h 427"/>
              <a:gd name="T6" fmla="*/ 59 w 81"/>
              <a:gd name="T7" fmla="*/ 427 h 427"/>
              <a:gd name="T8" fmla="*/ 81 w 81"/>
              <a:gd name="T9" fmla="*/ 427 h 427"/>
              <a:gd name="T10" fmla="*/ 81 w 81"/>
              <a:gd name="T11" fmla="*/ 66 h 427"/>
              <a:gd name="T12" fmla="*/ 0 w 81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427">
                <a:moveTo>
                  <a:pt x="0" y="0"/>
                </a:moveTo>
                <a:cubicBezTo>
                  <a:pt x="10" y="67"/>
                  <a:pt x="10" y="67"/>
                  <a:pt x="10" y="67"/>
                </a:cubicBezTo>
                <a:cubicBezTo>
                  <a:pt x="10" y="67"/>
                  <a:pt x="26" y="98"/>
                  <a:pt x="59" y="110"/>
                </a:cubicBezTo>
                <a:cubicBezTo>
                  <a:pt x="59" y="427"/>
                  <a:pt x="59" y="427"/>
                  <a:pt x="59" y="427"/>
                </a:cubicBezTo>
                <a:cubicBezTo>
                  <a:pt x="81" y="427"/>
                  <a:pt x="81" y="427"/>
                  <a:pt x="81" y="42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66"/>
                  <a:pt x="53" y="17"/>
                  <a:pt x="0" y="0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7" name="Freeform 114"/>
          <p:cNvSpPr>
            <a:spLocks/>
          </p:cNvSpPr>
          <p:nvPr/>
        </p:nvSpPr>
        <p:spPr bwMode="auto">
          <a:xfrm>
            <a:off x="6407668" y="4661424"/>
            <a:ext cx="207142" cy="189412"/>
          </a:xfrm>
          <a:custGeom>
            <a:avLst/>
            <a:gdLst>
              <a:gd name="T0" fmla="*/ 1 w 120"/>
              <a:gd name="T1" fmla="*/ 0 h 108"/>
              <a:gd name="T2" fmla="*/ 42 w 120"/>
              <a:gd name="T3" fmla="*/ 108 h 108"/>
              <a:gd name="T4" fmla="*/ 120 w 120"/>
              <a:gd name="T5" fmla="*/ 108 h 108"/>
              <a:gd name="T6" fmla="*/ 120 w 120"/>
              <a:gd name="T7" fmla="*/ 45 h 108"/>
              <a:gd name="T8" fmla="*/ 93 w 120"/>
              <a:gd name="T9" fmla="*/ 0 h 108"/>
              <a:gd name="T10" fmla="*/ 1 w 120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08">
                <a:moveTo>
                  <a:pt x="1" y="0"/>
                </a:moveTo>
                <a:cubicBezTo>
                  <a:pt x="1" y="0"/>
                  <a:pt x="0" y="86"/>
                  <a:pt x="42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93" y="0"/>
                  <a:pt x="93" y="0"/>
                  <a:pt x="9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8" name="Freeform 115"/>
          <p:cNvSpPr>
            <a:spLocks/>
          </p:cNvSpPr>
          <p:nvPr/>
        </p:nvSpPr>
        <p:spPr bwMode="auto">
          <a:xfrm>
            <a:off x="6614810" y="4661424"/>
            <a:ext cx="202735" cy="189412"/>
          </a:xfrm>
          <a:custGeom>
            <a:avLst/>
            <a:gdLst>
              <a:gd name="T0" fmla="*/ 116 w 117"/>
              <a:gd name="T1" fmla="*/ 0 h 108"/>
              <a:gd name="T2" fmla="*/ 76 w 117"/>
              <a:gd name="T3" fmla="*/ 108 h 108"/>
              <a:gd name="T4" fmla="*/ 0 w 117"/>
              <a:gd name="T5" fmla="*/ 108 h 108"/>
              <a:gd name="T6" fmla="*/ 0 w 117"/>
              <a:gd name="T7" fmla="*/ 45 h 108"/>
              <a:gd name="T8" fmla="*/ 26 w 117"/>
              <a:gd name="T9" fmla="*/ 0 h 108"/>
              <a:gd name="T10" fmla="*/ 116 w 117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108">
                <a:moveTo>
                  <a:pt x="116" y="0"/>
                </a:moveTo>
                <a:cubicBezTo>
                  <a:pt x="116" y="0"/>
                  <a:pt x="117" y="86"/>
                  <a:pt x="76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45"/>
                  <a:pt x="0" y="45"/>
                  <a:pt x="0" y="45"/>
                </a:cubicBezTo>
                <a:cubicBezTo>
                  <a:pt x="26" y="0"/>
                  <a:pt x="26" y="0"/>
                  <a:pt x="26" y="0"/>
                </a:cubicBezTo>
                <a:lnTo>
                  <a:pt x="116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9" name="Freeform 116"/>
          <p:cNvSpPr>
            <a:spLocks/>
          </p:cNvSpPr>
          <p:nvPr/>
        </p:nvSpPr>
        <p:spPr bwMode="auto">
          <a:xfrm>
            <a:off x="3125716" y="2086598"/>
            <a:ext cx="387840" cy="615591"/>
          </a:xfrm>
          <a:custGeom>
            <a:avLst/>
            <a:gdLst>
              <a:gd name="T0" fmla="*/ 148 w 224"/>
              <a:gd name="T1" fmla="*/ 352 h 352"/>
              <a:gd name="T2" fmla="*/ 76 w 224"/>
              <a:gd name="T3" fmla="*/ 352 h 352"/>
              <a:gd name="T4" fmla="*/ 0 w 224"/>
              <a:gd name="T5" fmla="*/ 276 h 352"/>
              <a:gd name="T6" fmla="*/ 0 w 224"/>
              <a:gd name="T7" fmla="*/ 77 h 352"/>
              <a:gd name="T8" fmla="*/ 76 w 224"/>
              <a:gd name="T9" fmla="*/ 0 h 352"/>
              <a:gd name="T10" fmla="*/ 86 w 224"/>
              <a:gd name="T11" fmla="*/ 0 h 352"/>
              <a:gd name="T12" fmla="*/ 148 w 224"/>
              <a:gd name="T13" fmla="*/ 0 h 352"/>
              <a:gd name="T14" fmla="*/ 224 w 224"/>
              <a:gd name="T15" fmla="*/ 77 h 352"/>
              <a:gd name="T16" fmla="*/ 224 w 224"/>
              <a:gd name="T17" fmla="*/ 276 h 352"/>
              <a:gd name="T18" fmla="*/ 148 w 224"/>
              <a:gd name="T1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4" h="352">
                <a:moveTo>
                  <a:pt x="148" y="352"/>
                </a:moveTo>
                <a:cubicBezTo>
                  <a:pt x="76" y="352"/>
                  <a:pt x="76" y="352"/>
                  <a:pt x="76" y="352"/>
                </a:cubicBezTo>
                <a:cubicBezTo>
                  <a:pt x="34" y="352"/>
                  <a:pt x="0" y="318"/>
                  <a:pt x="0" y="27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5"/>
                  <a:pt x="34" y="0"/>
                  <a:pt x="7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90" y="0"/>
                  <a:pt x="224" y="35"/>
                  <a:pt x="224" y="77"/>
                </a:cubicBezTo>
                <a:cubicBezTo>
                  <a:pt x="224" y="276"/>
                  <a:pt x="224" y="276"/>
                  <a:pt x="224" y="276"/>
                </a:cubicBezTo>
                <a:cubicBezTo>
                  <a:pt x="224" y="318"/>
                  <a:pt x="190" y="352"/>
                  <a:pt x="148" y="352"/>
                </a:cubicBez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0" name="Rectangle 117"/>
          <p:cNvSpPr>
            <a:spLocks noChangeArrowheads="1"/>
          </p:cNvSpPr>
          <p:nvPr/>
        </p:nvSpPr>
        <p:spPr bwMode="auto">
          <a:xfrm>
            <a:off x="3275563" y="2702189"/>
            <a:ext cx="94022" cy="127262"/>
          </a:xfrm>
          <a:prstGeom prst="rect">
            <a:avLst/>
          </a:prstGeom>
          <a:solidFill>
            <a:srgbClr val="E67D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1" name="Freeform 118"/>
          <p:cNvSpPr>
            <a:spLocks/>
          </p:cNvSpPr>
          <p:nvPr/>
        </p:nvSpPr>
        <p:spPr bwMode="auto">
          <a:xfrm>
            <a:off x="3077236" y="2315965"/>
            <a:ext cx="48480" cy="94706"/>
          </a:xfrm>
          <a:custGeom>
            <a:avLst/>
            <a:gdLst>
              <a:gd name="T0" fmla="*/ 28 w 28"/>
              <a:gd name="T1" fmla="*/ 0 h 54"/>
              <a:gd name="T2" fmla="*/ 0 w 28"/>
              <a:gd name="T3" fmla="*/ 27 h 54"/>
              <a:gd name="T4" fmla="*/ 28 w 28"/>
              <a:gd name="T5" fmla="*/ 54 h 54"/>
              <a:gd name="T6" fmla="*/ 28 w 28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4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42"/>
                  <a:pt x="13" y="54"/>
                  <a:pt x="28" y="54"/>
                </a:cubicBezTo>
                <a:lnTo>
                  <a:pt x="28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2" name="Freeform 119"/>
          <p:cNvSpPr>
            <a:spLocks/>
          </p:cNvSpPr>
          <p:nvPr/>
        </p:nvSpPr>
        <p:spPr bwMode="auto">
          <a:xfrm>
            <a:off x="3513556" y="2315965"/>
            <a:ext cx="48480" cy="94706"/>
          </a:xfrm>
          <a:custGeom>
            <a:avLst/>
            <a:gdLst>
              <a:gd name="T0" fmla="*/ 0 w 28"/>
              <a:gd name="T1" fmla="*/ 0 h 54"/>
              <a:gd name="T2" fmla="*/ 28 w 28"/>
              <a:gd name="T3" fmla="*/ 27 h 54"/>
              <a:gd name="T4" fmla="*/ 0 w 28"/>
              <a:gd name="T5" fmla="*/ 54 h 54"/>
              <a:gd name="T6" fmla="*/ 0 w 28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4">
                <a:moveTo>
                  <a:pt x="0" y="0"/>
                </a:moveTo>
                <a:cubicBezTo>
                  <a:pt x="16" y="0"/>
                  <a:pt x="28" y="12"/>
                  <a:pt x="28" y="27"/>
                </a:cubicBezTo>
                <a:cubicBezTo>
                  <a:pt x="28" y="42"/>
                  <a:pt x="16" y="54"/>
                  <a:pt x="0" y="54"/>
                </a:cubicBezTo>
                <a:lnTo>
                  <a:pt x="0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3" name="Freeform 120"/>
          <p:cNvSpPr>
            <a:spLocks/>
          </p:cNvSpPr>
          <p:nvPr/>
        </p:nvSpPr>
        <p:spPr bwMode="auto">
          <a:xfrm>
            <a:off x="3125716" y="2002251"/>
            <a:ext cx="387840" cy="306316"/>
          </a:xfrm>
          <a:custGeom>
            <a:avLst/>
            <a:gdLst>
              <a:gd name="T0" fmla="*/ 200 w 224"/>
              <a:gd name="T1" fmla="*/ 69 h 176"/>
              <a:gd name="T2" fmla="*/ 200 w 224"/>
              <a:gd name="T3" fmla="*/ 69 h 176"/>
              <a:gd name="T4" fmla="*/ 111 w 224"/>
              <a:gd name="T5" fmla="*/ 9 h 176"/>
              <a:gd name="T6" fmla="*/ 111 w 224"/>
              <a:gd name="T7" fmla="*/ 49 h 176"/>
              <a:gd name="T8" fmla="*/ 109 w 224"/>
              <a:gd name="T9" fmla="*/ 49 h 176"/>
              <a:gd name="T10" fmla="*/ 65 w 224"/>
              <a:gd name="T11" fmla="*/ 16 h 176"/>
              <a:gd name="T12" fmla="*/ 65 w 224"/>
              <a:gd name="T13" fmla="*/ 50 h 176"/>
              <a:gd name="T14" fmla="*/ 0 w 224"/>
              <a:gd name="T15" fmla="*/ 126 h 176"/>
              <a:gd name="T16" fmla="*/ 0 w 224"/>
              <a:gd name="T17" fmla="*/ 176 h 176"/>
              <a:gd name="T18" fmla="*/ 51 w 224"/>
              <a:gd name="T19" fmla="*/ 176 h 176"/>
              <a:gd name="T20" fmla="*/ 51 w 224"/>
              <a:gd name="T21" fmla="*/ 136 h 176"/>
              <a:gd name="T22" fmla="*/ 71 w 224"/>
              <a:gd name="T23" fmla="*/ 116 h 176"/>
              <a:gd name="T24" fmla="*/ 153 w 224"/>
              <a:gd name="T25" fmla="*/ 116 h 176"/>
              <a:gd name="T26" fmla="*/ 173 w 224"/>
              <a:gd name="T27" fmla="*/ 136 h 176"/>
              <a:gd name="T28" fmla="*/ 173 w 224"/>
              <a:gd name="T29" fmla="*/ 176 h 176"/>
              <a:gd name="T30" fmla="*/ 224 w 224"/>
              <a:gd name="T31" fmla="*/ 176 h 176"/>
              <a:gd name="T32" fmla="*/ 224 w 224"/>
              <a:gd name="T33" fmla="*/ 126 h 176"/>
              <a:gd name="T34" fmla="*/ 200 w 224"/>
              <a:gd name="T35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4" h="176">
                <a:moveTo>
                  <a:pt x="200" y="69"/>
                </a:moveTo>
                <a:cubicBezTo>
                  <a:pt x="200" y="69"/>
                  <a:pt x="200" y="69"/>
                  <a:pt x="200" y="69"/>
                </a:cubicBezTo>
                <a:cubicBezTo>
                  <a:pt x="169" y="0"/>
                  <a:pt x="111" y="9"/>
                  <a:pt x="111" y="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96" y="16"/>
                  <a:pt x="65" y="16"/>
                  <a:pt x="65" y="16"/>
                </a:cubicBezTo>
                <a:cubicBezTo>
                  <a:pt x="65" y="50"/>
                  <a:pt x="65" y="50"/>
                  <a:pt x="65" y="50"/>
                </a:cubicBezTo>
                <a:cubicBezTo>
                  <a:pt x="28" y="55"/>
                  <a:pt x="0" y="87"/>
                  <a:pt x="0" y="126"/>
                </a:cubicBezTo>
                <a:cubicBezTo>
                  <a:pt x="0" y="176"/>
                  <a:pt x="0" y="176"/>
                  <a:pt x="0" y="176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1" y="136"/>
                  <a:pt x="51" y="136"/>
                  <a:pt x="51" y="136"/>
                </a:cubicBezTo>
                <a:cubicBezTo>
                  <a:pt x="51" y="125"/>
                  <a:pt x="60" y="116"/>
                  <a:pt x="71" y="116"/>
                </a:cubicBezTo>
                <a:cubicBezTo>
                  <a:pt x="153" y="116"/>
                  <a:pt x="153" y="116"/>
                  <a:pt x="153" y="116"/>
                </a:cubicBezTo>
                <a:cubicBezTo>
                  <a:pt x="164" y="116"/>
                  <a:pt x="173" y="125"/>
                  <a:pt x="173" y="13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224" y="176"/>
                  <a:pt x="224" y="176"/>
                  <a:pt x="224" y="176"/>
                </a:cubicBezTo>
                <a:cubicBezTo>
                  <a:pt x="224" y="126"/>
                  <a:pt x="224" y="126"/>
                  <a:pt x="224" y="126"/>
                </a:cubicBezTo>
                <a:cubicBezTo>
                  <a:pt x="224" y="104"/>
                  <a:pt x="215" y="83"/>
                  <a:pt x="200" y="69"/>
                </a:cubicBezTo>
                <a:close/>
              </a:path>
            </a:pathLst>
          </a:custGeom>
          <a:solidFill>
            <a:srgbClr val="7C7B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4" name="Freeform 121"/>
          <p:cNvSpPr>
            <a:spLocks/>
          </p:cNvSpPr>
          <p:nvPr/>
        </p:nvSpPr>
        <p:spPr bwMode="auto">
          <a:xfrm>
            <a:off x="3037570" y="2829450"/>
            <a:ext cx="571477" cy="195332"/>
          </a:xfrm>
          <a:custGeom>
            <a:avLst/>
            <a:gdLst>
              <a:gd name="T0" fmla="*/ 330 w 330"/>
              <a:gd name="T1" fmla="*/ 112 h 112"/>
              <a:gd name="T2" fmla="*/ 330 w 330"/>
              <a:gd name="T3" fmla="*/ 31 h 112"/>
              <a:gd name="T4" fmla="*/ 299 w 330"/>
              <a:gd name="T5" fmla="*/ 0 h 112"/>
              <a:gd name="T6" fmla="*/ 30 w 330"/>
              <a:gd name="T7" fmla="*/ 0 h 112"/>
              <a:gd name="T8" fmla="*/ 0 w 330"/>
              <a:gd name="T9" fmla="*/ 31 h 112"/>
              <a:gd name="T10" fmla="*/ 0 w 330"/>
              <a:gd name="T11" fmla="*/ 112 h 112"/>
              <a:gd name="T12" fmla="*/ 330 w 330"/>
              <a:gd name="T1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112">
                <a:moveTo>
                  <a:pt x="330" y="112"/>
                </a:moveTo>
                <a:cubicBezTo>
                  <a:pt x="330" y="31"/>
                  <a:pt x="330" y="31"/>
                  <a:pt x="330" y="31"/>
                </a:cubicBezTo>
                <a:cubicBezTo>
                  <a:pt x="330" y="14"/>
                  <a:pt x="316" y="0"/>
                  <a:pt x="29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4"/>
                  <a:pt x="0" y="31"/>
                </a:cubicBezTo>
                <a:cubicBezTo>
                  <a:pt x="0" y="112"/>
                  <a:pt x="0" y="112"/>
                  <a:pt x="0" y="112"/>
                </a:cubicBezTo>
                <a:lnTo>
                  <a:pt x="330" y="112"/>
                </a:lnTo>
                <a:close/>
              </a:path>
            </a:pathLst>
          </a:custGeom>
          <a:solidFill>
            <a:srgbClr val="66B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5" name="Freeform 122"/>
          <p:cNvSpPr>
            <a:spLocks/>
          </p:cNvSpPr>
          <p:nvPr/>
        </p:nvSpPr>
        <p:spPr bwMode="auto">
          <a:xfrm>
            <a:off x="3324043" y="2829450"/>
            <a:ext cx="155724" cy="124302"/>
          </a:xfrm>
          <a:custGeom>
            <a:avLst/>
            <a:gdLst>
              <a:gd name="T0" fmla="*/ 31 w 106"/>
              <a:gd name="T1" fmla="*/ 0 h 84"/>
              <a:gd name="T2" fmla="*/ 0 w 106"/>
              <a:gd name="T3" fmla="*/ 55 h 84"/>
              <a:gd name="T4" fmla="*/ 63 w 106"/>
              <a:gd name="T5" fmla="*/ 84 h 84"/>
              <a:gd name="T6" fmla="*/ 106 w 106"/>
              <a:gd name="T7" fmla="*/ 0 h 84"/>
              <a:gd name="T8" fmla="*/ 31 w 106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84">
                <a:moveTo>
                  <a:pt x="31" y="0"/>
                </a:moveTo>
                <a:lnTo>
                  <a:pt x="0" y="55"/>
                </a:lnTo>
                <a:lnTo>
                  <a:pt x="63" y="84"/>
                </a:lnTo>
                <a:lnTo>
                  <a:pt x="106" y="0"/>
                </a:lnTo>
                <a:lnTo>
                  <a:pt x="31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6" name="Freeform 123"/>
          <p:cNvSpPr>
            <a:spLocks/>
          </p:cNvSpPr>
          <p:nvPr/>
        </p:nvSpPr>
        <p:spPr bwMode="auto">
          <a:xfrm>
            <a:off x="3165381" y="2829450"/>
            <a:ext cx="158662" cy="124302"/>
          </a:xfrm>
          <a:custGeom>
            <a:avLst/>
            <a:gdLst>
              <a:gd name="T0" fmla="*/ 75 w 108"/>
              <a:gd name="T1" fmla="*/ 0 h 84"/>
              <a:gd name="T2" fmla="*/ 108 w 108"/>
              <a:gd name="T3" fmla="*/ 55 h 84"/>
              <a:gd name="T4" fmla="*/ 44 w 108"/>
              <a:gd name="T5" fmla="*/ 84 h 84"/>
              <a:gd name="T6" fmla="*/ 0 w 108"/>
              <a:gd name="T7" fmla="*/ 0 h 84"/>
              <a:gd name="T8" fmla="*/ 75 w 10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84">
                <a:moveTo>
                  <a:pt x="75" y="0"/>
                </a:moveTo>
                <a:lnTo>
                  <a:pt x="108" y="55"/>
                </a:lnTo>
                <a:lnTo>
                  <a:pt x="44" y="84"/>
                </a:lnTo>
                <a:lnTo>
                  <a:pt x="0" y="0"/>
                </a:lnTo>
                <a:lnTo>
                  <a:pt x="75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7" name="Freeform 124"/>
          <p:cNvSpPr>
            <a:spLocks/>
          </p:cNvSpPr>
          <p:nvPr/>
        </p:nvSpPr>
        <p:spPr bwMode="auto">
          <a:xfrm>
            <a:off x="3275563" y="2829450"/>
            <a:ext cx="94022" cy="81388"/>
          </a:xfrm>
          <a:custGeom>
            <a:avLst/>
            <a:gdLst>
              <a:gd name="T0" fmla="*/ 0 w 64"/>
              <a:gd name="T1" fmla="*/ 0 h 55"/>
              <a:gd name="T2" fmla="*/ 33 w 64"/>
              <a:gd name="T3" fmla="*/ 55 h 55"/>
              <a:gd name="T4" fmla="*/ 64 w 64"/>
              <a:gd name="T5" fmla="*/ 0 h 55"/>
              <a:gd name="T6" fmla="*/ 0 w 64"/>
              <a:gd name="T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55">
                <a:moveTo>
                  <a:pt x="0" y="0"/>
                </a:moveTo>
                <a:lnTo>
                  <a:pt x="33" y="55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8" name="Freeform 125"/>
          <p:cNvSpPr>
            <a:spLocks/>
          </p:cNvSpPr>
          <p:nvPr/>
        </p:nvSpPr>
        <p:spPr bwMode="auto">
          <a:xfrm>
            <a:off x="3779462" y="2086598"/>
            <a:ext cx="389309" cy="615591"/>
          </a:xfrm>
          <a:custGeom>
            <a:avLst/>
            <a:gdLst>
              <a:gd name="T0" fmla="*/ 148 w 225"/>
              <a:gd name="T1" fmla="*/ 352 h 352"/>
              <a:gd name="T2" fmla="*/ 77 w 225"/>
              <a:gd name="T3" fmla="*/ 352 h 352"/>
              <a:gd name="T4" fmla="*/ 0 w 225"/>
              <a:gd name="T5" fmla="*/ 276 h 352"/>
              <a:gd name="T6" fmla="*/ 0 w 225"/>
              <a:gd name="T7" fmla="*/ 77 h 352"/>
              <a:gd name="T8" fmla="*/ 77 w 225"/>
              <a:gd name="T9" fmla="*/ 0 h 352"/>
              <a:gd name="T10" fmla="*/ 86 w 225"/>
              <a:gd name="T11" fmla="*/ 0 h 352"/>
              <a:gd name="T12" fmla="*/ 148 w 225"/>
              <a:gd name="T13" fmla="*/ 0 h 352"/>
              <a:gd name="T14" fmla="*/ 225 w 225"/>
              <a:gd name="T15" fmla="*/ 77 h 352"/>
              <a:gd name="T16" fmla="*/ 225 w 225"/>
              <a:gd name="T17" fmla="*/ 276 h 352"/>
              <a:gd name="T18" fmla="*/ 148 w 225"/>
              <a:gd name="T1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" h="352">
                <a:moveTo>
                  <a:pt x="148" y="352"/>
                </a:moveTo>
                <a:cubicBezTo>
                  <a:pt x="77" y="352"/>
                  <a:pt x="77" y="352"/>
                  <a:pt x="77" y="352"/>
                </a:cubicBezTo>
                <a:cubicBezTo>
                  <a:pt x="35" y="352"/>
                  <a:pt x="0" y="318"/>
                  <a:pt x="0" y="27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5"/>
                  <a:pt x="35" y="0"/>
                  <a:pt x="7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90" y="0"/>
                  <a:pt x="225" y="35"/>
                  <a:pt x="225" y="77"/>
                </a:cubicBezTo>
                <a:cubicBezTo>
                  <a:pt x="225" y="276"/>
                  <a:pt x="225" y="276"/>
                  <a:pt x="225" y="276"/>
                </a:cubicBezTo>
                <a:cubicBezTo>
                  <a:pt x="225" y="318"/>
                  <a:pt x="190" y="352"/>
                  <a:pt x="148" y="352"/>
                </a:cubicBez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9" name="Rectangle 126"/>
          <p:cNvSpPr>
            <a:spLocks noChangeArrowheads="1"/>
          </p:cNvSpPr>
          <p:nvPr/>
        </p:nvSpPr>
        <p:spPr bwMode="auto">
          <a:xfrm>
            <a:off x="3927840" y="2702189"/>
            <a:ext cx="96960" cy="127262"/>
          </a:xfrm>
          <a:prstGeom prst="rect">
            <a:avLst/>
          </a:prstGeom>
          <a:solidFill>
            <a:srgbClr val="E67D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0" name="Freeform 127"/>
          <p:cNvSpPr>
            <a:spLocks/>
          </p:cNvSpPr>
          <p:nvPr/>
        </p:nvSpPr>
        <p:spPr bwMode="auto">
          <a:xfrm>
            <a:off x="3732451" y="2315965"/>
            <a:ext cx="47011" cy="94706"/>
          </a:xfrm>
          <a:custGeom>
            <a:avLst/>
            <a:gdLst>
              <a:gd name="T0" fmla="*/ 27 w 27"/>
              <a:gd name="T1" fmla="*/ 0 h 54"/>
              <a:gd name="T2" fmla="*/ 0 w 27"/>
              <a:gd name="T3" fmla="*/ 27 h 54"/>
              <a:gd name="T4" fmla="*/ 27 w 27"/>
              <a:gd name="T5" fmla="*/ 54 h 54"/>
              <a:gd name="T6" fmla="*/ 27 w 27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4"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2"/>
                  <a:pt x="12" y="54"/>
                  <a:pt x="27" y="54"/>
                </a:cubicBezTo>
                <a:lnTo>
                  <a:pt x="27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1" name="Freeform 128"/>
          <p:cNvSpPr>
            <a:spLocks/>
          </p:cNvSpPr>
          <p:nvPr/>
        </p:nvSpPr>
        <p:spPr bwMode="auto">
          <a:xfrm>
            <a:off x="4168771" y="2315965"/>
            <a:ext cx="47011" cy="94706"/>
          </a:xfrm>
          <a:custGeom>
            <a:avLst/>
            <a:gdLst>
              <a:gd name="T0" fmla="*/ 0 w 27"/>
              <a:gd name="T1" fmla="*/ 0 h 54"/>
              <a:gd name="T2" fmla="*/ 27 w 27"/>
              <a:gd name="T3" fmla="*/ 27 h 54"/>
              <a:gd name="T4" fmla="*/ 0 w 27"/>
              <a:gd name="T5" fmla="*/ 54 h 54"/>
              <a:gd name="T6" fmla="*/ 0 w 27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4">
                <a:moveTo>
                  <a:pt x="0" y="0"/>
                </a:moveTo>
                <a:cubicBezTo>
                  <a:pt x="15" y="0"/>
                  <a:pt x="27" y="12"/>
                  <a:pt x="27" y="27"/>
                </a:cubicBezTo>
                <a:cubicBezTo>
                  <a:pt x="27" y="42"/>
                  <a:pt x="15" y="54"/>
                  <a:pt x="0" y="54"/>
                </a:cubicBezTo>
                <a:lnTo>
                  <a:pt x="0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2" name="Freeform 129"/>
          <p:cNvSpPr>
            <a:spLocks/>
          </p:cNvSpPr>
          <p:nvPr/>
        </p:nvSpPr>
        <p:spPr bwMode="auto">
          <a:xfrm>
            <a:off x="3779462" y="2002251"/>
            <a:ext cx="389309" cy="306316"/>
          </a:xfrm>
          <a:custGeom>
            <a:avLst/>
            <a:gdLst>
              <a:gd name="T0" fmla="*/ 200 w 225"/>
              <a:gd name="T1" fmla="*/ 69 h 176"/>
              <a:gd name="T2" fmla="*/ 201 w 225"/>
              <a:gd name="T3" fmla="*/ 69 h 176"/>
              <a:gd name="T4" fmla="*/ 111 w 225"/>
              <a:gd name="T5" fmla="*/ 9 h 176"/>
              <a:gd name="T6" fmla="*/ 111 w 225"/>
              <a:gd name="T7" fmla="*/ 49 h 176"/>
              <a:gd name="T8" fmla="*/ 109 w 225"/>
              <a:gd name="T9" fmla="*/ 49 h 176"/>
              <a:gd name="T10" fmla="*/ 66 w 225"/>
              <a:gd name="T11" fmla="*/ 16 h 176"/>
              <a:gd name="T12" fmla="*/ 66 w 225"/>
              <a:gd name="T13" fmla="*/ 50 h 176"/>
              <a:gd name="T14" fmla="*/ 0 w 225"/>
              <a:gd name="T15" fmla="*/ 126 h 176"/>
              <a:gd name="T16" fmla="*/ 0 w 225"/>
              <a:gd name="T17" fmla="*/ 176 h 176"/>
              <a:gd name="T18" fmla="*/ 52 w 225"/>
              <a:gd name="T19" fmla="*/ 176 h 176"/>
              <a:gd name="T20" fmla="*/ 52 w 225"/>
              <a:gd name="T21" fmla="*/ 136 h 176"/>
              <a:gd name="T22" fmla="*/ 72 w 225"/>
              <a:gd name="T23" fmla="*/ 116 h 176"/>
              <a:gd name="T24" fmla="*/ 153 w 225"/>
              <a:gd name="T25" fmla="*/ 116 h 176"/>
              <a:gd name="T26" fmla="*/ 173 w 225"/>
              <a:gd name="T27" fmla="*/ 136 h 176"/>
              <a:gd name="T28" fmla="*/ 173 w 225"/>
              <a:gd name="T29" fmla="*/ 176 h 176"/>
              <a:gd name="T30" fmla="*/ 225 w 225"/>
              <a:gd name="T31" fmla="*/ 176 h 176"/>
              <a:gd name="T32" fmla="*/ 225 w 225"/>
              <a:gd name="T33" fmla="*/ 126 h 176"/>
              <a:gd name="T34" fmla="*/ 200 w 225"/>
              <a:gd name="T35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5" h="176">
                <a:moveTo>
                  <a:pt x="200" y="69"/>
                </a:moveTo>
                <a:cubicBezTo>
                  <a:pt x="201" y="69"/>
                  <a:pt x="201" y="69"/>
                  <a:pt x="201" y="69"/>
                </a:cubicBezTo>
                <a:cubicBezTo>
                  <a:pt x="169" y="0"/>
                  <a:pt x="111" y="9"/>
                  <a:pt x="111" y="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96" y="16"/>
                  <a:pt x="66" y="16"/>
                  <a:pt x="66" y="16"/>
                </a:cubicBezTo>
                <a:cubicBezTo>
                  <a:pt x="66" y="50"/>
                  <a:pt x="66" y="50"/>
                  <a:pt x="66" y="50"/>
                </a:cubicBezTo>
                <a:cubicBezTo>
                  <a:pt x="29" y="55"/>
                  <a:pt x="0" y="87"/>
                  <a:pt x="0" y="126"/>
                </a:cubicBezTo>
                <a:cubicBezTo>
                  <a:pt x="0" y="176"/>
                  <a:pt x="0" y="176"/>
                  <a:pt x="0" y="176"/>
                </a:cubicBezTo>
                <a:cubicBezTo>
                  <a:pt x="52" y="176"/>
                  <a:pt x="52" y="176"/>
                  <a:pt x="52" y="176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2" y="125"/>
                  <a:pt x="61" y="116"/>
                  <a:pt x="72" y="116"/>
                </a:cubicBezTo>
                <a:cubicBezTo>
                  <a:pt x="153" y="116"/>
                  <a:pt x="153" y="116"/>
                  <a:pt x="153" y="116"/>
                </a:cubicBezTo>
                <a:cubicBezTo>
                  <a:pt x="164" y="116"/>
                  <a:pt x="173" y="125"/>
                  <a:pt x="173" y="13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225" y="176"/>
                  <a:pt x="225" y="176"/>
                  <a:pt x="225" y="176"/>
                </a:cubicBezTo>
                <a:cubicBezTo>
                  <a:pt x="225" y="126"/>
                  <a:pt x="225" y="126"/>
                  <a:pt x="225" y="126"/>
                </a:cubicBezTo>
                <a:cubicBezTo>
                  <a:pt x="225" y="104"/>
                  <a:pt x="215" y="83"/>
                  <a:pt x="200" y="69"/>
                </a:cubicBezTo>
                <a:close/>
              </a:path>
            </a:pathLst>
          </a:custGeom>
          <a:solidFill>
            <a:srgbClr val="7C7B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3" name="Freeform 130"/>
          <p:cNvSpPr>
            <a:spLocks/>
          </p:cNvSpPr>
          <p:nvPr/>
        </p:nvSpPr>
        <p:spPr bwMode="auto">
          <a:xfrm>
            <a:off x="3691316" y="2829450"/>
            <a:ext cx="571477" cy="195332"/>
          </a:xfrm>
          <a:custGeom>
            <a:avLst/>
            <a:gdLst>
              <a:gd name="T0" fmla="*/ 330 w 330"/>
              <a:gd name="T1" fmla="*/ 112 h 112"/>
              <a:gd name="T2" fmla="*/ 330 w 330"/>
              <a:gd name="T3" fmla="*/ 31 h 112"/>
              <a:gd name="T4" fmla="*/ 299 w 330"/>
              <a:gd name="T5" fmla="*/ 0 h 112"/>
              <a:gd name="T6" fmla="*/ 30 w 330"/>
              <a:gd name="T7" fmla="*/ 0 h 112"/>
              <a:gd name="T8" fmla="*/ 0 w 330"/>
              <a:gd name="T9" fmla="*/ 31 h 112"/>
              <a:gd name="T10" fmla="*/ 0 w 330"/>
              <a:gd name="T11" fmla="*/ 112 h 112"/>
              <a:gd name="T12" fmla="*/ 330 w 330"/>
              <a:gd name="T1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112">
                <a:moveTo>
                  <a:pt x="330" y="112"/>
                </a:moveTo>
                <a:cubicBezTo>
                  <a:pt x="330" y="31"/>
                  <a:pt x="330" y="31"/>
                  <a:pt x="330" y="31"/>
                </a:cubicBezTo>
                <a:cubicBezTo>
                  <a:pt x="330" y="14"/>
                  <a:pt x="316" y="0"/>
                  <a:pt x="29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12"/>
                  <a:pt x="0" y="112"/>
                  <a:pt x="0" y="112"/>
                </a:cubicBezTo>
                <a:lnTo>
                  <a:pt x="330" y="112"/>
                </a:lnTo>
                <a:close/>
              </a:path>
            </a:pathLst>
          </a:custGeom>
          <a:solidFill>
            <a:srgbClr val="66B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4" name="Freeform 131"/>
          <p:cNvSpPr>
            <a:spLocks/>
          </p:cNvSpPr>
          <p:nvPr/>
        </p:nvSpPr>
        <p:spPr bwMode="auto">
          <a:xfrm>
            <a:off x="3976320" y="2829450"/>
            <a:ext cx="157193" cy="124302"/>
          </a:xfrm>
          <a:custGeom>
            <a:avLst/>
            <a:gdLst>
              <a:gd name="T0" fmla="*/ 33 w 107"/>
              <a:gd name="T1" fmla="*/ 0 h 84"/>
              <a:gd name="T2" fmla="*/ 0 w 107"/>
              <a:gd name="T3" fmla="*/ 55 h 84"/>
              <a:gd name="T4" fmla="*/ 64 w 107"/>
              <a:gd name="T5" fmla="*/ 84 h 84"/>
              <a:gd name="T6" fmla="*/ 107 w 107"/>
              <a:gd name="T7" fmla="*/ 0 h 84"/>
              <a:gd name="T8" fmla="*/ 33 w 107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84">
                <a:moveTo>
                  <a:pt x="33" y="0"/>
                </a:moveTo>
                <a:lnTo>
                  <a:pt x="0" y="55"/>
                </a:lnTo>
                <a:lnTo>
                  <a:pt x="64" y="84"/>
                </a:lnTo>
                <a:lnTo>
                  <a:pt x="107" y="0"/>
                </a:lnTo>
                <a:lnTo>
                  <a:pt x="33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5" name="Freeform 132"/>
          <p:cNvSpPr>
            <a:spLocks/>
          </p:cNvSpPr>
          <p:nvPr/>
        </p:nvSpPr>
        <p:spPr bwMode="auto">
          <a:xfrm>
            <a:off x="3819127" y="2829450"/>
            <a:ext cx="157193" cy="124302"/>
          </a:xfrm>
          <a:custGeom>
            <a:avLst/>
            <a:gdLst>
              <a:gd name="T0" fmla="*/ 74 w 107"/>
              <a:gd name="T1" fmla="*/ 0 h 84"/>
              <a:gd name="T2" fmla="*/ 107 w 107"/>
              <a:gd name="T3" fmla="*/ 55 h 84"/>
              <a:gd name="T4" fmla="*/ 43 w 107"/>
              <a:gd name="T5" fmla="*/ 84 h 84"/>
              <a:gd name="T6" fmla="*/ 0 w 107"/>
              <a:gd name="T7" fmla="*/ 0 h 84"/>
              <a:gd name="T8" fmla="*/ 74 w 107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84">
                <a:moveTo>
                  <a:pt x="74" y="0"/>
                </a:moveTo>
                <a:lnTo>
                  <a:pt x="107" y="55"/>
                </a:lnTo>
                <a:lnTo>
                  <a:pt x="43" y="84"/>
                </a:lnTo>
                <a:lnTo>
                  <a:pt x="0" y="0"/>
                </a:lnTo>
                <a:lnTo>
                  <a:pt x="74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6" name="Freeform 133"/>
          <p:cNvSpPr>
            <a:spLocks/>
          </p:cNvSpPr>
          <p:nvPr/>
        </p:nvSpPr>
        <p:spPr bwMode="auto">
          <a:xfrm>
            <a:off x="3927840" y="2829450"/>
            <a:ext cx="96960" cy="81388"/>
          </a:xfrm>
          <a:custGeom>
            <a:avLst/>
            <a:gdLst>
              <a:gd name="T0" fmla="*/ 0 w 66"/>
              <a:gd name="T1" fmla="*/ 0 h 55"/>
              <a:gd name="T2" fmla="*/ 33 w 66"/>
              <a:gd name="T3" fmla="*/ 55 h 55"/>
              <a:gd name="T4" fmla="*/ 66 w 66"/>
              <a:gd name="T5" fmla="*/ 0 h 55"/>
              <a:gd name="T6" fmla="*/ 0 w 66"/>
              <a:gd name="T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55">
                <a:moveTo>
                  <a:pt x="0" y="0"/>
                </a:moveTo>
                <a:lnTo>
                  <a:pt x="33" y="55"/>
                </a:lnTo>
                <a:lnTo>
                  <a:pt x="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7" name="Freeform 134"/>
          <p:cNvSpPr>
            <a:spLocks/>
          </p:cNvSpPr>
          <p:nvPr/>
        </p:nvSpPr>
        <p:spPr bwMode="auto">
          <a:xfrm>
            <a:off x="4431739" y="2086598"/>
            <a:ext cx="390779" cy="615591"/>
          </a:xfrm>
          <a:custGeom>
            <a:avLst/>
            <a:gdLst>
              <a:gd name="T0" fmla="*/ 149 w 225"/>
              <a:gd name="T1" fmla="*/ 352 h 352"/>
              <a:gd name="T2" fmla="*/ 77 w 225"/>
              <a:gd name="T3" fmla="*/ 352 h 352"/>
              <a:gd name="T4" fmla="*/ 0 w 225"/>
              <a:gd name="T5" fmla="*/ 276 h 352"/>
              <a:gd name="T6" fmla="*/ 0 w 225"/>
              <a:gd name="T7" fmla="*/ 77 h 352"/>
              <a:gd name="T8" fmla="*/ 77 w 225"/>
              <a:gd name="T9" fmla="*/ 0 h 352"/>
              <a:gd name="T10" fmla="*/ 86 w 225"/>
              <a:gd name="T11" fmla="*/ 0 h 352"/>
              <a:gd name="T12" fmla="*/ 149 w 225"/>
              <a:gd name="T13" fmla="*/ 0 h 352"/>
              <a:gd name="T14" fmla="*/ 225 w 225"/>
              <a:gd name="T15" fmla="*/ 77 h 352"/>
              <a:gd name="T16" fmla="*/ 225 w 225"/>
              <a:gd name="T17" fmla="*/ 276 h 352"/>
              <a:gd name="T18" fmla="*/ 149 w 225"/>
              <a:gd name="T1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" h="352">
                <a:moveTo>
                  <a:pt x="149" y="352"/>
                </a:moveTo>
                <a:cubicBezTo>
                  <a:pt x="77" y="352"/>
                  <a:pt x="77" y="352"/>
                  <a:pt x="77" y="352"/>
                </a:cubicBezTo>
                <a:cubicBezTo>
                  <a:pt x="35" y="352"/>
                  <a:pt x="0" y="318"/>
                  <a:pt x="0" y="27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5"/>
                  <a:pt x="35" y="0"/>
                  <a:pt x="7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91" y="0"/>
                  <a:pt x="225" y="35"/>
                  <a:pt x="225" y="77"/>
                </a:cubicBezTo>
                <a:cubicBezTo>
                  <a:pt x="225" y="276"/>
                  <a:pt x="225" y="276"/>
                  <a:pt x="225" y="276"/>
                </a:cubicBezTo>
                <a:cubicBezTo>
                  <a:pt x="225" y="318"/>
                  <a:pt x="191" y="352"/>
                  <a:pt x="149" y="352"/>
                </a:cubicBez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8" name="Rectangle 135"/>
          <p:cNvSpPr>
            <a:spLocks noChangeArrowheads="1"/>
          </p:cNvSpPr>
          <p:nvPr/>
        </p:nvSpPr>
        <p:spPr bwMode="auto">
          <a:xfrm>
            <a:off x="4581586" y="2702189"/>
            <a:ext cx="96960" cy="127262"/>
          </a:xfrm>
          <a:prstGeom prst="rect">
            <a:avLst/>
          </a:prstGeom>
          <a:solidFill>
            <a:srgbClr val="E67D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9" name="Freeform 136"/>
          <p:cNvSpPr>
            <a:spLocks/>
          </p:cNvSpPr>
          <p:nvPr/>
        </p:nvSpPr>
        <p:spPr bwMode="auto">
          <a:xfrm>
            <a:off x="4384728" y="2315965"/>
            <a:ext cx="47011" cy="94706"/>
          </a:xfrm>
          <a:custGeom>
            <a:avLst/>
            <a:gdLst>
              <a:gd name="T0" fmla="*/ 27 w 27"/>
              <a:gd name="T1" fmla="*/ 0 h 54"/>
              <a:gd name="T2" fmla="*/ 0 w 27"/>
              <a:gd name="T3" fmla="*/ 27 h 54"/>
              <a:gd name="T4" fmla="*/ 27 w 27"/>
              <a:gd name="T5" fmla="*/ 54 h 54"/>
              <a:gd name="T6" fmla="*/ 27 w 27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4"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2"/>
                  <a:pt x="12" y="54"/>
                  <a:pt x="27" y="54"/>
                </a:cubicBezTo>
                <a:lnTo>
                  <a:pt x="27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0" name="Freeform 137"/>
          <p:cNvSpPr>
            <a:spLocks/>
          </p:cNvSpPr>
          <p:nvPr/>
        </p:nvSpPr>
        <p:spPr bwMode="auto">
          <a:xfrm>
            <a:off x="4822517" y="2315965"/>
            <a:ext cx="48480" cy="94706"/>
          </a:xfrm>
          <a:custGeom>
            <a:avLst/>
            <a:gdLst>
              <a:gd name="T0" fmla="*/ 0 w 28"/>
              <a:gd name="T1" fmla="*/ 0 h 54"/>
              <a:gd name="T2" fmla="*/ 28 w 28"/>
              <a:gd name="T3" fmla="*/ 27 h 54"/>
              <a:gd name="T4" fmla="*/ 0 w 28"/>
              <a:gd name="T5" fmla="*/ 54 h 54"/>
              <a:gd name="T6" fmla="*/ 0 w 28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4">
                <a:moveTo>
                  <a:pt x="0" y="0"/>
                </a:moveTo>
                <a:cubicBezTo>
                  <a:pt x="15" y="0"/>
                  <a:pt x="28" y="12"/>
                  <a:pt x="28" y="27"/>
                </a:cubicBezTo>
                <a:cubicBezTo>
                  <a:pt x="28" y="42"/>
                  <a:pt x="15" y="54"/>
                  <a:pt x="0" y="54"/>
                </a:cubicBezTo>
                <a:lnTo>
                  <a:pt x="0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1" name="Freeform 138"/>
          <p:cNvSpPr>
            <a:spLocks/>
          </p:cNvSpPr>
          <p:nvPr/>
        </p:nvSpPr>
        <p:spPr bwMode="auto">
          <a:xfrm>
            <a:off x="4431739" y="2002251"/>
            <a:ext cx="390779" cy="306316"/>
          </a:xfrm>
          <a:custGeom>
            <a:avLst/>
            <a:gdLst>
              <a:gd name="T0" fmla="*/ 200 w 225"/>
              <a:gd name="T1" fmla="*/ 69 h 176"/>
              <a:gd name="T2" fmla="*/ 201 w 225"/>
              <a:gd name="T3" fmla="*/ 69 h 176"/>
              <a:gd name="T4" fmla="*/ 111 w 225"/>
              <a:gd name="T5" fmla="*/ 9 h 176"/>
              <a:gd name="T6" fmla="*/ 111 w 225"/>
              <a:gd name="T7" fmla="*/ 49 h 176"/>
              <a:gd name="T8" fmla="*/ 109 w 225"/>
              <a:gd name="T9" fmla="*/ 49 h 176"/>
              <a:gd name="T10" fmla="*/ 66 w 225"/>
              <a:gd name="T11" fmla="*/ 16 h 176"/>
              <a:gd name="T12" fmla="*/ 66 w 225"/>
              <a:gd name="T13" fmla="*/ 50 h 176"/>
              <a:gd name="T14" fmla="*/ 0 w 225"/>
              <a:gd name="T15" fmla="*/ 126 h 176"/>
              <a:gd name="T16" fmla="*/ 0 w 225"/>
              <a:gd name="T17" fmla="*/ 176 h 176"/>
              <a:gd name="T18" fmla="*/ 52 w 225"/>
              <a:gd name="T19" fmla="*/ 176 h 176"/>
              <a:gd name="T20" fmla="*/ 52 w 225"/>
              <a:gd name="T21" fmla="*/ 136 h 176"/>
              <a:gd name="T22" fmla="*/ 72 w 225"/>
              <a:gd name="T23" fmla="*/ 116 h 176"/>
              <a:gd name="T24" fmla="*/ 154 w 225"/>
              <a:gd name="T25" fmla="*/ 116 h 176"/>
              <a:gd name="T26" fmla="*/ 174 w 225"/>
              <a:gd name="T27" fmla="*/ 136 h 176"/>
              <a:gd name="T28" fmla="*/ 174 w 225"/>
              <a:gd name="T29" fmla="*/ 176 h 176"/>
              <a:gd name="T30" fmla="*/ 225 w 225"/>
              <a:gd name="T31" fmla="*/ 176 h 176"/>
              <a:gd name="T32" fmla="*/ 225 w 225"/>
              <a:gd name="T33" fmla="*/ 126 h 176"/>
              <a:gd name="T34" fmla="*/ 200 w 225"/>
              <a:gd name="T35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5" h="176">
                <a:moveTo>
                  <a:pt x="200" y="69"/>
                </a:moveTo>
                <a:cubicBezTo>
                  <a:pt x="201" y="69"/>
                  <a:pt x="201" y="69"/>
                  <a:pt x="201" y="69"/>
                </a:cubicBezTo>
                <a:cubicBezTo>
                  <a:pt x="170" y="0"/>
                  <a:pt x="111" y="9"/>
                  <a:pt x="111" y="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96" y="16"/>
                  <a:pt x="66" y="16"/>
                  <a:pt x="66" y="16"/>
                </a:cubicBezTo>
                <a:cubicBezTo>
                  <a:pt x="66" y="50"/>
                  <a:pt x="66" y="50"/>
                  <a:pt x="66" y="50"/>
                </a:cubicBezTo>
                <a:cubicBezTo>
                  <a:pt x="29" y="55"/>
                  <a:pt x="0" y="87"/>
                  <a:pt x="0" y="126"/>
                </a:cubicBezTo>
                <a:cubicBezTo>
                  <a:pt x="0" y="176"/>
                  <a:pt x="0" y="176"/>
                  <a:pt x="0" y="176"/>
                </a:cubicBezTo>
                <a:cubicBezTo>
                  <a:pt x="52" y="176"/>
                  <a:pt x="52" y="176"/>
                  <a:pt x="52" y="176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2" y="125"/>
                  <a:pt x="61" y="116"/>
                  <a:pt x="72" y="116"/>
                </a:cubicBezTo>
                <a:cubicBezTo>
                  <a:pt x="154" y="116"/>
                  <a:pt x="154" y="116"/>
                  <a:pt x="154" y="116"/>
                </a:cubicBezTo>
                <a:cubicBezTo>
                  <a:pt x="165" y="116"/>
                  <a:pt x="174" y="125"/>
                  <a:pt x="174" y="136"/>
                </a:cubicBezTo>
                <a:cubicBezTo>
                  <a:pt x="174" y="176"/>
                  <a:pt x="174" y="176"/>
                  <a:pt x="174" y="176"/>
                </a:cubicBezTo>
                <a:cubicBezTo>
                  <a:pt x="225" y="176"/>
                  <a:pt x="225" y="176"/>
                  <a:pt x="225" y="176"/>
                </a:cubicBezTo>
                <a:cubicBezTo>
                  <a:pt x="225" y="126"/>
                  <a:pt x="225" y="126"/>
                  <a:pt x="225" y="126"/>
                </a:cubicBezTo>
                <a:cubicBezTo>
                  <a:pt x="225" y="104"/>
                  <a:pt x="216" y="83"/>
                  <a:pt x="200" y="69"/>
                </a:cubicBezTo>
                <a:close/>
              </a:path>
            </a:pathLst>
          </a:custGeom>
          <a:solidFill>
            <a:srgbClr val="7C7B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2" name="Freeform 139"/>
          <p:cNvSpPr>
            <a:spLocks/>
          </p:cNvSpPr>
          <p:nvPr/>
        </p:nvSpPr>
        <p:spPr bwMode="auto">
          <a:xfrm>
            <a:off x="4343593" y="2829450"/>
            <a:ext cx="571477" cy="195332"/>
          </a:xfrm>
          <a:custGeom>
            <a:avLst/>
            <a:gdLst>
              <a:gd name="T0" fmla="*/ 330 w 330"/>
              <a:gd name="T1" fmla="*/ 112 h 112"/>
              <a:gd name="T2" fmla="*/ 330 w 330"/>
              <a:gd name="T3" fmla="*/ 31 h 112"/>
              <a:gd name="T4" fmla="*/ 300 w 330"/>
              <a:gd name="T5" fmla="*/ 0 h 112"/>
              <a:gd name="T6" fmla="*/ 31 w 330"/>
              <a:gd name="T7" fmla="*/ 0 h 112"/>
              <a:gd name="T8" fmla="*/ 0 w 330"/>
              <a:gd name="T9" fmla="*/ 31 h 112"/>
              <a:gd name="T10" fmla="*/ 0 w 330"/>
              <a:gd name="T11" fmla="*/ 112 h 112"/>
              <a:gd name="T12" fmla="*/ 330 w 330"/>
              <a:gd name="T1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112">
                <a:moveTo>
                  <a:pt x="330" y="112"/>
                </a:moveTo>
                <a:cubicBezTo>
                  <a:pt x="330" y="31"/>
                  <a:pt x="330" y="31"/>
                  <a:pt x="330" y="31"/>
                </a:cubicBezTo>
                <a:cubicBezTo>
                  <a:pt x="330" y="14"/>
                  <a:pt x="317" y="0"/>
                  <a:pt x="30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12"/>
                  <a:pt x="0" y="112"/>
                  <a:pt x="0" y="112"/>
                </a:cubicBezTo>
                <a:lnTo>
                  <a:pt x="330" y="112"/>
                </a:lnTo>
                <a:close/>
              </a:path>
            </a:pathLst>
          </a:custGeom>
          <a:solidFill>
            <a:srgbClr val="66B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3" name="Freeform 140"/>
          <p:cNvSpPr>
            <a:spLocks/>
          </p:cNvSpPr>
          <p:nvPr/>
        </p:nvSpPr>
        <p:spPr bwMode="auto">
          <a:xfrm>
            <a:off x="4630066" y="2829450"/>
            <a:ext cx="157193" cy="124302"/>
          </a:xfrm>
          <a:custGeom>
            <a:avLst/>
            <a:gdLst>
              <a:gd name="T0" fmla="*/ 33 w 107"/>
              <a:gd name="T1" fmla="*/ 0 h 84"/>
              <a:gd name="T2" fmla="*/ 0 w 107"/>
              <a:gd name="T3" fmla="*/ 55 h 84"/>
              <a:gd name="T4" fmla="*/ 63 w 107"/>
              <a:gd name="T5" fmla="*/ 84 h 84"/>
              <a:gd name="T6" fmla="*/ 107 w 107"/>
              <a:gd name="T7" fmla="*/ 0 h 84"/>
              <a:gd name="T8" fmla="*/ 33 w 107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84">
                <a:moveTo>
                  <a:pt x="33" y="0"/>
                </a:moveTo>
                <a:lnTo>
                  <a:pt x="0" y="55"/>
                </a:lnTo>
                <a:lnTo>
                  <a:pt x="63" y="84"/>
                </a:lnTo>
                <a:lnTo>
                  <a:pt x="107" y="0"/>
                </a:lnTo>
                <a:lnTo>
                  <a:pt x="33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4" name="Freeform 141"/>
          <p:cNvSpPr>
            <a:spLocks/>
          </p:cNvSpPr>
          <p:nvPr/>
        </p:nvSpPr>
        <p:spPr bwMode="auto">
          <a:xfrm>
            <a:off x="4474342" y="2829450"/>
            <a:ext cx="155724" cy="124302"/>
          </a:xfrm>
          <a:custGeom>
            <a:avLst/>
            <a:gdLst>
              <a:gd name="T0" fmla="*/ 73 w 106"/>
              <a:gd name="T1" fmla="*/ 0 h 84"/>
              <a:gd name="T2" fmla="*/ 106 w 106"/>
              <a:gd name="T3" fmla="*/ 55 h 84"/>
              <a:gd name="T4" fmla="*/ 42 w 106"/>
              <a:gd name="T5" fmla="*/ 84 h 84"/>
              <a:gd name="T6" fmla="*/ 0 w 106"/>
              <a:gd name="T7" fmla="*/ 0 h 84"/>
              <a:gd name="T8" fmla="*/ 73 w 106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84">
                <a:moveTo>
                  <a:pt x="73" y="0"/>
                </a:moveTo>
                <a:lnTo>
                  <a:pt x="106" y="55"/>
                </a:lnTo>
                <a:lnTo>
                  <a:pt x="42" y="84"/>
                </a:lnTo>
                <a:lnTo>
                  <a:pt x="0" y="0"/>
                </a:lnTo>
                <a:lnTo>
                  <a:pt x="73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5" name="Freeform 142"/>
          <p:cNvSpPr>
            <a:spLocks/>
          </p:cNvSpPr>
          <p:nvPr/>
        </p:nvSpPr>
        <p:spPr bwMode="auto">
          <a:xfrm>
            <a:off x="4581586" y="2829450"/>
            <a:ext cx="96960" cy="81388"/>
          </a:xfrm>
          <a:custGeom>
            <a:avLst/>
            <a:gdLst>
              <a:gd name="T0" fmla="*/ 0 w 66"/>
              <a:gd name="T1" fmla="*/ 0 h 55"/>
              <a:gd name="T2" fmla="*/ 33 w 66"/>
              <a:gd name="T3" fmla="*/ 55 h 55"/>
              <a:gd name="T4" fmla="*/ 66 w 66"/>
              <a:gd name="T5" fmla="*/ 0 h 55"/>
              <a:gd name="T6" fmla="*/ 0 w 66"/>
              <a:gd name="T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55">
                <a:moveTo>
                  <a:pt x="0" y="0"/>
                </a:moveTo>
                <a:lnTo>
                  <a:pt x="33" y="55"/>
                </a:lnTo>
                <a:lnTo>
                  <a:pt x="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6" name="Freeform 143"/>
          <p:cNvSpPr>
            <a:spLocks/>
          </p:cNvSpPr>
          <p:nvPr/>
        </p:nvSpPr>
        <p:spPr bwMode="auto">
          <a:xfrm>
            <a:off x="5086954" y="2086598"/>
            <a:ext cx="389309" cy="615591"/>
          </a:xfrm>
          <a:custGeom>
            <a:avLst/>
            <a:gdLst>
              <a:gd name="T0" fmla="*/ 148 w 225"/>
              <a:gd name="T1" fmla="*/ 352 h 352"/>
              <a:gd name="T2" fmla="*/ 77 w 225"/>
              <a:gd name="T3" fmla="*/ 352 h 352"/>
              <a:gd name="T4" fmla="*/ 0 w 225"/>
              <a:gd name="T5" fmla="*/ 276 h 352"/>
              <a:gd name="T6" fmla="*/ 0 w 225"/>
              <a:gd name="T7" fmla="*/ 77 h 352"/>
              <a:gd name="T8" fmla="*/ 77 w 225"/>
              <a:gd name="T9" fmla="*/ 0 h 352"/>
              <a:gd name="T10" fmla="*/ 86 w 225"/>
              <a:gd name="T11" fmla="*/ 0 h 352"/>
              <a:gd name="T12" fmla="*/ 148 w 225"/>
              <a:gd name="T13" fmla="*/ 0 h 352"/>
              <a:gd name="T14" fmla="*/ 225 w 225"/>
              <a:gd name="T15" fmla="*/ 77 h 352"/>
              <a:gd name="T16" fmla="*/ 225 w 225"/>
              <a:gd name="T17" fmla="*/ 276 h 352"/>
              <a:gd name="T18" fmla="*/ 148 w 225"/>
              <a:gd name="T1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" h="352">
                <a:moveTo>
                  <a:pt x="148" y="352"/>
                </a:moveTo>
                <a:cubicBezTo>
                  <a:pt x="77" y="352"/>
                  <a:pt x="77" y="352"/>
                  <a:pt x="77" y="352"/>
                </a:cubicBezTo>
                <a:cubicBezTo>
                  <a:pt x="34" y="352"/>
                  <a:pt x="0" y="318"/>
                  <a:pt x="0" y="27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5"/>
                  <a:pt x="34" y="0"/>
                  <a:pt x="7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90" y="0"/>
                  <a:pt x="225" y="35"/>
                  <a:pt x="225" y="77"/>
                </a:cubicBezTo>
                <a:cubicBezTo>
                  <a:pt x="225" y="276"/>
                  <a:pt x="225" y="276"/>
                  <a:pt x="225" y="276"/>
                </a:cubicBezTo>
                <a:cubicBezTo>
                  <a:pt x="225" y="318"/>
                  <a:pt x="190" y="352"/>
                  <a:pt x="148" y="352"/>
                </a:cubicBez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7" name="Rectangle 144"/>
          <p:cNvSpPr>
            <a:spLocks noChangeArrowheads="1"/>
          </p:cNvSpPr>
          <p:nvPr/>
        </p:nvSpPr>
        <p:spPr bwMode="auto">
          <a:xfrm>
            <a:off x="5235332" y="2702189"/>
            <a:ext cx="96960" cy="127262"/>
          </a:xfrm>
          <a:prstGeom prst="rect">
            <a:avLst/>
          </a:prstGeom>
          <a:solidFill>
            <a:srgbClr val="E67D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8" name="Freeform 145"/>
          <p:cNvSpPr>
            <a:spLocks/>
          </p:cNvSpPr>
          <p:nvPr/>
        </p:nvSpPr>
        <p:spPr bwMode="auto">
          <a:xfrm>
            <a:off x="5039943" y="2315965"/>
            <a:ext cx="47011" cy="94706"/>
          </a:xfrm>
          <a:custGeom>
            <a:avLst/>
            <a:gdLst>
              <a:gd name="T0" fmla="*/ 27 w 27"/>
              <a:gd name="T1" fmla="*/ 0 h 54"/>
              <a:gd name="T2" fmla="*/ 0 w 27"/>
              <a:gd name="T3" fmla="*/ 27 h 54"/>
              <a:gd name="T4" fmla="*/ 27 w 27"/>
              <a:gd name="T5" fmla="*/ 54 h 54"/>
              <a:gd name="T6" fmla="*/ 27 w 27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4"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2"/>
                  <a:pt x="12" y="54"/>
                  <a:pt x="27" y="54"/>
                </a:cubicBezTo>
                <a:lnTo>
                  <a:pt x="27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9" name="Freeform 146"/>
          <p:cNvSpPr>
            <a:spLocks/>
          </p:cNvSpPr>
          <p:nvPr/>
        </p:nvSpPr>
        <p:spPr bwMode="auto">
          <a:xfrm>
            <a:off x="5476263" y="2315965"/>
            <a:ext cx="47011" cy="94706"/>
          </a:xfrm>
          <a:custGeom>
            <a:avLst/>
            <a:gdLst>
              <a:gd name="T0" fmla="*/ 0 w 27"/>
              <a:gd name="T1" fmla="*/ 0 h 54"/>
              <a:gd name="T2" fmla="*/ 27 w 27"/>
              <a:gd name="T3" fmla="*/ 27 h 54"/>
              <a:gd name="T4" fmla="*/ 0 w 27"/>
              <a:gd name="T5" fmla="*/ 54 h 54"/>
              <a:gd name="T6" fmla="*/ 0 w 27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4">
                <a:moveTo>
                  <a:pt x="0" y="0"/>
                </a:moveTo>
                <a:cubicBezTo>
                  <a:pt x="15" y="0"/>
                  <a:pt x="27" y="12"/>
                  <a:pt x="27" y="27"/>
                </a:cubicBezTo>
                <a:cubicBezTo>
                  <a:pt x="27" y="42"/>
                  <a:pt x="15" y="54"/>
                  <a:pt x="0" y="54"/>
                </a:cubicBezTo>
                <a:lnTo>
                  <a:pt x="0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0" name="Freeform 147"/>
          <p:cNvSpPr>
            <a:spLocks/>
          </p:cNvSpPr>
          <p:nvPr/>
        </p:nvSpPr>
        <p:spPr bwMode="auto">
          <a:xfrm>
            <a:off x="5086954" y="2002251"/>
            <a:ext cx="389309" cy="306316"/>
          </a:xfrm>
          <a:custGeom>
            <a:avLst/>
            <a:gdLst>
              <a:gd name="T0" fmla="*/ 200 w 225"/>
              <a:gd name="T1" fmla="*/ 69 h 176"/>
              <a:gd name="T2" fmla="*/ 200 w 225"/>
              <a:gd name="T3" fmla="*/ 69 h 176"/>
              <a:gd name="T4" fmla="*/ 111 w 225"/>
              <a:gd name="T5" fmla="*/ 9 h 176"/>
              <a:gd name="T6" fmla="*/ 111 w 225"/>
              <a:gd name="T7" fmla="*/ 49 h 176"/>
              <a:gd name="T8" fmla="*/ 109 w 225"/>
              <a:gd name="T9" fmla="*/ 49 h 176"/>
              <a:gd name="T10" fmla="*/ 66 w 225"/>
              <a:gd name="T11" fmla="*/ 16 h 176"/>
              <a:gd name="T12" fmla="*/ 66 w 225"/>
              <a:gd name="T13" fmla="*/ 50 h 176"/>
              <a:gd name="T14" fmla="*/ 0 w 225"/>
              <a:gd name="T15" fmla="*/ 126 h 176"/>
              <a:gd name="T16" fmla="*/ 0 w 225"/>
              <a:gd name="T17" fmla="*/ 176 h 176"/>
              <a:gd name="T18" fmla="*/ 52 w 225"/>
              <a:gd name="T19" fmla="*/ 176 h 176"/>
              <a:gd name="T20" fmla="*/ 52 w 225"/>
              <a:gd name="T21" fmla="*/ 136 h 176"/>
              <a:gd name="T22" fmla="*/ 72 w 225"/>
              <a:gd name="T23" fmla="*/ 116 h 176"/>
              <a:gd name="T24" fmla="*/ 153 w 225"/>
              <a:gd name="T25" fmla="*/ 116 h 176"/>
              <a:gd name="T26" fmla="*/ 173 w 225"/>
              <a:gd name="T27" fmla="*/ 136 h 176"/>
              <a:gd name="T28" fmla="*/ 173 w 225"/>
              <a:gd name="T29" fmla="*/ 176 h 176"/>
              <a:gd name="T30" fmla="*/ 225 w 225"/>
              <a:gd name="T31" fmla="*/ 176 h 176"/>
              <a:gd name="T32" fmla="*/ 225 w 225"/>
              <a:gd name="T33" fmla="*/ 126 h 176"/>
              <a:gd name="T34" fmla="*/ 200 w 225"/>
              <a:gd name="T35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5" h="176">
                <a:moveTo>
                  <a:pt x="200" y="69"/>
                </a:moveTo>
                <a:cubicBezTo>
                  <a:pt x="200" y="69"/>
                  <a:pt x="200" y="69"/>
                  <a:pt x="200" y="69"/>
                </a:cubicBezTo>
                <a:cubicBezTo>
                  <a:pt x="169" y="0"/>
                  <a:pt x="111" y="9"/>
                  <a:pt x="111" y="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96" y="16"/>
                  <a:pt x="66" y="16"/>
                  <a:pt x="66" y="16"/>
                </a:cubicBezTo>
                <a:cubicBezTo>
                  <a:pt x="66" y="50"/>
                  <a:pt x="66" y="50"/>
                  <a:pt x="66" y="50"/>
                </a:cubicBezTo>
                <a:cubicBezTo>
                  <a:pt x="28" y="55"/>
                  <a:pt x="0" y="87"/>
                  <a:pt x="0" y="126"/>
                </a:cubicBezTo>
                <a:cubicBezTo>
                  <a:pt x="0" y="176"/>
                  <a:pt x="0" y="176"/>
                  <a:pt x="0" y="176"/>
                </a:cubicBezTo>
                <a:cubicBezTo>
                  <a:pt x="52" y="176"/>
                  <a:pt x="52" y="176"/>
                  <a:pt x="52" y="176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2" y="125"/>
                  <a:pt x="61" y="116"/>
                  <a:pt x="72" y="116"/>
                </a:cubicBezTo>
                <a:cubicBezTo>
                  <a:pt x="153" y="116"/>
                  <a:pt x="153" y="116"/>
                  <a:pt x="153" y="116"/>
                </a:cubicBezTo>
                <a:cubicBezTo>
                  <a:pt x="164" y="116"/>
                  <a:pt x="173" y="125"/>
                  <a:pt x="173" y="13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225" y="176"/>
                  <a:pt x="225" y="176"/>
                  <a:pt x="225" y="176"/>
                </a:cubicBezTo>
                <a:cubicBezTo>
                  <a:pt x="225" y="126"/>
                  <a:pt x="225" y="126"/>
                  <a:pt x="225" y="126"/>
                </a:cubicBezTo>
                <a:cubicBezTo>
                  <a:pt x="225" y="104"/>
                  <a:pt x="215" y="83"/>
                  <a:pt x="200" y="69"/>
                </a:cubicBezTo>
                <a:close/>
              </a:path>
            </a:pathLst>
          </a:custGeom>
          <a:solidFill>
            <a:srgbClr val="7C7B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1" name="Freeform 148"/>
          <p:cNvSpPr>
            <a:spLocks/>
          </p:cNvSpPr>
          <p:nvPr/>
        </p:nvSpPr>
        <p:spPr bwMode="auto">
          <a:xfrm>
            <a:off x="4998808" y="2829450"/>
            <a:ext cx="571477" cy="195332"/>
          </a:xfrm>
          <a:custGeom>
            <a:avLst/>
            <a:gdLst>
              <a:gd name="T0" fmla="*/ 330 w 330"/>
              <a:gd name="T1" fmla="*/ 112 h 112"/>
              <a:gd name="T2" fmla="*/ 330 w 330"/>
              <a:gd name="T3" fmla="*/ 31 h 112"/>
              <a:gd name="T4" fmla="*/ 299 w 330"/>
              <a:gd name="T5" fmla="*/ 0 h 112"/>
              <a:gd name="T6" fmla="*/ 30 w 330"/>
              <a:gd name="T7" fmla="*/ 0 h 112"/>
              <a:gd name="T8" fmla="*/ 0 w 330"/>
              <a:gd name="T9" fmla="*/ 31 h 112"/>
              <a:gd name="T10" fmla="*/ 0 w 330"/>
              <a:gd name="T11" fmla="*/ 112 h 112"/>
              <a:gd name="T12" fmla="*/ 330 w 330"/>
              <a:gd name="T1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112">
                <a:moveTo>
                  <a:pt x="330" y="112"/>
                </a:moveTo>
                <a:cubicBezTo>
                  <a:pt x="330" y="31"/>
                  <a:pt x="330" y="31"/>
                  <a:pt x="330" y="31"/>
                </a:cubicBezTo>
                <a:cubicBezTo>
                  <a:pt x="330" y="14"/>
                  <a:pt x="316" y="0"/>
                  <a:pt x="29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4"/>
                  <a:pt x="0" y="31"/>
                </a:cubicBezTo>
                <a:cubicBezTo>
                  <a:pt x="0" y="112"/>
                  <a:pt x="0" y="112"/>
                  <a:pt x="0" y="112"/>
                </a:cubicBezTo>
                <a:lnTo>
                  <a:pt x="330" y="112"/>
                </a:lnTo>
                <a:close/>
              </a:path>
            </a:pathLst>
          </a:custGeom>
          <a:solidFill>
            <a:srgbClr val="66B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2" name="Freeform 149"/>
          <p:cNvSpPr>
            <a:spLocks/>
          </p:cNvSpPr>
          <p:nvPr/>
        </p:nvSpPr>
        <p:spPr bwMode="auto">
          <a:xfrm>
            <a:off x="5283812" y="2829450"/>
            <a:ext cx="157193" cy="124302"/>
          </a:xfrm>
          <a:custGeom>
            <a:avLst/>
            <a:gdLst>
              <a:gd name="T0" fmla="*/ 33 w 107"/>
              <a:gd name="T1" fmla="*/ 0 h 84"/>
              <a:gd name="T2" fmla="*/ 0 w 107"/>
              <a:gd name="T3" fmla="*/ 55 h 84"/>
              <a:gd name="T4" fmla="*/ 64 w 107"/>
              <a:gd name="T5" fmla="*/ 84 h 84"/>
              <a:gd name="T6" fmla="*/ 107 w 107"/>
              <a:gd name="T7" fmla="*/ 0 h 84"/>
              <a:gd name="T8" fmla="*/ 33 w 107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84">
                <a:moveTo>
                  <a:pt x="33" y="0"/>
                </a:moveTo>
                <a:lnTo>
                  <a:pt x="0" y="55"/>
                </a:lnTo>
                <a:lnTo>
                  <a:pt x="64" y="84"/>
                </a:lnTo>
                <a:lnTo>
                  <a:pt x="107" y="0"/>
                </a:lnTo>
                <a:lnTo>
                  <a:pt x="33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3" name="Freeform 150"/>
          <p:cNvSpPr>
            <a:spLocks/>
          </p:cNvSpPr>
          <p:nvPr/>
        </p:nvSpPr>
        <p:spPr bwMode="auto">
          <a:xfrm>
            <a:off x="5126619" y="2829450"/>
            <a:ext cx="157193" cy="124302"/>
          </a:xfrm>
          <a:custGeom>
            <a:avLst/>
            <a:gdLst>
              <a:gd name="T0" fmla="*/ 74 w 107"/>
              <a:gd name="T1" fmla="*/ 0 h 84"/>
              <a:gd name="T2" fmla="*/ 107 w 107"/>
              <a:gd name="T3" fmla="*/ 55 h 84"/>
              <a:gd name="T4" fmla="*/ 44 w 107"/>
              <a:gd name="T5" fmla="*/ 84 h 84"/>
              <a:gd name="T6" fmla="*/ 0 w 107"/>
              <a:gd name="T7" fmla="*/ 0 h 84"/>
              <a:gd name="T8" fmla="*/ 74 w 107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84">
                <a:moveTo>
                  <a:pt x="74" y="0"/>
                </a:moveTo>
                <a:lnTo>
                  <a:pt x="107" y="55"/>
                </a:lnTo>
                <a:lnTo>
                  <a:pt x="44" y="84"/>
                </a:lnTo>
                <a:lnTo>
                  <a:pt x="0" y="0"/>
                </a:lnTo>
                <a:lnTo>
                  <a:pt x="74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4" name="Freeform 151"/>
          <p:cNvSpPr>
            <a:spLocks/>
          </p:cNvSpPr>
          <p:nvPr/>
        </p:nvSpPr>
        <p:spPr bwMode="auto">
          <a:xfrm>
            <a:off x="5235332" y="2829450"/>
            <a:ext cx="96960" cy="81388"/>
          </a:xfrm>
          <a:custGeom>
            <a:avLst/>
            <a:gdLst>
              <a:gd name="T0" fmla="*/ 0 w 66"/>
              <a:gd name="T1" fmla="*/ 0 h 55"/>
              <a:gd name="T2" fmla="*/ 33 w 66"/>
              <a:gd name="T3" fmla="*/ 55 h 55"/>
              <a:gd name="T4" fmla="*/ 66 w 66"/>
              <a:gd name="T5" fmla="*/ 0 h 55"/>
              <a:gd name="T6" fmla="*/ 0 w 66"/>
              <a:gd name="T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55">
                <a:moveTo>
                  <a:pt x="0" y="0"/>
                </a:moveTo>
                <a:lnTo>
                  <a:pt x="33" y="55"/>
                </a:lnTo>
                <a:lnTo>
                  <a:pt x="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5" name="Freeform 152"/>
          <p:cNvSpPr>
            <a:spLocks/>
          </p:cNvSpPr>
          <p:nvPr/>
        </p:nvSpPr>
        <p:spPr bwMode="auto">
          <a:xfrm>
            <a:off x="5740700" y="2086598"/>
            <a:ext cx="389309" cy="615591"/>
          </a:xfrm>
          <a:custGeom>
            <a:avLst/>
            <a:gdLst>
              <a:gd name="T0" fmla="*/ 148 w 225"/>
              <a:gd name="T1" fmla="*/ 352 h 352"/>
              <a:gd name="T2" fmla="*/ 77 w 225"/>
              <a:gd name="T3" fmla="*/ 352 h 352"/>
              <a:gd name="T4" fmla="*/ 0 w 225"/>
              <a:gd name="T5" fmla="*/ 276 h 352"/>
              <a:gd name="T6" fmla="*/ 0 w 225"/>
              <a:gd name="T7" fmla="*/ 77 h 352"/>
              <a:gd name="T8" fmla="*/ 77 w 225"/>
              <a:gd name="T9" fmla="*/ 0 h 352"/>
              <a:gd name="T10" fmla="*/ 86 w 225"/>
              <a:gd name="T11" fmla="*/ 0 h 352"/>
              <a:gd name="T12" fmla="*/ 148 w 225"/>
              <a:gd name="T13" fmla="*/ 0 h 352"/>
              <a:gd name="T14" fmla="*/ 225 w 225"/>
              <a:gd name="T15" fmla="*/ 77 h 352"/>
              <a:gd name="T16" fmla="*/ 225 w 225"/>
              <a:gd name="T17" fmla="*/ 276 h 352"/>
              <a:gd name="T18" fmla="*/ 148 w 225"/>
              <a:gd name="T1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" h="352">
                <a:moveTo>
                  <a:pt x="148" y="352"/>
                </a:moveTo>
                <a:cubicBezTo>
                  <a:pt x="77" y="352"/>
                  <a:pt x="77" y="352"/>
                  <a:pt x="77" y="352"/>
                </a:cubicBezTo>
                <a:cubicBezTo>
                  <a:pt x="35" y="352"/>
                  <a:pt x="0" y="318"/>
                  <a:pt x="0" y="27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5"/>
                  <a:pt x="35" y="0"/>
                  <a:pt x="7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91" y="0"/>
                  <a:pt x="225" y="35"/>
                  <a:pt x="225" y="77"/>
                </a:cubicBezTo>
                <a:cubicBezTo>
                  <a:pt x="225" y="276"/>
                  <a:pt x="225" y="276"/>
                  <a:pt x="225" y="276"/>
                </a:cubicBezTo>
                <a:cubicBezTo>
                  <a:pt x="225" y="318"/>
                  <a:pt x="191" y="352"/>
                  <a:pt x="148" y="352"/>
                </a:cubicBez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6" name="Rectangle 153"/>
          <p:cNvSpPr>
            <a:spLocks noChangeArrowheads="1"/>
          </p:cNvSpPr>
          <p:nvPr/>
        </p:nvSpPr>
        <p:spPr bwMode="auto">
          <a:xfrm>
            <a:off x="5889078" y="2702189"/>
            <a:ext cx="96960" cy="127262"/>
          </a:xfrm>
          <a:prstGeom prst="rect">
            <a:avLst/>
          </a:prstGeom>
          <a:solidFill>
            <a:srgbClr val="E67D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7" name="Freeform 154"/>
          <p:cNvSpPr>
            <a:spLocks/>
          </p:cNvSpPr>
          <p:nvPr/>
        </p:nvSpPr>
        <p:spPr bwMode="auto">
          <a:xfrm>
            <a:off x="5693689" y="2315965"/>
            <a:ext cx="47011" cy="94706"/>
          </a:xfrm>
          <a:custGeom>
            <a:avLst/>
            <a:gdLst>
              <a:gd name="T0" fmla="*/ 27 w 27"/>
              <a:gd name="T1" fmla="*/ 0 h 54"/>
              <a:gd name="T2" fmla="*/ 0 w 27"/>
              <a:gd name="T3" fmla="*/ 27 h 54"/>
              <a:gd name="T4" fmla="*/ 27 w 27"/>
              <a:gd name="T5" fmla="*/ 54 h 54"/>
              <a:gd name="T6" fmla="*/ 27 w 27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4"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2"/>
                  <a:pt x="12" y="54"/>
                  <a:pt x="27" y="54"/>
                </a:cubicBezTo>
                <a:lnTo>
                  <a:pt x="27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8" name="Freeform 155"/>
          <p:cNvSpPr>
            <a:spLocks/>
          </p:cNvSpPr>
          <p:nvPr/>
        </p:nvSpPr>
        <p:spPr bwMode="auto">
          <a:xfrm>
            <a:off x="6130009" y="2315965"/>
            <a:ext cx="47011" cy="94706"/>
          </a:xfrm>
          <a:custGeom>
            <a:avLst/>
            <a:gdLst>
              <a:gd name="T0" fmla="*/ 0 w 27"/>
              <a:gd name="T1" fmla="*/ 0 h 54"/>
              <a:gd name="T2" fmla="*/ 27 w 27"/>
              <a:gd name="T3" fmla="*/ 27 h 54"/>
              <a:gd name="T4" fmla="*/ 0 w 27"/>
              <a:gd name="T5" fmla="*/ 54 h 54"/>
              <a:gd name="T6" fmla="*/ 0 w 27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4">
                <a:moveTo>
                  <a:pt x="0" y="0"/>
                </a:moveTo>
                <a:cubicBezTo>
                  <a:pt x="15" y="0"/>
                  <a:pt x="27" y="12"/>
                  <a:pt x="27" y="27"/>
                </a:cubicBezTo>
                <a:cubicBezTo>
                  <a:pt x="27" y="42"/>
                  <a:pt x="15" y="54"/>
                  <a:pt x="0" y="54"/>
                </a:cubicBezTo>
                <a:lnTo>
                  <a:pt x="0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9" name="Freeform 156"/>
          <p:cNvSpPr>
            <a:spLocks/>
          </p:cNvSpPr>
          <p:nvPr/>
        </p:nvSpPr>
        <p:spPr bwMode="auto">
          <a:xfrm>
            <a:off x="5740700" y="2002251"/>
            <a:ext cx="389309" cy="306316"/>
          </a:xfrm>
          <a:custGeom>
            <a:avLst/>
            <a:gdLst>
              <a:gd name="T0" fmla="*/ 200 w 225"/>
              <a:gd name="T1" fmla="*/ 69 h 176"/>
              <a:gd name="T2" fmla="*/ 201 w 225"/>
              <a:gd name="T3" fmla="*/ 69 h 176"/>
              <a:gd name="T4" fmla="*/ 111 w 225"/>
              <a:gd name="T5" fmla="*/ 9 h 176"/>
              <a:gd name="T6" fmla="*/ 111 w 225"/>
              <a:gd name="T7" fmla="*/ 49 h 176"/>
              <a:gd name="T8" fmla="*/ 109 w 225"/>
              <a:gd name="T9" fmla="*/ 49 h 176"/>
              <a:gd name="T10" fmla="*/ 66 w 225"/>
              <a:gd name="T11" fmla="*/ 16 h 176"/>
              <a:gd name="T12" fmla="*/ 66 w 225"/>
              <a:gd name="T13" fmla="*/ 50 h 176"/>
              <a:gd name="T14" fmla="*/ 0 w 225"/>
              <a:gd name="T15" fmla="*/ 126 h 176"/>
              <a:gd name="T16" fmla="*/ 0 w 225"/>
              <a:gd name="T17" fmla="*/ 176 h 176"/>
              <a:gd name="T18" fmla="*/ 52 w 225"/>
              <a:gd name="T19" fmla="*/ 176 h 176"/>
              <a:gd name="T20" fmla="*/ 52 w 225"/>
              <a:gd name="T21" fmla="*/ 136 h 176"/>
              <a:gd name="T22" fmla="*/ 72 w 225"/>
              <a:gd name="T23" fmla="*/ 116 h 176"/>
              <a:gd name="T24" fmla="*/ 153 w 225"/>
              <a:gd name="T25" fmla="*/ 116 h 176"/>
              <a:gd name="T26" fmla="*/ 173 w 225"/>
              <a:gd name="T27" fmla="*/ 136 h 176"/>
              <a:gd name="T28" fmla="*/ 173 w 225"/>
              <a:gd name="T29" fmla="*/ 176 h 176"/>
              <a:gd name="T30" fmla="*/ 225 w 225"/>
              <a:gd name="T31" fmla="*/ 176 h 176"/>
              <a:gd name="T32" fmla="*/ 225 w 225"/>
              <a:gd name="T33" fmla="*/ 126 h 176"/>
              <a:gd name="T34" fmla="*/ 200 w 225"/>
              <a:gd name="T35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5" h="176">
                <a:moveTo>
                  <a:pt x="200" y="69"/>
                </a:moveTo>
                <a:cubicBezTo>
                  <a:pt x="201" y="69"/>
                  <a:pt x="201" y="69"/>
                  <a:pt x="201" y="69"/>
                </a:cubicBezTo>
                <a:cubicBezTo>
                  <a:pt x="169" y="0"/>
                  <a:pt x="111" y="9"/>
                  <a:pt x="111" y="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96" y="16"/>
                  <a:pt x="66" y="16"/>
                  <a:pt x="66" y="16"/>
                </a:cubicBezTo>
                <a:cubicBezTo>
                  <a:pt x="66" y="50"/>
                  <a:pt x="66" y="50"/>
                  <a:pt x="66" y="50"/>
                </a:cubicBezTo>
                <a:cubicBezTo>
                  <a:pt x="29" y="55"/>
                  <a:pt x="0" y="87"/>
                  <a:pt x="0" y="126"/>
                </a:cubicBezTo>
                <a:cubicBezTo>
                  <a:pt x="0" y="176"/>
                  <a:pt x="0" y="176"/>
                  <a:pt x="0" y="176"/>
                </a:cubicBezTo>
                <a:cubicBezTo>
                  <a:pt x="52" y="176"/>
                  <a:pt x="52" y="176"/>
                  <a:pt x="52" y="176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2" y="125"/>
                  <a:pt x="61" y="116"/>
                  <a:pt x="72" y="116"/>
                </a:cubicBezTo>
                <a:cubicBezTo>
                  <a:pt x="153" y="116"/>
                  <a:pt x="153" y="116"/>
                  <a:pt x="153" y="116"/>
                </a:cubicBezTo>
                <a:cubicBezTo>
                  <a:pt x="164" y="116"/>
                  <a:pt x="173" y="125"/>
                  <a:pt x="173" y="13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225" y="176"/>
                  <a:pt x="225" y="176"/>
                  <a:pt x="225" y="176"/>
                </a:cubicBezTo>
                <a:cubicBezTo>
                  <a:pt x="225" y="126"/>
                  <a:pt x="225" y="126"/>
                  <a:pt x="225" y="126"/>
                </a:cubicBezTo>
                <a:cubicBezTo>
                  <a:pt x="225" y="104"/>
                  <a:pt x="215" y="83"/>
                  <a:pt x="200" y="69"/>
                </a:cubicBezTo>
                <a:close/>
              </a:path>
            </a:pathLst>
          </a:custGeom>
          <a:solidFill>
            <a:srgbClr val="7C7B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0" name="Freeform 157"/>
          <p:cNvSpPr>
            <a:spLocks/>
          </p:cNvSpPr>
          <p:nvPr/>
        </p:nvSpPr>
        <p:spPr bwMode="auto">
          <a:xfrm>
            <a:off x="5651085" y="2829450"/>
            <a:ext cx="572946" cy="195332"/>
          </a:xfrm>
          <a:custGeom>
            <a:avLst/>
            <a:gdLst>
              <a:gd name="T0" fmla="*/ 330 w 330"/>
              <a:gd name="T1" fmla="*/ 112 h 112"/>
              <a:gd name="T2" fmla="*/ 330 w 330"/>
              <a:gd name="T3" fmla="*/ 31 h 112"/>
              <a:gd name="T4" fmla="*/ 300 w 330"/>
              <a:gd name="T5" fmla="*/ 0 h 112"/>
              <a:gd name="T6" fmla="*/ 31 w 330"/>
              <a:gd name="T7" fmla="*/ 0 h 112"/>
              <a:gd name="T8" fmla="*/ 0 w 330"/>
              <a:gd name="T9" fmla="*/ 31 h 112"/>
              <a:gd name="T10" fmla="*/ 0 w 330"/>
              <a:gd name="T11" fmla="*/ 112 h 112"/>
              <a:gd name="T12" fmla="*/ 330 w 330"/>
              <a:gd name="T1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112">
                <a:moveTo>
                  <a:pt x="330" y="112"/>
                </a:moveTo>
                <a:cubicBezTo>
                  <a:pt x="330" y="31"/>
                  <a:pt x="330" y="31"/>
                  <a:pt x="330" y="31"/>
                </a:cubicBezTo>
                <a:cubicBezTo>
                  <a:pt x="330" y="14"/>
                  <a:pt x="316" y="0"/>
                  <a:pt x="30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12"/>
                  <a:pt x="0" y="112"/>
                  <a:pt x="0" y="112"/>
                </a:cubicBezTo>
                <a:lnTo>
                  <a:pt x="330" y="112"/>
                </a:lnTo>
                <a:close/>
              </a:path>
            </a:pathLst>
          </a:custGeom>
          <a:solidFill>
            <a:srgbClr val="66B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1" name="Freeform 158"/>
          <p:cNvSpPr>
            <a:spLocks/>
          </p:cNvSpPr>
          <p:nvPr/>
        </p:nvSpPr>
        <p:spPr bwMode="auto">
          <a:xfrm>
            <a:off x="5937558" y="2829450"/>
            <a:ext cx="157193" cy="124302"/>
          </a:xfrm>
          <a:custGeom>
            <a:avLst/>
            <a:gdLst>
              <a:gd name="T0" fmla="*/ 33 w 107"/>
              <a:gd name="T1" fmla="*/ 0 h 84"/>
              <a:gd name="T2" fmla="*/ 0 w 107"/>
              <a:gd name="T3" fmla="*/ 55 h 84"/>
              <a:gd name="T4" fmla="*/ 64 w 107"/>
              <a:gd name="T5" fmla="*/ 84 h 84"/>
              <a:gd name="T6" fmla="*/ 107 w 107"/>
              <a:gd name="T7" fmla="*/ 0 h 84"/>
              <a:gd name="T8" fmla="*/ 33 w 107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84">
                <a:moveTo>
                  <a:pt x="33" y="0"/>
                </a:moveTo>
                <a:lnTo>
                  <a:pt x="0" y="55"/>
                </a:lnTo>
                <a:lnTo>
                  <a:pt x="64" y="84"/>
                </a:lnTo>
                <a:lnTo>
                  <a:pt x="107" y="0"/>
                </a:lnTo>
                <a:lnTo>
                  <a:pt x="33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2" name="Freeform 159"/>
          <p:cNvSpPr>
            <a:spLocks/>
          </p:cNvSpPr>
          <p:nvPr/>
        </p:nvSpPr>
        <p:spPr bwMode="auto">
          <a:xfrm>
            <a:off x="5780365" y="2829450"/>
            <a:ext cx="157193" cy="124302"/>
          </a:xfrm>
          <a:custGeom>
            <a:avLst/>
            <a:gdLst>
              <a:gd name="T0" fmla="*/ 74 w 107"/>
              <a:gd name="T1" fmla="*/ 0 h 84"/>
              <a:gd name="T2" fmla="*/ 107 w 107"/>
              <a:gd name="T3" fmla="*/ 55 h 84"/>
              <a:gd name="T4" fmla="*/ 43 w 107"/>
              <a:gd name="T5" fmla="*/ 84 h 84"/>
              <a:gd name="T6" fmla="*/ 0 w 107"/>
              <a:gd name="T7" fmla="*/ 0 h 84"/>
              <a:gd name="T8" fmla="*/ 74 w 107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84">
                <a:moveTo>
                  <a:pt x="74" y="0"/>
                </a:moveTo>
                <a:lnTo>
                  <a:pt x="107" y="55"/>
                </a:lnTo>
                <a:lnTo>
                  <a:pt x="43" y="84"/>
                </a:lnTo>
                <a:lnTo>
                  <a:pt x="0" y="0"/>
                </a:lnTo>
                <a:lnTo>
                  <a:pt x="74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3" name="Freeform 160"/>
          <p:cNvSpPr>
            <a:spLocks/>
          </p:cNvSpPr>
          <p:nvPr/>
        </p:nvSpPr>
        <p:spPr bwMode="auto">
          <a:xfrm>
            <a:off x="5889078" y="2829450"/>
            <a:ext cx="96960" cy="81388"/>
          </a:xfrm>
          <a:custGeom>
            <a:avLst/>
            <a:gdLst>
              <a:gd name="T0" fmla="*/ 0 w 66"/>
              <a:gd name="T1" fmla="*/ 0 h 55"/>
              <a:gd name="T2" fmla="*/ 33 w 66"/>
              <a:gd name="T3" fmla="*/ 55 h 55"/>
              <a:gd name="T4" fmla="*/ 66 w 66"/>
              <a:gd name="T5" fmla="*/ 0 h 55"/>
              <a:gd name="T6" fmla="*/ 0 w 66"/>
              <a:gd name="T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55">
                <a:moveTo>
                  <a:pt x="0" y="0"/>
                </a:moveTo>
                <a:lnTo>
                  <a:pt x="33" y="55"/>
                </a:lnTo>
                <a:lnTo>
                  <a:pt x="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0A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4" name="Freeform 161"/>
          <p:cNvSpPr>
            <a:spLocks/>
          </p:cNvSpPr>
          <p:nvPr/>
        </p:nvSpPr>
        <p:spPr bwMode="auto">
          <a:xfrm>
            <a:off x="1821162" y="541221"/>
            <a:ext cx="3559611" cy="526803"/>
          </a:xfrm>
          <a:custGeom>
            <a:avLst/>
            <a:gdLst>
              <a:gd name="T0" fmla="*/ 0 w 2423"/>
              <a:gd name="T1" fmla="*/ 80 h 356"/>
              <a:gd name="T2" fmla="*/ 2423 w 2423"/>
              <a:gd name="T3" fmla="*/ 0 h 356"/>
              <a:gd name="T4" fmla="*/ 2364 w 2423"/>
              <a:gd name="T5" fmla="*/ 356 h 356"/>
              <a:gd name="T6" fmla="*/ 49 w 2423"/>
              <a:gd name="T7" fmla="*/ 305 h 356"/>
              <a:gd name="T8" fmla="*/ 0 w 2423"/>
              <a:gd name="T9" fmla="*/ 8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3" h="356">
                <a:moveTo>
                  <a:pt x="0" y="80"/>
                </a:moveTo>
                <a:lnTo>
                  <a:pt x="2423" y="0"/>
                </a:lnTo>
                <a:lnTo>
                  <a:pt x="2364" y="356"/>
                </a:lnTo>
                <a:lnTo>
                  <a:pt x="49" y="305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5" name="Rectangle 162"/>
          <p:cNvSpPr>
            <a:spLocks noChangeArrowheads="1"/>
          </p:cNvSpPr>
          <p:nvPr/>
        </p:nvSpPr>
        <p:spPr bwMode="auto">
          <a:xfrm>
            <a:off x="2175213" y="638887"/>
            <a:ext cx="756583" cy="4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男女比例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88" name="Freeform 165"/>
          <p:cNvSpPr>
            <a:spLocks noEditPoints="1"/>
          </p:cNvSpPr>
          <p:nvPr/>
        </p:nvSpPr>
        <p:spPr bwMode="auto">
          <a:xfrm>
            <a:off x="1512652" y="564858"/>
            <a:ext cx="452480" cy="488329"/>
          </a:xfrm>
          <a:custGeom>
            <a:avLst/>
            <a:gdLst>
              <a:gd name="T0" fmla="*/ 33 w 262"/>
              <a:gd name="T1" fmla="*/ 279 h 279"/>
              <a:gd name="T2" fmla="*/ 150 w 262"/>
              <a:gd name="T3" fmla="*/ 264 h 279"/>
              <a:gd name="T4" fmla="*/ 230 w 262"/>
              <a:gd name="T5" fmla="*/ 249 h 279"/>
              <a:gd name="T6" fmla="*/ 256 w 262"/>
              <a:gd name="T7" fmla="*/ 228 h 279"/>
              <a:gd name="T8" fmla="*/ 260 w 262"/>
              <a:gd name="T9" fmla="*/ 188 h 279"/>
              <a:gd name="T10" fmla="*/ 257 w 262"/>
              <a:gd name="T11" fmla="*/ 163 h 279"/>
              <a:gd name="T12" fmla="*/ 240 w 262"/>
              <a:gd name="T13" fmla="*/ 127 h 279"/>
              <a:gd name="T14" fmla="*/ 190 w 262"/>
              <a:gd name="T15" fmla="*/ 116 h 279"/>
              <a:gd name="T16" fmla="*/ 230 w 262"/>
              <a:gd name="T17" fmla="*/ 97 h 279"/>
              <a:gd name="T18" fmla="*/ 237 w 262"/>
              <a:gd name="T19" fmla="*/ 63 h 279"/>
              <a:gd name="T20" fmla="*/ 216 w 262"/>
              <a:gd name="T21" fmla="*/ 16 h 279"/>
              <a:gd name="T22" fmla="*/ 174 w 262"/>
              <a:gd name="T23" fmla="*/ 1 h 279"/>
              <a:gd name="T24" fmla="*/ 101 w 262"/>
              <a:gd name="T25" fmla="*/ 5 h 279"/>
              <a:gd name="T26" fmla="*/ 0 w 262"/>
              <a:gd name="T27" fmla="*/ 18 h 279"/>
              <a:gd name="T28" fmla="*/ 33 w 262"/>
              <a:gd name="T29" fmla="*/ 279 h 279"/>
              <a:gd name="T30" fmla="*/ 128 w 262"/>
              <a:gd name="T31" fmla="*/ 49 h 279"/>
              <a:gd name="T32" fmla="*/ 137 w 262"/>
              <a:gd name="T33" fmla="*/ 54 h 279"/>
              <a:gd name="T34" fmla="*/ 143 w 262"/>
              <a:gd name="T35" fmla="*/ 70 h 279"/>
              <a:gd name="T36" fmla="*/ 142 w 262"/>
              <a:gd name="T37" fmla="*/ 99 h 279"/>
              <a:gd name="T38" fmla="*/ 124 w 262"/>
              <a:gd name="T39" fmla="*/ 106 h 279"/>
              <a:gd name="T40" fmla="*/ 114 w 262"/>
              <a:gd name="T41" fmla="*/ 108 h 279"/>
              <a:gd name="T42" fmla="*/ 107 w 262"/>
              <a:gd name="T43" fmla="*/ 50 h 279"/>
              <a:gd name="T44" fmla="*/ 128 w 262"/>
              <a:gd name="T45" fmla="*/ 49 h 279"/>
              <a:gd name="T46" fmla="*/ 147 w 262"/>
              <a:gd name="T47" fmla="*/ 149 h 279"/>
              <a:gd name="T48" fmla="*/ 155 w 262"/>
              <a:gd name="T49" fmla="*/ 168 h 279"/>
              <a:gd name="T50" fmla="*/ 158 w 262"/>
              <a:gd name="T51" fmla="*/ 193 h 279"/>
              <a:gd name="T52" fmla="*/ 155 w 262"/>
              <a:gd name="T53" fmla="*/ 213 h 279"/>
              <a:gd name="T54" fmla="*/ 128 w 262"/>
              <a:gd name="T55" fmla="*/ 221 h 279"/>
              <a:gd name="T56" fmla="*/ 119 w 262"/>
              <a:gd name="T57" fmla="*/ 148 h 279"/>
              <a:gd name="T58" fmla="*/ 147 w 262"/>
              <a:gd name="T59" fmla="*/ 14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2" h="279">
                <a:moveTo>
                  <a:pt x="33" y="279"/>
                </a:moveTo>
                <a:cubicBezTo>
                  <a:pt x="150" y="264"/>
                  <a:pt x="150" y="264"/>
                  <a:pt x="150" y="264"/>
                </a:cubicBezTo>
                <a:cubicBezTo>
                  <a:pt x="190" y="259"/>
                  <a:pt x="217" y="254"/>
                  <a:pt x="230" y="249"/>
                </a:cubicBezTo>
                <a:cubicBezTo>
                  <a:pt x="242" y="244"/>
                  <a:pt x="251" y="237"/>
                  <a:pt x="256" y="228"/>
                </a:cubicBezTo>
                <a:cubicBezTo>
                  <a:pt x="261" y="219"/>
                  <a:pt x="262" y="205"/>
                  <a:pt x="260" y="188"/>
                </a:cubicBezTo>
                <a:cubicBezTo>
                  <a:pt x="257" y="163"/>
                  <a:pt x="257" y="163"/>
                  <a:pt x="257" y="163"/>
                </a:cubicBezTo>
                <a:cubicBezTo>
                  <a:pt x="255" y="146"/>
                  <a:pt x="249" y="134"/>
                  <a:pt x="240" y="127"/>
                </a:cubicBezTo>
                <a:cubicBezTo>
                  <a:pt x="231" y="120"/>
                  <a:pt x="214" y="116"/>
                  <a:pt x="190" y="116"/>
                </a:cubicBezTo>
                <a:cubicBezTo>
                  <a:pt x="211" y="110"/>
                  <a:pt x="224" y="103"/>
                  <a:pt x="230" y="97"/>
                </a:cubicBezTo>
                <a:cubicBezTo>
                  <a:pt x="237" y="90"/>
                  <a:pt x="239" y="79"/>
                  <a:pt x="237" y="63"/>
                </a:cubicBezTo>
                <a:cubicBezTo>
                  <a:pt x="234" y="41"/>
                  <a:pt x="227" y="25"/>
                  <a:pt x="216" y="16"/>
                </a:cubicBezTo>
                <a:cubicBezTo>
                  <a:pt x="204" y="7"/>
                  <a:pt x="190" y="2"/>
                  <a:pt x="174" y="1"/>
                </a:cubicBezTo>
                <a:cubicBezTo>
                  <a:pt x="157" y="0"/>
                  <a:pt x="132" y="1"/>
                  <a:pt x="101" y="5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279"/>
                  <a:pt x="33" y="279"/>
                  <a:pt x="33" y="279"/>
                </a:cubicBezTo>
                <a:close/>
                <a:moveTo>
                  <a:pt x="128" y="49"/>
                </a:moveTo>
                <a:cubicBezTo>
                  <a:pt x="131" y="49"/>
                  <a:pt x="135" y="51"/>
                  <a:pt x="137" y="54"/>
                </a:cubicBezTo>
                <a:cubicBezTo>
                  <a:pt x="140" y="57"/>
                  <a:pt x="142" y="62"/>
                  <a:pt x="143" y="70"/>
                </a:cubicBezTo>
                <a:cubicBezTo>
                  <a:pt x="145" y="86"/>
                  <a:pt x="145" y="95"/>
                  <a:pt x="142" y="99"/>
                </a:cubicBezTo>
                <a:cubicBezTo>
                  <a:pt x="140" y="103"/>
                  <a:pt x="134" y="105"/>
                  <a:pt x="124" y="106"/>
                </a:cubicBezTo>
                <a:cubicBezTo>
                  <a:pt x="122" y="107"/>
                  <a:pt x="118" y="107"/>
                  <a:pt x="114" y="108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17" y="49"/>
                  <a:pt x="124" y="48"/>
                  <a:pt x="128" y="49"/>
                </a:cubicBezTo>
                <a:close/>
                <a:moveTo>
                  <a:pt x="147" y="149"/>
                </a:moveTo>
                <a:cubicBezTo>
                  <a:pt x="151" y="151"/>
                  <a:pt x="154" y="157"/>
                  <a:pt x="155" y="168"/>
                </a:cubicBezTo>
                <a:cubicBezTo>
                  <a:pt x="158" y="193"/>
                  <a:pt x="158" y="193"/>
                  <a:pt x="158" y="193"/>
                </a:cubicBezTo>
                <a:cubicBezTo>
                  <a:pt x="160" y="203"/>
                  <a:pt x="159" y="210"/>
                  <a:pt x="155" y="213"/>
                </a:cubicBezTo>
                <a:cubicBezTo>
                  <a:pt x="151" y="216"/>
                  <a:pt x="143" y="219"/>
                  <a:pt x="128" y="221"/>
                </a:cubicBezTo>
                <a:cubicBezTo>
                  <a:pt x="119" y="148"/>
                  <a:pt x="119" y="148"/>
                  <a:pt x="119" y="148"/>
                </a:cubicBezTo>
                <a:cubicBezTo>
                  <a:pt x="134" y="147"/>
                  <a:pt x="144" y="147"/>
                  <a:pt x="147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9" name="Rectangle 166"/>
          <p:cNvSpPr>
            <a:spLocks noChangeArrowheads="1"/>
          </p:cNvSpPr>
          <p:nvPr/>
        </p:nvSpPr>
        <p:spPr bwMode="auto">
          <a:xfrm rot="21240000">
            <a:off x="3569382" y="507566"/>
            <a:ext cx="21154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严重失衡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590" name="Freeform 167"/>
          <p:cNvSpPr>
            <a:spLocks/>
          </p:cNvSpPr>
          <p:nvPr/>
        </p:nvSpPr>
        <p:spPr bwMode="auto">
          <a:xfrm>
            <a:off x="6345966" y="2315965"/>
            <a:ext cx="48480" cy="94706"/>
          </a:xfrm>
          <a:custGeom>
            <a:avLst/>
            <a:gdLst>
              <a:gd name="T0" fmla="*/ 28 w 28"/>
              <a:gd name="T1" fmla="*/ 0 h 54"/>
              <a:gd name="T2" fmla="*/ 0 w 28"/>
              <a:gd name="T3" fmla="*/ 27 h 54"/>
              <a:gd name="T4" fmla="*/ 28 w 28"/>
              <a:gd name="T5" fmla="*/ 54 h 54"/>
              <a:gd name="T6" fmla="*/ 28 w 28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4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42"/>
                  <a:pt x="13" y="54"/>
                  <a:pt x="28" y="54"/>
                </a:cubicBezTo>
                <a:lnTo>
                  <a:pt x="28" y="0"/>
                </a:lnTo>
                <a:close/>
              </a:path>
            </a:pathLst>
          </a:custGeom>
          <a:solidFill>
            <a:srgbClr val="EC8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1" name="Freeform 168"/>
          <p:cNvSpPr>
            <a:spLocks/>
          </p:cNvSpPr>
          <p:nvPr/>
        </p:nvSpPr>
        <p:spPr bwMode="auto">
          <a:xfrm>
            <a:off x="6394446" y="2101396"/>
            <a:ext cx="73455" cy="207170"/>
          </a:xfrm>
          <a:custGeom>
            <a:avLst/>
            <a:gdLst>
              <a:gd name="T0" fmla="*/ 42 w 42"/>
              <a:gd name="T1" fmla="*/ 0 h 119"/>
              <a:gd name="T2" fmla="*/ 0 w 42"/>
              <a:gd name="T3" fmla="*/ 69 h 119"/>
              <a:gd name="T4" fmla="*/ 0 w 42"/>
              <a:gd name="T5" fmla="*/ 119 h 119"/>
              <a:gd name="T6" fmla="*/ 42 w 42"/>
              <a:gd name="T7" fmla="*/ 119 h 119"/>
              <a:gd name="T8" fmla="*/ 42 w 42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19">
                <a:moveTo>
                  <a:pt x="42" y="0"/>
                </a:moveTo>
                <a:cubicBezTo>
                  <a:pt x="17" y="13"/>
                  <a:pt x="0" y="39"/>
                  <a:pt x="0" y="69"/>
                </a:cubicBezTo>
                <a:cubicBezTo>
                  <a:pt x="0" y="119"/>
                  <a:pt x="0" y="119"/>
                  <a:pt x="0" y="119"/>
                </a:cubicBezTo>
                <a:cubicBezTo>
                  <a:pt x="42" y="119"/>
                  <a:pt x="42" y="119"/>
                  <a:pt x="42" y="119"/>
                </a:cubicBezTo>
                <a:lnTo>
                  <a:pt x="42" y="0"/>
                </a:lnTo>
                <a:close/>
              </a:path>
            </a:pathLst>
          </a:custGeom>
          <a:solidFill>
            <a:srgbClr val="7C7B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2" name="Freeform 169"/>
          <p:cNvSpPr>
            <a:spLocks/>
          </p:cNvSpPr>
          <p:nvPr/>
        </p:nvSpPr>
        <p:spPr bwMode="auto">
          <a:xfrm>
            <a:off x="6306300" y="2829450"/>
            <a:ext cx="161600" cy="195332"/>
          </a:xfrm>
          <a:custGeom>
            <a:avLst/>
            <a:gdLst>
              <a:gd name="T0" fmla="*/ 93 w 93"/>
              <a:gd name="T1" fmla="*/ 0 h 112"/>
              <a:gd name="T2" fmla="*/ 30 w 93"/>
              <a:gd name="T3" fmla="*/ 0 h 112"/>
              <a:gd name="T4" fmla="*/ 0 w 93"/>
              <a:gd name="T5" fmla="*/ 31 h 112"/>
              <a:gd name="T6" fmla="*/ 0 w 93"/>
              <a:gd name="T7" fmla="*/ 112 h 112"/>
              <a:gd name="T8" fmla="*/ 93 w 93"/>
              <a:gd name="T9" fmla="*/ 112 h 112"/>
              <a:gd name="T10" fmla="*/ 93 w 93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" h="112">
                <a:moveTo>
                  <a:pt x="93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4"/>
                  <a:pt x="0" y="31"/>
                </a:cubicBezTo>
                <a:cubicBezTo>
                  <a:pt x="0" y="112"/>
                  <a:pt x="0" y="112"/>
                  <a:pt x="0" y="112"/>
                </a:cubicBezTo>
                <a:cubicBezTo>
                  <a:pt x="93" y="112"/>
                  <a:pt x="93" y="112"/>
                  <a:pt x="93" y="112"/>
                </a:cubicBezTo>
                <a:lnTo>
                  <a:pt x="93" y="0"/>
                </a:lnTo>
                <a:close/>
              </a:path>
            </a:pathLst>
          </a:custGeom>
          <a:solidFill>
            <a:srgbClr val="66B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3" name="Freeform 170"/>
          <p:cNvSpPr>
            <a:spLocks/>
          </p:cNvSpPr>
          <p:nvPr/>
        </p:nvSpPr>
        <p:spPr bwMode="auto">
          <a:xfrm>
            <a:off x="6434112" y="2829450"/>
            <a:ext cx="33789" cy="66590"/>
          </a:xfrm>
          <a:custGeom>
            <a:avLst/>
            <a:gdLst>
              <a:gd name="T0" fmla="*/ 23 w 23"/>
              <a:gd name="T1" fmla="*/ 0 h 45"/>
              <a:gd name="T2" fmla="*/ 0 w 23"/>
              <a:gd name="T3" fmla="*/ 0 h 45"/>
              <a:gd name="T4" fmla="*/ 23 w 23"/>
              <a:gd name="T5" fmla="*/ 45 h 45"/>
              <a:gd name="T6" fmla="*/ 23 w 23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45">
                <a:moveTo>
                  <a:pt x="23" y="0"/>
                </a:moveTo>
                <a:lnTo>
                  <a:pt x="0" y="0"/>
                </a:lnTo>
                <a:lnTo>
                  <a:pt x="23" y="45"/>
                </a:lnTo>
                <a:lnTo>
                  <a:pt x="23" y="0"/>
                </a:lnTo>
                <a:close/>
              </a:path>
            </a:pathLst>
          </a:cu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4" name="Rectangle 171"/>
          <p:cNvSpPr>
            <a:spLocks noChangeArrowheads="1"/>
          </p:cNvSpPr>
          <p:nvPr/>
        </p:nvSpPr>
        <p:spPr bwMode="auto">
          <a:xfrm>
            <a:off x="1509714" y="3239351"/>
            <a:ext cx="1899536" cy="27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男性人口70414万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595" name="Rectangle 172"/>
          <p:cNvSpPr>
            <a:spLocks noChangeArrowheads="1"/>
          </p:cNvSpPr>
          <p:nvPr/>
        </p:nvSpPr>
        <p:spPr bwMode="auto">
          <a:xfrm>
            <a:off x="1581700" y="5103880"/>
            <a:ext cx="1737936" cy="27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女性人口67048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5596" name="Rectangle 173"/>
          <p:cNvSpPr>
            <a:spLocks noChangeArrowheads="1"/>
          </p:cNvSpPr>
          <p:nvPr/>
        </p:nvSpPr>
        <p:spPr bwMode="auto">
          <a:xfrm>
            <a:off x="3031694" y="3128367"/>
            <a:ext cx="3425923" cy="69550"/>
          </a:xfrm>
          <a:prstGeom prst="rect">
            <a:avLst/>
          </a:pr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7" name="Rectangle 174"/>
          <p:cNvSpPr>
            <a:spLocks noChangeArrowheads="1"/>
          </p:cNvSpPr>
          <p:nvPr/>
        </p:nvSpPr>
        <p:spPr bwMode="auto">
          <a:xfrm>
            <a:off x="1511183" y="3128367"/>
            <a:ext cx="1442649" cy="69550"/>
          </a:xfrm>
          <a:prstGeom prst="rect">
            <a:avLst/>
          </a:prstGeom>
          <a:solidFill>
            <a:srgbClr val="46A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8" name="Rectangle 175"/>
          <p:cNvSpPr>
            <a:spLocks noChangeArrowheads="1"/>
          </p:cNvSpPr>
          <p:nvPr/>
        </p:nvSpPr>
        <p:spPr bwMode="auto">
          <a:xfrm>
            <a:off x="1511183" y="4949982"/>
            <a:ext cx="1442649" cy="69550"/>
          </a:xfrm>
          <a:prstGeom prst="rect">
            <a:avLst/>
          </a:prstGeom>
          <a:solidFill>
            <a:srgbClr val="AF9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9" name="Rectangle 176"/>
          <p:cNvSpPr>
            <a:spLocks noChangeArrowheads="1"/>
          </p:cNvSpPr>
          <p:nvPr/>
        </p:nvSpPr>
        <p:spPr bwMode="auto">
          <a:xfrm>
            <a:off x="7829016" y="5725390"/>
            <a:ext cx="2993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男女出生性别比例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00" name="Rectangle 177"/>
          <p:cNvSpPr>
            <a:spLocks noChangeArrowheads="1"/>
          </p:cNvSpPr>
          <p:nvPr/>
        </p:nvSpPr>
        <p:spPr bwMode="auto">
          <a:xfrm>
            <a:off x="1581700" y="5802454"/>
            <a:ext cx="1690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男女</a:t>
            </a: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比例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01" name="Freeform 178"/>
          <p:cNvSpPr>
            <a:spLocks/>
          </p:cNvSpPr>
          <p:nvPr/>
        </p:nvSpPr>
        <p:spPr bwMode="auto">
          <a:xfrm>
            <a:off x="7250927" y="1685577"/>
            <a:ext cx="2277093" cy="3649150"/>
          </a:xfrm>
          <a:custGeom>
            <a:avLst/>
            <a:gdLst>
              <a:gd name="T0" fmla="*/ 1046 w 1315"/>
              <a:gd name="T1" fmla="*/ 1044 h 2090"/>
              <a:gd name="T2" fmla="*/ 1315 w 1315"/>
              <a:gd name="T3" fmla="*/ 2055 h 2090"/>
              <a:gd name="T4" fmla="*/ 1046 w 1315"/>
              <a:gd name="T5" fmla="*/ 2090 h 2090"/>
              <a:gd name="T6" fmla="*/ 0 w 1315"/>
              <a:gd name="T7" fmla="*/ 1044 h 2090"/>
              <a:gd name="T8" fmla="*/ 982 w 1315"/>
              <a:gd name="T9" fmla="*/ 0 h 2090"/>
              <a:gd name="T10" fmla="*/ 1046 w 1315"/>
              <a:gd name="T11" fmla="*/ 1044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5" h="2090">
                <a:moveTo>
                  <a:pt x="1046" y="1044"/>
                </a:moveTo>
                <a:cubicBezTo>
                  <a:pt x="1315" y="2055"/>
                  <a:pt x="1315" y="2055"/>
                  <a:pt x="1315" y="2055"/>
                </a:cubicBezTo>
                <a:cubicBezTo>
                  <a:pt x="1227" y="2079"/>
                  <a:pt x="1137" y="2090"/>
                  <a:pt x="1046" y="2090"/>
                </a:cubicBezTo>
                <a:cubicBezTo>
                  <a:pt x="472" y="2090"/>
                  <a:pt x="0" y="1618"/>
                  <a:pt x="0" y="1044"/>
                </a:cubicBezTo>
                <a:cubicBezTo>
                  <a:pt x="0" y="494"/>
                  <a:pt x="434" y="33"/>
                  <a:pt x="982" y="0"/>
                </a:cubicBezTo>
                <a:cubicBezTo>
                  <a:pt x="1046" y="1044"/>
                  <a:pt x="1046" y="1044"/>
                  <a:pt x="1046" y="1044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2" name="Freeform 179"/>
          <p:cNvSpPr>
            <a:spLocks/>
          </p:cNvSpPr>
          <p:nvPr/>
        </p:nvSpPr>
        <p:spPr bwMode="auto">
          <a:xfrm>
            <a:off x="8612775" y="1685577"/>
            <a:ext cx="449542" cy="1823095"/>
          </a:xfrm>
          <a:custGeom>
            <a:avLst/>
            <a:gdLst>
              <a:gd name="T0" fmla="*/ 260 w 260"/>
              <a:gd name="T1" fmla="*/ 1044 h 1044"/>
              <a:gd name="T2" fmla="*/ 0 w 260"/>
              <a:gd name="T3" fmla="*/ 31 h 1044"/>
              <a:gd name="T4" fmla="*/ 97 w 260"/>
              <a:gd name="T5" fmla="*/ 11 h 1044"/>
              <a:gd name="T6" fmla="*/ 196 w 260"/>
              <a:gd name="T7" fmla="*/ 0 h 1044"/>
              <a:gd name="T8" fmla="*/ 260 w 260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1044">
                <a:moveTo>
                  <a:pt x="260" y="1044"/>
                </a:moveTo>
                <a:cubicBezTo>
                  <a:pt x="0" y="31"/>
                  <a:pt x="0" y="31"/>
                  <a:pt x="0" y="31"/>
                </a:cubicBezTo>
                <a:cubicBezTo>
                  <a:pt x="32" y="23"/>
                  <a:pt x="65" y="16"/>
                  <a:pt x="97" y="11"/>
                </a:cubicBezTo>
                <a:cubicBezTo>
                  <a:pt x="130" y="6"/>
                  <a:pt x="163" y="2"/>
                  <a:pt x="196" y="0"/>
                </a:cubicBezTo>
                <a:lnTo>
                  <a:pt x="260" y="10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3" name="Freeform 180"/>
          <p:cNvSpPr>
            <a:spLocks/>
          </p:cNvSpPr>
          <p:nvPr/>
        </p:nvSpPr>
        <p:spPr bwMode="auto">
          <a:xfrm>
            <a:off x="9112267" y="1761046"/>
            <a:ext cx="1831958" cy="3440500"/>
          </a:xfrm>
          <a:custGeom>
            <a:avLst/>
            <a:gdLst>
              <a:gd name="T0" fmla="*/ 55 w 1057"/>
              <a:gd name="T1" fmla="*/ 1001 h 1971"/>
              <a:gd name="T2" fmla="*/ 0 w 1057"/>
              <a:gd name="T3" fmla="*/ 1 h 1971"/>
              <a:gd name="T4" fmla="*/ 55 w 1057"/>
              <a:gd name="T5" fmla="*/ 0 h 1971"/>
              <a:gd name="T6" fmla="*/ 1057 w 1057"/>
              <a:gd name="T7" fmla="*/ 1001 h 1971"/>
              <a:gd name="T8" fmla="*/ 306 w 1057"/>
              <a:gd name="T9" fmla="*/ 1971 h 1971"/>
              <a:gd name="T10" fmla="*/ 55 w 1057"/>
              <a:gd name="T11" fmla="*/ 1001 h 1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7" h="1971">
                <a:moveTo>
                  <a:pt x="55" y="1001"/>
                </a:moveTo>
                <a:cubicBezTo>
                  <a:pt x="0" y="1"/>
                  <a:pt x="0" y="1"/>
                  <a:pt x="0" y="1"/>
                </a:cubicBezTo>
                <a:cubicBezTo>
                  <a:pt x="19" y="0"/>
                  <a:pt x="37" y="0"/>
                  <a:pt x="55" y="0"/>
                </a:cubicBezTo>
                <a:cubicBezTo>
                  <a:pt x="605" y="0"/>
                  <a:pt x="1057" y="452"/>
                  <a:pt x="1057" y="1001"/>
                </a:cubicBezTo>
                <a:cubicBezTo>
                  <a:pt x="1057" y="1456"/>
                  <a:pt x="747" y="1857"/>
                  <a:pt x="306" y="1971"/>
                </a:cubicBezTo>
                <a:cubicBezTo>
                  <a:pt x="55" y="1001"/>
                  <a:pt x="55" y="1001"/>
                  <a:pt x="55" y="1001"/>
                </a:cubicBezTo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4" name="Freeform 181"/>
          <p:cNvSpPr>
            <a:spLocks/>
          </p:cNvSpPr>
          <p:nvPr/>
        </p:nvSpPr>
        <p:spPr bwMode="auto">
          <a:xfrm>
            <a:off x="9207758" y="3508672"/>
            <a:ext cx="736015" cy="1692874"/>
          </a:xfrm>
          <a:custGeom>
            <a:avLst/>
            <a:gdLst>
              <a:gd name="T0" fmla="*/ 0 w 425"/>
              <a:gd name="T1" fmla="*/ 0 h 970"/>
              <a:gd name="T2" fmla="*/ 425 w 425"/>
              <a:gd name="T3" fmla="*/ 907 h 970"/>
              <a:gd name="T4" fmla="*/ 339 w 425"/>
              <a:gd name="T5" fmla="*/ 942 h 970"/>
              <a:gd name="T6" fmla="*/ 251 w 425"/>
              <a:gd name="T7" fmla="*/ 970 h 970"/>
              <a:gd name="T8" fmla="*/ 0 w 425"/>
              <a:gd name="T9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970">
                <a:moveTo>
                  <a:pt x="0" y="0"/>
                </a:moveTo>
                <a:cubicBezTo>
                  <a:pt x="425" y="907"/>
                  <a:pt x="425" y="907"/>
                  <a:pt x="425" y="907"/>
                </a:cubicBezTo>
                <a:cubicBezTo>
                  <a:pt x="397" y="920"/>
                  <a:pt x="369" y="932"/>
                  <a:pt x="339" y="942"/>
                </a:cubicBezTo>
                <a:cubicBezTo>
                  <a:pt x="310" y="953"/>
                  <a:pt x="281" y="962"/>
                  <a:pt x="251" y="970"/>
                </a:cubicBezTo>
                <a:lnTo>
                  <a:pt x="0" y="0"/>
                </a:lnTo>
                <a:close/>
              </a:path>
            </a:pathLst>
          </a:custGeom>
          <a:solidFill>
            <a:srgbClr val="B63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5" name="Freeform 182"/>
          <p:cNvSpPr>
            <a:spLocks/>
          </p:cNvSpPr>
          <p:nvPr/>
        </p:nvSpPr>
        <p:spPr bwMode="auto">
          <a:xfrm>
            <a:off x="7891451" y="3999960"/>
            <a:ext cx="909368" cy="239725"/>
          </a:xfrm>
          <a:custGeom>
            <a:avLst/>
            <a:gdLst>
              <a:gd name="T0" fmla="*/ 463 w 525"/>
              <a:gd name="T1" fmla="*/ 76 h 137"/>
              <a:gd name="T2" fmla="*/ 483 w 525"/>
              <a:gd name="T3" fmla="*/ 54 h 137"/>
              <a:gd name="T4" fmla="*/ 264 w 525"/>
              <a:gd name="T5" fmla="*/ 0 h 137"/>
              <a:gd name="T6" fmla="*/ 45 w 525"/>
              <a:gd name="T7" fmla="*/ 54 h 137"/>
              <a:gd name="T8" fmla="*/ 64 w 525"/>
              <a:gd name="T9" fmla="*/ 76 h 137"/>
              <a:gd name="T10" fmla="*/ 0 w 525"/>
              <a:gd name="T11" fmla="*/ 106 h 137"/>
              <a:gd name="T12" fmla="*/ 85 w 525"/>
              <a:gd name="T13" fmla="*/ 137 h 137"/>
              <a:gd name="T14" fmla="*/ 171 w 525"/>
              <a:gd name="T15" fmla="*/ 106 h 137"/>
              <a:gd name="T16" fmla="*/ 171 w 525"/>
              <a:gd name="T17" fmla="*/ 103 h 137"/>
              <a:gd name="T18" fmla="*/ 264 w 525"/>
              <a:gd name="T19" fmla="*/ 108 h 137"/>
              <a:gd name="T20" fmla="*/ 354 w 525"/>
              <a:gd name="T21" fmla="*/ 103 h 137"/>
              <a:gd name="T22" fmla="*/ 354 w 525"/>
              <a:gd name="T23" fmla="*/ 106 h 137"/>
              <a:gd name="T24" fmla="*/ 439 w 525"/>
              <a:gd name="T25" fmla="*/ 137 h 137"/>
              <a:gd name="T26" fmla="*/ 525 w 525"/>
              <a:gd name="T27" fmla="*/ 106 h 137"/>
              <a:gd name="T28" fmla="*/ 463 w 525"/>
              <a:gd name="T29" fmla="*/ 7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5" h="137">
                <a:moveTo>
                  <a:pt x="463" y="76"/>
                </a:moveTo>
                <a:cubicBezTo>
                  <a:pt x="476" y="70"/>
                  <a:pt x="483" y="62"/>
                  <a:pt x="483" y="54"/>
                </a:cubicBezTo>
                <a:cubicBezTo>
                  <a:pt x="483" y="24"/>
                  <a:pt x="385" y="0"/>
                  <a:pt x="264" y="0"/>
                </a:cubicBezTo>
                <a:cubicBezTo>
                  <a:pt x="143" y="0"/>
                  <a:pt x="45" y="24"/>
                  <a:pt x="45" y="54"/>
                </a:cubicBezTo>
                <a:cubicBezTo>
                  <a:pt x="45" y="62"/>
                  <a:pt x="52" y="69"/>
                  <a:pt x="64" y="76"/>
                </a:cubicBezTo>
                <a:cubicBezTo>
                  <a:pt x="27" y="80"/>
                  <a:pt x="0" y="92"/>
                  <a:pt x="0" y="106"/>
                </a:cubicBezTo>
                <a:cubicBezTo>
                  <a:pt x="0" y="123"/>
                  <a:pt x="38" y="137"/>
                  <a:pt x="85" y="137"/>
                </a:cubicBezTo>
                <a:cubicBezTo>
                  <a:pt x="133" y="137"/>
                  <a:pt x="171" y="123"/>
                  <a:pt x="171" y="106"/>
                </a:cubicBezTo>
                <a:cubicBezTo>
                  <a:pt x="171" y="105"/>
                  <a:pt x="171" y="104"/>
                  <a:pt x="171" y="103"/>
                </a:cubicBezTo>
                <a:cubicBezTo>
                  <a:pt x="199" y="106"/>
                  <a:pt x="231" y="108"/>
                  <a:pt x="264" y="108"/>
                </a:cubicBezTo>
                <a:cubicBezTo>
                  <a:pt x="296" y="108"/>
                  <a:pt x="327" y="106"/>
                  <a:pt x="354" y="103"/>
                </a:cubicBezTo>
                <a:cubicBezTo>
                  <a:pt x="354" y="104"/>
                  <a:pt x="354" y="105"/>
                  <a:pt x="354" y="106"/>
                </a:cubicBezTo>
                <a:cubicBezTo>
                  <a:pt x="354" y="123"/>
                  <a:pt x="392" y="137"/>
                  <a:pt x="439" y="137"/>
                </a:cubicBezTo>
                <a:cubicBezTo>
                  <a:pt x="487" y="137"/>
                  <a:pt x="525" y="123"/>
                  <a:pt x="525" y="106"/>
                </a:cubicBezTo>
                <a:cubicBezTo>
                  <a:pt x="525" y="92"/>
                  <a:pt x="499" y="80"/>
                  <a:pt x="463" y="76"/>
                </a:cubicBezTo>
              </a:path>
            </a:pathLst>
          </a:custGeom>
          <a:solidFill>
            <a:srgbClr val="D4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6" name="Freeform 183"/>
          <p:cNvSpPr>
            <a:spLocks/>
          </p:cNvSpPr>
          <p:nvPr/>
        </p:nvSpPr>
        <p:spPr bwMode="auto">
          <a:xfrm>
            <a:off x="7834157" y="3465758"/>
            <a:ext cx="1044525" cy="435057"/>
          </a:xfrm>
          <a:custGeom>
            <a:avLst/>
            <a:gdLst>
              <a:gd name="T0" fmla="*/ 601 w 603"/>
              <a:gd name="T1" fmla="*/ 89 h 249"/>
              <a:gd name="T2" fmla="*/ 564 w 603"/>
              <a:gd name="T3" fmla="*/ 89 h 249"/>
              <a:gd name="T4" fmla="*/ 575 w 603"/>
              <a:gd name="T5" fmla="*/ 64 h 249"/>
              <a:gd name="T6" fmla="*/ 550 w 603"/>
              <a:gd name="T7" fmla="*/ 73 h 249"/>
              <a:gd name="T8" fmla="*/ 529 w 603"/>
              <a:gd name="T9" fmla="*/ 87 h 249"/>
              <a:gd name="T10" fmla="*/ 529 w 603"/>
              <a:gd name="T11" fmla="*/ 85 h 249"/>
              <a:gd name="T12" fmla="*/ 524 w 603"/>
              <a:gd name="T13" fmla="*/ 67 h 249"/>
              <a:gd name="T14" fmla="*/ 512 w 603"/>
              <a:gd name="T15" fmla="*/ 63 h 249"/>
              <a:gd name="T16" fmla="*/ 501 w 603"/>
              <a:gd name="T17" fmla="*/ 77 h 249"/>
              <a:gd name="T18" fmla="*/ 505 w 603"/>
              <a:gd name="T19" fmla="*/ 90 h 249"/>
              <a:gd name="T20" fmla="*/ 508 w 603"/>
              <a:gd name="T21" fmla="*/ 97 h 249"/>
              <a:gd name="T22" fmla="*/ 339 w 603"/>
              <a:gd name="T23" fmla="*/ 103 h 249"/>
              <a:gd name="T24" fmla="*/ 232 w 603"/>
              <a:gd name="T25" fmla="*/ 77 h 249"/>
              <a:gd name="T26" fmla="*/ 94 w 603"/>
              <a:gd name="T27" fmla="*/ 48 h 249"/>
              <a:gd name="T28" fmla="*/ 99 w 603"/>
              <a:gd name="T29" fmla="*/ 42 h 249"/>
              <a:gd name="T30" fmla="*/ 104 w 603"/>
              <a:gd name="T31" fmla="*/ 29 h 249"/>
              <a:gd name="T32" fmla="*/ 95 w 603"/>
              <a:gd name="T33" fmla="*/ 13 h 249"/>
              <a:gd name="T34" fmla="*/ 83 w 603"/>
              <a:gd name="T35" fmla="*/ 17 h 249"/>
              <a:gd name="T36" fmla="*/ 75 w 603"/>
              <a:gd name="T37" fmla="*/ 34 h 249"/>
              <a:gd name="T38" fmla="*/ 76 w 603"/>
              <a:gd name="T39" fmla="*/ 35 h 249"/>
              <a:gd name="T40" fmla="*/ 56 w 603"/>
              <a:gd name="T41" fmla="*/ 19 h 249"/>
              <a:gd name="T42" fmla="*/ 32 w 603"/>
              <a:gd name="T43" fmla="*/ 7 h 249"/>
              <a:gd name="T44" fmla="*/ 40 w 603"/>
              <a:gd name="T45" fmla="*/ 33 h 249"/>
              <a:gd name="T46" fmla="*/ 3 w 603"/>
              <a:gd name="T47" fmla="*/ 29 h 249"/>
              <a:gd name="T48" fmla="*/ 29 w 603"/>
              <a:gd name="T49" fmla="*/ 53 h 249"/>
              <a:gd name="T50" fmla="*/ 8 w 603"/>
              <a:gd name="T51" fmla="*/ 63 h 249"/>
              <a:gd name="T52" fmla="*/ 30 w 603"/>
              <a:gd name="T53" fmla="*/ 71 h 249"/>
              <a:gd name="T54" fmla="*/ 18 w 603"/>
              <a:gd name="T55" fmla="*/ 88 h 249"/>
              <a:gd name="T56" fmla="*/ 43 w 603"/>
              <a:gd name="T57" fmla="*/ 88 h 249"/>
              <a:gd name="T58" fmla="*/ 62 w 603"/>
              <a:gd name="T59" fmla="*/ 98 h 249"/>
              <a:gd name="T60" fmla="*/ 83 w 603"/>
              <a:gd name="T61" fmla="*/ 96 h 249"/>
              <a:gd name="T62" fmla="*/ 183 w 603"/>
              <a:gd name="T63" fmla="*/ 165 h 249"/>
              <a:gd name="T64" fmla="*/ 162 w 603"/>
              <a:gd name="T65" fmla="*/ 224 h 249"/>
              <a:gd name="T66" fmla="*/ 160 w 603"/>
              <a:gd name="T67" fmla="*/ 231 h 249"/>
              <a:gd name="T68" fmla="*/ 282 w 603"/>
              <a:gd name="T69" fmla="*/ 249 h 249"/>
              <a:gd name="T70" fmla="*/ 417 w 603"/>
              <a:gd name="T71" fmla="*/ 233 h 249"/>
              <a:gd name="T72" fmla="*/ 418 w 603"/>
              <a:gd name="T73" fmla="*/ 234 h 249"/>
              <a:gd name="T74" fmla="*/ 407 w 603"/>
              <a:gd name="T75" fmla="*/ 196 h 249"/>
              <a:gd name="T76" fmla="*/ 514 w 603"/>
              <a:gd name="T77" fmla="*/ 146 h 249"/>
              <a:gd name="T78" fmla="*/ 534 w 603"/>
              <a:gd name="T79" fmla="*/ 150 h 249"/>
              <a:gd name="T80" fmla="*/ 555 w 603"/>
              <a:gd name="T81" fmla="*/ 143 h 249"/>
              <a:gd name="T82" fmla="*/ 580 w 603"/>
              <a:gd name="T83" fmla="*/ 145 h 249"/>
              <a:gd name="T84" fmla="*/ 570 w 603"/>
              <a:gd name="T85" fmla="*/ 127 h 249"/>
              <a:gd name="T86" fmla="*/ 593 w 603"/>
              <a:gd name="T87" fmla="*/ 122 h 249"/>
              <a:gd name="T88" fmla="*/ 573 w 603"/>
              <a:gd name="T89" fmla="*/ 109 h 249"/>
              <a:gd name="T90" fmla="*/ 601 w 603"/>
              <a:gd name="T91" fmla="*/ 8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3" h="249">
                <a:moveTo>
                  <a:pt x="601" y="89"/>
                </a:moveTo>
                <a:cubicBezTo>
                  <a:pt x="599" y="77"/>
                  <a:pt x="564" y="89"/>
                  <a:pt x="564" y="89"/>
                </a:cubicBezTo>
                <a:cubicBezTo>
                  <a:pt x="564" y="89"/>
                  <a:pt x="583" y="73"/>
                  <a:pt x="575" y="64"/>
                </a:cubicBezTo>
                <a:cubicBezTo>
                  <a:pt x="567" y="56"/>
                  <a:pt x="558" y="66"/>
                  <a:pt x="550" y="73"/>
                </a:cubicBezTo>
                <a:cubicBezTo>
                  <a:pt x="539" y="83"/>
                  <a:pt x="529" y="87"/>
                  <a:pt x="529" y="87"/>
                </a:cubicBezTo>
                <a:cubicBezTo>
                  <a:pt x="529" y="85"/>
                  <a:pt x="529" y="85"/>
                  <a:pt x="529" y="85"/>
                </a:cubicBezTo>
                <a:cubicBezTo>
                  <a:pt x="530" y="79"/>
                  <a:pt x="528" y="72"/>
                  <a:pt x="524" y="67"/>
                </a:cubicBezTo>
                <a:cubicBezTo>
                  <a:pt x="521" y="64"/>
                  <a:pt x="517" y="62"/>
                  <a:pt x="512" y="63"/>
                </a:cubicBezTo>
                <a:cubicBezTo>
                  <a:pt x="505" y="64"/>
                  <a:pt x="500" y="71"/>
                  <a:pt x="501" y="77"/>
                </a:cubicBezTo>
                <a:cubicBezTo>
                  <a:pt x="501" y="82"/>
                  <a:pt x="503" y="87"/>
                  <a:pt x="505" y="90"/>
                </a:cubicBezTo>
                <a:cubicBezTo>
                  <a:pt x="506" y="93"/>
                  <a:pt x="507" y="95"/>
                  <a:pt x="508" y="97"/>
                </a:cubicBezTo>
                <a:cubicBezTo>
                  <a:pt x="507" y="95"/>
                  <a:pt x="371" y="90"/>
                  <a:pt x="339" y="103"/>
                </a:cubicBezTo>
                <a:cubicBezTo>
                  <a:pt x="281" y="111"/>
                  <a:pt x="242" y="84"/>
                  <a:pt x="232" y="77"/>
                </a:cubicBezTo>
                <a:cubicBezTo>
                  <a:pt x="201" y="61"/>
                  <a:pt x="96" y="46"/>
                  <a:pt x="94" y="48"/>
                </a:cubicBezTo>
                <a:cubicBezTo>
                  <a:pt x="96" y="46"/>
                  <a:pt x="97" y="44"/>
                  <a:pt x="99" y="42"/>
                </a:cubicBezTo>
                <a:cubicBezTo>
                  <a:pt x="101" y="38"/>
                  <a:pt x="103" y="33"/>
                  <a:pt x="104" y="29"/>
                </a:cubicBezTo>
                <a:cubicBezTo>
                  <a:pt x="105" y="23"/>
                  <a:pt x="101" y="15"/>
                  <a:pt x="95" y="13"/>
                </a:cubicBezTo>
                <a:cubicBezTo>
                  <a:pt x="90" y="12"/>
                  <a:pt x="86" y="14"/>
                  <a:pt x="83" y="17"/>
                </a:cubicBezTo>
                <a:cubicBezTo>
                  <a:pt x="77" y="21"/>
                  <a:pt x="75" y="27"/>
                  <a:pt x="75" y="34"/>
                </a:cubicBezTo>
                <a:cubicBezTo>
                  <a:pt x="76" y="35"/>
                  <a:pt x="76" y="35"/>
                  <a:pt x="76" y="35"/>
                </a:cubicBezTo>
                <a:cubicBezTo>
                  <a:pt x="75" y="35"/>
                  <a:pt x="66" y="30"/>
                  <a:pt x="56" y="19"/>
                </a:cubicBezTo>
                <a:cubicBezTo>
                  <a:pt x="49" y="11"/>
                  <a:pt x="40" y="0"/>
                  <a:pt x="32" y="7"/>
                </a:cubicBezTo>
                <a:cubicBezTo>
                  <a:pt x="23" y="16"/>
                  <a:pt x="40" y="33"/>
                  <a:pt x="40" y="33"/>
                </a:cubicBezTo>
                <a:cubicBezTo>
                  <a:pt x="40" y="33"/>
                  <a:pt x="6" y="18"/>
                  <a:pt x="3" y="29"/>
                </a:cubicBezTo>
                <a:cubicBezTo>
                  <a:pt x="0" y="41"/>
                  <a:pt x="29" y="53"/>
                  <a:pt x="29" y="53"/>
                </a:cubicBezTo>
                <a:cubicBezTo>
                  <a:pt x="29" y="53"/>
                  <a:pt x="8" y="54"/>
                  <a:pt x="8" y="63"/>
                </a:cubicBezTo>
                <a:cubicBezTo>
                  <a:pt x="7" y="72"/>
                  <a:pt x="30" y="71"/>
                  <a:pt x="30" y="71"/>
                </a:cubicBezTo>
                <a:cubicBezTo>
                  <a:pt x="30" y="71"/>
                  <a:pt x="11" y="79"/>
                  <a:pt x="18" y="88"/>
                </a:cubicBezTo>
                <a:cubicBezTo>
                  <a:pt x="24" y="96"/>
                  <a:pt x="43" y="88"/>
                  <a:pt x="43" y="88"/>
                </a:cubicBezTo>
                <a:cubicBezTo>
                  <a:pt x="43" y="88"/>
                  <a:pt x="56" y="96"/>
                  <a:pt x="62" y="98"/>
                </a:cubicBezTo>
                <a:cubicBezTo>
                  <a:pt x="69" y="99"/>
                  <a:pt x="83" y="96"/>
                  <a:pt x="83" y="96"/>
                </a:cubicBezTo>
                <a:cubicBezTo>
                  <a:pt x="83" y="96"/>
                  <a:pt x="117" y="158"/>
                  <a:pt x="183" y="165"/>
                </a:cubicBezTo>
                <a:cubicBezTo>
                  <a:pt x="178" y="178"/>
                  <a:pt x="171" y="197"/>
                  <a:pt x="162" y="224"/>
                </a:cubicBezTo>
                <a:cubicBezTo>
                  <a:pt x="161" y="227"/>
                  <a:pt x="161" y="229"/>
                  <a:pt x="160" y="231"/>
                </a:cubicBezTo>
                <a:cubicBezTo>
                  <a:pt x="160" y="231"/>
                  <a:pt x="191" y="247"/>
                  <a:pt x="282" y="249"/>
                </a:cubicBezTo>
                <a:cubicBezTo>
                  <a:pt x="374" y="247"/>
                  <a:pt x="417" y="233"/>
                  <a:pt x="417" y="233"/>
                </a:cubicBezTo>
                <a:cubicBezTo>
                  <a:pt x="417" y="233"/>
                  <a:pt x="417" y="233"/>
                  <a:pt x="418" y="234"/>
                </a:cubicBezTo>
                <a:cubicBezTo>
                  <a:pt x="416" y="228"/>
                  <a:pt x="408" y="199"/>
                  <a:pt x="407" y="196"/>
                </a:cubicBezTo>
                <a:cubicBezTo>
                  <a:pt x="473" y="197"/>
                  <a:pt x="514" y="146"/>
                  <a:pt x="514" y="146"/>
                </a:cubicBezTo>
                <a:cubicBezTo>
                  <a:pt x="514" y="146"/>
                  <a:pt x="527" y="150"/>
                  <a:pt x="534" y="150"/>
                </a:cubicBezTo>
                <a:cubicBezTo>
                  <a:pt x="541" y="150"/>
                  <a:pt x="555" y="143"/>
                  <a:pt x="555" y="143"/>
                </a:cubicBezTo>
                <a:cubicBezTo>
                  <a:pt x="555" y="143"/>
                  <a:pt x="572" y="153"/>
                  <a:pt x="580" y="145"/>
                </a:cubicBezTo>
                <a:cubicBezTo>
                  <a:pt x="587" y="138"/>
                  <a:pt x="570" y="127"/>
                  <a:pt x="570" y="127"/>
                </a:cubicBezTo>
                <a:cubicBezTo>
                  <a:pt x="570" y="127"/>
                  <a:pt x="592" y="131"/>
                  <a:pt x="593" y="122"/>
                </a:cubicBezTo>
                <a:cubicBezTo>
                  <a:pt x="593" y="113"/>
                  <a:pt x="573" y="109"/>
                  <a:pt x="573" y="109"/>
                </a:cubicBezTo>
                <a:cubicBezTo>
                  <a:pt x="573" y="109"/>
                  <a:pt x="603" y="101"/>
                  <a:pt x="601" y="89"/>
                </a:cubicBezTo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7" name="Freeform 184"/>
          <p:cNvSpPr>
            <a:spLocks/>
          </p:cNvSpPr>
          <p:nvPr/>
        </p:nvSpPr>
        <p:spPr bwMode="auto">
          <a:xfrm>
            <a:off x="7964906" y="3487955"/>
            <a:ext cx="39665" cy="41434"/>
          </a:xfrm>
          <a:custGeom>
            <a:avLst/>
            <a:gdLst>
              <a:gd name="T0" fmla="*/ 3 w 23"/>
              <a:gd name="T1" fmla="*/ 24 h 24"/>
              <a:gd name="T2" fmla="*/ 21 w 23"/>
              <a:gd name="T3" fmla="*/ 2 h 24"/>
              <a:gd name="T4" fmla="*/ 23 w 23"/>
              <a:gd name="T5" fmla="*/ 3 h 24"/>
              <a:gd name="T6" fmla="*/ 20 w 23"/>
              <a:gd name="T7" fmla="*/ 1 h 24"/>
              <a:gd name="T8" fmla="*/ 8 w 23"/>
              <a:gd name="T9" fmla="*/ 5 h 24"/>
              <a:gd name="T10" fmla="*/ 0 w 23"/>
              <a:gd name="T11" fmla="*/ 22 h 24"/>
              <a:gd name="T12" fmla="*/ 0 w 23"/>
              <a:gd name="T13" fmla="*/ 23 h 24"/>
              <a:gd name="T14" fmla="*/ 3 w 23"/>
              <a:gd name="T1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4">
                <a:moveTo>
                  <a:pt x="3" y="24"/>
                </a:moveTo>
                <a:cubicBezTo>
                  <a:pt x="3" y="24"/>
                  <a:pt x="4" y="1"/>
                  <a:pt x="21" y="2"/>
                </a:cubicBezTo>
                <a:cubicBezTo>
                  <a:pt x="22" y="2"/>
                  <a:pt x="23" y="3"/>
                  <a:pt x="23" y="3"/>
                </a:cubicBezTo>
                <a:cubicBezTo>
                  <a:pt x="22" y="2"/>
                  <a:pt x="21" y="2"/>
                  <a:pt x="20" y="1"/>
                </a:cubicBezTo>
                <a:cubicBezTo>
                  <a:pt x="15" y="0"/>
                  <a:pt x="11" y="2"/>
                  <a:pt x="8" y="5"/>
                </a:cubicBezTo>
                <a:cubicBezTo>
                  <a:pt x="2" y="9"/>
                  <a:pt x="0" y="15"/>
                  <a:pt x="0" y="22"/>
                </a:cubicBezTo>
                <a:cubicBezTo>
                  <a:pt x="0" y="23"/>
                  <a:pt x="0" y="23"/>
                  <a:pt x="0" y="23"/>
                </a:cubicBezTo>
                <a:lnTo>
                  <a:pt x="3" y="24"/>
                </a:ln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8" name="Freeform 185"/>
          <p:cNvSpPr>
            <a:spLocks/>
          </p:cNvSpPr>
          <p:nvPr/>
        </p:nvSpPr>
        <p:spPr bwMode="auto">
          <a:xfrm>
            <a:off x="7873822" y="3474637"/>
            <a:ext cx="29382" cy="48833"/>
          </a:xfrm>
          <a:custGeom>
            <a:avLst/>
            <a:gdLst>
              <a:gd name="T0" fmla="*/ 14 w 17"/>
              <a:gd name="T1" fmla="*/ 0 h 28"/>
              <a:gd name="T2" fmla="*/ 14 w 17"/>
              <a:gd name="T3" fmla="*/ 0 h 28"/>
              <a:gd name="T4" fmla="*/ 9 w 17"/>
              <a:gd name="T5" fmla="*/ 2 h 28"/>
              <a:gd name="T6" fmla="*/ 17 w 17"/>
              <a:gd name="T7" fmla="*/ 28 h 28"/>
              <a:gd name="T8" fmla="*/ 14 w 17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8"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1" y="1"/>
                  <a:pt x="9" y="2"/>
                </a:cubicBezTo>
                <a:cubicBezTo>
                  <a:pt x="0" y="10"/>
                  <a:pt x="16" y="27"/>
                  <a:pt x="17" y="28"/>
                </a:cubicBezTo>
                <a:cubicBezTo>
                  <a:pt x="14" y="23"/>
                  <a:pt x="7" y="7"/>
                  <a:pt x="14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9" name="Freeform 186"/>
          <p:cNvSpPr>
            <a:spLocks/>
          </p:cNvSpPr>
          <p:nvPr/>
        </p:nvSpPr>
        <p:spPr bwMode="auto">
          <a:xfrm>
            <a:off x="7845909" y="3561944"/>
            <a:ext cx="132218" cy="76949"/>
          </a:xfrm>
          <a:custGeom>
            <a:avLst/>
            <a:gdLst>
              <a:gd name="T0" fmla="*/ 60 w 76"/>
              <a:gd name="T1" fmla="*/ 40 h 44"/>
              <a:gd name="T2" fmla="*/ 41 w 76"/>
              <a:gd name="T3" fmla="*/ 31 h 44"/>
              <a:gd name="T4" fmla="*/ 16 w 76"/>
              <a:gd name="T5" fmla="*/ 30 h 44"/>
              <a:gd name="T6" fmla="*/ 28 w 76"/>
              <a:gd name="T7" fmla="*/ 13 h 44"/>
              <a:gd name="T8" fmla="*/ 6 w 76"/>
              <a:gd name="T9" fmla="*/ 6 h 44"/>
              <a:gd name="T10" fmla="*/ 10 w 76"/>
              <a:gd name="T11" fmla="*/ 0 h 44"/>
              <a:gd name="T12" fmla="*/ 1 w 76"/>
              <a:gd name="T13" fmla="*/ 8 h 44"/>
              <a:gd name="T14" fmla="*/ 23 w 76"/>
              <a:gd name="T15" fmla="*/ 16 h 44"/>
              <a:gd name="T16" fmla="*/ 11 w 76"/>
              <a:gd name="T17" fmla="*/ 33 h 44"/>
              <a:gd name="T18" fmla="*/ 36 w 76"/>
              <a:gd name="T19" fmla="*/ 33 h 44"/>
              <a:gd name="T20" fmla="*/ 55 w 76"/>
              <a:gd name="T21" fmla="*/ 43 h 44"/>
              <a:gd name="T22" fmla="*/ 76 w 76"/>
              <a:gd name="T23" fmla="*/ 41 h 44"/>
              <a:gd name="T24" fmla="*/ 60 w 76"/>
              <a:gd name="T25" fmla="*/ 4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" h="44">
                <a:moveTo>
                  <a:pt x="60" y="40"/>
                </a:moveTo>
                <a:cubicBezTo>
                  <a:pt x="54" y="39"/>
                  <a:pt x="41" y="31"/>
                  <a:pt x="41" y="31"/>
                </a:cubicBezTo>
                <a:cubicBezTo>
                  <a:pt x="41" y="31"/>
                  <a:pt x="22" y="39"/>
                  <a:pt x="16" y="30"/>
                </a:cubicBezTo>
                <a:cubicBezTo>
                  <a:pt x="9" y="22"/>
                  <a:pt x="28" y="13"/>
                  <a:pt x="28" y="13"/>
                </a:cubicBezTo>
                <a:cubicBezTo>
                  <a:pt x="28" y="13"/>
                  <a:pt x="5" y="15"/>
                  <a:pt x="6" y="6"/>
                </a:cubicBezTo>
                <a:cubicBezTo>
                  <a:pt x="6" y="3"/>
                  <a:pt x="7" y="1"/>
                  <a:pt x="10" y="0"/>
                </a:cubicBezTo>
                <a:cubicBezTo>
                  <a:pt x="5" y="2"/>
                  <a:pt x="1" y="4"/>
                  <a:pt x="1" y="8"/>
                </a:cubicBezTo>
                <a:cubicBezTo>
                  <a:pt x="0" y="17"/>
                  <a:pt x="23" y="16"/>
                  <a:pt x="23" y="16"/>
                </a:cubicBezTo>
                <a:cubicBezTo>
                  <a:pt x="23" y="16"/>
                  <a:pt x="4" y="24"/>
                  <a:pt x="11" y="33"/>
                </a:cubicBezTo>
                <a:cubicBezTo>
                  <a:pt x="17" y="41"/>
                  <a:pt x="36" y="33"/>
                  <a:pt x="36" y="33"/>
                </a:cubicBezTo>
                <a:cubicBezTo>
                  <a:pt x="36" y="33"/>
                  <a:pt x="49" y="41"/>
                  <a:pt x="55" y="43"/>
                </a:cubicBezTo>
                <a:cubicBezTo>
                  <a:pt x="62" y="44"/>
                  <a:pt x="76" y="41"/>
                  <a:pt x="76" y="41"/>
                </a:cubicBezTo>
                <a:cubicBezTo>
                  <a:pt x="76" y="41"/>
                  <a:pt x="67" y="42"/>
                  <a:pt x="60" y="4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0" name="Freeform 187"/>
          <p:cNvSpPr>
            <a:spLocks/>
          </p:cNvSpPr>
          <p:nvPr/>
        </p:nvSpPr>
        <p:spPr bwMode="auto">
          <a:xfrm>
            <a:off x="7978128" y="3634454"/>
            <a:ext cx="177760" cy="119863"/>
          </a:xfrm>
          <a:custGeom>
            <a:avLst/>
            <a:gdLst>
              <a:gd name="T0" fmla="*/ 103 w 103"/>
              <a:gd name="T1" fmla="*/ 60 h 69"/>
              <a:gd name="T2" fmla="*/ 0 w 103"/>
              <a:gd name="T3" fmla="*/ 0 h 69"/>
              <a:gd name="T4" fmla="*/ 100 w 103"/>
              <a:gd name="T5" fmla="*/ 69 h 69"/>
              <a:gd name="T6" fmla="*/ 103 w 103"/>
              <a:gd name="T7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69">
                <a:moveTo>
                  <a:pt x="103" y="60"/>
                </a:moveTo>
                <a:cubicBezTo>
                  <a:pt x="38" y="53"/>
                  <a:pt x="0" y="0"/>
                  <a:pt x="0" y="0"/>
                </a:cubicBezTo>
                <a:cubicBezTo>
                  <a:pt x="0" y="0"/>
                  <a:pt x="34" y="62"/>
                  <a:pt x="100" y="69"/>
                </a:cubicBezTo>
                <a:cubicBezTo>
                  <a:pt x="101" y="66"/>
                  <a:pt x="102" y="63"/>
                  <a:pt x="103" y="6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1" name="Freeform 188"/>
          <p:cNvSpPr>
            <a:spLocks/>
          </p:cNvSpPr>
          <p:nvPr/>
        </p:nvSpPr>
        <p:spPr bwMode="auto">
          <a:xfrm>
            <a:off x="7835626" y="3510152"/>
            <a:ext cx="51418" cy="48833"/>
          </a:xfrm>
          <a:custGeom>
            <a:avLst/>
            <a:gdLst>
              <a:gd name="T0" fmla="*/ 7 w 29"/>
              <a:gd name="T1" fmla="*/ 2 h 28"/>
              <a:gd name="T2" fmla="*/ 8 w 29"/>
              <a:gd name="T3" fmla="*/ 0 h 28"/>
              <a:gd name="T4" fmla="*/ 2 w 29"/>
              <a:gd name="T5" fmla="*/ 4 h 28"/>
              <a:gd name="T6" fmla="*/ 28 w 29"/>
              <a:gd name="T7" fmla="*/ 28 h 28"/>
              <a:gd name="T8" fmla="*/ 7 w 29"/>
              <a:gd name="T9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7" y="2"/>
                </a:moveTo>
                <a:cubicBezTo>
                  <a:pt x="7" y="1"/>
                  <a:pt x="8" y="1"/>
                  <a:pt x="8" y="0"/>
                </a:cubicBezTo>
                <a:cubicBezTo>
                  <a:pt x="5" y="1"/>
                  <a:pt x="3" y="2"/>
                  <a:pt x="2" y="4"/>
                </a:cubicBezTo>
                <a:cubicBezTo>
                  <a:pt x="0" y="15"/>
                  <a:pt x="20" y="25"/>
                  <a:pt x="28" y="28"/>
                </a:cubicBezTo>
                <a:cubicBezTo>
                  <a:pt x="29" y="28"/>
                  <a:pt x="4" y="14"/>
                  <a:pt x="7" y="2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2" name="Freeform 189"/>
          <p:cNvSpPr>
            <a:spLocks/>
          </p:cNvSpPr>
          <p:nvPr/>
        </p:nvSpPr>
        <p:spPr bwMode="auto">
          <a:xfrm>
            <a:off x="8811103" y="3572303"/>
            <a:ext cx="33789" cy="48833"/>
          </a:xfrm>
          <a:custGeom>
            <a:avLst/>
            <a:gdLst>
              <a:gd name="T0" fmla="*/ 6 w 19"/>
              <a:gd name="T1" fmla="*/ 0 h 28"/>
              <a:gd name="T2" fmla="*/ 6 w 19"/>
              <a:gd name="T3" fmla="*/ 0 h 28"/>
              <a:gd name="T4" fmla="*/ 11 w 19"/>
              <a:gd name="T5" fmla="*/ 3 h 28"/>
              <a:gd name="T6" fmla="*/ 0 w 19"/>
              <a:gd name="T7" fmla="*/ 28 h 28"/>
              <a:gd name="T8" fmla="*/ 6 w 19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8" y="0"/>
                  <a:pt x="9" y="1"/>
                  <a:pt x="11" y="3"/>
                </a:cubicBezTo>
                <a:cubicBezTo>
                  <a:pt x="19" y="12"/>
                  <a:pt x="2" y="27"/>
                  <a:pt x="0" y="28"/>
                </a:cubicBezTo>
                <a:cubicBezTo>
                  <a:pt x="4" y="22"/>
                  <a:pt x="13" y="8"/>
                  <a:pt x="6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3" name="Freeform 190"/>
          <p:cNvSpPr>
            <a:spLocks/>
          </p:cNvSpPr>
          <p:nvPr/>
        </p:nvSpPr>
        <p:spPr bwMode="auto">
          <a:xfrm>
            <a:off x="8724426" y="3664049"/>
            <a:ext cx="136626" cy="69550"/>
          </a:xfrm>
          <a:custGeom>
            <a:avLst/>
            <a:gdLst>
              <a:gd name="T0" fmla="*/ 16 w 79"/>
              <a:gd name="T1" fmla="*/ 34 h 40"/>
              <a:gd name="T2" fmla="*/ 36 w 79"/>
              <a:gd name="T3" fmla="*/ 27 h 40"/>
              <a:gd name="T4" fmla="*/ 61 w 79"/>
              <a:gd name="T5" fmla="*/ 29 h 40"/>
              <a:gd name="T6" fmla="*/ 51 w 79"/>
              <a:gd name="T7" fmla="*/ 11 h 40"/>
              <a:gd name="T8" fmla="*/ 74 w 79"/>
              <a:gd name="T9" fmla="*/ 6 h 40"/>
              <a:gd name="T10" fmla="*/ 71 w 79"/>
              <a:gd name="T11" fmla="*/ 0 h 40"/>
              <a:gd name="T12" fmla="*/ 79 w 79"/>
              <a:gd name="T13" fmla="*/ 9 h 40"/>
              <a:gd name="T14" fmla="*/ 56 w 79"/>
              <a:gd name="T15" fmla="*/ 14 h 40"/>
              <a:gd name="T16" fmla="*/ 66 w 79"/>
              <a:gd name="T17" fmla="*/ 32 h 40"/>
              <a:gd name="T18" fmla="*/ 41 w 79"/>
              <a:gd name="T19" fmla="*/ 30 h 40"/>
              <a:gd name="T20" fmla="*/ 20 w 79"/>
              <a:gd name="T21" fmla="*/ 37 h 40"/>
              <a:gd name="T22" fmla="*/ 0 w 79"/>
              <a:gd name="T23" fmla="*/ 33 h 40"/>
              <a:gd name="T24" fmla="*/ 16 w 79"/>
              <a:gd name="T25" fmla="*/ 3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40">
                <a:moveTo>
                  <a:pt x="16" y="34"/>
                </a:moveTo>
                <a:cubicBezTo>
                  <a:pt x="23" y="34"/>
                  <a:pt x="36" y="27"/>
                  <a:pt x="36" y="27"/>
                </a:cubicBezTo>
                <a:cubicBezTo>
                  <a:pt x="36" y="27"/>
                  <a:pt x="54" y="37"/>
                  <a:pt x="61" y="29"/>
                </a:cubicBezTo>
                <a:cubicBezTo>
                  <a:pt x="69" y="22"/>
                  <a:pt x="51" y="11"/>
                  <a:pt x="51" y="11"/>
                </a:cubicBezTo>
                <a:cubicBezTo>
                  <a:pt x="51" y="11"/>
                  <a:pt x="74" y="15"/>
                  <a:pt x="74" y="6"/>
                </a:cubicBezTo>
                <a:cubicBezTo>
                  <a:pt x="74" y="4"/>
                  <a:pt x="73" y="2"/>
                  <a:pt x="71" y="0"/>
                </a:cubicBezTo>
                <a:cubicBezTo>
                  <a:pt x="75" y="2"/>
                  <a:pt x="79" y="5"/>
                  <a:pt x="79" y="9"/>
                </a:cubicBezTo>
                <a:cubicBezTo>
                  <a:pt x="78" y="18"/>
                  <a:pt x="56" y="14"/>
                  <a:pt x="56" y="14"/>
                </a:cubicBezTo>
                <a:cubicBezTo>
                  <a:pt x="56" y="14"/>
                  <a:pt x="73" y="25"/>
                  <a:pt x="66" y="32"/>
                </a:cubicBezTo>
                <a:cubicBezTo>
                  <a:pt x="58" y="40"/>
                  <a:pt x="41" y="30"/>
                  <a:pt x="41" y="30"/>
                </a:cubicBezTo>
                <a:cubicBezTo>
                  <a:pt x="41" y="30"/>
                  <a:pt x="27" y="37"/>
                  <a:pt x="20" y="37"/>
                </a:cubicBezTo>
                <a:cubicBezTo>
                  <a:pt x="13" y="37"/>
                  <a:pt x="0" y="33"/>
                  <a:pt x="0" y="33"/>
                </a:cubicBezTo>
                <a:cubicBezTo>
                  <a:pt x="0" y="33"/>
                  <a:pt x="9" y="35"/>
                  <a:pt x="16" y="34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4" name="Freeform 191"/>
          <p:cNvSpPr>
            <a:spLocks/>
          </p:cNvSpPr>
          <p:nvPr/>
        </p:nvSpPr>
        <p:spPr bwMode="auto">
          <a:xfrm>
            <a:off x="8536383" y="3721761"/>
            <a:ext cx="188044" cy="88787"/>
          </a:xfrm>
          <a:custGeom>
            <a:avLst/>
            <a:gdLst>
              <a:gd name="T0" fmla="*/ 0 w 109"/>
              <a:gd name="T1" fmla="*/ 41 h 51"/>
              <a:gd name="T2" fmla="*/ 109 w 109"/>
              <a:gd name="T3" fmla="*/ 0 h 51"/>
              <a:gd name="T4" fmla="*/ 2 w 109"/>
              <a:gd name="T5" fmla="*/ 50 h 51"/>
              <a:gd name="T6" fmla="*/ 0 w 109"/>
              <a:gd name="T7" fmla="*/ 4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51">
                <a:moveTo>
                  <a:pt x="0" y="41"/>
                </a:moveTo>
                <a:cubicBezTo>
                  <a:pt x="65" y="41"/>
                  <a:pt x="109" y="0"/>
                  <a:pt x="109" y="0"/>
                </a:cubicBezTo>
                <a:cubicBezTo>
                  <a:pt x="109" y="0"/>
                  <a:pt x="68" y="51"/>
                  <a:pt x="2" y="50"/>
                </a:cubicBezTo>
                <a:cubicBezTo>
                  <a:pt x="1" y="48"/>
                  <a:pt x="1" y="44"/>
                  <a:pt x="0" y="41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5" name="Freeform 192"/>
          <p:cNvSpPr>
            <a:spLocks/>
          </p:cNvSpPr>
          <p:nvPr/>
        </p:nvSpPr>
        <p:spPr bwMode="auto">
          <a:xfrm>
            <a:off x="8825794" y="3612257"/>
            <a:ext cx="51418" cy="44394"/>
          </a:xfrm>
          <a:custGeom>
            <a:avLst/>
            <a:gdLst>
              <a:gd name="T0" fmla="*/ 24 w 30"/>
              <a:gd name="T1" fmla="*/ 2 h 25"/>
              <a:gd name="T2" fmla="*/ 24 w 30"/>
              <a:gd name="T3" fmla="*/ 0 h 25"/>
              <a:gd name="T4" fmla="*/ 29 w 30"/>
              <a:gd name="T5" fmla="*/ 5 h 25"/>
              <a:gd name="T6" fmla="*/ 1 w 30"/>
              <a:gd name="T7" fmla="*/ 25 h 25"/>
              <a:gd name="T8" fmla="*/ 24 w 30"/>
              <a:gd name="T9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5">
                <a:moveTo>
                  <a:pt x="24" y="2"/>
                </a:moveTo>
                <a:cubicBezTo>
                  <a:pt x="24" y="2"/>
                  <a:pt x="24" y="1"/>
                  <a:pt x="24" y="0"/>
                </a:cubicBezTo>
                <a:cubicBezTo>
                  <a:pt x="27" y="1"/>
                  <a:pt x="29" y="2"/>
                  <a:pt x="29" y="5"/>
                </a:cubicBezTo>
                <a:cubicBezTo>
                  <a:pt x="30" y="16"/>
                  <a:pt x="9" y="23"/>
                  <a:pt x="1" y="25"/>
                </a:cubicBezTo>
                <a:cubicBezTo>
                  <a:pt x="0" y="25"/>
                  <a:pt x="26" y="14"/>
                  <a:pt x="24" y="2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6" name="Freeform 193"/>
          <p:cNvSpPr>
            <a:spLocks/>
          </p:cNvSpPr>
          <p:nvPr/>
        </p:nvSpPr>
        <p:spPr bwMode="auto">
          <a:xfrm>
            <a:off x="8072149" y="4075429"/>
            <a:ext cx="192451" cy="103585"/>
          </a:xfrm>
          <a:custGeom>
            <a:avLst/>
            <a:gdLst>
              <a:gd name="T0" fmla="*/ 96 w 111"/>
              <a:gd name="T1" fmla="*/ 27 h 59"/>
              <a:gd name="T2" fmla="*/ 34 w 111"/>
              <a:gd name="T3" fmla="*/ 40 h 59"/>
              <a:gd name="T4" fmla="*/ 0 w 111"/>
              <a:gd name="T5" fmla="*/ 58 h 59"/>
              <a:gd name="T6" fmla="*/ 40 w 111"/>
              <a:gd name="T7" fmla="*/ 44 h 59"/>
              <a:gd name="T8" fmla="*/ 96 w 111"/>
              <a:gd name="T9" fmla="*/ 35 h 59"/>
              <a:gd name="T10" fmla="*/ 110 w 111"/>
              <a:gd name="T11" fmla="*/ 0 h 59"/>
              <a:gd name="T12" fmla="*/ 96 w 111"/>
              <a:gd name="T13" fmla="*/ 2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59">
                <a:moveTo>
                  <a:pt x="96" y="27"/>
                </a:moveTo>
                <a:cubicBezTo>
                  <a:pt x="70" y="49"/>
                  <a:pt x="47" y="44"/>
                  <a:pt x="34" y="40"/>
                </a:cubicBezTo>
                <a:cubicBezTo>
                  <a:pt x="34" y="40"/>
                  <a:pt x="23" y="54"/>
                  <a:pt x="0" y="58"/>
                </a:cubicBezTo>
                <a:cubicBezTo>
                  <a:pt x="27" y="59"/>
                  <a:pt x="40" y="44"/>
                  <a:pt x="40" y="44"/>
                </a:cubicBezTo>
                <a:cubicBezTo>
                  <a:pt x="52" y="47"/>
                  <a:pt x="73" y="52"/>
                  <a:pt x="96" y="35"/>
                </a:cubicBezTo>
                <a:cubicBezTo>
                  <a:pt x="104" y="29"/>
                  <a:pt x="111" y="16"/>
                  <a:pt x="110" y="0"/>
                </a:cubicBezTo>
                <a:cubicBezTo>
                  <a:pt x="107" y="12"/>
                  <a:pt x="101" y="22"/>
                  <a:pt x="96" y="27"/>
                </a:cubicBezTo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7" name="Freeform 194"/>
          <p:cNvSpPr>
            <a:spLocks/>
          </p:cNvSpPr>
          <p:nvPr/>
        </p:nvSpPr>
        <p:spPr bwMode="auto">
          <a:xfrm>
            <a:off x="8420324" y="4075429"/>
            <a:ext cx="192451" cy="100625"/>
          </a:xfrm>
          <a:custGeom>
            <a:avLst/>
            <a:gdLst>
              <a:gd name="T0" fmla="*/ 15 w 111"/>
              <a:gd name="T1" fmla="*/ 26 h 58"/>
              <a:gd name="T2" fmla="*/ 77 w 111"/>
              <a:gd name="T3" fmla="*/ 39 h 58"/>
              <a:gd name="T4" fmla="*/ 111 w 111"/>
              <a:gd name="T5" fmla="*/ 57 h 58"/>
              <a:gd name="T6" fmla="*/ 70 w 111"/>
              <a:gd name="T7" fmla="*/ 43 h 58"/>
              <a:gd name="T8" fmla="*/ 15 w 111"/>
              <a:gd name="T9" fmla="*/ 34 h 58"/>
              <a:gd name="T10" fmla="*/ 1 w 111"/>
              <a:gd name="T11" fmla="*/ 0 h 58"/>
              <a:gd name="T12" fmla="*/ 15 w 111"/>
              <a:gd name="T13" fmla="*/ 2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58">
                <a:moveTo>
                  <a:pt x="15" y="26"/>
                </a:moveTo>
                <a:cubicBezTo>
                  <a:pt x="41" y="49"/>
                  <a:pt x="64" y="43"/>
                  <a:pt x="77" y="39"/>
                </a:cubicBezTo>
                <a:cubicBezTo>
                  <a:pt x="77" y="39"/>
                  <a:pt x="88" y="54"/>
                  <a:pt x="111" y="57"/>
                </a:cubicBezTo>
                <a:cubicBezTo>
                  <a:pt x="84" y="58"/>
                  <a:pt x="70" y="43"/>
                  <a:pt x="70" y="43"/>
                </a:cubicBezTo>
                <a:cubicBezTo>
                  <a:pt x="59" y="46"/>
                  <a:pt x="38" y="51"/>
                  <a:pt x="15" y="34"/>
                </a:cubicBezTo>
                <a:cubicBezTo>
                  <a:pt x="7" y="28"/>
                  <a:pt x="0" y="15"/>
                  <a:pt x="1" y="0"/>
                </a:cubicBezTo>
                <a:cubicBezTo>
                  <a:pt x="4" y="11"/>
                  <a:pt x="10" y="21"/>
                  <a:pt x="15" y="26"/>
                </a:cubicBezTo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8" name="Freeform 195"/>
          <p:cNvSpPr>
            <a:spLocks/>
          </p:cNvSpPr>
          <p:nvPr/>
        </p:nvSpPr>
        <p:spPr bwMode="auto">
          <a:xfrm>
            <a:off x="7961968" y="3937809"/>
            <a:ext cx="333484" cy="260442"/>
          </a:xfrm>
          <a:custGeom>
            <a:avLst/>
            <a:gdLst>
              <a:gd name="T0" fmla="*/ 33 w 192"/>
              <a:gd name="T1" fmla="*/ 130 h 149"/>
              <a:gd name="T2" fmla="*/ 103 w 192"/>
              <a:gd name="T3" fmla="*/ 123 h 149"/>
              <a:gd name="T4" fmla="*/ 159 w 192"/>
              <a:gd name="T5" fmla="*/ 114 h 149"/>
              <a:gd name="T6" fmla="*/ 122 w 192"/>
              <a:gd name="T7" fmla="*/ 32 h 149"/>
              <a:gd name="T8" fmla="*/ 33 w 192"/>
              <a:gd name="T9" fmla="*/ 13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49">
                <a:moveTo>
                  <a:pt x="33" y="130"/>
                </a:moveTo>
                <a:cubicBezTo>
                  <a:pt x="80" y="149"/>
                  <a:pt x="103" y="123"/>
                  <a:pt x="103" y="123"/>
                </a:cubicBezTo>
                <a:cubicBezTo>
                  <a:pt x="115" y="126"/>
                  <a:pt x="136" y="131"/>
                  <a:pt x="159" y="114"/>
                </a:cubicBezTo>
                <a:cubicBezTo>
                  <a:pt x="175" y="102"/>
                  <a:pt x="192" y="55"/>
                  <a:pt x="122" y="32"/>
                </a:cubicBezTo>
                <a:cubicBezTo>
                  <a:pt x="19" y="0"/>
                  <a:pt x="0" y="112"/>
                  <a:pt x="33" y="130"/>
                </a:cubicBezTo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9" name="Freeform 196"/>
          <p:cNvSpPr>
            <a:spLocks/>
          </p:cNvSpPr>
          <p:nvPr/>
        </p:nvSpPr>
        <p:spPr bwMode="auto">
          <a:xfrm>
            <a:off x="8061866" y="3986642"/>
            <a:ext cx="41135" cy="187933"/>
          </a:xfrm>
          <a:custGeom>
            <a:avLst/>
            <a:gdLst>
              <a:gd name="T0" fmla="*/ 13 w 24"/>
              <a:gd name="T1" fmla="*/ 55 h 108"/>
              <a:gd name="T2" fmla="*/ 14 w 24"/>
              <a:gd name="T3" fmla="*/ 0 h 108"/>
              <a:gd name="T4" fmla="*/ 7 w 24"/>
              <a:gd name="T5" fmla="*/ 24 h 108"/>
              <a:gd name="T6" fmla="*/ 5 w 24"/>
              <a:gd name="T7" fmla="*/ 55 h 108"/>
              <a:gd name="T8" fmla="*/ 0 w 24"/>
              <a:gd name="T9" fmla="*/ 108 h 108"/>
              <a:gd name="T10" fmla="*/ 13 w 24"/>
              <a:gd name="T11" fmla="*/ 5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08">
                <a:moveTo>
                  <a:pt x="13" y="55"/>
                </a:moveTo>
                <a:cubicBezTo>
                  <a:pt x="10" y="43"/>
                  <a:pt x="24" y="14"/>
                  <a:pt x="14" y="0"/>
                </a:cubicBezTo>
                <a:cubicBezTo>
                  <a:pt x="13" y="11"/>
                  <a:pt x="11" y="18"/>
                  <a:pt x="7" y="24"/>
                </a:cubicBezTo>
                <a:cubicBezTo>
                  <a:pt x="3" y="31"/>
                  <a:pt x="3" y="43"/>
                  <a:pt x="5" y="55"/>
                </a:cubicBezTo>
                <a:cubicBezTo>
                  <a:pt x="7" y="72"/>
                  <a:pt x="9" y="92"/>
                  <a:pt x="0" y="108"/>
                </a:cubicBezTo>
                <a:cubicBezTo>
                  <a:pt x="3" y="108"/>
                  <a:pt x="22" y="88"/>
                  <a:pt x="13" y="55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20" name="Freeform 197"/>
          <p:cNvSpPr>
            <a:spLocks/>
          </p:cNvSpPr>
          <p:nvPr/>
        </p:nvSpPr>
        <p:spPr bwMode="auto">
          <a:xfrm>
            <a:off x="8389473" y="3936330"/>
            <a:ext cx="332015" cy="258962"/>
          </a:xfrm>
          <a:custGeom>
            <a:avLst/>
            <a:gdLst>
              <a:gd name="T0" fmla="*/ 159 w 192"/>
              <a:gd name="T1" fmla="*/ 130 h 149"/>
              <a:gd name="T2" fmla="*/ 88 w 192"/>
              <a:gd name="T3" fmla="*/ 123 h 149"/>
              <a:gd name="T4" fmla="*/ 33 w 192"/>
              <a:gd name="T5" fmla="*/ 114 h 149"/>
              <a:gd name="T6" fmla="*/ 70 w 192"/>
              <a:gd name="T7" fmla="*/ 32 h 149"/>
              <a:gd name="T8" fmla="*/ 159 w 192"/>
              <a:gd name="T9" fmla="*/ 13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49">
                <a:moveTo>
                  <a:pt x="159" y="130"/>
                </a:moveTo>
                <a:cubicBezTo>
                  <a:pt x="112" y="149"/>
                  <a:pt x="88" y="123"/>
                  <a:pt x="88" y="123"/>
                </a:cubicBezTo>
                <a:cubicBezTo>
                  <a:pt x="77" y="126"/>
                  <a:pt x="56" y="131"/>
                  <a:pt x="33" y="114"/>
                </a:cubicBezTo>
                <a:cubicBezTo>
                  <a:pt x="17" y="102"/>
                  <a:pt x="0" y="55"/>
                  <a:pt x="70" y="32"/>
                </a:cubicBezTo>
                <a:cubicBezTo>
                  <a:pt x="173" y="0"/>
                  <a:pt x="192" y="113"/>
                  <a:pt x="159" y="130"/>
                </a:cubicBezTo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21" name="Freeform 198"/>
          <p:cNvSpPr>
            <a:spLocks/>
          </p:cNvSpPr>
          <p:nvPr/>
        </p:nvSpPr>
        <p:spPr bwMode="auto">
          <a:xfrm>
            <a:off x="8580455" y="3986642"/>
            <a:ext cx="42604" cy="187933"/>
          </a:xfrm>
          <a:custGeom>
            <a:avLst/>
            <a:gdLst>
              <a:gd name="T0" fmla="*/ 11 w 24"/>
              <a:gd name="T1" fmla="*/ 55 h 108"/>
              <a:gd name="T2" fmla="*/ 10 w 24"/>
              <a:gd name="T3" fmla="*/ 0 h 108"/>
              <a:gd name="T4" fmla="*/ 17 w 24"/>
              <a:gd name="T5" fmla="*/ 23 h 108"/>
              <a:gd name="T6" fmla="*/ 19 w 24"/>
              <a:gd name="T7" fmla="*/ 55 h 108"/>
              <a:gd name="T8" fmla="*/ 24 w 24"/>
              <a:gd name="T9" fmla="*/ 107 h 108"/>
              <a:gd name="T10" fmla="*/ 11 w 24"/>
              <a:gd name="T11" fmla="*/ 5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08">
                <a:moveTo>
                  <a:pt x="11" y="55"/>
                </a:moveTo>
                <a:cubicBezTo>
                  <a:pt x="14" y="42"/>
                  <a:pt x="0" y="13"/>
                  <a:pt x="10" y="0"/>
                </a:cubicBezTo>
                <a:cubicBezTo>
                  <a:pt x="11" y="10"/>
                  <a:pt x="13" y="17"/>
                  <a:pt x="17" y="23"/>
                </a:cubicBezTo>
                <a:cubicBezTo>
                  <a:pt x="21" y="30"/>
                  <a:pt x="21" y="42"/>
                  <a:pt x="19" y="55"/>
                </a:cubicBezTo>
                <a:cubicBezTo>
                  <a:pt x="17" y="72"/>
                  <a:pt x="14" y="91"/>
                  <a:pt x="24" y="107"/>
                </a:cubicBezTo>
                <a:cubicBezTo>
                  <a:pt x="21" y="108"/>
                  <a:pt x="2" y="88"/>
                  <a:pt x="11" y="55"/>
                </a:cubicBezTo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22" name="Freeform 199"/>
          <p:cNvSpPr>
            <a:spLocks/>
          </p:cNvSpPr>
          <p:nvPr/>
        </p:nvSpPr>
        <p:spPr bwMode="auto">
          <a:xfrm>
            <a:off x="8082433" y="3983683"/>
            <a:ext cx="0" cy="148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rgbClr val="6F94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23" name="Freeform 200"/>
          <p:cNvSpPr>
            <a:spLocks/>
          </p:cNvSpPr>
          <p:nvPr/>
        </p:nvSpPr>
        <p:spPr bwMode="auto">
          <a:xfrm>
            <a:off x="8072149" y="3869739"/>
            <a:ext cx="534750" cy="272280"/>
          </a:xfrm>
          <a:custGeom>
            <a:avLst/>
            <a:gdLst>
              <a:gd name="T0" fmla="*/ 298 w 309"/>
              <a:gd name="T1" fmla="*/ 22 h 156"/>
              <a:gd name="T2" fmla="*/ 280 w 309"/>
              <a:gd name="T3" fmla="*/ 2 h 156"/>
              <a:gd name="T4" fmla="*/ 145 w 309"/>
              <a:gd name="T5" fmla="*/ 18 h 156"/>
              <a:gd name="T6" fmla="*/ 23 w 309"/>
              <a:gd name="T7" fmla="*/ 0 h 156"/>
              <a:gd name="T8" fmla="*/ 9 w 309"/>
              <a:gd name="T9" fmla="*/ 19 h 156"/>
              <a:gd name="T10" fmla="*/ 6 w 309"/>
              <a:gd name="T11" fmla="*/ 66 h 156"/>
              <a:gd name="T12" fmla="*/ 71 w 309"/>
              <a:gd name="T13" fmla="*/ 100 h 156"/>
              <a:gd name="T14" fmla="*/ 97 w 309"/>
              <a:gd name="T15" fmla="*/ 150 h 156"/>
              <a:gd name="T16" fmla="*/ 146 w 309"/>
              <a:gd name="T17" fmla="*/ 156 h 156"/>
              <a:gd name="T18" fmla="*/ 216 w 309"/>
              <a:gd name="T19" fmla="*/ 150 h 156"/>
              <a:gd name="T20" fmla="*/ 242 w 309"/>
              <a:gd name="T21" fmla="*/ 100 h 156"/>
              <a:gd name="T22" fmla="*/ 306 w 309"/>
              <a:gd name="T23" fmla="*/ 69 h 156"/>
              <a:gd name="T24" fmla="*/ 298 w 309"/>
              <a:gd name="T25" fmla="*/ 2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9" h="156">
                <a:moveTo>
                  <a:pt x="298" y="22"/>
                </a:moveTo>
                <a:cubicBezTo>
                  <a:pt x="290" y="7"/>
                  <a:pt x="280" y="2"/>
                  <a:pt x="280" y="2"/>
                </a:cubicBezTo>
                <a:cubicBezTo>
                  <a:pt x="280" y="2"/>
                  <a:pt x="237" y="16"/>
                  <a:pt x="145" y="18"/>
                </a:cubicBezTo>
                <a:cubicBezTo>
                  <a:pt x="54" y="16"/>
                  <a:pt x="23" y="0"/>
                  <a:pt x="23" y="0"/>
                </a:cubicBezTo>
                <a:cubicBezTo>
                  <a:pt x="23" y="0"/>
                  <a:pt x="14" y="6"/>
                  <a:pt x="9" y="19"/>
                </a:cubicBezTo>
                <a:cubicBezTo>
                  <a:pt x="0" y="41"/>
                  <a:pt x="6" y="66"/>
                  <a:pt x="6" y="66"/>
                </a:cubicBezTo>
                <a:cubicBezTo>
                  <a:pt x="6" y="66"/>
                  <a:pt x="38" y="64"/>
                  <a:pt x="71" y="100"/>
                </a:cubicBezTo>
                <a:cubicBezTo>
                  <a:pt x="98" y="132"/>
                  <a:pt x="97" y="150"/>
                  <a:pt x="97" y="150"/>
                </a:cubicBezTo>
                <a:cubicBezTo>
                  <a:pt x="97" y="150"/>
                  <a:pt x="100" y="156"/>
                  <a:pt x="146" y="156"/>
                </a:cubicBezTo>
                <a:cubicBezTo>
                  <a:pt x="194" y="156"/>
                  <a:pt x="216" y="150"/>
                  <a:pt x="216" y="150"/>
                </a:cubicBezTo>
                <a:cubicBezTo>
                  <a:pt x="216" y="150"/>
                  <a:pt x="214" y="132"/>
                  <a:pt x="242" y="100"/>
                </a:cubicBezTo>
                <a:cubicBezTo>
                  <a:pt x="274" y="64"/>
                  <a:pt x="306" y="69"/>
                  <a:pt x="306" y="69"/>
                </a:cubicBezTo>
                <a:cubicBezTo>
                  <a:pt x="306" y="69"/>
                  <a:pt x="309" y="45"/>
                  <a:pt x="298" y="22"/>
                </a:cubicBezTo>
              </a:path>
            </a:pathLst>
          </a:custGeom>
          <a:solidFill>
            <a:srgbClr val="62C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321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680" y="3862340"/>
            <a:ext cx="539157" cy="13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2" name="Picture 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88" y="3977764"/>
            <a:ext cx="534750" cy="18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4" name="Freeform 203"/>
          <p:cNvSpPr>
            <a:spLocks/>
          </p:cNvSpPr>
          <p:nvPr/>
        </p:nvSpPr>
        <p:spPr bwMode="auto">
          <a:xfrm>
            <a:off x="8085371" y="3977764"/>
            <a:ext cx="517121" cy="161297"/>
          </a:xfrm>
          <a:custGeom>
            <a:avLst/>
            <a:gdLst>
              <a:gd name="T0" fmla="*/ 22 w 298"/>
              <a:gd name="T1" fmla="*/ 0 h 92"/>
              <a:gd name="T2" fmla="*/ 0 w 298"/>
              <a:gd name="T3" fmla="*/ 3 h 92"/>
              <a:gd name="T4" fmla="*/ 4 w 298"/>
              <a:gd name="T5" fmla="*/ 3 h 92"/>
              <a:gd name="T6" fmla="*/ 19 w 298"/>
              <a:gd name="T7" fmla="*/ 4 h 92"/>
              <a:gd name="T8" fmla="*/ 137 w 298"/>
              <a:gd name="T9" fmla="*/ 92 h 92"/>
              <a:gd name="T10" fmla="*/ 201 w 298"/>
              <a:gd name="T11" fmla="*/ 77 h 92"/>
              <a:gd name="T12" fmla="*/ 234 w 298"/>
              <a:gd name="T13" fmla="*/ 27 h 92"/>
              <a:gd name="T14" fmla="*/ 285 w 298"/>
              <a:gd name="T15" fmla="*/ 5 h 92"/>
              <a:gd name="T16" fmla="*/ 298 w 298"/>
              <a:gd name="T17" fmla="*/ 7 h 92"/>
              <a:gd name="T18" fmla="*/ 276 w 298"/>
              <a:gd name="T19" fmla="*/ 3 h 92"/>
              <a:gd name="T20" fmla="*/ 215 w 298"/>
              <a:gd name="T21" fmla="*/ 32 h 92"/>
              <a:gd name="T22" fmla="*/ 193 w 298"/>
              <a:gd name="T23" fmla="*/ 71 h 92"/>
              <a:gd name="T24" fmla="*/ 163 w 298"/>
              <a:gd name="T25" fmla="*/ 77 h 92"/>
              <a:gd name="T26" fmla="*/ 74 w 298"/>
              <a:gd name="T27" fmla="*/ 26 h 92"/>
              <a:gd name="T28" fmla="*/ 22 w 298"/>
              <a:gd name="T2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8" h="92">
                <a:moveTo>
                  <a:pt x="22" y="0"/>
                </a:moveTo>
                <a:cubicBezTo>
                  <a:pt x="12" y="0"/>
                  <a:pt x="4" y="2"/>
                  <a:pt x="0" y="3"/>
                </a:cubicBezTo>
                <a:cubicBezTo>
                  <a:pt x="1" y="3"/>
                  <a:pt x="2" y="3"/>
                  <a:pt x="4" y="3"/>
                </a:cubicBezTo>
                <a:cubicBezTo>
                  <a:pt x="10" y="3"/>
                  <a:pt x="18" y="4"/>
                  <a:pt x="19" y="4"/>
                </a:cubicBezTo>
                <a:cubicBezTo>
                  <a:pt x="71" y="10"/>
                  <a:pt x="92" y="92"/>
                  <a:pt x="137" y="92"/>
                </a:cubicBezTo>
                <a:cubicBezTo>
                  <a:pt x="185" y="92"/>
                  <a:pt x="201" y="77"/>
                  <a:pt x="201" y="77"/>
                </a:cubicBezTo>
                <a:cubicBezTo>
                  <a:pt x="201" y="77"/>
                  <a:pt x="203" y="55"/>
                  <a:pt x="234" y="27"/>
                </a:cubicBezTo>
                <a:cubicBezTo>
                  <a:pt x="254" y="9"/>
                  <a:pt x="273" y="5"/>
                  <a:pt x="285" y="5"/>
                </a:cubicBezTo>
                <a:cubicBezTo>
                  <a:pt x="293" y="5"/>
                  <a:pt x="298" y="7"/>
                  <a:pt x="298" y="7"/>
                </a:cubicBezTo>
                <a:cubicBezTo>
                  <a:pt x="298" y="7"/>
                  <a:pt x="289" y="3"/>
                  <a:pt x="276" y="3"/>
                </a:cubicBezTo>
                <a:cubicBezTo>
                  <a:pt x="259" y="3"/>
                  <a:pt x="236" y="9"/>
                  <a:pt x="215" y="32"/>
                </a:cubicBezTo>
                <a:cubicBezTo>
                  <a:pt x="189" y="62"/>
                  <a:pt x="193" y="71"/>
                  <a:pt x="193" y="71"/>
                </a:cubicBezTo>
                <a:cubicBezTo>
                  <a:pt x="193" y="71"/>
                  <a:pt x="182" y="77"/>
                  <a:pt x="163" y="77"/>
                </a:cubicBezTo>
                <a:cubicBezTo>
                  <a:pt x="140" y="77"/>
                  <a:pt x="106" y="68"/>
                  <a:pt x="74" y="26"/>
                </a:cubicBezTo>
                <a:cubicBezTo>
                  <a:pt x="58" y="5"/>
                  <a:pt x="38" y="0"/>
                  <a:pt x="22" y="0"/>
                </a:cubicBezTo>
              </a:path>
            </a:pathLst>
          </a:custGeom>
          <a:solidFill>
            <a:srgbClr val="BE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324" name="Picture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88" y="3976284"/>
            <a:ext cx="16160" cy="1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206"/>
          <p:cNvSpPr>
            <a:spLocks/>
          </p:cNvSpPr>
          <p:nvPr/>
        </p:nvSpPr>
        <p:spPr bwMode="auto">
          <a:xfrm>
            <a:off x="8653910" y="3945208"/>
            <a:ext cx="16160" cy="20717"/>
          </a:xfrm>
          <a:custGeom>
            <a:avLst/>
            <a:gdLst>
              <a:gd name="T0" fmla="*/ 5 w 9"/>
              <a:gd name="T1" fmla="*/ 0 h 12"/>
              <a:gd name="T2" fmla="*/ 0 w 9"/>
              <a:gd name="T3" fmla="*/ 12 h 12"/>
              <a:gd name="T4" fmla="*/ 5 w 9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2">
                <a:moveTo>
                  <a:pt x="5" y="0"/>
                </a:moveTo>
                <a:cubicBezTo>
                  <a:pt x="5" y="0"/>
                  <a:pt x="9" y="10"/>
                  <a:pt x="0" y="12"/>
                </a:cubicBezTo>
                <a:cubicBezTo>
                  <a:pt x="0" y="12"/>
                  <a:pt x="4" y="9"/>
                  <a:pt x="5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07"/>
          <p:cNvSpPr>
            <a:spLocks/>
          </p:cNvSpPr>
          <p:nvPr/>
        </p:nvSpPr>
        <p:spPr bwMode="auto">
          <a:xfrm>
            <a:off x="8593677" y="3915613"/>
            <a:ext cx="211549" cy="291518"/>
          </a:xfrm>
          <a:custGeom>
            <a:avLst/>
            <a:gdLst>
              <a:gd name="T0" fmla="*/ 7 w 122"/>
              <a:gd name="T1" fmla="*/ 13 h 167"/>
              <a:gd name="T2" fmla="*/ 23 w 122"/>
              <a:gd name="T3" fmla="*/ 0 h 167"/>
              <a:gd name="T4" fmla="*/ 40 w 122"/>
              <a:gd name="T5" fmla="*/ 17 h 167"/>
              <a:gd name="T6" fmla="*/ 63 w 122"/>
              <a:gd name="T7" fmla="*/ 17 h 167"/>
              <a:gd name="T8" fmla="*/ 72 w 122"/>
              <a:gd name="T9" fmla="*/ 14 h 167"/>
              <a:gd name="T10" fmla="*/ 85 w 122"/>
              <a:gd name="T11" fmla="*/ 25 h 167"/>
              <a:gd name="T12" fmla="*/ 85 w 122"/>
              <a:gd name="T13" fmla="*/ 25 h 167"/>
              <a:gd name="T14" fmla="*/ 89 w 122"/>
              <a:gd name="T15" fmla="*/ 25 h 167"/>
              <a:gd name="T16" fmla="*/ 104 w 122"/>
              <a:gd name="T17" fmla="*/ 39 h 167"/>
              <a:gd name="T18" fmla="*/ 104 w 122"/>
              <a:gd name="T19" fmla="*/ 67 h 167"/>
              <a:gd name="T20" fmla="*/ 54 w 122"/>
              <a:gd name="T21" fmla="*/ 164 h 167"/>
              <a:gd name="T22" fmla="*/ 18 w 122"/>
              <a:gd name="T23" fmla="*/ 151 h 167"/>
              <a:gd name="T24" fmla="*/ 12 w 122"/>
              <a:gd name="T25" fmla="*/ 96 h 167"/>
              <a:gd name="T26" fmla="*/ 10 w 122"/>
              <a:gd name="T27" fmla="*/ 64 h 167"/>
              <a:gd name="T28" fmla="*/ 7 w 122"/>
              <a:gd name="T29" fmla="*/ 1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67">
                <a:moveTo>
                  <a:pt x="7" y="13"/>
                </a:moveTo>
                <a:cubicBezTo>
                  <a:pt x="9" y="6"/>
                  <a:pt x="15" y="0"/>
                  <a:pt x="23" y="0"/>
                </a:cubicBezTo>
                <a:cubicBezTo>
                  <a:pt x="32" y="0"/>
                  <a:pt x="40" y="8"/>
                  <a:pt x="40" y="17"/>
                </a:cubicBezTo>
                <a:cubicBezTo>
                  <a:pt x="45" y="7"/>
                  <a:pt x="59" y="9"/>
                  <a:pt x="63" y="17"/>
                </a:cubicBezTo>
                <a:cubicBezTo>
                  <a:pt x="66" y="15"/>
                  <a:pt x="69" y="14"/>
                  <a:pt x="72" y="14"/>
                </a:cubicBezTo>
                <a:cubicBezTo>
                  <a:pt x="79" y="14"/>
                  <a:pt x="84" y="19"/>
                  <a:pt x="85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6" y="25"/>
                  <a:pt x="87" y="25"/>
                  <a:pt x="89" y="25"/>
                </a:cubicBezTo>
                <a:cubicBezTo>
                  <a:pt x="105" y="25"/>
                  <a:pt x="104" y="39"/>
                  <a:pt x="104" y="39"/>
                </a:cubicBezTo>
                <a:cubicBezTo>
                  <a:pt x="116" y="40"/>
                  <a:pt x="122" y="57"/>
                  <a:pt x="104" y="67"/>
                </a:cubicBezTo>
                <a:cubicBezTo>
                  <a:pt x="102" y="88"/>
                  <a:pt x="96" y="157"/>
                  <a:pt x="54" y="164"/>
                </a:cubicBezTo>
                <a:cubicBezTo>
                  <a:pt x="39" y="167"/>
                  <a:pt x="26" y="163"/>
                  <a:pt x="18" y="151"/>
                </a:cubicBezTo>
                <a:cubicBezTo>
                  <a:pt x="7" y="134"/>
                  <a:pt x="10" y="113"/>
                  <a:pt x="12" y="96"/>
                </a:cubicBezTo>
                <a:cubicBezTo>
                  <a:pt x="14" y="83"/>
                  <a:pt x="14" y="71"/>
                  <a:pt x="10" y="64"/>
                </a:cubicBezTo>
                <a:cubicBezTo>
                  <a:pt x="3" y="54"/>
                  <a:pt x="0" y="34"/>
                  <a:pt x="7" y="13"/>
                </a:cubicBezTo>
                <a:close/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08"/>
          <p:cNvSpPr>
            <a:spLocks/>
          </p:cNvSpPr>
          <p:nvPr/>
        </p:nvSpPr>
        <p:spPr bwMode="auto">
          <a:xfrm>
            <a:off x="8653910" y="3971844"/>
            <a:ext cx="76393" cy="53272"/>
          </a:xfrm>
          <a:custGeom>
            <a:avLst/>
            <a:gdLst>
              <a:gd name="T0" fmla="*/ 0 w 44"/>
              <a:gd name="T1" fmla="*/ 12 h 30"/>
              <a:gd name="T2" fmla="*/ 22 w 44"/>
              <a:gd name="T3" fmla="*/ 16 h 30"/>
              <a:gd name="T4" fmla="*/ 44 w 44"/>
              <a:gd name="T5" fmla="*/ 30 h 30"/>
              <a:gd name="T6" fmla="*/ 0 w 44"/>
              <a:gd name="T7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30">
                <a:moveTo>
                  <a:pt x="0" y="12"/>
                </a:moveTo>
                <a:cubicBezTo>
                  <a:pt x="0" y="12"/>
                  <a:pt x="10" y="11"/>
                  <a:pt x="22" y="16"/>
                </a:cubicBezTo>
                <a:cubicBezTo>
                  <a:pt x="34" y="21"/>
                  <a:pt x="44" y="30"/>
                  <a:pt x="44" y="30"/>
                </a:cubicBezTo>
                <a:cubicBezTo>
                  <a:pt x="23" y="0"/>
                  <a:pt x="0" y="12"/>
                  <a:pt x="0" y="12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09"/>
          <p:cNvSpPr>
            <a:spLocks/>
          </p:cNvSpPr>
          <p:nvPr/>
        </p:nvSpPr>
        <p:spPr bwMode="auto">
          <a:xfrm>
            <a:off x="8664194" y="3983683"/>
            <a:ext cx="145441" cy="219008"/>
          </a:xfrm>
          <a:custGeom>
            <a:avLst/>
            <a:gdLst>
              <a:gd name="T0" fmla="*/ 5 w 84"/>
              <a:gd name="T1" fmla="*/ 125 h 126"/>
              <a:gd name="T2" fmla="*/ 57 w 84"/>
              <a:gd name="T3" fmla="*/ 27 h 126"/>
              <a:gd name="T4" fmla="*/ 63 w 84"/>
              <a:gd name="T5" fmla="*/ 0 h 126"/>
              <a:gd name="T6" fmla="*/ 63 w 84"/>
              <a:gd name="T7" fmla="*/ 28 h 126"/>
              <a:gd name="T8" fmla="*/ 13 w 84"/>
              <a:gd name="T9" fmla="*/ 125 h 126"/>
              <a:gd name="T10" fmla="*/ 0 w 84"/>
              <a:gd name="T11" fmla="*/ 126 h 126"/>
              <a:gd name="T12" fmla="*/ 5 w 84"/>
              <a:gd name="T13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126">
                <a:moveTo>
                  <a:pt x="5" y="125"/>
                </a:moveTo>
                <a:cubicBezTo>
                  <a:pt x="47" y="117"/>
                  <a:pt x="55" y="47"/>
                  <a:pt x="57" y="27"/>
                </a:cubicBezTo>
                <a:cubicBezTo>
                  <a:pt x="84" y="10"/>
                  <a:pt x="63" y="0"/>
                  <a:pt x="63" y="0"/>
                </a:cubicBezTo>
                <a:cubicBezTo>
                  <a:pt x="75" y="1"/>
                  <a:pt x="81" y="18"/>
                  <a:pt x="63" y="28"/>
                </a:cubicBezTo>
                <a:cubicBezTo>
                  <a:pt x="61" y="49"/>
                  <a:pt x="55" y="118"/>
                  <a:pt x="13" y="125"/>
                </a:cubicBezTo>
                <a:cubicBezTo>
                  <a:pt x="8" y="126"/>
                  <a:pt x="4" y="126"/>
                  <a:pt x="0" y="126"/>
                </a:cubicBezTo>
                <a:cubicBezTo>
                  <a:pt x="1" y="125"/>
                  <a:pt x="3" y="125"/>
                  <a:pt x="5" y="125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210"/>
          <p:cNvSpPr>
            <a:spLocks/>
          </p:cNvSpPr>
          <p:nvPr/>
        </p:nvSpPr>
        <p:spPr bwMode="auto">
          <a:xfrm>
            <a:off x="8753808" y="3983683"/>
            <a:ext cx="23505" cy="20717"/>
          </a:xfrm>
          <a:custGeom>
            <a:avLst/>
            <a:gdLst>
              <a:gd name="T0" fmla="*/ 11 w 13"/>
              <a:gd name="T1" fmla="*/ 0 h 12"/>
              <a:gd name="T2" fmla="*/ 0 w 13"/>
              <a:gd name="T3" fmla="*/ 11 h 12"/>
              <a:gd name="T4" fmla="*/ 11 w 13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2">
                <a:moveTo>
                  <a:pt x="11" y="0"/>
                </a:moveTo>
                <a:cubicBezTo>
                  <a:pt x="11" y="0"/>
                  <a:pt x="13" y="12"/>
                  <a:pt x="0" y="11"/>
                </a:cubicBezTo>
                <a:cubicBezTo>
                  <a:pt x="0" y="11"/>
                  <a:pt x="7" y="11"/>
                  <a:pt x="11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211"/>
          <p:cNvSpPr>
            <a:spLocks/>
          </p:cNvSpPr>
          <p:nvPr/>
        </p:nvSpPr>
        <p:spPr bwMode="auto">
          <a:xfrm>
            <a:off x="8730302" y="3958526"/>
            <a:ext cx="22037" cy="25157"/>
          </a:xfrm>
          <a:custGeom>
            <a:avLst/>
            <a:gdLst>
              <a:gd name="T0" fmla="*/ 6 w 13"/>
              <a:gd name="T1" fmla="*/ 0 h 14"/>
              <a:gd name="T2" fmla="*/ 0 w 13"/>
              <a:gd name="T3" fmla="*/ 14 h 14"/>
              <a:gd name="T4" fmla="*/ 6 w 13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4">
                <a:moveTo>
                  <a:pt x="6" y="0"/>
                </a:moveTo>
                <a:cubicBezTo>
                  <a:pt x="6" y="0"/>
                  <a:pt x="7" y="12"/>
                  <a:pt x="0" y="14"/>
                </a:cubicBezTo>
                <a:cubicBezTo>
                  <a:pt x="0" y="14"/>
                  <a:pt x="13" y="13"/>
                  <a:pt x="6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212"/>
          <p:cNvSpPr>
            <a:spLocks/>
          </p:cNvSpPr>
          <p:nvPr/>
        </p:nvSpPr>
        <p:spPr bwMode="auto">
          <a:xfrm>
            <a:off x="8696514" y="3945208"/>
            <a:ext cx="19099" cy="23677"/>
          </a:xfrm>
          <a:custGeom>
            <a:avLst/>
            <a:gdLst>
              <a:gd name="T0" fmla="*/ 3 w 11"/>
              <a:gd name="T1" fmla="*/ 0 h 14"/>
              <a:gd name="T2" fmla="*/ 0 w 11"/>
              <a:gd name="T3" fmla="*/ 14 h 14"/>
              <a:gd name="T4" fmla="*/ 3 w 11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4">
                <a:moveTo>
                  <a:pt x="3" y="0"/>
                </a:moveTo>
                <a:cubicBezTo>
                  <a:pt x="3" y="0"/>
                  <a:pt x="11" y="11"/>
                  <a:pt x="0" y="14"/>
                </a:cubicBezTo>
                <a:cubicBezTo>
                  <a:pt x="0" y="14"/>
                  <a:pt x="5" y="8"/>
                  <a:pt x="3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213"/>
          <p:cNvSpPr>
            <a:spLocks/>
          </p:cNvSpPr>
          <p:nvPr/>
        </p:nvSpPr>
        <p:spPr bwMode="auto">
          <a:xfrm>
            <a:off x="7879698" y="3917092"/>
            <a:ext cx="211549" cy="290038"/>
          </a:xfrm>
          <a:custGeom>
            <a:avLst/>
            <a:gdLst>
              <a:gd name="T0" fmla="*/ 115 w 122"/>
              <a:gd name="T1" fmla="*/ 13 h 166"/>
              <a:gd name="T2" fmla="*/ 99 w 122"/>
              <a:gd name="T3" fmla="*/ 0 h 166"/>
              <a:gd name="T4" fmla="*/ 82 w 122"/>
              <a:gd name="T5" fmla="*/ 17 h 166"/>
              <a:gd name="T6" fmla="*/ 59 w 122"/>
              <a:gd name="T7" fmla="*/ 17 h 166"/>
              <a:gd name="T8" fmla="*/ 50 w 122"/>
              <a:gd name="T9" fmla="*/ 14 h 166"/>
              <a:gd name="T10" fmla="*/ 37 w 122"/>
              <a:gd name="T11" fmla="*/ 25 h 166"/>
              <a:gd name="T12" fmla="*/ 37 w 122"/>
              <a:gd name="T13" fmla="*/ 25 h 166"/>
              <a:gd name="T14" fmla="*/ 33 w 122"/>
              <a:gd name="T15" fmla="*/ 24 h 166"/>
              <a:gd name="T16" fmla="*/ 18 w 122"/>
              <a:gd name="T17" fmla="*/ 39 h 166"/>
              <a:gd name="T18" fmla="*/ 18 w 122"/>
              <a:gd name="T19" fmla="*/ 67 h 166"/>
              <a:gd name="T20" fmla="*/ 68 w 122"/>
              <a:gd name="T21" fmla="*/ 164 h 166"/>
              <a:gd name="T22" fmla="*/ 104 w 122"/>
              <a:gd name="T23" fmla="*/ 150 h 166"/>
              <a:gd name="T24" fmla="*/ 110 w 122"/>
              <a:gd name="T25" fmla="*/ 95 h 166"/>
              <a:gd name="T26" fmla="*/ 112 w 122"/>
              <a:gd name="T27" fmla="*/ 64 h 166"/>
              <a:gd name="T28" fmla="*/ 115 w 122"/>
              <a:gd name="T29" fmla="*/ 1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66">
                <a:moveTo>
                  <a:pt x="115" y="13"/>
                </a:moveTo>
                <a:cubicBezTo>
                  <a:pt x="113" y="5"/>
                  <a:pt x="107" y="0"/>
                  <a:pt x="99" y="0"/>
                </a:cubicBezTo>
                <a:cubicBezTo>
                  <a:pt x="90" y="0"/>
                  <a:pt x="82" y="7"/>
                  <a:pt x="82" y="17"/>
                </a:cubicBezTo>
                <a:cubicBezTo>
                  <a:pt x="77" y="6"/>
                  <a:pt x="63" y="8"/>
                  <a:pt x="59" y="17"/>
                </a:cubicBezTo>
                <a:cubicBezTo>
                  <a:pt x="56" y="15"/>
                  <a:pt x="53" y="14"/>
                  <a:pt x="50" y="14"/>
                </a:cubicBezTo>
                <a:cubicBezTo>
                  <a:pt x="43" y="14"/>
                  <a:pt x="38" y="18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4" y="24"/>
                  <a:pt x="33" y="24"/>
                </a:cubicBezTo>
                <a:cubicBezTo>
                  <a:pt x="17" y="25"/>
                  <a:pt x="18" y="39"/>
                  <a:pt x="18" y="39"/>
                </a:cubicBezTo>
                <a:cubicBezTo>
                  <a:pt x="6" y="40"/>
                  <a:pt x="0" y="56"/>
                  <a:pt x="18" y="67"/>
                </a:cubicBezTo>
                <a:cubicBezTo>
                  <a:pt x="20" y="87"/>
                  <a:pt x="26" y="156"/>
                  <a:pt x="68" y="164"/>
                </a:cubicBezTo>
                <a:cubicBezTo>
                  <a:pt x="83" y="166"/>
                  <a:pt x="96" y="162"/>
                  <a:pt x="104" y="150"/>
                </a:cubicBezTo>
                <a:cubicBezTo>
                  <a:pt x="115" y="133"/>
                  <a:pt x="112" y="113"/>
                  <a:pt x="110" y="95"/>
                </a:cubicBezTo>
                <a:cubicBezTo>
                  <a:pt x="108" y="83"/>
                  <a:pt x="108" y="71"/>
                  <a:pt x="112" y="64"/>
                </a:cubicBezTo>
                <a:cubicBezTo>
                  <a:pt x="119" y="53"/>
                  <a:pt x="122" y="34"/>
                  <a:pt x="115" y="13"/>
                </a:cubicBezTo>
                <a:close/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214"/>
          <p:cNvSpPr>
            <a:spLocks/>
          </p:cNvSpPr>
          <p:nvPr/>
        </p:nvSpPr>
        <p:spPr bwMode="auto">
          <a:xfrm>
            <a:off x="7954622" y="3974804"/>
            <a:ext cx="74924" cy="50313"/>
          </a:xfrm>
          <a:custGeom>
            <a:avLst/>
            <a:gdLst>
              <a:gd name="T0" fmla="*/ 44 w 44"/>
              <a:gd name="T1" fmla="*/ 12 h 29"/>
              <a:gd name="T2" fmla="*/ 22 w 44"/>
              <a:gd name="T3" fmla="*/ 16 h 29"/>
              <a:gd name="T4" fmla="*/ 0 w 44"/>
              <a:gd name="T5" fmla="*/ 29 h 29"/>
              <a:gd name="T6" fmla="*/ 44 w 44"/>
              <a:gd name="T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29">
                <a:moveTo>
                  <a:pt x="44" y="12"/>
                </a:moveTo>
                <a:cubicBezTo>
                  <a:pt x="44" y="12"/>
                  <a:pt x="34" y="11"/>
                  <a:pt x="22" y="16"/>
                </a:cubicBezTo>
                <a:cubicBezTo>
                  <a:pt x="10" y="21"/>
                  <a:pt x="0" y="29"/>
                  <a:pt x="0" y="29"/>
                </a:cubicBezTo>
                <a:cubicBezTo>
                  <a:pt x="21" y="0"/>
                  <a:pt x="44" y="12"/>
                  <a:pt x="44" y="12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215"/>
          <p:cNvSpPr>
            <a:spLocks/>
          </p:cNvSpPr>
          <p:nvPr/>
        </p:nvSpPr>
        <p:spPr bwMode="auto">
          <a:xfrm>
            <a:off x="7873822" y="3985162"/>
            <a:ext cx="145441" cy="219008"/>
          </a:xfrm>
          <a:custGeom>
            <a:avLst/>
            <a:gdLst>
              <a:gd name="T0" fmla="*/ 79 w 84"/>
              <a:gd name="T1" fmla="*/ 125 h 126"/>
              <a:gd name="T2" fmla="*/ 27 w 84"/>
              <a:gd name="T3" fmla="*/ 26 h 126"/>
              <a:gd name="T4" fmla="*/ 21 w 84"/>
              <a:gd name="T5" fmla="*/ 0 h 126"/>
              <a:gd name="T6" fmla="*/ 21 w 84"/>
              <a:gd name="T7" fmla="*/ 28 h 126"/>
              <a:gd name="T8" fmla="*/ 71 w 84"/>
              <a:gd name="T9" fmla="*/ 125 h 126"/>
              <a:gd name="T10" fmla="*/ 84 w 84"/>
              <a:gd name="T11" fmla="*/ 125 h 126"/>
              <a:gd name="T12" fmla="*/ 79 w 84"/>
              <a:gd name="T13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126">
                <a:moveTo>
                  <a:pt x="79" y="125"/>
                </a:moveTo>
                <a:cubicBezTo>
                  <a:pt x="37" y="117"/>
                  <a:pt x="29" y="47"/>
                  <a:pt x="27" y="26"/>
                </a:cubicBezTo>
                <a:cubicBezTo>
                  <a:pt x="0" y="10"/>
                  <a:pt x="21" y="0"/>
                  <a:pt x="21" y="0"/>
                </a:cubicBezTo>
                <a:cubicBezTo>
                  <a:pt x="9" y="1"/>
                  <a:pt x="3" y="17"/>
                  <a:pt x="21" y="28"/>
                </a:cubicBezTo>
                <a:cubicBezTo>
                  <a:pt x="23" y="48"/>
                  <a:pt x="29" y="117"/>
                  <a:pt x="71" y="125"/>
                </a:cubicBezTo>
                <a:cubicBezTo>
                  <a:pt x="76" y="126"/>
                  <a:pt x="80" y="126"/>
                  <a:pt x="84" y="125"/>
                </a:cubicBezTo>
                <a:cubicBezTo>
                  <a:pt x="83" y="125"/>
                  <a:pt x="81" y="125"/>
                  <a:pt x="79" y="125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216"/>
          <p:cNvSpPr>
            <a:spLocks/>
          </p:cNvSpPr>
          <p:nvPr/>
        </p:nvSpPr>
        <p:spPr bwMode="auto">
          <a:xfrm>
            <a:off x="7907611" y="3985162"/>
            <a:ext cx="22037" cy="20717"/>
          </a:xfrm>
          <a:custGeom>
            <a:avLst/>
            <a:gdLst>
              <a:gd name="T0" fmla="*/ 2 w 13"/>
              <a:gd name="T1" fmla="*/ 0 h 12"/>
              <a:gd name="T2" fmla="*/ 13 w 13"/>
              <a:gd name="T3" fmla="*/ 11 h 12"/>
              <a:gd name="T4" fmla="*/ 2 w 13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2">
                <a:moveTo>
                  <a:pt x="2" y="0"/>
                </a:moveTo>
                <a:cubicBezTo>
                  <a:pt x="2" y="0"/>
                  <a:pt x="0" y="12"/>
                  <a:pt x="13" y="11"/>
                </a:cubicBezTo>
                <a:cubicBezTo>
                  <a:pt x="13" y="11"/>
                  <a:pt x="6" y="11"/>
                  <a:pt x="2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217"/>
          <p:cNvSpPr>
            <a:spLocks/>
          </p:cNvSpPr>
          <p:nvPr/>
        </p:nvSpPr>
        <p:spPr bwMode="auto">
          <a:xfrm>
            <a:off x="7931116" y="3960006"/>
            <a:ext cx="23505" cy="25157"/>
          </a:xfrm>
          <a:custGeom>
            <a:avLst/>
            <a:gdLst>
              <a:gd name="T0" fmla="*/ 7 w 13"/>
              <a:gd name="T1" fmla="*/ 0 h 14"/>
              <a:gd name="T2" fmla="*/ 13 w 13"/>
              <a:gd name="T3" fmla="*/ 14 h 14"/>
              <a:gd name="T4" fmla="*/ 7 w 13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4">
                <a:moveTo>
                  <a:pt x="7" y="0"/>
                </a:moveTo>
                <a:cubicBezTo>
                  <a:pt x="7" y="0"/>
                  <a:pt x="6" y="12"/>
                  <a:pt x="13" y="14"/>
                </a:cubicBezTo>
                <a:cubicBezTo>
                  <a:pt x="13" y="14"/>
                  <a:pt x="0" y="13"/>
                  <a:pt x="7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218"/>
          <p:cNvSpPr>
            <a:spLocks/>
          </p:cNvSpPr>
          <p:nvPr/>
        </p:nvSpPr>
        <p:spPr bwMode="auto">
          <a:xfrm>
            <a:off x="7967844" y="3946688"/>
            <a:ext cx="17629" cy="23677"/>
          </a:xfrm>
          <a:custGeom>
            <a:avLst/>
            <a:gdLst>
              <a:gd name="T0" fmla="*/ 8 w 10"/>
              <a:gd name="T1" fmla="*/ 0 h 14"/>
              <a:gd name="T2" fmla="*/ 10 w 10"/>
              <a:gd name="T3" fmla="*/ 14 h 14"/>
              <a:gd name="T4" fmla="*/ 8 w 10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4">
                <a:moveTo>
                  <a:pt x="8" y="0"/>
                </a:moveTo>
                <a:cubicBezTo>
                  <a:pt x="8" y="0"/>
                  <a:pt x="0" y="11"/>
                  <a:pt x="10" y="14"/>
                </a:cubicBezTo>
                <a:cubicBezTo>
                  <a:pt x="10" y="14"/>
                  <a:pt x="5" y="8"/>
                  <a:pt x="8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219"/>
          <p:cNvSpPr>
            <a:spLocks/>
          </p:cNvSpPr>
          <p:nvPr/>
        </p:nvSpPr>
        <p:spPr bwMode="auto">
          <a:xfrm>
            <a:off x="8014855" y="3946688"/>
            <a:ext cx="14691" cy="20717"/>
          </a:xfrm>
          <a:custGeom>
            <a:avLst/>
            <a:gdLst>
              <a:gd name="T0" fmla="*/ 4 w 9"/>
              <a:gd name="T1" fmla="*/ 0 h 12"/>
              <a:gd name="T2" fmla="*/ 9 w 9"/>
              <a:gd name="T3" fmla="*/ 12 h 12"/>
              <a:gd name="T4" fmla="*/ 4 w 9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2">
                <a:moveTo>
                  <a:pt x="4" y="0"/>
                </a:moveTo>
                <a:cubicBezTo>
                  <a:pt x="4" y="0"/>
                  <a:pt x="0" y="10"/>
                  <a:pt x="9" y="12"/>
                </a:cubicBezTo>
                <a:cubicBezTo>
                  <a:pt x="9" y="12"/>
                  <a:pt x="5" y="8"/>
                  <a:pt x="4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220"/>
          <p:cNvSpPr>
            <a:spLocks/>
          </p:cNvSpPr>
          <p:nvPr/>
        </p:nvSpPr>
        <p:spPr bwMode="auto">
          <a:xfrm>
            <a:off x="7979597" y="2823531"/>
            <a:ext cx="847667" cy="853836"/>
          </a:xfrm>
          <a:custGeom>
            <a:avLst/>
            <a:gdLst>
              <a:gd name="T0" fmla="*/ 474 w 489"/>
              <a:gd name="T1" fmla="*/ 273 h 489"/>
              <a:gd name="T2" fmla="*/ 217 w 489"/>
              <a:gd name="T3" fmla="*/ 473 h 489"/>
              <a:gd name="T4" fmla="*/ 16 w 489"/>
              <a:gd name="T5" fmla="*/ 216 h 489"/>
              <a:gd name="T6" fmla="*/ 273 w 489"/>
              <a:gd name="T7" fmla="*/ 16 h 489"/>
              <a:gd name="T8" fmla="*/ 474 w 489"/>
              <a:gd name="T9" fmla="*/ 27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9" h="489">
                <a:moveTo>
                  <a:pt x="474" y="273"/>
                </a:moveTo>
                <a:cubicBezTo>
                  <a:pt x="458" y="399"/>
                  <a:pt x="343" y="489"/>
                  <a:pt x="217" y="473"/>
                </a:cubicBezTo>
                <a:cubicBezTo>
                  <a:pt x="90" y="458"/>
                  <a:pt x="0" y="343"/>
                  <a:pt x="16" y="216"/>
                </a:cubicBezTo>
                <a:cubicBezTo>
                  <a:pt x="32" y="90"/>
                  <a:pt x="147" y="0"/>
                  <a:pt x="273" y="16"/>
                </a:cubicBezTo>
                <a:cubicBezTo>
                  <a:pt x="399" y="31"/>
                  <a:pt x="489" y="146"/>
                  <a:pt x="474" y="273"/>
                </a:cubicBezTo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221"/>
          <p:cNvSpPr>
            <a:spLocks/>
          </p:cNvSpPr>
          <p:nvPr/>
        </p:nvSpPr>
        <p:spPr bwMode="auto">
          <a:xfrm>
            <a:off x="8714143" y="3288184"/>
            <a:ext cx="154255" cy="164257"/>
          </a:xfrm>
          <a:custGeom>
            <a:avLst/>
            <a:gdLst>
              <a:gd name="T0" fmla="*/ 75 w 89"/>
              <a:gd name="T1" fmla="*/ 69 h 94"/>
              <a:gd name="T2" fmla="*/ 20 w 89"/>
              <a:gd name="T3" fmla="*/ 81 h 94"/>
              <a:gd name="T4" fmla="*/ 14 w 89"/>
              <a:gd name="T5" fmla="*/ 24 h 94"/>
              <a:gd name="T6" fmla="*/ 70 w 89"/>
              <a:gd name="T7" fmla="*/ 12 h 94"/>
              <a:gd name="T8" fmla="*/ 75 w 89"/>
              <a:gd name="T9" fmla="*/ 6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94">
                <a:moveTo>
                  <a:pt x="75" y="69"/>
                </a:moveTo>
                <a:cubicBezTo>
                  <a:pt x="62" y="88"/>
                  <a:pt x="37" y="94"/>
                  <a:pt x="20" y="81"/>
                </a:cubicBezTo>
                <a:cubicBezTo>
                  <a:pt x="3" y="69"/>
                  <a:pt x="0" y="43"/>
                  <a:pt x="14" y="24"/>
                </a:cubicBezTo>
                <a:cubicBezTo>
                  <a:pt x="28" y="5"/>
                  <a:pt x="53" y="0"/>
                  <a:pt x="70" y="12"/>
                </a:cubicBezTo>
                <a:cubicBezTo>
                  <a:pt x="87" y="24"/>
                  <a:pt x="89" y="50"/>
                  <a:pt x="75" y="69"/>
                </a:cubicBezTo>
                <a:close/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222"/>
          <p:cNvSpPr>
            <a:spLocks/>
          </p:cNvSpPr>
          <p:nvPr/>
        </p:nvSpPr>
        <p:spPr bwMode="auto">
          <a:xfrm>
            <a:off x="8048644" y="3434682"/>
            <a:ext cx="709572" cy="235286"/>
          </a:xfrm>
          <a:custGeom>
            <a:avLst/>
            <a:gdLst>
              <a:gd name="T0" fmla="*/ 173 w 409"/>
              <a:gd name="T1" fmla="*/ 115 h 135"/>
              <a:gd name="T2" fmla="*/ 0 w 409"/>
              <a:gd name="T3" fmla="*/ 1 h 135"/>
              <a:gd name="T4" fmla="*/ 177 w 409"/>
              <a:gd name="T5" fmla="*/ 123 h 135"/>
              <a:gd name="T6" fmla="*/ 409 w 409"/>
              <a:gd name="T7" fmla="*/ 1 h 135"/>
              <a:gd name="T8" fmla="*/ 355 w 409"/>
              <a:gd name="T9" fmla="*/ 59 h 135"/>
              <a:gd name="T10" fmla="*/ 173 w 409"/>
              <a:gd name="T11" fmla="*/ 11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9" h="135">
                <a:moveTo>
                  <a:pt x="173" y="115"/>
                </a:moveTo>
                <a:cubicBezTo>
                  <a:pt x="98" y="107"/>
                  <a:pt x="35" y="62"/>
                  <a:pt x="0" y="1"/>
                </a:cubicBezTo>
                <a:cubicBezTo>
                  <a:pt x="34" y="66"/>
                  <a:pt x="98" y="114"/>
                  <a:pt x="177" y="123"/>
                </a:cubicBezTo>
                <a:cubicBezTo>
                  <a:pt x="275" y="135"/>
                  <a:pt x="366" y="84"/>
                  <a:pt x="409" y="1"/>
                </a:cubicBezTo>
                <a:cubicBezTo>
                  <a:pt x="409" y="0"/>
                  <a:pt x="390" y="30"/>
                  <a:pt x="355" y="59"/>
                </a:cubicBezTo>
                <a:cubicBezTo>
                  <a:pt x="315" y="92"/>
                  <a:pt x="254" y="124"/>
                  <a:pt x="173" y="115"/>
                </a:cubicBezTo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223"/>
          <p:cNvSpPr>
            <a:spLocks/>
          </p:cNvSpPr>
          <p:nvPr/>
        </p:nvSpPr>
        <p:spPr bwMode="auto">
          <a:xfrm>
            <a:off x="8774375" y="3339976"/>
            <a:ext cx="48481" cy="63631"/>
          </a:xfrm>
          <a:custGeom>
            <a:avLst/>
            <a:gdLst>
              <a:gd name="T0" fmla="*/ 18 w 28"/>
              <a:gd name="T1" fmla="*/ 30 h 36"/>
              <a:gd name="T2" fmla="*/ 22 w 28"/>
              <a:gd name="T3" fmla="*/ 5 h 36"/>
              <a:gd name="T4" fmla="*/ 10 w 28"/>
              <a:gd name="T5" fmla="*/ 0 h 36"/>
              <a:gd name="T6" fmla="*/ 0 w 28"/>
              <a:gd name="T7" fmla="*/ 34 h 36"/>
              <a:gd name="T8" fmla="*/ 18 w 28"/>
              <a:gd name="T9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6">
                <a:moveTo>
                  <a:pt x="18" y="30"/>
                </a:moveTo>
                <a:cubicBezTo>
                  <a:pt x="26" y="23"/>
                  <a:pt x="28" y="12"/>
                  <a:pt x="22" y="5"/>
                </a:cubicBezTo>
                <a:cubicBezTo>
                  <a:pt x="19" y="2"/>
                  <a:pt x="15" y="0"/>
                  <a:pt x="10" y="0"/>
                </a:cubicBezTo>
                <a:cubicBezTo>
                  <a:pt x="7" y="11"/>
                  <a:pt x="4" y="23"/>
                  <a:pt x="0" y="34"/>
                </a:cubicBezTo>
                <a:cubicBezTo>
                  <a:pt x="6" y="36"/>
                  <a:pt x="13" y="35"/>
                  <a:pt x="18" y="30"/>
                </a:cubicBezTo>
                <a:close/>
              </a:path>
            </a:pathLst>
          </a:custGeom>
          <a:solidFill>
            <a:srgbClr val="E6B7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224"/>
          <p:cNvSpPr>
            <a:spLocks/>
          </p:cNvSpPr>
          <p:nvPr/>
        </p:nvSpPr>
        <p:spPr bwMode="auto">
          <a:xfrm>
            <a:off x="7931116" y="3239350"/>
            <a:ext cx="154255" cy="162776"/>
          </a:xfrm>
          <a:custGeom>
            <a:avLst/>
            <a:gdLst>
              <a:gd name="T0" fmla="*/ 15 w 89"/>
              <a:gd name="T1" fmla="*/ 70 h 93"/>
              <a:gd name="T2" fmla="*/ 71 w 89"/>
              <a:gd name="T3" fmla="*/ 80 h 93"/>
              <a:gd name="T4" fmla="*/ 74 w 89"/>
              <a:gd name="T5" fmla="*/ 23 h 93"/>
              <a:gd name="T6" fmla="*/ 18 w 89"/>
              <a:gd name="T7" fmla="*/ 13 h 93"/>
              <a:gd name="T8" fmla="*/ 15 w 89"/>
              <a:gd name="T9" fmla="*/ 7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93">
                <a:moveTo>
                  <a:pt x="15" y="70"/>
                </a:moveTo>
                <a:cubicBezTo>
                  <a:pt x="29" y="89"/>
                  <a:pt x="55" y="93"/>
                  <a:pt x="71" y="80"/>
                </a:cubicBezTo>
                <a:cubicBezTo>
                  <a:pt x="87" y="67"/>
                  <a:pt x="89" y="42"/>
                  <a:pt x="74" y="23"/>
                </a:cubicBezTo>
                <a:cubicBezTo>
                  <a:pt x="59" y="4"/>
                  <a:pt x="34" y="0"/>
                  <a:pt x="18" y="13"/>
                </a:cubicBezTo>
                <a:cubicBezTo>
                  <a:pt x="1" y="26"/>
                  <a:pt x="0" y="52"/>
                  <a:pt x="15" y="70"/>
                </a:cubicBezTo>
                <a:close/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225"/>
          <p:cNvSpPr>
            <a:spLocks/>
          </p:cNvSpPr>
          <p:nvPr/>
        </p:nvSpPr>
        <p:spPr bwMode="auto">
          <a:xfrm>
            <a:off x="7970782" y="3288184"/>
            <a:ext cx="45542" cy="63631"/>
          </a:xfrm>
          <a:custGeom>
            <a:avLst/>
            <a:gdLst>
              <a:gd name="T0" fmla="*/ 7 w 26"/>
              <a:gd name="T1" fmla="*/ 4 h 36"/>
              <a:gd name="T2" fmla="*/ 6 w 26"/>
              <a:gd name="T3" fmla="*/ 27 h 36"/>
              <a:gd name="T4" fmla="*/ 26 w 26"/>
              <a:gd name="T5" fmla="*/ 33 h 36"/>
              <a:gd name="T6" fmla="*/ 20 w 26"/>
              <a:gd name="T7" fmla="*/ 1 h 36"/>
              <a:gd name="T8" fmla="*/ 7 w 26"/>
              <a:gd name="T9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6">
                <a:moveTo>
                  <a:pt x="7" y="4"/>
                </a:moveTo>
                <a:cubicBezTo>
                  <a:pt x="1" y="9"/>
                  <a:pt x="0" y="20"/>
                  <a:pt x="6" y="27"/>
                </a:cubicBezTo>
                <a:cubicBezTo>
                  <a:pt x="11" y="34"/>
                  <a:pt x="19" y="36"/>
                  <a:pt x="26" y="33"/>
                </a:cubicBezTo>
                <a:cubicBezTo>
                  <a:pt x="23" y="23"/>
                  <a:pt x="22" y="12"/>
                  <a:pt x="20" y="1"/>
                </a:cubicBezTo>
                <a:cubicBezTo>
                  <a:pt x="16" y="0"/>
                  <a:pt x="11" y="1"/>
                  <a:pt x="7" y="4"/>
                </a:cubicBezTo>
                <a:close/>
              </a:path>
            </a:pathLst>
          </a:custGeom>
          <a:solidFill>
            <a:srgbClr val="E6B7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226"/>
          <p:cNvSpPr>
            <a:spLocks/>
          </p:cNvSpPr>
          <p:nvPr/>
        </p:nvSpPr>
        <p:spPr bwMode="auto">
          <a:xfrm>
            <a:off x="8198491" y="3220114"/>
            <a:ext cx="55826" cy="76949"/>
          </a:xfrm>
          <a:custGeom>
            <a:avLst/>
            <a:gdLst>
              <a:gd name="T0" fmla="*/ 29 w 32"/>
              <a:gd name="T1" fmla="*/ 25 h 44"/>
              <a:gd name="T2" fmla="*/ 11 w 32"/>
              <a:gd name="T3" fmla="*/ 43 h 44"/>
              <a:gd name="T4" fmla="*/ 3 w 32"/>
              <a:gd name="T5" fmla="*/ 19 h 44"/>
              <a:gd name="T6" fmla="*/ 21 w 32"/>
              <a:gd name="T7" fmla="*/ 2 h 44"/>
              <a:gd name="T8" fmla="*/ 29 w 32"/>
              <a:gd name="T9" fmla="*/ 2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44">
                <a:moveTo>
                  <a:pt x="29" y="25"/>
                </a:moveTo>
                <a:cubicBezTo>
                  <a:pt x="27" y="37"/>
                  <a:pt x="19" y="44"/>
                  <a:pt x="11" y="43"/>
                </a:cubicBezTo>
                <a:cubicBezTo>
                  <a:pt x="4" y="41"/>
                  <a:pt x="0" y="30"/>
                  <a:pt x="3" y="19"/>
                </a:cubicBezTo>
                <a:cubicBezTo>
                  <a:pt x="6" y="8"/>
                  <a:pt x="14" y="0"/>
                  <a:pt x="21" y="2"/>
                </a:cubicBezTo>
                <a:cubicBezTo>
                  <a:pt x="28" y="4"/>
                  <a:pt x="32" y="14"/>
                  <a:pt x="29" y="25"/>
                </a:cubicBezTo>
                <a:close/>
              </a:path>
            </a:pathLst>
          </a:custGeom>
          <a:solidFill>
            <a:srgbClr val="8923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227"/>
          <p:cNvSpPr>
            <a:spLocks/>
          </p:cNvSpPr>
          <p:nvPr/>
        </p:nvSpPr>
        <p:spPr bwMode="auto">
          <a:xfrm>
            <a:off x="8546666" y="3257108"/>
            <a:ext cx="55826" cy="76949"/>
          </a:xfrm>
          <a:custGeom>
            <a:avLst/>
            <a:gdLst>
              <a:gd name="T0" fmla="*/ 29 w 32"/>
              <a:gd name="T1" fmla="*/ 25 h 44"/>
              <a:gd name="T2" fmla="*/ 11 w 32"/>
              <a:gd name="T3" fmla="*/ 42 h 44"/>
              <a:gd name="T4" fmla="*/ 3 w 32"/>
              <a:gd name="T5" fmla="*/ 19 h 44"/>
              <a:gd name="T6" fmla="*/ 21 w 32"/>
              <a:gd name="T7" fmla="*/ 2 h 44"/>
              <a:gd name="T8" fmla="*/ 29 w 32"/>
              <a:gd name="T9" fmla="*/ 2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44">
                <a:moveTo>
                  <a:pt x="29" y="25"/>
                </a:moveTo>
                <a:cubicBezTo>
                  <a:pt x="26" y="36"/>
                  <a:pt x="18" y="44"/>
                  <a:pt x="11" y="42"/>
                </a:cubicBezTo>
                <a:cubicBezTo>
                  <a:pt x="4" y="41"/>
                  <a:pt x="0" y="30"/>
                  <a:pt x="3" y="19"/>
                </a:cubicBezTo>
                <a:cubicBezTo>
                  <a:pt x="5" y="8"/>
                  <a:pt x="14" y="0"/>
                  <a:pt x="21" y="2"/>
                </a:cubicBezTo>
                <a:cubicBezTo>
                  <a:pt x="28" y="4"/>
                  <a:pt x="32" y="14"/>
                  <a:pt x="29" y="25"/>
                </a:cubicBezTo>
                <a:close/>
              </a:path>
            </a:pathLst>
          </a:custGeom>
          <a:solidFill>
            <a:srgbClr val="8923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228"/>
          <p:cNvSpPr>
            <a:spLocks/>
          </p:cNvSpPr>
          <p:nvPr/>
        </p:nvSpPr>
        <p:spPr bwMode="auto">
          <a:xfrm>
            <a:off x="8130913" y="3310380"/>
            <a:ext cx="107244" cy="57712"/>
          </a:xfrm>
          <a:custGeom>
            <a:avLst/>
            <a:gdLst>
              <a:gd name="T0" fmla="*/ 24 w 62"/>
              <a:gd name="T1" fmla="*/ 0 h 33"/>
              <a:gd name="T2" fmla="*/ 2 w 62"/>
              <a:gd name="T3" fmla="*/ 11 h 33"/>
              <a:gd name="T4" fmla="*/ 28 w 62"/>
              <a:gd name="T5" fmla="*/ 32 h 33"/>
              <a:gd name="T6" fmla="*/ 38 w 62"/>
              <a:gd name="T7" fmla="*/ 33 h 33"/>
              <a:gd name="T8" fmla="*/ 60 w 62"/>
              <a:gd name="T9" fmla="*/ 22 h 33"/>
              <a:gd name="T10" fmla="*/ 34 w 62"/>
              <a:gd name="T11" fmla="*/ 1 h 33"/>
              <a:gd name="T12" fmla="*/ 24 w 62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33">
                <a:moveTo>
                  <a:pt x="24" y="0"/>
                </a:moveTo>
                <a:cubicBezTo>
                  <a:pt x="13" y="0"/>
                  <a:pt x="3" y="5"/>
                  <a:pt x="2" y="11"/>
                </a:cubicBezTo>
                <a:cubicBezTo>
                  <a:pt x="0" y="20"/>
                  <a:pt x="12" y="29"/>
                  <a:pt x="28" y="32"/>
                </a:cubicBezTo>
                <a:cubicBezTo>
                  <a:pt x="32" y="33"/>
                  <a:pt x="35" y="33"/>
                  <a:pt x="38" y="33"/>
                </a:cubicBezTo>
                <a:cubicBezTo>
                  <a:pt x="50" y="33"/>
                  <a:pt x="59" y="29"/>
                  <a:pt x="60" y="22"/>
                </a:cubicBezTo>
                <a:cubicBezTo>
                  <a:pt x="62" y="13"/>
                  <a:pt x="50" y="4"/>
                  <a:pt x="34" y="1"/>
                </a:cubicBezTo>
                <a:cubicBezTo>
                  <a:pt x="31" y="1"/>
                  <a:pt x="27" y="0"/>
                  <a:pt x="24" y="0"/>
                </a:cubicBezTo>
              </a:path>
            </a:pathLst>
          </a:custGeom>
          <a:solidFill>
            <a:srgbClr val="F7B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229"/>
          <p:cNvSpPr>
            <a:spLocks/>
          </p:cNvSpPr>
          <p:nvPr/>
        </p:nvSpPr>
        <p:spPr bwMode="auto">
          <a:xfrm>
            <a:off x="8540790" y="3353294"/>
            <a:ext cx="107244" cy="54753"/>
          </a:xfrm>
          <a:custGeom>
            <a:avLst/>
            <a:gdLst>
              <a:gd name="T0" fmla="*/ 24 w 62"/>
              <a:gd name="T1" fmla="*/ 0 h 32"/>
              <a:gd name="T2" fmla="*/ 2 w 62"/>
              <a:gd name="T3" fmla="*/ 11 h 32"/>
              <a:gd name="T4" fmla="*/ 28 w 62"/>
              <a:gd name="T5" fmla="*/ 32 h 32"/>
              <a:gd name="T6" fmla="*/ 38 w 62"/>
              <a:gd name="T7" fmla="*/ 32 h 32"/>
              <a:gd name="T8" fmla="*/ 61 w 62"/>
              <a:gd name="T9" fmla="*/ 21 h 32"/>
              <a:gd name="T10" fmla="*/ 34 w 62"/>
              <a:gd name="T11" fmla="*/ 1 h 32"/>
              <a:gd name="T12" fmla="*/ 24 w 62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32">
                <a:moveTo>
                  <a:pt x="24" y="0"/>
                </a:moveTo>
                <a:cubicBezTo>
                  <a:pt x="13" y="0"/>
                  <a:pt x="3" y="4"/>
                  <a:pt x="2" y="11"/>
                </a:cubicBezTo>
                <a:cubicBezTo>
                  <a:pt x="0" y="19"/>
                  <a:pt x="12" y="29"/>
                  <a:pt x="28" y="32"/>
                </a:cubicBezTo>
                <a:cubicBezTo>
                  <a:pt x="32" y="32"/>
                  <a:pt x="35" y="32"/>
                  <a:pt x="38" y="32"/>
                </a:cubicBezTo>
                <a:cubicBezTo>
                  <a:pt x="50" y="32"/>
                  <a:pt x="59" y="28"/>
                  <a:pt x="61" y="21"/>
                </a:cubicBezTo>
                <a:cubicBezTo>
                  <a:pt x="62" y="13"/>
                  <a:pt x="50" y="4"/>
                  <a:pt x="34" y="1"/>
                </a:cubicBezTo>
                <a:cubicBezTo>
                  <a:pt x="31" y="0"/>
                  <a:pt x="28" y="0"/>
                  <a:pt x="24" y="0"/>
                </a:cubicBezTo>
              </a:path>
            </a:pathLst>
          </a:custGeom>
          <a:solidFill>
            <a:srgbClr val="F7B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230"/>
          <p:cNvSpPr>
            <a:spLocks/>
          </p:cNvSpPr>
          <p:nvPr/>
        </p:nvSpPr>
        <p:spPr bwMode="auto">
          <a:xfrm>
            <a:off x="8338055" y="3319259"/>
            <a:ext cx="66110" cy="91747"/>
          </a:xfrm>
          <a:custGeom>
            <a:avLst/>
            <a:gdLst>
              <a:gd name="T0" fmla="*/ 28 w 38"/>
              <a:gd name="T1" fmla="*/ 0 h 52"/>
              <a:gd name="T2" fmla="*/ 4 w 38"/>
              <a:gd name="T3" fmla="*/ 18 h 52"/>
              <a:gd name="T4" fmla="*/ 9 w 38"/>
              <a:gd name="T5" fmla="*/ 42 h 52"/>
              <a:gd name="T6" fmla="*/ 38 w 38"/>
              <a:gd name="T7" fmla="*/ 47 h 52"/>
              <a:gd name="T8" fmla="*/ 28 w 38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2">
                <a:moveTo>
                  <a:pt x="28" y="0"/>
                </a:moveTo>
                <a:cubicBezTo>
                  <a:pt x="19" y="3"/>
                  <a:pt x="9" y="9"/>
                  <a:pt x="4" y="18"/>
                </a:cubicBezTo>
                <a:cubicBezTo>
                  <a:pt x="0" y="26"/>
                  <a:pt x="3" y="36"/>
                  <a:pt x="9" y="42"/>
                </a:cubicBezTo>
                <a:cubicBezTo>
                  <a:pt x="13" y="46"/>
                  <a:pt x="25" y="52"/>
                  <a:pt x="38" y="47"/>
                </a:cubicBezTo>
                <a:cubicBezTo>
                  <a:pt x="5" y="44"/>
                  <a:pt x="11" y="13"/>
                  <a:pt x="28" y="0"/>
                </a:cubicBezTo>
                <a:close/>
              </a:path>
            </a:pathLst>
          </a:custGeom>
          <a:solidFill>
            <a:srgbClr val="E7B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231"/>
          <p:cNvSpPr>
            <a:spLocks/>
          </p:cNvSpPr>
          <p:nvPr/>
        </p:nvSpPr>
        <p:spPr bwMode="auto">
          <a:xfrm>
            <a:off x="8335117" y="3455399"/>
            <a:ext cx="89615" cy="105065"/>
          </a:xfrm>
          <a:custGeom>
            <a:avLst/>
            <a:gdLst>
              <a:gd name="T0" fmla="*/ 32 w 52"/>
              <a:gd name="T1" fmla="*/ 3 h 60"/>
              <a:gd name="T2" fmla="*/ 49 w 52"/>
              <a:gd name="T3" fmla="*/ 35 h 60"/>
              <a:gd name="T4" fmla="*/ 20 w 52"/>
              <a:gd name="T5" fmla="*/ 57 h 60"/>
              <a:gd name="T6" fmla="*/ 3 w 52"/>
              <a:gd name="T7" fmla="*/ 26 h 60"/>
              <a:gd name="T8" fmla="*/ 32 w 52"/>
              <a:gd name="T9" fmla="*/ 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60">
                <a:moveTo>
                  <a:pt x="32" y="3"/>
                </a:moveTo>
                <a:cubicBezTo>
                  <a:pt x="45" y="6"/>
                  <a:pt x="52" y="20"/>
                  <a:pt x="49" y="35"/>
                </a:cubicBezTo>
                <a:cubicBezTo>
                  <a:pt x="46" y="50"/>
                  <a:pt x="33" y="60"/>
                  <a:pt x="20" y="57"/>
                </a:cubicBezTo>
                <a:cubicBezTo>
                  <a:pt x="8" y="55"/>
                  <a:pt x="0" y="41"/>
                  <a:pt x="3" y="26"/>
                </a:cubicBezTo>
                <a:cubicBezTo>
                  <a:pt x="6" y="11"/>
                  <a:pt x="19" y="0"/>
                  <a:pt x="32" y="3"/>
                </a:cubicBezTo>
              </a:path>
            </a:pathLst>
          </a:custGeom>
          <a:solidFill>
            <a:srgbClr val="EB6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232"/>
          <p:cNvSpPr>
            <a:spLocks/>
          </p:cNvSpPr>
          <p:nvPr/>
        </p:nvSpPr>
        <p:spPr bwMode="auto">
          <a:xfrm>
            <a:off x="8345400" y="3473156"/>
            <a:ext cx="69048" cy="69550"/>
          </a:xfrm>
          <a:custGeom>
            <a:avLst/>
            <a:gdLst>
              <a:gd name="T0" fmla="*/ 24 w 40"/>
              <a:gd name="T1" fmla="*/ 2 h 40"/>
              <a:gd name="T2" fmla="*/ 38 w 40"/>
              <a:gd name="T3" fmla="*/ 24 h 40"/>
              <a:gd name="T4" fmla="*/ 16 w 40"/>
              <a:gd name="T5" fmla="*/ 38 h 40"/>
              <a:gd name="T6" fmla="*/ 2 w 40"/>
              <a:gd name="T7" fmla="*/ 17 h 40"/>
              <a:gd name="T8" fmla="*/ 24 w 40"/>
              <a:gd name="T9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24" y="2"/>
                </a:moveTo>
                <a:cubicBezTo>
                  <a:pt x="34" y="4"/>
                  <a:pt x="40" y="14"/>
                  <a:pt x="38" y="24"/>
                </a:cubicBezTo>
                <a:cubicBezTo>
                  <a:pt x="36" y="34"/>
                  <a:pt x="26" y="40"/>
                  <a:pt x="16" y="38"/>
                </a:cubicBezTo>
                <a:cubicBezTo>
                  <a:pt x="7" y="36"/>
                  <a:pt x="0" y="27"/>
                  <a:pt x="2" y="17"/>
                </a:cubicBezTo>
                <a:cubicBezTo>
                  <a:pt x="4" y="7"/>
                  <a:pt x="14" y="0"/>
                  <a:pt x="24" y="2"/>
                </a:cubicBezTo>
                <a:close/>
              </a:path>
            </a:pathLst>
          </a:custGeom>
          <a:solidFill>
            <a:srgbClr val="821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233"/>
          <p:cNvSpPr>
            <a:spLocks/>
          </p:cNvSpPr>
          <p:nvPr/>
        </p:nvSpPr>
        <p:spPr bwMode="auto">
          <a:xfrm>
            <a:off x="8288106" y="2829450"/>
            <a:ext cx="94022" cy="118383"/>
          </a:xfrm>
          <a:custGeom>
            <a:avLst/>
            <a:gdLst>
              <a:gd name="T0" fmla="*/ 11 w 54"/>
              <a:gd name="T1" fmla="*/ 0 h 68"/>
              <a:gd name="T2" fmla="*/ 54 w 54"/>
              <a:gd name="T3" fmla="*/ 68 h 68"/>
              <a:gd name="T4" fmla="*/ 11 w 54"/>
              <a:gd name="T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68">
                <a:moveTo>
                  <a:pt x="11" y="0"/>
                </a:moveTo>
                <a:cubicBezTo>
                  <a:pt x="11" y="0"/>
                  <a:pt x="0" y="57"/>
                  <a:pt x="54" y="68"/>
                </a:cubicBezTo>
                <a:cubicBezTo>
                  <a:pt x="54" y="68"/>
                  <a:pt x="24" y="62"/>
                  <a:pt x="11" y="0"/>
                </a:cubicBezTo>
                <a:close/>
              </a:path>
            </a:pathLst>
          </a:custGeom>
          <a:solidFill>
            <a:srgbClr val="A74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234"/>
          <p:cNvSpPr>
            <a:spLocks/>
          </p:cNvSpPr>
          <p:nvPr/>
        </p:nvSpPr>
        <p:spPr bwMode="auto">
          <a:xfrm>
            <a:off x="8189676" y="3149084"/>
            <a:ext cx="67578" cy="23677"/>
          </a:xfrm>
          <a:custGeom>
            <a:avLst/>
            <a:gdLst>
              <a:gd name="T0" fmla="*/ 38 w 39"/>
              <a:gd name="T1" fmla="*/ 12 h 14"/>
              <a:gd name="T2" fmla="*/ 20 w 39"/>
              <a:gd name="T3" fmla="*/ 6 h 14"/>
              <a:gd name="T4" fmla="*/ 2 w 39"/>
              <a:gd name="T5" fmla="*/ 13 h 14"/>
              <a:gd name="T6" fmla="*/ 20 w 39"/>
              <a:gd name="T7" fmla="*/ 0 h 14"/>
              <a:gd name="T8" fmla="*/ 38 w 39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4">
                <a:moveTo>
                  <a:pt x="38" y="12"/>
                </a:moveTo>
                <a:cubicBezTo>
                  <a:pt x="37" y="14"/>
                  <a:pt x="30" y="6"/>
                  <a:pt x="20" y="6"/>
                </a:cubicBezTo>
                <a:cubicBezTo>
                  <a:pt x="10" y="7"/>
                  <a:pt x="3" y="14"/>
                  <a:pt x="2" y="13"/>
                </a:cubicBezTo>
                <a:cubicBezTo>
                  <a:pt x="0" y="13"/>
                  <a:pt x="5" y="1"/>
                  <a:pt x="20" y="0"/>
                </a:cubicBezTo>
                <a:cubicBezTo>
                  <a:pt x="35" y="0"/>
                  <a:pt x="39" y="13"/>
                  <a:pt x="38" y="12"/>
                </a:cubicBezTo>
                <a:close/>
              </a:path>
            </a:pathLst>
          </a:custGeom>
          <a:solidFill>
            <a:srgbClr val="E7B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235"/>
          <p:cNvSpPr>
            <a:spLocks/>
          </p:cNvSpPr>
          <p:nvPr/>
        </p:nvSpPr>
        <p:spPr bwMode="auto">
          <a:xfrm>
            <a:off x="8558419" y="3178680"/>
            <a:ext cx="67578" cy="31076"/>
          </a:xfrm>
          <a:custGeom>
            <a:avLst/>
            <a:gdLst>
              <a:gd name="T0" fmla="*/ 1 w 39"/>
              <a:gd name="T1" fmla="*/ 12 h 18"/>
              <a:gd name="T2" fmla="*/ 20 w 39"/>
              <a:gd name="T3" fmla="*/ 8 h 18"/>
              <a:gd name="T4" fmla="*/ 37 w 39"/>
              <a:gd name="T5" fmla="*/ 16 h 18"/>
              <a:gd name="T6" fmla="*/ 21 w 39"/>
              <a:gd name="T7" fmla="*/ 1 h 18"/>
              <a:gd name="T8" fmla="*/ 1 w 39"/>
              <a:gd name="T9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8">
                <a:moveTo>
                  <a:pt x="1" y="12"/>
                </a:moveTo>
                <a:cubicBezTo>
                  <a:pt x="2" y="14"/>
                  <a:pt x="10" y="7"/>
                  <a:pt x="20" y="8"/>
                </a:cubicBezTo>
                <a:cubicBezTo>
                  <a:pt x="29" y="9"/>
                  <a:pt x="36" y="18"/>
                  <a:pt x="37" y="16"/>
                </a:cubicBezTo>
                <a:cubicBezTo>
                  <a:pt x="39" y="16"/>
                  <a:pt x="35" y="4"/>
                  <a:pt x="21" y="1"/>
                </a:cubicBezTo>
                <a:cubicBezTo>
                  <a:pt x="6" y="0"/>
                  <a:pt x="0" y="12"/>
                  <a:pt x="1" y="12"/>
                </a:cubicBezTo>
                <a:close/>
              </a:path>
            </a:pathLst>
          </a:custGeom>
          <a:solidFill>
            <a:srgbClr val="E7B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Oval 236"/>
          <p:cNvSpPr>
            <a:spLocks noChangeArrowheads="1"/>
          </p:cNvSpPr>
          <p:nvPr/>
        </p:nvSpPr>
        <p:spPr bwMode="auto">
          <a:xfrm>
            <a:off x="8232281" y="3732119"/>
            <a:ext cx="19099" cy="16278"/>
          </a:xfrm>
          <a:prstGeom prst="ellipse">
            <a:avLst/>
          </a:prstGeom>
          <a:solidFill>
            <a:srgbClr val="F0C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Oval 237"/>
          <p:cNvSpPr>
            <a:spLocks noChangeArrowheads="1"/>
          </p:cNvSpPr>
          <p:nvPr/>
        </p:nvSpPr>
        <p:spPr bwMode="auto">
          <a:xfrm>
            <a:off x="8454113" y="3740998"/>
            <a:ext cx="19099" cy="19238"/>
          </a:xfrm>
          <a:prstGeom prst="ellipse">
            <a:avLst/>
          </a:prstGeom>
          <a:solidFill>
            <a:srgbClr val="F0C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358" name="Picture 2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71" y="3393248"/>
            <a:ext cx="264437" cy="26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Oval 239"/>
          <p:cNvSpPr>
            <a:spLocks noChangeArrowheads="1"/>
          </p:cNvSpPr>
          <p:nvPr/>
        </p:nvSpPr>
        <p:spPr bwMode="auto">
          <a:xfrm>
            <a:off x="8267539" y="3406566"/>
            <a:ext cx="224772" cy="227887"/>
          </a:xfrm>
          <a:prstGeom prst="ellipse">
            <a:avLst/>
          </a:prstGeom>
          <a:solidFill>
            <a:srgbClr val="62C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Oval 240"/>
          <p:cNvSpPr>
            <a:spLocks noChangeArrowheads="1"/>
          </p:cNvSpPr>
          <p:nvPr/>
        </p:nvSpPr>
        <p:spPr bwMode="auto">
          <a:xfrm>
            <a:off x="8267539" y="3406566"/>
            <a:ext cx="224772" cy="227887"/>
          </a:xfrm>
          <a:prstGeom prst="ellipse">
            <a:avLst/>
          </a:prstGeom>
          <a:solidFill>
            <a:srgbClr val="62C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241"/>
          <p:cNvSpPr>
            <a:spLocks/>
          </p:cNvSpPr>
          <p:nvPr/>
        </p:nvSpPr>
        <p:spPr bwMode="auto">
          <a:xfrm>
            <a:off x="8286636" y="3455399"/>
            <a:ext cx="180699" cy="162776"/>
          </a:xfrm>
          <a:custGeom>
            <a:avLst/>
            <a:gdLst>
              <a:gd name="T0" fmla="*/ 15 w 104"/>
              <a:gd name="T1" fmla="*/ 0 h 93"/>
              <a:gd name="T2" fmla="*/ 0 w 104"/>
              <a:gd name="T3" fmla="*/ 38 h 93"/>
              <a:gd name="T4" fmla="*/ 54 w 104"/>
              <a:gd name="T5" fmla="*/ 93 h 93"/>
              <a:gd name="T6" fmla="*/ 104 w 104"/>
              <a:gd name="T7" fmla="*/ 59 h 93"/>
              <a:gd name="T8" fmla="*/ 79 w 104"/>
              <a:gd name="T9" fmla="*/ 64 h 93"/>
              <a:gd name="T10" fmla="*/ 15 w 104"/>
              <a:gd name="T1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93">
                <a:moveTo>
                  <a:pt x="15" y="0"/>
                </a:moveTo>
                <a:cubicBezTo>
                  <a:pt x="5" y="10"/>
                  <a:pt x="0" y="23"/>
                  <a:pt x="0" y="38"/>
                </a:cubicBezTo>
                <a:cubicBezTo>
                  <a:pt x="0" y="68"/>
                  <a:pt x="24" y="93"/>
                  <a:pt x="54" y="93"/>
                </a:cubicBezTo>
                <a:cubicBezTo>
                  <a:pt x="77" y="93"/>
                  <a:pt x="96" y="79"/>
                  <a:pt x="104" y="59"/>
                </a:cubicBezTo>
                <a:cubicBezTo>
                  <a:pt x="95" y="62"/>
                  <a:pt x="86" y="64"/>
                  <a:pt x="79" y="64"/>
                </a:cubicBezTo>
                <a:cubicBezTo>
                  <a:pt x="29" y="64"/>
                  <a:pt x="13" y="6"/>
                  <a:pt x="15" y="0"/>
                </a:cubicBezTo>
              </a:path>
            </a:pathLst>
          </a:custGeom>
          <a:solidFill>
            <a:srgbClr val="AFDB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Oval 242"/>
          <p:cNvSpPr>
            <a:spLocks noChangeArrowheads="1"/>
          </p:cNvSpPr>
          <p:nvPr/>
        </p:nvSpPr>
        <p:spPr bwMode="auto">
          <a:xfrm>
            <a:off x="8321895" y="3468717"/>
            <a:ext cx="108713" cy="102106"/>
          </a:xfrm>
          <a:prstGeom prst="ellipse">
            <a:avLst/>
          </a:prstGeom>
          <a:solidFill>
            <a:srgbClr val="E0E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243"/>
          <p:cNvSpPr>
            <a:spLocks/>
          </p:cNvSpPr>
          <p:nvPr/>
        </p:nvSpPr>
        <p:spPr bwMode="auto">
          <a:xfrm>
            <a:off x="8321895" y="3468717"/>
            <a:ext cx="108713" cy="102106"/>
          </a:xfrm>
          <a:custGeom>
            <a:avLst/>
            <a:gdLst>
              <a:gd name="T0" fmla="*/ 39 w 63"/>
              <a:gd name="T1" fmla="*/ 45 h 59"/>
              <a:gd name="T2" fmla="*/ 15 w 63"/>
              <a:gd name="T3" fmla="*/ 22 h 59"/>
              <a:gd name="T4" fmla="*/ 35 w 63"/>
              <a:gd name="T5" fmla="*/ 0 h 59"/>
              <a:gd name="T6" fmla="*/ 31 w 63"/>
              <a:gd name="T7" fmla="*/ 0 h 59"/>
              <a:gd name="T8" fmla="*/ 0 w 63"/>
              <a:gd name="T9" fmla="*/ 29 h 59"/>
              <a:gd name="T10" fmla="*/ 31 w 63"/>
              <a:gd name="T11" fmla="*/ 59 h 59"/>
              <a:gd name="T12" fmla="*/ 63 w 63"/>
              <a:gd name="T13" fmla="*/ 29 h 59"/>
              <a:gd name="T14" fmla="*/ 62 w 63"/>
              <a:gd name="T15" fmla="*/ 26 h 59"/>
              <a:gd name="T16" fmla="*/ 39 w 63"/>
              <a:gd name="T17" fmla="*/ 4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59">
                <a:moveTo>
                  <a:pt x="39" y="45"/>
                </a:moveTo>
                <a:cubicBezTo>
                  <a:pt x="26" y="45"/>
                  <a:pt x="15" y="35"/>
                  <a:pt x="15" y="22"/>
                </a:cubicBezTo>
                <a:cubicBezTo>
                  <a:pt x="15" y="11"/>
                  <a:pt x="24" y="2"/>
                  <a:pt x="35" y="0"/>
                </a:cubicBezTo>
                <a:cubicBezTo>
                  <a:pt x="34" y="0"/>
                  <a:pt x="33" y="0"/>
                  <a:pt x="31" y="0"/>
                </a:cubicBezTo>
                <a:cubicBezTo>
                  <a:pt x="14" y="0"/>
                  <a:pt x="0" y="13"/>
                  <a:pt x="0" y="29"/>
                </a:cubicBezTo>
                <a:cubicBezTo>
                  <a:pt x="0" y="46"/>
                  <a:pt x="14" y="59"/>
                  <a:pt x="31" y="59"/>
                </a:cubicBezTo>
                <a:cubicBezTo>
                  <a:pt x="49" y="59"/>
                  <a:pt x="63" y="46"/>
                  <a:pt x="63" y="29"/>
                </a:cubicBezTo>
                <a:cubicBezTo>
                  <a:pt x="63" y="28"/>
                  <a:pt x="63" y="27"/>
                  <a:pt x="62" y="26"/>
                </a:cubicBezTo>
                <a:cubicBezTo>
                  <a:pt x="61" y="36"/>
                  <a:pt x="51" y="45"/>
                  <a:pt x="39" y="45"/>
                </a:cubicBezTo>
                <a:close/>
              </a:path>
            </a:pathLst>
          </a:custGeom>
          <a:solidFill>
            <a:srgbClr val="B7C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244"/>
          <p:cNvSpPr>
            <a:spLocks/>
          </p:cNvSpPr>
          <p:nvPr/>
        </p:nvSpPr>
        <p:spPr bwMode="auto">
          <a:xfrm>
            <a:off x="8229342" y="3490914"/>
            <a:ext cx="229178" cy="208650"/>
          </a:xfrm>
          <a:custGeom>
            <a:avLst/>
            <a:gdLst>
              <a:gd name="T0" fmla="*/ 108 w 132"/>
              <a:gd name="T1" fmla="*/ 18 h 120"/>
              <a:gd name="T2" fmla="*/ 97 w 132"/>
              <a:gd name="T3" fmla="*/ 19 h 120"/>
              <a:gd name="T4" fmla="*/ 98 w 132"/>
              <a:gd name="T5" fmla="*/ 30 h 120"/>
              <a:gd name="T6" fmla="*/ 117 w 132"/>
              <a:gd name="T7" fmla="*/ 67 h 120"/>
              <a:gd name="T8" fmla="*/ 105 w 132"/>
              <a:gd name="T9" fmla="*/ 94 h 120"/>
              <a:gd name="T10" fmla="*/ 67 w 132"/>
              <a:gd name="T11" fmla="*/ 104 h 120"/>
              <a:gd name="T12" fmla="*/ 15 w 132"/>
              <a:gd name="T13" fmla="*/ 53 h 120"/>
              <a:gd name="T14" fmla="*/ 27 w 132"/>
              <a:gd name="T15" fmla="*/ 26 h 120"/>
              <a:gd name="T16" fmla="*/ 53 w 132"/>
              <a:gd name="T17" fmla="*/ 15 h 120"/>
              <a:gd name="T18" fmla="*/ 59 w 132"/>
              <a:gd name="T19" fmla="*/ 0 h 120"/>
              <a:gd name="T20" fmla="*/ 17 w 132"/>
              <a:gd name="T21" fmla="*/ 14 h 120"/>
              <a:gd name="T22" fmla="*/ 0 w 132"/>
              <a:gd name="T23" fmla="*/ 53 h 120"/>
              <a:gd name="T24" fmla="*/ 19 w 132"/>
              <a:gd name="T25" fmla="*/ 97 h 120"/>
              <a:gd name="T26" fmla="*/ 65 w 132"/>
              <a:gd name="T27" fmla="*/ 119 h 120"/>
              <a:gd name="T28" fmla="*/ 74 w 132"/>
              <a:gd name="T29" fmla="*/ 120 h 120"/>
              <a:gd name="T30" fmla="*/ 114 w 132"/>
              <a:gd name="T31" fmla="*/ 105 h 120"/>
              <a:gd name="T32" fmla="*/ 132 w 132"/>
              <a:gd name="T33" fmla="*/ 67 h 120"/>
              <a:gd name="T34" fmla="*/ 108 w 132"/>
              <a:gd name="T35" fmla="*/ 1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" h="120">
                <a:moveTo>
                  <a:pt x="108" y="18"/>
                </a:moveTo>
                <a:cubicBezTo>
                  <a:pt x="105" y="16"/>
                  <a:pt x="100" y="16"/>
                  <a:pt x="97" y="19"/>
                </a:cubicBezTo>
                <a:cubicBezTo>
                  <a:pt x="95" y="22"/>
                  <a:pt x="95" y="27"/>
                  <a:pt x="98" y="30"/>
                </a:cubicBezTo>
                <a:cubicBezTo>
                  <a:pt x="110" y="40"/>
                  <a:pt x="117" y="53"/>
                  <a:pt x="117" y="67"/>
                </a:cubicBezTo>
                <a:cubicBezTo>
                  <a:pt x="117" y="77"/>
                  <a:pt x="112" y="87"/>
                  <a:pt x="105" y="94"/>
                </a:cubicBezTo>
                <a:cubicBezTo>
                  <a:pt x="95" y="102"/>
                  <a:pt x="81" y="106"/>
                  <a:pt x="67" y="104"/>
                </a:cubicBezTo>
                <a:cubicBezTo>
                  <a:pt x="38" y="101"/>
                  <a:pt x="15" y="78"/>
                  <a:pt x="15" y="53"/>
                </a:cubicBezTo>
                <a:cubicBezTo>
                  <a:pt x="15" y="42"/>
                  <a:pt x="19" y="33"/>
                  <a:pt x="27" y="26"/>
                </a:cubicBezTo>
                <a:cubicBezTo>
                  <a:pt x="34" y="19"/>
                  <a:pt x="43" y="16"/>
                  <a:pt x="53" y="15"/>
                </a:cubicBezTo>
                <a:cubicBezTo>
                  <a:pt x="54" y="9"/>
                  <a:pt x="55" y="4"/>
                  <a:pt x="59" y="0"/>
                </a:cubicBezTo>
                <a:cubicBezTo>
                  <a:pt x="43" y="0"/>
                  <a:pt x="28" y="5"/>
                  <a:pt x="17" y="14"/>
                </a:cubicBezTo>
                <a:cubicBezTo>
                  <a:pt x="6" y="24"/>
                  <a:pt x="0" y="38"/>
                  <a:pt x="0" y="53"/>
                </a:cubicBezTo>
                <a:cubicBezTo>
                  <a:pt x="0" y="68"/>
                  <a:pt x="7" y="84"/>
                  <a:pt x="19" y="97"/>
                </a:cubicBezTo>
                <a:cubicBezTo>
                  <a:pt x="31" y="109"/>
                  <a:pt x="48" y="117"/>
                  <a:pt x="65" y="119"/>
                </a:cubicBezTo>
                <a:cubicBezTo>
                  <a:pt x="68" y="119"/>
                  <a:pt x="71" y="120"/>
                  <a:pt x="74" y="120"/>
                </a:cubicBezTo>
                <a:cubicBezTo>
                  <a:pt x="89" y="120"/>
                  <a:pt x="104" y="114"/>
                  <a:pt x="114" y="105"/>
                </a:cubicBezTo>
                <a:cubicBezTo>
                  <a:pt x="125" y="95"/>
                  <a:pt x="132" y="82"/>
                  <a:pt x="132" y="67"/>
                </a:cubicBezTo>
                <a:cubicBezTo>
                  <a:pt x="132" y="49"/>
                  <a:pt x="123" y="31"/>
                  <a:pt x="108" y="18"/>
                </a:cubicBezTo>
                <a:close/>
              </a:path>
            </a:pathLst>
          </a:custGeom>
          <a:solidFill>
            <a:srgbClr val="F2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245"/>
          <p:cNvSpPr>
            <a:spLocks/>
          </p:cNvSpPr>
          <p:nvPr/>
        </p:nvSpPr>
        <p:spPr bwMode="auto">
          <a:xfrm>
            <a:off x="8229342" y="3578222"/>
            <a:ext cx="229178" cy="121342"/>
          </a:xfrm>
          <a:custGeom>
            <a:avLst/>
            <a:gdLst>
              <a:gd name="T0" fmla="*/ 114 w 132"/>
              <a:gd name="T1" fmla="*/ 50 h 70"/>
              <a:gd name="T2" fmla="*/ 74 w 132"/>
              <a:gd name="T3" fmla="*/ 64 h 70"/>
              <a:gd name="T4" fmla="*/ 65 w 132"/>
              <a:gd name="T5" fmla="*/ 64 h 70"/>
              <a:gd name="T6" fmla="*/ 19 w 132"/>
              <a:gd name="T7" fmla="*/ 41 h 70"/>
              <a:gd name="T8" fmla="*/ 0 w 132"/>
              <a:gd name="T9" fmla="*/ 0 h 70"/>
              <a:gd name="T10" fmla="*/ 0 w 132"/>
              <a:gd name="T11" fmla="*/ 3 h 70"/>
              <a:gd name="T12" fmla="*/ 19 w 132"/>
              <a:gd name="T13" fmla="*/ 47 h 70"/>
              <a:gd name="T14" fmla="*/ 65 w 132"/>
              <a:gd name="T15" fmla="*/ 69 h 70"/>
              <a:gd name="T16" fmla="*/ 74 w 132"/>
              <a:gd name="T17" fmla="*/ 70 h 70"/>
              <a:gd name="T18" fmla="*/ 114 w 132"/>
              <a:gd name="T19" fmla="*/ 55 h 70"/>
              <a:gd name="T20" fmla="*/ 132 w 132"/>
              <a:gd name="T21" fmla="*/ 17 h 70"/>
              <a:gd name="T22" fmla="*/ 131 w 132"/>
              <a:gd name="T23" fmla="*/ 14 h 70"/>
              <a:gd name="T24" fmla="*/ 114 w 132"/>
              <a:gd name="T25" fmla="*/ 5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2" h="70">
                <a:moveTo>
                  <a:pt x="114" y="50"/>
                </a:moveTo>
                <a:cubicBezTo>
                  <a:pt x="104" y="59"/>
                  <a:pt x="89" y="64"/>
                  <a:pt x="74" y="64"/>
                </a:cubicBezTo>
                <a:cubicBezTo>
                  <a:pt x="71" y="64"/>
                  <a:pt x="68" y="64"/>
                  <a:pt x="65" y="64"/>
                </a:cubicBezTo>
                <a:cubicBezTo>
                  <a:pt x="48" y="62"/>
                  <a:pt x="31" y="54"/>
                  <a:pt x="19" y="41"/>
                </a:cubicBezTo>
                <a:cubicBezTo>
                  <a:pt x="7" y="29"/>
                  <a:pt x="1" y="15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18"/>
                  <a:pt x="7" y="34"/>
                  <a:pt x="19" y="47"/>
                </a:cubicBezTo>
                <a:cubicBezTo>
                  <a:pt x="31" y="59"/>
                  <a:pt x="48" y="67"/>
                  <a:pt x="65" y="69"/>
                </a:cubicBezTo>
                <a:cubicBezTo>
                  <a:pt x="68" y="69"/>
                  <a:pt x="71" y="70"/>
                  <a:pt x="74" y="70"/>
                </a:cubicBezTo>
                <a:cubicBezTo>
                  <a:pt x="89" y="70"/>
                  <a:pt x="104" y="64"/>
                  <a:pt x="114" y="55"/>
                </a:cubicBezTo>
                <a:cubicBezTo>
                  <a:pt x="125" y="45"/>
                  <a:pt x="132" y="32"/>
                  <a:pt x="132" y="17"/>
                </a:cubicBezTo>
                <a:cubicBezTo>
                  <a:pt x="132" y="16"/>
                  <a:pt x="132" y="15"/>
                  <a:pt x="131" y="14"/>
                </a:cubicBezTo>
                <a:cubicBezTo>
                  <a:pt x="131" y="28"/>
                  <a:pt x="125" y="40"/>
                  <a:pt x="114" y="50"/>
                </a:cubicBezTo>
                <a:close/>
              </a:path>
            </a:pathLst>
          </a:custGeom>
          <a:solidFill>
            <a:srgbClr val="B7C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246"/>
          <p:cNvSpPr>
            <a:spLocks/>
          </p:cNvSpPr>
          <p:nvPr/>
        </p:nvSpPr>
        <p:spPr bwMode="auto">
          <a:xfrm>
            <a:off x="8393881" y="3527909"/>
            <a:ext cx="38196" cy="73989"/>
          </a:xfrm>
          <a:custGeom>
            <a:avLst/>
            <a:gdLst>
              <a:gd name="T0" fmla="*/ 3 w 22"/>
              <a:gd name="T1" fmla="*/ 9 h 43"/>
              <a:gd name="T2" fmla="*/ 22 w 22"/>
              <a:gd name="T3" fmla="*/ 43 h 43"/>
              <a:gd name="T4" fmla="*/ 22 w 22"/>
              <a:gd name="T5" fmla="*/ 40 h 43"/>
              <a:gd name="T6" fmla="*/ 3 w 22"/>
              <a:gd name="T7" fmla="*/ 3 h 43"/>
              <a:gd name="T8" fmla="*/ 1 w 22"/>
              <a:gd name="T9" fmla="*/ 0 h 43"/>
              <a:gd name="T10" fmla="*/ 3 w 22"/>
              <a:gd name="T11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43">
                <a:moveTo>
                  <a:pt x="3" y="9"/>
                </a:moveTo>
                <a:cubicBezTo>
                  <a:pt x="14" y="18"/>
                  <a:pt x="21" y="31"/>
                  <a:pt x="22" y="43"/>
                </a:cubicBezTo>
                <a:cubicBezTo>
                  <a:pt x="22" y="42"/>
                  <a:pt x="22" y="41"/>
                  <a:pt x="22" y="40"/>
                </a:cubicBezTo>
                <a:cubicBezTo>
                  <a:pt x="22" y="27"/>
                  <a:pt x="15" y="13"/>
                  <a:pt x="3" y="3"/>
                </a:cubicBezTo>
                <a:cubicBezTo>
                  <a:pt x="2" y="3"/>
                  <a:pt x="1" y="2"/>
                  <a:pt x="1" y="0"/>
                </a:cubicBezTo>
                <a:cubicBezTo>
                  <a:pt x="0" y="3"/>
                  <a:pt x="1" y="7"/>
                  <a:pt x="3" y="9"/>
                </a:cubicBezTo>
                <a:close/>
              </a:path>
            </a:pathLst>
          </a:custGeom>
          <a:solidFill>
            <a:srgbClr val="B7C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247"/>
          <p:cNvSpPr>
            <a:spLocks/>
          </p:cNvSpPr>
          <p:nvPr/>
        </p:nvSpPr>
        <p:spPr bwMode="auto">
          <a:xfrm>
            <a:off x="8354215" y="2771738"/>
            <a:ext cx="98430" cy="192372"/>
          </a:xfrm>
          <a:custGeom>
            <a:avLst/>
            <a:gdLst>
              <a:gd name="T0" fmla="*/ 31 w 57"/>
              <a:gd name="T1" fmla="*/ 110 h 110"/>
              <a:gd name="T2" fmla="*/ 57 w 57"/>
              <a:gd name="T3" fmla="*/ 0 h 110"/>
              <a:gd name="T4" fmla="*/ 31 w 57"/>
              <a:gd name="T5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110">
                <a:moveTo>
                  <a:pt x="31" y="110"/>
                </a:moveTo>
                <a:cubicBezTo>
                  <a:pt x="1" y="90"/>
                  <a:pt x="5" y="13"/>
                  <a:pt x="57" y="0"/>
                </a:cubicBezTo>
                <a:cubicBezTo>
                  <a:pt x="0" y="47"/>
                  <a:pt x="25" y="94"/>
                  <a:pt x="31" y="110"/>
                </a:cubicBezTo>
                <a:close/>
              </a:path>
            </a:pathLst>
          </a:custGeom>
          <a:solidFill>
            <a:srgbClr val="BC5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248"/>
          <p:cNvSpPr>
            <a:spLocks/>
          </p:cNvSpPr>
          <p:nvPr/>
        </p:nvSpPr>
        <p:spPr bwMode="auto">
          <a:xfrm>
            <a:off x="8380658" y="2799855"/>
            <a:ext cx="80801" cy="136140"/>
          </a:xfrm>
          <a:custGeom>
            <a:avLst/>
            <a:gdLst>
              <a:gd name="T0" fmla="*/ 31 w 47"/>
              <a:gd name="T1" fmla="*/ 78 h 78"/>
              <a:gd name="T2" fmla="*/ 47 w 47"/>
              <a:gd name="T3" fmla="*/ 0 h 78"/>
              <a:gd name="T4" fmla="*/ 31 w 47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78">
                <a:moveTo>
                  <a:pt x="31" y="78"/>
                </a:moveTo>
                <a:cubicBezTo>
                  <a:pt x="0" y="54"/>
                  <a:pt x="21" y="16"/>
                  <a:pt x="47" y="0"/>
                </a:cubicBezTo>
                <a:cubicBezTo>
                  <a:pt x="10" y="46"/>
                  <a:pt x="29" y="70"/>
                  <a:pt x="31" y="78"/>
                </a:cubicBezTo>
                <a:close/>
              </a:path>
            </a:pathLst>
          </a:custGeom>
          <a:solidFill>
            <a:srgbClr val="A74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249"/>
          <p:cNvSpPr>
            <a:spLocks/>
          </p:cNvSpPr>
          <p:nvPr/>
        </p:nvSpPr>
        <p:spPr bwMode="auto">
          <a:xfrm>
            <a:off x="9555932" y="3604858"/>
            <a:ext cx="730139" cy="190893"/>
          </a:xfrm>
          <a:custGeom>
            <a:avLst/>
            <a:gdLst>
              <a:gd name="T0" fmla="*/ 371 w 421"/>
              <a:gd name="T1" fmla="*/ 61 h 110"/>
              <a:gd name="T2" fmla="*/ 387 w 421"/>
              <a:gd name="T3" fmla="*/ 43 h 110"/>
              <a:gd name="T4" fmla="*/ 212 w 421"/>
              <a:gd name="T5" fmla="*/ 0 h 110"/>
              <a:gd name="T6" fmla="*/ 36 w 421"/>
              <a:gd name="T7" fmla="*/ 43 h 110"/>
              <a:gd name="T8" fmla="*/ 52 w 421"/>
              <a:gd name="T9" fmla="*/ 61 h 110"/>
              <a:gd name="T10" fmla="*/ 0 w 421"/>
              <a:gd name="T11" fmla="*/ 85 h 110"/>
              <a:gd name="T12" fmla="*/ 69 w 421"/>
              <a:gd name="T13" fmla="*/ 110 h 110"/>
              <a:gd name="T14" fmla="*/ 137 w 421"/>
              <a:gd name="T15" fmla="*/ 85 h 110"/>
              <a:gd name="T16" fmla="*/ 137 w 421"/>
              <a:gd name="T17" fmla="*/ 82 h 110"/>
              <a:gd name="T18" fmla="*/ 212 w 421"/>
              <a:gd name="T19" fmla="*/ 86 h 110"/>
              <a:gd name="T20" fmla="*/ 284 w 421"/>
              <a:gd name="T21" fmla="*/ 83 h 110"/>
              <a:gd name="T22" fmla="*/ 283 w 421"/>
              <a:gd name="T23" fmla="*/ 85 h 110"/>
              <a:gd name="T24" fmla="*/ 352 w 421"/>
              <a:gd name="T25" fmla="*/ 110 h 110"/>
              <a:gd name="T26" fmla="*/ 421 w 421"/>
              <a:gd name="T27" fmla="*/ 85 h 110"/>
              <a:gd name="T28" fmla="*/ 371 w 421"/>
              <a:gd name="T29" fmla="*/ 6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1" h="110">
                <a:moveTo>
                  <a:pt x="371" y="61"/>
                </a:moveTo>
                <a:cubicBezTo>
                  <a:pt x="381" y="56"/>
                  <a:pt x="387" y="50"/>
                  <a:pt x="387" y="43"/>
                </a:cubicBezTo>
                <a:cubicBezTo>
                  <a:pt x="387" y="19"/>
                  <a:pt x="309" y="0"/>
                  <a:pt x="212" y="0"/>
                </a:cubicBezTo>
                <a:cubicBezTo>
                  <a:pt x="115" y="0"/>
                  <a:pt x="36" y="19"/>
                  <a:pt x="36" y="43"/>
                </a:cubicBezTo>
                <a:cubicBezTo>
                  <a:pt x="36" y="50"/>
                  <a:pt x="42" y="56"/>
                  <a:pt x="52" y="61"/>
                </a:cubicBezTo>
                <a:cubicBezTo>
                  <a:pt x="22" y="64"/>
                  <a:pt x="0" y="73"/>
                  <a:pt x="0" y="85"/>
                </a:cubicBezTo>
                <a:cubicBezTo>
                  <a:pt x="0" y="99"/>
                  <a:pt x="31" y="110"/>
                  <a:pt x="69" y="110"/>
                </a:cubicBezTo>
                <a:cubicBezTo>
                  <a:pt x="107" y="110"/>
                  <a:pt x="137" y="99"/>
                  <a:pt x="137" y="85"/>
                </a:cubicBezTo>
                <a:cubicBezTo>
                  <a:pt x="137" y="84"/>
                  <a:pt x="137" y="83"/>
                  <a:pt x="137" y="82"/>
                </a:cubicBezTo>
                <a:cubicBezTo>
                  <a:pt x="160" y="85"/>
                  <a:pt x="185" y="86"/>
                  <a:pt x="212" y="86"/>
                </a:cubicBezTo>
                <a:cubicBezTo>
                  <a:pt x="237" y="86"/>
                  <a:pt x="262" y="85"/>
                  <a:pt x="284" y="83"/>
                </a:cubicBezTo>
                <a:cubicBezTo>
                  <a:pt x="284" y="83"/>
                  <a:pt x="283" y="84"/>
                  <a:pt x="283" y="85"/>
                </a:cubicBezTo>
                <a:cubicBezTo>
                  <a:pt x="283" y="99"/>
                  <a:pt x="314" y="110"/>
                  <a:pt x="352" y="110"/>
                </a:cubicBezTo>
                <a:cubicBezTo>
                  <a:pt x="390" y="110"/>
                  <a:pt x="421" y="99"/>
                  <a:pt x="421" y="85"/>
                </a:cubicBezTo>
                <a:cubicBezTo>
                  <a:pt x="421" y="74"/>
                  <a:pt x="400" y="64"/>
                  <a:pt x="371" y="61"/>
                </a:cubicBezTo>
              </a:path>
            </a:pathLst>
          </a:custGeom>
          <a:solidFill>
            <a:srgbClr val="D4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250"/>
          <p:cNvSpPr>
            <a:spLocks/>
          </p:cNvSpPr>
          <p:nvPr/>
        </p:nvSpPr>
        <p:spPr bwMode="auto">
          <a:xfrm>
            <a:off x="9617634" y="3553065"/>
            <a:ext cx="265906" cy="208650"/>
          </a:xfrm>
          <a:custGeom>
            <a:avLst/>
            <a:gdLst>
              <a:gd name="T0" fmla="*/ 27 w 154"/>
              <a:gd name="T1" fmla="*/ 104 h 119"/>
              <a:gd name="T2" fmla="*/ 83 w 154"/>
              <a:gd name="T3" fmla="*/ 98 h 119"/>
              <a:gd name="T4" fmla="*/ 128 w 154"/>
              <a:gd name="T5" fmla="*/ 91 h 119"/>
              <a:gd name="T6" fmla="*/ 98 w 154"/>
              <a:gd name="T7" fmla="*/ 25 h 119"/>
              <a:gd name="T8" fmla="*/ 27 w 154"/>
              <a:gd name="T9" fmla="*/ 10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19">
                <a:moveTo>
                  <a:pt x="27" y="104"/>
                </a:moveTo>
                <a:cubicBezTo>
                  <a:pt x="65" y="119"/>
                  <a:pt x="83" y="98"/>
                  <a:pt x="83" y="98"/>
                </a:cubicBezTo>
                <a:cubicBezTo>
                  <a:pt x="93" y="101"/>
                  <a:pt x="109" y="105"/>
                  <a:pt x="128" y="91"/>
                </a:cubicBezTo>
                <a:cubicBezTo>
                  <a:pt x="140" y="82"/>
                  <a:pt x="154" y="44"/>
                  <a:pt x="98" y="25"/>
                </a:cubicBezTo>
                <a:cubicBezTo>
                  <a:pt x="16" y="0"/>
                  <a:pt x="0" y="90"/>
                  <a:pt x="27" y="104"/>
                </a:cubicBezTo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251"/>
          <p:cNvSpPr>
            <a:spLocks/>
          </p:cNvSpPr>
          <p:nvPr/>
        </p:nvSpPr>
        <p:spPr bwMode="auto">
          <a:xfrm>
            <a:off x="9696965" y="3593019"/>
            <a:ext cx="32320" cy="150938"/>
          </a:xfrm>
          <a:custGeom>
            <a:avLst/>
            <a:gdLst>
              <a:gd name="T0" fmla="*/ 10 w 19"/>
              <a:gd name="T1" fmla="*/ 44 h 86"/>
              <a:gd name="T2" fmla="*/ 11 w 19"/>
              <a:gd name="T3" fmla="*/ 0 h 86"/>
              <a:gd name="T4" fmla="*/ 6 w 19"/>
              <a:gd name="T5" fmla="*/ 19 h 86"/>
              <a:gd name="T6" fmla="*/ 4 w 19"/>
              <a:gd name="T7" fmla="*/ 44 h 86"/>
              <a:gd name="T8" fmla="*/ 0 w 19"/>
              <a:gd name="T9" fmla="*/ 86 h 86"/>
              <a:gd name="T10" fmla="*/ 10 w 19"/>
              <a:gd name="T11" fmla="*/ 4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86">
                <a:moveTo>
                  <a:pt x="10" y="44"/>
                </a:moveTo>
                <a:cubicBezTo>
                  <a:pt x="8" y="34"/>
                  <a:pt x="19" y="11"/>
                  <a:pt x="11" y="0"/>
                </a:cubicBezTo>
                <a:cubicBezTo>
                  <a:pt x="10" y="8"/>
                  <a:pt x="9" y="14"/>
                  <a:pt x="6" y="19"/>
                </a:cubicBezTo>
                <a:cubicBezTo>
                  <a:pt x="2" y="24"/>
                  <a:pt x="3" y="34"/>
                  <a:pt x="4" y="44"/>
                </a:cubicBezTo>
                <a:cubicBezTo>
                  <a:pt x="6" y="58"/>
                  <a:pt x="8" y="73"/>
                  <a:pt x="0" y="86"/>
                </a:cubicBezTo>
                <a:cubicBezTo>
                  <a:pt x="2" y="86"/>
                  <a:pt x="17" y="70"/>
                  <a:pt x="10" y="44"/>
                </a:cubicBezTo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252"/>
          <p:cNvSpPr>
            <a:spLocks/>
          </p:cNvSpPr>
          <p:nvPr/>
        </p:nvSpPr>
        <p:spPr bwMode="auto">
          <a:xfrm>
            <a:off x="9958464" y="3553065"/>
            <a:ext cx="265906" cy="208650"/>
          </a:xfrm>
          <a:custGeom>
            <a:avLst/>
            <a:gdLst>
              <a:gd name="T0" fmla="*/ 128 w 154"/>
              <a:gd name="T1" fmla="*/ 104 h 119"/>
              <a:gd name="T2" fmla="*/ 71 w 154"/>
              <a:gd name="T3" fmla="*/ 98 h 119"/>
              <a:gd name="T4" fmla="*/ 26 w 154"/>
              <a:gd name="T5" fmla="*/ 91 h 119"/>
              <a:gd name="T6" fmla="*/ 56 w 154"/>
              <a:gd name="T7" fmla="*/ 25 h 119"/>
              <a:gd name="T8" fmla="*/ 128 w 154"/>
              <a:gd name="T9" fmla="*/ 10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19">
                <a:moveTo>
                  <a:pt x="128" y="104"/>
                </a:moveTo>
                <a:cubicBezTo>
                  <a:pt x="90" y="119"/>
                  <a:pt x="71" y="98"/>
                  <a:pt x="71" y="98"/>
                </a:cubicBezTo>
                <a:cubicBezTo>
                  <a:pt x="62" y="101"/>
                  <a:pt x="45" y="105"/>
                  <a:pt x="26" y="91"/>
                </a:cubicBezTo>
                <a:cubicBezTo>
                  <a:pt x="14" y="81"/>
                  <a:pt x="0" y="43"/>
                  <a:pt x="56" y="25"/>
                </a:cubicBezTo>
                <a:cubicBezTo>
                  <a:pt x="139" y="0"/>
                  <a:pt x="154" y="90"/>
                  <a:pt x="128" y="104"/>
                </a:cubicBezTo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253"/>
          <p:cNvSpPr>
            <a:spLocks/>
          </p:cNvSpPr>
          <p:nvPr/>
        </p:nvSpPr>
        <p:spPr bwMode="auto">
          <a:xfrm>
            <a:off x="10112719" y="3591539"/>
            <a:ext cx="32320" cy="152418"/>
          </a:xfrm>
          <a:custGeom>
            <a:avLst/>
            <a:gdLst>
              <a:gd name="T0" fmla="*/ 9 w 19"/>
              <a:gd name="T1" fmla="*/ 44 h 87"/>
              <a:gd name="T2" fmla="*/ 8 w 19"/>
              <a:gd name="T3" fmla="*/ 0 h 87"/>
              <a:gd name="T4" fmla="*/ 14 w 19"/>
              <a:gd name="T5" fmla="*/ 19 h 87"/>
              <a:gd name="T6" fmla="*/ 15 w 19"/>
              <a:gd name="T7" fmla="*/ 44 h 87"/>
              <a:gd name="T8" fmla="*/ 19 w 19"/>
              <a:gd name="T9" fmla="*/ 87 h 87"/>
              <a:gd name="T10" fmla="*/ 9 w 19"/>
              <a:gd name="T11" fmla="*/ 4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87">
                <a:moveTo>
                  <a:pt x="9" y="44"/>
                </a:moveTo>
                <a:cubicBezTo>
                  <a:pt x="12" y="34"/>
                  <a:pt x="0" y="11"/>
                  <a:pt x="8" y="0"/>
                </a:cubicBezTo>
                <a:cubicBezTo>
                  <a:pt x="9" y="9"/>
                  <a:pt x="11" y="14"/>
                  <a:pt x="14" y="19"/>
                </a:cubicBezTo>
                <a:cubicBezTo>
                  <a:pt x="17" y="25"/>
                  <a:pt x="17" y="34"/>
                  <a:pt x="15" y="44"/>
                </a:cubicBezTo>
                <a:cubicBezTo>
                  <a:pt x="14" y="58"/>
                  <a:pt x="12" y="73"/>
                  <a:pt x="19" y="87"/>
                </a:cubicBezTo>
                <a:cubicBezTo>
                  <a:pt x="17" y="87"/>
                  <a:pt x="2" y="71"/>
                  <a:pt x="9" y="44"/>
                </a:cubicBezTo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254"/>
          <p:cNvSpPr>
            <a:spLocks/>
          </p:cNvSpPr>
          <p:nvPr/>
        </p:nvSpPr>
        <p:spPr bwMode="auto">
          <a:xfrm>
            <a:off x="9514798" y="3177199"/>
            <a:ext cx="837383" cy="346270"/>
          </a:xfrm>
          <a:custGeom>
            <a:avLst/>
            <a:gdLst>
              <a:gd name="T0" fmla="*/ 481 w 483"/>
              <a:gd name="T1" fmla="*/ 71 h 199"/>
              <a:gd name="T2" fmla="*/ 452 w 483"/>
              <a:gd name="T3" fmla="*/ 71 h 199"/>
              <a:gd name="T4" fmla="*/ 460 w 483"/>
              <a:gd name="T5" fmla="*/ 51 h 199"/>
              <a:gd name="T6" fmla="*/ 441 w 483"/>
              <a:gd name="T7" fmla="*/ 58 h 199"/>
              <a:gd name="T8" fmla="*/ 423 w 483"/>
              <a:gd name="T9" fmla="*/ 69 h 199"/>
              <a:gd name="T10" fmla="*/ 423 w 483"/>
              <a:gd name="T11" fmla="*/ 68 h 199"/>
              <a:gd name="T12" fmla="*/ 419 w 483"/>
              <a:gd name="T13" fmla="*/ 54 h 199"/>
              <a:gd name="T14" fmla="*/ 410 w 483"/>
              <a:gd name="T15" fmla="*/ 50 h 199"/>
              <a:gd name="T16" fmla="*/ 401 w 483"/>
              <a:gd name="T17" fmla="*/ 62 h 199"/>
              <a:gd name="T18" fmla="*/ 404 w 483"/>
              <a:gd name="T19" fmla="*/ 72 h 199"/>
              <a:gd name="T20" fmla="*/ 407 w 483"/>
              <a:gd name="T21" fmla="*/ 78 h 199"/>
              <a:gd name="T22" fmla="*/ 271 w 483"/>
              <a:gd name="T23" fmla="*/ 82 h 199"/>
              <a:gd name="T24" fmla="*/ 185 w 483"/>
              <a:gd name="T25" fmla="*/ 61 h 199"/>
              <a:gd name="T26" fmla="*/ 76 w 483"/>
              <a:gd name="T27" fmla="*/ 38 h 199"/>
              <a:gd name="T28" fmla="*/ 79 w 483"/>
              <a:gd name="T29" fmla="*/ 34 h 199"/>
              <a:gd name="T30" fmla="*/ 84 w 483"/>
              <a:gd name="T31" fmla="*/ 23 h 199"/>
              <a:gd name="T32" fmla="*/ 76 w 483"/>
              <a:gd name="T33" fmla="*/ 11 h 199"/>
              <a:gd name="T34" fmla="*/ 66 w 483"/>
              <a:gd name="T35" fmla="*/ 13 h 199"/>
              <a:gd name="T36" fmla="*/ 61 w 483"/>
              <a:gd name="T37" fmla="*/ 27 h 199"/>
              <a:gd name="T38" fmla="*/ 61 w 483"/>
              <a:gd name="T39" fmla="*/ 28 h 199"/>
              <a:gd name="T40" fmla="*/ 45 w 483"/>
              <a:gd name="T41" fmla="*/ 15 h 199"/>
              <a:gd name="T42" fmla="*/ 26 w 483"/>
              <a:gd name="T43" fmla="*/ 6 h 199"/>
              <a:gd name="T44" fmla="*/ 32 w 483"/>
              <a:gd name="T45" fmla="*/ 27 h 199"/>
              <a:gd name="T46" fmla="*/ 3 w 483"/>
              <a:gd name="T47" fmla="*/ 24 h 199"/>
              <a:gd name="T48" fmla="*/ 23 w 483"/>
              <a:gd name="T49" fmla="*/ 42 h 199"/>
              <a:gd name="T50" fmla="*/ 6 w 483"/>
              <a:gd name="T51" fmla="*/ 51 h 199"/>
              <a:gd name="T52" fmla="*/ 24 w 483"/>
              <a:gd name="T53" fmla="*/ 57 h 199"/>
              <a:gd name="T54" fmla="*/ 15 w 483"/>
              <a:gd name="T55" fmla="*/ 70 h 199"/>
              <a:gd name="T56" fmla="*/ 35 w 483"/>
              <a:gd name="T57" fmla="*/ 71 h 199"/>
              <a:gd name="T58" fmla="*/ 50 w 483"/>
              <a:gd name="T59" fmla="*/ 78 h 199"/>
              <a:gd name="T60" fmla="*/ 67 w 483"/>
              <a:gd name="T61" fmla="*/ 77 h 199"/>
              <a:gd name="T62" fmla="*/ 146 w 483"/>
              <a:gd name="T63" fmla="*/ 132 h 199"/>
              <a:gd name="T64" fmla="*/ 130 w 483"/>
              <a:gd name="T65" fmla="*/ 180 h 199"/>
              <a:gd name="T66" fmla="*/ 128 w 483"/>
              <a:gd name="T67" fmla="*/ 185 h 199"/>
              <a:gd name="T68" fmla="*/ 226 w 483"/>
              <a:gd name="T69" fmla="*/ 199 h 199"/>
              <a:gd name="T70" fmla="*/ 334 w 483"/>
              <a:gd name="T71" fmla="*/ 186 h 199"/>
              <a:gd name="T72" fmla="*/ 335 w 483"/>
              <a:gd name="T73" fmla="*/ 188 h 199"/>
              <a:gd name="T74" fmla="*/ 328 w 483"/>
              <a:gd name="T75" fmla="*/ 166 h 199"/>
              <a:gd name="T76" fmla="*/ 326 w 483"/>
              <a:gd name="T77" fmla="*/ 157 h 199"/>
              <a:gd name="T78" fmla="*/ 411 w 483"/>
              <a:gd name="T79" fmla="*/ 117 h 199"/>
              <a:gd name="T80" fmla="*/ 428 w 483"/>
              <a:gd name="T81" fmla="*/ 120 h 199"/>
              <a:gd name="T82" fmla="*/ 444 w 483"/>
              <a:gd name="T83" fmla="*/ 114 h 199"/>
              <a:gd name="T84" fmla="*/ 464 w 483"/>
              <a:gd name="T85" fmla="*/ 116 h 199"/>
              <a:gd name="T86" fmla="*/ 456 w 483"/>
              <a:gd name="T87" fmla="*/ 102 h 199"/>
              <a:gd name="T88" fmla="*/ 475 w 483"/>
              <a:gd name="T89" fmla="*/ 98 h 199"/>
              <a:gd name="T90" fmla="*/ 459 w 483"/>
              <a:gd name="T91" fmla="*/ 88 h 199"/>
              <a:gd name="T92" fmla="*/ 481 w 483"/>
              <a:gd name="T93" fmla="*/ 7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3" h="199">
                <a:moveTo>
                  <a:pt x="481" y="71"/>
                </a:moveTo>
                <a:cubicBezTo>
                  <a:pt x="480" y="62"/>
                  <a:pt x="452" y="71"/>
                  <a:pt x="452" y="71"/>
                </a:cubicBezTo>
                <a:cubicBezTo>
                  <a:pt x="452" y="71"/>
                  <a:pt x="467" y="59"/>
                  <a:pt x="460" y="51"/>
                </a:cubicBezTo>
                <a:cubicBezTo>
                  <a:pt x="454" y="45"/>
                  <a:pt x="447" y="53"/>
                  <a:pt x="441" y="58"/>
                </a:cubicBezTo>
                <a:cubicBezTo>
                  <a:pt x="432" y="66"/>
                  <a:pt x="423" y="69"/>
                  <a:pt x="423" y="69"/>
                </a:cubicBezTo>
                <a:cubicBezTo>
                  <a:pt x="423" y="68"/>
                  <a:pt x="423" y="68"/>
                  <a:pt x="423" y="68"/>
                </a:cubicBezTo>
                <a:cubicBezTo>
                  <a:pt x="424" y="63"/>
                  <a:pt x="423" y="58"/>
                  <a:pt x="419" y="54"/>
                </a:cubicBezTo>
                <a:cubicBezTo>
                  <a:pt x="417" y="51"/>
                  <a:pt x="414" y="50"/>
                  <a:pt x="410" y="50"/>
                </a:cubicBezTo>
                <a:cubicBezTo>
                  <a:pt x="405" y="51"/>
                  <a:pt x="401" y="57"/>
                  <a:pt x="401" y="62"/>
                </a:cubicBezTo>
                <a:cubicBezTo>
                  <a:pt x="401" y="65"/>
                  <a:pt x="403" y="69"/>
                  <a:pt x="404" y="72"/>
                </a:cubicBezTo>
                <a:cubicBezTo>
                  <a:pt x="405" y="74"/>
                  <a:pt x="406" y="76"/>
                  <a:pt x="407" y="78"/>
                </a:cubicBezTo>
                <a:cubicBezTo>
                  <a:pt x="406" y="76"/>
                  <a:pt x="297" y="72"/>
                  <a:pt x="271" y="82"/>
                </a:cubicBezTo>
                <a:cubicBezTo>
                  <a:pt x="225" y="89"/>
                  <a:pt x="194" y="68"/>
                  <a:pt x="185" y="61"/>
                </a:cubicBezTo>
                <a:cubicBezTo>
                  <a:pt x="161" y="49"/>
                  <a:pt x="77" y="37"/>
                  <a:pt x="76" y="38"/>
                </a:cubicBezTo>
                <a:cubicBezTo>
                  <a:pt x="77" y="37"/>
                  <a:pt x="78" y="35"/>
                  <a:pt x="79" y="34"/>
                </a:cubicBezTo>
                <a:cubicBezTo>
                  <a:pt x="81" y="31"/>
                  <a:pt x="83" y="27"/>
                  <a:pt x="84" y="23"/>
                </a:cubicBezTo>
                <a:cubicBezTo>
                  <a:pt x="85" y="18"/>
                  <a:pt x="81" y="12"/>
                  <a:pt x="76" y="11"/>
                </a:cubicBezTo>
                <a:cubicBezTo>
                  <a:pt x="73" y="10"/>
                  <a:pt x="69" y="11"/>
                  <a:pt x="66" y="13"/>
                </a:cubicBezTo>
                <a:cubicBezTo>
                  <a:pt x="62" y="17"/>
                  <a:pt x="61" y="22"/>
                  <a:pt x="61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53" y="24"/>
                  <a:pt x="45" y="15"/>
                </a:cubicBezTo>
                <a:cubicBezTo>
                  <a:pt x="39" y="9"/>
                  <a:pt x="33" y="0"/>
                  <a:pt x="26" y="6"/>
                </a:cubicBezTo>
                <a:cubicBezTo>
                  <a:pt x="19" y="13"/>
                  <a:pt x="32" y="27"/>
                  <a:pt x="32" y="27"/>
                </a:cubicBezTo>
                <a:cubicBezTo>
                  <a:pt x="32" y="27"/>
                  <a:pt x="5" y="14"/>
                  <a:pt x="3" y="24"/>
                </a:cubicBezTo>
                <a:cubicBezTo>
                  <a:pt x="0" y="33"/>
                  <a:pt x="23" y="42"/>
                  <a:pt x="23" y="42"/>
                </a:cubicBezTo>
                <a:cubicBezTo>
                  <a:pt x="23" y="42"/>
                  <a:pt x="7" y="43"/>
                  <a:pt x="6" y="51"/>
                </a:cubicBezTo>
                <a:cubicBezTo>
                  <a:pt x="6" y="58"/>
                  <a:pt x="24" y="57"/>
                  <a:pt x="24" y="57"/>
                </a:cubicBezTo>
                <a:cubicBezTo>
                  <a:pt x="24" y="57"/>
                  <a:pt x="9" y="63"/>
                  <a:pt x="15" y="70"/>
                </a:cubicBezTo>
                <a:cubicBezTo>
                  <a:pt x="20" y="77"/>
                  <a:pt x="35" y="71"/>
                  <a:pt x="35" y="71"/>
                </a:cubicBezTo>
                <a:cubicBezTo>
                  <a:pt x="35" y="71"/>
                  <a:pt x="45" y="77"/>
                  <a:pt x="50" y="78"/>
                </a:cubicBezTo>
                <a:cubicBezTo>
                  <a:pt x="56" y="79"/>
                  <a:pt x="67" y="77"/>
                  <a:pt x="67" y="77"/>
                </a:cubicBezTo>
                <a:cubicBezTo>
                  <a:pt x="67" y="77"/>
                  <a:pt x="94" y="127"/>
                  <a:pt x="146" y="132"/>
                </a:cubicBezTo>
                <a:cubicBezTo>
                  <a:pt x="142" y="142"/>
                  <a:pt x="137" y="158"/>
                  <a:pt x="130" y="180"/>
                </a:cubicBezTo>
                <a:cubicBezTo>
                  <a:pt x="129" y="182"/>
                  <a:pt x="129" y="183"/>
                  <a:pt x="128" y="185"/>
                </a:cubicBezTo>
                <a:cubicBezTo>
                  <a:pt x="128" y="185"/>
                  <a:pt x="153" y="198"/>
                  <a:pt x="226" y="199"/>
                </a:cubicBezTo>
                <a:cubicBezTo>
                  <a:pt x="299" y="198"/>
                  <a:pt x="334" y="186"/>
                  <a:pt x="334" y="186"/>
                </a:cubicBezTo>
                <a:cubicBezTo>
                  <a:pt x="334" y="186"/>
                  <a:pt x="334" y="187"/>
                  <a:pt x="335" y="188"/>
                </a:cubicBezTo>
                <a:cubicBezTo>
                  <a:pt x="333" y="183"/>
                  <a:pt x="328" y="166"/>
                  <a:pt x="328" y="166"/>
                </a:cubicBezTo>
                <a:cubicBezTo>
                  <a:pt x="328" y="163"/>
                  <a:pt x="327" y="160"/>
                  <a:pt x="326" y="157"/>
                </a:cubicBezTo>
                <a:cubicBezTo>
                  <a:pt x="379" y="158"/>
                  <a:pt x="411" y="117"/>
                  <a:pt x="411" y="117"/>
                </a:cubicBezTo>
                <a:cubicBezTo>
                  <a:pt x="411" y="117"/>
                  <a:pt x="422" y="121"/>
                  <a:pt x="428" y="120"/>
                </a:cubicBezTo>
                <a:cubicBezTo>
                  <a:pt x="433" y="120"/>
                  <a:pt x="444" y="114"/>
                  <a:pt x="444" y="114"/>
                </a:cubicBezTo>
                <a:cubicBezTo>
                  <a:pt x="444" y="114"/>
                  <a:pt x="458" y="122"/>
                  <a:pt x="464" y="116"/>
                </a:cubicBezTo>
                <a:cubicBezTo>
                  <a:pt x="470" y="110"/>
                  <a:pt x="456" y="102"/>
                  <a:pt x="456" y="102"/>
                </a:cubicBezTo>
                <a:cubicBezTo>
                  <a:pt x="456" y="102"/>
                  <a:pt x="474" y="105"/>
                  <a:pt x="475" y="98"/>
                </a:cubicBezTo>
                <a:cubicBezTo>
                  <a:pt x="475" y="91"/>
                  <a:pt x="459" y="88"/>
                  <a:pt x="459" y="88"/>
                </a:cubicBezTo>
                <a:cubicBezTo>
                  <a:pt x="459" y="88"/>
                  <a:pt x="483" y="81"/>
                  <a:pt x="481" y="71"/>
                </a:cubicBezTo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255"/>
          <p:cNvSpPr>
            <a:spLocks/>
          </p:cNvSpPr>
          <p:nvPr/>
        </p:nvSpPr>
        <p:spPr bwMode="auto">
          <a:xfrm>
            <a:off x="9620572" y="3193477"/>
            <a:ext cx="30851" cy="34036"/>
          </a:xfrm>
          <a:custGeom>
            <a:avLst/>
            <a:gdLst>
              <a:gd name="T0" fmla="*/ 1 w 18"/>
              <a:gd name="T1" fmla="*/ 19 h 19"/>
              <a:gd name="T2" fmla="*/ 16 w 18"/>
              <a:gd name="T3" fmla="*/ 1 h 19"/>
              <a:gd name="T4" fmla="*/ 18 w 18"/>
              <a:gd name="T5" fmla="*/ 2 h 19"/>
              <a:gd name="T6" fmla="*/ 15 w 18"/>
              <a:gd name="T7" fmla="*/ 1 h 19"/>
              <a:gd name="T8" fmla="*/ 5 w 18"/>
              <a:gd name="T9" fmla="*/ 3 h 19"/>
              <a:gd name="T10" fmla="*/ 0 w 18"/>
              <a:gd name="T11" fmla="*/ 17 h 19"/>
              <a:gd name="T12" fmla="*/ 0 w 18"/>
              <a:gd name="T13" fmla="*/ 18 h 19"/>
              <a:gd name="T14" fmla="*/ 1 w 18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9">
                <a:moveTo>
                  <a:pt x="1" y="19"/>
                </a:moveTo>
                <a:cubicBezTo>
                  <a:pt x="1" y="19"/>
                  <a:pt x="2" y="1"/>
                  <a:pt x="16" y="1"/>
                </a:cubicBezTo>
                <a:cubicBezTo>
                  <a:pt x="17" y="2"/>
                  <a:pt x="17" y="2"/>
                  <a:pt x="18" y="2"/>
                </a:cubicBezTo>
                <a:cubicBezTo>
                  <a:pt x="17" y="2"/>
                  <a:pt x="16" y="1"/>
                  <a:pt x="15" y="1"/>
                </a:cubicBezTo>
                <a:cubicBezTo>
                  <a:pt x="12" y="0"/>
                  <a:pt x="8" y="1"/>
                  <a:pt x="5" y="3"/>
                </a:cubicBezTo>
                <a:cubicBezTo>
                  <a:pt x="1" y="7"/>
                  <a:pt x="0" y="12"/>
                  <a:pt x="0" y="17"/>
                </a:cubicBezTo>
                <a:cubicBezTo>
                  <a:pt x="0" y="18"/>
                  <a:pt x="0" y="18"/>
                  <a:pt x="0" y="18"/>
                </a:cubicBezTo>
                <a:lnTo>
                  <a:pt x="1" y="19"/>
                </a:ln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256"/>
          <p:cNvSpPr>
            <a:spLocks/>
          </p:cNvSpPr>
          <p:nvPr/>
        </p:nvSpPr>
        <p:spPr bwMode="auto">
          <a:xfrm>
            <a:off x="9547118" y="3183118"/>
            <a:ext cx="23505" cy="39955"/>
          </a:xfrm>
          <a:custGeom>
            <a:avLst/>
            <a:gdLst>
              <a:gd name="T0" fmla="*/ 11 w 13"/>
              <a:gd name="T1" fmla="*/ 0 h 23"/>
              <a:gd name="T2" fmla="*/ 11 w 13"/>
              <a:gd name="T3" fmla="*/ 0 h 23"/>
              <a:gd name="T4" fmla="*/ 7 w 13"/>
              <a:gd name="T5" fmla="*/ 2 h 23"/>
              <a:gd name="T6" fmla="*/ 13 w 13"/>
              <a:gd name="T7" fmla="*/ 23 h 23"/>
              <a:gd name="T8" fmla="*/ 11 w 13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3"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8" y="1"/>
                  <a:pt x="7" y="2"/>
                </a:cubicBezTo>
                <a:cubicBezTo>
                  <a:pt x="0" y="8"/>
                  <a:pt x="12" y="22"/>
                  <a:pt x="13" y="23"/>
                </a:cubicBezTo>
                <a:cubicBezTo>
                  <a:pt x="11" y="18"/>
                  <a:pt x="5" y="6"/>
                  <a:pt x="11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257"/>
          <p:cNvSpPr>
            <a:spLocks/>
          </p:cNvSpPr>
          <p:nvPr/>
        </p:nvSpPr>
        <p:spPr bwMode="auto">
          <a:xfrm>
            <a:off x="9525082" y="3252669"/>
            <a:ext cx="105775" cy="62151"/>
          </a:xfrm>
          <a:custGeom>
            <a:avLst/>
            <a:gdLst>
              <a:gd name="T0" fmla="*/ 48 w 61"/>
              <a:gd name="T1" fmla="*/ 32 h 35"/>
              <a:gd name="T2" fmla="*/ 33 w 61"/>
              <a:gd name="T3" fmla="*/ 25 h 35"/>
              <a:gd name="T4" fmla="*/ 13 w 61"/>
              <a:gd name="T5" fmla="*/ 24 h 35"/>
              <a:gd name="T6" fmla="*/ 22 w 61"/>
              <a:gd name="T7" fmla="*/ 11 h 35"/>
              <a:gd name="T8" fmla="*/ 4 w 61"/>
              <a:gd name="T9" fmla="*/ 5 h 35"/>
              <a:gd name="T10" fmla="*/ 7 w 61"/>
              <a:gd name="T11" fmla="*/ 0 h 35"/>
              <a:gd name="T12" fmla="*/ 0 w 61"/>
              <a:gd name="T13" fmla="*/ 7 h 35"/>
              <a:gd name="T14" fmla="*/ 18 w 61"/>
              <a:gd name="T15" fmla="*/ 13 h 35"/>
              <a:gd name="T16" fmla="*/ 9 w 61"/>
              <a:gd name="T17" fmla="*/ 26 h 35"/>
              <a:gd name="T18" fmla="*/ 29 w 61"/>
              <a:gd name="T19" fmla="*/ 27 h 35"/>
              <a:gd name="T20" fmla="*/ 44 w 61"/>
              <a:gd name="T21" fmla="*/ 34 h 35"/>
              <a:gd name="T22" fmla="*/ 61 w 61"/>
              <a:gd name="T23" fmla="*/ 33 h 35"/>
              <a:gd name="T24" fmla="*/ 48 w 61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" h="35">
                <a:moveTo>
                  <a:pt x="48" y="32"/>
                </a:moveTo>
                <a:cubicBezTo>
                  <a:pt x="43" y="31"/>
                  <a:pt x="33" y="25"/>
                  <a:pt x="33" y="25"/>
                </a:cubicBezTo>
                <a:cubicBezTo>
                  <a:pt x="33" y="25"/>
                  <a:pt x="18" y="31"/>
                  <a:pt x="13" y="24"/>
                </a:cubicBezTo>
                <a:cubicBezTo>
                  <a:pt x="7" y="18"/>
                  <a:pt x="22" y="11"/>
                  <a:pt x="22" y="11"/>
                </a:cubicBezTo>
                <a:cubicBezTo>
                  <a:pt x="22" y="11"/>
                  <a:pt x="4" y="12"/>
                  <a:pt x="4" y="5"/>
                </a:cubicBezTo>
                <a:cubicBezTo>
                  <a:pt x="4" y="3"/>
                  <a:pt x="6" y="1"/>
                  <a:pt x="7" y="0"/>
                </a:cubicBezTo>
                <a:cubicBezTo>
                  <a:pt x="4" y="1"/>
                  <a:pt x="0" y="3"/>
                  <a:pt x="0" y="7"/>
                </a:cubicBezTo>
                <a:cubicBezTo>
                  <a:pt x="0" y="14"/>
                  <a:pt x="18" y="13"/>
                  <a:pt x="18" y="13"/>
                </a:cubicBezTo>
                <a:cubicBezTo>
                  <a:pt x="18" y="13"/>
                  <a:pt x="3" y="19"/>
                  <a:pt x="9" y="26"/>
                </a:cubicBezTo>
                <a:cubicBezTo>
                  <a:pt x="14" y="33"/>
                  <a:pt x="29" y="27"/>
                  <a:pt x="29" y="27"/>
                </a:cubicBezTo>
                <a:cubicBezTo>
                  <a:pt x="29" y="27"/>
                  <a:pt x="39" y="33"/>
                  <a:pt x="44" y="34"/>
                </a:cubicBezTo>
                <a:cubicBezTo>
                  <a:pt x="50" y="35"/>
                  <a:pt x="61" y="33"/>
                  <a:pt x="61" y="33"/>
                </a:cubicBezTo>
                <a:cubicBezTo>
                  <a:pt x="61" y="33"/>
                  <a:pt x="54" y="33"/>
                  <a:pt x="48" y="32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258"/>
          <p:cNvSpPr>
            <a:spLocks/>
          </p:cNvSpPr>
          <p:nvPr/>
        </p:nvSpPr>
        <p:spPr bwMode="auto">
          <a:xfrm>
            <a:off x="9630856" y="3310380"/>
            <a:ext cx="142502" cy="96186"/>
          </a:xfrm>
          <a:custGeom>
            <a:avLst/>
            <a:gdLst>
              <a:gd name="T0" fmla="*/ 82 w 82"/>
              <a:gd name="T1" fmla="*/ 48 h 55"/>
              <a:gd name="T2" fmla="*/ 0 w 82"/>
              <a:gd name="T3" fmla="*/ 0 h 55"/>
              <a:gd name="T4" fmla="*/ 79 w 82"/>
              <a:gd name="T5" fmla="*/ 55 h 55"/>
              <a:gd name="T6" fmla="*/ 82 w 82"/>
              <a:gd name="T7" fmla="*/ 4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55">
                <a:moveTo>
                  <a:pt x="82" y="48"/>
                </a:moveTo>
                <a:cubicBezTo>
                  <a:pt x="30" y="42"/>
                  <a:pt x="0" y="0"/>
                  <a:pt x="0" y="0"/>
                </a:cubicBezTo>
                <a:cubicBezTo>
                  <a:pt x="0" y="0"/>
                  <a:pt x="27" y="50"/>
                  <a:pt x="79" y="55"/>
                </a:cubicBezTo>
                <a:cubicBezTo>
                  <a:pt x="80" y="53"/>
                  <a:pt x="81" y="50"/>
                  <a:pt x="82" y="48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4" name="Freeform 259"/>
          <p:cNvSpPr>
            <a:spLocks/>
          </p:cNvSpPr>
          <p:nvPr/>
        </p:nvSpPr>
        <p:spPr bwMode="auto">
          <a:xfrm>
            <a:off x="9516267" y="3211235"/>
            <a:ext cx="39666" cy="38474"/>
          </a:xfrm>
          <a:custGeom>
            <a:avLst/>
            <a:gdLst>
              <a:gd name="T0" fmla="*/ 6 w 23"/>
              <a:gd name="T1" fmla="*/ 2 h 22"/>
              <a:gd name="T2" fmla="*/ 6 w 23"/>
              <a:gd name="T3" fmla="*/ 0 h 22"/>
              <a:gd name="T4" fmla="*/ 2 w 23"/>
              <a:gd name="T5" fmla="*/ 4 h 22"/>
              <a:gd name="T6" fmla="*/ 22 w 23"/>
              <a:gd name="T7" fmla="*/ 22 h 22"/>
              <a:gd name="T8" fmla="*/ 6 w 23"/>
              <a:gd name="T9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2">
                <a:moveTo>
                  <a:pt x="6" y="2"/>
                </a:moveTo>
                <a:cubicBezTo>
                  <a:pt x="6" y="1"/>
                  <a:pt x="6" y="1"/>
                  <a:pt x="6" y="0"/>
                </a:cubicBezTo>
                <a:cubicBezTo>
                  <a:pt x="4" y="1"/>
                  <a:pt x="2" y="1"/>
                  <a:pt x="2" y="4"/>
                </a:cubicBezTo>
                <a:cubicBezTo>
                  <a:pt x="0" y="12"/>
                  <a:pt x="16" y="20"/>
                  <a:pt x="22" y="22"/>
                </a:cubicBezTo>
                <a:cubicBezTo>
                  <a:pt x="23" y="22"/>
                  <a:pt x="3" y="11"/>
                  <a:pt x="6" y="2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5" name="Freeform 260"/>
          <p:cNvSpPr>
            <a:spLocks/>
          </p:cNvSpPr>
          <p:nvPr/>
        </p:nvSpPr>
        <p:spPr bwMode="auto">
          <a:xfrm>
            <a:off x="10297824" y="3261548"/>
            <a:ext cx="23505" cy="38474"/>
          </a:xfrm>
          <a:custGeom>
            <a:avLst/>
            <a:gdLst>
              <a:gd name="T0" fmla="*/ 4 w 14"/>
              <a:gd name="T1" fmla="*/ 0 h 22"/>
              <a:gd name="T2" fmla="*/ 4 w 14"/>
              <a:gd name="T3" fmla="*/ 0 h 22"/>
              <a:gd name="T4" fmla="*/ 8 w 14"/>
              <a:gd name="T5" fmla="*/ 2 h 22"/>
              <a:gd name="T6" fmla="*/ 0 w 14"/>
              <a:gd name="T7" fmla="*/ 22 h 22"/>
              <a:gd name="T8" fmla="*/ 4 w 14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2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7" y="1"/>
                  <a:pt x="8" y="2"/>
                </a:cubicBezTo>
                <a:cubicBezTo>
                  <a:pt x="14" y="9"/>
                  <a:pt x="1" y="21"/>
                  <a:pt x="0" y="22"/>
                </a:cubicBezTo>
                <a:cubicBezTo>
                  <a:pt x="3" y="18"/>
                  <a:pt x="10" y="6"/>
                  <a:pt x="4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6" name="Freeform 261"/>
          <p:cNvSpPr>
            <a:spLocks/>
          </p:cNvSpPr>
          <p:nvPr/>
        </p:nvSpPr>
        <p:spPr bwMode="auto">
          <a:xfrm>
            <a:off x="10227308" y="3335537"/>
            <a:ext cx="110182" cy="53272"/>
          </a:xfrm>
          <a:custGeom>
            <a:avLst/>
            <a:gdLst>
              <a:gd name="T0" fmla="*/ 13 w 64"/>
              <a:gd name="T1" fmla="*/ 27 h 31"/>
              <a:gd name="T2" fmla="*/ 30 w 64"/>
              <a:gd name="T3" fmla="*/ 21 h 31"/>
              <a:gd name="T4" fmla="*/ 49 w 64"/>
              <a:gd name="T5" fmla="*/ 23 h 31"/>
              <a:gd name="T6" fmla="*/ 41 w 64"/>
              <a:gd name="T7" fmla="*/ 9 h 31"/>
              <a:gd name="T8" fmla="*/ 60 w 64"/>
              <a:gd name="T9" fmla="*/ 5 h 31"/>
              <a:gd name="T10" fmla="*/ 57 w 64"/>
              <a:gd name="T11" fmla="*/ 0 h 31"/>
              <a:gd name="T12" fmla="*/ 64 w 64"/>
              <a:gd name="T13" fmla="*/ 7 h 31"/>
              <a:gd name="T14" fmla="*/ 45 w 64"/>
              <a:gd name="T15" fmla="*/ 11 h 31"/>
              <a:gd name="T16" fmla="*/ 53 w 64"/>
              <a:gd name="T17" fmla="*/ 25 h 31"/>
              <a:gd name="T18" fmla="*/ 33 w 64"/>
              <a:gd name="T19" fmla="*/ 23 h 31"/>
              <a:gd name="T20" fmla="*/ 17 w 64"/>
              <a:gd name="T21" fmla="*/ 29 h 31"/>
              <a:gd name="T22" fmla="*/ 0 w 64"/>
              <a:gd name="T23" fmla="*/ 26 h 31"/>
              <a:gd name="T24" fmla="*/ 13 w 64"/>
              <a:gd name="T25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31">
                <a:moveTo>
                  <a:pt x="13" y="27"/>
                </a:moveTo>
                <a:cubicBezTo>
                  <a:pt x="19" y="26"/>
                  <a:pt x="30" y="21"/>
                  <a:pt x="30" y="21"/>
                </a:cubicBezTo>
                <a:cubicBezTo>
                  <a:pt x="30" y="21"/>
                  <a:pt x="43" y="29"/>
                  <a:pt x="49" y="23"/>
                </a:cubicBezTo>
                <a:cubicBezTo>
                  <a:pt x="55" y="17"/>
                  <a:pt x="41" y="9"/>
                  <a:pt x="41" y="9"/>
                </a:cubicBezTo>
                <a:cubicBezTo>
                  <a:pt x="41" y="9"/>
                  <a:pt x="60" y="12"/>
                  <a:pt x="60" y="5"/>
                </a:cubicBezTo>
                <a:cubicBezTo>
                  <a:pt x="60" y="3"/>
                  <a:pt x="59" y="1"/>
                  <a:pt x="57" y="0"/>
                </a:cubicBezTo>
                <a:cubicBezTo>
                  <a:pt x="61" y="1"/>
                  <a:pt x="64" y="4"/>
                  <a:pt x="64" y="7"/>
                </a:cubicBezTo>
                <a:cubicBezTo>
                  <a:pt x="63" y="14"/>
                  <a:pt x="45" y="11"/>
                  <a:pt x="45" y="11"/>
                </a:cubicBezTo>
                <a:cubicBezTo>
                  <a:pt x="45" y="11"/>
                  <a:pt x="59" y="19"/>
                  <a:pt x="53" y="25"/>
                </a:cubicBezTo>
                <a:cubicBezTo>
                  <a:pt x="47" y="31"/>
                  <a:pt x="33" y="23"/>
                  <a:pt x="33" y="23"/>
                </a:cubicBezTo>
                <a:cubicBezTo>
                  <a:pt x="33" y="23"/>
                  <a:pt x="22" y="29"/>
                  <a:pt x="17" y="29"/>
                </a:cubicBezTo>
                <a:cubicBezTo>
                  <a:pt x="11" y="30"/>
                  <a:pt x="0" y="26"/>
                  <a:pt x="0" y="26"/>
                </a:cubicBezTo>
                <a:cubicBezTo>
                  <a:pt x="0" y="26"/>
                  <a:pt x="8" y="27"/>
                  <a:pt x="13" y="27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7" name="Freeform 262"/>
          <p:cNvSpPr>
            <a:spLocks/>
          </p:cNvSpPr>
          <p:nvPr/>
        </p:nvSpPr>
        <p:spPr bwMode="auto">
          <a:xfrm>
            <a:off x="10075991" y="3381410"/>
            <a:ext cx="151317" cy="71030"/>
          </a:xfrm>
          <a:custGeom>
            <a:avLst/>
            <a:gdLst>
              <a:gd name="T0" fmla="*/ 0 w 87"/>
              <a:gd name="T1" fmla="*/ 33 h 41"/>
              <a:gd name="T2" fmla="*/ 87 w 87"/>
              <a:gd name="T3" fmla="*/ 0 h 41"/>
              <a:gd name="T4" fmla="*/ 2 w 87"/>
              <a:gd name="T5" fmla="*/ 40 h 41"/>
              <a:gd name="T6" fmla="*/ 0 w 87"/>
              <a:gd name="T7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41">
                <a:moveTo>
                  <a:pt x="0" y="33"/>
                </a:moveTo>
                <a:cubicBezTo>
                  <a:pt x="52" y="33"/>
                  <a:pt x="87" y="0"/>
                  <a:pt x="87" y="0"/>
                </a:cubicBezTo>
                <a:cubicBezTo>
                  <a:pt x="87" y="0"/>
                  <a:pt x="55" y="41"/>
                  <a:pt x="2" y="40"/>
                </a:cubicBezTo>
                <a:cubicBezTo>
                  <a:pt x="2" y="38"/>
                  <a:pt x="1" y="35"/>
                  <a:pt x="0" y="33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8" name="Freeform 263"/>
          <p:cNvSpPr>
            <a:spLocks/>
          </p:cNvSpPr>
          <p:nvPr/>
        </p:nvSpPr>
        <p:spPr bwMode="auto">
          <a:xfrm>
            <a:off x="10308108" y="3295582"/>
            <a:ext cx="41135" cy="34036"/>
          </a:xfrm>
          <a:custGeom>
            <a:avLst/>
            <a:gdLst>
              <a:gd name="T0" fmla="*/ 20 w 24"/>
              <a:gd name="T1" fmla="*/ 1 h 20"/>
              <a:gd name="T2" fmla="*/ 19 w 24"/>
              <a:gd name="T3" fmla="*/ 0 h 20"/>
              <a:gd name="T4" fmla="*/ 23 w 24"/>
              <a:gd name="T5" fmla="*/ 3 h 20"/>
              <a:gd name="T6" fmla="*/ 1 w 24"/>
              <a:gd name="T7" fmla="*/ 20 h 20"/>
              <a:gd name="T8" fmla="*/ 20 w 24"/>
              <a:gd name="T9" fmla="*/ 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0">
                <a:moveTo>
                  <a:pt x="20" y="1"/>
                </a:moveTo>
                <a:cubicBezTo>
                  <a:pt x="20" y="1"/>
                  <a:pt x="19" y="0"/>
                  <a:pt x="19" y="0"/>
                </a:cubicBezTo>
                <a:cubicBezTo>
                  <a:pt x="21" y="0"/>
                  <a:pt x="23" y="1"/>
                  <a:pt x="23" y="3"/>
                </a:cubicBezTo>
                <a:cubicBezTo>
                  <a:pt x="24" y="12"/>
                  <a:pt x="7" y="18"/>
                  <a:pt x="1" y="20"/>
                </a:cubicBezTo>
                <a:cubicBezTo>
                  <a:pt x="0" y="20"/>
                  <a:pt x="21" y="11"/>
                  <a:pt x="20" y="1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9" name="Freeform 264"/>
          <p:cNvSpPr>
            <a:spLocks/>
          </p:cNvSpPr>
          <p:nvPr/>
        </p:nvSpPr>
        <p:spPr bwMode="auto">
          <a:xfrm>
            <a:off x="9714594" y="3590060"/>
            <a:ext cx="0" cy="148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rgbClr val="6F94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0" name="Freeform 265"/>
          <p:cNvSpPr>
            <a:spLocks/>
          </p:cNvSpPr>
          <p:nvPr/>
        </p:nvSpPr>
        <p:spPr bwMode="auto">
          <a:xfrm>
            <a:off x="9705780" y="3499792"/>
            <a:ext cx="427506" cy="217529"/>
          </a:xfrm>
          <a:custGeom>
            <a:avLst/>
            <a:gdLst>
              <a:gd name="T0" fmla="*/ 238 w 247"/>
              <a:gd name="T1" fmla="*/ 17 h 125"/>
              <a:gd name="T2" fmla="*/ 224 w 247"/>
              <a:gd name="T3" fmla="*/ 1 h 125"/>
              <a:gd name="T4" fmla="*/ 116 w 247"/>
              <a:gd name="T5" fmla="*/ 14 h 125"/>
              <a:gd name="T6" fmla="*/ 18 w 247"/>
              <a:gd name="T7" fmla="*/ 0 h 125"/>
              <a:gd name="T8" fmla="*/ 7 w 247"/>
              <a:gd name="T9" fmla="*/ 15 h 125"/>
              <a:gd name="T10" fmla="*/ 5 w 247"/>
              <a:gd name="T11" fmla="*/ 53 h 125"/>
              <a:gd name="T12" fmla="*/ 56 w 247"/>
              <a:gd name="T13" fmla="*/ 80 h 125"/>
              <a:gd name="T14" fmla="*/ 77 w 247"/>
              <a:gd name="T15" fmla="*/ 120 h 125"/>
              <a:gd name="T16" fmla="*/ 116 w 247"/>
              <a:gd name="T17" fmla="*/ 125 h 125"/>
              <a:gd name="T18" fmla="*/ 173 w 247"/>
              <a:gd name="T19" fmla="*/ 120 h 125"/>
              <a:gd name="T20" fmla="*/ 193 w 247"/>
              <a:gd name="T21" fmla="*/ 80 h 125"/>
              <a:gd name="T22" fmla="*/ 245 w 247"/>
              <a:gd name="T23" fmla="*/ 55 h 125"/>
              <a:gd name="T24" fmla="*/ 238 w 247"/>
              <a:gd name="T25" fmla="*/ 1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7" h="125">
                <a:moveTo>
                  <a:pt x="238" y="17"/>
                </a:moveTo>
                <a:cubicBezTo>
                  <a:pt x="232" y="5"/>
                  <a:pt x="224" y="1"/>
                  <a:pt x="224" y="1"/>
                </a:cubicBezTo>
                <a:cubicBezTo>
                  <a:pt x="224" y="1"/>
                  <a:pt x="189" y="13"/>
                  <a:pt x="116" y="14"/>
                </a:cubicBezTo>
                <a:cubicBezTo>
                  <a:pt x="43" y="13"/>
                  <a:pt x="18" y="0"/>
                  <a:pt x="18" y="0"/>
                </a:cubicBezTo>
                <a:cubicBezTo>
                  <a:pt x="18" y="0"/>
                  <a:pt x="11" y="5"/>
                  <a:pt x="7" y="15"/>
                </a:cubicBezTo>
                <a:cubicBezTo>
                  <a:pt x="0" y="33"/>
                  <a:pt x="5" y="53"/>
                  <a:pt x="5" y="53"/>
                </a:cubicBezTo>
                <a:cubicBezTo>
                  <a:pt x="5" y="53"/>
                  <a:pt x="30" y="51"/>
                  <a:pt x="56" y="80"/>
                </a:cubicBezTo>
                <a:cubicBezTo>
                  <a:pt x="79" y="105"/>
                  <a:pt x="77" y="120"/>
                  <a:pt x="77" y="120"/>
                </a:cubicBezTo>
                <a:cubicBezTo>
                  <a:pt x="77" y="120"/>
                  <a:pt x="80" y="125"/>
                  <a:pt x="116" y="125"/>
                </a:cubicBezTo>
                <a:cubicBezTo>
                  <a:pt x="155" y="125"/>
                  <a:pt x="173" y="120"/>
                  <a:pt x="173" y="120"/>
                </a:cubicBezTo>
                <a:cubicBezTo>
                  <a:pt x="173" y="120"/>
                  <a:pt x="171" y="105"/>
                  <a:pt x="193" y="80"/>
                </a:cubicBezTo>
                <a:cubicBezTo>
                  <a:pt x="219" y="51"/>
                  <a:pt x="245" y="55"/>
                  <a:pt x="245" y="55"/>
                </a:cubicBezTo>
                <a:cubicBezTo>
                  <a:pt x="245" y="55"/>
                  <a:pt x="247" y="36"/>
                  <a:pt x="238" y="17"/>
                </a:cubicBezTo>
              </a:path>
            </a:pathLst>
          </a:custGeom>
          <a:solidFill>
            <a:srgbClr val="EA6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1" name="Freeform 266"/>
          <p:cNvSpPr>
            <a:spLocks/>
          </p:cNvSpPr>
          <p:nvPr/>
        </p:nvSpPr>
        <p:spPr bwMode="auto">
          <a:xfrm>
            <a:off x="9710187" y="3499792"/>
            <a:ext cx="421630" cy="93227"/>
          </a:xfrm>
          <a:custGeom>
            <a:avLst/>
            <a:gdLst>
              <a:gd name="T0" fmla="*/ 4 w 243"/>
              <a:gd name="T1" fmla="*/ 25 h 54"/>
              <a:gd name="T2" fmla="*/ 15 w 243"/>
              <a:gd name="T3" fmla="*/ 9 h 54"/>
              <a:gd name="T4" fmla="*/ 113 w 243"/>
              <a:gd name="T5" fmla="*/ 24 h 54"/>
              <a:gd name="T6" fmla="*/ 221 w 243"/>
              <a:gd name="T7" fmla="*/ 11 h 54"/>
              <a:gd name="T8" fmla="*/ 235 w 243"/>
              <a:gd name="T9" fmla="*/ 27 h 54"/>
              <a:gd name="T10" fmla="*/ 242 w 243"/>
              <a:gd name="T11" fmla="*/ 54 h 54"/>
              <a:gd name="T12" fmla="*/ 235 w 243"/>
              <a:gd name="T13" fmla="*/ 17 h 54"/>
              <a:gd name="T14" fmla="*/ 221 w 243"/>
              <a:gd name="T15" fmla="*/ 1 h 54"/>
              <a:gd name="T16" fmla="*/ 113 w 243"/>
              <a:gd name="T17" fmla="*/ 14 h 54"/>
              <a:gd name="T18" fmla="*/ 15 w 243"/>
              <a:gd name="T19" fmla="*/ 0 h 54"/>
              <a:gd name="T20" fmla="*/ 4 w 243"/>
              <a:gd name="T21" fmla="*/ 15 h 54"/>
              <a:gd name="T22" fmla="*/ 0 w 243"/>
              <a:gd name="T23" fmla="*/ 42 h 54"/>
              <a:gd name="T24" fmla="*/ 4 w 243"/>
              <a:gd name="T25" fmla="*/ 2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54">
                <a:moveTo>
                  <a:pt x="4" y="25"/>
                </a:moveTo>
                <a:cubicBezTo>
                  <a:pt x="8" y="15"/>
                  <a:pt x="15" y="9"/>
                  <a:pt x="15" y="9"/>
                </a:cubicBezTo>
                <a:cubicBezTo>
                  <a:pt x="15" y="9"/>
                  <a:pt x="40" y="23"/>
                  <a:pt x="113" y="24"/>
                </a:cubicBezTo>
                <a:cubicBezTo>
                  <a:pt x="186" y="23"/>
                  <a:pt x="221" y="11"/>
                  <a:pt x="221" y="11"/>
                </a:cubicBezTo>
                <a:cubicBezTo>
                  <a:pt x="221" y="11"/>
                  <a:pt x="229" y="15"/>
                  <a:pt x="235" y="27"/>
                </a:cubicBezTo>
                <a:cubicBezTo>
                  <a:pt x="240" y="37"/>
                  <a:pt x="242" y="47"/>
                  <a:pt x="242" y="54"/>
                </a:cubicBezTo>
                <a:cubicBezTo>
                  <a:pt x="242" y="49"/>
                  <a:pt x="243" y="33"/>
                  <a:pt x="235" y="17"/>
                </a:cubicBezTo>
                <a:cubicBezTo>
                  <a:pt x="229" y="5"/>
                  <a:pt x="221" y="1"/>
                  <a:pt x="221" y="1"/>
                </a:cubicBezTo>
                <a:cubicBezTo>
                  <a:pt x="221" y="1"/>
                  <a:pt x="186" y="13"/>
                  <a:pt x="113" y="14"/>
                </a:cubicBezTo>
                <a:cubicBezTo>
                  <a:pt x="40" y="13"/>
                  <a:pt x="15" y="0"/>
                  <a:pt x="15" y="0"/>
                </a:cubicBezTo>
                <a:cubicBezTo>
                  <a:pt x="15" y="0"/>
                  <a:pt x="8" y="5"/>
                  <a:pt x="4" y="15"/>
                </a:cubicBezTo>
                <a:cubicBezTo>
                  <a:pt x="0" y="25"/>
                  <a:pt x="0" y="35"/>
                  <a:pt x="0" y="42"/>
                </a:cubicBezTo>
                <a:cubicBezTo>
                  <a:pt x="1" y="37"/>
                  <a:pt x="2" y="31"/>
                  <a:pt x="4" y="25"/>
                </a:cubicBezTo>
              </a:path>
            </a:pathLst>
          </a:custGeom>
          <a:solidFill>
            <a:srgbClr val="CF4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2" name="Freeform 267"/>
          <p:cNvSpPr>
            <a:spLocks/>
          </p:cNvSpPr>
          <p:nvPr/>
        </p:nvSpPr>
        <p:spPr bwMode="auto">
          <a:xfrm>
            <a:off x="9714594" y="3581181"/>
            <a:ext cx="415754" cy="150938"/>
          </a:xfrm>
          <a:custGeom>
            <a:avLst/>
            <a:gdLst>
              <a:gd name="T0" fmla="*/ 188 w 240"/>
              <a:gd name="T1" fmla="*/ 25 h 86"/>
              <a:gd name="T2" fmla="*/ 162 w 240"/>
              <a:gd name="T3" fmla="*/ 64 h 86"/>
              <a:gd name="T4" fmla="*/ 111 w 240"/>
              <a:gd name="T5" fmla="*/ 76 h 86"/>
              <a:gd name="T6" fmla="*/ 16 w 240"/>
              <a:gd name="T7" fmla="*/ 6 h 86"/>
              <a:gd name="T8" fmla="*/ 0 w 240"/>
              <a:gd name="T9" fmla="*/ 6 h 86"/>
              <a:gd name="T10" fmla="*/ 51 w 240"/>
              <a:gd name="T11" fmla="*/ 33 h 86"/>
              <a:gd name="T12" fmla="*/ 72 w 240"/>
              <a:gd name="T13" fmla="*/ 75 h 86"/>
              <a:gd name="T14" fmla="*/ 113 w 240"/>
              <a:gd name="T15" fmla="*/ 84 h 86"/>
              <a:gd name="T16" fmla="*/ 168 w 240"/>
              <a:gd name="T17" fmla="*/ 75 h 86"/>
              <a:gd name="T18" fmla="*/ 188 w 240"/>
              <a:gd name="T19" fmla="*/ 33 h 86"/>
              <a:gd name="T20" fmla="*/ 240 w 240"/>
              <a:gd name="T21" fmla="*/ 8 h 86"/>
              <a:gd name="T22" fmla="*/ 188 w 240"/>
              <a:gd name="T23" fmla="*/ 2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0" h="86">
                <a:moveTo>
                  <a:pt x="188" y="25"/>
                </a:moveTo>
                <a:cubicBezTo>
                  <a:pt x="164" y="47"/>
                  <a:pt x="162" y="64"/>
                  <a:pt x="162" y="64"/>
                </a:cubicBezTo>
                <a:cubicBezTo>
                  <a:pt x="162" y="64"/>
                  <a:pt x="150" y="76"/>
                  <a:pt x="111" y="76"/>
                </a:cubicBezTo>
                <a:cubicBezTo>
                  <a:pt x="75" y="76"/>
                  <a:pt x="58" y="11"/>
                  <a:pt x="16" y="6"/>
                </a:cubicBezTo>
                <a:cubicBezTo>
                  <a:pt x="16" y="6"/>
                  <a:pt x="0" y="5"/>
                  <a:pt x="0" y="6"/>
                </a:cubicBezTo>
                <a:cubicBezTo>
                  <a:pt x="0" y="6"/>
                  <a:pt x="25" y="4"/>
                  <a:pt x="51" y="33"/>
                </a:cubicBezTo>
                <a:cubicBezTo>
                  <a:pt x="74" y="58"/>
                  <a:pt x="72" y="75"/>
                  <a:pt x="72" y="75"/>
                </a:cubicBezTo>
                <a:cubicBezTo>
                  <a:pt x="72" y="75"/>
                  <a:pt x="77" y="82"/>
                  <a:pt x="113" y="84"/>
                </a:cubicBezTo>
                <a:cubicBezTo>
                  <a:pt x="153" y="86"/>
                  <a:pt x="168" y="75"/>
                  <a:pt x="168" y="75"/>
                </a:cubicBezTo>
                <a:cubicBezTo>
                  <a:pt x="168" y="75"/>
                  <a:pt x="166" y="58"/>
                  <a:pt x="188" y="33"/>
                </a:cubicBezTo>
                <a:cubicBezTo>
                  <a:pt x="214" y="4"/>
                  <a:pt x="240" y="8"/>
                  <a:pt x="240" y="8"/>
                </a:cubicBezTo>
                <a:cubicBezTo>
                  <a:pt x="240" y="8"/>
                  <a:pt x="215" y="0"/>
                  <a:pt x="188" y="25"/>
                </a:cubicBezTo>
              </a:path>
            </a:pathLst>
          </a:custGeom>
          <a:solidFill>
            <a:srgbClr val="CF4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3" name="Freeform 268"/>
          <p:cNvSpPr>
            <a:spLocks/>
          </p:cNvSpPr>
          <p:nvPr/>
        </p:nvSpPr>
        <p:spPr bwMode="auto">
          <a:xfrm>
            <a:off x="9716064" y="3587100"/>
            <a:ext cx="414284" cy="127262"/>
          </a:xfrm>
          <a:custGeom>
            <a:avLst/>
            <a:gdLst>
              <a:gd name="T0" fmla="*/ 18 w 239"/>
              <a:gd name="T1" fmla="*/ 0 h 73"/>
              <a:gd name="T2" fmla="*/ 0 w 239"/>
              <a:gd name="T3" fmla="*/ 2 h 73"/>
              <a:gd name="T4" fmla="*/ 3 w 239"/>
              <a:gd name="T5" fmla="*/ 2 h 73"/>
              <a:gd name="T6" fmla="*/ 15 w 239"/>
              <a:gd name="T7" fmla="*/ 3 h 73"/>
              <a:gd name="T8" fmla="*/ 110 w 239"/>
              <a:gd name="T9" fmla="*/ 73 h 73"/>
              <a:gd name="T10" fmla="*/ 161 w 239"/>
              <a:gd name="T11" fmla="*/ 61 h 73"/>
              <a:gd name="T12" fmla="*/ 187 w 239"/>
              <a:gd name="T13" fmla="*/ 22 h 73"/>
              <a:gd name="T14" fmla="*/ 228 w 239"/>
              <a:gd name="T15" fmla="*/ 4 h 73"/>
              <a:gd name="T16" fmla="*/ 239 w 239"/>
              <a:gd name="T17" fmla="*/ 5 h 73"/>
              <a:gd name="T18" fmla="*/ 221 w 239"/>
              <a:gd name="T19" fmla="*/ 2 h 73"/>
              <a:gd name="T20" fmla="*/ 173 w 239"/>
              <a:gd name="T21" fmla="*/ 25 h 73"/>
              <a:gd name="T22" fmla="*/ 155 w 239"/>
              <a:gd name="T23" fmla="*/ 57 h 73"/>
              <a:gd name="T24" fmla="*/ 131 w 239"/>
              <a:gd name="T25" fmla="*/ 61 h 73"/>
              <a:gd name="T26" fmla="*/ 59 w 239"/>
              <a:gd name="T27" fmla="*/ 20 h 73"/>
              <a:gd name="T28" fmla="*/ 18 w 239"/>
              <a:gd name="T2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9" h="73">
                <a:moveTo>
                  <a:pt x="18" y="0"/>
                </a:moveTo>
                <a:cubicBezTo>
                  <a:pt x="10" y="0"/>
                  <a:pt x="3" y="1"/>
                  <a:pt x="0" y="2"/>
                </a:cubicBezTo>
                <a:cubicBezTo>
                  <a:pt x="1" y="2"/>
                  <a:pt x="2" y="2"/>
                  <a:pt x="3" y="2"/>
                </a:cubicBezTo>
                <a:cubicBezTo>
                  <a:pt x="8" y="2"/>
                  <a:pt x="15" y="3"/>
                  <a:pt x="15" y="3"/>
                </a:cubicBezTo>
                <a:cubicBezTo>
                  <a:pt x="57" y="8"/>
                  <a:pt x="74" y="73"/>
                  <a:pt x="110" y="73"/>
                </a:cubicBezTo>
                <a:cubicBezTo>
                  <a:pt x="149" y="73"/>
                  <a:pt x="161" y="61"/>
                  <a:pt x="161" y="61"/>
                </a:cubicBezTo>
                <a:cubicBezTo>
                  <a:pt x="161" y="61"/>
                  <a:pt x="163" y="44"/>
                  <a:pt x="187" y="22"/>
                </a:cubicBezTo>
                <a:cubicBezTo>
                  <a:pt x="203" y="7"/>
                  <a:pt x="219" y="4"/>
                  <a:pt x="228" y="4"/>
                </a:cubicBezTo>
                <a:cubicBezTo>
                  <a:pt x="235" y="4"/>
                  <a:pt x="239" y="5"/>
                  <a:pt x="239" y="5"/>
                </a:cubicBezTo>
                <a:cubicBezTo>
                  <a:pt x="239" y="5"/>
                  <a:pt x="232" y="2"/>
                  <a:pt x="221" y="2"/>
                </a:cubicBezTo>
                <a:cubicBezTo>
                  <a:pt x="208" y="2"/>
                  <a:pt x="189" y="7"/>
                  <a:pt x="173" y="25"/>
                </a:cubicBezTo>
                <a:cubicBezTo>
                  <a:pt x="152" y="49"/>
                  <a:pt x="155" y="57"/>
                  <a:pt x="155" y="57"/>
                </a:cubicBezTo>
                <a:cubicBezTo>
                  <a:pt x="155" y="57"/>
                  <a:pt x="146" y="61"/>
                  <a:pt x="131" y="61"/>
                </a:cubicBezTo>
                <a:cubicBezTo>
                  <a:pt x="112" y="61"/>
                  <a:pt x="85" y="54"/>
                  <a:pt x="59" y="20"/>
                </a:cubicBezTo>
                <a:cubicBezTo>
                  <a:pt x="47" y="4"/>
                  <a:pt x="30" y="0"/>
                  <a:pt x="18" y="0"/>
                </a:cubicBezTo>
              </a:path>
            </a:pathLst>
          </a:custGeom>
          <a:solidFill>
            <a:srgbClr val="F6BD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4" name="Freeform 269"/>
          <p:cNvSpPr>
            <a:spLocks/>
          </p:cNvSpPr>
          <p:nvPr/>
        </p:nvSpPr>
        <p:spPr bwMode="auto">
          <a:xfrm>
            <a:off x="9714594" y="3590060"/>
            <a:ext cx="1470" cy="148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0"/>
                </a:cubicBezTo>
              </a:path>
            </a:pathLst>
          </a:custGeom>
          <a:solidFill>
            <a:srgbClr val="E6A9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5" name="Freeform 270"/>
          <p:cNvSpPr>
            <a:spLocks/>
          </p:cNvSpPr>
          <p:nvPr/>
        </p:nvSpPr>
        <p:spPr bwMode="auto">
          <a:xfrm>
            <a:off x="10171482" y="3558984"/>
            <a:ext cx="11753" cy="17757"/>
          </a:xfrm>
          <a:custGeom>
            <a:avLst/>
            <a:gdLst>
              <a:gd name="T0" fmla="*/ 4 w 7"/>
              <a:gd name="T1" fmla="*/ 0 h 10"/>
              <a:gd name="T2" fmla="*/ 0 w 7"/>
              <a:gd name="T3" fmla="*/ 10 h 10"/>
              <a:gd name="T4" fmla="*/ 4 w 7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0">
                <a:moveTo>
                  <a:pt x="4" y="0"/>
                </a:moveTo>
                <a:cubicBezTo>
                  <a:pt x="4" y="0"/>
                  <a:pt x="7" y="9"/>
                  <a:pt x="0" y="10"/>
                </a:cubicBezTo>
                <a:cubicBezTo>
                  <a:pt x="0" y="10"/>
                  <a:pt x="3" y="7"/>
                  <a:pt x="4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6" name="Freeform 271"/>
          <p:cNvSpPr>
            <a:spLocks/>
          </p:cNvSpPr>
          <p:nvPr/>
        </p:nvSpPr>
        <p:spPr bwMode="auto">
          <a:xfrm>
            <a:off x="10123002" y="3536788"/>
            <a:ext cx="168946" cy="230846"/>
          </a:xfrm>
          <a:custGeom>
            <a:avLst/>
            <a:gdLst>
              <a:gd name="T0" fmla="*/ 5 w 98"/>
              <a:gd name="T1" fmla="*/ 10 h 133"/>
              <a:gd name="T2" fmla="*/ 18 w 98"/>
              <a:gd name="T3" fmla="*/ 0 h 133"/>
              <a:gd name="T4" fmla="*/ 32 w 98"/>
              <a:gd name="T5" fmla="*/ 13 h 133"/>
              <a:gd name="T6" fmla="*/ 50 w 98"/>
              <a:gd name="T7" fmla="*/ 13 h 133"/>
              <a:gd name="T8" fmla="*/ 57 w 98"/>
              <a:gd name="T9" fmla="*/ 11 h 133"/>
              <a:gd name="T10" fmla="*/ 68 w 98"/>
              <a:gd name="T11" fmla="*/ 20 h 133"/>
              <a:gd name="T12" fmla="*/ 68 w 98"/>
              <a:gd name="T13" fmla="*/ 20 h 133"/>
              <a:gd name="T14" fmla="*/ 71 w 98"/>
              <a:gd name="T15" fmla="*/ 20 h 133"/>
              <a:gd name="T16" fmla="*/ 83 w 98"/>
              <a:gd name="T17" fmla="*/ 31 h 133"/>
              <a:gd name="T18" fmla="*/ 83 w 98"/>
              <a:gd name="T19" fmla="*/ 54 h 133"/>
              <a:gd name="T20" fmla="*/ 43 w 98"/>
              <a:gd name="T21" fmla="*/ 131 h 133"/>
              <a:gd name="T22" fmla="*/ 14 w 98"/>
              <a:gd name="T23" fmla="*/ 120 h 133"/>
              <a:gd name="T24" fmla="*/ 9 w 98"/>
              <a:gd name="T25" fmla="*/ 76 h 133"/>
              <a:gd name="T26" fmla="*/ 8 w 98"/>
              <a:gd name="T27" fmla="*/ 51 h 133"/>
              <a:gd name="T28" fmla="*/ 5 w 98"/>
              <a:gd name="T29" fmla="*/ 1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" h="133">
                <a:moveTo>
                  <a:pt x="5" y="10"/>
                </a:moveTo>
                <a:cubicBezTo>
                  <a:pt x="7" y="4"/>
                  <a:pt x="12" y="0"/>
                  <a:pt x="18" y="0"/>
                </a:cubicBezTo>
                <a:cubicBezTo>
                  <a:pt x="26" y="0"/>
                  <a:pt x="32" y="6"/>
                  <a:pt x="32" y="13"/>
                </a:cubicBezTo>
                <a:cubicBezTo>
                  <a:pt x="36" y="5"/>
                  <a:pt x="47" y="7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8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9" y="20"/>
                  <a:pt x="70" y="20"/>
                  <a:pt x="71" y="20"/>
                </a:cubicBezTo>
                <a:cubicBezTo>
                  <a:pt x="84" y="20"/>
                  <a:pt x="83" y="31"/>
                  <a:pt x="83" y="31"/>
                </a:cubicBezTo>
                <a:cubicBezTo>
                  <a:pt x="92" y="32"/>
                  <a:pt x="98" y="45"/>
                  <a:pt x="83" y="54"/>
                </a:cubicBezTo>
                <a:cubicBezTo>
                  <a:pt x="81" y="70"/>
                  <a:pt x="76" y="125"/>
                  <a:pt x="43" y="131"/>
                </a:cubicBezTo>
                <a:cubicBezTo>
                  <a:pt x="31" y="133"/>
                  <a:pt x="21" y="130"/>
                  <a:pt x="14" y="120"/>
                </a:cubicBezTo>
                <a:cubicBezTo>
                  <a:pt x="6" y="107"/>
                  <a:pt x="8" y="91"/>
                  <a:pt x="9" y="76"/>
                </a:cubicBezTo>
                <a:cubicBezTo>
                  <a:pt x="11" y="66"/>
                  <a:pt x="11" y="57"/>
                  <a:pt x="8" y="51"/>
                </a:cubicBezTo>
                <a:cubicBezTo>
                  <a:pt x="2" y="43"/>
                  <a:pt x="0" y="27"/>
                  <a:pt x="5" y="10"/>
                </a:cubicBezTo>
                <a:close/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7" name="Freeform 272"/>
          <p:cNvSpPr>
            <a:spLocks/>
          </p:cNvSpPr>
          <p:nvPr/>
        </p:nvSpPr>
        <p:spPr bwMode="auto">
          <a:xfrm>
            <a:off x="10171482" y="3582660"/>
            <a:ext cx="60233" cy="41434"/>
          </a:xfrm>
          <a:custGeom>
            <a:avLst/>
            <a:gdLst>
              <a:gd name="T0" fmla="*/ 0 w 35"/>
              <a:gd name="T1" fmla="*/ 9 h 23"/>
              <a:gd name="T2" fmla="*/ 18 w 35"/>
              <a:gd name="T3" fmla="*/ 12 h 23"/>
              <a:gd name="T4" fmla="*/ 35 w 35"/>
              <a:gd name="T5" fmla="*/ 23 h 23"/>
              <a:gd name="T6" fmla="*/ 0 w 35"/>
              <a:gd name="T7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23">
                <a:moveTo>
                  <a:pt x="0" y="9"/>
                </a:moveTo>
                <a:cubicBezTo>
                  <a:pt x="0" y="9"/>
                  <a:pt x="8" y="8"/>
                  <a:pt x="18" y="12"/>
                </a:cubicBezTo>
                <a:cubicBezTo>
                  <a:pt x="27" y="16"/>
                  <a:pt x="35" y="23"/>
                  <a:pt x="35" y="23"/>
                </a:cubicBezTo>
                <a:cubicBezTo>
                  <a:pt x="18" y="0"/>
                  <a:pt x="0" y="9"/>
                  <a:pt x="0" y="9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9" name="Freeform 273"/>
          <p:cNvSpPr>
            <a:spLocks/>
          </p:cNvSpPr>
          <p:nvPr/>
        </p:nvSpPr>
        <p:spPr bwMode="auto">
          <a:xfrm>
            <a:off x="10178827" y="3590060"/>
            <a:ext cx="117527" cy="176095"/>
          </a:xfrm>
          <a:custGeom>
            <a:avLst/>
            <a:gdLst>
              <a:gd name="T0" fmla="*/ 4 w 68"/>
              <a:gd name="T1" fmla="*/ 100 h 101"/>
              <a:gd name="T2" fmla="*/ 46 w 68"/>
              <a:gd name="T3" fmla="*/ 21 h 101"/>
              <a:gd name="T4" fmla="*/ 51 w 68"/>
              <a:gd name="T5" fmla="*/ 0 h 101"/>
              <a:gd name="T6" fmla="*/ 51 w 68"/>
              <a:gd name="T7" fmla="*/ 23 h 101"/>
              <a:gd name="T8" fmla="*/ 11 w 68"/>
              <a:gd name="T9" fmla="*/ 100 h 101"/>
              <a:gd name="T10" fmla="*/ 0 w 68"/>
              <a:gd name="T11" fmla="*/ 100 h 101"/>
              <a:gd name="T12" fmla="*/ 4 w 68"/>
              <a:gd name="T13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01">
                <a:moveTo>
                  <a:pt x="4" y="100"/>
                </a:moveTo>
                <a:cubicBezTo>
                  <a:pt x="38" y="94"/>
                  <a:pt x="45" y="38"/>
                  <a:pt x="46" y="21"/>
                </a:cubicBezTo>
                <a:cubicBezTo>
                  <a:pt x="68" y="8"/>
                  <a:pt x="51" y="0"/>
                  <a:pt x="51" y="0"/>
                </a:cubicBezTo>
                <a:cubicBezTo>
                  <a:pt x="60" y="1"/>
                  <a:pt x="66" y="14"/>
                  <a:pt x="51" y="23"/>
                </a:cubicBezTo>
                <a:cubicBezTo>
                  <a:pt x="49" y="39"/>
                  <a:pt x="44" y="94"/>
                  <a:pt x="11" y="100"/>
                </a:cubicBezTo>
                <a:cubicBezTo>
                  <a:pt x="7" y="101"/>
                  <a:pt x="4" y="101"/>
                  <a:pt x="0" y="100"/>
                </a:cubicBezTo>
                <a:cubicBezTo>
                  <a:pt x="2" y="100"/>
                  <a:pt x="3" y="100"/>
                  <a:pt x="4" y="10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0" name="Freeform 274"/>
          <p:cNvSpPr>
            <a:spLocks/>
          </p:cNvSpPr>
          <p:nvPr/>
        </p:nvSpPr>
        <p:spPr bwMode="auto">
          <a:xfrm>
            <a:off x="10250813" y="3590060"/>
            <a:ext cx="19099" cy="17757"/>
          </a:xfrm>
          <a:custGeom>
            <a:avLst/>
            <a:gdLst>
              <a:gd name="T0" fmla="*/ 9 w 11"/>
              <a:gd name="T1" fmla="*/ 0 h 10"/>
              <a:gd name="T2" fmla="*/ 0 w 11"/>
              <a:gd name="T3" fmla="*/ 9 h 10"/>
              <a:gd name="T4" fmla="*/ 9 w 11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0">
                <a:moveTo>
                  <a:pt x="9" y="0"/>
                </a:moveTo>
                <a:cubicBezTo>
                  <a:pt x="9" y="0"/>
                  <a:pt x="11" y="10"/>
                  <a:pt x="0" y="9"/>
                </a:cubicBezTo>
                <a:cubicBezTo>
                  <a:pt x="0" y="9"/>
                  <a:pt x="5" y="9"/>
                  <a:pt x="9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1" name="Freeform 275"/>
          <p:cNvSpPr>
            <a:spLocks/>
          </p:cNvSpPr>
          <p:nvPr/>
        </p:nvSpPr>
        <p:spPr bwMode="auto">
          <a:xfrm>
            <a:off x="10231715" y="3570822"/>
            <a:ext cx="17629" cy="19238"/>
          </a:xfrm>
          <a:custGeom>
            <a:avLst/>
            <a:gdLst>
              <a:gd name="T0" fmla="*/ 5 w 10"/>
              <a:gd name="T1" fmla="*/ 0 h 11"/>
              <a:gd name="T2" fmla="*/ 0 w 10"/>
              <a:gd name="T3" fmla="*/ 11 h 11"/>
              <a:gd name="T4" fmla="*/ 5 w 10"/>
              <a:gd name="T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1">
                <a:moveTo>
                  <a:pt x="5" y="0"/>
                </a:moveTo>
                <a:cubicBezTo>
                  <a:pt x="5" y="0"/>
                  <a:pt x="5" y="9"/>
                  <a:pt x="0" y="11"/>
                </a:cubicBezTo>
                <a:cubicBezTo>
                  <a:pt x="0" y="11"/>
                  <a:pt x="10" y="10"/>
                  <a:pt x="5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2" name="Freeform 276"/>
          <p:cNvSpPr>
            <a:spLocks/>
          </p:cNvSpPr>
          <p:nvPr/>
        </p:nvSpPr>
        <p:spPr bwMode="auto">
          <a:xfrm>
            <a:off x="10205271" y="3558984"/>
            <a:ext cx="14691" cy="20717"/>
          </a:xfrm>
          <a:custGeom>
            <a:avLst/>
            <a:gdLst>
              <a:gd name="T0" fmla="*/ 2 w 8"/>
              <a:gd name="T1" fmla="*/ 0 h 12"/>
              <a:gd name="T2" fmla="*/ 0 w 8"/>
              <a:gd name="T3" fmla="*/ 12 h 12"/>
              <a:gd name="T4" fmla="*/ 2 w 8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2">
                <a:moveTo>
                  <a:pt x="2" y="0"/>
                </a:moveTo>
                <a:cubicBezTo>
                  <a:pt x="2" y="0"/>
                  <a:pt x="8" y="9"/>
                  <a:pt x="0" y="12"/>
                </a:cubicBezTo>
                <a:cubicBezTo>
                  <a:pt x="0" y="12"/>
                  <a:pt x="4" y="7"/>
                  <a:pt x="2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3" name="Freeform 277"/>
          <p:cNvSpPr>
            <a:spLocks/>
          </p:cNvSpPr>
          <p:nvPr/>
        </p:nvSpPr>
        <p:spPr bwMode="auto">
          <a:xfrm>
            <a:off x="9551525" y="3538267"/>
            <a:ext cx="168946" cy="232327"/>
          </a:xfrm>
          <a:custGeom>
            <a:avLst/>
            <a:gdLst>
              <a:gd name="T0" fmla="*/ 92 w 98"/>
              <a:gd name="T1" fmla="*/ 10 h 133"/>
              <a:gd name="T2" fmla="*/ 79 w 98"/>
              <a:gd name="T3" fmla="*/ 0 h 133"/>
              <a:gd name="T4" fmla="*/ 66 w 98"/>
              <a:gd name="T5" fmla="*/ 13 h 133"/>
              <a:gd name="T6" fmla="*/ 47 w 98"/>
              <a:gd name="T7" fmla="*/ 13 h 133"/>
              <a:gd name="T8" fmla="*/ 40 w 98"/>
              <a:gd name="T9" fmla="*/ 11 h 133"/>
              <a:gd name="T10" fmla="*/ 29 w 98"/>
              <a:gd name="T11" fmla="*/ 19 h 133"/>
              <a:gd name="T12" fmla="*/ 29 w 98"/>
              <a:gd name="T13" fmla="*/ 19 h 133"/>
              <a:gd name="T14" fmla="*/ 27 w 98"/>
              <a:gd name="T15" fmla="*/ 19 h 133"/>
              <a:gd name="T16" fmla="*/ 15 w 98"/>
              <a:gd name="T17" fmla="*/ 31 h 133"/>
              <a:gd name="T18" fmla="*/ 15 w 98"/>
              <a:gd name="T19" fmla="*/ 53 h 133"/>
              <a:gd name="T20" fmla="*/ 55 w 98"/>
              <a:gd name="T21" fmla="*/ 131 h 133"/>
              <a:gd name="T22" fmla="*/ 83 w 98"/>
              <a:gd name="T23" fmla="*/ 120 h 133"/>
              <a:gd name="T24" fmla="*/ 88 w 98"/>
              <a:gd name="T25" fmla="*/ 76 h 133"/>
              <a:gd name="T26" fmla="*/ 90 w 98"/>
              <a:gd name="T27" fmla="*/ 51 h 133"/>
              <a:gd name="T28" fmla="*/ 92 w 98"/>
              <a:gd name="T29" fmla="*/ 1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" h="133">
                <a:moveTo>
                  <a:pt x="92" y="10"/>
                </a:moveTo>
                <a:cubicBezTo>
                  <a:pt x="91" y="4"/>
                  <a:pt x="86" y="0"/>
                  <a:pt x="79" y="0"/>
                </a:cubicBezTo>
                <a:cubicBezTo>
                  <a:pt x="72" y="0"/>
                  <a:pt x="66" y="6"/>
                  <a:pt x="66" y="13"/>
                </a:cubicBezTo>
                <a:cubicBezTo>
                  <a:pt x="61" y="5"/>
                  <a:pt x="51" y="6"/>
                  <a:pt x="47" y="13"/>
                </a:cubicBezTo>
                <a:cubicBezTo>
                  <a:pt x="45" y="11"/>
                  <a:pt x="43" y="11"/>
                  <a:pt x="40" y="11"/>
                </a:cubicBezTo>
                <a:cubicBezTo>
                  <a:pt x="35" y="11"/>
                  <a:pt x="30" y="14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7" y="19"/>
                </a:cubicBezTo>
                <a:cubicBezTo>
                  <a:pt x="14" y="19"/>
                  <a:pt x="15" y="31"/>
                  <a:pt x="15" y="31"/>
                </a:cubicBezTo>
                <a:cubicBezTo>
                  <a:pt x="5" y="31"/>
                  <a:pt x="0" y="45"/>
                  <a:pt x="15" y="53"/>
                </a:cubicBezTo>
                <a:cubicBezTo>
                  <a:pt x="16" y="70"/>
                  <a:pt x="21" y="125"/>
                  <a:pt x="55" y="131"/>
                </a:cubicBezTo>
                <a:cubicBezTo>
                  <a:pt x="66" y="133"/>
                  <a:pt x="77" y="129"/>
                  <a:pt x="83" y="120"/>
                </a:cubicBezTo>
                <a:cubicBezTo>
                  <a:pt x="92" y="106"/>
                  <a:pt x="90" y="90"/>
                  <a:pt x="88" y="76"/>
                </a:cubicBezTo>
                <a:cubicBezTo>
                  <a:pt x="87" y="66"/>
                  <a:pt x="86" y="56"/>
                  <a:pt x="90" y="51"/>
                </a:cubicBezTo>
                <a:cubicBezTo>
                  <a:pt x="95" y="42"/>
                  <a:pt x="98" y="27"/>
                  <a:pt x="92" y="10"/>
                </a:cubicBezTo>
                <a:close/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4" name="Freeform 278"/>
          <p:cNvSpPr>
            <a:spLocks/>
          </p:cNvSpPr>
          <p:nvPr/>
        </p:nvSpPr>
        <p:spPr bwMode="auto">
          <a:xfrm>
            <a:off x="9610289" y="3582660"/>
            <a:ext cx="61702" cy="41434"/>
          </a:xfrm>
          <a:custGeom>
            <a:avLst/>
            <a:gdLst>
              <a:gd name="T0" fmla="*/ 36 w 36"/>
              <a:gd name="T1" fmla="*/ 10 h 23"/>
              <a:gd name="T2" fmla="*/ 18 w 36"/>
              <a:gd name="T3" fmla="*/ 13 h 23"/>
              <a:gd name="T4" fmla="*/ 0 w 36"/>
              <a:gd name="T5" fmla="*/ 23 h 23"/>
              <a:gd name="T6" fmla="*/ 36 w 36"/>
              <a:gd name="T7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3">
                <a:moveTo>
                  <a:pt x="36" y="10"/>
                </a:moveTo>
                <a:cubicBezTo>
                  <a:pt x="36" y="10"/>
                  <a:pt x="27" y="9"/>
                  <a:pt x="18" y="13"/>
                </a:cubicBezTo>
                <a:cubicBezTo>
                  <a:pt x="8" y="17"/>
                  <a:pt x="0" y="23"/>
                  <a:pt x="0" y="23"/>
                </a:cubicBezTo>
                <a:cubicBezTo>
                  <a:pt x="17" y="0"/>
                  <a:pt x="36" y="10"/>
                  <a:pt x="36" y="1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5" name="Freeform 279"/>
          <p:cNvSpPr>
            <a:spLocks/>
          </p:cNvSpPr>
          <p:nvPr/>
        </p:nvSpPr>
        <p:spPr bwMode="auto">
          <a:xfrm>
            <a:off x="9547118" y="3591539"/>
            <a:ext cx="116059" cy="174615"/>
          </a:xfrm>
          <a:custGeom>
            <a:avLst/>
            <a:gdLst>
              <a:gd name="T0" fmla="*/ 63 w 67"/>
              <a:gd name="T1" fmla="*/ 100 h 100"/>
              <a:gd name="T2" fmla="*/ 21 w 67"/>
              <a:gd name="T3" fmla="*/ 21 h 100"/>
              <a:gd name="T4" fmla="*/ 17 w 67"/>
              <a:gd name="T5" fmla="*/ 0 h 100"/>
              <a:gd name="T6" fmla="*/ 17 w 67"/>
              <a:gd name="T7" fmla="*/ 22 h 100"/>
              <a:gd name="T8" fmla="*/ 57 w 67"/>
              <a:gd name="T9" fmla="*/ 100 h 100"/>
              <a:gd name="T10" fmla="*/ 67 w 67"/>
              <a:gd name="T11" fmla="*/ 100 h 100"/>
              <a:gd name="T12" fmla="*/ 63 w 67"/>
              <a:gd name="T1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100">
                <a:moveTo>
                  <a:pt x="63" y="100"/>
                </a:moveTo>
                <a:cubicBezTo>
                  <a:pt x="29" y="94"/>
                  <a:pt x="23" y="38"/>
                  <a:pt x="21" y="21"/>
                </a:cubicBezTo>
                <a:cubicBezTo>
                  <a:pt x="0" y="8"/>
                  <a:pt x="17" y="0"/>
                  <a:pt x="17" y="0"/>
                </a:cubicBezTo>
                <a:cubicBezTo>
                  <a:pt x="7" y="0"/>
                  <a:pt x="2" y="14"/>
                  <a:pt x="17" y="22"/>
                </a:cubicBezTo>
                <a:cubicBezTo>
                  <a:pt x="18" y="39"/>
                  <a:pt x="23" y="94"/>
                  <a:pt x="57" y="100"/>
                </a:cubicBezTo>
                <a:cubicBezTo>
                  <a:pt x="60" y="100"/>
                  <a:pt x="64" y="100"/>
                  <a:pt x="67" y="100"/>
                </a:cubicBezTo>
                <a:cubicBezTo>
                  <a:pt x="66" y="100"/>
                  <a:pt x="64" y="100"/>
                  <a:pt x="63" y="10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6" name="Freeform 280"/>
          <p:cNvSpPr>
            <a:spLocks/>
          </p:cNvSpPr>
          <p:nvPr/>
        </p:nvSpPr>
        <p:spPr bwMode="auto">
          <a:xfrm>
            <a:off x="9573561" y="3591539"/>
            <a:ext cx="17629" cy="16278"/>
          </a:xfrm>
          <a:custGeom>
            <a:avLst/>
            <a:gdLst>
              <a:gd name="T0" fmla="*/ 2 w 10"/>
              <a:gd name="T1" fmla="*/ 0 h 9"/>
              <a:gd name="T2" fmla="*/ 10 w 10"/>
              <a:gd name="T3" fmla="*/ 8 h 9"/>
              <a:gd name="T4" fmla="*/ 2 w 10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9">
                <a:moveTo>
                  <a:pt x="2" y="0"/>
                </a:moveTo>
                <a:cubicBezTo>
                  <a:pt x="2" y="0"/>
                  <a:pt x="0" y="9"/>
                  <a:pt x="10" y="8"/>
                </a:cubicBezTo>
                <a:cubicBezTo>
                  <a:pt x="10" y="8"/>
                  <a:pt x="5" y="9"/>
                  <a:pt x="2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7" name="Freeform 281"/>
          <p:cNvSpPr>
            <a:spLocks/>
          </p:cNvSpPr>
          <p:nvPr/>
        </p:nvSpPr>
        <p:spPr bwMode="auto">
          <a:xfrm>
            <a:off x="9592660" y="3570822"/>
            <a:ext cx="17629" cy="20717"/>
          </a:xfrm>
          <a:custGeom>
            <a:avLst/>
            <a:gdLst>
              <a:gd name="T0" fmla="*/ 5 w 10"/>
              <a:gd name="T1" fmla="*/ 0 h 12"/>
              <a:gd name="T2" fmla="*/ 10 w 10"/>
              <a:gd name="T3" fmla="*/ 12 h 12"/>
              <a:gd name="T4" fmla="*/ 5 w 10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2">
                <a:moveTo>
                  <a:pt x="5" y="0"/>
                </a:moveTo>
                <a:cubicBezTo>
                  <a:pt x="5" y="0"/>
                  <a:pt x="5" y="10"/>
                  <a:pt x="10" y="12"/>
                </a:cubicBezTo>
                <a:cubicBezTo>
                  <a:pt x="10" y="12"/>
                  <a:pt x="0" y="11"/>
                  <a:pt x="5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8" name="Freeform 282"/>
          <p:cNvSpPr>
            <a:spLocks/>
          </p:cNvSpPr>
          <p:nvPr/>
        </p:nvSpPr>
        <p:spPr bwMode="auto">
          <a:xfrm>
            <a:off x="9622042" y="3560464"/>
            <a:ext cx="14691" cy="19238"/>
          </a:xfrm>
          <a:custGeom>
            <a:avLst/>
            <a:gdLst>
              <a:gd name="T0" fmla="*/ 6 w 8"/>
              <a:gd name="T1" fmla="*/ 0 h 11"/>
              <a:gd name="T2" fmla="*/ 8 w 8"/>
              <a:gd name="T3" fmla="*/ 11 h 11"/>
              <a:gd name="T4" fmla="*/ 6 w 8"/>
              <a:gd name="T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1">
                <a:moveTo>
                  <a:pt x="6" y="0"/>
                </a:moveTo>
                <a:cubicBezTo>
                  <a:pt x="6" y="0"/>
                  <a:pt x="0" y="9"/>
                  <a:pt x="8" y="11"/>
                </a:cubicBezTo>
                <a:cubicBezTo>
                  <a:pt x="8" y="11"/>
                  <a:pt x="4" y="6"/>
                  <a:pt x="6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9" name="Freeform 283"/>
          <p:cNvSpPr>
            <a:spLocks/>
          </p:cNvSpPr>
          <p:nvPr/>
        </p:nvSpPr>
        <p:spPr bwMode="auto">
          <a:xfrm>
            <a:off x="9658769" y="3560464"/>
            <a:ext cx="13222" cy="17757"/>
          </a:xfrm>
          <a:custGeom>
            <a:avLst/>
            <a:gdLst>
              <a:gd name="T0" fmla="*/ 4 w 8"/>
              <a:gd name="T1" fmla="*/ 0 h 10"/>
              <a:gd name="T2" fmla="*/ 8 w 8"/>
              <a:gd name="T3" fmla="*/ 10 h 10"/>
              <a:gd name="T4" fmla="*/ 4 w 8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4" y="0"/>
                  <a:pt x="0" y="8"/>
                  <a:pt x="8" y="10"/>
                </a:cubicBezTo>
                <a:cubicBezTo>
                  <a:pt x="8" y="10"/>
                  <a:pt x="4" y="7"/>
                  <a:pt x="4" y="0"/>
                </a:cubicBezTo>
                <a:close/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0" name="Oval 284"/>
          <p:cNvSpPr>
            <a:spLocks noChangeArrowheads="1"/>
          </p:cNvSpPr>
          <p:nvPr/>
        </p:nvSpPr>
        <p:spPr bwMode="auto">
          <a:xfrm>
            <a:off x="9833591" y="3387329"/>
            <a:ext cx="16160" cy="16278"/>
          </a:xfrm>
          <a:prstGeom prst="ellipse">
            <a:avLst/>
          </a:prstGeom>
          <a:solidFill>
            <a:srgbClr val="F0C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1" name="Oval 285"/>
          <p:cNvSpPr>
            <a:spLocks noChangeArrowheads="1"/>
          </p:cNvSpPr>
          <p:nvPr/>
        </p:nvSpPr>
        <p:spPr bwMode="auto">
          <a:xfrm>
            <a:off x="10011351" y="3396208"/>
            <a:ext cx="16160" cy="14798"/>
          </a:xfrm>
          <a:prstGeom prst="ellipse">
            <a:avLst/>
          </a:prstGeom>
          <a:solidFill>
            <a:srgbClr val="F0C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2" name="Freeform 286"/>
          <p:cNvSpPr>
            <a:spLocks/>
          </p:cNvSpPr>
          <p:nvPr/>
        </p:nvSpPr>
        <p:spPr bwMode="auto">
          <a:xfrm>
            <a:off x="9632325" y="2663714"/>
            <a:ext cx="677252" cy="682181"/>
          </a:xfrm>
          <a:custGeom>
            <a:avLst/>
            <a:gdLst>
              <a:gd name="T0" fmla="*/ 378 w 391"/>
              <a:gd name="T1" fmla="*/ 218 h 391"/>
              <a:gd name="T2" fmla="*/ 173 w 391"/>
              <a:gd name="T3" fmla="*/ 378 h 391"/>
              <a:gd name="T4" fmla="*/ 12 w 391"/>
              <a:gd name="T5" fmla="*/ 173 h 391"/>
              <a:gd name="T6" fmla="*/ 218 w 391"/>
              <a:gd name="T7" fmla="*/ 12 h 391"/>
              <a:gd name="T8" fmla="*/ 378 w 391"/>
              <a:gd name="T9" fmla="*/ 218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391">
                <a:moveTo>
                  <a:pt x="378" y="218"/>
                </a:moveTo>
                <a:cubicBezTo>
                  <a:pt x="366" y="319"/>
                  <a:pt x="274" y="391"/>
                  <a:pt x="173" y="378"/>
                </a:cubicBezTo>
                <a:cubicBezTo>
                  <a:pt x="72" y="366"/>
                  <a:pt x="0" y="274"/>
                  <a:pt x="12" y="173"/>
                </a:cubicBezTo>
                <a:cubicBezTo>
                  <a:pt x="25" y="72"/>
                  <a:pt x="117" y="0"/>
                  <a:pt x="218" y="12"/>
                </a:cubicBezTo>
                <a:cubicBezTo>
                  <a:pt x="319" y="25"/>
                  <a:pt x="391" y="117"/>
                  <a:pt x="378" y="218"/>
                </a:cubicBezTo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3" name="Freeform 287"/>
          <p:cNvSpPr>
            <a:spLocks/>
          </p:cNvSpPr>
          <p:nvPr/>
        </p:nvSpPr>
        <p:spPr bwMode="auto">
          <a:xfrm>
            <a:off x="10219962" y="3033661"/>
            <a:ext cx="123404" cy="130221"/>
          </a:xfrm>
          <a:custGeom>
            <a:avLst/>
            <a:gdLst>
              <a:gd name="T0" fmla="*/ 60 w 71"/>
              <a:gd name="T1" fmla="*/ 56 h 75"/>
              <a:gd name="T2" fmla="*/ 16 w 71"/>
              <a:gd name="T3" fmla="*/ 66 h 75"/>
              <a:gd name="T4" fmla="*/ 11 w 71"/>
              <a:gd name="T5" fmla="*/ 20 h 75"/>
              <a:gd name="T6" fmla="*/ 56 w 71"/>
              <a:gd name="T7" fmla="*/ 10 h 75"/>
              <a:gd name="T8" fmla="*/ 60 w 71"/>
              <a:gd name="T9" fmla="*/ 5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5">
                <a:moveTo>
                  <a:pt x="60" y="56"/>
                </a:moveTo>
                <a:cubicBezTo>
                  <a:pt x="49" y="71"/>
                  <a:pt x="29" y="75"/>
                  <a:pt x="16" y="66"/>
                </a:cubicBezTo>
                <a:cubicBezTo>
                  <a:pt x="2" y="56"/>
                  <a:pt x="0" y="35"/>
                  <a:pt x="11" y="20"/>
                </a:cubicBezTo>
                <a:cubicBezTo>
                  <a:pt x="22" y="5"/>
                  <a:pt x="42" y="0"/>
                  <a:pt x="56" y="10"/>
                </a:cubicBezTo>
                <a:cubicBezTo>
                  <a:pt x="69" y="20"/>
                  <a:pt x="71" y="40"/>
                  <a:pt x="60" y="56"/>
                </a:cubicBezTo>
                <a:close/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4" name="Freeform 288"/>
          <p:cNvSpPr>
            <a:spLocks/>
          </p:cNvSpPr>
          <p:nvPr/>
        </p:nvSpPr>
        <p:spPr bwMode="auto">
          <a:xfrm>
            <a:off x="9688151" y="3152043"/>
            <a:ext cx="565601" cy="187933"/>
          </a:xfrm>
          <a:custGeom>
            <a:avLst/>
            <a:gdLst>
              <a:gd name="T0" fmla="*/ 138 w 327"/>
              <a:gd name="T1" fmla="*/ 92 h 108"/>
              <a:gd name="T2" fmla="*/ 0 w 327"/>
              <a:gd name="T3" fmla="*/ 0 h 108"/>
              <a:gd name="T4" fmla="*/ 141 w 327"/>
              <a:gd name="T5" fmla="*/ 98 h 108"/>
              <a:gd name="T6" fmla="*/ 327 w 327"/>
              <a:gd name="T7" fmla="*/ 0 h 108"/>
              <a:gd name="T8" fmla="*/ 283 w 327"/>
              <a:gd name="T9" fmla="*/ 47 h 108"/>
              <a:gd name="T10" fmla="*/ 138 w 327"/>
              <a:gd name="T11" fmla="*/ 9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7" h="108">
                <a:moveTo>
                  <a:pt x="138" y="92"/>
                </a:moveTo>
                <a:cubicBezTo>
                  <a:pt x="78" y="85"/>
                  <a:pt x="28" y="49"/>
                  <a:pt x="0" y="0"/>
                </a:cubicBezTo>
                <a:cubicBezTo>
                  <a:pt x="27" y="52"/>
                  <a:pt x="78" y="91"/>
                  <a:pt x="141" y="98"/>
                </a:cubicBezTo>
                <a:cubicBezTo>
                  <a:pt x="220" y="108"/>
                  <a:pt x="293" y="67"/>
                  <a:pt x="327" y="0"/>
                </a:cubicBezTo>
                <a:cubicBezTo>
                  <a:pt x="326" y="0"/>
                  <a:pt x="312" y="23"/>
                  <a:pt x="283" y="47"/>
                </a:cubicBezTo>
                <a:cubicBezTo>
                  <a:pt x="251" y="73"/>
                  <a:pt x="203" y="99"/>
                  <a:pt x="138" y="92"/>
                </a:cubicBezTo>
              </a:path>
            </a:pathLst>
          </a:custGeom>
          <a:solidFill>
            <a:srgbClr val="E5C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5" name="Freeform 289"/>
          <p:cNvSpPr>
            <a:spLocks/>
          </p:cNvSpPr>
          <p:nvPr/>
        </p:nvSpPr>
        <p:spPr bwMode="auto">
          <a:xfrm>
            <a:off x="9592660" y="2995186"/>
            <a:ext cx="123404" cy="130221"/>
          </a:xfrm>
          <a:custGeom>
            <a:avLst/>
            <a:gdLst>
              <a:gd name="T0" fmla="*/ 12 w 71"/>
              <a:gd name="T1" fmla="*/ 56 h 75"/>
              <a:gd name="T2" fmla="*/ 57 w 71"/>
              <a:gd name="T3" fmla="*/ 64 h 75"/>
              <a:gd name="T4" fmla="*/ 59 w 71"/>
              <a:gd name="T5" fmla="*/ 18 h 75"/>
              <a:gd name="T6" fmla="*/ 14 w 71"/>
              <a:gd name="T7" fmla="*/ 10 h 75"/>
              <a:gd name="T8" fmla="*/ 12 w 71"/>
              <a:gd name="T9" fmla="*/ 5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5">
                <a:moveTo>
                  <a:pt x="12" y="56"/>
                </a:moveTo>
                <a:cubicBezTo>
                  <a:pt x="24" y="71"/>
                  <a:pt x="44" y="75"/>
                  <a:pt x="57" y="64"/>
                </a:cubicBezTo>
                <a:cubicBezTo>
                  <a:pt x="70" y="54"/>
                  <a:pt x="71" y="33"/>
                  <a:pt x="59" y="18"/>
                </a:cubicBezTo>
                <a:cubicBezTo>
                  <a:pt x="48" y="4"/>
                  <a:pt x="27" y="0"/>
                  <a:pt x="14" y="10"/>
                </a:cubicBezTo>
                <a:cubicBezTo>
                  <a:pt x="1" y="21"/>
                  <a:pt x="0" y="41"/>
                  <a:pt x="12" y="56"/>
                </a:cubicBezTo>
                <a:close/>
              </a:path>
            </a:pathLst>
          </a:custGeom>
          <a:solidFill>
            <a:srgbClr val="FBD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6" name="Freeform 290"/>
          <p:cNvSpPr>
            <a:spLocks/>
          </p:cNvSpPr>
          <p:nvPr/>
        </p:nvSpPr>
        <p:spPr bwMode="auto">
          <a:xfrm>
            <a:off x="9623511" y="3033661"/>
            <a:ext cx="36728" cy="50313"/>
          </a:xfrm>
          <a:custGeom>
            <a:avLst/>
            <a:gdLst>
              <a:gd name="T0" fmla="*/ 6 w 21"/>
              <a:gd name="T1" fmla="*/ 3 h 29"/>
              <a:gd name="T2" fmla="*/ 5 w 21"/>
              <a:gd name="T3" fmla="*/ 22 h 29"/>
              <a:gd name="T4" fmla="*/ 21 w 21"/>
              <a:gd name="T5" fmla="*/ 27 h 29"/>
              <a:gd name="T6" fmla="*/ 17 w 21"/>
              <a:gd name="T7" fmla="*/ 1 h 29"/>
              <a:gd name="T8" fmla="*/ 6 w 21"/>
              <a:gd name="T9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9">
                <a:moveTo>
                  <a:pt x="6" y="3"/>
                </a:moveTo>
                <a:cubicBezTo>
                  <a:pt x="1" y="8"/>
                  <a:pt x="0" y="16"/>
                  <a:pt x="5" y="22"/>
                </a:cubicBezTo>
                <a:cubicBezTo>
                  <a:pt x="9" y="27"/>
                  <a:pt x="16" y="29"/>
                  <a:pt x="21" y="27"/>
                </a:cubicBezTo>
                <a:cubicBezTo>
                  <a:pt x="19" y="19"/>
                  <a:pt x="18" y="10"/>
                  <a:pt x="17" y="1"/>
                </a:cubicBezTo>
                <a:cubicBezTo>
                  <a:pt x="13" y="0"/>
                  <a:pt x="9" y="1"/>
                  <a:pt x="6" y="3"/>
                </a:cubicBezTo>
                <a:close/>
              </a:path>
            </a:pathLst>
          </a:custGeom>
          <a:solidFill>
            <a:srgbClr val="E6B7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7" name="Freeform 291"/>
          <p:cNvSpPr>
            <a:spLocks/>
          </p:cNvSpPr>
          <p:nvPr/>
        </p:nvSpPr>
        <p:spPr bwMode="auto">
          <a:xfrm>
            <a:off x="9752791" y="3052897"/>
            <a:ext cx="85207" cy="44394"/>
          </a:xfrm>
          <a:custGeom>
            <a:avLst/>
            <a:gdLst>
              <a:gd name="T0" fmla="*/ 20 w 50"/>
              <a:gd name="T1" fmla="*/ 0 h 26"/>
              <a:gd name="T2" fmla="*/ 2 w 50"/>
              <a:gd name="T3" fmla="*/ 9 h 26"/>
              <a:gd name="T4" fmla="*/ 23 w 50"/>
              <a:gd name="T5" fmla="*/ 26 h 26"/>
              <a:gd name="T6" fmla="*/ 31 w 50"/>
              <a:gd name="T7" fmla="*/ 26 h 26"/>
              <a:gd name="T8" fmla="*/ 48 w 50"/>
              <a:gd name="T9" fmla="*/ 17 h 26"/>
              <a:gd name="T10" fmla="*/ 27 w 50"/>
              <a:gd name="T11" fmla="*/ 1 h 26"/>
              <a:gd name="T12" fmla="*/ 20 w 50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26">
                <a:moveTo>
                  <a:pt x="20" y="0"/>
                </a:moveTo>
                <a:cubicBezTo>
                  <a:pt x="10" y="0"/>
                  <a:pt x="3" y="4"/>
                  <a:pt x="2" y="9"/>
                </a:cubicBezTo>
                <a:cubicBezTo>
                  <a:pt x="0" y="16"/>
                  <a:pt x="10" y="23"/>
                  <a:pt x="23" y="26"/>
                </a:cubicBezTo>
                <a:cubicBezTo>
                  <a:pt x="26" y="26"/>
                  <a:pt x="28" y="26"/>
                  <a:pt x="31" y="26"/>
                </a:cubicBezTo>
                <a:cubicBezTo>
                  <a:pt x="40" y="26"/>
                  <a:pt x="48" y="23"/>
                  <a:pt x="48" y="17"/>
                </a:cubicBezTo>
                <a:cubicBezTo>
                  <a:pt x="50" y="11"/>
                  <a:pt x="40" y="3"/>
                  <a:pt x="27" y="1"/>
                </a:cubicBezTo>
                <a:cubicBezTo>
                  <a:pt x="25" y="0"/>
                  <a:pt x="22" y="0"/>
                  <a:pt x="20" y="0"/>
                </a:cubicBezTo>
              </a:path>
            </a:pathLst>
          </a:custGeom>
          <a:solidFill>
            <a:srgbClr val="F7B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8" name="Freeform 292"/>
          <p:cNvSpPr>
            <a:spLocks/>
          </p:cNvSpPr>
          <p:nvPr/>
        </p:nvSpPr>
        <p:spPr bwMode="auto">
          <a:xfrm>
            <a:off x="9917329" y="3061776"/>
            <a:ext cx="51419" cy="72510"/>
          </a:xfrm>
          <a:custGeom>
            <a:avLst/>
            <a:gdLst>
              <a:gd name="T0" fmla="*/ 23 w 30"/>
              <a:gd name="T1" fmla="*/ 0 h 42"/>
              <a:gd name="T2" fmla="*/ 3 w 30"/>
              <a:gd name="T3" fmla="*/ 15 h 42"/>
              <a:gd name="T4" fmla="*/ 7 w 30"/>
              <a:gd name="T5" fmla="*/ 34 h 42"/>
              <a:gd name="T6" fmla="*/ 30 w 30"/>
              <a:gd name="T7" fmla="*/ 38 h 42"/>
              <a:gd name="T8" fmla="*/ 23 w 30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42">
                <a:moveTo>
                  <a:pt x="23" y="0"/>
                </a:moveTo>
                <a:cubicBezTo>
                  <a:pt x="15" y="3"/>
                  <a:pt x="7" y="7"/>
                  <a:pt x="3" y="15"/>
                </a:cubicBezTo>
                <a:cubicBezTo>
                  <a:pt x="0" y="21"/>
                  <a:pt x="2" y="29"/>
                  <a:pt x="7" y="34"/>
                </a:cubicBezTo>
                <a:cubicBezTo>
                  <a:pt x="10" y="37"/>
                  <a:pt x="20" y="42"/>
                  <a:pt x="30" y="38"/>
                </a:cubicBezTo>
                <a:cubicBezTo>
                  <a:pt x="4" y="36"/>
                  <a:pt x="9" y="11"/>
                  <a:pt x="23" y="0"/>
                </a:cubicBezTo>
                <a:close/>
              </a:path>
            </a:pathLst>
          </a:custGeom>
          <a:solidFill>
            <a:srgbClr val="E7B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9" name="Freeform 293"/>
          <p:cNvSpPr>
            <a:spLocks/>
          </p:cNvSpPr>
          <p:nvPr/>
        </p:nvSpPr>
        <p:spPr bwMode="auto">
          <a:xfrm>
            <a:off x="9889417" y="2675553"/>
            <a:ext cx="108713" cy="118383"/>
          </a:xfrm>
          <a:custGeom>
            <a:avLst/>
            <a:gdLst>
              <a:gd name="T0" fmla="*/ 54 w 63"/>
              <a:gd name="T1" fmla="*/ 62 h 68"/>
              <a:gd name="T2" fmla="*/ 32 w 63"/>
              <a:gd name="T3" fmla="*/ 23 h 68"/>
              <a:gd name="T4" fmla="*/ 13 w 63"/>
              <a:gd name="T5" fmla="*/ 2 h 68"/>
              <a:gd name="T6" fmla="*/ 13 w 63"/>
              <a:gd name="T7" fmla="*/ 19 h 68"/>
              <a:gd name="T8" fmla="*/ 11 w 63"/>
              <a:gd name="T9" fmla="*/ 19 h 68"/>
              <a:gd name="T10" fmla="*/ 7 w 63"/>
              <a:gd name="T11" fmla="*/ 14 h 68"/>
              <a:gd name="T12" fmla="*/ 10 w 63"/>
              <a:gd name="T13" fmla="*/ 9 h 68"/>
              <a:gd name="T14" fmla="*/ 20 w 63"/>
              <a:gd name="T15" fmla="*/ 12 h 68"/>
              <a:gd name="T16" fmla="*/ 22 w 63"/>
              <a:gd name="T17" fmla="*/ 20 h 68"/>
              <a:gd name="T18" fmla="*/ 63 w 63"/>
              <a:gd name="T19" fmla="*/ 68 h 68"/>
              <a:gd name="T20" fmla="*/ 54 w 63"/>
              <a:gd name="T21" fmla="*/ 6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68">
                <a:moveTo>
                  <a:pt x="54" y="62"/>
                </a:moveTo>
                <a:cubicBezTo>
                  <a:pt x="38" y="49"/>
                  <a:pt x="33" y="35"/>
                  <a:pt x="32" y="23"/>
                </a:cubicBezTo>
                <a:cubicBezTo>
                  <a:pt x="31" y="12"/>
                  <a:pt x="24" y="0"/>
                  <a:pt x="13" y="2"/>
                </a:cubicBezTo>
                <a:cubicBezTo>
                  <a:pt x="1" y="3"/>
                  <a:pt x="0" y="22"/>
                  <a:pt x="13" y="19"/>
                </a:cubicBezTo>
                <a:cubicBezTo>
                  <a:pt x="13" y="19"/>
                  <a:pt x="11" y="19"/>
                  <a:pt x="11" y="19"/>
                </a:cubicBezTo>
                <a:cubicBezTo>
                  <a:pt x="9" y="18"/>
                  <a:pt x="7" y="16"/>
                  <a:pt x="7" y="14"/>
                </a:cubicBezTo>
                <a:cubicBezTo>
                  <a:pt x="7" y="12"/>
                  <a:pt x="9" y="10"/>
                  <a:pt x="10" y="9"/>
                </a:cubicBezTo>
                <a:cubicBezTo>
                  <a:pt x="13" y="7"/>
                  <a:pt x="18" y="9"/>
                  <a:pt x="20" y="12"/>
                </a:cubicBezTo>
                <a:cubicBezTo>
                  <a:pt x="22" y="14"/>
                  <a:pt x="22" y="17"/>
                  <a:pt x="22" y="20"/>
                </a:cubicBezTo>
                <a:cubicBezTo>
                  <a:pt x="23" y="28"/>
                  <a:pt x="33" y="60"/>
                  <a:pt x="63" y="68"/>
                </a:cubicBezTo>
                <a:cubicBezTo>
                  <a:pt x="60" y="67"/>
                  <a:pt x="57" y="64"/>
                  <a:pt x="54" y="62"/>
                </a:cubicBezTo>
                <a:close/>
              </a:path>
            </a:pathLst>
          </a:custGeom>
          <a:solidFill>
            <a:srgbClr val="BC5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0" name="Freeform 294"/>
          <p:cNvSpPr>
            <a:spLocks/>
          </p:cNvSpPr>
          <p:nvPr/>
        </p:nvSpPr>
        <p:spPr bwMode="auto">
          <a:xfrm>
            <a:off x="9861503" y="2640038"/>
            <a:ext cx="138095" cy="155378"/>
          </a:xfrm>
          <a:custGeom>
            <a:avLst/>
            <a:gdLst>
              <a:gd name="T0" fmla="*/ 13 w 80"/>
              <a:gd name="T1" fmla="*/ 36 h 89"/>
              <a:gd name="T2" fmla="*/ 6 w 80"/>
              <a:gd name="T3" fmla="*/ 32 h 89"/>
              <a:gd name="T4" fmla="*/ 6 w 80"/>
              <a:gd name="T5" fmla="*/ 24 h 89"/>
              <a:gd name="T6" fmla="*/ 27 w 80"/>
              <a:gd name="T7" fmla="*/ 11 h 89"/>
              <a:gd name="T8" fmla="*/ 49 w 80"/>
              <a:gd name="T9" fmla="*/ 56 h 89"/>
              <a:gd name="T10" fmla="*/ 56 w 80"/>
              <a:gd name="T11" fmla="*/ 74 h 89"/>
              <a:gd name="T12" fmla="*/ 80 w 80"/>
              <a:gd name="T13" fmla="*/ 89 h 89"/>
              <a:gd name="T14" fmla="*/ 66 w 80"/>
              <a:gd name="T15" fmla="*/ 64 h 89"/>
              <a:gd name="T16" fmla="*/ 28 w 80"/>
              <a:gd name="T17" fmla="*/ 2 h 89"/>
              <a:gd name="T18" fmla="*/ 1 w 80"/>
              <a:gd name="T19" fmla="*/ 21 h 89"/>
              <a:gd name="T20" fmla="*/ 8 w 80"/>
              <a:gd name="T21" fmla="*/ 37 h 89"/>
              <a:gd name="T22" fmla="*/ 13 w 80"/>
              <a:gd name="T23" fmla="*/ 37 h 89"/>
              <a:gd name="T24" fmla="*/ 13 w 80"/>
              <a:gd name="T25" fmla="*/ 3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" h="89">
                <a:moveTo>
                  <a:pt x="13" y="36"/>
                </a:moveTo>
                <a:cubicBezTo>
                  <a:pt x="10" y="36"/>
                  <a:pt x="7" y="35"/>
                  <a:pt x="6" y="32"/>
                </a:cubicBezTo>
                <a:cubicBezTo>
                  <a:pt x="5" y="29"/>
                  <a:pt x="5" y="26"/>
                  <a:pt x="6" y="24"/>
                </a:cubicBezTo>
                <a:cubicBezTo>
                  <a:pt x="10" y="17"/>
                  <a:pt x="19" y="10"/>
                  <a:pt x="27" y="11"/>
                </a:cubicBezTo>
                <a:cubicBezTo>
                  <a:pt x="48" y="13"/>
                  <a:pt x="47" y="40"/>
                  <a:pt x="49" y="56"/>
                </a:cubicBezTo>
                <a:cubicBezTo>
                  <a:pt x="50" y="62"/>
                  <a:pt x="52" y="69"/>
                  <a:pt x="56" y="74"/>
                </a:cubicBezTo>
                <a:cubicBezTo>
                  <a:pt x="62" y="82"/>
                  <a:pt x="71" y="87"/>
                  <a:pt x="80" y="89"/>
                </a:cubicBezTo>
                <a:cubicBezTo>
                  <a:pt x="73" y="81"/>
                  <a:pt x="67" y="74"/>
                  <a:pt x="66" y="64"/>
                </a:cubicBezTo>
                <a:cubicBezTo>
                  <a:pt x="59" y="8"/>
                  <a:pt x="41" y="3"/>
                  <a:pt x="28" y="2"/>
                </a:cubicBezTo>
                <a:cubicBezTo>
                  <a:pt x="14" y="0"/>
                  <a:pt x="3" y="8"/>
                  <a:pt x="1" y="21"/>
                </a:cubicBezTo>
                <a:cubicBezTo>
                  <a:pt x="0" y="28"/>
                  <a:pt x="2" y="34"/>
                  <a:pt x="8" y="37"/>
                </a:cubicBezTo>
                <a:cubicBezTo>
                  <a:pt x="10" y="38"/>
                  <a:pt x="12" y="37"/>
                  <a:pt x="13" y="37"/>
                </a:cubicBezTo>
                <a:cubicBezTo>
                  <a:pt x="14" y="36"/>
                  <a:pt x="14" y="36"/>
                  <a:pt x="13" y="36"/>
                </a:cubicBezTo>
              </a:path>
            </a:pathLst>
          </a:custGeom>
          <a:solidFill>
            <a:srgbClr val="BC5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1" name="Freeform 295"/>
          <p:cNvSpPr>
            <a:spLocks/>
          </p:cNvSpPr>
          <p:nvPr/>
        </p:nvSpPr>
        <p:spPr bwMode="auto">
          <a:xfrm>
            <a:off x="9901169" y="2642997"/>
            <a:ext cx="101368" cy="155378"/>
          </a:xfrm>
          <a:custGeom>
            <a:avLst/>
            <a:gdLst>
              <a:gd name="T0" fmla="*/ 2 w 59"/>
              <a:gd name="T1" fmla="*/ 1 h 89"/>
              <a:gd name="T2" fmla="*/ 40 w 59"/>
              <a:gd name="T3" fmla="*/ 63 h 89"/>
              <a:gd name="T4" fmla="*/ 59 w 59"/>
              <a:gd name="T5" fmla="*/ 89 h 89"/>
              <a:gd name="T6" fmla="*/ 43 w 59"/>
              <a:gd name="T7" fmla="*/ 63 h 89"/>
              <a:gd name="T8" fmla="*/ 5 w 59"/>
              <a:gd name="T9" fmla="*/ 1 h 89"/>
              <a:gd name="T10" fmla="*/ 0 w 59"/>
              <a:gd name="T11" fmla="*/ 0 h 89"/>
              <a:gd name="T12" fmla="*/ 2 w 59"/>
              <a:gd name="T13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89">
                <a:moveTo>
                  <a:pt x="2" y="1"/>
                </a:moveTo>
                <a:cubicBezTo>
                  <a:pt x="14" y="2"/>
                  <a:pt x="35" y="7"/>
                  <a:pt x="40" y="63"/>
                </a:cubicBezTo>
                <a:cubicBezTo>
                  <a:pt x="42" y="80"/>
                  <a:pt x="57" y="89"/>
                  <a:pt x="59" y="89"/>
                </a:cubicBezTo>
                <a:cubicBezTo>
                  <a:pt x="51" y="81"/>
                  <a:pt x="45" y="74"/>
                  <a:pt x="43" y="63"/>
                </a:cubicBezTo>
                <a:cubicBezTo>
                  <a:pt x="36" y="7"/>
                  <a:pt x="18" y="2"/>
                  <a:pt x="5" y="1"/>
                </a:cubicBezTo>
                <a:cubicBezTo>
                  <a:pt x="3" y="0"/>
                  <a:pt x="2" y="0"/>
                  <a:pt x="0" y="0"/>
                </a:cubicBezTo>
                <a:cubicBezTo>
                  <a:pt x="1" y="1"/>
                  <a:pt x="1" y="1"/>
                  <a:pt x="2" y="1"/>
                </a:cubicBezTo>
              </a:path>
            </a:pathLst>
          </a:custGeom>
          <a:solidFill>
            <a:srgbClr val="A74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2" name="Freeform 296"/>
          <p:cNvSpPr>
            <a:spLocks/>
          </p:cNvSpPr>
          <p:nvPr/>
        </p:nvSpPr>
        <p:spPr bwMode="auto">
          <a:xfrm>
            <a:off x="9937896" y="2712547"/>
            <a:ext cx="58764" cy="81389"/>
          </a:xfrm>
          <a:custGeom>
            <a:avLst/>
            <a:gdLst>
              <a:gd name="T0" fmla="*/ 4 w 34"/>
              <a:gd name="T1" fmla="*/ 0 h 47"/>
              <a:gd name="T2" fmla="*/ 34 w 34"/>
              <a:gd name="T3" fmla="*/ 47 h 47"/>
              <a:gd name="T4" fmla="*/ 4 w 34"/>
              <a:gd name="T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47">
                <a:moveTo>
                  <a:pt x="4" y="0"/>
                </a:moveTo>
                <a:cubicBezTo>
                  <a:pt x="4" y="0"/>
                  <a:pt x="0" y="38"/>
                  <a:pt x="34" y="47"/>
                </a:cubicBezTo>
                <a:cubicBezTo>
                  <a:pt x="34" y="47"/>
                  <a:pt x="13" y="43"/>
                  <a:pt x="4" y="0"/>
                </a:cubicBezTo>
                <a:close/>
              </a:path>
            </a:pathLst>
          </a:custGeom>
          <a:solidFill>
            <a:srgbClr val="A74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3" name="Freeform 297"/>
          <p:cNvSpPr>
            <a:spLocks/>
          </p:cNvSpPr>
          <p:nvPr/>
        </p:nvSpPr>
        <p:spPr bwMode="auto">
          <a:xfrm>
            <a:off x="9961402" y="2657795"/>
            <a:ext cx="54357" cy="155378"/>
          </a:xfrm>
          <a:custGeom>
            <a:avLst/>
            <a:gdLst>
              <a:gd name="T0" fmla="*/ 15 w 31"/>
              <a:gd name="T1" fmla="*/ 79 h 89"/>
              <a:gd name="T2" fmla="*/ 23 w 31"/>
              <a:gd name="T3" fmla="*/ 35 h 89"/>
              <a:gd name="T4" fmla="*/ 22 w 31"/>
              <a:gd name="T5" fmla="*/ 6 h 89"/>
              <a:gd name="T6" fmla="*/ 11 w 31"/>
              <a:gd name="T7" fmla="*/ 20 h 89"/>
              <a:gd name="T8" fmla="*/ 9 w 31"/>
              <a:gd name="T9" fmla="*/ 18 h 89"/>
              <a:gd name="T10" fmla="*/ 10 w 31"/>
              <a:gd name="T11" fmla="*/ 12 h 89"/>
              <a:gd name="T12" fmla="*/ 16 w 31"/>
              <a:gd name="T13" fmla="*/ 10 h 89"/>
              <a:gd name="T14" fmla="*/ 21 w 31"/>
              <a:gd name="T15" fmla="*/ 19 h 89"/>
              <a:gd name="T16" fmla="*/ 18 w 31"/>
              <a:gd name="T17" fmla="*/ 27 h 89"/>
              <a:gd name="T18" fmla="*/ 18 w 31"/>
              <a:gd name="T19" fmla="*/ 89 h 89"/>
              <a:gd name="T20" fmla="*/ 15 w 31"/>
              <a:gd name="T21" fmla="*/ 7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89">
                <a:moveTo>
                  <a:pt x="15" y="79"/>
                </a:moveTo>
                <a:cubicBezTo>
                  <a:pt x="11" y="59"/>
                  <a:pt x="17" y="45"/>
                  <a:pt x="23" y="35"/>
                </a:cubicBezTo>
                <a:cubicBezTo>
                  <a:pt x="29" y="26"/>
                  <a:pt x="31" y="12"/>
                  <a:pt x="22" y="6"/>
                </a:cubicBezTo>
                <a:cubicBezTo>
                  <a:pt x="12" y="0"/>
                  <a:pt x="0" y="14"/>
                  <a:pt x="11" y="20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6"/>
                  <a:pt x="8" y="13"/>
                  <a:pt x="10" y="12"/>
                </a:cubicBezTo>
                <a:cubicBezTo>
                  <a:pt x="11" y="10"/>
                  <a:pt x="14" y="10"/>
                  <a:pt x="16" y="10"/>
                </a:cubicBezTo>
                <a:cubicBezTo>
                  <a:pt x="19" y="11"/>
                  <a:pt x="21" y="15"/>
                  <a:pt x="21" y="19"/>
                </a:cubicBezTo>
                <a:cubicBezTo>
                  <a:pt x="21" y="21"/>
                  <a:pt x="19" y="24"/>
                  <a:pt x="18" y="27"/>
                </a:cubicBezTo>
                <a:cubicBezTo>
                  <a:pt x="13" y="33"/>
                  <a:pt x="0" y="64"/>
                  <a:pt x="18" y="89"/>
                </a:cubicBezTo>
                <a:cubicBezTo>
                  <a:pt x="16" y="86"/>
                  <a:pt x="16" y="83"/>
                  <a:pt x="15" y="79"/>
                </a:cubicBezTo>
              </a:path>
            </a:pathLst>
          </a:custGeom>
          <a:solidFill>
            <a:srgbClr val="BC5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4" name="Freeform 298"/>
          <p:cNvSpPr>
            <a:spLocks/>
          </p:cNvSpPr>
          <p:nvPr/>
        </p:nvSpPr>
        <p:spPr bwMode="auto">
          <a:xfrm>
            <a:off x="9954057" y="2714027"/>
            <a:ext cx="47011" cy="94706"/>
          </a:xfrm>
          <a:custGeom>
            <a:avLst/>
            <a:gdLst>
              <a:gd name="T0" fmla="*/ 27 w 27"/>
              <a:gd name="T1" fmla="*/ 0 h 54"/>
              <a:gd name="T2" fmla="*/ 21 w 27"/>
              <a:gd name="T3" fmla="*/ 54 h 54"/>
              <a:gd name="T4" fmla="*/ 27 w 27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54">
                <a:moveTo>
                  <a:pt x="27" y="0"/>
                </a:moveTo>
                <a:cubicBezTo>
                  <a:pt x="27" y="0"/>
                  <a:pt x="0" y="26"/>
                  <a:pt x="21" y="54"/>
                </a:cubicBezTo>
                <a:cubicBezTo>
                  <a:pt x="21" y="54"/>
                  <a:pt x="7" y="39"/>
                  <a:pt x="27" y="0"/>
                </a:cubicBezTo>
              </a:path>
            </a:pathLst>
          </a:custGeom>
          <a:solidFill>
            <a:srgbClr val="A74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5" name="Freeform 299"/>
          <p:cNvSpPr>
            <a:spLocks/>
          </p:cNvSpPr>
          <p:nvPr/>
        </p:nvSpPr>
        <p:spPr bwMode="auto">
          <a:xfrm>
            <a:off x="9805678" y="2978908"/>
            <a:ext cx="44073" cy="63631"/>
          </a:xfrm>
          <a:custGeom>
            <a:avLst/>
            <a:gdLst>
              <a:gd name="T0" fmla="*/ 2 w 25"/>
              <a:gd name="T1" fmla="*/ 16 h 36"/>
              <a:gd name="T2" fmla="*/ 10 w 25"/>
              <a:gd name="T3" fmla="*/ 35 h 36"/>
              <a:gd name="T4" fmla="*/ 24 w 25"/>
              <a:gd name="T5" fmla="*/ 20 h 36"/>
              <a:gd name="T6" fmla="*/ 16 w 25"/>
              <a:gd name="T7" fmla="*/ 1 h 36"/>
              <a:gd name="T8" fmla="*/ 2 w 25"/>
              <a:gd name="T9" fmla="*/ 1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36">
                <a:moveTo>
                  <a:pt x="2" y="16"/>
                </a:moveTo>
                <a:cubicBezTo>
                  <a:pt x="0" y="26"/>
                  <a:pt x="4" y="34"/>
                  <a:pt x="10" y="35"/>
                </a:cubicBezTo>
                <a:cubicBezTo>
                  <a:pt x="16" y="36"/>
                  <a:pt x="22" y="29"/>
                  <a:pt x="24" y="20"/>
                </a:cubicBezTo>
                <a:cubicBezTo>
                  <a:pt x="25" y="10"/>
                  <a:pt x="22" y="2"/>
                  <a:pt x="16" y="1"/>
                </a:cubicBezTo>
                <a:cubicBezTo>
                  <a:pt x="9" y="0"/>
                  <a:pt x="3" y="7"/>
                  <a:pt x="2" y="16"/>
                </a:cubicBezTo>
                <a:close/>
              </a:path>
            </a:pathLst>
          </a:custGeom>
          <a:solidFill>
            <a:srgbClr val="8923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6" name="Freeform 300"/>
          <p:cNvSpPr>
            <a:spLocks/>
          </p:cNvSpPr>
          <p:nvPr/>
        </p:nvSpPr>
        <p:spPr bwMode="auto">
          <a:xfrm>
            <a:off x="9807148" y="2970029"/>
            <a:ext cx="19099" cy="22197"/>
          </a:xfrm>
          <a:custGeom>
            <a:avLst/>
            <a:gdLst>
              <a:gd name="T0" fmla="*/ 11 w 11"/>
              <a:gd name="T1" fmla="*/ 10 h 12"/>
              <a:gd name="T2" fmla="*/ 3 w 11"/>
              <a:gd name="T3" fmla="*/ 0 h 12"/>
              <a:gd name="T4" fmla="*/ 2 w 11"/>
              <a:gd name="T5" fmla="*/ 5 h 12"/>
              <a:gd name="T6" fmla="*/ 8 w 11"/>
              <a:gd name="T7" fmla="*/ 12 h 12"/>
              <a:gd name="T8" fmla="*/ 11 w 11"/>
              <a:gd name="T9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11" y="10"/>
                </a:moveTo>
                <a:cubicBezTo>
                  <a:pt x="11" y="10"/>
                  <a:pt x="4" y="6"/>
                  <a:pt x="3" y="0"/>
                </a:cubicBezTo>
                <a:cubicBezTo>
                  <a:pt x="3" y="0"/>
                  <a:pt x="0" y="2"/>
                  <a:pt x="2" y="5"/>
                </a:cubicBezTo>
                <a:cubicBezTo>
                  <a:pt x="4" y="9"/>
                  <a:pt x="8" y="12"/>
                  <a:pt x="8" y="12"/>
                </a:cubicBezTo>
                <a:lnTo>
                  <a:pt x="11" y="10"/>
                </a:lnTo>
                <a:close/>
              </a:path>
            </a:pathLst>
          </a:custGeom>
          <a:solidFill>
            <a:srgbClr val="8923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7" name="Freeform 301"/>
          <p:cNvSpPr>
            <a:spLocks/>
          </p:cNvSpPr>
          <p:nvPr/>
        </p:nvSpPr>
        <p:spPr bwMode="auto">
          <a:xfrm>
            <a:off x="9802740" y="2983348"/>
            <a:ext cx="14691" cy="16278"/>
          </a:xfrm>
          <a:custGeom>
            <a:avLst/>
            <a:gdLst>
              <a:gd name="T0" fmla="*/ 9 w 9"/>
              <a:gd name="T1" fmla="*/ 8 h 10"/>
              <a:gd name="T2" fmla="*/ 2 w 9"/>
              <a:gd name="T3" fmla="*/ 0 h 10"/>
              <a:gd name="T4" fmla="*/ 1 w 9"/>
              <a:gd name="T5" fmla="*/ 5 h 10"/>
              <a:gd name="T6" fmla="*/ 6 w 9"/>
              <a:gd name="T7" fmla="*/ 10 h 10"/>
              <a:gd name="T8" fmla="*/ 9 w 9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9" y="8"/>
                </a:moveTo>
                <a:cubicBezTo>
                  <a:pt x="9" y="8"/>
                  <a:pt x="4" y="6"/>
                  <a:pt x="2" y="0"/>
                </a:cubicBezTo>
                <a:cubicBezTo>
                  <a:pt x="2" y="0"/>
                  <a:pt x="0" y="2"/>
                  <a:pt x="1" y="5"/>
                </a:cubicBezTo>
                <a:cubicBezTo>
                  <a:pt x="3" y="8"/>
                  <a:pt x="6" y="10"/>
                  <a:pt x="6" y="10"/>
                </a:cubicBezTo>
                <a:lnTo>
                  <a:pt x="9" y="8"/>
                </a:lnTo>
                <a:close/>
              </a:path>
            </a:pathLst>
          </a:custGeom>
          <a:solidFill>
            <a:srgbClr val="8923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8" name="Freeform 302"/>
          <p:cNvSpPr>
            <a:spLocks/>
          </p:cNvSpPr>
          <p:nvPr/>
        </p:nvSpPr>
        <p:spPr bwMode="auto">
          <a:xfrm>
            <a:off x="10084806" y="3008504"/>
            <a:ext cx="45542" cy="63631"/>
          </a:xfrm>
          <a:custGeom>
            <a:avLst/>
            <a:gdLst>
              <a:gd name="T0" fmla="*/ 24 w 26"/>
              <a:gd name="T1" fmla="*/ 20 h 36"/>
              <a:gd name="T2" fmla="*/ 10 w 26"/>
              <a:gd name="T3" fmla="*/ 35 h 36"/>
              <a:gd name="T4" fmla="*/ 3 w 26"/>
              <a:gd name="T5" fmla="*/ 15 h 36"/>
              <a:gd name="T6" fmla="*/ 17 w 26"/>
              <a:gd name="T7" fmla="*/ 1 h 36"/>
              <a:gd name="T8" fmla="*/ 24 w 26"/>
              <a:gd name="T9" fmla="*/ 2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6">
                <a:moveTo>
                  <a:pt x="24" y="20"/>
                </a:moveTo>
                <a:cubicBezTo>
                  <a:pt x="22" y="30"/>
                  <a:pt x="16" y="36"/>
                  <a:pt x="10" y="35"/>
                </a:cubicBezTo>
                <a:cubicBezTo>
                  <a:pt x="4" y="33"/>
                  <a:pt x="0" y="25"/>
                  <a:pt x="3" y="15"/>
                </a:cubicBezTo>
                <a:cubicBezTo>
                  <a:pt x="5" y="6"/>
                  <a:pt x="11" y="0"/>
                  <a:pt x="17" y="1"/>
                </a:cubicBezTo>
                <a:cubicBezTo>
                  <a:pt x="23" y="2"/>
                  <a:pt x="26" y="11"/>
                  <a:pt x="24" y="20"/>
                </a:cubicBezTo>
                <a:close/>
              </a:path>
            </a:pathLst>
          </a:custGeom>
          <a:solidFill>
            <a:srgbClr val="8923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9" name="Freeform 303"/>
          <p:cNvSpPr>
            <a:spLocks/>
          </p:cNvSpPr>
          <p:nvPr/>
        </p:nvSpPr>
        <p:spPr bwMode="auto">
          <a:xfrm>
            <a:off x="10120064" y="3011463"/>
            <a:ext cx="22037" cy="14798"/>
          </a:xfrm>
          <a:custGeom>
            <a:avLst/>
            <a:gdLst>
              <a:gd name="T0" fmla="*/ 0 w 13"/>
              <a:gd name="T1" fmla="*/ 6 h 9"/>
              <a:gd name="T2" fmla="*/ 11 w 13"/>
              <a:gd name="T3" fmla="*/ 0 h 9"/>
              <a:gd name="T4" fmla="*/ 10 w 13"/>
              <a:gd name="T5" fmla="*/ 5 h 9"/>
              <a:gd name="T6" fmla="*/ 2 w 13"/>
              <a:gd name="T7" fmla="*/ 9 h 9"/>
              <a:gd name="T8" fmla="*/ 0 w 13"/>
              <a:gd name="T9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0" y="6"/>
                </a:moveTo>
                <a:cubicBezTo>
                  <a:pt x="0" y="6"/>
                  <a:pt x="8" y="5"/>
                  <a:pt x="11" y="0"/>
                </a:cubicBezTo>
                <a:cubicBezTo>
                  <a:pt x="11" y="0"/>
                  <a:pt x="13" y="2"/>
                  <a:pt x="10" y="5"/>
                </a:cubicBezTo>
                <a:cubicBezTo>
                  <a:pt x="7" y="8"/>
                  <a:pt x="2" y="9"/>
                  <a:pt x="2" y="9"/>
                </a:cubicBezTo>
                <a:lnTo>
                  <a:pt x="0" y="6"/>
                </a:lnTo>
                <a:close/>
              </a:path>
            </a:pathLst>
          </a:custGeom>
          <a:solidFill>
            <a:srgbClr val="8923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0" name="Freeform 304"/>
          <p:cNvSpPr>
            <a:spLocks/>
          </p:cNvSpPr>
          <p:nvPr/>
        </p:nvSpPr>
        <p:spPr bwMode="auto">
          <a:xfrm>
            <a:off x="10123002" y="3024782"/>
            <a:ext cx="20567" cy="13319"/>
          </a:xfrm>
          <a:custGeom>
            <a:avLst/>
            <a:gdLst>
              <a:gd name="T0" fmla="*/ 0 w 12"/>
              <a:gd name="T1" fmla="*/ 5 h 8"/>
              <a:gd name="T2" fmla="*/ 10 w 12"/>
              <a:gd name="T3" fmla="*/ 0 h 8"/>
              <a:gd name="T4" fmla="*/ 9 w 12"/>
              <a:gd name="T5" fmla="*/ 4 h 8"/>
              <a:gd name="T6" fmla="*/ 2 w 12"/>
              <a:gd name="T7" fmla="*/ 8 h 8"/>
              <a:gd name="T8" fmla="*/ 0 w 12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8">
                <a:moveTo>
                  <a:pt x="0" y="5"/>
                </a:moveTo>
                <a:cubicBezTo>
                  <a:pt x="0" y="5"/>
                  <a:pt x="7" y="4"/>
                  <a:pt x="10" y="0"/>
                </a:cubicBezTo>
                <a:cubicBezTo>
                  <a:pt x="10" y="0"/>
                  <a:pt x="12" y="2"/>
                  <a:pt x="9" y="4"/>
                </a:cubicBezTo>
                <a:cubicBezTo>
                  <a:pt x="7" y="7"/>
                  <a:pt x="2" y="8"/>
                  <a:pt x="2" y="8"/>
                </a:cubicBezTo>
                <a:lnTo>
                  <a:pt x="0" y="5"/>
                </a:lnTo>
                <a:close/>
              </a:path>
            </a:pathLst>
          </a:custGeom>
          <a:solidFill>
            <a:srgbClr val="8923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1" name="Freeform 305"/>
          <p:cNvSpPr>
            <a:spLocks/>
          </p:cNvSpPr>
          <p:nvPr/>
        </p:nvSpPr>
        <p:spPr bwMode="auto">
          <a:xfrm>
            <a:off x="9979031" y="2774698"/>
            <a:ext cx="116059" cy="94706"/>
          </a:xfrm>
          <a:custGeom>
            <a:avLst/>
            <a:gdLst>
              <a:gd name="T0" fmla="*/ 51 w 67"/>
              <a:gd name="T1" fmla="*/ 0 h 54"/>
              <a:gd name="T2" fmla="*/ 13 w 67"/>
              <a:gd name="T3" fmla="*/ 12 h 54"/>
              <a:gd name="T4" fmla="*/ 14 w 67"/>
              <a:gd name="T5" fmla="*/ 13 h 54"/>
              <a:gd name="T6" fmla="*/ 12 w 67"/>
              <a:gd name="T7" fmla="*/ 12 h 54"/>
              <a:gd name="T8" fmla="*/ 6 w 67"/>
              <a:gd name="T9" fmla="*/ 16 h 54"/>
              <a:gd name="T10" fmla="*/ 7 w 67"/>
              <a:gd name="T11" fmla="*/ 19 h 54"/>
              <a:gd name="T12" fmla="*/ 7 w 67"/>
              <a:gd name="T13" fmla="*/ 19 h 54"/>
              <a:gd name="T14" fmla="*/ 7 w 67"/>
              <a:gd name="T15" fmla="*/ 19 h 54"/>
              <a:gd name="T16" fmla="*/ 8 w 67"/>
              <a:gd name="T17" fmla="*/ 22 h 54"/>
              <a:gd name="T18" fmla="*/ 5 w 67"/>
              <a:gd name="T19" fmla="*/ 16 h 54"/>
              <a:gd name="T20" fmla="*/ 0 w 67"/>
              <a:gd name="T21" fmla="*/ 19 h 54"/>
              <a:gd name="T22" fmla="*/ 1 w 67"/>
              <a:gd name="T23" fmla="*/ 20 h 54"/>
              <a:gd name="T24" fmla="*/ 1 w 67"/>
              <a:gd name="T25" fmla="*/ 25 h 54"/>
              <a:gd name="T26" fmla="*/ 0 w 67"/>
              <a:gd name="T27" fmla="*/ 26 h 54"/>
              <a:gd name="T28" fmla="*/ 46 w 67"/>
              <a:gd name="T29" fmla="*/ 54 h 54"/>
              <a:gd name="T30" fmla="*/ 63 w 67"/>
              <a:gd name="T31" fmla="*/ 27 h 54"/>
              <a:gd name="T32" fmla="*/ 58 w 67"/>
              <a:gd name="T33" fmla="*/ 1 h 54"/>
              <a:gd name="T34" fmla="*/ 51 w 67"/>
              <a:gd name="T3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" h="54">
                <a:moveTo>
                  <a:pt x="51" y="0"/>
                </a:moveTo>
                <a:cubicBezTo>
                  <a:pt x="40" y="0"/>
                  <a:pt x="24" y="7"/>
                  <a:pt x="13" y="12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3"/>
                  <a:pt x="13" y="13"/>
                  <a:pt x="12" y="12"/>
                </a:cubicBezTo>
                <a:cubicBezTo>
                  <a:pt x="10" y="14"/>
                  <a:pt x="8" y="15"/>
                  <a:pt x="6" y="16"/>
                </a:cubicBezTo>
                <a:cubicBezTo>
                  <a:pt x="6" y="17"/>
                  <a:pt x="6" y="18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20"/>
                  <a:pt x="8" y="21"/>
                  <a:pt x="8" y="22"/>
                </a:cubicBezTo>
                <a:cubicBezTo>
                  <a:pt x="7" y="20"/>
                  <a:pt x="6" y="18"/>
                  <a:pt x="5" y="16"/>
                </a:cubicBezTo>
                <a:cubicBezTo>
                  <a:pt x="3" y="17"/>
                  <a:pt x="1" y="18"/>
                  <a:pt x="0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23" y="47"/>
                  <a:pt x="37" y="54"/>
                  <a:pt x="46" y="54"/>
                </a:cubicBezTo>
                <a:cubicBezTo>
                  <a:pt x="58" y="54"/>
                  <a:pt x="60" y="39"/>
                  <a:pt x="63" y="27"/>
                </a:cubicBezTo>
                <a:cubicBezTo>
                  <a:pt x="67" y="6"/>
                  <a:pt x="58" y="1"/>
                  <a:pt x="58" y="1"/>
                </a:cubicBezTo>
                <a:cubicBezTo>
                  <a:pt x="56" y="1"/>
                  <a:pt x="54" y="0"/>
                  <a:pt x="51" y="0"/>
                </a:cubicBezTo>
              </a:path>
            </a:pathLst>
          </a:custGeom>
          <a:solidFill>
            <a:srgbClr val="F1C8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2" name="Freeform 306"/>
          <p:cNvSpPr>
            <a:spLocks/>
          </p:cNvSpPr>
          <p:nvPr/>
        </p:nvSpPr>
        <p:spPr bwMode="auto">
          <a:xfrm>
            <a:off x="9999598" y="2795415"/>
            <a:ext cx="2938" cy="296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2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rgbClr val="C58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3" name="Freeform 307"/>
          <p:cNvSpPr>
            <a:spLocks noEditPoints="1"/>
          </p:cNvSpPr>
          <p:nvPr/>
        </p:nvSpPr>
        <p:spPr bwMode="auto">
          <a:xfrm>
            <a:off x="9987845" y="2802814"/>
            <a:ext cx="4408" cy="10359"/>
          </a:xfrm>
          <a:custGeom>
            <a:avLst/>
            <a:gdLst>
              <a:gd name="T0" fmla="*/ 0 w 3"/>
              <a:gd name="T1" fmla="*/ 0 h 6"/>
              <a:gd name="T2" fmla="*/ 0 w 3"/>
              <a:gd name="T3" fmla="*/ 0 h 6"/>
              <a:gd name="T4" fmla="*/ 3 w 3"/>
              <a:gd name="T5" fmla="*/ 6 h 6"/>
              <a:gd name="T6" fmla="*/ 2 w 3"/>
              <a:gd name="T7" fmla="*/ 3 h 6"/>
              <a:gd name="T8" fmla="*/ 2 w 3"/>
              <a:gd name="T9" fmla="*/ 3 h 6"/>
              <a:gd name="T10" fmla="*/ 0 w 3"/>
              <a:gd name="T11" fmla="*/ 0 h 6"/>
              <a:gd name="T12" fmla="*/ 1 w 3"/>
              <a:gd name="T13" fmla="*/ 0 h 6"/>
              <a:gd name="T14" fmla="*/ 0 w 3"/>
              <a:gd name="T15" fmla="*/ 0 h 6"/>
              <a:gd name="T16" fmla="*/ 2 w 3"/>
              <a:gd name="T17" fmla="*/ 3 h 6"/>
              <a:gd name="T18" fmla="*/ 2 w 3"/>
              <a:gd name="T19" fmla="*/ 3 h 6"/>
              <a:gd name="T20" fmla="*/ 1 w 3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2" y="4"/>
                  <a:pt x="3" y="6"/>
                </a:cubicBezTo>
                <a:cubicBezTo>
                  <a:pt x="3" y="5"/>
                  <a:pt x="2" y="4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0" y="1"/>
                  <a:pt x="0" y="0"/>
                </a:cubicBezTo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1" y="1"/>
                  <a:pt x="1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D18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4" name="Freeform 308"/>
          <p:cNvSpPr>
            <a:spLocks noEditPoints="1"/>
          </p:cNvSpPr>
          <p:nvPr/>
        </p:nvSpPr>
        <p:spPr bwMode="auto">
          <a:xfrm>
            <a:off x="9987845" y="2802814"/>
            <a:ext cx="2938" cy="5919"/>
          </a:xfrm>
          <a:custGeom>
            <a:avLst/>
            <a:gdLst>
              <a:gd name="T0" fmla="*/ 2 w 2"/>
              <a:gd name="T1" fmla="*/ 3 h 3"/>
              <a:gd name="T2" fmla="*/ 2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2 w 2"/>
              <a:gd name="T9" fmla="*/ 3 h 3"/>
              <a:gd name="T10" fmla="*/ 0 w 2"/>
              <a:gd name="T11" fmla="*/ 0 h 3"/>
              <a:gd name="T12" fmla="*/ 0 w 2"/>
              <a:gd name="T13" fmla="*/ 0 h 3"/>
              <a:gd name="T14" fmla="*/ 2 w 2"/>
              <a:gd name="T15" fmla="*/ 3 h 3"/>
              <a:gd name="T16" fmla="*/ 0 w 2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2" y="3"/>
                </a:cubicBezTo>
                <a:cubicBezTo>
                  <a:pt x="1" y="2"/>
                  <a:pt x="1" y="1"/>
                  <a:pt x="0" y="0"/>
                </a:cubicBezTo>
              </a:path>
            </a:pathLst>
          </a:custGeom>
          <a:solidFill>
            <a:srgbClr val="C58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5" name="Freeform 309"/>
          <p:cNvSpPr>
            <a:spLocks/>
          </p:cNvSpPr>
          <p:nvPr/>
        </p:nvSpPr>
        <p:spPr bwMode="auto">
          <a:xfrm>
            <a:off x="9862973" y="2774698"/>
            <a:ext cx="116059" cy="94706"/>
          </a:xfrm>
          <a:custGeom>
            <a:avLst/>
            <a:gdLst>
              <a:gd name="T0" fmla="*/ 15 w 67"/>
              <a:gd name="T1" fmla="*/ 0 h 54"/>
              <a:gd name="T2" fmla="*/ 9 w 67"/>
              <a:gd name="T3" fmla="*/ 1 h 54"/>
              <a:gd name="T4" fmla="*/ 4 w 67"/>
              <a:gd name="T5" fmla="*/ 27 h 54"/>
              <a:gd name="T6" fmla="*/ 21 w 67"/>
              <a:gd name="T7" fmla="*/ 54 h 54"/>
              <a:gd name="T8" fmla="*/ 67 w 67"/>
              <a:gd name="T9" fmla="*/ 26 h 54"/>
              <a:gd name="T10" fmla="*/ 66 w 67"/>
              <a:gd name="T11" fmla="*/ 25 h 54"/>
              <a:gd name="T12" fmla="*/ 65 w 67"/>
              <a:gd name="T13" fmla="*/ 20 h 54"/>
              <a:gd name="T14" fmla="*/ 67 w 67"/>
              <a:gd name="T15" fmla="*/ 19 h 54"/>
              <a:gd name="T16" fmla="*/ 15 w 67"/>
              <a:gd name="T1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54">
                <a:moveTo>
                  <a:pt x="15" y="0"/>
                </a:moveTo>
                <a:cubicBezTo>
                  <a:pt x="13" y="0"/>
                  <a:pt x="11" y="1"/>
                  <a:pt x="9" y="1"/>
                </a:cubicBezTo>
                <a:cubicBezTo>
                  <a:pt x="9" y="1"/>
                  <a:pt x="0" y="6"/>
                  <a:pt x="4" y="27"/>
                </a:cubicBezTo>
                <a:cubicBezTo>
                  <a:pt x="7" y="39"/>
                  <a:pt x="8" y="54"/>
                  <a:pt x="21" y="54"/>
                </a:cubicBezTo>
                <a:cubicBezTo>
                  <a:pt x="30" y="54"/>
                  <a:pt x="44" y="47"/>
                  <a:pt x="67" y="26"/>
                </a:cubicBezTo>
                <a:cubicBezTo>
                  <a:pt x="67" y="26"/>
                  <a:pt x="66" y="26"/>
                  <a:pt x="66" y="25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20"/>
                  <a:pt x="66" y="19"/>
                  <a:pt x="67" y="19"/>
                </a:cubicBezTo>
                <a:cubicBezTo>
                  <a:pt x="60" y="15"/>
                  <a:pt x="32" y="0"/>
                  <a:pt x="15" y="0"/>
                </a:cubicBezTo>
              </a:path>
            </a:pathLst>
          </a:custGeom>
          <a:solidFill>
            <a:srgbClr val="F1C8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6" name="Freeform 310"/>
          <p:cNvSpPr>
            <a:spLocks/>
          </p:cNvSpPr>
          <p:nvPr/>
        </p:nvSpPr>
        <p:spPr bwMode="auto">
          <a:xfrm>
            <a:off x="9976093" y="2808733"/>
            <a:ext cx="4408" cy="11838"/>
          </a:xfrm>
          <a:custGeom>
            <a:avLst/>
            <a:gdLst>
              <a:gd name="T0" fmla="*/ 2 w 3"/>
              <a:gd name="T1" fmla="*/ 0 h 7"/>
              <a:gd name="T2" fmla="*/ 0 w 3"/>
              <a:gd name="T3" fmla="*/ 1 h 7"/>
              <a:gd name="T4" fmla="*/ 1 w 3"/>
              <a:gd name="T5" fmla="*/ 6 h 7"/>
              <a:gd name="T6" fmla="*/ 2 w 3"/>
              <a:gd name="T7" fmla="*/ 7 h 7"/>
              <a:gd name="T8" fmla="*/ 3 w 3"/>
              <a:gd name="T9" fmla="*/ 6 h 7"/>
              <a:gd name="T10" fmla="*/ 3 w 3"/>
              <a:gd name="T11" fmla="*/ 1 h 7"/>
              <a:gd name="T12" fmla="*/ 2 w 3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2" y="7"/>
                  <a:pt x="2" y="7"/>
                  <a:pt x="3" y="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rgbClr val="ECC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7" name="Freeform 311"/>
          <p:cNvSpPr>
            <a:spLocks/>
          </p:cNvSpPr>
          <p:nvPr/>
        </p:nvSpPr>
        <p:spPr bwMode="auto">
          <a:xfrm>
            <a:off x="10268443" y="3075095"/>
            <a:ext cx="38196" cy="50313"/>
          </a:xfrm>
          <a:custGeom>
            <a:avLst/>
            <a:gdLst>
              <a:gd name="T0" fmla="*/ 15 w 22"/>
              <a:gd name="T1" fmla="*/ 24 h 29"/>
              <a:gd name="T2" fmla="*/ 17 w 22"/>
              <a:gd name="T3" fmla="*/ 5 h 29"/>
              <a:gd name="T4" fmla="*/ 8 w 22"/>
              <a:gd name="T5" fmla="*/ 0 h 29"/>
              <a:gd name="T6" fmla="*/ 0 w 22"/>
              <a:gd name="T7" fmla="*/ 27 h 29"/>
              <a:gd name="T8" fmla="*/ 15 w 22"/>
              <a:gd name="T9" fmla="*/ 2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9">
                <a:moveTo>
                  <a:pt x="15" y="24"/>
                </a:moveTo>
                <a:cubicBezTo>
                  <a:pt x="21" y="19"/>
                  <a:pt x="22" y="10"/>
                  <a:pt x="17" y="5"/>
                </a:cubicBezTo>
                <a:cubicBezTo>
                  <a:pt x="15" y="2"/>
                  <a:pt x="12" y="0"/>
                  <a:pt x="8" y="0"/>
                </a:cubicBezTo>
                <a:cubicBezTo>
                  <a:pt x="6" y="10"/>
                  <a:pt x="3" y="19"/>
                  <a:pt x="0" y="27"/>
                </a:cubicBezTo>
                <a:cubicBezTo>
                  <a:pt x="4" y="29"/>
                  <a:pt x="10" y="28"/>
                  <a:pt x="15" y="24"/>
                </a:cubicBezTo>
                <a:close/>
              </a:path>
            </a:pathLst>
          </a:custGeom>
          <a:solidFill>
            <a:srgbClr val="E6B7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8" name="Freeform 312"/>
          <p:cNvSpPr>
            <a:spLocks/>
          </p:cNvSpPr>
          <p:nvPr/>
        </p:nvSpPr>
        <p:spPr bwMode="auto">
          <a:xfrm>
            <a:off x="9796863" y="2921197"/>
            <a:ext cx="54357" cy="20717"/>
          </a:xfrm>
          <a:custGeom>
            <a:avLst/>
            <a:gdLst>
              <a:gd name="T0" fmla="*/ 30 w 31"/>
              <a:gd name="T1" fmla="*/ 10 h 12"/>
              <a:gd name="T2" fmla="*/ 16 w 31"/>
              <a:gd name="T3" fmla="*/ 5 h 12"/>
              <a:gd name="T4" fmla="*/ 1 w 31"/>
              <a:gd name="T5" fmla="*/ 11 h 12"/>
              <a:gd name="T6" fmla="*/ 16 w 31"/>
              <a:gd name="T7" fmla="*/ 0 h 12"/>
              <a:gd name="T8" fmla="*/ 30 w 31"/>
              <a:gd name="T9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2">
                <a:moveTo>
                  <a:pt x="30" y="10"/>
                </a:moveTo>
                <a:cubicBezTo>
                  <a:pt x="29" y="12"/>
                  <a:pt x="24" y="5"/>
                  <a:pt x="16" y="5"/>
                </a:cubicBezTo>
                <a:cubicBezTo>
                  <a:pt x="8" y="6"/>
                  <a:pt x="2" y="12"/>
                  <a:pt x="1" y="11"/>
                </a:cubicBezTo>
                <a:cubicBezTo>
                  <a:pt x="0" y="10"/>
                  <a:pt x="4" y="1"/>
                  <a:pt x="16" y="0"/>
                </a:cubicBezTo>
                <a:cubicBezTo>
                  <a:pt x="28" y="1"/>
                  <a:pt x="31" y="10"/>
                  <a:pt x="30" y="10"/>
                </a:cubicBezTo>
                <a:close/>
              </a:path>
            </a:pathLst>
          </a:custGeom>
          <a:solidFill>
            <a:srgbClr val="E7B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9" name="Freeform 313"/>
          <p:cNvSpPr>
            <a:spLocks/>
          </p:cNvSpPr>
          <p:nvPr/>
        </p:nvSpPr>
        <p:spPr bwMode="auto">
          <a:xfrm>
            <a:off x="10092151" y="2946353"/>
            <a:ext cx="52887" cy="23677"/>
          </a:xfrm>
          <a:custGeom>
            <a:avLst/>
            <a:gdLst>
              <a:gd name="T0" fmla="*/ 1 w 31"/>
              <a:gd name="T1" fmla="*/ 10 h 14"/>
              <a:gd name="T2" fmla="*/ 16 w 31"/>
              <a:gd name="T3" fmla="*/ 6 h 14"/>
              <a:gd name="T4" fmla="*/ 30 w 31"/>
              <a:gd name="T5" fmla="*/ 13 h 14"/>
              <a:gd name="T6" fmla="*/ 17 w 31"/>
              <a:gd name="T7" fmla="*/ 1 h 14"/>
              <a:gd name="T8" fmla="*/ 1 w 31"/>
              <a:gd name="T9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4">
                <a:moveTo>
                  <a:pt x="1" y="10"/>
                </a:moveTo>
                <a:cubicBezTo>
                  <a:pt x="2" y="11"/>
                  <a:pt x="8" y="5"/>
                  <a:pt x="16" y="6"/>
                </a:cubicBezTo>
                <a:cubicBezTo>
                  <a:pt x="24" y="7"/>
                  <a:pt x="29" y="14"/>
                  <a:pt x="30" y="13"/>
                </a:cubicBezTo>
                <a:cubicBezTo>
                  <a:pt x="31" y="13"/>
                  <a:pt x="28" y="3"/>
                  <a:pt x="17" y="1"/>
                </a:cubicBezTo>
                <a:cubicBezTo>
                  <a:pt x="5" y="0"/>
                  <a:pt x="0" y="10"/>
                  <a:pt x="1" y="10"/>
                </a:cubicBezTo>
                <a:close/>
              </a:path>
            </a:pathLst>
          </a:custGeom>
          <a:solidFill>
            <a:srgbClr val="E7B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0" name="Freeform 314"/>
          <p:cNvSpPr>
            <a:spLocks/>
          </p:cNvSpPr>
          <p:nvPr/>
        </p:nvSpPr>
        <p:spPr bwMode="auto">
          <a:xfrm>
            <a:off x="10081867" y="3085453"/>
            <a:ext cx="83739" cy="45874"/>
          </a:xfrm>
          <a:custGeom>
            <a:avLst/>
            <a:gdLst>
              <a:gd name="T0" fmla="*/ 19 w 49"/>
              <a:gd name="T1" fmla="*/ 0 h 26"/>
              <a:gd name="T2" fmla="*/ 1 w 49"/>
              <a:gd name="T3" fmla="*/ 9 h 26"/>
              <a:gd name="T4" fmla="*/ 23 w 49"/>
              <a:gd name="T5" fmla="*/ 25 h 26"/>
              <a:gd name="T6" fmla="*/ 30 w 49"/>
              <a:gd name="T7" fmla="*/ 26 h 26"/>
              <a:gd name="T8" fmla="*/ 48 w 49"/>
              <a:gd name="T9" fmla="*/ 17 h 26"/>
              <a:gd name="T10" fmla="*/ 27 w 49"/>
              <a:gd name="T11" fmla="*/ 1 h 26"/>
              <a:gd name="T12" fmla="*/ 19 w 49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26">
                <a:moveTo>
                  <a:pt x="19" y="0"/>
                </a:moveTo>
                <a:cubicBezTo>
                  <a:pt x="10" y="0"/>
                  <a:pt x="2" y="3"/>
                  <a:pt x="1" y="9"/>
                </a:cubicBezTo>
                <a:cubicBezTo>
                  <a:pt x="0" y="16"/>
                  <a:pt x="10" y="23"/>
                  <a:pt x="23" y="25"/>
                </a:cubicBezTo>
                <a:cubicBezTo>
                  <a:pt x="25" y="26"/>
                  <a:pt x="28" y="26"/>
                  <a:pt x="30" y="26"/>
                </a:cubicBezTo>
                <a:cubicBezTo>
                  <a:pt x="40" y="26"/>
                  <a:pt x="47" y="23"/>
                  <a:pt x="48" y="17"/>
                </a:cubicBezTo>
                <a:cubicBezTo>
                  <a:pt x="49" y="10"/>
                  <a:pt x="40" y="3"/>
                  <a:pt x="27" y="1"/>
                </a:cubicBezTo>
                <a:cubicBezTo>
                  <a:pt x="24" y="0"/>
                  <a:pt x="22" y="0"/>
                  <a:pt x="19" y="0"/>
                </a:cubicBezTo>
              </a:path>
            </a:pathLst>
          </a:custGeom>
          <a:solidFill>
            <a:srgbClr val="F7B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1" name="Freeform 315"/>
          <p:cNvSpPr>
            <a:spLocks/>
          </p:cNvSpPr>
          <p:nvPr/>
        </p:nvSpPr>
        <p:spPr bwMode="auto">
          <a:xfrm>
            <a:off x="9976093" y="2751021"/>
            <a:ext cx="121935" cy="147979"/>
          </a:xfrm>
          <a:custGeom>
            <a:avLst/>
            <a:gdLst>
              <a:gd name="T0" fmla="*/ 0 w 71"/>
              <a:gd name="T1" fmla="*/ 25 h 85"/>
              <a:gd name="T2" fmla="*/ 62 w 71"/>
              <a:gd name="T3" fmla="*/ 6 h 85"/>
              <a:gd name="T4" fmla="*/ 67 w 71"/>
              <a:gd name="T5" fmla="*/ 32 h 85"/>
              <a:gd name="T6" fmla="*/ 0 w 71"/>
              <a:gd name="T7" fmla="*/ 31 h 85"/>
              <a:gd name="T8" fmla="*/ 0 w 71"/>
              <a:gd name="T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85">
                <a:moveTo>
                  <a:pt x="0" y="25"/>
                </a:moveTo>
                <a:cubicBezTo>
                  <a:pt x="0" y="25"/>
                  <a:pt x="44" y="0"/>
                  <a:pt x="62" y="6"/>
                </a:cubicBezTo>
                <a:cubicBezTo>
                  <a:pt x="62" y="6"/>
                  <a:pt x="71" y="11"/>
                  <a:pt x="67" y="32"/>
                </a:cubicBezTo>
                <a:cubicBezTo>
                  <a:pt x="62" y="53"/>
                  <a:pt x="60" y="85"/>
                  <a:pt x="0" y="31"/>
                </a:cubicBezTo>
                <a:lnTo>
                  <a:pt x="0" y="25"/>
                </a:lnTo>
                <a:close/>
              </a:path>
            </a:pathLst>
          </a:custGeom>
          <a:solidFill>
            <a:srgbClr val="EA6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2" name="Freeform 316"/>
          <p:cNvSpPr>
            <a:spLocks/>
          </p:cNvSpPr>
          <p:nvPr/>
        </p:nvSpPr>
        <p:spPr bwMode="auto">
          <a:xfrm>
            <a:off x="9992253" y="2759900"/>
            <a:ext cx="102836" cy="32555"/>
          </a:xfrm>
          <a:custGeom>
            <a:avLst/>
            <a:gdLst>
              <a:gd name="T0" fmla="*/ 0 w 59"/>
              <a:gd name="T1" fmla="*/ 19 h 19"/>
              <a:gd name="T2" fmla="*/ 50 w 59"/>
              <a:gd name="T3" fmla="*/ 5 h 19"/>
              <a:gd name="T4" fmla="*/ 0 w 59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19">
                <a:moveTo>
                  <a:pt x="0" y="19"/>
                </a:moveTo>
                <a:cubicBezTo>
                  <a:pt x="0" y="19"/>
                  <a:pt x="39" y="0"/>
                  <a:pt x="50" y="5"/>
                </a:cubicBezTo>
                <a:cubicBezTo>
                  <a:pt x="59" y="8"/>
                  <a:pt x="28" y="19"/>
                  <a:pt x="0" y="19"/>
                </a:cubicBezTo>
                <a:close/>
              </a:path>
            </a:pathLst>
          </a:custGeom>
          <a:solidFill>
            <a:srgbClr val="CF4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3" name="Freeform 317"/>
          <p:cNvSpPr>
            <a:spLocks/>
          </p:cNvSpPr>
          <p:nvPr/>
        </p:nvSpPr>
        <p:spPr bwMode="auto">
          <a:xfrm>
            <a:off x="9987845" y="2801334"/>
            <a:ext cx="74924" cy="19238"/>
          </a:xfrm>
          <a:custGeom>
            <a:avLst/>
            <a:gdLst>
              <a:gd name="T0" fmla="*/ 0 w 43"/>
              <a:gd name="T1" fmla="*/ 0 h 11"/>
              <a:gd name="T2" fmla="*/ 33 w 43"/>
              <a:gd name="T3" fmla="*/ 0 h 11"/>
              <a:gd name="T4" fmla="*/ 9 w 43"/>
              <a:gd name="T5" fmla="*/ 2 h 11"/>
              <a:gd name="T6" fmla="*/ 39 w 43"/>
              <a:gd name="T7" fmla="*/ 10 h 11"/>
              <a:gd name="T8" fmla="*/ 0 w 43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1">
                <a:moveTo>
                  <a:pt x="0" y="0"/>
                </a:moveTo>
                <a:cubicBezTo>
                  <a:pt x="0" y="0"/>
                  <a:pt x="23" y="0"/>
                  <a:pt x="33" y="0"/>
                </a:cubicBezTo>
                <a:cubicBezTo>
                  <a:pt x="43" y="1"/>
                  <a:pt x="31" y="5"/>
                  <a:pt x="9" y="2"/>
                </a:cubicBezTo>
                <a:cubicBezTo>
                  <a:pt x="9" y="2"/>
                  <a:pt x="31" y="9"/>
                  <a:pt x="39" y="10"/>
                </a:cubicBezTo>
                <a:cubicBezTo>
                  <a:pt x="42" y="10"/>
                  <a:pt x="12" y="11"/>
                  <a:pt x="0" y="0"/>
                </a:cubicBezTo>
                <a:close/>
              </a:path>
            </a:pathLst>
          </a:custGeom>
          <a:solidFill>
            <a:srgbClr val="CF4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4" name="Freeform 318"/>
          <p:cNvSpPr>
            <a:spLocks/>
          </p:cNvSpPr>
          <p:nvPr/>
        </p:nvSpPr>
        <p:spPr bwMode="auto">
          <a:xfrm>
            <a:off x="9857097" y="2751021"/>
            <a:ext cx="124873" cy="147979"/>
          </a:xfrm>
          <a:custGeom>
            <a:avLst/>
            <a:gdLst>
              <a:gd name="T0" fmla="*/ 72 w 72"/>
              <a:gd name="T1" fmla="*/ 25 h 85"/>
              <a:gd name="T2" fmla="*/ 10 w 72"/>
              <a:gd name="T3" fmla="*/ 6 h 85"/>
              <a:gd name="T4" fmla="*/ 5 w 72"/>
              <a:gd name="T5" fmla="*/ 32 h 85"/>
              <a:gd name="T6" fmla="*/ 71 w 72"/>
              <a:gd name="T7" fmla="*/ 31 h 85"/>
              <a:gd name="T8" fmla="*/ 72 w 72"/>
              <a:gd name="T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85">
                <a:moveTo>
                  <a:pt x="72" y="25"/>
                </a:moveTo>
                <a:cubicBezTo>
                  <a:pt x="72" y="25"/>
                  <a:pt x="28" y="0"/>
                  <a:pt x="10" y="6"/>
                </a:cubicBezTo>
                <a:cubicBezTo>
                  <a:pt x="10" y="6"/>
                  <a:pt x="0" y="11"/>
                  <a:pt x="5" y="32"/>
                </a:cubicBezTo>
                <a:cubicBezTo>
                  <a:pt x="9" y="53"/>
                  <a:pt x="12" y="85"/>
                  <a:pt x="71" y="31"/>
                </a:cubicBezTo>
                <a:lnTo>
                  <a:pt x="72" y="25"/>
                </a:lnTo>
                <a:close/>
              </a:path>
            </a:pathLst>
          </a:custGeom>
          <a:solidFill>
            <a:srgbClr val="EA6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5" name="Freeform 319"/>
          <p:cNvSpPr>
            <a:spLocks/>
          </p:cNvSpPr>
          <p:nvPr/>
        </p:nvSpPr>
        <p:spPr bwMode="auto">
          <a:xfrm>
            <a:off x="9861503" y="2761380"/>
            <a:ext cx="104306" cy="31076"/>
          </a:xfrm>
          <a:custGeom>
            <a:avLst/>
            <a:gdLst>
              <a:gd name="T0" fmla="*/ 60 w 60"/>
              <a:gd name="T1" fmla="*/ 18 h 18"/>
              <a:gd name="T2" fmla="*/ 9 w 60"/>
              <a:gd name="T3" fmla="*/ 4 h 18"/>
              <a:gd name="T4" fmla="*/ 60 w 60"/>
              <a:gd name="T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18">
                <a:moveTo>
                  <a:pt x="60" y="18"/>
                </a:moveTo>
                <a:cubicBezTo>
                  <a:pt x="60" y="18"/>
                  <a:pt x="22" y="0"/>
                  <a:pt x="9" y="4"/>
                </a:cubicBezTo>
                <a:cubicBezTo>
                  <a:pt x="0" y="6"/>
                  <a:pt x="31" y="18"/>
                  <a:pt x="60" y="18"/>
                </a:cubicBezTo>
                <a:close/>
              </a:path>
            </a:pathLst>
          </a:custGeom>
          <a:solidFill>
            <a:srgbClr val="CF4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6" name="Freeform 320"/>
          <p:cNvSpPr>
            <a:spLocks/>
          </p:cNvSpPr>
          <p:nvPr/>
        </p:nvSpPr>
        <p:spPr bwMode="auto">
          <a:xfrm>
            <a:off x="9893824" y="2801334"/>
            <a:ext cx="76393" cy="19238"/>
          </a:xfrm>
          <a:custGeom>
            <a:avLst/>
            <a:gdLst>
              <a:gd name="T0" fmla="*/ 44 w 44"/>
              <a:gd name="T1" fmla="*/ 0 h 11"/>
              <a:gd name="T2" fmla="*/ 10 w 44"/>
              <a:gd name="T3" fmla="*/ 0 h 11"/>
              <a:gd name="T4" fmla="*/ 35 w 44"/>
              <a:gd name="T5" fmla="*/ 2 h 11"/>
              <a:gd name="T6" fmla="*/ 4 w 44"/>
              <a:gd name="T7" fmla="*/ 10 h 11"/>
              <a:gd name="T8" fmla="*/ 44 w 44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11">
                <a:moveTo>
                  <a:pt x="44" y="0"/>
                </a:moveTo>
                <a:cubicBezTo>
                  <a:pt x="44" y="0"/>
                  <a:pt x="21" y="0"/>
                  <a:pt x="10" y="0"/>
                </a:cubicBezTo>
                <a:cubicBezTo>
                  <a:pt x="0" y="1"/>
                  <a:pt x="12" y="5"/>
                  <a:pt x="35" y="2"/>
                </a:cubicBezTo>
                <a:cubicBezTo>
                  <a:pt x="35" y="2"/>
                  <a:pt x="12" y="9"/>
                  <a:pt x="4" y="10"/>
                </a:cubicBezTo>
                <a:cubicBezTo>
                  <a:pt x="2" y="10"/>
                  <a:pt x="32" y="11"/>
                  <a:pt x="44" y="0"/>
                </a:cubicBezTo>
                <a:close/>
              </a:path>
            </a:pathLst>
          </a:custGeom>
          <a:solidFill>
            <a:srgbClr val="CF4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7" name="Freeform 321"/>
          <p:cNvSpPr>
            <a:spLocks/>
          </p:cNvSpPr>
          <p:nvPr/>
        </p:nvSpPr>
        <p:spPr bwMode="auto">
          <a:xfrm>
            <a:off x="9946711" y="2765819"/>
            <a:ext cx="74924" cy="66591"/>
          </a:xfrm>
          <a:custGeom>
            <a:avLst/>
            <a:gdLst>
              <a:gd name="T0" fmla="*/ 18 w 44"/>
              <a:gd name="T1" fmla="*/ 2 h 38"/>
              <a:gd name="T2" fmla="*/ 42 w 44"/>
              <a:gd name="T3" fmla="*/ 16 h 38"/>
              <a:gd name="T4" fmla="*/ 26 w 44"/>
              <a:gd name="T5" fmla="*/ 36 h 38"/>
              <a:gd name="T6" fmla="*/ 2 w 44"/>
              <a:gd name="T7" fmla="*/ 23 h 38"/>
              <a:gd name="T8" fmla="*/ 18 w 44"/>
              <a:gd name="T9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8">
                <a:moveTo>
                  <a:pt x="18" y="2"/>
                </a:moveTo>
                <a:cubicBezTo>
                  <a:pt x="29" y="0"/>
                  <a:pt x="40" y="6"/>
                  <a:pt x="42" y="16"/>
                </a:cubicBezTo>
                <a:cubicBezTo>
                  <a:pt x="44" y="25"/>
                  <a:pt x="37" y="34"/>
                  <a:pt x="26" y="36"/>
                </a:cubicBezTo>
                <a:cubicBezTo>
                  <a:pt x="15" y="38"/>
                  <a:pt x="4" y="32"/>
                  <a:pt x="2" y="23"/>
                </a:cubicBezTo>
                <a:cubicBezTo>
                  <a:pt x="0" y="13"/>
                  <a:pt x="7" y="4"/>
                  <a:pt x="18" y="2"/>
                </a:cubicBezTo>
                <a:close/>
              </a:path>
            </a:pathLst>
          </a:custGeom>
          <a:solidFill>
            <a:srgbClr val="CF4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8" name="Freeform 322"/>
          <p:cNvSpPr>
            <a:spLocks/>
          </p:cNvSpPr>
          <p:nvPr/>
        </p:nvSpPr>
        <p:spPr bwMode="auto">
          <a:xfrm>
            <a:off x="9951119" y="2770259"/>
            <a:ext cx="63171" cy="53272"/>
          </a:xfrm>
          <a:custGeom>
            <a:avLst/>
            <a:gdLst>
              <a:gd name="T0" fmla="*/ 15 w 36"/>
              <a:gd name="T1" fmla="*/ 2 h 31"/>
              <a:gd name="T2" fmla="*/ 35 w 36"/>
              <a:gd name="T3" fmla="*/ 13 h 31"/>
              <a:gd name="T4" fmla="*/ 21 w 36"/>
              <a:gd name="T5" fmla="*/ 29 h 31"/>
              <a:gd name="T6" fmla="*/ 2 w 36"/>
              <a:gd name="T7" fmla="*/ 19 h 31"/>
              <a:gd name="T8" fmla="*/ 15 w 36"/>
              <a:gd name="T9" fmla="*/ 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1">
                <a:moveTo>
                  <a:pt x="15" y="2"/>
                </a:moveTo>
                <a:cubicBezTo>
                  <a:pt x="24" y="0"/>
                  <a:pt x="33" y="5"/>
                  <a:pt x="35" y="13"/>
                </a:cubicBezTo>
                <a:cubicBezTo>
                  <a:pt x="36" y="20"/>
                  <a:pt x="30" y="28"/>
                  <a:pt x="21" y="29"/>
                </a:cubicBezTo>
                <a:cubicBezTo>
                  <a:pt x="13" y="31"/>
                  <a:pt x="4" y="26"/>
                  <a:pt x="2" y="19"/>
                </a:cubicBezTo>
                <a:cubicBezTo>
                  <a:pt x="0" y="11"/>
                  <a:pt x="6" y="4"/>
                  <a:pt x="15" y="2"/>
                </a:cubicBezTo>
                <a:close/>
              </a:path>
            </a:pathLst>
          </a:custGeom>
          <a:solidFill>
            <a:srgbClr val="EA6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9" name="Freeform 323"/>
          <p:cNvSpPr>
            <a:spLocks/>
          </p:cNvSpPr>
          <p:nvPr/>
        </p:nvSpPr>
        <p:spPr bwMode="auto">
          <a:xfrm>
            <a:off x="9921737" y="3168321"/>
            <a:ext cx="73455" cy="82868"/>
          </a:xfrm>
          <a:custGeom>
            <a:avLst/>
            <a:gdLst>
              <a:gd name="T0" fmla="*/ 25 w 42"/>
              <a:gd name="T1" fmla="*/ 2 h 48"/>
              <a:gd name="T2" fmla="*/ 39 w 42"/>
              <a:gd name="T3" fmla="*/ 28 h 48"/>
              <a:gd name="T4" fmla="*/ 16 w 42"/>
              <a:gd name="T5" fmla="*/ 46 h 48"/>
              <a:gd name="T6" fmla="*/ 2 w 42"/>
              <a:gd name="T7" fmla="*/ 20 h 48"/>
              <a:gd name="T8" fmla="*/ 25 w 42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8">
                <a:moveTo>
                  <a:pt x="25" y="2"/>
                </a:moveTo>
                <a:cubicBezTo>
                  <a:pt x="36" y="4"/>
                  <a:pt x="42" y="16"/>
                  <a:pt x="39" y="28"/>
                </a:cubicBezTo>
                <a:cubicBezTo>
                  <a:pt x="37" y="40"/>
                  <a:pt x="27" y="48"/>
                  <a:pt x="16" y="46"/>
                </a:cubicBezTo>
                <a:cubicBezTo>
                  <a:pt x="6" y="44"/>
                  <a:pt x="0" y="32"/>
                  <a:pt x="2" y="20"/>
                </a:cubicBezTo>
                <a:cubicBezTo>
                  <a:pt x="4" y="8"/>
                  <a:pt x="15" y="0"/>
                  <a:pt x="25" y="2"/>
                </a:cubicBezTo>
              </a:path>
            </a:pathLst>
          </a:custGeom>
          <a:solidFill>
            <a:srgbClr val="EB6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0" name="Freeform 324"/>
          <p:cNvSpPr>
            <a:spLocks/>
          </p:cNvSpPr>
          <p:nvPr/>
        </p:nvSpPr>
        <p:spPr bwMode="auto">
          <a:xfrm>
            <a:off x="9930551" y="3181639"/>
            <a:ext cx="55826" cy="56232"/>
          </a:xfrm>
          <a:custGeom>
            <a:avLst/>
            <a:gdLst>
              <a:gd name="T0" fmla="*/ 19 w 32"/>
              <a:gd name="T1" fmla="*/ 2 h 32"/>
              <a:gd name="T2" fmla="*/ 30 w 32"/>
              <a:gd name="T3" fmla="*/ 19 h 32"/>
              <a:gd name="T4" fmla="*/ 13 w 32"/>
              <a:gd name="T5" fmla="*/ 30 h 32"/>
              <a:gd name="T6" fmla="*/ 1 w 32"/>
              <a:gd name="T7" fmla="*/ 13 h 32"/>
              <a:gd name="T8" fmla="*/ 19 w 32"/>
              <a:gd name="T9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19" y="2"/>
                </a:moveTo>
                <a:cubicBezTo>
                  <a:pt x="27" y="3"/>
                  <a:pt x="32" y="11"/>
                  <a:pt x="30" y="19"/>
                </a:cubicBezTo>
                <a:cubicBezTo>
                  <a:pt x="28" y="27"/>
                  <a:pt x="21" y="32"/>
                  <a:pt x="13" y="30"/>
                </a:cubicBezTo>
                <a:cubicBezTo>
                  <a:pt x="5" y="29"/>
                  <a:pt x="0" y="21"/>
                  <a:pt x="1" y="13"/>
                </a:cubicBezTo>
                <a:cubicBezTo>
                  <a:pt x="3" y="5"/>
                  <a:pt x="11" y="0"/>
                  <a:pt x="19" y="2"/>
                </a:cubicBezTo>
                <a:close/>
              </a:path>
            </a:pathLst>
          </a:custGeom>
          <a:solidFill>
            <a:srgbClr val="821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1" name="Oval 325"/>
          <p:cNvSpPr>
            <a:spLocks noChangeArrowheads="1"/>
          </p:cNvSpPr>
          <p:nvPr/>
        </p:nvSpPr>
        <p:spPr bwMode="auto">
          <a:xfrm>
            <a:off x="9855627" y="3123927"/>
            <a:ext cx="199797" cy="196812"/>
          </a:xfrm>
          <a:prstGeom prst="ellipse">
            <a:avLst/>
          </a:prstGeom>
          <a:solidFill>
            <a:srgbClr val="CF4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2" name="Oval 326"/>
          <p:cNvSpPr>
            <a:spLocks noChangeArrowheads="1"/>
          </p:cNvSpPr>
          <p:nvPr/>
        </p:nvSpPr>
        <p:spPr bwMode="auto">
          <a:xfrm>
            <a:off x="9865911" y="3129846"/>
            <a:ext cx="180699" cy="180534"/>
          </a:xfrm>
          <a:prstGeom prst="ellipse">
            <a:avLst/>
          </a:prstGeom>
          <a:solidFill>
            <a:srgbClr val="62C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3" name="Oval 327"/>
          <p:cNvSpPr>
            <a:spLocks noChangeArrowheads="1"/>
          </p:cNvSpPr>
          <p:nvPr/>
        </p:nvSpPr>
        <p:spPr bwMode="auto">
          <a:xfrm>
            <a:off x="9865911" y="3129846"/>
            <a:ext cx="180699" cy="180534"/>
          </a:xfrm>
          <a:prstGeom prst="ellipse">
            <a:avLst/>
          </a:prstGeom>
          <a:solidFill>
            <a:srgbClr val="EA6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4" name="Freeform 328"/>
          <p:cNvSpPr>
            <a:spLocks/>
          </p:cNvSpPr>
          <p:nvPr/>
        </p:nvSpPr>
        <p:spPr bwMode="auto">
          <a:xfrm>
            <a:off x="9880602" y="3168321"/>
            <a:ext cx="145441" cy="128742"/>
          </a:xfrm>
          <a:custGeom>
            <a:avLst/>
            <a:gdLst>
              <a:gd name="T0" fmla="*/ 12 w 84"/>
              <a:gd name="T1" fmla="*/ 0 h 74"/>
              <a:gd name="T2" fmla="*/ 0 w 84"/>
              <a:gd name="T3" fmla="*/ 31 h 74"/>
              <a:gd name="T4" fmla="*/ 43 w 84"/>
              <a:gd name="T5" fmla="*/ 74 h 74"/>
              <a:gd name="T6" fmla="*/ 84 w 84"/>
              <a:gd name="T7" fmla="*/ 47 h 74"/>
              <a:gd name="T8" fmla="*/ 63 w 84"/>
              <a:gd name="T9" fmla="*/ 51 h 74"/>
              <a:gd name="T10" fmla="*/ 12 w 84"/>
              <a:gd name="T1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74">
                <a:moveTo>
                  <a:pt x="12" y="0"/>
                </a:moveTo>
                <a:cubicBezTo>
                  <a:pt x="5" y="8"/>
                  <a:pt x="0" y="19"/>
                  <a:pt x="0" y="31"/>
                </a:cubicBezTo>
                <a:cubicBezTo>
                  <a:pt x="0" y="55"/>
                  <a:pt x="19" y="74"/>
                  <a:pt x="43" y="74"/>
                </a:cubicBezTo>
                <a:cubicBezTo>
                  <a:pt x="62" y="74"/>
                  <a:pt x="77" y="63"/>
                  <a:pt x="84" y="47"/>
                </a:cubicBezTo>
                <a:cubicBezTo>
                  <a:pt x="76" y="50"/>
                  <a:pt x="69" y="51"/>
                  <a:pt x="63" y="51"/>
                </a:cubicBezTo>
                <a:cubicBezTo>
                  <a:pt x="23" y="51"/>
                  <a:pt x="10" y="5"/>
                  <a:pt x="12" y="0"/>
                </a:cubicBezTo>
              </a:path>
            </a:pathLst>
          </a:custGeom>
          <a:solidFill>
            <a:srgbClr val="F3A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5" name="Oval 329"/>
          <p:cNvSpPr>
            <a:spLocks noChangeArrowheads="1"/>
          </p:cNvSpPr>
          <p:nvPr/>
        </p:nvSpPr>
        <p:spPr bwMode="auto">
          <a:xfrm>
            <a:off x="9908514" y="3178680"/>
            <a:ext cx="86677" cy="81389"/>
          </a:xfrm>
          <a:prstGeom prst="ellipse">
            <a:avLst/>
          </a:prstGeom>
          <a:solidFill>
            <a:srgbClr val="E0E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6" name="Freeform 330"/>
          <p:cNvSpPr>
            <a:spLocks/>
          </p:cNvSpPr>
          <p:nvPr/>
        </p:nvSpPr>
        <p:spPr bwMode="auto">
          <a:xfrm>
            <a:off x="9908514" y="3178680"/>
            <a:ext cx="86677" cy="81389"/>
          </a:xfrm>
          <a:custGeom>
            <a:avLst/>
            <a:gdLst>
              <a:gd name="T0" fmla="*/ 31 w 50"/>
              <a:gd name="T1" fmla="*/ 36 h 47"/>
              <a:gd name="T2" fmla="*/ 12 w 50"/>
              <a:gd name="T3" fmla="*/ 18 h 47"/>
              <a:gd name="T4" fmla="*/ 29 w 50"/>
              <a:gd name="T5" fmla="*/ 0 h 47"/>
              <a:gd name="T6" fmla="*/ 25 w 50"/>
              <a:gd name="T7" fmla="*/ 0 h 47"/>
              <a:gd name="T8" fmla="*/ 0 w 50"/>
              <a:gd name="T9" fmla="*/ 23 h 47"/>
              <a:gd name="T10" fmla="*/ 25 w 50"/>
              <a:gd name="T11" fmla="*/ 47 h 47"/>
              <a:gd name="T12" fmla="*/ 50 w 50"/>
              <a:gd name="T13" fmla="*/ 23 h 47"/>
              <a:gd name="T14" fmla="*/ 50 w 50"/>
              <a:gd name="T15" fmla="*/ 20 h 47"/>
              <a:gd name="T16" fmla="*/ 31 w 50"/>
              <a:gd name="T17" fmla="*/ 3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47">
                <a:moveTo>
                  <a:pt x="31" y="36"/>
                </a:moveTo>
                <a:cubicBezTo>
                  <a:pt x="21" y="36"/>
                  <a:pt x="12" y="28"/>
                  <a:pt x="12" y="18"/>
                </a:cubicBezTo>
                <a:cubicBezTo>
                  <a:pt x="12" y="9"/>
                  <a:pt x="19" y="1"/>
                  <a:pt x="29" y="0"/>
                </a:cubicBezTo>
                <a:cubicBezTo>
                  <a:pt x="27" y="0"/>
                  <a:pt x="26" y="0"/>
                  <a:pt x="25" y="0"/>
                </a:cubicBezTo>
                <a:cubicBezTo>
                  <a:pt x="12" y="0"/>
                  <a:pt x="0" y="10"/>
                  <a:pt x="0" y="23"/>
                </a:cubicBezTo>
                <a:cubicBezTo>
                  <a:pt x="0" y="36"/>
                  <a:pt x="12" y="47"/>
                  <a:pt x="25" y="47"/>
                </a:cubicBezTo>
                <a:cubicBezTo>
                  <a:pt x="39" y="47"/>
                  <a:pt x="50" y="36"/>
                  <a:pt x="50" y="23"/>
                </a:cubicBezTo>
                <a:cubicBezTo>
                  <a:pt x="50" y="22"/>
                  <a:pt x="50" y="21"/>
                  <a:pt x="50" y="20"/>
                </a:cubicBezTo>
                <a:cubicBezTo>
                  <a:pt x="49" y="29"/>
                  <a:pt x="41" y="36"/>
                  <a:pt x="31" y="36"/>
                </a:cubicBezTo>
                <a:close/>
              </a:path>
            </a:pathLst>
          </a:custGeom>
          <a:solidFill>
            <a:srgbClr val="B7C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7" name="Freeform 331"/>
          <p:cNvSpPr>
            <a:spLocks/>
          </p:cNvSpPr>
          <p:nvPr/>
        </p:nvSpPr>
        <p:spPr bwMode="auto">
          <a:xfrm>
            <a:off x="9835060" y="3196437"/>
            <a:ext cx="182167" cy="167216"/>
          </a:xfrm>
          <a:custGeom>
            <a:avLst/>
            <a:gdLst>
              <a:gd name="T0" fmla="*/ 86 w 105"/>
              <a:gd name="T1" fmla="*/ 15 h 96"/>
              <a:gd name="T2" fmla="*/ 78 w 105"/>
              <a:gd name="T3" fmla="*/ 16 h 96"/>
              <a:gd name="T4" fmla="*/ 78 w 105"/>
              <a:gd name="T5" fmla="*/ 24 h 96"/>
              <a:gd name="T6" fmla="*/ 93 w 105"/>
              <a:gd name="T7" fmla="*/ 54 h 96"/>
              <a:gd name="T8" fmla="*/ 83 w 105"/>
              <a:gd name="T9" fmla="*/ 75 h 96"/>
              <a:gd name="T10" fmla="*/ 53 w 105"/>
              <a:gd name="T11" fmla="*/ 84 h 96"/>
              <a:gd name="T12" fmla="*/ 12 w 105"/>
              <a:gd name="T13" fmla="*/ 42 h 96"/>
              <a:gd name="T14" fmla="*/ 21 w 105"/>
              <a:gd name="T15" fmla="*/ 21 h 96"/>
              <a:gd name="T16" fmla="*/ 42 w 105"/>
              <a:gd name="T17" fmla="*/ 12 h 96"/>
              <a:gd name="T18" fmla="*/ 47 w 105"/>
              <a:gd name="T19" fmla="*/ 0 h 96"/>
              <a:gd name="T20" fmla="*/ 13 w 105"/>
              <a:gd name="T21" fmla="*/ 12 h 96"/>
              <a:gd name="T22" fmla="*/ 0 w 105"/>
              <a:gd name="T23" fmla="*/ 42 h 96"/>
              <a:gd name="T24" fmla="*/ 15 w 105"/>
              <a:gd name="T25" fmla="*/ 78 h 96"/>
              <a:gd name="T26" fmla="*/ 52 w 105"/>
              <a:gd name="T27" fmla="*/ 96 h 96"/>
              <a:gd name="T28" fmla="*/ 59 w 105"/>
              <a:gd name="T29" fmla="*/ 96 h 96"/>
              <a:gd name="T30" fmla="*/ 91 w 105"/>
              <a:gd name="T31" fmla="*/ 84 h 96"/>
              <a:gd name="T32" fmla="*/ 105 w 105"/>
              <a:gd name="T33" fmla="*/ 54 h 96"/>
              <a:gd name="T34" fmla="*/ 86 w 105"/>
              <a:gd name="T35" fmla="*/ 1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5" h="96">
                <a:moveTo>
                  <a:pt x="86" y="15"/>
                </a:moveTo>
                <a:cubicBezTo>
                  <a:pt x="84" y="13"/>
                  <a:pt x="80" y="13"/>
                  <a:pt x="78" y="16"/>
                </a:cubicBezTo>
                <a:cubicBezTo>
                  <a:pt x="76" y="18"/>
                  <a:pt x="76" y="22"/>
                  <a:pt x="78" y="24"/>
                </a:cubicBezTo>
                <a:cubicBezTo>
                  <a:pt x="88" y="32"/>
                  <a:pt x="93" y="43"/>
                  <a:pt x="93" y="54"/>
                </a:cubicBezTo>
                <a:cubicBezTo>
                  <a:pt x="93" y="62"/>
                  <a:pt x="90" y="70"/>
                  <a:pt x="83" y="75"/>
                </a:cubicBezTo>
                <a:cubicBezTo>
                  <a:pt x="76" y="82"/>
                  <a:pt x="65" y="85"/>
                  <a:pt x="53" y="84"/>
                </a:cubicBezTo>
                <a:cubicBezTo>
                  <a:pt x="30" y="81"/>
                  <a:pt x="11" y="62"/>
                  <a:pt x="12" y="42"/>
                </a:cubicBezTo>
                <a:cubicBezTo>
                  <a:pt x="12" y="34"/>
                  <a:pt x="15" y="26"/>
                  <a:pt x="21" y="21"/>
                </a:cubicBezTo>
                <a:cubicBezTo>
                  <a:pt x="27" y="16"/>
                  <a:pt x="34" y="13"/>
                  <a:pt x="42" y="12"/>
                </a:cubicBezTo>
                <a:cubicBezTo>
                  <a:pt x="43" y="8"/>
                  <a:pt x="44" y="4"/>
                  <a:pt x="47" y="0"/>
                </a:cubicBezTo>
                <a:cubicBezTo>
                  <a:pt x="34" y="0"/>
                  <a:pt x="22" y="4"/>
                  <a:pt x="13" y="12"/>
                </a:cubicBezTo>
                <a:cubicBezTo>
                  <a:pt x="5" y="20"/>
                  <a:pt x="0" y="31"/>
                  <a:pt x="0" y="42"/>
                </a:cubicBezTo>
                <a:cubicBezTo>
                  <a:pt x="0" y="55"/>
                  <a:pt x="5" y="68"/>
                  <a:pt x="15" y="78"/>
                </a:cubicBezTo>
                <a:cubicBezTo>
                  <a:pt x="25" y="88"/>
                  <a:pt x="38" y="94"/>
                  <a:pt x="52" y="96"/>
                </a:cubicBezTo>
                <a:cubicBezTo>
                  <a:pt x="54" y="96"/>
                  <a:pt x="56" y="96"/>
                  <a:pt x="59" y="96"/>
                </a:cubicBezTo>
                <a:cubicBezTo>
                  <a:pt x="71" y="96"/>
                  <a:pt x="83" y="92"/>
                  <a:pt x="91" y="84"/>
                </a:cubicBezTo>
                <a:cubicBezTo>
                  <a:pt x="100" y="76"/>
                  <a:pt x="105" y="66"/>
                  <a:pt x="105" y="54"/>
                </a:cubicBezTo>
                <a:cubicBezTo>
                  <a:pt x="105" y="40"/>
                  <a:pt x="98" y="25"/>
                  <a:pt x="86" y="15"/>
                </a:cubicBezTo>
                <a:close/>
              </a:path>
            </a:pathLst>
          </a:custGeom>
          <a:solidFill>
            <a:srgbClr val="F2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8" name="Freeform 332"/>
          <p:cNvSpPr>
            <a:spLocks/>
          </p:cNvSpPr>
          <p:nvPr/>
        </p:nvSpPr>
        <p:spPr bwMode="auto">
          <a:xfrm>
            <a:off x="9835060" y="3265986"/>
            <a:ext cx="182167" cy="97666"/>
          </a:xfrm>
          <a:custGeom>
            <a:avLst/>
            <a:gdLst>
              <a:gd name="T0" fmla="*/ 91 w 105"/>
              <a:gd name="T1" fmla="*/ 40 h 56"/>
              <a:gd name="T2" fmla="*/ 59 w 105"/>
              <a:gd name="T3" fmla="*/ 52 h 56"/>
              <a:gd name="T4" fmla="*/ 52 w 105"/>
              <a:gd name="T5" fmla="*/ 51 h 56"/>
              <a:gd name="T6" fmla="*/ 15 w 105"/>
              <a:gd name="T7" fmla="*/ 33 h 56"/>
              <a:gd name="T8" fmla="*/ 0 w 105"/>
              <a:gd name="T9" fmla="*/ 0 h 56"/>
              <a:gd name="T10" fmla="*/ 0 w 105"/>
              <a:gd name="T11" fmla="*/ 2 h 56"/>
              <a:gd name="T12" fmla="*/ 15 w 105"/>
              <a:gd name="T13" fmla="*/ 38 h 56"/>
              <a:gd name="T14" fmla="*/ 52 w 105"/>
              <a:gd name="T15" fmla="*/ 56 h 56"/>
              <a:gd name="T16" fmla="*/ 59 w 105"/>
              <a:gd name="T17" fmla="*/ 56 h 56"/>
              <a:gd name="T18" fmla="*/ 91 w 105"/>
              <a:gd name="T19" fmla="*/ 44 h 56"/>
              <a:gd name="T20" fmla="*/ 105 w 105"/>
              <a:gd name="T21" fmla="*/ 14 h 56"/>
              <a:gd name="T22" fmla="*/ 105 w 105"/>
              <a:gd name="T23" fmla="*/ 12 h 56"/>
              <a:gd name="T24" fmla="*/ 91 w 105"/>
              <a:gd name="T25" fmla="*/ 4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56">
                <a:moveTo>
                  <a:pt x="91" y="40"/>
                </a:moveTo>
                <a:cubicBezTo>
                  <a:pt x="83" y="48"/>
                  <a:pt x="71" y="52"/>
                  <a:pt x="59" y="52"/>
                </a:cubicBezTo>
                <a:cubicBezTo>
                  <a:pt x="56" y="52"/>
                  <a:pt x="54" y="52"/>
                  <a:pt x="52" y="51"/>
                </a:cubicBezTo>
                <a:cubicBezTo>
                  <a:pt x="38" y="50"/>
                  <a:pt x="25" y="43"/>
                  <a:pt x="15" y="33"/>
                </a:cubicBezTo>
                <a:cubicBezTo>
                  <a:pt x="6" y="24"/>
                  <a:pt x="0" y="12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15"/>
                  <a:pt x="5" y="28"/>
                  <a:pt x="15" y="38"/>
                </a:cubicBezTo>
                <a:cubicBezTo>
                  <a:pt x="25" y="48"/>
                  <a:pt x="38" y="54"/>
                  <a:pt x="52" y="56"/>
                </a:cubicBezTo>
                <a:cubicBezTo>
                  <a:pt x="54" y="56"/>
                  <a:pt x="56" y="56"/>
                  <a:pt x="59" y="56"/>
                </a:cubicBezTo>
                <a:cubicBezTo>
                  <a:pt x="71" y="56"/>
                  <a:pt x="83" y="52"/>
                  <a:pt x="91" y="44"/>
                </a:cubicBezTo>
                <a:cubicBezTo>
                  <a:pt x="100" y="36"/>
                  <a:pt x="105" y="26"/>
                  <a:pt x="105" y="14"/>
                </a:cubicBezTo>
                <a:cubicBezTo>
                  <a:pt x="105" y="13"/>
                  <a:pt x="105" y="12"/>
                  <a:pt x="105" y="12"/>
                </a:cubicBezTo>
                <a:cubicBezTo>
                  <a:pt x="104" y="23"/>
                  <a:pt x="100" y="33"/>
                  <a:pt x="91" y="40"/>
                </a:cubicBezTo>
                <a:close/>
              </a:path>
            </a:pathLst>
          </a:custGeom>
          <a:solidFill>
            <a:srgbClr val="B7C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9" name="Freeform 333"/>
          <p:cNvSpPr>
            <a:spLocks/>
          </p:cNvSpPr>
          <p:nvPr/>
        </p:nvSpPr>
        <p:spPr bwMode="auto">
          <a:xfrm>
            <a:off x="9967278" y="3226033"/>
            <a:ext cx="29382" cy="59191"/>
          </a:xfrm>
          <a:custGeom>
            <a:avLst/>
            <a:gdLst>
              <a:gd name="T0" fmla="*/ 2 w 17"/>
              <a:gd name="T1" fmla="*/ 7 h 34"/>
              <a:gd name="T2" fmla="*/ 17 w 17"/>
              <a:gd name="T3" fmla="*/ 34 h 34"/>
              <a:gd name="T4" fmla="*/ 17 w 17"/>
              <a:gd name="T5" fmla="*/ 32 h 34"/>
              <a:gd name="T6" fmla="*/ 2 w 17"/>
              <a:gd name="T7" fmla="*/ 3 h 34"/>
              <a:gd name="T8" fmla="*/ 1 w 17"/>
              <a:gd name="T9" fmla="*/ 0 h 34"/>
              <a:gd name="T10" fmla="*/ 2 w 17"/>
              <a:gd name="T11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34">
                <a:moveTo>
                  <a:pt x="2" y="7"/>
                </a:moveTo>
                <a:cubicBezTo>
                  <a:pt x="11" y="15"/>
                  <a:pt x="16" y="25"/>
                  <a:pt x="17" y="34"/>
                </a:cubicBezTo>
                <a:cubicBezTo>
                  <a:pt x="17" y="34"/>
                  <a:pt x="17" y="33"/>
                  <a:pt x="17" y="32"/>
                </a:cubicBezTo>
                <a:cubicBezTo>
                  <a:pt x="17" y="22"/>
                  <a:pt x="12" y="11"/>
                  <a:pt x="2" y="3"/>
                </a:cubicBezTo>
                <a:cubicBezTo>
                  <a:pt x="2" y="2"/>
                  <a:pt x="1" y="1"/>
                  <a:pt x="1" y="0"/>
                </a:cubicBezTo>
                <a:cubicBezTo>
                  <a:pt x="0" y="3"/>
                  <a:pt x="0" y="5"/>
                  <a:pt x="2" y="7"/>
                </a:cubicBezTo>
                <a:close/>
              </a:path>
            </a:pathLst>
          </a:custGeom>
          <a:solidFill>
            <a:srgbClr val="B7C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0" name="Freeform 334"/>
          <p:cNvSpPr>
            <a:spLocks/>
          </p:cNvSpPr>
          <p:nvPr/>
        </p:nvSpPr>
        <p:spPr bwMode="auto">
          <a:xfrm>
            <a:off x="7478636" y="890932"/>
            <a:ext cx="868234" cy="907109"/>
          </a:xfrm>
          <a:custGeom>
            <a:avLst/>
            <a:gdLst>
              <a:gd name="T0" fmla="*/ 410 w 501"/>
              <a:gd name="T1" fmla="*/ 442 h 519"/>
              <a:gd name="T2" fmla="*/ 501 w 501"/>
              <a:gd name="T3" fmla="*/ 250 h 519"/>
              <a:gd name="T4" fmla="*/ 250 w 501"/>
              <a:gd name="T5" fmla="*/ 0 h 519"/>
              <a:gd name="T6" fmla="*/ 0 w 501"/>
              <a:gd name="T7" fmla="*/ 250 h 519"/>
              <a:gd name="T8" fmla="*/ 250 w 501"/>
              <a:gd name="T9" fmla="*/ 500 h 519"/>
              <a:gd name="T10" fmla="*/ 349 w 501"/>
              <a:gd name="T11" fmla="*/ 479 h 519"/>
              <a:gd name="T12" fmla="*/ 421 w 501"/>
              <a:gd name="T13" fmla="*/ 519 h 519"/>
              <a:gd name="T14" fmla="*/ 410 w 501"/>
              <a:gd name="T15" fmla="*/ 442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1" h="519">
                <a:moveTo>
                  <a:pt x="410" y="442"/>
                </a:moveTo>
                <a:cubicBezTo>
                  <a:pt x="465" y="396"/>
                  <a:pt x="501" y="327"/>
                  <a:pt x="501" y="250"/>
                </a:cubicBezTo>
                <a:cubicBezTo>
                  <a:pt x="501" y="112"/>
                  <a:pt x="389" y="0"/>
                  <a:pt x="250" y="0"/>
                </a:cubicBezTo>
                <a:cubicBezTo>
                  <a:pt x="112" y="0"/>
                  <a:pt x="0" y="112"/>
                  <a:pt x="0" y="250"/>
                </a:cubicBezTo>
                <a:cubicBezTo>
                  <a:pt x="0" y="388"/>
                  <a:pt x="112" y="500"/>
                  <a:pt x="250" y="500"/>
                </a:cubicBezTo>
                <a:cubicBezTo>
                  <a:pt x="286" y="500"/>
                  <a:pt x="319" y="493"/>
                  <a:pt x="349" y="479"/>
                </a:cubicBezTo>
                <a:cubicBezTo>
                  <a:pt x="421" y="519"/>
                  <a:pt x="421" y="519"/>
                  <a:pt x="421" y="519"/>
                </a:cubicBezTo>
                <a:lnTo>
                  <a:pt x="410" y="442"/>
                </a:lnTo>
                <a:close/>
              </a:path>
            </a:pathLst>
          </a:custGeom>
          <a:solidFill>
            <a:schemeClr val="accent3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1" name="Freeform 335"/>
          <p:cNvSpPr>
            <a:spLocks/>
          </p:cNvSpPr>
          <p:nvPr/>
        </p:nvSpPr>
        <p:spPr bwMode="auto">
          <a:xfrm>
            <a:off x="10049547" y="1349665"/>
            <a:ext cx="684597" cy="664424"/>
          </a:xfrm>
          <a:custGeom>
            <a:avLst/>
            <a:gdLst>
              <a:gd name="T0" fmla="*/ 118 w 395"/>
              <a:gd name="T1" fmla="*/ 353 h 381"/>
              <a:gd name="T2" fmla="*/ 266 w 395"/>
              <a:gd name="T3" fmla="*/ 358 h 381"/>
              <a:gd name="T4" fmla="*/ 357 w 395"/>
              <a:gd name="T5" fmla="*/ 129 h 381"/>
              <a:gd name="T6" fmla="*/ 128 w 395"/>
              <a:gd name="T7" fmla="*/ 39 h 381"/>
              <a:gd name="T8" fmla="*/ 38 w 395"/>
              <a:gd name="T9" fmla="*/ 267 h 381"/>
              <a:gd name="T10" fmla="*/ 78 w 395"/>
              <a:gd name="T11" fmla="*/ 325 h 381"/>
              <a:gd name="T12" fmla="*/ 73 w 395"/>
              <a:gd name="T13" fmla="*/ 381 h 381"/>
              <a:gd name="T14" fmla="*/ 118 w 395"/>
              <a:gd name="T15" fmla="*/ 35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5" h="381">
                <a:moveTo>
                  <a:pt x="118" y="353"/>
                </a:moveTo>
                <a:cubicBezTo>
                  <a:pt x="163" y="376"/>
                  <a:pt x="217" y="379"/>
                  <a:pt x="266" y="358"/>
                </a:cubicBezTo>
                <a:cubicBezTo>
                  <a:pt x="354" y="320"/>
                  <a:pt x="395" y="217"/>
                  <a:pt x="357" y="129"/>
                </a:cubicBezTo>
                <a:cubicBezTo>
                  <a:pt x="319" y="41"/>
                  <a:pt x="216" y="0"/>
                  <a:pt x="128" y="39"/>
                </a:cubicBezTo>
                <a:cubicBezTo>
                  <a:pt x="40" y="77"/>
                  <a:pt x="0" y="179"/>
                  <a:pt x="38" y="267"/>
                </a:cubicBezTo>
                <a:cubicBezTo>
                  <a:pt x="47" y="290"/>
                  <a:pt x="61" y="309"/>
                  <a:pt x="78" y="325"/>
                </a:cubicBezTo>
                <a:cubicBezTo>
                  <a:pt x="73" y="381"/>
                  <a:pt x="73" y="381"/>
                  <a:pt x="73" y="381"/>
                </a:cubicBezTo>
                <a:lnTo>
                  <a:pt x="118" y="353"/>
                </a:ln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2" name="Rectangle 336"/>
          <p:cNvSpPr>
            <a:spLocks noChangeArrowheads="1"/>
          </p:cNvSpPr>
          <p:nvPr/>
        </p:nvSpPr>
        <p:spPr bwMode="auto">
          <a:xfrm>
            <a:off x="7555029" y="1143975"/>
            <a:ext cx="78386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53.2%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423" name="Rectangle 337"/>
          <p:cNvSpPr>
            <a:spLocks noChangeArrowheads="1"/>
          </p:cNvSpPr>
          <p:nvPr/>
        </p:nvSpPr>
        <p:spPr bwMode="auto">
          <a:xfrm>
            <a:off x="10103904" y="1553876"/>
            <a:ext cx="59631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46.8%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424" name="Rectangle 338"/>
          <p:cNvSpPr>
            <a:spLocks noChangeArrowheads="1"/>
          </p:cNvSpPr>
          <p:nvPr/>
        </p:nvSpPr>
        <p:spPr bwMode="auto">
          <a:xfrm>
            <a:off x="3002191" y="5735305"/>
            <a:ext cx="2362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CN" altLang="zh-CN" sz="3600" b="0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Impact" panose="020B0806030902050204" pitchFamily="34" charset="0"/>
              </a:rPr>
              <a:t> 105.2</a:t>
            </a:r>
            <a:r>
              <a:rPr lang="zh-CN" altLang="zh-CN" sz="3600" b="1" dirty="0">
                <a:solidFill>
                  <a:srgbClr val="53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：</a:t>
            </a:r>
            <a:r>
              <a:rPr lang="en-US" altLang="zh-CN" sz="3600" b="1" dirty="0">
                <a:solidFill>
                  <a:srgbClr val="53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100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087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420813" y="5164138"/>
            <a:ext cx="9196388" cy="1060449"/>
            <a:chOff x="1420813" y="5164138"/>
            <a:chExt cx="9196388" cy="1060449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420813" y="5435600"/>
              <a:ext cx="9196388" cy="788987"/>
            </a:xfrm>
            <a:custGeom>
              <a:avLst/>
              <a:gdLst>
                <a:gd name="T0" fmla="*/ 4831 w 4981"/>
                <a:gd name="T1" fmla="*/ 64 h 427"/>
                <a:gd name="T2" fmla="*/ 4801 w 4981"/>
                <a:gd name="T3" fmla="*/ 18 h 427"/>
                <a:gd name="T4" fmla="*/ 4748 w 4981"/>
                <a:gd name="T5" fmla="*/ 0 h 427"/>
                <a:gd name="T6" fmla="*/ 217 w 4981"/>
                <a:gd name="T7" fmla="*/ 0 h 427"/>
                <a:gd name="T8" fmla="*/ 157 w 4981"/>
                <a:gd name="T9" fmla="*/ 24 h 427"/>
                <a:gd name="T10" fmla="*/ 131 w 4981"/>
                <a:gd name="T11" fmla="*/ 78 h 427"/>
                <a:gd name="T12" fmla="*/ 131 w 4981"/>
                <a:gd name="T13" fmla="*/ 84 h 427"/>
                <a:gd name="T14" fmla="*/ 82 w 4981"/>
                <a:gd name="T15" fmla="*/ 182 h 427"/>
                <a:gd name="T16" fmla="*/ 0 w 4981"/>
                <a:gd name="T17" fmla="*/ 352 h 427"/>
                <a:gd name="T18" fmla="*/ 86 w 4981"/>
                <a:gd name="T19" fmla="*/ 427 h 427"/>
                <a:gd name="T20" fmla="*/ 4896 w 4981"/>
                <a:gd name="T21" fmla="*/ 427 h 427"/>
                <a:gd name="T22" fmla="*/ 4981 w 4981"/>
                <a:gd name="T23" fmla="*/ 343 h 427"/>
                <a:gd name="T24" fmla="*/ 4834 w 4981"/>
                <a:gd name="T25" fmla="*/ 84 h 427"/>
                <a:gd name="T26" fmla="*/ 4831 w 4981"/>
                <a:gd name="T27" fmla="*/ 6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81" h="427">
                  <a:moveTo>
                    <a:pt x="4831" y="64"/>
                  </a:moveTo>
                  <a:cubicBezTo>
                    <a:pt x="4801" y="18"/>
                    <a:pt x="4801" y="18"/>
                    <a:pt x="4801" y="18"/>
                  </a:cubicBezTo>
                  <a:cubicBezTo>
                    <a:pt x="4786" y="7"/>
                    <a:pt x="4768" y="0"/>
                    <a:pt x="4748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93" y="0"/>
                    <a:pt x="172" y="9"/>
                    <a:pt x="157" y="24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1" y="80"/>
                    <a:pt x="131" y="82"/>
                    <a:pt x="131" y="84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5" y="394"/>
                    <a:pt x="41" y="427"/>
                    <a:pt x="86" y="427"/>
                  </a:cubicBezTo>
                  <a:cubicBezTo>
                    <a:pt x="4896" y="427"/>
                    <a:pt x="4896" y="427"/>
                    <a:pt x="4896" y="427"/>
                  </a:cubicBezTo>
                  <a:cubicBezTo>
                    <a:pt x="4943" y="427"/>
                    <a:pt x="4981" y="389"/>
                    <a:pt x="4981" y="343"/>
                  </a:cubicBezTo>
                  <a:cubicBezTo>
                    <a:pt x="4834" y="84"/>
                    <a:pt x="4834" y="84"/>
                    <a:pt x="4834" y="84"/>
                  </a:cubicBezTo>
                  <a:cubicBezTo>
                    <a:pt x="4834" y="77"/>
                    <a:pt x="4833" y="70"/>
                    <a:pt x="4831" y="64"/>
                  </a:cubicBezTo>
                </a:path>
              </a:pathLst>
            </a:custGeom>
            <a:solidFill>
              <a:srgbClr val="917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443038" y="5435600"/>
              <a:ext cx="9174163" cy="666750"/>
            </a:xfrm>
            <a:custGeom>
              <a:avLst/>
              <a:gdLst>
                <a:gd name="T0" fmla="*/ 4822 w 4969"/>
                <a:gd name="T1" fmla="*/ 68 h 361"/>
                <a:gd name="T2" fmla="*/ 4786 w 4969"/>
                <a:gd name="T3" fmla="*/ 13 h 361"/>
                <a:gd name="T4" fmla="*/ 4736 w 4969"/>
                <a:gd name="T5" fmla="*/ 0 h 361"/>
                <a:gd name="T6" fmla="*/ 205 w 4969"/>
                <a:gd name="T7" fmla="*/ 0 h 361"/>
                <a:gd name="T8" fmla="*/ 148 w 4969"/>
                <a:gd name="T9" fmla="*/ 18 h 361"/>
                <a:gd name="T10" fmla="*/ 0 w 4969"/>
                <a:gd name="T11" fmla="*/ 327 h 361"/>
                <a:gd name="T12" fmla="*/ 74 w 4969"/>
                <a:gd name="T13" fmla="*/ 361 h 361"/>
                <a:gd name="T14" fmla="*/ 4884 w 4969"/>
                <a:gd name="T15" fmla="*/ 361 h 361"/>
                <a:gd name="T16" fmla="*/ 4969 w 4969"/>
                <a:gd name="T17" fmla="*/ 290 h 361"/>
                <a:gd name="T18" fmla="*/ 4822 w 4969"/>
                <a:gd name="T19" fmla="*/ 71 h 361"/>
                <a:gd name="T20" fmla="*/ 4822 w 4969"/>
                <a:gd name="T21" fmla="*/ 6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69" h="361">
                  <a:moveTo>
                    <a:pt x="4822" y="68"/>
                  </a:moveTo>
                  <a:cubicBezTo>
                    <a:pt x="4786" y="13"/>
                    <a:pt x="4786" y="13"/>
                    <a:pt x="4786" y="13"/>
                  </a:cubicBezTo>
                  <a:cubicBezTo>
                    <a:pt x="4772" y="5"/>
                    <a:pt x="4755" y="0"/>
                    <a:pt x="473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83" y="0"/>
                    <a:pt x="163" y="7"/>
                    <a:pt x="148" y="18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15" y="347"/>
                    <a:pt x="43" y="361"/>
                    <a:pt x="74" y="361"/>
                  </a:cubicBezTo>
                  <a:cubicBezTo>
                    <a:pt x="4884" y="361"/>
                    <a:pt x="4884" y="361"/>
                    <a:pt x="4884" y="361"/>
                  </a:cubicBezTo>
                  <a:cubicBezTo>
                    <a:pt x="4931" y="361"/>
                    <a:pt x="4969" y="329"/>
                    <a:pt x="4969" y="290"/>
                  </a:cubicBezTo>
                  <a:cubicBezTo>
                    <a:pt x="4822" y="71"/>
                    <a:pt x="4822" y="71"/>
                    <a:pt x="4822" y="71"/>
                  </a:cubicBezTo>
                  <a:cubicBezTo>
                    <a:pt x="4822" y="70"/>
                    <a:pt x="4822" y="69"/>
                    <a:pt x="4822" y="68"/>
                  </a:cubicBezTo>
                </a:path>
              </a:pathLst>
            </a:custGeom>
            <a:solidFill>
              <a:srgbClr val="9A8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568450" y="5164138"/>
              <a:ext cx="8870950" cy="666750"/>
            </a:xfrm>
            <a:custGeom>
              <a:avLst/>
              <a:gdLst>
                <a:gd name="T0" fmla="*/ 4616 w 4805"/>
                <a:gd name="T1" fmla="*/ 8 h 361"/>
                <a:gd name="T2" fmla="*/ 4580 w 4805"/>
                <a:gd name="T3" fmla="*/ 0 h 361"/>
                <a:gd name="T4" fmla="*/ 194 w 4805"/>
                <a:gd name="T5" fmla="*/ 0 h 361"/>
                <a:gd name="T6" fmla="*/ 155 w 4805"/>
                <a:gd name="T7" fmla="*/ 9 h 361"/>
                <a:gd name="T8" fmla="*/ 0 w 4805"/>
                <a:gd name="T9" fmla="*/ 332 h 361"/>
                <a:gd name="T10" fmla="*/ 67 w 4805"/>
                <a:gd name="T11" fmla="*/ 361 h 361"/>
                <a:gd name="T12" fmla="*/ 4723 w 4805"/>
                <a:gd name="T13" fmla="*/ 361 h 361"/>
                <a:gd name="T14" fmla="*/ 4805 w 4805"/>
                <a:gd name="T15" fmla="*/ 292 h 361"/>
                <a:gd name="T16" fmla="*/ 4616 w 4805"/>
                <a:gd name="T17" fmla="*/ 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5" h="361">
                  <a:moveTo>
                    <a:pt x="4616" y="8"/>
                  </a:moveTo>
                  <a:cubicBezTo>
                    <a:pt x="4605" y="3"/>
                    <a:pt x="4593" y="0"/>
                    <a:pt x="45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0" y="0"/>
                    <a:pt x="166" y="3"/>
                    <a:pt x="155" y="9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5" y="349"/>
                    <a:pt x="40" y="361"/>
                    <a:pt x="67" y="361"/>
                  </a:cubicBezTo>
                  <a:cubicBezTo>
                    <a:pt x="4723" y="361"/>
                    <a:pt x="4723" y="361"/>
                    <a:pt x="4723" y="361"/>
                  </a:cubicBezTo>
                  <a:cubicBezTo>
                    <a:pt x="4767" y="361"/>
                    <a:pt x="4804" y="330"/>
                    <a:pt x="4805" y="292"/>
                  </a:cubicBezTo>
                  <a:cubicBezTo>
                    <a:pt x="4616" y="8"/>
                    <a:pt x="4616" y="8"/>
                    <a:pt x="4616" y="8"/>
                  </a:cubicBezTo>
                </a:path>
              </a:pathLst>
            </a:custGeom>
            <a:solidFill>
              <a:srgbClr val="A59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Freeform 8"/>
          <p:cNvSpPr>
            <a:spLocks/>
          </p:cNvSpPr>
          <p:nvPr/>
        </p:nvSpPr>
        <p:spPr bwMode="auto">
          <a:xfrm>
            <a:off x="2189163" y="582613"/>
            <a:ext cx="2779713" cy="554037"/>
          </a:xfrm>
          <a:custGeom>
            <a:avLst/>
            <a:gdLst>
              <a:gd name="T0" fmla="*/ 1751 w 1751"/>
              <a:gd name="T1" fmla="*/ 0 h 349"/>
              <a:gd name="T2" fmla="*/ 1751 w 1751"/>
              <a:gd name="T3" fmla="*/ 337 h 349"/>
              <a:gd name="T4" fmla="*/ 0 w 1751"/>
              <a:gd name="T5" fmla="*/ 349 h 349"/>
              <a:gd name="T6" fmla="*/ 0 w 1751"/>
              <a:gd name="T7" fmla="*/ 119 h 349"/>
              <a:gd name="T8" fmla="*/ 1751 w 1751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1" h="349">
                <a:moveTo>
                  <a:pt x="1751" y="0"/>
                </a:moveTo>
                <a:lnTo>
                  <a:pt x="1751" y="337"/>
                </a:lnTo>
                <a:lnTo>
                  <a:pt x="0" y="349"/>
                </a:lnTo>
                <a:lnTo>
                  <a:pt x="0" y="119"/>
                </a:lnTo>
                <a:lnTo>
                  <a:pt x="1751" y="0"/>
                </a:ln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1190625" y="1117600"/>
            <a:ext cx="4287838" cy="628650"/>
          </a:xfrm>
          <a:custGeom>
            <a:avLst/>
            <a:gdLst>
              <a:gd name="T0" fmla="*/ 42 w 2701"/>
              <a:gd name="T1" fmla="*/ 0 h 396"/>
              <a:gd name="T2" fmla="*/ 0 w 2701"/>
              <a:gd name="T3" fmla="*/ 250 h 396"/>
              <a:gd name="T4" fmla="*/ 2701 w 2701"/>
              <a:gd name="T5" fmla="*/ 396 h 396"/>
              <a:gd name="T6" fmla="*/ 2701 w 2701"/>
              <a:gd name="T7" fmla="*/ 0 h 396"/>
              <a:gd name="T8" fmla="*/ 42 w 2701"/>
              <a:gd name="T9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1" h="396">
                <a:moveTo>
                  <a:pt x="42" y="0"/>
                </a:moveTo>
                <a:lnTo>
                  <a:pt x="0" y="250"/>
                </a:lnTo>
                <a:lnTo>
                  <a:pt x="2701" y="396"/>
                </a:lnTo>
                <a:lnTo>
                  <a:pt x="2701" y="0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3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 rot="21480000">
            <a:off x="2330056" y="747944"/>
            <a:ext cx="26814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与前几次单身潮相比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 rot="60000">
            <a:off x="1273675" y="1190724"/>
            <a:ext cx="42738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第四次的单身潮的一个显著标志就是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13375" y="609600"/>
            <a:ext cx="4808538" cy="1173162"/>
            <a:chOff x="5413375" y="609600"/>
            <a:chExt cx="4808538" cy="1173162"/>
          </a:xfrm>
          <a:solidFill>
            <a:schemeClr val="accent3"/>
          </a:solidFill>
        </p:grpSpPr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5822950" y="609600"/>
              <a:ext cx="946150" cy="1001712"/>
            </a:xfrm>
            <a:custGeom>
              <a:avLst/>
              <a:gdLst>
                <a:gd name="T0" fmla="*/ 451 w 596"/>
                <a:gd name="T1" fmla="*/ 140 h 631"/>
                <a:gd name="T2" fmla="*/ 368 w 596"/>
                <a:gd name="T3" fmla="*/ 0 h 631"/>
                <a:gd name="T4" fmla="*/ 226 w 596"/>
                <a:gd name="T5" fmla="*/ 60 h 631"/>
                <a:gd name="T6" fmla="*/ 269 w 596"/>
                <a:gd name="T7" fmla="*/ 161 h 631"/>
                <a:gd name="T8" fmla="*/ 64 w 596"/>
                <a:gd name="T9" fmla="*/ 140 h 631"/>
                <a:gd name="T10" fmla="*/ 64 w 596"/>
                <a:gd name="T11" fmla="*/ 224 h 631"/>
                <a:gd name="T12" fmla="*/ 226 w 596"/>
                <a:gd name="T13" fmla="*/ 235 h 631"/>
                <a:gd name="T14" fmla="*/ 226 w 596"/>
                <a:gd name="T15" fmla="*/ 344 h 631"/>
                <a:gd name="T16" fmla="*/ 83 w 596"/>
                <a:gd name="T17" fmla="*/ 332 h 631"/>
                <a:gd name="T18" fmla="*/ 82 w 596"/>
                <a:gd name="T19" fmla="*/ 401 h 631"/>
                <a:gd name="T20" fmla="*/ 226 w 596"/>
                <a:gd name="T21" fmla="*/ 418 h 631"/>
                <a:gd name="T22" fmla="*/ 226 w 596"/>
                <a:gd name="T23" fmla="*/ 540 h 631"/>
                <a:gd name="T24" fmla="*/ 0 w 596"/>
                <a:gd name="T25" fmla="*/ 513 h 631"/>
                <a:gd name="T26" fmla="*/ 9 w 596"/>
                <a:gd name="T27" fmla="*/ 581 h 631"/>
                <a:gd name="T28" fmla="*/ 578 w 596"/>
                <a:gd name="T29" fmla="*/ 631 h 631"/>
                <a:gd name="T30" fmla="*/ 587 w 596"/>
                <a:gd name="T31" fmla="*/ 581 h 631"/>
                <a:gd name="T32" fmla="*/ 414 w 596"/>
                <a:gd name="T33" fmla="*/ 561 h 631"/>
                <a:gd name="T34" fmla="*/ 431 w 596"/>
                <a:gd name="T35" fmla="*/ 441 h 631"/>
                <a:gd name="T36" fmla="*/ 546 w 596"/>
                <a:gd name="T37" fmla="*/ 454 h 631"/>
                <a:gd name="T38" fmla="*/ 546 w 596"/>
                <a:gd name="T39" fmla="*/ 367 h 631"/>
                <a:gd name="T40" fmla="*/ 444 w 596"/>
                <a:gd name="T41" fmla="*/ 360 h 631"/>
                <a:gd name="T42" fmla="*/ 459 w 596"/>
                <a:gd name="T43" fmla="*/ 251 h 631"/>
                <a:gd name="T44" fmla="*/ 587 w 596"/>
                <a:gd name="T45" fmla="*/ 259 h 631"/>
                <a:gd name="T46" fmla="*/ 596 w 596"/>
                <a:gd name="T47" fmla="*/ 194 h 631"/>
                <a:gd name="T48" fmla="*/ 359 w 596"/>
                <a:gd name="T49" fmla="*/ 170 h 631"/>
                <a:gd name="T50" fmla="*/ 451 w 596"/>
                <a:gd name="T51" fmla="*/ 14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6" h="631">
                  <a:moveTo>
                    <a:pt x="451" y="140"/>
                  </a:moveTo>
                  <a:lnTo>
                    <a:pt x="368" y="0"/>
                  </a:lnTo>
                  <a:lnTo>
                    <a:pt x="226" y="60"/>
                  </a:lnTo>
                  <a:lnTo>
                    <a:pt x="269" y="161"/>
                  </a:lnTo>
                  <a:lnTo>
                    <a:pt x="64" y="140"/>
                  </a:lnTo>
                  <a:lnTo>
                    <a:pt x="64" y="224"/>
                  </a:lnTo>
                  <a:lnTo>
                    <a:pt x="226" y="235"/>
                  </a:lnTo>
                  <a:lnTo>
                    <a:pt x="226" y="344"/>
                  </a:lnTo>
                  <a:lnTo>
                    <a:pt x="83" y="332"/>
                  </a:lnTo>
                  <a:lnTo>
                    <a:pt x="82" y="401"/>
                  </a:lnTo>
                  <a:lnTo>
                    <a:pt x="226" y="418"/>
                  </a:lnTo>
                  <a:lnTo>
                    <a:pt x="226" y="540"/>
                  </a:lnTo>
                  <a:lnTo>
                    <a:pt x="0" y="513"/>
                  </a:lnTo>
                  <a:lnTo>
                    <a:pt x="9" y="581"/>
                  </a:lnTo>
                  <a:lnTo>
                    <a:pt x="578" y="631"/>
                  </a:lnTo>
                  <a:lnTo>
                    <a:pt x="587" y="581"/>
                  </a:lnTo>
                  <a:lnTo>
                    <a:pt x="414" y="561"/>
                  </a:lnTo>
                  <a:lnTo>
                    <a:pt x="431" y="441"/>
                  </a:lnTo>
                  <a:lnTo>
                    <a:pt x="546" y="454"/>
                  </a:lnTo>
                  <a:lnTo>
                    <a:pt x="546" y="367"/>
                  </a:lnTo>
                  <a:lnTo>
                    <a:pt x="444" y="360"/>
                  </a:lnTo>
                  <a:lnTo>
                    <a:pt x="459" y="251"/>
                  </a:lnTo>
                  <a:lnTo>
                    <a:pt x="587" y="259"/>
                  </a:lnTo>
                  <a:lnTo>
                    <a:pt x="596" y="194"/>
                  </a:lnTo>
                  <a:lnTo>
                    <a:pt x="359" y="170"/>
                  </a:lnTo>
                  <a:lnTo>
                    <a:pt x="45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892925" y="763588"/>
              <a:ext cx="358775" cy="161925"/>
            </a:xfrm>
            <a:custGeom>
              <a:avLst/>
              <a:gdLst>
                <a:gd name="T0" fmla="*/ 226 w 226"/>
                <a:gd name="T1" fmla="*/ 60 h 102"/>
                <a:gd name="T2" fmla="*/ 0 w 226"/>
                <a:gd name="T3" fmla="*/ 0 h 102"/>
                <a:gd name="T4" fmla="*/ 0 w 226"/>
                <a:gd name="T5" fmla="*/ 43 h 102"/>
                <a:gd name="T6" fmla="*/ 0 w 226"/>
                <a:gd name="T7" fmla="*/ 80 h 102"/>
                <a:gd name="T8" fmla="*/ 216 w 226"/>
                <a:gd name="T9" fmla="*/ 102 h 102"/>
                <a:gd name="T10" fmla="*/ 226 w 226"/>
                <a:gd name="T1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02">
                  <a:moveTo>
                    <a:pt x="226" y="6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80"/>
                  </a:lnTo>
                  <a:lnTo>
                    <a:pt x="216" y="102"/>
                  </a:lnTo>
                  <a:lnTo>
                    <a:pt x="226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777038" y="981075"/>
              <a:ext cx="541338" cy="590550"/>
            </a:xfrm>
            <a:custGeom>
              <a:avLst/>
              <a:gdLst>
                <a:gd name="T0" fmla="*/ 216 w 341"/>
                <a:gd name="T1" fmla="*/ 220 h 372"/>
                <a:gd name="T2" fmla="*/ 221 w 341"/>
                <a:gd name="T3" fmla="*/ 264 h 372"/>
                <a:gd name="T4" fmla="*/ 153 w 341"/>
                <a:gd name="T5" fmla="*/ 256 h 372"/>
                <a:gd name="T6" fmla="*/ 212 w 341"/>
                <a:gd name="T7" fmla="*/ 111 h 372"/>
                <a:gd name="T8" fmla="*/ 299 w 341"/>
                <a:gd name="T9" fmla="*/ 121 h 372"/>
                <a:gd name="T10" fmla="*/ 299 w 341"/>
                <a:gd name="T11" fmla="*/ 58 h 372"/>
                <a:gd name="T12" fmla="*/ 41 w 341"/>
                <a:gd name="T13" fmla="*/ 0 h 372"/>
                <a:gd name="T14" fmla="*/ 29 w 341"/>
                <a:gd name="T15" fmla="*/ 36 h 372"/>
                <a:gd name="T16" fmla="*/ 29 w 341"/>
                <a:gd name="T17" fmla="*/ 86 h 372"/>
                <a:gd name="T18" fmla="*/ 85 w 341"/>
                <a:gd name="T19" fmla="*/ 94 h 372"/>
                <a:gd name="T20" fmla="*/ 0 w 341"/>
                <a:gd name="T21" fmla="*/ 251 h 372"/>
                <a:gd name="T22" fmla="*/ 108 w 341"/>
                <a:gd name="T23" fmla="*/ 372 h 372"/>
                <a:gd name="T24" fmla="*/ 127 w 341"/>
                <a:gd name="T25" fmla="*/ 324 h 372"/>
                <a:gd name="T26" fmla="*/ 227 w 341"/>
                <a:gd name="T27" fmla="*/ 324 h 372"/>
                <a:gd name="T28" fmla="*/ 230 w 341"/>
                <a:gd name="T29" fmla="*/ 347 h 372"/>
                <a:gd name="T30" fmla="*/ 341 w 341"/>
                <a:gd name="T31" fmla="*/ 339 h 372"/>
                <a:gd name="T32" fmla="*/ 299 w 341"/>
                <a:gd name="T33" fmla="*/ 203 h 372"/>
                <a:gd name="T34" fmla="*/ 216 w 341"/>
                <a:gd name="T35" fmla="*/ 22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372">
                  <a:moveTo>
                    <a:pt x="216" y="220"/>
                  </a:moveTo>
                  <a:lnTo>
                    <a:pt x="221" y="264"/>
                  </a:lnTo>
                  <a:lnTo>
                    <a:pt x="153" y="256"/>
                  </a:lnTo>
                  <a:lnTo>
                    <a:pt x="212" y="111"/>
                  </a:lnTo>
                  <a:lnTo>
                    <a:pt x="299" y="121"/>
                  </a:lnTo>
                  <a:lnTo>
                    <a:pt x="299" y="58"/>
                  </a:lnTo>
                  <a:lnTo>
                    <a:pt x="41" y="0"/>
                  </a:lnTo>
                  <a:lnTo>
                    <a:pt x="29" y="36"/>
                  </a:lnTo>
                  <a:lnTo>
                    <a:pt x="29" y="86"/>
                  </a:lnTo>
                  <a:lnTo>
                    <a:pt x="85" y="94"/>
                  </a:lnTo>
                  <a:lnTo>
                    <a:pt x="0" y="251"/>
                  </a:lnTo>
                  <a:lnTo>
                    <a:pt x="108" y="372"/>
                  </a:lnTo>
                  <a:lnTo>
                    <a:pt x="127" y="324"/>
                  </a:lnTo>
                  <a:lnTo>
                    <a:pt x="227" y="324"/>
                  </a:lnTo>
                  <a:lnTo>
                    <a:pt x="230" y="347"/>
                  </a:lnTo>
                  <a:lnTo>
                    <a:pt x="341" y="339"/>
                  </a:lnTo>
                  <a:lnTo>
                    <a:pt x="299" y="203"/>
                  </a:lnTo>
                  <a:lnTo>
                    <a:pt x="216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7291388" y="700088"/>
              <a:ext cx="481013" cy="946150"/>
            </a:xfrm>
            <a:custGeom>
              <a:avLst/>
              <a:gdLst>
                <a:gd name="T0" fmla="*/ 286 w 303"/>
                <a:gd name="T1" fmla="*/ 142 h 596"/>
                <a:gd name="T2" fmla="*/ 159 w 303"/>
                <a:gd name="T3" fmla="*/ 140 h 596"/>
                <a:gd name="T4" fmla="*/ 176 w 303"/>
                <a:gd name="T5" fmla="*/ 26 h 596"/>
                <a:gd name="T6" fmla="*/ 75 w 303"/>
                <a:gd name="T7" fmla="*/ 0 h 596"/>
                <a:gd name="T8" fmla="*/ 56 w 303"/>
                <a:gd name="T9" fmla="*/ 40 h 596"/>
                <a:gd name="T10" fmla="*/ 40 w 303"/>
                <a:gd name="T11" fmla="*/ 137 h 596"/>
                <a:gd name="T12" fmla="*/ 17 w 303"/>
                <a:gd name="T13" fmla="*/ 137 h 596"/>
                <a:gd name="T14" fmla="*/ 17 w 303"/>
                <a:gd name="T15" fmla="*/ 177 h 596"/>
                <a:gd name="T16" fmla="*/ 33 w 303"/>
                <a:gd name="T17" fmla="*/ 180 h 596"/>
                <a:gd name="T18" fmla="*/ 0 w 303"/>
                <a:gd name="T19" fmla="*/ 380 h 596"/>
                <a:gd name="T20" fmla="*/ 28 w 303"/>
                <a:gd name="T21" fmla="*/ 433 h 596"/>
                <a:gd name="T22" fmla="*/ 107 w 303"/>
                <a:gd name="T23" fmla="*/ 487 h 596"/>
                <a:gd name="T24" fmla="*/ 150 w 303"/>
                <a:gd name="T25" fmla="*/ 196 h 596"/>
                <a:gd name="T26" fmla="*/ 199 w 303"/>
                <a:gd name="T27" fmla="*/ 202 h 596"/>
                <a:gd name="T28" fmla="*/ 154 w 303"/>
                <a:gd name="T29" fmla="*/ 532 h 596"/>
                <a:gd name="T30" fmla="*/ 93 w 303"/>
                <a:gd name="T31" fmla="*/ 524 h 596"/>
                <a:gd name="T32" fmla="*/ 107 w 303"/>
                <a:gd name="T33" fmla="*/ 596 h 596"/>
                <a:gd name="T34" fmla="*/ 286 w 303"/>
                <a:gd name="T35" fmla="*/ 596 h 596"/>
                <a:gd name="T36" fmla="*/ 303 w 303"/>
                <a:gd name="T37" fmla="*/ 142 h 596"/>
                <a:gd name="T38" fmla="*/ 286 w 303"/>
                <a:gd name="T39" fmla="*/ 146 h 596"/>
                <a:gd name="T40" fmla="*/ 286 w 303"/>
                <a:gd name="T41" fmla="*/ 14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596">
                  <a:moveTo>
                    <a:pt x="286" y="142"/>
                  </a:moveTo>
                  <a:lnTo>
                    <a:pt x="159" y="140"/>
                  </a:lnTo>
                  <a:lnTo>
                    <a:pt x="176" y="26"/>
                  </a:lnTo>
                  <a:lnTo>
                    <a:pt x="75" y="0"/>
                  </a:lnTo>
                  <a:lnTo>
                    <a:pt x="56" y="40"/>
                  </a:lnTo>
                  <a:lnTo>
                    <a:pt x="40" y="137"/>
                  </a:lnTo>
                  <a:lnTo>
                    <a:pt x="17" y="137"/>
                  </a:lnTo>
                  <a:lnTo>
                    <a:pt x="17" y="177"/>
                  </a:lnTo>
                  <a:lnTo>
                    <a:pt x="33" y="180"/>
                  </a:lnTo>
                  <a:lnTo>
                    <a:pt x="0" y="380"/>
                  </a:lnTo>
                  <a:lnTo>
                    <a:pt x="28" y="433"/>
                  </a:lnTo>
                  <a:lnTo>
                    <a:pt x="107" y="487"/>
                  </a:lnTo>
                  <a:lnTo>
                    <a:pt x="150" y="196"/>
                  </a:lnTo>
                  <a:lnTo>
                    <a:pt x="199" y="202"/>
                  </a:lnTo>
                  <a:lnTo>
                    <a:pt x="154" y="532"/>
                  </a:lnTo>
                  <a:lnTo>
                    <a:pt x="93" y="524"/>
                  </a:lnTo>
                  <a:lnTo>
                    <a:pt x="107" y="596"/>
                  </a:lnTo>
                  <a:lnTo>
                    <a:pt x="286" y="596"/>
                  </a:lnTo>
                  <a:lnTo>
                    <a:pt x="303" y="142"/>
                  </a:lnTo>
                  <a:lnTo>
                    <a:pt x="286" y="146"/>
                  </a:lnTo>
                  <a:lnTo>
                    <a:pt x="286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7866063" y="700088"/>
              <a:ext cx="898525" cy="554037"/>
            </a:xfrm>
            <a:custGeom>
              <a:avLst/>
              <a:gdLst>
                <a:gd name="T0" fmla="*/ 447 w 566"/>
                <a:gd name="T1" fmla="*/ 192 h 349"/>
                <a:gd name="T2" fmla="*/ 529 w 566"/>
                <a:gd name="T3" fmla="*/ 202 h 349"/>
                <a:gd name="T4" fmla="*/ 541 w 566"/>
                <a:gd name="T5" fmla="*/ 137 h 349"/>
                <a:gd name="T6" fmla="*/ 243 w 566"/>
                <a:gd name="T7" fmla="*/ 112 h 349"/>
                <a:gd name="T8" fmla="*/ 297 w 566"/>
                <a:gd name="T9" fmla="*/ 40 h 349"/>
                <a:gd name="T10" fmla="*/ 214 w 566"/>
                <a:gd name="T11" fmla="*/ 0 h 349"/>
                <a:gd name="T12" fmla="*/ 193 w 566"/>
                <a:gd name="T13" fmla="*/ 40 h 349"/>
                <a:gd name="T14" fmla="*/ 142 w 566"/>
                <a:gd name="T15" fmla="*/ 103 h 349"/>
                <a:gd name="T16" fmla="*/ 0 w 566"/>
                <a:gd name="T17" fmla="*/ 91 h 349"/>
                <a:gd name="T18" fmla="*/ 0 w 566"/>
                <a:gd name="T19" fmla="*/ 142 h 349"/>
                <a:gd name="T20" fmla="*/ 100 w 566"/>
                <a:gd name="T21" fmla="*/ 154 h 349"/>
                <a:gd name="T22" fmla="*/ 10 w 566"/>
                <a:gd name="T23" fmla="*/ 263 h 349"/>
                <a:gd name="T24" fmla="*/ 102 w 566"/>
                <a:gd name="T25" fmla="*/ 298 h 349"/>
                <a:gd name="T26" fmla="*/ 202 w 566"/>
                <a:gd name="T27" fmla="*/ 166 h 349"/>
                <a:gd name="T28" fmla="*/ 295 w 566"/>
                <a:gd name="T29" fmla="*/ 175 h 349"/>
                <a:gd name="T30" fmla="*/ 501 w 566"/>
                <a:gd name="T31" fmla="*/ 349 h 349"/>
                <a:gd name="T32" fmla="*/ 566 w 566"/>
                <a:gd name="T33" fmla="*/ 254 h 349"/>
                <a:gd name="T34" fmla="*/ 476 w 566"/>
                <a:gd name="T35" fmla="*/ 213 h 349"/>
                <a:gd name="T36" fmla="*/ 447 w 566"/>
                <a:gd name="T37" fmla="*/ 19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6" h="349">
                  <a:moveTo>
                    <a:pt x="447" y="192"/>
                  </a:moveTo>
                  <a:lnTo>
                    <a:pt x="529" y="202"/>
                  </a:lnTo>
                  <a:lnTo>
                    <a:pt x="541" y="137"/>
                  </a:lnTo>
                  <a:lnTo>
                    <a:pt x="243" y="112"/>
                  </a:lnTo>
                  <a:lnTo>
                    <a:pt x="297" y="40"/>
                  </a:lnTo>
                  <a:lnTo>
                    <a:pt x="214" y="0"/>
                  </a:lnTo>
                  <a:lnTo>
                    <a:pt x="193" y="40"/>
                  </a:lnTo>
                  <a:lnTo>
                    <a:pt x="142" y="103"/>
                  </a:lnTo>
                  <a:lnTo>
                    <a:pt x="0" y="91"/>
                  </a:lnTo>
                  <a:lnTo>
                    <a:pt x="0" y="142"/>
                  </a:lnTo>
                  <a:lnTo>
                    <a:pt x="100" y="154"/>
                  </a:lnTo>
                  <a:lnTo>
                    <a:pt x="10" y="263"/>
                  </a:lnTo>
                  <a:lnTo>
                    <a:pt x="102" y="298"/>
                  </a:lnTo>
                  <a:lnTo>
                    <a:pt x="202" y="166"/>
                  </a:lnTo>
                  <a:lnTo>
                    <a:pt x="295" y="175"/>
                  </a:lnTo>
                  <a:lnTo>
                    <a:pt x="501" y="349"/>
                  </a:lnTo>
                  <a:lnTo>
                    <a:pt x="566" y="254"/>
                  </a:lnTo>
                  <a:lnTo>
                    <a:pt x="476" y="213"/>
                  </a:lnTo>
                  <a:lnTo>
                    <a:pt x="447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8062913" y="1055688"/>
              <a:ext cx="471488" cy="288925"/>
            </a:xfrm>
            <a:custGeom>
              <a:avLst/>
              <a:gdLst>
                <a:gd name="T0" fmla="*/ 100 w 255"/>
                <a:gd name="T1" fmla="*/ 0 h 157"/>
                <a:gd name="T2" fmla="*/ 88 w 255"/>
                <a:gd name="T3" fmla="*/ 66 h 157"/>
                <a:gd name="T4" fmla="*/ 0 w 255"/>
                <a:gd name="T5" fmla="*/ 64 h 157"/>
                <a:gd name="T6" fmla="*/ 0 w 255"/>
                <a:gd name="T7" fmla="*/ 94 h 157"/>
                <a:gd name="T8" fmla="*/ 83 w 255"/>
                <a:gd name="T9" fmla="*/ 104 h 157"/>
                <a:gd name="T10" fmla="*/ 77 w 255"/>
                <a:gd name="T11" fmla="*/ 157 h 157"/>
                <a:gd name="T12" fmla="*/ 130 w 255"/>
                <a:gd name="T13" fmla="*/ 157 h 157"/>
                <a:gd name="T14" fmla="*/ 130 w 255"/>
                <a:gd name="T15" fmla="*/ 110 h 157"/>
                <a:gd name="T16" fmla="*/ 255 w 255"/>
                <a:gd name="T17" fmla="*/ 125 h 157"/>
                <a:gd name="T18" fmla="*/ 255 w 255"/>
                <a:gd name="T19" fmla="*/ 70 h 157"/>
                <a:gd name="T20" fmla="*/ 130 w 255"/>
                <a:gd name="T21" fmla="*/ 67 h 157"/>
                <a:gd name="T22" fmla="*/ 130 w 255"/>
                <a:gd name="T23" fmla="*/ 12 h 157"/>
                <a:gd name="T24" fmla="*/ 100 w 255"/>
                <a:gd name="T2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157">
                  <a:moveTo>
                    <a:pt x="100" y="0"/>
                  </a:moveTo>
                  <a:cubicBezTo>
                    <a:pt x="97" y="3"/>
                    <a:pt x="93" y="33"/>
                    <a:pt x="88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0" y="133"/>
                    <a:pt x="77" y="157"/>
                    <a:pt x="77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5" y="70"/>
                    <a:pt x="255" y="70"/>
                    <a:pt x="255" y="70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12"/>
                    <a:pt x="130" y="12"/>
                    <a:pt x="130" y="12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7808913" y="1309688"/>
              <a:ext cx="931863" cy="457200"/>
            </a:xfrm>
            <a:custGeom>
              <a:avLst/>
              <a:gdLst>
                <a:gd name="T0" fmla="*/ 385 w 505"/>
                <a:gd name="T1" fmla="*/ 19 h 247"/>
                <a:gd name="T2" fmla="*/ 336 w 505"/>
                <a:gd name="T3" fmla="*/ 19 h 247"/>
                <a:gd name="T4" fmla="*/ 332 w 505"/>
                <a:gd name="T5" fmla="*/ 60 h 247"/>
                <a:gd name="T6" fmla="*/ 176 w 505"/>
                <a:gd name="T7" fmla="*/ 45 h 247"/>
                <a:gd name="T8" fmla="*/ 179 w 505"/>
                <a:gd name="T9" fmla="*/ 11 h 247"/>
                <a:gd name="T10" fmla="*/ 98 w 505"/>
                <a:gd name="T11" fmla="*/ 0 h 247"/>
                <a:gd name="T12" fmla="*/ 87 w 505"/>
                <a:gd name="T13" fmla="*/ 37 h 247"/>
                <a:gd name="T14" fmla="*/ 0 w 505"/>
                <a:gd name="T15" fmla="*/ 28 h 247"/>
                <a:gd name="T16" fmla="*/ 0 w 505"/>
                <a:gd name="T17" fmla="*/ 38 h 247"/>
                <a:gd name="T18" fmla="*/ 0 w 505"/>
                <a:gd name="T19" fmla="*/ 84 h 247"/>
                <a:gd name="T20" fmla="*/ 71 w 505"/>
                <a:gd name="T21" fmla="*/ 89 h 247"/>
                <a:gd name="T22" fmla="*/ 35 w 505"/>
                <a:gd name="T23" fmla="*/ 211 h 247"/>
                <a:gd name="T24" fmla="*/ 163 w 505"/>
                <a:gd name="T25" fmla="*/ 247 h 247"/>
                <a:gd name="T26" fmla="*/ 173 w 505"/>
                <a:gd name="T27" fmla="*/ 95 h 247"/>
                <a:gd name="T28" fmla="*/ 328 w 505"/>
                <a:gd name="T29" fmla="*/ 105 h 247"/>
                <a:gd name="T30" fmla="*/ 317 w 505"/>
                <a:gd name="T31" fmla="*/ 214 h 247"/>
                <a:gd name="T32" fmla="*/ 400 w 505"/>
                <a:gd name="T33" fmla="*/ 219 h 247"/>
                <a:gd name="T34" fmla="*/ 392 w 505"/>
                <a:gd name="T35" fmla="*/ 109 h 247"/>
                <a:gd name="T36" fmla="*/ 505 w 505"/>
                <a:gd name="T37" fmla="*/ 116 h 247"/>
                <a:gd name="T38" fmla="*/ 505 w 505"/>
                <a:gd name="T39" fmla="*/ 77 h 247"/>
                <a:gd name="T40" fmla="*/ 389 w 505"/>
                <a:gd name="T41" fmla="*/ 66 h 247"/>
                <a:gd name="T42" fmla="*/ 385 w 505"/>
                <a:gd name="T43" fmla="*/ 1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247">
                  <a:moveTo>
                    <a:pt x="385" y="19"/>
                  </a:moveTo>
                  <a:cubicBezTo>
                    <a:pt x="336" y="19"/>
                    <a:pt x="336" y="19"/>
                    <a:pt x="336" y="19"/>
                  </a:cubicBezTo>
                  <a:cubicBezTo>
                    <a:pt x="336" y="21"/>
                    <a:pt x="335" y="37"/>
                    <a:pt x="332" y="60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163" y="247"/>
                    <a:pt x="163" y="247"/>
                    <a:pt x="163" y="247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3" y="157"/>
                    <a:pt x="317" y="214"/>
                    <a:pt x="317" y="214"/>
                  </a:cubicBezTo>
                  <a:cubicBezTo>
                    <a:pt x="317" y="214"/>
                    <a:pt x="400" y="222"/>
                    <a:pt x="400" y="219"/>
                  </a:cubicBezTo>
                  <a:cubicBezTo>
                    <a:pt x="400" y="218"/>
                    <a:pt x="396" y="161"/>
                    <a:pt x="392" y="109"/>
                  </a:cubicBezTo>
                  <a:cubicBezTo>
                    <a:pt x="505" y="116"/>
                    <a:pt x="505" y="116"/>
                    <a:pt x="505" y="116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389" y="66"/>
                    <a:pt x="389" y="66"/>
                    <a:pt x="389" y="66"/>
                  </a:cubicBezTo>
                  <a:cubicBezTo>
                    <a:pt x="387" y="39"/>
                    <a:pt x="385" y="19"/>
                    <a:pt x="3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8797925" y="733425"/>
              <a:ext cx="922338" cy="1049337"/>
            </a:xfrm>
            <a:custGeom>
              <a:avLst/>
              <a:gdLst>
                <a:gd name="T0" fmla="*/ 286 w 499"/>
                <a:gd name="T1" fmla="*/ 398 h 568"/>
                <a:gd name="T2" fmla="*/ 372 w 499"/>
                <a:gd name="T3" fmla="*/ 399 h 568"/>
                <a:gd name="T4" fmla="*/ 372 w 499"/>
                <a:gd name="T5" fmla="*/ 400 h 568"/>
                <a:gd name="T6" fmla="*/ 464 w 499"/>
                <a:gd name="T7" fmla="*/ 400 h 568"/>
                <a:gd name="T8" fmla="*/ 464 w 499"/>
                <a:gd name="T9" fmla="*/ 199 h 568"/>
                <a:gd name="T10" fmla="*/ 477 w 499"/>
                <a:gd name="T11" fmla="*/ 200 h 568"/>
                <a:gd name="T12" fmla="*/ 477 w 499"/>
                <a:gd name="T13" fmla="*/ 155 h 568"/>
                <a:gd name="T14" fmla="*/ 376 w 499"/>
                <a:gd name="T15" fmla="*/ 155 h 568"/>
                <a:gd name="T16" fmla="*/ 407 w 499"/>
                <a:gd name="T17" fmla="*/ 60 h 568"/>
                <a:gd name="T18" fmla="*/ 338 w 499"/>
                <a:gd name="T19" fmla="*/ 53 h 568"/>
                <a:gd name="T20" fmla="*/ 280 w 499"/>
                <a:gd name="T21" fmla="*/ 134 h 568"/>
                <a:gd name="T22" fmla="*/ 341 w 499"/>
                <a:gd name="T23" fmla="*/ 155 h 568"/>
                <a:gd name="T24" fmla="*/ 154 w 499"/>
                <a:gd name="T25" fmla="*/ 155 h 568"/>
                <a:gd name="T26" fmla="*/ 155 w 499"/>
                <a:gd name="T27" fmla="*/ 146 h 568"/>
                <a:gd name="T28" fmla="*/ 237 w 499"/>
                <a:gd name="T29" fmla="*/ 132 h 568"/>
                <a:gd name="T30" fmla="*/ 188 w 499"/>
                <a:gd name="T31" fmla="*/ 0 h 568"/>
                <a:gd name="T32" fmla="*/ 93 w 499"/>
                <a:gd name="T33" fmla="*/ 16 h 568"/>
                <a:gd name="T34" fmla="*/ 103 w 499"/>
                <a:gd name="T35" fmla="*/ 133 h 568"/>
                <a:gd name="T36" fmla="*/ 21 w 499"/>
                <a:gd name="T37" fmla="*/ 134 h 568"/>
                <a:gd name="T38" fmla="*/ 35 w 499"/>
                <a:gd name="T39" fmla="*/ 384 h 568"/>
                <a:gd name="T40" fmla="*/ 118 w 499"/>
                <a:gd name="T41" fmla="*/ 400 h 568"/>
                <a:gd name="T42" fmla="*/ 118 w 499"/>
                <a:gd name="T43" fmla="*/ 395 h 568"/>
                <a:gd name="T44" fmla="*/ 187 w 499"/>
                <a:gd name="T45" fmla="*/ 396 h 568"/>
                <a:gd name="T46" fmla="*/ 184 w 499"/>
                <a:gd name="T47" fmla="*/ 420 h 568"/>
                <a:gd name="T48" fmla="*/ 0 w 499"/>
                <a:gd name="T49" fmla="*/ 412 h 568"/>
                <a:gd name="T50" fmla="*/ 0 w 499"/>
                <a:gd name="T51" fmla="*/ 475 h 568"/>
                <a:gd name="T52" fmla="*/ 175 w 499"/>
                <a:gd name="T53" fmla="*/ 488 h 568"/>
                <a:gd name="T54" fmla="*/ 165 w 499"/>
                <a:gd name="T55" fmla="*/ 568 h 568"/>
                <a:gd name="T56" fmla="*/ 294 w 499"/>
                <a:gd name="T57" fmla="*/ 568 h 568"/>
                <a:gd name="T58" fmla="*/ 291 w 499"/>
                <a:gd name="T59" fmla="*/ 497 h 568"/>
                <a:gd name="T60" fmla="*/ 499 w 499"/>
                <a:gd name="T61" fmla="*/ 512 h 568"/>
                <a:gd name="T62" fmla="*/ 499 w 499"/>
                <a:gd name="T63" fmla="*/ 432 h 568"/>
                <a:gd name="T64" fmla="*/ 287 w 499"/>
                <a:gd name="T65" fmla="*/ 424 h 568"/>
                <a:gd name="T66" fmla="*/ 286 w 499"/>
                <a:gd name="T67" fmla="*/ 398 h 568"/>
                <a:gd name="T68" fmla="*/ 284 w 499"/>
                <a:gd name="T69" fmla="*/ 355 h 568"/>
                <a:gd name="T70" fmla="*/ 281 w 499"/>
                <a:gd name="T71" fmla="*/ 295 h 568"/>
                <a:gd name="T72" fmla="*/ 388 w 499"/>
                <a:gd name="T73" fmla="*/ 298 h 568"/>
                <a:gd name="T74" fmla="*/ 379 w 499"/>
                <a:gd name="T75" fmla="*/ 355 h 568"/>
                <a:gd name="T76" fmla="*/ 284 w 499"/>
                <a:gd name="T77" fmla="*/ 355 h 568"/>
                <a:gd name="T78" fmla="*/ 398 w 499"/>
                <a:gd name="T79" fmla="*/ 238 h 568"/>
                <a:gd name="T80" fmla="*/ 279 w 499"/>
                <a:gd name="T81" fmla="*/ 238 h 568"/>
                <a:gd name="T82" fmla="*/ 277 w 499"/>
                <a:gd name="T83" fmla="*/ 187 h 568"/>
                <a:gd name="T84" fmla="*/ 404 w 499"/>
                <a:gd name="T85" fmla="*/ 195 h 568"/>
                <a:gd name="T86" fmla="*/ 398 w 499"/>
                <a:gd name="T87" fmla="*/ 238 h 568"/>
                <a:gd name="T88" fmla="*/ 214 w 499"/>
                <a:gd name="T89" fmla="*/ 183 h 568"/>
                <a:gd name="T90" fmla="*/ 207 w 499"/>
                <a:gd name="T91" fmla="*/ 238 h 568"/>
                <a:gd name="T92" fmla="*/ 142 w 499"/>
                <a:gd name="T93" fmla="*/ 238 h 568"/>
                <a:gd name="T94" fmla="*/ 150 w 499"/>
                <a:gd name="T95" fmla="*/ 179 h 568"/>
                <a:gd name="T96" fmla="*/ 214 w 499"/>
                <a:gd name="T97" fmla="*/ 183 h 568"/>
                <a:gd name="T98" fmla="*/ 124 w 499"/>
                <a:gd name="T99" fmla="*/ 355 h 568"/>
                <a:gd name="T100" fmla="*/ 134 w 499"/>
                <a:gd name="T101" fmla="*/ 290 h 568"/>
                <a:gd name="T102" fmla="*/ 200 w 499"/>
                <a:gd name="T103" fmla="*/ 292 h 568"/>
                <a:gd name="T104" fmla="*/ 192 w 499"/>
                <a:gd name="T105" fmla="*/ 355 h 568"/>
                <a:gd name="T106" fmla="*/ 124 w 499"/>
                <a:gd name="T107" fmla="*/ 355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9" h="568">
                  <a:moveTo>
                    <a:pt x="286" y="398"/>
                  </a:moveTo>
                  <a:cubicBezTo>
                    <a:pt x="372" y="399"/>
                    <a:pt x="372" y="399"/>
                    <a:pt x="372" y="399"/>
                  </a:cubicBezTo>
                  <a:cubicBezTo>
                    <a:pt x="372" y="400"/>
                    <a:pt x="372" y="400"/>
                    <a:pt x="372" y="400"/>
                  </a:cubicBezTo>
                  <a:cubicBezTo>
                    <a:pt x="464" y="400"/>
                    <a:pt x="464" y="400"/>
                    <a:pt x="464" y="400"/>
                  </a:cubicBezTo>
                  <a:cubicBezTo>
                    <a:pt x="464" y="199"/>
                    <a:pt x="464" y="199"/>
                    <a:pt x="464" y="199"/>
                  </a:cubicBezTo>
                  <a:cubicBezTo>
                    <a:pt x="477" y="200"/>
                    <a:pt x="477" y="200"/>
                    <a:pt x="477" y="200"/>
                  </a:cubicBezTo>
                  <a:cubicBezTo>
                    <a:pt x="477" y="155"/>
                    <a:pt x="477" y="155"/>
                    <a:pt x="477" y="155"/>
                  </a:cubicBezTo>
                  <a:cubicBezTo>
                    <a:pt x="376" y="155"/>
                    <a:pt x="376" y="155"/>
                    <a:pt x="376" y="155"/>
                  </a:cubicBezTo>
                  <a:cubicBezTo>
                    <a:pt x="407" y="60"/>
                    <a:pt x="407" y="60"/>
                    <a:pt x="407" y="60"/>
                  </a:cubicBezTo>
                  <a:cubicBezTo>
                    <a:pt x="338" y="53"/>
                    <a:pt x="338" y="53"/>
                    <a:pt x="338" y="53"/>
                  </a:cubicBezTo>
                  <a:cubicBezTo>
                    <a:pt x="280" y="134"/>
                    <a:pt x="280" y="134"/>
                    <a:pt x="280" y="13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103" y="133"/>
                    <a:pt x="103" y="133"/>
                    <a:pt x="103" y="133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35" y="384"/>
                    <a:pt x="35" y="384"/>
                    <a:pt x="35" y="384"/>
                  </a:cubicBezTo>
                  <a:cubicBezTo>
                    <a:pt x="118" y="400"/>
                    <a:pt x="118" y="400"/>
                    <a:pt x="118" y="400"/>
                  </a:cubicBezTo>
                  <a:cubicBezTo>
                    <a:pt x="118" y="395"/>
                    <a:pt x="118" y="395"/>
                    <a:pt x="118" y="395"/>
                  </a:cubicBezTo>
                  <a:cubicBezTo>
                    <a:pt x="187" y="396"/>
                    <a:pt x="187" y="396"/>
                    <a:pt x="187" y="396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75" y="488"/>
                    <a:pt x="175" y="488"/>
                    <a:pt x="175" y="488"/>
                  </a:cubicBezTo>
                  <a:cubicBezTo>
                    <a:pt x="165" y="568"/>
                    <a:pt x="165" y="568"/>
                    <a:pt x="165" y="568"/>
                  </a:cubicBezTo>
                  <a:cubicBezTo>
                    <a:pt x="294" y="568"/>
                    <a:pt x="294" y="568"/>
                    <a:pt x="294" y="568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499" y="512"/>
                    <a:pt x="499" y="512"/>
                    <a:pt x="499" y="512"/>
                  </a:cubicBezTo>
                  <a:cubicBezTo>
                    <a:pt x="499" y="432"/>
                    <a:pt x="499" y="432"/>
                    <a:pt x="499" y="432"/>
                  </a:cubicBezTo>
                  <a:cubicBezTo>
                    <a:pt x="287" y="424"/>
                    <a:pt x="287" y="424"/>
                    <a:pt x="287" y="424"/>
                  </a:cubicBezTo>
                  <a:lnTo>
                    <a:pt x="286" y="398"/>
                  </a:lnTo>
                  <a:close/>
                  <a:moveTo>
                    <a:pt x="284" y="355"/>
                  </a:moveTo>
                  <a:cubicBezTo>
                    <a:pt x="281" y="295"/>
                    <a:pt x="281" y="295"/>
                    <a:pt x="281" y="295"/>
                  </a:cubicBezTo>
                  <a:cubicBezTo>
                    <a:pt x="388" y="298"/>
                    <a:pt x="388" y="298"/>
                    <a:pt x="388" y="298"/>
                  </a:cubicBezTo>
                  <a:cubicBezTo>
                    <a:pt x="385" y="318"/>
                    <a:pt x="382" y="338"/>
                    <a:pt x="379" y="355"/>
                  </a:cubicBezTo>
                  <a:lnTo>
                    <a:pt x="284" y="355"/>
                  </a:lnTo>
                  <a:close/>
                  <a:moveTo>
                    <a:pt x="398" y="238"/>
                  </a:moveTo>
                  <a:cubicBezTo>
                    <a:pt x="279" y="238"/>
                    <a:pt x="279" y="238"/>
                    <a:pt x="279" y="238"/>
                  </a:cubicBezTo>
                  <a:cubicBezTo>
                    <a:pt x="277" y="187"/>
                    <a:pt x="277" y="187"/>
                    <a:pt x="277" y="187"/>
                  </a:cubicBezTo>
                  <a:cubicBezTo>
                    <a:pt x="404" y="195"/>
                    <a:pt x="404" y="195"/>
                    <a:pt x="404" y="195"/>
                  </a:cubicBezTo>
                  <a:cubicBezTo>
                    <a:pt x="403" y="206"/>
                    <a:pt x="400" y="221"/>
                    <a:pt x="398" y="238"/>
                  </a:cubicBezTo>
                  <a:close/>
                  <a:moveTo>
                    <a:pt x="214" y="183"/>
                  </a:moveTo>
                  <a:cubicBezTo>
                    <a:pt x="207" y="238"/>
                    <a:pt x="207" y="238"/>
                    <a:pt x="207" y="238"/>
                  </a:cubicBezTo>
                  <a:cubicBezTo>
                    <a:pt x="142" y="238"/>
                    <a:pt x="142" y="238"/>
                    <a:pt x="142" y="238"/>
                  </a:cubicBezTo>
                  <a:cubicBezTo>
                    <a:pt x="150" y="179"/>
                    <a:pt x="150" y="179"/>
                    <a:pt x="150" y="179"/>
                  </a:cubicBezTo>
                  <a:lnTo>
                    <a:pt x="214" y="183"/>
                  </a:lnTo>
                  <a:close/>
                  <a:moveTo>
                    <a:pt x="124" y="355"/>
                  </a:moveTo>
                  <a:cubicBezTo>
                    <a:pt x="134" y="290"/>
                    <a:pt x="134" y="290"/>
                    <a:pt x="134" y="290"/>
                  </a:cubicBezTo>
                  <a:cubicBezTo>
                    <a:pt x="200" y="292"/>
                    <a:pt x="200" y="292"/>
                    <a:pt x="200" y="292"/>
                  </a:cubicBezTo>
                  <a:cubicBezTo>
                    <a:pt x="192" y="355"/>
                    <a:pt x="192" y="355"/>
                    <a:pt x="192" y="355"/>
                  </a:cubicBezTo>
                  <a:lnTo>
                    <a:pt x="124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5413375" y="700088"/>
              <a:ext cx="171450" cy="225425"/>
            </a:xfrm>
            <a:custGeom>
              <a:avLst/>
              <a:gdLst>
                <a:gd name="T0" fmla="*/ 0 w 108"/>
                <a:gd name="T1" fmla="*/ 0 h 142"/>
                <a:gd name="T2" fmla="*/ 18 w 108"/>
                <a:gd name="T3" fmla="*/ 142 h 142"/>
                <a:gd name="T4" fmla="*/ 108 w 108"/>
                <a:gd name="T5" fmla="*/ 137 h 142"/>
                <a:gd name="T6" fmla="*/ 82 w 108"/>
                <a:gd name="T7" fmla="*/ 0 h 142"/>
                <a:gd name="T8" fmla="*/ 0 w 10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42">
                  <a:moveTo>
                    <a:pt x="0" y="0"/>
                  </a:moveTo>
                  <a:lnTo>
                    <a:pt x="18" y="142"/>
                  </a:lnTo>
                  <a:lnTo>
                    <a:pt x="108" y="137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5657850" y="733425"/>
              <a:ext cx="127000" cy="198437"/>
            </a:xfrm>
            <a:custGeom>
              <a:avLst/>
              <a:gdLst>
                <a:gd name="T0" fmla="*/ 0 w 80"/>
                <a:gd name="T1" fmla="*/ 116 h 125"/>
                <a:gd name="T2" fmla="*/ 80 w 80"/>
                <a:gd name="T3" fmla="*/ 125 h 125"/>
                <a:gd name="T4" fmla="*/ 80 w 80"/>
                <a:gd name="T5" fmla="*/ 0 h 125"/>
                <a:gd name="T6" fmla="*/ 0 w 80"/>
                <a:gd name="T7" fmla="*/ 0 h 125"/>
                <a:gd name="T8" fmla="*/ 0 w 80"/>
                <a:gd name="T9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5">
                  <a:moveTo>
                    <a:pt x="0" y="116"/>
                  </a:moveTo>
                  <a:lnTo>
                    <a:pt x="80" y="12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9793288" y="952500"/>
              <a:ext cx="192088" cy="220662"/>
            </a:xfrm>
            <a:custGeom>
              <a:avLst/>
              <a:gdLst>
                <a:gd name="T0" fmla="*/ 0 w 121"/>
                <a:gd name="T1" fmla="*/ 139 h 139"/>
                <a:gd name="T2" fmla="*/ 80 w 121"/>
                <a:gd name="T3" fmla="*/ 139 h 139"/>
                <a:gd name="T4" fmla="*/ 121 w 121"/>
                <a:gd name="T5" fmla="*/ 0 h 139"/>
                <a:gd name="T6" fmla="*/ 43 w 121"/>
                <a:gd name="T7" fmla="*/ 0 h 139"/>
                <a:gd name="T8" fmla="*/ 0 w 121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39">
                  <a:moveTo>
                    <a:pt x="0" y="139"/>
                  </a:moveTo>
                  <a:lnTo>
                    <a:pt x="80" y="139"/>
                  </a:lnTo>
                  <a:lnTo>
                    <a:pt x="121" y="0"/>
                  </a:lnTo>
                  <a:lnTo>
                    <a:pt x="43" y="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0015538" y="977900"/>
              <a:ext cx="206375" cy="195262"/>
            </a:xfrm>
            <a:custGeom>
              <a:avLst/>
              <a:gdLst>
                <a:gd name="T0" fmla="*/ 52 w 130"/>
                <a:gd name="T1" fmla="*/ 0 h 123"/>
                <a:gd name="T2" fmla="*/ 0 w 130"/>
                <a:gd name="T3" fmla="*/ 123 h 123"/>
                <a:gd name="T4" fmla="*/ 80 w 130"/>
                <a:gd name="T5" fmla="*/ 123 h 123"/>
                <a:gd name="T6" fmla="*/ 130 w 130"/>
                <a:gd name="T7" fmla="*/ 0 h 123"/>
                <a:gd name="T8" fmla="*/ 52 w 130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3">
                  <a:moveTo>
                    <a:pt x="52" y="0"/>
                  </a:moveTo>
                  <a:lnTo>
                    <a:pt x="0" y="123"/>
                  </a:lnTo>
                  <a:lnTo>
                    <a:pt x="80" y="123"/>
                  </a:lnTo>
                  <a:lnTo>
                    <a:pt x="130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8" name="Freeform 49"/>
          <p:cNvSpPr>
            <a:spLocks/>
          </p:cNvSpPr>
          <p:nvPr/>
        </p:nvSpPr>
        <p:spPr bwMode="auto">
          <a:xfrm>
            <a:off x="1811338" y="5473700"/>
            <a:ext cx="1349375" cy="85725"/>
          </a:xfrm>
          <a:custGeom>
            <a:avLst/>
            <a:gdLst>
              <a:gd name="T0" fmla="*/ 712 w 731"/>
              <a:gd name="T1" fmla="*/ 0 h 46"/>
              <a:gd name="T2" fmla="*/ 18 w 731"/>
              <a:gd name="T3" fmla="*/ 0 h 46"/>
              <a:gd name="T4" fmla="*/ 0 w 731"/>
              <a:gd name="T5" fmla="*/ 18 h 46"/>
              <a:gd name="T6" fmla="*/ 0 w 731"/>
              <a:gd name="T7" fmla="*/ 28 h 46"/>
              <a:gd name="T8" fmla="*/ 18 w 731"/>
              <a:gd name="T9" fmla="*/ 46 h 46"/>
              <a:gd name="T10" fmla="*/ 712 w 731"/>
              <a:gd name="T11" fmla="*/ 46 h 46"/>
              <a:gd name="T12" fmla="*/ 731 w 731"/>
              <a:gd name="T13" fmla="*/ 28 h 46"/>
              <a:gd name="T14" fmla="*/ 731 w 731"/>
              <a:gd name="T15" fmla="*/ 18 h 46"/>
              <a:gd name="T16" fmla="*/ 712 w 731"/>
              <a:gd name="T1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46">
                <a:moveTo>
                  <a:pt x="71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8"/>
                  <a:pt x="8" y="46"/>
                  <a:pt x="18" y="46"/>
                </a:cubicBezTo>
                <a:cubicBezTo>
                  <a:pt x="712" y="46"/>
                  <a:pt x="712" y="46"/>
                  <a:pt x="712" y="46"/>
                </a:cubicBezTo>
                <a:cubicBezTo>
                  <a:pt x="722" y="46"/>
                  <a:pt x="731" y="38"/>
                  <a:pt x="731" y="28"/>
                </a:cubicBezTo>
                <a:cubicBezTo>
                  <a:pt x="731" y="18"/>
                  <a:pt x="731" y="18"/>
                  <a:pt x="731" y="18"/>
                </a:cubicBezTo>
                <a:cubicBezTo>
                  <a:pt x="731" y="8"/>
                  <a:pt x="722" y="0"/>
                  <a:pt x="712" y="0"/>
                </a:cubicBezTo>
              </a:path>
            </a:pathLst>
          </a:custGeom>
          <a:solidFill>
            <a:srgbClr val="8A8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3203575" y="5473700"/>
            <a:ext cx="1349375" cy="85725"/>
          </a:xfrm>
          <a:custGeom>
            <a:avLst/>
            <a:gdLst>
              <a:gd name="T0" fmla="*/ 712 w 731"/>
              <a:gd name="T1" fmla="*/ 0 h 46"/>
              <a:gd name="T2" fmla="*/ 18 w 731"/>
              <a:gd name="T3" fmla="*/ 0 h 46"/>
              <a:gd name="T4" fmla="*/ 0 w 731"/>
              <a:gd name="T5" fmla="*/ 18 h 46"/>
              <a:gd name="T6" fmla="*/ 0 w 731"/>
              <a:gd name="T7" fmla="*/ 28 h 46"/>
              <a:gd name="T8" fmla="*/ 18 w 731"/>
              <a:gd name="T9" fmla="*/ 46 h 46"/>
              <a:gd name="T10" fmla="*/ 712 w 731"/>
              <a:gd name="T11" fmla="*/ 46 h 46"/>
              <a:gd name="T12" fmla="*/ 731 w 731"/>
              <a:gd name="T13" fmla="*/ 28 h 46"/>
              <a:gd name="T14" fmla="*/ 731 w 731"/>
              <a:gd name="T15" fmla="*/ 18 h 46"/>
              <a:gd name="T16" fmla="*/ 712 w 731"/>
              <a:gd name="T1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46">
                <a:moveTo>
                  <a:pt x="71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8"/>
                  <a:pt x="8" y="46"/>
                  <a:pt x="18" y="46"/>
                </a:cubicBezTo>
                <a:cubicBezTo>
                  <a:pt x="712" y="46"/>
                  <a:pt x="712" y="46"/>
                  <a:pt x="712" y="46"/>
                </a:cubicBezTo>
                <a:cubicBezTo>
                  <a:pt x="722" y="46"/>
                  <a:pt x="731" y="38"/>
                  <a:pt x="731" y="28"/>
                </a:cubicBezTo>
                <a:cubicBezTo>
                  <a:pt x="731" y="18"/>
                  <a:pt x="731" y="18"/>
                  <a:pt x="731" y="18"/>
                </a:cubicBezTo>
                <a:cubicBezTo>
                  <a:pt x="731" y="8"/>
                  <a:pt x="722" y="0"/>
                  <a:pt x="712" y="0"/>
                </a:cubicBezTo>
              </a:path>
            </a:pathLst>
          </a:custGeom>
          <a:solidFill>
            <a:srgbClr val="8A8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4646613" y="5473700"/>
            <a:ext cx="1349375" cy="85725"/>
          </a:xfrm>
          <a:custGeom>
            <a:avLst/>
            <a:gdLst>
              <a:gd name="T0" fmla="*/ 713 w 731"/>
              <a:gd name="T1" fmla="*/ 0 h 46"/>
              <a:gd name="T2" fmla="*/ 19 w 731"/>
              <a:gd name="T3" fmla="*/ 0 h 46"/>
              <a:gd name="T4" fmla="*/ 0 w 731"/>
              <a:gd name="T5" fmla="*/ 18 h 46"/>
              <a:gd name="T6" fmla="*/ 0 w 731"/>
              <a:gd name="T7" fmla="*/ 28 h 46"/>
              <a:gd name="T8" fmla="*/ 19 w 731"/>
              <a:gd name="T9" fmla="*/ 46 h 46"/>
              <a:gd name="T10" fmla="*/ 713 w 731"/>
              <a:gd name="T11" fmla="*/ 46 h 46"/>
              <a:gd name="T12" fmla="*/ 731 w 731"/>
              <a:gd name="T13" fmla="*/ 28 h 46"/>
              <a:gd name="T14" fmla="*/ 731 w 731"/>
              <a:gd name="T15" fmla="*/ 18 h 46"/>
              <a:gd name="T16" fmla="*/ 713 w 731"/>
              <a:gd name="T1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46">
                <a:moveTo>
                  <a:pt x="713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8"/>
                  <a:pt x="9" y="46"/>
                  <a:pt x="19" y="46"/>
                </a:cubicBezTo>
                <a:cubicBezTo>
                  <a:pt x="713" y="46"/>
                  <a:pt x="713" y="46"/>
                  <a:pt x="713" y="46"/>
                </a:cubicBezTo>
                <a:cubicBezTo>
                  <a:pt x="723" y="46"/>
                  <a:pt x="731" y="38"/>
                  <a:pt x="731" y="28"/>
                </a:cubicBezTo>
                <a:cubicBezTo>
                  <a:pt x="731" y="18"/>
                  <a:pt x="731" y="18"/>
                  <a:pt x="731" y="18"/>
                </a:cubicBezTo>
                <a:cubicBezTo>
                  <a:pt x="731" y="8"/>
                  <a:pt x="723" y="0"/>
                  <a:pt x="713" y="0"/>
                </a:cubicBezTo>
              </a:path>
            </a:pathLst>
          </a:custGeom>
          <a:solidFill>
            <a:srgbClr val="8A8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6040438" y="5473700"/>
            <a:ext cx="1349375" cy="85725"/>
          </a:xfrm>
          <a:custGeom>
            <a:avLst/>
            <a:gdLst>
              <a:gd name="T0" fmla="*/ 712 w 731"/>
              <a:gd name="T1" fmla="*/ 0 h 46"/>
              <a:gd name="T2" fmla="*/ 18 w 731"/>
              <a:gd name="T3" fmla="*/ 0 h 46"/>
              <a:gd name="T4" fmla="*/ 0 w 731"/>
              <a:gd name="T5" fmla="*/ 18 h 46"/>
              <a:gd name="T6" fmla="*/ 0 w 731"/>
              <a:gd name="T7" fmla="*/ 28 h 46"/>
              <a:gd name="T8" fmla="*/ 18 w 731"/>
              <a:gd name="T9" fmla="*/ 46 h 46"/>
              <a:gd name="T10" fmla="*/ 712 w 731"/>
              <a:gd name="T11" fmla="*/ 46 h 46"/>
              <a:gd name="T12" fmla="*/ 731 w 731"/>
              <a:gd name="T13" fmla="*/ 28 h 46"/>
              <a:gd name="T14" fmla="*/ 731 w 731"/>
              <a:gd name="T15" fmla="*/ 18 h 46"/>
              <a:gd name="T16" fmla="*/ 712 w 731"/>
              <a:gd name="T1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46">
                <a:moveTo>
                  <a:pt x="71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8"/>
                  <a:pt x="8" y="46"/>
                  <a:pt x="18" y="46"/>
                </a:cubicBezTo>
                <a:cubicBezTo>
                  <a:pt x="712" y="46"/>
                  <a:pt x="712" y="46"/>
                  <a:pt x="712" y="46"/>
                </a:cubicBezTo>
                <a:cubicBezTo>
                  <a:pt x="723" y="46"/>
                  <a:pt x="731" y="38"/>
                  <a:pt x="731" y="28"/>
                </a:cubicBezTo>
                <a:cubicBezTo>
                  <a:pt x="731" y="18"/>
                  <a:pt x="731" y="18"/>
                  <a:pt x="731" y="18"/>
                </a:cubicBezTo>
                <a:cubicBezTo>
                  <a:pt x="731" y="8"/>
                  <a:pt x="723" y="0"/>
                  <a:pt x="712" y="0"/>
                </a:cubicBezTo>
              </a:path>
            </a:pathLst>
          </a:custGeom>
          <a:solidFill>
            <a:srgbClr val="8A8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7434263" y="5473700"/>
            <a:ext cx="1347788" cy="85725"/>
          </a:xfrm>
          <a:custGeom>
            <a:avLst/>
            <a:gdLst>
              <a:gd name="T0" fmla="*/ 712 w 730"/>
              <a:gd name="T1" fmla="*/ 0 h 46"/>
              <a:gd name="T2" fmla="*/ 18 w 730"/>
              <a:gd name="T3" fmla="*/ 0 h 46"/>
              <a:gd name="T4" fmla="*/ 0 w 730"/>
              <a:gd name="T5" fmla="*/ 18 h 46"/>
              <a:gd name="T6" fmla="*/ 0 w 730"/>
              <a:gd name="T7" fmla="*/ 28 h 46"/>
              <a:gd name="T8" fmla="*/ 18 w 730"/>
              <a:gd name="T9" fmla="*/ 46 h 46"/>
              <a:gd name="T10" fmla="*/ 712 w 730"/>
              <a:gd name="T11" fmla="*/ 46 h 46"/>
              <a:gd name="T12" fmla="*/ 730 w 730"/>
              <a:gd name="T13" fmla="*/ 28 h 46"/>
              <a:gd name="T14" fmla="*/ 730 w 730"/>
              <a:gd name="T15" fmla="*/ 18 h 46"/>
              <a:gd name="T16" fmla="*/ 712 w 730"/>
              <a:gd name="T1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0" h="46">
                <a:moveTo>
                  <a:pt x="71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8"/>
                  <a:pt x="8" y="46"/>
                  <a:pt x="18" y="46"/>
                </a:cubicBezTo>
                <a:cubicBezTo>
                  <a:pt x="712" y="46"/>
                  <a:pt x="712" y="46"/>
                  <a:pt x="712" y="46"/>
                </a:cubicBezTo>
                <a:cubicBezTo>
                  <a:pt x="722" y="46"/>
                  <a:pt x="730" y="38"/>
                  <a:pt x="730" y="2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8"/>
                  <a:pt x="722" y="0"/>
                  <a:pt x="712" y="0"/>
                </a:cubicBezTo>
              </a:path>
            </a:pathLst>
          </a:custGeom>
          <a:solidFill>
            <a:srgbClr val="8A8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8826500" y="5473700"/>
            <a:ext cx="1184275" cy="85725"/>
          </a:xfrm>
          <a:custGeom>
            <a:avLst/>
            <a:gdLst>
              <a:gd name="T0" fmla="*/ 639 w 642"/>
              <a:gd name="T1" fmla="*/ 0 h 46"/>
              <a:gd name="T2" fmla="*/ 19 w 642"/>
              <a:gd name="T3" fmla="*/ 0 h 46"/>
              <a:gd name="T4" fmla="*/ 0 w 642"/>
              <a:gd name="T5" fmla="*/ 18 h 46"/>
              <a:gd name="T6" fmla="*/ 0 w 642"/>
              <a:gd name="T7" fmla="*/ 28 h 46"/>
              <a:gd name="T8" fmla="*/ 19 w 642"/>
              <a:gd name="T9" fmla="*/ 46 h 46"/>
              <a:gd name="T10" fmla="*/ 642 w 642"/>
              <a:gd name="T11" fmla="*/ 46 h 46"/>
              <a:gd name="T12" fmla="*/ 639 w 642"/>
              <a:gd name="T13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2" h="46">
                <a:moveTo>
                  <a:pt x="639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8"/>
                  <a:pt x="9" y="46"/>
                  <a:pt x="19" y="46"/>
                </a:cubicBezTo>
                <a:cubicBezTo>
                  <a:pt x="642" y="46"/>
                  <a:pt x="642" y="46"/>
                  <a:pt x="642" y="46"/>
                </a:cubicBezTo>
                <a:cubicBezTo>
                  <a:pt x="639" y="0"/>
                  <a:pt x="639" y="0"/>
                  <a:pt x="639" y="0"/>
                </a:cubicBezTo>
              </a:path>
            </a:pathLst>
          </a:custGeom>
          <a:solidFill>
            <a:srgbClr val="8A8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6"/>
          <p:cNvSpPr>
            <a:spLocks/>
          </p:cNvSpPr>
          <p:nvPr/>
        </p:nvSpPr>
        <p:spPr bwMode="auto">
          <a:xfrm>
            <a:off x="1906588" y="4249738"/>
            <a:ext cx="1157288" cy="1268412"/>
          </a:xfrm>
          <a:custGeom>
            <a:avLst/>
            <a:gdLst>
              <a:gd name="T0" fmla="*/ 569 w 627"/>
              <a:gd name="T1" fmla="*/ 0 h 687"/>
              <a:gd name="T2" fmla="*/ 58 w 627"/>
              <a:gd name="T3" fmla="*/ 0 h 687"/>
              <a:gd name="T4" fmla="*/ 0 w 627"/>
              <a:gd name="T5" fmla="*/ 61 h 687"/>
              <a:gd name="T6" fmla="*/ 0 w 627"/>
              <a:gd name="T7" fmla="*/ 687 h 687"/>
              <a:gd name="T8" fmla="*/ 627 w 627"/>
              <a:gd name="T9" fmla="*/ 687 h 687"/>
              <a:gd name="T10" fmla="*/ 627 w 627"/>
              <a:gd name="T11" fmla="*/ 61 h 687"/>
              <a:gd name="T12" fmla="*/ 569 w 627"/>
              <a:gd name="T13" fmla="*/ 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7" h="687">
                <a:moveTo>
                  <a:pt x="569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7"/>
                  <a:pt x="0" y="61"/>
                </a:cubicBezTo>
                <a:cubicBezTo>
                  <a:pt x="0" y="687"/>
                  <a:pt x="0" y="687"/>
                  <a:pt x="0" y="687"/>
                </a:cubicBezTo>
                <a:cubicBezTo>
                  <a:pt x="627" y="687"/>
                  <a:pt x="627" y="687"/>
                  <a:pt x="627" y="687"/>
                </a:cubicBezTo>
                <a:cubicBezTo>
                  <a:pt x="627" y="61"/>
                  <a:pt x="627" y="61"/>
                  <a:pt x="627" y="61"/>
                </a:cubicBezTo>
                <a:cubicBezTo>
                  <a:pt x="627" y="27"/>
                  <a:pt x="601" y="0"/>
                  <a:pt x="569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7"/>
          <p:cNvSpPr>
            <a:spLocks/>
          </p:cNvSpPr>
          <p:nvPr/>
        </p:nvSpPr>
        <p:spPr bwMode="auto">
          <a:xfrm>
            <a:off x="3298825" y="3389313"/>
            <a:ext cx="1157288" cy="2128837"/>
          </a:xfrm>
          <a:custGeom>
            <a:avLst/>
            <a:gdLst>
              <a:gd name="T0" fmla="*/ 569 w 627"/>
              <a:gd name="T1" fmla="*/ 0 h 1153"/>
              <a:gd name="T2" fmla="*/ 58 w 627"/>
              <a:gd name="T3" fmla="*/ 0 h 1153"/>
              <a:gd name="T4" fmla="*/ 0 w 627"/>
              <a:gd name="T5" fmla="*/ 61 h 1153"/>
              <a:gd name="T6" fmla="*/ 0 w 627"/>
              <a:gd name="T7" fmla="*/ 1153 h 1153"/>
              <a:gd name="T8" fmla="*/ 627 w 627"/>
              <a:gd name="T9" fmla="*/ 1153 h 1153"/>
              <a:gd name="T10" fmla="*/ 627 w 627"/>
              <a:gd name="T11" fmla="*/ 61 h 1153"/>
              <a:gd name="T12" fmla="*/ 569 w 627"/>
              <a:gd name="T13" fmla="*/ 0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7" h="1153">
                <a:moveTo>
                  <a:pt x="569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7"/>
                  <a:pt x="0" y="61"/>
                </a:cubicBezTo>
                <a:cubicBezTo>
                  <a:pt x="0" y="1153"/>
                  <a:pt x="0" y="1153"/>
                  <a:pt x="0" y="1153"/>
                </a:cubicBezTo>
                <a:cubicBezTo>
                  <a:pt x="627" y="1153"/>
                  <a:pt x="627" y="1153"/>
                  <a:pt x="627" y="1153"/>
                </a:cubicBezTo>
                <a:cubicBezTo>
                  <a:pt x="627" y="61"/>
                  <a:pt x="627" y="61"/>
                  <a:pt x="627" y="61"/>
                </a:cubicBezTo>
                <a:cubicBezTo>
                  <a:pt x="627" y="27"/>
                  <a:pt x="601" y="0"/>
                  <a:pt x="569" y="0"/>
                </a:cubicBezTo>
                <a:close/>
              </a:path>
            </a:pathLst>
          </a:custGeom>
          <a:solidFill>
            <a:schemeClr val="accent3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Rectangle 58"/>
          <p:cNvSpPr>
            <a:spLocks noChangeArrowheads="1"/>
          </p:cNvSpPr>
          <p:nvPr/>
        </p:nvSpPr>
        <p:spPr bwMode="auto">
          <a:xfrm>
            <a:off x="3432175" y="4256901"/>
            <a:ext cx="9509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婚姻成本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机会成本大幅度上升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61"/>
          <p:cNvSpPr>
            <a:spLocks noChangeArrowheads="1"/>
          </p:cNvSpPr>
          <p:nvPr/>
        </p:nvSpPr>
        <p:spPr bwMode="auto">
          <a:xfrm>
            <a:off x="2217738" y="4533900"/>
            <a:ext cx="552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精力</a:t>
            </a:r>
            <a:endParaRPr kumimoji="0" lang="en-US" altLang="zh-CN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投入</a:t>
            </a:r>
            <a:endParaRPr kumimoji="0" lang="en-US" altLang="zh-CN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事业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Freeform 62"/>
          <p:cNvSpPr>
            <a:spLocks/>
          </p:cNvSpPr>
          <p:nvPr/>
        </p:nvSpPr>
        <p:spPr bwMode="auto">
          <a:xfrm>
            <a:off x="4741863" y="3154363"/>
            <a:ext cx="1158875" cy="2363787"/>
          </a:xfrm>
          <a:custGeom>
            <a:avLst/>
            <a:gdLst>
              <a:gd name="T0" fmla="*/ 569 w 627"/>
              <a:gd name="T1" fmla="*/ 0 h 1280"/>
              <a:gd name="T2" fmla="*/ 58 w 627"/>
              <a:gd name="T3" fmla="*/ 0 h 1280"/>
              <a:gd name="T4" fmla="*/ 0 w 627"/>
              <a:gd name="T5" fmla="*/ 61 h 1280"/>
              <a:gd name="T6" fmla="*/ 0 w 627"/>
              <a:gd name="T7" fmla="*/ 1280 h 1280"/>
              <a:gd name="T8" fmla="*/ 627 w 627"/>
              <a:gd name="T9" fmla="*/ 1280 h 1280"/>
              <a:gd name="T10" fmla="*/ 627 w 627"/>
              <a:gd name="T11" fmla="*/ 61 h 1280"/>
              <a:gd name="T12" fmla="*/ 569 w 627"/>
              <a:gd name="T13" fmla="*/ 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7" h="1280">
                <a:moveTo>
                  <a:pt x="569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7"/>
                  <a:pt x="0" y="61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627" y="1280"/>
                  <a:pt x="627" y="1280"/>
                  <a:pt x="627" y="1280"/>
                </a:cubicBezTo>
                <a:cubicBezTo>
                  <a:pt x="627" y="61"/>
                  <a:pt x="627" y="61"/>
                  <a:pt x="627" y="61"/>
                </a:cubicBezTo>
                <a:cubicBezTo>
                  <a:pt x="627" y="27"/>
                  <a:pt x="601" y="0"/>
                  <a:pt x="569" y="0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63"/>
          <p:cNvSpPr>
            <a:spLocks/>
          </p:cNvSpPr>
          <p:nvPr/>
        </p:nvSpPr>
        <p:spPr bwMode="auto">
          <a:xfrm>
            <a:off x="6135688" y="3917950"/>
            <a:ext cx="1158875" cy="1600200"/>
          </a:xfrm>
          <a:custGeom>
            <a:avLst/>
            <a:gdLst>
              <a:gd name="T0" fmla="*/ 569 w 627"/>
              <a:gd name="T1" fmla="*/ 0 h 867"/>
              <a:gd name="T2" fmla="*/ 58 w 627"/>
              <a:gd name="T3" fmla="*/ 0 h 867"/>
              <a:gd name="T4" fmla="*/ 0 w 627"/>
              <a:gd name="T5" fmla="*/ 60 h 867"/>
              <a:gd name="T6" fmla="*/ 0 w 627"/>
              <a:gd name="T7" fmla="*/ 867 h 867"/>
              <a:gd name="T8" fmla="*/ 627 w 627"/>
              <a:gd name="T9" fmla="*/ 867 h 867"/>
              <a:gd name="T10" fmla="*/ 627 w 627"/>
              <a:gd name="T11" fmla="*/ 60 h 867"/>
              <a:gd name="T12" fmla="*/ 569 w 627"/>
              <a:gd name="T13" fmla="*/ 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7" h="867">
                <a:moveTo>
                  <a:pt x="569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7"/>
                  <a:pt x="0" y="60"/>
                </a:cubicBezTo>
                <a:cubicBezTo>
                  <a:pt x="0" y="867"/>
                  <a:pt x="0" y="867"/>
                  <a:pt x="0" y="867"/>
                </a:cubicBezTo>
                <a:cubicBezTo>
                  <a:pt x="627" y="867"/>
                  <a:pt x="627" y="867"/>
                  <a:pt x="627" y="867"/>
                </a:cubicBezTo>
                <a:cubicBezTo>
                  <a:pt x="627" y="60"/>
                  <a:pt x="627" y="60"/>
                  <a:pt x="627" y="60"/>
                </a:cubicBezTo>
                <a:cubicBezTo>
                  <a:pt x="627" y="27"/>
                  <a:pt x="601" y="0"/>
                  <a:pt x="569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4"/>
          <p:cNvSpPr>
            <a:spLocks/>
          </p:cNvSpPr>
          <p:nvPr/>
        </p:nvSpPr>
        <p:spPr bwMode="auto">
          <a:xfrm>
            <a:off x="7529513" y="4229100"/>
            <a:ext cx="1155700" cy="1289050"/>
          </a:xfrm>
          <a:custGeom>
            <a:avLst/>
            <a:gdLst>
              <a:gd name="T0" fmla="*/ 568 w 626"/>
              <a:gd name="T1" fmla="*/ 0 h 698"/>
              <a:gd name="T2" fmla="*/ 58 w 626"/>
              <a:gd name="T3" fmla="*/ 0 h 698"/>
              <a:gd name="T4" fmla="*/ 0 w 626"/>
              <a:gd name="T5" fmla="*/ 61 h 698"/>
              <a:gd name="T6" fmla="*/ 0 w 626"/>
              <a:gd name="T7" fmla="*/ 698 h 698"/>
              <a:gd name="T8" fmla="*/ 626 w 626"/>
              <a:gd name="T9" fmla="*/ 698 h 698"/>
              <a:gd name="T10" fmla="*/ 626 w 626"/>
              <a:gd name="T11" fmla="*/ 61 h 698"/>
              <a:gd name="T12" fmla="*/ 568 w 626"/>
              <a:gd name="T13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6" h="698">
                <a:moveTo>
                  <a:pt x="568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7"/>
                  <a:pt x="0" y="61"/>
                </a:cubicBezTo>
                <a:cubicBezTo>
                  <a:pt x="0" y="698"/>
                  <a:pt x="0" y="698"/>
                  <a:pt x="0" y="698"/>
                </a:cubicBezTo>
                <a:cubicBezTo>
                  <a:pt x="626" y="698"/>
                  <a:pt x="626" y="698"/>
                  <a:pt x="626" y="698"/>
                </a:cubicBezTo>
                <a:cubicBezTo>
                  <a:pt x="626" y="61"/>
                  <a:pt x="626" y="61"/>
                  <a:pt x="626" y="61"/>
                </a:cubicBezTo>
                <a:cubicBezTo>
                  <a:pt x="626" y="27"/>
                  <a:pt x="600" y="0"/>
                  <a:pt x="568" y="0"/>
                </a:cubicBezTo>
                <a:close/>
              </a:path>
            </a:pathLst>
          </a:custGeom>
          <a:solidFill>
            <a:schemeClr val="accent3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5"/>
          <p:cNvSpPr>
            <a:spLocks/>
          </p:cNvSpPr>
          <p:nvPr/>
        </p:nvSpPr>
        <p:spPr bwMode="auto">
          <a:xfrm>
            <a:off x="8921750" y="3638550"/>
            <a:ext cx="1157288" cy="1879600"/>
          </a:xfrm>
          <a:custGeom>
            <a:avLst/>
            <a:gdLst>
              <a:gd name="T0" fmla="*/ 569 w 627"/>
              <a:gd name="T1" fmla="*/ 0 h 1018"/>
              <a:gd name="T2" fmla="*/ 58 w 627"/>
              <a:gd name="T3" fmla="*/ 0 h 1018"/>
              <a:gd name="T4" fmla="*/ 0 w 627"/>
              <a:gd name="T5" fmla="*/ 61 h 1018"/>
              <a:gd name="T6" fmla="*/ 0 w 627"/>
              <a:gd name="T7" fmla="*/ 1018 h 1018"/>
              <a:gd name="T8" fmla="*/ 627 w 627"/>
              <a:gd name="T9" fmla="*/ 1018 h 1018"/>
              <a:gd name="T10" fmla="*/ 627 w 627"/>
              <a:gd name="T11" fmla="*/ 61 h 1018"/>
              <a:gd name="T12" fmla="*/ 569 w 627"/>
              <a:gd name="T13" fmla="*/ 0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7" h="1018">
                <a:moveTo>
                  <a:pt x="569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8"/>
                  <a:pt x="0" y="61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627" y="1018"/>
                  <a:pt x="627" y="1018"/>
                  <a:pt x="627" y="1018"/>
                </a:cubicBezTo>
                <a:cubicBezTo>
                  <a:pt x="627" y="61"/>
                  <a:pt x="627" y="61"/>
                  <a:pt x="627" y="61"/>
                </a:cubicBezTo>
                <a:cubicBezTo>
                  <a:pt x="627" y="28"/>
                  <a:pt x="601" y="0"/>
                  <a:pt x="5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4" name="Rectangle 66"/>
          <p:cNvSpPr>
            <a:spLocks noChangeArrowheads="1"/>
          </p:cNvSpPr>
          <p:nvPr/>
        </p:nvSpPr>
        <p:spPr bwMode="auto">
          <a:xfrm>
            <a:off x="7648575" y="4810899"/>
            <a:ext cx="955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结婚费用太高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5" name="Rectangle 67"/>
          <p:cNvSpPr>
            <a:spLocks noChangeArrowheads="1"/>
          </p:cNvSpPr>
          <p:nvPr/>
        </p:nvSpPr>
        <p:spPr bwMode="auto">
          <a:xfrm>
            <a:off x="4834732" y="4811752"/>
            <a:ext cx="10144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女性独立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意识增强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7" name="Rectangle 69"/>
          <p:cNvSpPr>
            <a:spLocks noChangeArrowheads="1"/>
          </p:cNvSpPr>
          <p:nvPr/>
        </p:nvSpPr>
        <p:spPr bwMode="auto">
          <a:xfrm>
            <a:off x="6258718" y="4811752"/>
            <a:ext cx="9382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单身生活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品质更高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9" name="Rectangle 71"/>
          <p:cNvSpPr>
            <a:spLocks noChangeArrowheads="1"/>
          </p:cNvSpPr>
          <p:nvPr/>
        </p:nvSpPr>
        <p:spPr bwMode="auto">
          <a:xfrm>
            <a:off x="9053513" y="4810899"/>
            <a:ext cx="979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没找到爱的人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15250" y="3546475"/>
            <a:ext cx="785813" cy="590550"/>
            <a:chOff x="7715250" y="3546475"/>
            <a:chExt cx="785813" cy="590550"/>
          </a:xfrm>
        </p:grpSpPr>
        <p:sp>
          <p:nvSpPr>
            <p:cNvPr id="6152" name="Rectangle 74"/>
            <p:cNvSpPr>
              <a:spLocks noChangeArrowheads="1"/>
            </p:cNvSpPr>
            <p:nvPr/>
          </p:nvSpPr>
          <p:spPr bwMode="auto">
            <a:xfrm>
              <a:off x="8050213" y="3836988"/>
              <a:ext cx="450850" cy="250825"/>
            </a:xfrm>
            <a:prstGeom prst="rect">
              <a:avLst/>
            </a:prstGeom>
            <a:solidFill>
              <a:srgbClr val="ABC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3" name="Oval 75"/>
            <p:cNvSpPr>
              <a:spLocks noChangeArrowheads="1"/>
            </p:cNvSpPr>
            <p:nvPr/>
          </p:nvSpPr>
          <p:spPr bwMode="auto">
            <a:xfrm>
              <a:off x="8202613" y="3868738"/>
              <a:ext cx="127000" cy="18097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4" name="Oval 76"/>
            <p:cNvSpPr>
              <a:spLocks noChangeArrowheads="1"/>
            </p:cNvSpPr>
            <p:nvPr/>
          </p:nvSpPr>
          <p:spPr bwMode="auto">
            <a:xfrm>
              <a:off x="8431213" y="4011613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5" name="Oval 77"/>
            <p:cNvSpPr>
              <a:spLocks noChangeArrowheads="1"/>
            </p:cNvSpPr>
            <p:nvPr/>
          </p:nvSpPr>
          <p:spPr bwMode="auto">
            <a:xfrm>
              <a:off x="8431213" y="3838575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6" name="Oval 78"/>
            <p:cNvSpPr>
              <a:spLocks noChangeArrowheads="1"/>
            </p:cNvSpPr>
            <p:nvPr/>
          </p:nvSpPr>
          <p:spPr bwMode="auto">
            <a:xfrm>
              <a:off x="8045450" y="4011613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7" name="Oval 79"/>
            <p:cNvSpPr>
              <a:spLocks noChangeArrowheads="1"/>
            </p:cNvSpPr>
            <p:nvPr/>
          </p:nvSpPr>
          <p:spPr bwMode="auto">
            <a:xfrm>
              <a:off x="8045450" y="3838575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8" name="Rectangle 80"/>
            <p:cNvSpPr>
              <a:spLocks noChangeArrowheads="1"/>
            </p:cNvSpPr>
            <p:nvPr/>
          </p:nvSpPr>
          <p:spPr bwMode="auto">
            <a:xfrm>
              <a:off x="8050213" y="3836988"/>
              <a:ext cx="450850" cy="28575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9" name="Rectangle 81"/>
            <p:cNvSpPr>
              <a:spLocks noChangeArrowheads="1"/>
            </p:cNvSpPr>
            <p:nvPr/>
          </p:nvSpPr>
          <p:spPr bwMode="auto">
            <a:xfrm>
              <a:off x="8050213" y="4057650"/>
              <a:ext cx="450850" cy="30162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0" name="Rectangle 82"/>
            <p:cNvSpPr>
              <a:spLocks noChangeArrowheads="1"/>
            </p:cNvSpPr>
            <p:nvPr/>
          </p:nvSpPr>
          <p:spPr bwMode="auto">
            <a:xfrm>
              <a:off x="8050213" y="3836988"/>
              <a:ext cx="15875" cy="234950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1" name="Rectangle 83"/>
            <p:cNvSpPr>
              <a:spLocks noChangeArrowheads="1"/>
            </p:cNvSpPr>
            <p:nvPr/>
          </p:nvSpPr>
          <p:spPr bwMode="auto">
            <a:xfrm>
              <a:off x="8478838" y="3836988"/>
              <a:ext cx="22225" cy="234950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2" name="Rectangle 84"/>
            <p:cNvSpPr>
              <a:spLocks noChangeArrowheads="1"/>
            </p:cNvSpPr>
            <p:nvPr/>
          </p:nvSpPr>
          <p:spPr bwMode="auto">
            <a:xfrm>
              <a:off x="8050213" y="3784600"/>
              <a:ext cx="450850" cy="250825"/>
            </a:xfrm>
            <a:prstGeom prst="rect">
              <a:avLst/>
            </a:prstGeom>
            <a:solidFill>
              <a:srgbClr val="ABC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3" name="Oval 85"/>
            <p:cNvSpPr>
              <a:spLocks noChangeArrowheads="1"/>
            </p:cNvSpPr>
            <p:nvPr/>
          </p:nvSpPr>
          <p:spPr bwMode="auto">
            <a:xfrm>
              <a:off x="8202613" y="3814763"/>
              <a:ext cx="127000" cy="182562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4" name="Oval 86"/>
            <p:cNvSpPr>
              <a:spLocks noChangeArrowheads="1"/>
            </p:cNvSpPr>
            <p:nvPr/>
          </p:nvSpPr>
          <p:spPr bwMode="auto">
            <a:xfrm>
              <a:off x="8431213" y="3956050"/>
              <a:ext cx="69850" cy="7302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5" name="Oval 87"/>
            <p:cNvSpPr>
              <a:spLocks noChangeArrowheads="1"/>
            </p:cNvSpPr>
            <p:nvPr/>
          </p:nvSpPr>
          <p:spPr bwMode="auto">
            <a:xfrm>
              <a:off x="8431213" y="3783013"/>
              <a:ext cx="69850" cy="71437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6" name="Oval 88"/>
            <p:cNvSpPr>
              <a:spLocks noChangeArrowheads="1"/>
            </p:cNvSpPr>
            <p:nvPr/>
          </p:nvSpPr>
          <p:spPr bwMode="auto">
            <a:xfrm>
              <a:off x="8045450" y="3956050"/>
              <a:ext cx="69850" cy="7302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7" name="Oval 89"/>
            <p:cNvSpPr>
              <a:spLocks noChangeArrowheads="1"/>
            </p:cNvSpPr>
            <p:nvPr/>
          </p:nvSpPr>
          <p:spPr bwMode="auto">
            <a:xfrm>
              <a:off x="8045450" y="3783013"/>
              <a:ext cx="69850" cy="71437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8" name="Rectangle 90"/>
            <p:cNvSpPr>
              <a:spLocks noChangeArrowheads="1"/>
            </p:cNvSpPr>
            <p:nvPr/>
          </p:nvSpPr>
          <p:spPr bwMode="auto">
            <a:xfrm>
              <a:off x="8050213" y="3784600"/>
              <a:ext cx="450850" cy="22225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9" name="Rectangle 91"/>
            <p:cNvSpPr>
              <a:spLocks noChangeArrowheads="1"/>
            </p:cNvSpPr>
            <p:nvPr/>
          </p:nvSpPr>
          <p:spPr bwMode="auto">
            <a:xfrm>
              <a:off x="8050213" y="4013200"/>
              <a:ext cx="450850" cy="22225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0" name="Rectangle 92"/>
            <p:cNvSpPr>
              <a:spLocks noChangeArrowheads="1"/>
            </p:cNvSpPr>
            <p:nvPr/>
          </p:nvSpPr>
          <p:spPr bwMode="auto">
            <a:xfrm>
              <a:off x="8050213" y="3784600"/>
              <a:ext cx="15875" cy="23653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1" name="Rectangle 93"/>
            <p:cNvSpPr>
              <a:spLocks noChangeArrowheads="1"/>
            </p:cNvSpPr>
            <p:nvPr/>
          </p:nvSpPr>
          <p:spPr bwMode="auto">
            <a:xfrm>
              <a:off x="8478838" y="3784600"/>
              <a:ext cx="22225" cy="23653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2" name="Rectangle 94"/>
            <p:cNvSpPr>
              <a:spLocks noChangeArrowheads="1"/>
            </p:cNvSpPr>
            <p:nvPr/>
          </p:nvSpPr>
          <p:spPr bwMode="auto">
            <a:xfrm>
              <a:off x="8050213" y="3725863"/>
              <a:ext cx="450850" cy="242887"/>
            </a:xfrm>
            <a:prstGeom prst="rect">
              <a:avLst/>
            </a:prstGeom>
            <a:solidFill>
              <a:srgbClr val="ABC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3" name="Oval 95"/>
            <p:cNvSpPr>
              <a:spLocks noChangeArrowheads="1"/>
            </p:cNvSpPr>
            <p:nvPr/>
          </p:nvSpPr>
          <p:spPr bwMode="auto">
            <a:xfrm>
              <a:off x="8202613" y="3760788"/>
              <a:ext cx="127000" cy="18097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1" name="Oval 96"/>
            <p:cNvSpPr>
              <a:spLocks noChangeArrowheads="1"/>
            </p:cNvSpPr>
            <p:nvPr/>
          </p:nvSpPr>
          <p:spPr bwMode="auto">
            <a:xfrm>
              <a:off x="8431213" y="3902075"/>
              <a:ext cx="69850" cy="71437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2" name="Oval 97"/>
            <p:cNvSpPr>
              <a:spLocks noChangeArrowheads="1"/>
            </p:cNvSpPr>
            <p:nvPr/>
          </p:nvSpPr>
          <p:spPr bwMode="auto">
            <a:xfrm>
              <a:off x="8431213" y="3729038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3" name="Oval 98"/>
            <p:cNvSpPr>
              <a:spLocks noChangeArrowheads="1"/>
            </p:cNvSpPr>
            <p:nvPr/>
          </p:nvSpPr>
          <p:spPr bwMode="auto">
            <a:xfrm>
              <a:off x="8045450" y="3902075"/>
              <a:ext cx="69850" cy="71437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4" name="Oval 99"/>
            <p:cNvSpPr>
              <a:spLocks noChangeArrowheads="1"/>
            </p:cNvSpPr>
            <p:nvPr/>
          </p:nvSpPr>
          <p:spPr bwMode="auto">
            <a:xfrm>
              <a:off x="8045450" y="3729038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5" name="Rectangle 100"/>
            <p:cNvSpPr>
              <a:spLocks noChangeArrowheads="1"/>
            </p:cNvSpPr>
            <p:nvPr/>
          </p:nvSpPr>
          <p:spPr bwMode="auto">
            <a:xfrm>
              <a:off x="8050213" y="3725863"/>
              <a:ext cx="450850" cy="22225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6" name="Rectangle 101"/>
            <p:cNvSpPr>
              <a:spLocks noChangeArrowheads="1"/>
            </p:cNvSpPr>
            <p:nvPr/>
          </p:nvSpPr>
          <p:spPr bwMode="auto">
            <a:xfrm>
              <a:off x="8050213" y="3954463"/>
              <a:ext cx="450850" cy="1428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7" name="Rectangle 102"/>
            <p:cNvSpPr>
              <a:spLocks noChangeArrowheads="1"/>
            </p:cNvSpPr>
            <p:nvPr/>
          </p:nvSpPr>
          <p:spPr bwMode="auto">
            <a:xfrm>
              <a:off x="8050213" y="3725863"/>
              <a:ext cx="15875" cy="23653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8" name="Rectangle 103"/>
            <p:cNvSpPr>
              <a:spLocks noChangeArrowheads="1"/>
            </p:cNvSpPr>
            <p:nvPr/>
          </p:nvSpPr>
          <p:spPr bwMode="auto">
            <a:xfrm>
              <a:off x="8478838" y="3725863"/>
              <a:ext cx="22225" cy="23653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9" name="Rectangle 104"/>
            <p:cNvSpPr>
              <a:spLocks noChangeArrowheads="1"/>
            </p:cNvSpPr>
            <p:nvPr/>
          </p:nvSpPr>
          <p:spPr bwMode="auto">
            <a:xfrm>
              <a:off x="7718425" y="3836988"/>
              <a:ext cx="457200" cy="250825"/>
            </a:xfrm>
            <a:prstGeom prst="rect">
              <a:avLst/>
            </a:prstGeom>
            <a:solidFill>
              <a:srgbClr val="ABC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0" name="Oval 105"/>
            <p:cNvSpPr>
              <a:spLocks noChangeArrowheads="1"/>
            </p:cNvSpPr>
            <p:nvPr/>
          </p:nvSpPr>
          <p:spPr bwMode="auto">
            <a:xfrm>
              <a:off x="7872413" y="3868738"/>
              <a:ext cx="125413" cy="18097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1" name="Oval 106"/>
            <p:cNvSpPr>
              <a:spLocks noChangeArrowheads="1"/>
            </p:cNvSpPr>
            <p:nvPr/>
          </p:nvSpPr>
          <p:spPr bwMode="auto">
            <a:xfrm>
              <a:off x="8101013" y="4011613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2" name="Oval 107"/>
            <p:cNvSpPr>
              <a:spLocks noChangeArrowheads="1"/>
            </p:cNvSpPr>
            <p:nvPr/>
          </p:nvSpPr>
          <p:spPr bwMode="auto">
            <a:xfrm>
              <a:off x="8101013" y="3838575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3" name="Oval 108"/>
            <p:cNvSpPr>
              <a:spLocks noChangeArrowheads="1"/>
            </p:cNvSpPr>
            <p:nvPr/>
          </p:nvSpPr>
          <p:spPr bwMode="auto">
            <a:xfrm>
              <a:off x="7721600" y="4011613"/>
              <a:ext cx="73025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4" name="Oval 109"/>
            <p:cNvSpPr>
              <a:spLocks noChangeArrowheads="1"/>
            </p:cNvSpPr>
            <p:nvPr/>
          </p:nvSpPr>
          <p:spPr bwMode="auto">
            <a:xfrm>
              <a:off x="7729538" y="3838575"/>
              <a:ext cx="55563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5" name="Rectangle 110"/>
            <p:cNvSpPr>
              <a:spLocks noChangeArrowheads="1"/>
            </p:cNvSpPr>
            <p:nvPr/>
          </p:nvSpPr>
          <p:spPr bwMode="auto">
            <a:xfrm>
              <a:off x="7718425" y="3836988"/>
              <a:ext cx="457200" cy="28575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6" name="Rectangle 111"/>
            <p:cNvSpPr>
              <a:spLocks noChangeArrowheads="1"/>
            </p:cNvSpPr>
            <p:nvPr/>
          </p:nvSpPr>
          <p:spPr bwMode="auto">
            <a:xfrm>
              <a:off x="7718425" y="4057650"/>
              <a:ext cx="457200" cy="30162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7" name="Rectangle 112"/>
            <p:cNvSpPr>
              <a:spLocks noChangeArrowheads="1"/>
            </p:cNvSpPr>
            <p:nvPr/>
          </p:nvSpPr>
          <p:spPr bwMode="auto">
            <a:xfrm>
              <a:off x="7718425" y="3836988"/>
              <a:ext cx="22225" cy="234950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8" name="Rectangle 113"/>
            <p:cNvSpPr>
              <a:spLocks noChangeArrowheads="1"/>
            </p:cNvSpPr>
            <p:nvPr/>
          </p:nvSpPr>
          <p:spPr bwMode="auto">
            <a:xfrm>
              <a:off x="8147050" y="3836988"/>
              <a:ext cx="28575" cy="234950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0" name="Rectangle 114"/>
            <p:cNvSpPr>
              <a:spLocks noChangeArrowheads="1"/>
            </p:cNvSpPr>
            <p:nvPr/>
          </p:nvSpPr>
          <p:spPr bwMode="auto">
            <a:xfrm>
              <a:off x="7718425" y="3784600"/>
              <a:ext cx="457200" cy="250825"/>
            </a:xfrm>
            <a:prstGeom prst="rect">
              <a:avLst/>
            </a:prstGeom>
            <a:solidFill>
              <a:srgbClr val="ABC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1" name="Oval 115"/>
            <p:cNvSpPr>
              <a:spLocks noChangeArrowheads="1"/>
            </p:cNvSpPr>
            <p:nvPr/>
          </p:nvSpPr>
          <p:spPr bwMode="auto">
            <a:xfrm>
              <a:off x="7872413" y="3814763"/>
              <a:ext cx="125413" cy="182562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2" name="Oval 116"/>
            <p:cNvSpPr>
              <a:spLocks noChangeArrowheads="1"/>
            </p:cNvSpPr>
            <p:nvPr/>
          </p:nvSpPr>
          <p:spPr bwMode="auto">
            <a:xfrm>
              <a:off x="8101013" y="3956050"/>
              <a:ext cx="69850" cy="7302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3" name="Oval 117"/>
            <p:cNvSpPr>
              <a:spLocks noChangeArrowheads="1"/>
            </p:cNvSpPr>
            <p:nvPr/>
          </p:nvSpPr>
          <p:spPr bwMode="auto">
            <a:xfrm>
              <a:off x="8101013" y="3783013"/>
              <a:ext cx="69850" cy="71437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4" name="Oval 118"/>
            <p:cNvSpPr>
              <a:spLocks noChangeArrowheads="1"/>
            </p:cNvSpPr>
            <p:nvPr/>
          </p:nvSpPr>
          <p:spPr bwMode="auto">
            <a:xfrm>
              <a:off x="7721600" y="3956050"/>
              <a:ext cx="73025" cy="7302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5" name="Oval 119"/>
            <p:cNvSpPr>
              <a:spLocks noChangeArrowheads="1"/>
            </p:cNvSpPr>
            <p:nvPr/>
          </p:nvSpPr>
          <p:spPr bwMode="auto">
            <a:xfrm>
              <a:off x="7729538" y="3783013"/>
              <a:ext cx="55563" cy="71437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6" name="Rectangle 120"/>
            <p:cNvSpPr>
              <a:spLocks noChangeArrowheads="1"/>
            </p:cNvSpPr>
            <p:nvPr/>
          </p:nvSpPr>
          <p:spPr bwMode="auto">
            <a:xfrm>
              <a:off x="7718425" y="3784600"/>
              <a:ext cx="457200" cy="22225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7" name="Rectangle 121"/>
            <p:cNvSpPr>
              <a:spLocks noChangeArrowheads="1"/>
            </p:cNvSpPr>
            <p:nvPr/>
          </p:nvSpPr>
          <p:spPr bwMode="auto">
            <a:xfrm>
              <a:off x="7718425" y="4013200"/>
              <a:ext cx="457200" cy="22225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8" name="Rectangle 122"/>
            <p:cNvSpPr>
              <a:spLocks noChangeArrowheads="1"/>
            </p:cNvSpPr>
            <p:nvPr/>
          </p:nvSpPr>
          <p:spPr bwMode="auto">
            <a:xfrm>
              <a:off x="7718425" y="3784600"/>
              <a:ext cx="22225" cy="23653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9" name="Rectangle 123"/>
            <p:cNvSpPr>
              <a:spLocks noChangeArrowheads="1"/>
            </p:cNvSpPr>
            <p:nvPr/>
          </p:nvSpPr>
          <p:spPr bwMode="auto">
            <a:xfrm>
              <a:off x="8147050" y="3784600"/>
              <a:ext cx="28575" cy="23653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0" name="Rectangle 124"/>
            <p:cNvSpPr>
              <a:spLocks noChangeArrowheads="1"/>
            </p:cNvSpPr>
            <p:nvPr/>
          </p:nvSpPr>
          <p:spPr bwMode="auto">
            <a:xfrm>
              <a:off x="7718425" y="3725863"/>
              <a:ext cx="457200" cy="242887"/>
            </a:xfrm>
            <a:prstGeom prst="rect">
              <a:avLst/>
            </a:prstGeom>
            <a:solidFill>
              <a:srgbClr val="ABC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1" name="Oval 125"/>
            <p:cNvSpPr>
              <a:spLocks noChangeArrowheads="1"/>
            </p:cNvSpPr>
            <p:nvPr/>
          </p:nvSpPr>
          <p:spPr bwMode="auto">
            <a:xfrm>
              <a:off x="7872413" y="3760788"/>
              <a:ext cx="125413" cy="18097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2" name="Oval 126"/>
            <p:cNvSpPr>
              <a:spLocks noChangeArrowheads="1"/>
            </p:cNvSpPr>
            <p:nvPr/>
          </p:nvSpPr>
          <p:spPr bwMode="auto">
            <a:xfrm>
              <a:off x="8101013" y="3902075"/>
              <a:ext cx="69850" cy="71437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3" name="Oval 127"/>
            <p:cNvSpPr>
              <a:spLocks noChangeArrowheads="1"/>
            </p:cNvSpPr>
            <p:nvPr/>
          </p:nvSpPr>
          <p:spPr bwMode="auto">
            <a:xfrm>
              <a:off x="8101013" y="3729038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4" name="Oval 128"/>
            <p:cNvSpPr>
              <a:spLocks noChangeArrowheads="1"/>
            </p:cNvSpPr>
            <p:nvPr/>
          </p:nvSpPr>
          <p:spPr bwMode="auto">
            <a:xfrm>
              <a:off x="7721600" y="3902075"/>
              <a:ext cx="73025" cy="71437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5" name="Oval 129"/>
            <p:cNvSpPr>
              <a:spLocks noChangeArrowheads="1"/>
            </p:cNvSpPr>
            <p:nvPr/>
          </p:nvSpPr>
          <p:spPr bwMode="auto">
            <a:xfrm>
              <a:off x="7715250" y="3729038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6" name="Rectangle 130"/>
            <p:cNvSpPr>
              <a:spLocks noChangeArrowheads="1"/>
            </p:cNvSpPr>
            <p:nvPr/>
          </p:nvSpPr>
          <p:spPr bwMode="auto">
            <a:xfrm>
              <a:off x="7718425" y="3725863"/>
              <a:ext cx="457200" cy="22225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7" name="Rectangle 131"/>
            <p:cNvSpPr>
              <a:spLocks noChangeArrowheads="1"/>
            </p:cNvSpPr>
            <p:nvPr/>
          </p:nvSpPr>
          <p:spPr bwMode="auto">
            <a:xfrm>
              <a:off x="7718425" y="3954463"/>
              <a:ext cx="457200" cy="1428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8" name="Rectangle 132"/>
            <p:cNvSpPr>
              <a:spLocks noChangeArrowheads="1"/>
            </p:cNvSpPr>
            <p:nvPr/>
          </p:nvSpPr>
          <p:spPr bwMode="auto">
            <a:xfrm>
              <a:off x="7718425" y="3725863"/>
              <a:ext cx="22225" cy="23653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9" name="Rectangle 133"/>
            <p:cNvSpPr>
              <a:spLocks noChangeArrowheads="1"/>
            </p:cNvSpPr>
            <p:nvPr/>
          </p:nvSpPr>
          <p:spPr bwMode="auto">
            <a:xfrm>
              <a:off x="8147050" y="3725863"/>
              <a:ext cx="28575" cy="23653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0" name="Rectangle 134"/>
            <p:cNvSpPr>
              <a:spLocks noChangeArrowheads="1"/>
            </p:cNvSpPr>
            <p:nvPr/>
          </p:nvSpPr>
          <p:spPr bwMode="auto">
            <a:xfrm>
              <a:off x="7718425" y="3667125"/>
              <a:ext cx="457200" cy="257175"/>
            </a:xfrm>
            <a:prstGeom prst="rect">
              <a:avLst/>
            </a:prstGeom>
            <a:solidFill>
              <a:srgbClr val="ABC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1" name="Oval 135"/>
            <p:cNvSpPr>
              <a:spLocks noChangeArrowheads="1"/>
            </p:cNvSpPr>
            <p:nvPr/>
          </p:nvSpPr>
          <p:spPr bwMode="auto">
            <a:xfrm>
              <a:off x="7872413" y="3705225"/>
              <a:ext cx="125413" cy="18097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2" name="Oval 136"/>
            <p:cNvSpPr>
              <a:spLocks noChangeArrowheads="1"/>
            </p:cNvSpPr>
            <p:nvPr/>
          </p:nvSpPr>
          <p:spPr bwMode="auto">
            <a:xfrm>
              <a:off x="8101013" y="3848100"/>
              <a:ext cx="69850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3" name="Oval 137"/>
            <p:cNvSpPr>
              <a:spLocks noChangeArrowheads="1"/>
            </p:cNvSpPr>
            <p:nvPr/>
          </p:nvSpPr>
          <p:spPr bwMode="auto">
            <a:xfrm>
              <a:off x="8101013" y="3673475"/>
              <a:ext cx="69850" cy="7302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4" name="Oval 138"/>
            <p:cNvSpPr>
              <a:spLocks noChangeArrowheads="1"/>
            </p:cNvSpPr>
            <p:nvPr/>
          </p:nvSpPr>
          <p:spPr bwMode="auto">
            <a:xfrm>
              <a:off x="7721600" y="3848100"/>
              <a:ext cx="73025" cy="69850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5" name="Oval 139"/>
            <p:cNvSpPr>
              <a:spLocks noChangeArrowheads="1"/>
            </p:cNvSpPr>
            <p:nvPr/>
          </p:nvSpPr>
          <p:spPr bwMode="auto">
            <a:xfrm>
              <a:off x="7715250" y="3673475"/>
              <a:ext cx="69850" cy="7302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6" name="Rectangle 140"/>
            <p:cNvSpPr>
              <a:spLocks noChangeArrowheads="1"/>
            </p:cNvSpPr>
            <p:nvPr/>
          </p:nvSpPr>
          <p:spPr bwMode="auto">
            <a:xfrm>
              <a:off x="7718425" y="3667125"/>
              <a:ext cx="457200" cy="28575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7" name="Rectangle 141"/>
            <p:cNvSpPr>
              <a:spLocks noChangeArrowheads="1"/>
            </p:cNvSpPr>
            <p:nvPr/>
          </p:nvSpPr>
          <p:spPr bwMode="auto">
            <a:xfrm>
              <a:off x="7718425" y="3895725"/>
              <a:ext cx="457200" cy="28575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8" name="Rectangle 142"/>
            <p:cNvSpPr>
              <a:spLocks noChangeArrowheads="1"/>
            </p:cNvSpPr>
            <p:nvPr/>
          </p:nvSpPr>
          <p:spPr bwMode="auto">
            <a:xfrm>
              <a:off x="7718425" y="3667125"/>
              <a:ext cx="22225" cy="234950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9" name="Rectangle 143"/>
            <p:cNvSpPr>
              <a:spLocks noChangeArrowheads="1"/>
            </p:cNvSpPr>
            <p:nvPr/>
          </p:nvSpPr>
          <p:spPr bwMode="auto">
            <a:xfrm>
              <a:off x="8147050" y="3667125"/>
              <a:ext cx="28575" cy="234950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0" name="Rectangle 144"/>
            <p:cNvSpPr>
              <a:spLocks noChangeArrowheads="1"/>
            </p:cNvSpPr>
            <p:nvPr/>
          </p:nvSpPr>
          <p:spPr bwMode="auto">
            <a:xfrm>
              <a:off x="7718425" y="3614738"/>
              <a:ext cx="457200" cy="258762"/>
            </a:xfrm>
            <a:prstGeom prst="rect">
              <a:avLst/>
            </a:prstGeom>
            <a:solidFill>
              <a:srgbClr val="ABC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1" name="Oval 145"/>
            <p:cNvSpPr>
              <a:spLocks noChangeArrowheads="1"/>
            </p:cNvSpPr>
            <p:nvPr/>
          </p:nvSpPr>
          <p:spPr bwMode="auto">
            <a:xfrm>
              <a:off x="7872413" y="3651250"/>
              <a:ext cx="125413" cy="18097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2" name="Oval 146"/>
            <p:cNvSpPr>
              <a:spLocks noChangeArrowheads="1"/>
            </p:cNvSpPr>
            <p:nvPr/>
          </p:nvSpPr>
          <p:spPr bwMode="auto">
            <a:xfrm>
              <a:off x="8101013" y="3792538"/>
              <a:ext cx="69850" cy="71437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3" name="Oval 147"/>
            <p:cNvSpPr>
              <a:spLocks noChangeArrowheads="1"/>
            </p:cNvSpPr>
            <p:nvPr/>
          </p:nvSpPr>
          <p:spPr bwMode="auto">
            <a:xfrm>
              <a:off x="8101013" y="3617913"/>
              <a:ext cx="69850" cy="7302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4" name="Oval 148"/>
            <p:cNvSpPr>
              <a:spLocks noChangeArrowheads="1"/>
            </p:cNvSpPr>
            <p:nvPr/>
          </p:nvSpPr>
          <p:spPr bwMode="auto">
            <a:xfrm>
              <a:off x="7721600" y="3792538"/>
              <a:ext cx="73025" cy="71437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5" name="Oval 149"/>
            <p:cNvSpPr>
              <a:spLocks noChangeArrowheads="1"/>
            </p:cNvSpPr>
            <p:nvPr/>
          </p:nvSpPr>
          <p:spPr bwMode="auto">
            <a:xfrm>
              <a:off x="7721600" y="3617913"/>
              <a:ext cx="73025" cy="73025"/>
            </a:xfrm>
            <a:prstGeom prst="ellipse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6" name="Rectangle 150"/>
            <p:cNvSpPr>
              <a:spLocks noChangeArrowheads="1"/>
            </p:cNvSpPr>
            <p:nvPr/>
          </p:nvSpPr>
          <p:spPr bwMode="auto">
            <a:xfrm>
              <a:off x="7718425" y="3614738"/>
              <a:ext cx="457200" cy="30162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7" name="Rectangle 151"/>
            <p:cNvSpPr>
              <a:spLocks noChangeArrowheads="1"/>
            </p:cNvSpPr>
            <p:nvPr/>
          </p:nvSpPr>
          <p:spPr bwMode="auto">
            <a:xfrm>
              <a:off x="7718425" y="3843338"/>
              <a:ext cx="457200" cy="30162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8" name="Rectangle 152"/>
            <p:cNvSpPr>
              <a:spLocks noChangeArrowheads="1"/>
            </p:cNvSpPr>
            <p:nvPr/>
          </p:nvSpPr>
          <p:spPr bwMode="auto">
            <a:xfrm>
              <a:off x="7718425" y="3614738"/>
              <a:ext cx="22225" cy="23653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9" name="Rectangle 153"/>
            <p:cNvSpPr>
              <a:spLocks noChangeArrowheads="1"/>
            </p:cNvSpPr>
            <p:nvPr/>
          </p:nvSpPr>
          <p:spPr bwMode="auto">
            <a:xfrm>
              <a:off x="8147050" y="3614738"/>
              <a:ext cx="28575" cy="236537"/>
            </a:xfrm>
            <a:prstGeom prst="rect">
              <a:avLst/>
            </a:prstGeom>
            <a:solidFill>
              <a:srgbClr val="99A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0" name="Freeform 154"/>
            <p:cNvSpPr>
              <a:spLocks/>
            </p:cNvSpPr>
            <p:nvPr/>
          </p:nvSpPr>
          <p:spPr bwMode="auto">
            <a:xfrm>
              <a:off x="7921625" y="3546475"/>
              <a:ext cx="336550" cy="590550"/>
            </a:xfrm>
            <a:custGeom>
              <a:avLst/>
              <a:gdLst>
                <a:gd name="T0" fmla="*/ 31 w 182"/>
                <a:gd name="T1" fmla="*/ 195 h 320"/>
                <a:gd name="T2" fmla="*/ 60 w 182"/>
                <a:gd name="T3" fmla="*/ 220 h 320"/>
                <a:gd name="T4" fmla="*/ 91 w 182"/>
                <a:gd name="T5" fmla="*/ 228 h 320"/>
                <a:gd name="T6" fmla="*/ 112 w 182"/>
                <a:gd name="T7" fmla="*/ 221 h 320"/>
                <a:gd name="T8" fmla="*/ 120 w 182"/>
                <a:gd name="T9" fmla="*/ 203 h 320"/>
                <a:gd name="T10" fmla="*/ 113 w 182"/>
                <a:gd name="T11" fmla="*/ 184 h 320"/>
                <a:gd name="T12" fmla="*/ 81 w 182"/>
                <a:gd name="T13" fmla="*/ 171 h 320"/>
                <a:gd name="T14" fmla="*/ 28 w 182"/>
                <a:gd name="T15" fmla="*/ 145 h 320"/>
                <a:gd name="T16" fmla="*/ 13 w 182"/>
                <a:gd name="T17" fmla="*/ 102 h 320"/>
                <a:gd name="T18" fmla="*/ 34 w 182"/>
                <a:gd name="T19" fmla="*/ 48 h 320"/>
                <a:gd name="T20" fmla="*/ 92 w 182"/>
                <a:gd name="T21" fmla="*/ 24 h 320"/>
                <a:gd name="T22" fmla="*/ 92 w 182"/>
                <a:gd name="T23" fmla="*/ 0 h 320"/>
                <a:gd name="T24" fmla="*/ 114 w 182"/>
                <a:gd name="T25" fmla="*/ 0 h 320"/>
                <a:gd name="T26" fmla="*/ 114 w 182"/>
                <a:gd name="T27" fmla="*/ 23 h 320"/>
                <a:gd name="T28" fmla="*/ 143 w 182"/>
                <a:gd name="T29" fmla="*/ 30 h 320"/>
                <a:gd name="T30" fmla="*/ 171 w 182"/>
                <a:gd name="T31" fmla="*/ 45 h 320"/>
                <a:gd name="T32" fmla="*/ 150 w 182"/>
                <a:gd name="T33" fmla="*/ 93 h 320"/>
                <a:gd name="T34" fmla="*/ 126 w 182"/>
                <a:gd name="T35" fmla="*/ 78 h 320"/>
                <a:gd name="T36" fmla="*/ 102 w 182"/>
                <a:gd name="T37" fmla="*/ 74 h 320"/>
                <a:gd name="T38" fmla="*/ 83 w 182"/>
                <a:gd name="T39" fmla="*/ 79 h 320"/>
                <a:gd name="T40" fmla="*/ 75 w 182"/>
                <a:gd name="T41" fmla="*/ 94 h 320"/>
                <a:gd name="T42" fmla="*/ 82 w 182"/>
                <a:gd name="T43" fmla="*/ 109 h 320"/>
                <a:gd name="T44" fmla="*/ 108 w 182"/>
                <a:gd name="T45" fmla="*/ 119 h 320"/>
                <a:gd name="T46" fmla="*/ 110 w 182"/>
                <a:gd name="T47" fmla="*/ 120 h 320"/>
                <a:gd name="T48" fmla="*/ 164 w 182"/>
                <a:gd name="T49" fmla="*/ 145 h 320"/>
                <a:gd name="T50" fmla="*/ 178 w 182"/>
                <a:gd name="T51" fmla="*/ 166 h 320"/>
                <a:gd name="T52" fmla="*/ 182 w 182"/>
                <a:gd name="T53" fmla="*/ 194 h 320"/>
                <a:gd name="T54" fmla="*/ 161 w 182"/>
                <a:gd name="T55" fmla="*/ 252 h 320"/>
                <a:gd name="T56" fmla="*/ 104 w 182"/>
                <a:gd name="T57" fmla="*/ 279 h 320"/>
                <a:gd name="T58" fmla="*/ 104 w 182"/>
                <a:gd name="T59" fmla="*/ 320 h 320"/>
                <a:gd name="T60" fmla="*/ 83 w 182"/>
                <a:gd name="T61" fmla="*/ 320 h 320"/>
                <a:gd name="T62" fmla="*/ 83 w 182"/>
                <a:gd name="T63" fmla="*/ 280 h 320"/>
                <a:gd name="T64" fmla="*/ 39 w 182"/>
                <a:gd name="T65" fmla="*/ 271 h 320"/>
                <a:gd name="T66" fmla="*/ 0 w 182"/>
                <a:gd name="T67" fmla="*/ 244 h 320"/>
                <a:gd name="T68" fmla="*/ 31 w 182"/>
                <a:gd name="T69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320">
                  <a:moveTo>
                    <a:pt x="31" y="195"/>
                  </a:moveTo>
                  <a:cubicBezTo>
                    <a:pt x="40" y="206"/>
                    <a:pt x="50" y="215"/>
                    <a:pt x="60" y="220"/>
                  </a:cubicBezTo>
                  <a:cubicBezTo>
                    <a:pt x="70" y="226"/>
                    <a:pt x="80" y="228"/>
                    <a:pt x="91" y="228"/>
                  </a:cubicBezTo>
                  <a:cubicBezTo>
                    <a:pt x="99" y="228"/>
                    <a:pt x="106" y="226"/>
                    <a:pt x="112" y="221"/>
                  </a:cubicBezTo>
                  <a:cubicBezTo>
                    <a:pt x="117" y="216"/>
                    <a:pt x="120" y="210"/>
                    <a:pt x="120" y="203"/>
                  </a:cubicBezTo>
                  <a:cubicBezTo>
                    <a:pt x="120" y="195"/>
                    <a:pt x="118" y="189"/>
                    <a:pt x="113" y="184"/>
                  </a:cubicBezTo>
                  <a:cubicBezTo>
                    <a:pt x="108" y="180"/>
                    <a:pt x="98" y="176"/>
                    <a:pt x="81" y="171"/>
                  </a:cubicBezTo>
                  <a:cubicBezTo>
                    <a:pt x="56" y="164"/>
                    <a:pt x="38" y="156"/>
                    <a:pt x="28" y="145"/>
                  </a:cubicBezTo>
                  <a:cubicBezTo>
                    <a:pt x="18" y="135"/>
                    <a:pt x="13" y="121"/>
                    <a:pt x="13" y="102"/>
                  </a:cubicBezTo>
                  <a:cubicBezTo>
                    <a:pt x="13" y="80"/>
                    <a:pt x="20" y="62"/>
                    <a:pt x="34" y="48"/>
                  </a:cubicBezTo>
                  <a:cubicBezTo>
                    <a:pt x="48" y="35"/>
                    <a:pt x="67" y="26"/>
                    <a:pt x="92" y="24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24" y="25"/>
                    <a:pt x="134" y="27"/>
                    <a:pt x="143" y="30"/>
                  </a:cubicBezTo>
                  <a:cubicBezTo>
                    <a:pt x="152" y="34"/>
                    <a:pt x="162" y="39"/>
                    <a:pt x="171" y="45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42" y="86"/>
                    <a:pt x="134" y="82"/>
                    <a:pt x="126" y="78"/>
                  </a:cubicBezTo>
                  <a:cubicBezTo>
                    <a:pt x="118" y="75"/>
                    <a:pt x="110" y="74"/>
                    <a:pt x="102" y="74"/>
                  </a:cubicBezTo>
                  <a:cubicBezTo>
                    <a:pt x="94" y="74"/>
                    <a:pt x="88" y="75"/>
                    <a:pt x="83" y="79"/>
                  </a:cubicBezTo>
                  <a:cubicBezTo>
                    <a:pt x="78" y="83"/>
                    <a:pt x="75" y="88"/>
                    <a:pt x="75" y="94"/>
                  </a:cubicBezTo>
                  <a:cubicBezTo>
                    <a:pt x="75" y="100"/>
                    <a:pt x="78" y="105"/>
                    <a:pt x="82" y="109"/>
                  </a:cubicBezTo>
                  <a:cubicBezTo>
                    <a:pt x="86" y="112"/>
                    <a:pt x="95" y="116"/>
                    <a:pt x="108" y="119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38" y="127"/>
                    <a:pt x="156" y="136"/>
                    <a:pt x="164" y="145"/>
                  </a:cubicBezTo>
                  <a:cubicBezTo>
                    <a:pt x="170" y="151"/>
                    <a:pt x="175" y="158"/>
                    <a:pt x="178" y="166"/>
                  </a:cubicBezTo>
                  <a:cubicBezTo>
                    <a:pt x="181" y="175"/>
                    <a:pt x="182" y="184"/>
                    <a:pt x="182" y="194"/>
                  </a:cubicBezTo>
                  <a:cubicBezTo>
                    <a:pt x="182" y="218"/>
                    <a:pt x="175" y="237"/>
                    <a:pt x="161" y="252"/>
                  </a:cubicBezTo>
                  <a:cubicBezTo>
                    <a:pt x="147" y="268"/>
                    <a:pt x="128" y="277"/>
                    <a:pt x="104" y="279"/>
                  </a:cubicBezTo>
                  <a:cubicBezTo>
                    <a:pt x="104" y="320"/>
                    <a:pt x="104" y="320"/>
                    <a:pt x="104" y="320"/>
                  </a:cubicBezTo>
                  <a:cubicBezTo>
                    <a:pt x="83" y="320"/>
                    <a:pt x="83" y="320"/>
                    <a:pt x="83" y="320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67" y="280"/>
                    <a:pt x="52" y="277"/>
                    <a:pt x="39" y="271"/>
                  </a:cubicBezTo>
                  <a:cubicBezTo>
                    <a:pt x="25" y="265"/>
                    <a:pt x="13" y="256"/>
                    <a:pt x="0" y="244"/>
                  </a:cubicBezTo>
                  <a:lnTo>
                    <a:pt x="31" y="195"/>
                  </a:lnTo>
                  <a:close/>
                </a:path>
              </a:pathLst>
            </a:cu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112963" y="3503613"/>
            <a:ext cx="679450" cy="628649"/>
            <a:chOff x="2112963" y="3503613"/>
            <a:chExt cx="679450" cy="628649"/>
          </a:xfrm>
        </p:grpSpPr>
        <p:sp>
          <p:nvSpPr>
            <p:cNvPr id="6241" name="Freeform 155"/>
            <p:cNvSpPr>
              <a:spLocks noEditPoints="1"/>
            </p:cNvSpPr>
            <p:nvPr/>
          </p:nvSpPr>
          <p:spPr bwMode="auto">
            <a:xfrm>
              <a:off x="2300288" y="3503613"/>
              <a:ext cx="296863" cy="296862"/>
            </a:xfrm>
            <a:custGeom>
              <a:avLst/>
              <a:gdLst>
                <a:gd name="T0" fmla="*/ 81 w 161"/>
                <a:gd name="T1" fmla="*/ 17 h 161"/>
                <a:gd name="T2" fmla="*/ 144 w 161"/>
                <a:gd name="T3" fmla="*/ 80 h 161"/>
                <a:gd name="T4" fmla="*/ 81 w 161"/>
                <a:gd name="T5" fmla="*/ 143 h 161"/>
                <a:gd name="T6" fmla="*/ 18 w 161"/>
                <a:gd name="T7" fmla="*/ 80 h 161"/>
                <a:gd name="T8" fmla="*/ 81 w 161"/>
                <a:gd name="T9" fmla="*/ 17 h 161"/>
                <a:gd name="T10" fmla="*/ 81 w 161"/>
                <a:gd name="T11" fmla="*/ 0 h 161"/>
                <a:gd name="T12" fmla="*/ 0 w 161"/>
                <a:gd name="T13" fmla="*/ 80 h 161"/>
                <a:gd name="T14" fmla="*/ 81 w 161"/>
                <a:gd name="T15" fmla="*/ 161 h 161"/>
                <a:gd name="T16" fmla="*/ 161 w 161"/>
                <a:gd name="T17" fmla="*/ 80 h 161"/>
                <a:gd name="T18" fmla="*/ 81 w 161"/>
                <a:gd name="T1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1" y="17"/>
                  </a:moveTo>
                  <a:cubicBezTo>
                    <a:pt x="115" y="17"/>
                    <a:pt x="144" y="45"/>
                    <a:pt x="144" y="80"/>
                  </a:cubicBezTo>
                  <a:cubicBezTo>
                    <a:pt x="144" y="115"/>
                    <a:pt x="115" y="143"/>
                    <a:pt x="81" y="143"/>
                  </a:cubicBezTo>
                  <a:cubicBezTo>
                    <a:pt x="46" y="143"/>
                    <a:pt x="18" y="115"/>
                    <a:pt x="18" y="80"/>
                  </a:cubicBezTo>
                  <a:cubicBezTo>
                    <a:pt x="18" y="45"/>
                    <a:pt x="46" y="17"/>
                    <a:pt x="81" y="17"/>
                  </a:cubicBezTo>
                  <a:moveTo>
                    <a:pt x="81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D18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2" name="Rectangle 156"/>
            <p:cNvSpPr>
              <a:spLocks noChangeArrowheads="1"/>
            </p:cNvSpPr>
            <p:nvPr/>
          </p:nvSpPr>
          <p:spPr bwMode="auto">
            <a:xfrm>
              <a:off x="2298700" y="3798888"/>
              <a:ext cx="315913" cy="171450"/>
            </a:xfrm>
            <a:prstGeom prst="rect">
              <a:avLst/>
            </a:prstGeom>
            <a:solidFill>
              <a:srgbClr val="B7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3" name="Freeform 157"/>
            <p:cNvSpPr>
              <a:spLocks/>
            </p:cNvSpPr>
            <p:nvPr/>
          </p:nvSpPr>
          <p:spPr bwMode="auto">
            <a:xfrm>
              <a:off x="2112963" y="3902075"/>
              <a:ext cx="679450" cy="230187"/>
            </a:xfrm>
            <a:custGeom>
              <a:avLst/>
              <a:gdLst>
                <a:gd name="T0" fmla="*/ 274 w 428"/>
                <a:gd name="T1" fmla="*/ 38 h 145"/>
                <a:gd name="T2" fmla="*/ 150 w 428"/>
                <a:gd name="T3" fmla="*/ 38 h 145"/>
                <a:gd name="T4" fmla="*/ 150 w 428"/>
                <a:gd name="T5" fmla="*/ 0 h 145"/>
                <a:gd name="T6" fmla="*/ 0 w 428"/>
                <a:gd name="T7" fmla="*/ 0 h 145"/>
                <a:gd name="T8" fmla="*/ 0 w 428"/>
                <a:gd name="T9" fmla="*/ 145 h 145"/>
                <a:gd name="T10" fmla="*/ 428 w 428"/>
                <a:gd name="T11" fmla="*/ 145 h 145"/>
                <a:gd name="T12" fmla="*/ 428 w 428"/>
                <a:gd name="T13" fmla="*/ 0 h 145"/>
                <a:gd name="T14" fmla="*/ 274 w 428"/>
                <a:gd name="T15" fmla="*/ 0 h 145"/>
                <a:gd name="T16" fmla="*/ 274 w 428"/>
                <a:gd name="T17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145">
                  <a:moveTo>
                    <a:pt x="274" y="38"/>
                  </a:moveTo>
                  <a:lnTo>
                    <a:pt x="150" y="38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145"/>
                  </a:lnTo>
                  <a:lnTo>
                    <a:pt x="428" y="145"/>
                  </a:lnTo>
                  <a:lnTo>
                    <a:pt x="428" y="0"/>
                  </a:lnTo>
                  <a:lnTo>
                    <a:pt x="274" y="0"/>
                  </a:lnTo>
                  <a:lnTo>
                    <a:pt x="274" y="38"/>
                  </a:lnTo>
                  <a:close/>
                </a:path>
              </a:pathLst>
            </a:custGeom>
            <a:solidFill>
              <a:srgbClr val="B96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4" name="Freeform 158"/>
            <p:cNvSpPr>
              <a:spLocks/>
            </p:cNvSpPr>
            <p:nvPr/>
          </p:nvSpPr>
          <p:spPr bwMode="auto">
            <a:xfrm>
              <a:off x="2452688" y="3656013"/>
              <a:ext cx="339725" cy="246062"/>
            </a:xfrm>
            <a:custGeom>
              <a:avLst/>
              <a:gdLst>
                <a:gd name="T0" fmla="*/ 64 w 214"/>
                <a:gd name="T1" fmla="*/ 0 h 155"/>
                <a:gd name="T2" fmla="*/ 0 w 214"/>
                <a:gd name="T3" fmla="*/ 0 h 155"/>
                <a:gd name="T4" fmla="*/ 0 w 214"/>
                <a:gd name="T5" fmla="*/ 155 h 155"/>
                <a:gd name="T6" fmla="*/ 64 w 214"/>
                <a:gd name="T7" fmla="*/ 155 h 155"/>
                <a:gd name="T8" fmla="*/ 214 w 214"/>
                <a:gd name="T9" fmla="*/ 155 h 155"/>
                <a:gd name="T10" fmla="*/ 214 w 214"/>
                <a:gd name="T11" fmla="*/ 0 h 155"/>
                <a:gd name="T12" fmla="*/ 91 w 214"/>
                <a:gd name="T13" fmla="*/ 0 h 155"/>
                <a:gd name="T14" fmla="*/ 64 w 214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55">
                  <a:moveTo>
                    <a:pt x="64" y="0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64" y="155"/>
                  </a:lnTo>
                  <a:lnTo>
                    <a:pt x="214" y="155"/>
                  </a:lnTo>
                  <a:lnTo>
                    <a:pt x="214" y="0"/>
                  </a:lnTo>
                  <a:lnTo>
                    <a:pt x="9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5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5" name="Freeform 159"/>
            <p:cNvSpPr>
              <a:spLocks/>
            </p:cNvSpPr>
            <p:nvPr/>
          </p:nvSpPr>
          <p:spPr bwMode="auto">
            <a:xfrm>
              <a:off x="2452688" y="3656013"/>
              <a:ext cx="339725" cy="246062"/>
            </a:xfrm>
            <a:custGeom>
              <a:avLst/>
              <a:gdLst>
                <a:gd name="T0" fmla="*/ 64 w 214"/>
                <a:gd name="T1" fmla="*/ 0 h 155"/>
                <a:gd name="T2" fmla="*/ 0 w 214"/>
                <a:gd name="T3" fmla="*/ 0 h 155"/>
                <a:gd name="T4" fmla="*/ 0 w 214"/>
                <a:gd name="T5" fmla="*/ 155 h 155"/>
                <a:gd name="T6" fmla="*/ 64 w 214"/>
                <a:gd name="T7" fmla="*/ 155 h 155"/>
                <a:gd name="T8" fmla="*/ 214 w 214"/>
                <a:gd name="T9" fmla="*/ 155 h 155"/>
                <a:gd name="T10" fmla="*/ 214 w 214"/>
                <a:gd name="T11" fmla="*/ 0 h 155"/>
                <a:gd name="T12" fmla="*/ 91 w 21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55">
                  <a:moveTo>
                    <a:pt x="64" y="0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64" y="155"/>
                  </a:lnTo>
                  <a:lnTo>
                    <a:pt x="214" y="155"/>
                  </a:lnTo>
                  <a:lnTo>
                    <a:pt x="214" y="0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6" name="Freeform 160"/>
            <p:cNvSpPr>
              <a:spLocks/>
            </p:cNvSpPr>
            <p:nvPr/>
          </p:nvSpPr>
          <p:spPr bwMode="auto">
            <a:xfrm>
              <a:off x="2112963" y="3656013"/>
              <a:ext cx="339725" cy="246062"/>
            </a:xfrm>
            <a:custGeom>
              <a:avLst/>
              <a:gdLst>
                <a:gd name="T0" fmla="*/ 118 w 214"/>
                <a:gd name="T1" fmla="*/ 0 h 155"/>
                <a:gd name="T2" fmla="*/ 0 w 214"/>
                <a:gd name="T3" fmla="*/ 0 h 155"/>
                <a:gd name="T4" fmla="*/ 0 w 214"/>
                <a:gd name="T5" fmla="*/ 155 h 155"/>
                <a:gd name="T6" fmla="*/ 150 w 214"/>
                <a:gd name="T7" fmla="*/ 155 h 155"/>
                <a:gd name="T8" fmla="*/ 214 w 214"/>
                <a:gd name="T9" fmla="*/ 155 h 155"/>
                <a:gd name="T10" fmla="*/ 214 w 214"/>
                <a:gd name="T11" fmla="*/ 0 h 155"/>
                <a:gd name="T12" fmla="*/ 145 w 214"/>
                <a:gd name="T13" fmla="*/ 0 h 155"/>
                <a:gd name="T14" fmla="*/ 118 w 214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55">
                  <a:moveTo>
                    <a:pt x="118" y="0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150" y="155"/>
                  </a:lnTo>
                  <a:lnTo>
                    <a:pt x="214" y="155"/>
                  </a:lnTo>
                  <a:lnTo>
                    <a:pt x="214" y="0"/>
                  </a:lnTo>
                  <a:lnTo>
                    <a:pt x="145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D18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7" name="Freeform 161"/>
            <p:cNvSpPr>
              <a:spLocks/>
            </p:cNvSpPr>
            <p:nvPr/>
          </p:nvSpPr>
          <p:spPr bwMode="auto">
            <a:xfrm>
              <a:off x="2112963" y="3656013"/>
              <a:ext cx="339725" cy="246062"/>
            </a:xfrm>
            <a:custGeom>
              <a:avLst/>
              <a:gdLst>
                <a:gd name="T0" fmla="*/ 118 w 214"/>
                <a:gd name="T1" fmla="*/ 0 h 155"/>
                <a:gd name="T2" fmla="*/ 0 w 214"/>
                <a:gd name="T3" fmla="*/ 0 h 155"/>
                <a:gd name="T4" fmla="*/ 0 w 214"/>
                <a:gd name="T5" fmla="*/ 155 h 155"/>
                <a:gd name="T6" fmla="*/ 150 w 214"/>
                <a:gd name="T7" fmla="*/ 155 h 155"/>
                <a:gd name="T8" fmla="*/ 214 w 214"/>
                <a:gd name="T9" fmla="*/ 155 h 155"/>
                <a:gd name="T10" fmla="*/ 214 w 214"/>
                <a:gd name="T11" fmla="*/ 0 h 155"/>
                <a:gd name="T12" fmla="*/ 145 w 21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55">
                  <a:moveTo>
                    <a:pt x="118" y="0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150" y="155"/>
                  </a:lnTo>
                  <a:lnTo>
                    <a:pt x="214" y="155"/>
                  </a:lnTo>
                  <a:lnTo>
                    <a:pt x="214" y="0"/>
                  </a:lnTo>
                  <a:lnTo>
                    <a:pt x="1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8" name="Rectangle 162"/>
            <p:cNvSpPr>
              <a:spLocks noChangeArrowheads="1"/>
            </p:cNvSpPr>
            <p:nvPr/>
          </p:nvSpPr>
          <p:spPr bwMode="auto">
            <a:xfrm>
              <a:off x="2368550" y="3851275"/>
              <a:ext cx="160338" cy="9366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41888" y="2400300"/>
            <a:ext cx="731837" cy="660400"/>
            <a:chOff x="4941888" y="2400300"/>
            <a:chExt cx="731837" cy="660400"/>
          </a:xfrm>
        </p:grpSpPr>
        <p:sp>
          <p:nvSpPr>
            <p:cNvPr id="6249" name="Rectangle 163"/>
            <p:cNvSpPr>
              <a:spLocks noChangeArrowheads="1"/>
            </p:cNvSpPr>
            <p:nvPr/>
          </p:nvSpPr>
          <p:spPr bwMode="auto">
            <a:xfrm>
              <a:off x="4941888" y="2417763"/>
              <a:ext cx="169863" cy="642937"/>
            </a:xfrm>
            <a:prstGeom prst="rect">
              <a:avLst/>
            </a:pr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0" name="Freeform 164"/>
            <p:cNvSpPr>
              <a:spLocks/>
            </p:cNvSpPr>
            <p:nvPr/>
          </p:nvSpPr>
          <p:spPr bwMode="auto">
            <a:xfrm>
              <a:off x="4986338" y="2751138"/>
              <a:ext cx="36513" cy="273050"/>
            </a:xfrm>
            <a:custGeom>
              <a:avLst/>
              <a:gdLst>
                <a:gd name="T0" fmla="*/ 20 w 20"/>
                <a:gd name="T1" fmla="*/ 140 h 148"/>
                <a:gd name="T2" fmla="*/ 12 w 20"/>
                <a:gd name="T3" fmla="*/ 148 h 148"/>
                <a:gd name="T4" fmla="*/ 8 w 20"/>
                <a:gd name="T5" fmla="*/ 148 h 148"/>
                <a:gd name="T6" fmla="*/ 0 w 20"/>
                <a:gd name="T7" fmla="*/ 140 h 148"/>
                <a:gd name="T8" fmla="*/ 0 w 20"/>
                <a:gd name="T9" fmla="*/ 8 h 148"/>
                <a:gd name="T10" fmla="*/ 8 w 20"/>
                <a:gd name="T11" fmla="*/ 0 h 148"/>
                <a:gd name="T12" fmla="*/ 12 w 20"/>
                <a:gd name="T13" fmla="*/ 0 h 148"/>
                <a:gd name="T14" fmla="*/ 20 w 20"/>
                <a:gd name="T15" fmla="*/ 8 h 148"/>
                <a:gd name="T16" fmla="*/ 20 w 20"/>
                <a:gd name="T1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8">
                  <a:moveTo>
                    <a:pt x="20" y="140"/>
                  </a:moveTo>
                  <a:cubicBezTo>
                    <a:pt x="20" y="145"/>
                    <a:pt x="17" y="148"/>
                    <a:pt x="12" y="148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3" y="148"/>
                    <a:pt x="0" y="145"/>
                    <a:pt x="0" y="1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3"/>
                    <a:pt x="20" y="8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rgbClr val="C5A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1" name="Freeform 165"/>
            <p:cNvSpPr>
              <a:spLocks/>
            </p:cNvSpPr>
            <p:nvPr/>
          </p:nvSpPr>
          <p:spPr bwMode="auto">
            <a:xfrm>
              <a:off x="5045075" y="2846388"/>
              <a:ext cx="36513" cy="177800"/>
            </a:xfrm>
            <a:custGeom>
              <a:avLst/>
              <a:gdLst>
                <a:gd name="T0" fmla="*/ 20 w 20"/>
                <a:gd name="T1" fmla="*/ 88 h 96"/>
                <a:gd name="T2" fmla="*/ 12 w 20"/>
                <a:gd name="T3" fmla="*/ 96 h 96"/>
                <a:gd name="T4" fmla="*/ 8 w 20"/>
                <a:gd name="T5" fmla="*/ 96 h 96"/>
                <a:gd name="T6" fmla="*/ 0 w 20"/>
                <a:gd name="T7" fmla="*/ 88 h 96"/>
                <a:gd name="T8" fmla="*/ 0 w 20"/>
                <a:gd name="T9" fmla="*/ 8 h 96"/>
                <a:gd name="T10" fmla="*/ 8 w 20"/>
                <a:gd name="T11" fmla="*/ 0 h 96"/>
                <a:gd name="T12" fmla="*/ 12 w 20"/>
                <a:gd name="T13" fmla="*/ 0 h 96"/>
                <a:gd name="T14" fmla="*/ 20 w 20"/>
                <a:gd name="T15" fmla="*/ 8 h 96"/>
                <a:gd name="T16" fmla="*/ 20 w 20"/>
                <a:gd name="T17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96">
                  <a:moveTo>
                    <a:pt x="20" y="88"/>
                  </a:moveTo>
                  <a:cubicBezTo>
                    <a:pt x="20" y="93"/>
                    <a:pt x="17" y="96"/>
                    <a:pt x="12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3" y="96"/>
                    <a:pt x="0" y="93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3"/>
                    <a:pt x="20" y="8"/>
                  </a:cubicBezTo>
                  <a:lnTo>
                    <a:pt x="20" y="88"/>
                  </a:lnTo>
                  <a:close/>
                </a:path>
              </a:pathLst>
            </a:custGeom>
            <a:solidFill>
              <a:srgbClr val="C5A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2" name="Freeform 166"/>
            <p:cNvSpPr>
              <a:spLocks/>
            </p:cNvSpPr>
            <p:nvPr/>
          </p:nvSpPr>
          <p:spPr bwMode="auto">
            <a:xfrm>
              <a:off x="5045075" y="2751138"/>
              <a:ext cx="36513" cy="80962"/>
            </a:xfrm>
            <a:custGeom>
              <a:avLst/>
              <a:gdLst>
                <a:gd name="T0" fmla="*/ 20 w 20"/>
                <a:gd name="T1" fmla="*/ 36 h 44"/>
                <a:gd name="T2" fmla="*/ 12 w 20"/>
                <a:gd name="T3" fmla="*/ 44 h 44"/>
                <a:gd name="T4" fmla="*/ 8 w 20"/>
                <a:gd name="T5" fmla="*/ 44 h 44"/>
                <a:gd name="T6" fmla="*/ 0 w 20"/>
                <a:gd name="T7" fmla="*/ 36 h 44"/>
                <a:gd name="T8" fmla="*/ 0 w 20"/>
                <a:gd name="T9" fmla="*/ 8 h 44"/>
                <a:gd name="T10" fmla="*/ 8 w 20"/>
                <a:gd name="T11" fmla="*/ 0 h 44"/>
                <a:gd name="T12" fmla="*/ 12 w 20"/>
                <a:gd name="T13" fmla="*/ 0 h 44"/>
                <a:gd name="T14" fmla="*/ 20 w 20"/>
                <a:gd name="T15" fmla="*/ 8 h 44"/>
                <a:gd name="T16" fmla="*/ 20 w 20"/>
                <a:gd name="T1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4">
                  <a:moveTo>
                    <a:pt x="20" y="36"/>
                  </a:moveTo>
                  <a:cubicBezTo>
                    <a:pt x="20" y="41"/>
                    <a:pt x="17" y="44"/>
                    <a:pt x="12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3" y="44"/>
                    <a:pt x="0" y="41"/>
                    <a:pt x="0" y="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3"/>
                    <a:pt x="20" y="8"/>
                  </a:cubicBezTo>
                  <a:lnTo>
                    <a:pt x="20" y="36"/>
                  </a:lnTo>
                  <a:close/>
                </a:path>
              </a:pathLst>
            </a:custGeom>
            <a:solidFill>
              <a:srgbClr val="C5A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3" name="Rectangle 167"/>
            <p:cNvSpPr>
              <a:spLocks noChangeArrowheads="1"/>
            </p:cNvSpPr>
            <p:nvPr/>
          </p:nvSpPr>
          <p:spPr bwMode="auto">
            <a:xfrm>
              <a:off x="5111750" y="2417763"/>
              <a:ext cx="161925" cy="642937"/>
            </a:xfrm>
            <a:prstGeom prst="rect">
              <a:avLst/>
            </a:prstGeom>
            <a:solidFill>
              <a:srgbClr val="B6D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4" name="Freeform 168"/>
            <p:cNvSpPr>
              <a:spLocks/>
            </p:cNvSpPr>
            <p:nvPr/>
          </p:nvSpPr>
          <p:spPr bwMode="auto">
            <a:xfrm>
              <a:off x="5148263" y="2751138"/>
              <a:ext cx="36513" cy="273050"/>
            </a:xfrm>
            <a:custGeom>
              <a:avLst/>
              <a:gdLst>
                <a:gd name="T0" fmla="*/ 20 w 20"/>
                <a:gd name="T1" fmla="*/ 140 h 148"/>
                <a:gd name="T2" fmla="*/ 12 w 20"/>
                <a:gd name="T3" fmla="*/ 148 h 148"/>
                <a:gd name="T4" fmla="*/ 8 w 20"/>
                <a:gd name="T5" fmla="*/ 148 h 148"/>
                <a:gd name="T6" fmla="*/ 0 w 20"/>
                <a:gd name="T7" fmla="*/ 140 h 148"/>
                <a:gd name="T8" fmla="*/ 0 w 20"/>
                <a:gd name="T9" fmla="*/ 8 h 148"/>
                <a:gd name="T10" fmla="*/ 8 w 20"/>
                <a:gd name="T11" fmla="*/ 0 h 148"/>
                <a:gd name="T12" fmla="*/ 12 w 20"/>
                <a:gd name="T13" fmla="*/ 0 h 148"/>
                <a:gd name="T14" fmla="*/ 20 w 20"/>
                <a:gd name="T15" fmla="*/ 8 h 148"/>
                <a:gd name="T16" fmla="*/ 20 w 20"/>
                <a:gd name="T1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8">
                  <a:moveTo>
                    <a:pt x="20" y="140"/>
                  </a:moveTo>
                  <a:cubicBezTo>
                    <a:pt x="20" y="145"/>
                    <a:pt x="17" y="148"/>
                    <a:pt x="12" y="148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3" y="148"/>
                    <a:pt x="0" y="145"/>
                    <a:pt x="0" y="1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3"/>
                    <a:pt x="20" y="8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rgbClr val="6F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5" name="Freeform 169"/>
            <p:cNvSpPr>
              <a:spLocks/>
            </p:cNvSpPr>
            <p:nvPr/>
          </p:nvSpPr>
          <p:spPr bwMode="auto">
            <a:xfrm>
              <a:off x="5207000" y="2846388"/>
              <a:ext cx="38100" cy="177800"/>
            </a:xfrm>
            <a:custGeom>
              <a:avLst/>
              <a:gdLst>
                <a:gd name="T0" fmla="*/ 20 w 20"/>
                <a:gd name="T1" fmla="*/ 88 h 96"/>
                <a:gd name="T2" fmla="*/ 12 w 20"/>
                <a:gd name="T3" fmla="*/ 96 h 96"/>
                <a:gd name="T4" fmla="*/ 8 w 20"/>
                <a:gd name="T5" fmla="*/ 96 h 96"/>
                <a:gd name="T6" fmla="*/ 0 w 20"/>
                <a:gd name="T7" fmla="*/ 88 h 96"/>
                <a:gd name="T8" fmla="*/ 0 w 20"/>
                <a:gd name="T9" fmla="*/ 8 h 96"/>
                <a:gd name="T10" fmla="*/ 8 w 20"/>
                <a:gd name="T11" fmla="*/ 0 h 96"/>
                <a:gd name="T12" fmla="*/ 12 w 20"/>
                <a:gd name="T13" fmla="*/ 0 h 96"/>
                <a:gd name="T14" fmla="*/ 20 w 20"/>
                <a:gd name="T15" fmla="*/ 8 h 96"/>
                <a:gd name="T16" fmla="*/ 20 w 20"/>
                <a:gd name="T17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96">
                  <a:moveTo>
                    <a:pt x="20" y="88"/>
                  </a:moveTo>
                  <a:cubicBezTo>
                    <a:pt x="20" y="93"/>
                    <a:pt x="17" y="96"/>
                    <a:pt x="12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3" y="96"/>
                    <a:pt x="0" y="93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3"/>
                    <a:pt x="20" y="8"/>
                  </a:cubicBezTo>
                  <a:lnTo>
                    <a:pt x="20" y="88"/>
                  </a:lnTo>
                  <a:close/>
                </a:path>
              </a:pathLst>
            </a:custGeom>
            <a:solidFill>
              <a:srgbClr val="6F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6" name="Freeform 170"/>
            <p:cNvSpPr>
              <a:spLocks/>
            </p:cNvSpPr>
            <p:nvPr/>
          </p:nvSpPr>
          <p:spPr bwMode="auto">
            <a:xfrm>
              <a:off x="5207000" y="2751138"/>
              <a:ext cx="38100" cy="80962"/>
            </a:xfrm>
            <a:custGeom>
              <a:avLst/>
              <a:gdLst>
                <a:gd name="T0" fmla="*/ 20 w 20"/>
                <a:gd name="T1" fmla="*/ 36 h 44"/>
                <a:gd name="T2" fmla="*/ 12 w 20"/>
                <a:gd name="T3" fmla="*/ 44 h 44"/>
                <a:gd name="T4" fmla="*/ 8 w 20"/>
                <a:gd name="T5" fmla="*/ 44 h 44"/>
                <a:gd name="T6" fmla="*/ 0 w 20"/>
                <a:gd name="T7" fmla="*/ 36 h 44"/>
                <a:gd name="T8" fmla="*/ 0 w 20"/>
                <a:gd name="T9" fmla="*/ 8 h 44"/>
                <a:gd name="T10" fmla="*/ 8 w 20"/>
                <a:gd name="T11" fmla="*/ 0 h 44"/>
                <a:gd name="T12" fmla="*/ 12 w 20"/>
                <a:gd name="T13" fmla="*/ 0 h 44"/>
                <a:gd name="T14" fmla="*/ 20 w 20"/>
                <a:gd name="T15" fmla="*/ 8 h 44"/>
                <a:gd name="T16" fmla="*/ 20 w 20"/>
                <a:gd name="T1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4">
                  <a:moveTo>
                    <a:pt x="20" y="36"/>
                  </a:moveTo>
                  <a:cubicBezTo>
                    <a:pt x="20" y="41"/>
                    <a:pt x="17" y="44"/>
                    <a:pt x="12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3" y="44"/>
                    <a:pt x="0" y="41"/>
                    <a:pt x="0" y="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3"/>
                    <a:pt x="20" y="8"/>
                  </a:cubicBezTo>
                  <a:lnTo>
                    <a:pt x="20" y="36"/>
                  </a:lnTo>
                  <a:close/>
                </a:path>
              </a:pathLst>
            </a:custGeom>
            <a:solidFill>
              <a:srgbClr val="6F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7" name="Freeform 171"/>
            <p:cNvSpPr>
              <a:spLocks/>
            </p:cNvSpPr>
            <p:nvPr/>
          </p:nvSpPr>
          <p:spPr bwMode="auto">
            <a:xfrm>
              <a:off x="5273675" y="2400300"/>
              <a:ext cx="400050" cy="652462"/>
            </a:xfrm>
            <a:custGeom>
              <a:avLst/>
              <a:gdLst>
                <a:gd name="T0" fmla="*/ 252 w 252"/>
                <a:gd name="T1" fmla="*/ 372 h 411"/>
                <a:gd name="T2" fmla="*/ 155 w 252"/>
                <a:gd name="T3" fmla="*/ 411 h 411"/>
                <a:gd name="T4" fmla="*/ 0 w 252"/>
                <a:gd name="T5" fmla="*/ 40 h 411"/>
                <a:gd name="T6" fmla="*/ 97 w 252"/>
                <a:gd name="T7" fmla="*/ 0 h 411"/>
                <a:gd name="T8" fmla="*/ 252 w 252"/>
                <a:gd name="T9" fmla="*/ 37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411">
                  <a:moveTo>
                    <a:pt x="252" y="372"/>
                  </a:moveTo>
                  <a:lnTo>
                    <a:pt x="155" y="411"/>
                  </a:lnTo>
                  <a:lnTo>
                    <a:pt x="0" y="40"/>
                  </a:lnTo>
                  <a:lnTo>
                    <a:pt x="97" y="0"/>
                  </a:lnTo>
                  <a:lnTo>
                    <a:pt x="252" y="372"/>
                  </a:lnTo>
                  <a:close/>
                </a:path>
              </a:pathLst>
            </a:custGeom>
            <a:solidFill>
              <a:srgbClr val="F5B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8" name="Freeform 172"/>
            <p:cNvSpPr>
              <a:spLocks/>
            </p:cNvSpPr>
            <p:nvPr/>
          </p:nvSpPr>
          <p:spPr bwMode="auto">
            <a:xfrm>
              <a:off x="5443538" y="2746375"/>
              <a:ext cx="125413" cy="257175"/>
            </a:xfrm>
            <a:custGeom>
              <a:avLst/>
              <a:gdLst>
                <a:gd name="T0" fmla="*/ 67 w 68"/>
                <a:gd name="T1" fmla="*/ 128 h 139"/>
                <a:gd name="T2" fmla="*/ 62 w 68"/>
                <a:gd name="T3" fmla="*/ 138 h 139"/>
                <a:gd name="T4" fmla="*/ 52 w 68"/>
                <a:gd name="T5" fmla="*/ 133 h 139"/>
                <a:gd name="T6" fmla="*/ 2 w 68"/>
                <a:gd name="T7" fmla="*/ 12 h 139"/>
                <a:gd name="T8" fmla="*/ 6 w 68"/>
                <a:gd name="T9" fmla="*/ 2 h 139"/>
                <a:gd name="T10" fmla="*/ 16 w 68"/>
                <a:gd name="T11" fmla="*/ 6 h 139"/>
                <a:gd name="T12" fmla="*/ 67 w 68"/>
                <a:gd name="T13" fmla="*/ 12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9">
                  <a:moveTo>
                    <a:pt x="67" y="128"/>
                  </a:moveTo>
                  <a:cubicBezTo>
                    <a:pt x="68" y="131"/>
                    <a:pt x="66" y="136"/>
                    <a:pt x="62" y="138"/>
                  </a:cubicBezTo>
                  <a:cubicBezTo>
                    <a:pt x="58" y="139"/>
                    <a:pt x="54" y="137"/>
                    <a:pt x="52" y="13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2" y="3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lnTo>
                    <a:pt x="67" y="128"/>
                  </a:lnTo>
                  <a:close/>
                </a:path>
              </a:pathLst>
            </a:custGeom>
            <a:solidFill>
              <a:srgbClr val="B07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9" name="Freeform 173"/>
            <p:cNvSpPr>
              <a:spLocks/>
            </p:cNvSpPr>
            <p:nvPr/>
          </p:nvSpPr>
          <p:spPr bwMode="auto">
            <a:xfrm>
              <a:off x="5532438" y="2813050"/>
              <a:ext cx="90488" cy="168275"/>
            </a:xfrm>
            <a:custGeom>
              <a:avLst/>
              <a:gdLst>
                <a:gd name="T0" fmla="*/ 47 w 49"/>
                <a:gd name="T1" fmla="*/ 80 h 91"/>
                <a:gd name="T2" fmla="*/ 43 w 49"/>
                <a:gd name="T3" fmla="*/ 90 h 91"/>
                <a:gd name="T4" fmla="*/ 33 w 49"/>
                <a:gd name="T5" fmla="*/ 86 h 91"/>
                <a:gd name="T6" fmla="*/ 2 w 49"/>
                <a:gd name="T7" fmla="*/ 12 h 91"/>
                <a:gd name="T8" fmla="*/ 6 w 49"/>
                <a:gd name="T9" fmla="*/ 2 h 91"/>
                <a:gd name="T10" fmla="*/ 16 w 49"/>
                <a:gd name="T11" fmla="*/ 6 h 91"/>
                <a:gd name="T12" fmla="*/ 47 w 49"/>
                <a:gd name="T13" fmla="*/ 8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91">
                  <a:moveTo>
                    <a:pt x="47" y="80"/>
                  </a:moveTo>
                  <a:cubicBezTo>
                    <a:pt x="49" y="84"/>
                    <a:pt x="47" y="88"/>
                    <a:pt x="43" y="90"/>
                  </a:cubicBezTo>
                  <a:cubicBezTo>
                    <a:pt x="39" y="91"/>
                    <a:pt x="34" y="90"/>
                    <a:pt x="33" y="86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2" y="3"/>
                    <a:pt x="6" y="2"/>
                  </a:cubicBezTo>
                  <a:cubicBezTo>
                    <a:pt x="10" y="0"/>
                    <a:pt x="15" y="2"/>
                    <a:pt x="16" y="6"/>
                  </a:cubicBezTo>
                  <a:lnTo>
                    <a:pt x="47" y="80"/>
                  </a:lnTo>
                  <a:close/>
                </a:path>
              </a:pathLst>
            </a:custGeom>
            <a:solidFill>
              <a:srgbClr val="B07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0" name="Freeform 174"/>
            <p:cNvSpPr>
              <a:spLocks/>
            </p:cNvSpPr>
            <p:nvPr/>
          </p:nvSpPr>
          <p:spPr bwMode="auto">
            <a:xfrm>
              <a:off x="5497513" y="2724150"/>
              <a:ext cx="52388" cy="80962"/>
            </a:xfrm>
            <a:custGeom>
              <a:avLst/>
              <a:gdLst>
                <a:gd name="T0" fmla="*/ 26 w 28"/>
                <a:gd name="T1" fmla="*/ 32 h 44"/>
                <a:gd name="T2" fmla="*/ 22 w 28"/>
                <a:gd name="T3" fmla="*/ 42 h 44"/>
                <a:gd name="T4" fmla="*/ 12 w 28"/>
                <a:gd name="T5" fmla="*/ 38 h 44"/>
                <a:gd name="T6" fmla="*/ 1 w 28"/>
                <a:gd name="T7" fmla="*/ 12 h 44"/>
                <a:gd name="T8" fmla="*/ 5 w 28"/>
                <a:gd name="T9" fmla="*/ 2 h 44"/>
                <a:gd name="T10" fmla="*/ 16 w 28"/>
                <a:gd name="T11" fmla="*/ 6 h 44"/>
                <a:gd name="T12" fmla="*/ 26 w 2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32"/>
                  </a:moveTo>
                  <a:cubicBezTo>
                    <a:pt x="28" y="36"/>
                    <a:pt x="26" y="41"/>
                    <a:pt x="22" y="42"/>
                  </a:cubicBezTo>
                  <a:cubicBezTo>
                    <a:pt x="18" y="44"/>
                    <a:pt x="14" y="42"/>
                    <a:pt x="12" y="3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1" y="3"/>
                    <a:pt x="5" y="2"/>
                  </a:cubicBezTo>
                  <a:cubicBezTo>
                    <a:pt x="9" y="0"/>
                    <a:pt x="14" y="2"/>
                    <a:pt x="16" y="6"/>
                  </a:cubicBezTo>
                  <a:lnTo>
                    <a:pt x="26" y="32"/>
                  </a:lnTo>
                  <a:close/>
                </a:path>
              </a:pathLst>
            </a:custGeom>
            <a:solidFill>
              <a:srgbClr val="B07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18263" y="3038475"/>
            <a:ext cx="568325" cy="760413"/>
            <a:chOff x="6418263" y="3038475"/>
            <a:chExt cx="568325" cy="760413"/>
          </a:xfrm>
        </p:grpSpPr>
        <p:sp>
          <p:nvSpPr>
            <p:cNvPr id="6261" name="Freeform 175"/>
            <p:cNvSpPr>
              <a:spLocks/>
            </p:cNvSpPr>
            <p:nvPr/>
          </p:nvSpPr>
          <p:spPr bwMode="auto">
            <a:xfrm>
              <a:off x="6507163" y="3319463"/>
              <a:ext cx="303213" cy="384175"/>
            </a:xfrm>
            <a:custGeom>
              <a:avLst/>
              <a:gdLst>
                <a:gd name="T0" fmla="*/ 164 w 164"/>
                <a:gd name="T1" fmla="*/ 208 h 208"/>
                <a:gd name="T2" fmla="*/ 67 w 164"/>
                <a:gd name="T3" fmla="*/ 208 h 208"/>
                <a:gd name="T4" fmla="*/ 0 w 164"/>
                <a:gd name="T5" fmla="*/ 141 h 208"/>
                <a:gd name="T6" fmla="*/ 0 w 164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208">
                  <a:moveTo>
                    <a:pt x="164" y="208"/>
                  </a:moveTo>
                  <a:cubicBezTo>
                    <a:pt x="67" y="208"/>
                    <a:pt x="67" y="208"/>
                    <a:pt x="67" y="208"/>
                  </a:cubicBezTo>
                  <a:cubicBezTo>
                    <a:pt x="30" y="208"/>
                    <a:pt x="0" y="177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2" name="Freeform 176"/>
            <p:cNvSpPr>
              <a:spLocks/>
            </p:cNvSpPr>
            <p:nvPr/>
          </p:nvSpPr>
          <p:spPr bwMode="auto">
            <a:xfrm>
              <a:off x="6418263" y="3386138"/>
              <a:ext cx="180975" cy="247650"/>
            </a:xfrm>
            <a:custGeom>
              <a:avLst/>
              <a:gdLst>
                <a:gd name="T0" fmla="*/ 88 w 98"/>
                <a:gd name="T1" fmla="*/ 0 h 134"/>
                <a:gd name="T2" fmla="*/ 10 w 98"/>
                <a:gd name="T3" fmla="*/ 0 h 134"/>
                <a:gd name="T4" fmla="*/ 3 w 98"/>
                <a:gd name="T5" fmla="*/ 3 h 134"/>
                <a:gd name="T6" fmla="*/ 0 w 98"/>
                <a:gd name="T7" fmla="*/ 10 h 134"/>
                <a:gd name="T8" fmla="*/ 0 w 98"/>
                <a:gd name="T9" fmla="*/ 65 h 134"/>
                <a:gd name="T10" fmla="*/ 5 w 98"/>
                <a:gd name="T11" fmla="*/ 74 h 134"/>
                <a:gd name="T12" fmla="*/ 9 w 98"/>
                <a:gd name="T13" fmla="*/ 77 h 134"/>
                <a:gd name="T14" fmla="*/ 22 w 98"/>
                <a:gd name="T15" fmla="*/ 88 h 134"/>
                <a:gd name="T16" fmla="*/ 46 w 98"/>
                <a:gd name="T17" fmla="*/ 111 h 134"/>
                <a:gd name="T18" fmla="*/ 65 w 98"/>
                <a:gd name="T19" fmla="*/ 130 h 134"/>
                <a:gd name="T20" fmla="*/ 79 w 98"/>
                <a:gd name="T21" fmla="*/ 130 h 134"/>
                <a:gd name="T22" fmla="*/ 79 w 98"/>
                <a:gd name="T23" fmla="*/ 116 h 134"/>
                <a:gd name="T24" fmla="*/ 48 w 98"/>
                <a:gd name="T25" fmla="*/ 85 h 134"/>
                <a:gd name="T26" fmla="*/ 30 w 98"/>
                <a:gd name="T27" fmla="*/ 68 h 134"/>
                <a:gd name="T28" fmla="*/ 22 w 98"/>
                <a:gd name="T29" fmla="*/ 61 h 134"/>
                <a:gd name="T30" fmla="*/ 15 w 98"/>
                <a:gd name="T31" fmla="*/ 56 h 134"/>
                <a:gd name="T32" fmla="*/ 10 w 98"/>
                <a:gd name="T33" fmla="*/ 65 h 134"/>
                <a:gd name="T34" fmla="*/ 20 w 98"/>
                <a:gd name="T35" fmla="*/ 65 h 134"/>
                <a:gd name="T36" fmla="*/ 20 w 98"/>
                <a:gd name="T37" fmla="*/ 10 h 134"/>
                <a:gd name="T38" fmla="*/ 10 w 98"/>
                <a:gd name="T39" fmla="*/ 10 h 134"/>
                <a:gd name="T40" fmla="*/ 10 w 98"/>
                <a:gd name="T41" fmla="*/ 20 h 134"/>
                <a:gd name="T42" fmla="*/ 88 w 98"/>
                <a:gd name="T43" fmla="*/ 20 h 134"/>
                <a:gd name="T44" fmla="*/ 98 w 98"/>
                <a:gd name="T45" fmla="*/ 10 h 134"/>
                <a:gd name="T46" fmla="*/ 88 w 98"/>
                <a:gd name="T4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34">
                  <a:moveTo>
                    <a:pt x="88" y="0"/>
                  </a:moveTo>
                  <a:cubicBezTo>
                    <a:pt x="88" y="0"/>
                    <a:pt x="2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42"/>
                    <a:pt x="0" y="52"/>
                    <a:pt x="0" y="65"/>
                  </a:cubicBezTo>
                  <a:cubicBezTo>
                    <a:pt x="0" y="69"/>
                    <a:pt x="2" y="72"/>
                    <a:pt x="5" y="74"/>
                  </a:cubicBezTo>
                  <a:cubicBezTo>
                    <a:pt x="6" y="74"/>
                    <a:pt x="7" y="75"/>
                    <a:pt x="9" y="77"/>
                  </a:cubicBezTo>
                  <a:cubicBezTo>
                    <a:pt x="13" y="79"/>
                    <a:pt x="17" y="83"/>
                    <a:pt x="22" y="88"/>
                  </a:cubicBezTo>
                  <a:cubicBezTo>
                    <a:pt x="30" y="95"/>
                    <a:pt x="38" y="103"/>
                    <a:pt x="46" y="111"/>
                  </a:cubicBezTo>
                  <a:cubicBezTo>
                    <a:pt x="54" y="119"/>
                    <a:pt x="61" y="126"/>
                    <a:pt x="65" y="130"/>
                  </a:cubicBezTo>
                  <a:cubicBezTo>
                    <a:pt x="69" y="134"/>
                    <a:pt x="75" y="134"/>
                    <a:pt x="79" y="130"/>
                  </a:cubicBezTo>
                  <a:cubicBezTo>
                    <a:pt x="83" y="126"/>
                    <a:pt x="83" y="120"/>
                    <a:pt x="79" y="116"/>
                  </a:cubicBezTo>
                  <a:cubicBezTo>
                    <a:pt x="73" y="110"/>
                    <a:pt x="60" y="97"/>
                    <a:pt x="48" y="85"/>
                  </a:cubicBezTo>
                  <a:cubicBezTo>
                    <a:pt x="41" y="78"/>
                    <a:pt x="35" y="72"/>
                    <a:pt x="30" y="68"/>
                  </a:cubicBezTo>
                  <a:cubicBezTo>
                    <a:pt x="27" y="65"/>
                    <a:pt x="24" y="63"/>
                    <a:pt x="22" y="61"/>
                  </a:cubicBezTo>
                  <a:cubicBezTo>
                    <a:pt x="19" y="59"/>
                    <a:pt x="17" y="58"/>
                    <a:pt x="15" y="5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2"/>
                    <a:pt x="20" y="42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22" y="20"/>
                    <a:pt x="88" y="20"/>
                    <a:pt x="88" y="20"/>
                  </a:cubicBezTo>
                  <a:cubicBezTo>
                    <a:pt x="94" y="20"/>
                    <a:pt x="98" y="16"/>
                    <a:pt x="98" y="10"/>
                  </a:cubicBezTo>
                  <a:cubicBezTo>
                    <a:pt x="98" y="4"/>
                    <a:pt x="94" y="0"/>
                    <a:pt x="8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3" name="Freeform 177"/>
            <p:cNvSpPr>
              <a:spLocks/>
            </p:cNvSpPr>
            <p:nvPr/>
          </p:nvSpPr>
          <p:spPr bwMode="auto">
            <a:xfrm>
              <a:off x="6588125" y="3375025"/>
              <a:ext cx="279400" cy="274637"/>
            </a:xfrm>
            <a:custGeom>
              <a:avLst/>
              <a:gdLst>
                <a:gd name="T0" fmla="*/ 113 w 151"/>
                <a:gd name="T1" fmla="*/ 114 h 149"/>
                <a:gd name="T2" fmla="*/ 21 w 151"/>
                <a:gd name="T3" fmla="*/ 127 h 149"/>
                <a:gd name="T4" fmla="*/ 37 w 151"/>
                <a:gd name="T5" fmla="*/ 35 h 149"/>
                <a:gd name="T6" fmla="*/ 130 w 151"/>
                <a:gd name="T7" fmla="*/ 21 h 149"/>
                <a:gd name="T8" fmla="*/ 113 w 151"/>
                <a:gd name="T9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9">
                  <a:moveTo>
                    <a:pt x="113" y="114"/>
                  </a:moveTo>
                  <a:cubicBezTo>
                    <a:pt x="83" y="143"/>
                    <a:pt x="42" y="149"/>
                    <a:pt x="21" y="127"/>
                  </a:cubicBezTo>
                  <a:cubicBezTo>
                    <a:pt x="0" y="105"/>
                    <a:pt x="7" y="64"/>
                    <a:pt x="37" y="35"/>
                  </a:cubicBezTo>
                  <a:cubicBezTo>
                    <a:pt x="68" y="6"/>
                    <a:pt x="109" y="0"/>
                    <a:pt x="130" y="21"/>
                  </a:cubicBezTo>
                  <a:cubicBezTo>
                    <a:pt x="151" y="43"/>
                    <a:pt x="144" y="85"/>
                    <a:pt x="113" y="114"/>
                  </a:cubicBezTo>
                  <a:close/>
                </a:path>
              </a:pathLst>
            </a:custGeom>
            <a:solidFill>
              <a:srgbClr val="785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4" name="Freeform 178"/>
            <p:cNvSpPr>
              <a:spLocks/>
            </p:cNvSpPr>
            <p:nvPr/>
          </p:nvSpPr>
          <p:spPr bwMode="auto">
            <a:xfrm>
              <a:off x="6588125" y="3375025"/>
              <a:ext cx="239713" cy="233362"/>
            </a:xfrm>
            <a:custGeom>
              <a:avLst/>
              <a:gdLst>
                <a:gd name="T0" fmla="*/ 21 w 130"/>
                <a:gd name="T1" fmla="*/ 127 h 127"/>
                <a:gd name="T2" fmla="*/ 37 w 130"/>
                <a:gd name="T3" fmla="*/ 35 h 127"/>
                <a:gd name="T4" fmla="*/ 130 w 130"/>
                <a:gd name="T5" fmla="*/ 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127">
                  <a:moveTo>
                    <a:pt x="21" y="127"/>
                  </a:moveTo>
                  <a:cubicBezTo>
                    <a:pt x="0" y="105"/>
                    <a:pt x="7" y="64"/>
                    <a:pt x="37" y="35"/>
                  </a:cubicBezTo>
                  <a:cubicBezTo>
                    <a:pt x="68" y="6"/>
                    <a:pt x="109" y="0"/>
                    <a:pt x="130" y="21"/>
                  </a:cubicBezTo>
                </a:path>
              </a:pathLst>
            </a:custGeom>
            <a:solidFill>
              <a:srgbClr val="865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5" name="Freeform 179"/>
            <p:cNvSpPr>
              <a:spLocks/>
            </p:cNvSpPr>
            <p:nvPr/>
          </p:nvSpPr>
          <p:spPr bwMode="auto">
            <a:xfrm>
              <a:off x="6529388" y="3754438"/>
              <a:ext cx="369888" cy="44450"/>
            </a:xfrm>
            <a:custGeom>
              <a:avLst/>
              <a:gdLst>
                <a:gd name="T0" fmla="*/ 200 w 200"/>
                <a:gd name="T1" fmla="*/ 13 h 24"/>
                <a:gd name="T2" fmla="*/ 189 w 200"/>
                <a:gd name="T3" fmla="*/ 24 h 24"/>
                <a:gd name="T4" fmla="*/ 11 w 200"/>
                <a:gd name="T5" fmla="*/ 24 h 24"/>
                <a:gd name="T6" fmla="*/ 0 w 200"/>
                <a:gd name="T7" fmla="*/ 13 h 24"/>
                <a:gd name="T8" fmla="*/ 0 w 200"/>
                <a:gd name="T9" fmla="*/ 11 h 24"/>
                <a:gd name="T10" fmla="*/ 11 w 200"/>
                <a:gd name="T11" fmla="*/ 0 h 24"/>
                <a:gd name="T12" fmla="*/ 189 w 200"/>
                <a:gd name="T13" fmla="*/ 0 h 24"/>
                <a:gd name="T14" fmla="*/ 200 w 200"/>
                <a:gd name="T15" fmla="*/ 11 h 24"/>
                <a:gd name="T16" fmla="*/ 200 w 200"/>
                <a:gd name="T1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4">
                  <a:moveTo>
                    <a:pt x="200" y="13"/>
                  </a:moveTo>
                  <a:cubicBezTo>
                    <a:pt x="200" y="19"/>
                    <a:pt x="195" y="24"/>
                    <a:pt x="189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5" y="0"/>
                    <a:pt x="200" y="5"/>
                    <a:pt x="200" y="11"/>
                  </a:cubicBezTo>
                  <a:lnTo>
                    <a:pt x="200" y="13"/>
                  </a:lnTo>
                  <a:close/>
                </a:path>
              </a:pathLst>
            </a:custGeom>
            <a:solidFill>
              <a:srgbClr val="D4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6" name="Freeform 180"/>
            <p:cNvSpPr>
              <a:spLocks/>
            </p:cNvSpPr>
            <p:nvPr/>
          </p:nvSpPr>
          <p:spPr bwMode="auto">
            <a:xfrm>
              <a:off x="6507163" y="3319463"/>
              <a:ext cx="428625" cy="384175"/>
            </a:xfrm>
            <a:custGeom>
              <a:avLst/>
              <a:gdLst>
                <a:gd name="T0" fmla="*/ 232 w 232"/>
                <a:gd name="T1" fmla="*/ 141 h 208"/>
                <a:gd name="T2" fmla="*/ 166 w 232"/>
                <a:gd name="T3" fmla="*/ 208 h 208"/>
                <a:gd name="T4" fmla="*/ 67 w 232"/>
                <a:gd name="T5" fmla="*/ 208 h 208"/>
                <a:gd name="T6" fmla="*/ 0 w 232"/>
                <a:gd name="T7" fmla="*/ 141 h 208"/>
                <a:gd name="T8" fmla="*/ 0 w 232"/>
                <a:gd name="T9" fmla="*/ 0 h 208"/>
                <a:gd name="T10" fmla="*/ 232 w 232"/>
                <a:gd name="T11" fmla="*/ 0 h 208"/>
                <a:gd name="T12" fmla="*/ 232 w 232"/>
                <a:gd name="T13" fmla="*/ 14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208">
                  <a:moveTo>
                    <a:pt x="232" y="141"/>
                  </a:moveTo>
                  <a:cubicBezTo>
                    <a:pt x="232" y="177"/>
                    <a:pt x="202" y="208"/>
                    <a:pt x="166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30" y="208"/>
                    <a:pt x="0" y="177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172" y="0"/>
                    <a:pt x="232" y="0"/>
                  </a:cubicBezTo>
                  <a:lnTo>
                    <a:pt x="232" y="141"/>
                  </a:lnTo>
                  <a:close/>
                </a:path>
              </a:pathLst>
            </a:custGeom>
            <a:solidFill>
              <a:srgbClr val="C66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7" name="Freeform 181"/>
            <p:cNvSpPr>
              <a:spLocks/>
            </p:cNvSpPr>
            <p:nvPr/>
          </p:nvSpPr>
          <p:spPr bwMode="auto">
            <a:xfrm>
              <a:off x="6507163" y="3319463"/>
              <a:ext cx="206375" cy="384175"/>
            </a:xfrm>
            <a:custGeom>
              <a:avLst/>
              <a:gdLst>
                <a:gd name="T0" fmla="*/ 112 w 112"/>
                <a:gd name="T1" fmla="*/ 208 h 208"/>
                <a:gd name="T2" fmla="*/ 67 w 112"/>
                <a:gd name="T3" fmla="*/ 208 h 208"/>
                <a:gd name="T4" fmla="*/ 0 w 112"/>
                <a:gd name="T5" fmla="*/ 141 h 208"/>
                <a:gd name="T6" fmla="*/ 0 w 112"/>
                <a:gd name="T7" fmla="*/ 0 h 208"/>
                <a:gd name="T8" fmla="*/ 112 w 112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08">
                  <a:moveTo>
                    <a:pt x="112" y="208"/>
                  </a:moveTo>
                  <a:cubicBezTo>
                    <a:pt x="67" y="208"/>
                    <a:pt x="67" y="208"/>
                    <a:pt x="67" y="208"/>
                  </a:cubicBezTo>
                  <a:cubicBezTo>
                    <a:pt x="30" y="208"/>
                    <a:pt x="0" y="177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12" y="0"/>
                    <a:pt x="112" y="0"/>
                  </a:cubicBezTo>
                </a:path>
              </a:pathLst>
            </a:custGeom>
            <a:solidFill>
              <a:srgbClr val="D4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8" name="Freeform 182"/>
            <p:cNvSpPr>
              <a:spLocks/>
            </p:cNvSpPr>
            <p:nvPr/>
          </p:nvSpPr>
          <p:spPr bwMode="auto">
            <a:xfrm>
              <a:off x="6440488" y="3703638"/>
              <a:ext cx="546100" cy="73025"/>
            </a:xfrm>
            <a:custGeom>
              <a:avLst/>
              <a:gdLst>
                <a:gd name="T0" fmla="*/ 296 w 296"/>
                <a:gd name="T1" fmla="*/ 21 h 40"/>
                <a:gd name="T2" fmla="*/ 277 w 296"/>
                <a:gd name="T3" fmla="*/ 40 h 40"/>
                <a:gd name="T4" fmla="*/ 19 w 296"/>
                <a:gd name="T5" fmla="*/ 40 h 40"/>
                <a:gd name="T6" fmla="*/ 0 w 296"/>
                <a:gd name="T7" fmla="*/ 21 h 40"/>
                <a:gd name="T8" fmla="*/ 0 w 296"/>
                <a:gd name="T9" fmla="*/ 19 h 40"/>
                <a:gd name="T10" fmla="*/ 19 w 296"/>
                <a:gd name="T11" fmla="*/ 0 h 40"/>
                <a:gd name="T12" fmla="*/ 277 w 296"/>
                <a:gd name="T13" fmla="*/ 0 h 40"/>
                <a:gd name="T14" fmla="*/ 296 w 296"/>
                <a:gd name="T15" fmla="*/ 19 h 40"/>
                <a:gd name="T16" fmla="*/ 296 w 296"/>
                <a:gd name="T17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40">
                  <a:moveTo>
                    <a:pt x="296" y="21"/>
                  </a:moveTo>
                  <a:cubicBezTo>
                    <a:pt x="296" y="31"/>
                    <a:pt x="287" y="40"/>
                    <a:pt x="277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9" y="40"/>
                    <a:pt x="0" y="31"/>
                    <a:pt x="0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87" y="0"/>
                    <a:pt x="296" y="9"/>
                    <a:pt x="296" y="19"/>
                  </a:cubicBezTo>
                  <a:lnTo>
                    <a:pt x="296" y="21"/>
                  </a:lnTo>
                  <a:close/>
                </a:path>
              </a:pathLst>
            </a:custGeom>
            <a:solidFill>
              <a:srgbClr val="D97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9" name="Freeform 183"/>
            <p:cNvSpPr>
              <a:spLocks/>
            </p:cNvSpPr>
            <p:nvPr/>
          </p:nvSpPr>
          <p:spPr bwMode="auto">
            <a:xfrm>
              <a:off x="6445250" y="3703638"/>
              <a:ext cx="268288" cy="73025"/>
            </a:xfrm>
            <a:custGeom>
              <a:avLst/>
              <a:gdLst>
                <a:gd name="T0" fmla="*/ 146 w 146"/>
                <a:gd name="T1" fmla="*/ 40 h 40"/>
                <a:gd name="T2" fmla="*/ 19 w 146"/>
                <a:gd name="T3" fmla="*/ 40 h 40"/>
                <a:gd name="T4" fmla="*/ 0 w 146"/>
                <a:gd name="T5" fmla="*/ 20 h 40"/>
                <a:gd name="T6" fmla="*/ 19 w 146"/>
                <a:gd name="T7" fmla="*/ 0 h 40"/>
                <a:gd name="T8" fmla="*/ 146 w 14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0">
                  <a:moveTo>
                    <a:pt x="146" y="40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46" y="0"/>
                    <a:pt x="146" y="0"/>
                    <a:pt x="146" y="0"/>
                  </a:cubicBezTo>
                </a:path>
              </a:pathLst>
            </a:custGeom>
            <a:solidFill>
              <a:srgbClr val="E57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0" name="Freeform 184"/>
            <p:cNvSpPr>
              <a:spLocks/>
            </p:cNvSpPr>
            <p:nvPr/>
          </p:nvSpPr>
          <p:spPr bwMode="auto">
            <a:xfrm>
              <a:off x="6418263" y="3386138"/>
              <a:ext cx="180975" cy="247650"/>
            </a:xfrm>
            <a:custGeom>
              <a:avLst/>
              <a:gdLst>
                <a:gd name="T0" fmla="*/ 88 w 98"/>
                <a:gd name="T1" fmla="*/ 0 h 134"/>
                <a:gd name="T2" fmla="*/ 10 w 98"/>
                <a:gd name="T3" fmla="*/ 0 h 134"/>
                <a:gd name="T4" fmla="*/ 3 w 98"/>
                <a:gd name="T5" fmla="*/ 3 h 134"/>
                <a:gd name="T6" fmla="*/ 0 w 98"/>
                <a:gd name="T7" fmla="*/ 10 h 134"/>
                <a:gd name="T8" fmla="*/ 0 w 98"/>
                <a:gd name="T9" fmla="*/ 65 h 134"/>
                <a:gd name="T10" fmla="*/ 5 w 98"/>
                <a:gd name="T11" fmla="*/ 74 h 134"/>
                <a:gd name="T12" fmla="*/ 9 w 98"/>
                <a:gd name="T13" fmla="*/ 77 h 134"/>
                <a:gd name="T14" fmla="*/ 22 w 98"/>
                <a:gd name="T15" fmla="*/ 88 h 134"/>
                <a:gd name="T16" fmla="*/ 46 w 98"/>
                <a:gd name="T17" fmla="*/ 111 h 134"/>
                <a:gd name="T18" fmla="*/ 65 w 98"/>
                <a:gd name="T19" fmla="*/ 130 h 134"/>
                <a:gd name="T20" fmla="*/ 79 w 98"/>
                <a:gd name="T21" fmla="*/ 130 h 134"/>
                <a:gd name="T22" fmla="*/ 79 w 98"/>
                <a:gd name="T23" fmla="*/ 116 h 134"/>
                <a:gd name="T24" fmla="*/ 48 w 98"/>
                <a:gd name="T25" fmla="*/ 85 h 134"/>
                <a:gd name="T26" fmla="*/ 30 w 98"/>
                <a:gd name="T27" fmla="*/ 68 h 134"/>
                <a:gd name="T28" fmla="*/ 22 w 98"/>
                <a:gd name="T29" fmla="*/ 61 h 134"/>
                <a:gd name="T30" fmla="*/ 15 w 98"/>
                <a:gd name="T31" fmla="*/ 56 h 134"/>
                <a:gd name="T32" fmla="*/ 10 w 98"/>
                <a:gd name="T33" fmla="*/ 65 h 134"/>
                <a:gd name="T34" fmla="*/ 20 w 98"/>
                <a:gd name="T35" fmla="*/ 65 h 134"/>
                <a:gd name="T36" fmla="*/ 20 w 98"/>
                <a:gd name="T37" fmla="*/ 10 h 134"/>
                <a:gd name="T38" fmla="*/ 10 w 98"/>
                <a:gd name="T39" fmla="*/ 10 h 134"/>
                <a:gd name="T40" fmla="*/ 10 w 98"/>
                <a:gd name="T41" fmla="*/ 20 h 134"/>
                <a:gd name="T42" fmla="*/ 88 w 98"/>
                <a:gd name="T43" fmla="*/ 20 h 134"/>
                <a:gd name="T44" fmla="*/ 98 w 98"/>
                <a:gd name="T45" fmla="*/ 10 h 134"/>
                <a:gd name="T46" fmla="*/ 88 w 98"/>
                <a:gd name="T4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34">
                  <a:moveTo>
                    <a:pt x="88" y="0"/>
                  </a:moveTo>
                  <a:cubicBezTo>
                    <a:pt x="88" y="0"/>
                    <a:pt x="2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42"/>
                    <a:pt x="0" y="52"/>
                    <a:pt x="0" y="65"/>
                  </a:cubicBezTo>
                  <a:cubicBezTo>
                    <a:pt x="0" y="69"/>
                    <a:pt x="2" y="72"/>
                    <a:pt x="5" y="74"/>
                  </a:cubicBezTo>
                  <a:cubicBezTo>
                    <a:pt x="6" y="74"/>
                    <a:pt x="7" y="75"/>
                    <a:pt x="9" y="77"/>
                  </a:cubicBezTo>
                  <a:cubicBezTo>
                    <a:pt x="13" y="79"/>
                    <a:pt x="17" y="83"/>
                    <a:pt x="22" y="88"/>
                  </a:cubicBezTo>
                  <a:cubicBezTo>
                    <a:pt x="30" y="95"/>
                    <a:pt x="38" y="103"/>
                    <a:pt x="46" y="111"/>
                  </a:cubicBezTo>
                  <a:cubicBezTo>
                    <a:pt x="54" y="119"/>
                    <a:pt x="61" y="126"/>
                    <a:pt x="65" y="130"/>
                  </a:cubicBezTo>
                  <a:cubicBezTo>
                    <a:pt x="69" y="134"/>
                    <a:pt x="75" y="134"/>
                    <a:pt x="79" y="130"/>
                  </a:cubicBezTo>
                  <a:cubicBezTo>
                    <a:pt x="83" y="126"/>
                    <a:pt x="83" y="120"/>
                    <a:pt x="79" y="116"/>
                  </a:cubicBezTo>
                  <a:cubicBezTo>
                    <a:pt x="73" y="110"/>
                    <a:pt x="60" y="97"/>
                    <a:pt x="48" y="85"/>
                  </a:cubicBezTo>
                  <a:cubicBezTo>
                    <a:pt x="41" y="78"/>
                    <a:pt x="35" y="72"/>
                    <a:pt x="30" y="68"/>
                  </a:cubicBezTo>
                  <a:cubicBezTo>
                    <a:pt x="27" y="65"/>
                    <a:pt x="24" y="63"/>
                    <a:pt x="22" y="61"/>
                  </a:cubicBezTo>
                  <a:cubicBezTo>
                    <a:pt x="19" y="59"/>
                    <a:pt x="17" y="58"/>
                    <a:pt x="15" y="5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2"/>
                    <a:pt x="20" y="42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22" y="20"/>
                    <a:pt x="88" y="20"/>
                    <a:pt x="88" y="20"/>
                  </a:cubicBezTo>
                  <a:cubicBezTo>
                    <a:pt x="94" y="20"/>
                    <a:pt x="98" y="16"/>
                    <a:pt x="98" y="10"/>
                  </a:cubicBezTo>
                  <a:cubicBezTo>
                    <a:pt x="98" y="4"/>
                    <a:pt x="94" y="0"/>
                    <a:pt x="88" y="0"/>
                  </a:cubicBezTo>
                  <a:close/>
                </a:path>
              </a:pathLst>
            </a:custGeom>
            <a:solidFill>
              <a:srgbClr val="D4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1" name="Freeform 185"/>
            <p:cNvSpPr>
              <a:spLocks/>
            </p:cNvSpPr>
            <p:nvPr/>
          </p:nvSpPr>
          <p:spPr bwMode="auto">
            <a:xfrm>
              <a:off x="6637338" y="3400425"/>
              <a:ext cx="165100" cy="190500"/>
            </a:xfrm>
            <a:custGeom>
              <a:avLst/>
              <a:gdLst>
                <a:gd name="T0" fmla="*/ 74 w 90"/>
                <a:gd name="T1" fmla="*/ 72 h 103"/>
                <a:gd name="T2" fmla="*/ 16 w 90"/>
                <a:gd name="T3" fmla="*/ 91 h 103"/>
                <a:gd name="T4" fmla="*/ 16 w 90"/>
                <a:gd name="T5" fmla="*/ 30 h 103"/>
                <a:gd name="T6" fmla="*/ 74 w 90"/>
                <a:gd name="T7" fmla="*/ 11 h 103"/>
                <a:gd name="T8" fmla="*/ 74 w 90"/>
                <a:gd name="T9" fmla="*/ 7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3">
                  <a:moveTo>
                    <a:pt x="74" y="72"/>
                  </a:moveTo>
                  <a:cubicBezTo>
                    <a:pt x="57" y="94"/>
                    <a:pt x="32" y="103"/>
                    <a:pt x="16" y="91"/>
                  </a:cubicBezTo>
                  <a:cubicBezTo>
                    <a:pt x="0" y="80"/>
                    <a:pt x="0" y="52"/>
                    <a:pt x="16" y="30"/>
                  </a:cubicBezTo>
                  <a:cubicBezTo>
                    <a:pt x="32" y="8"/>
                    <a:pt x="58" y="0"/>
                    <a:pt x="74" y="11"/>
                  </a:cubicBezTo>
                  <a:cubicBezTo>
                    <a:pt x="90" y="23"/>
                    <a:pt x="90" y="50"/>
                    <a:pt x="74" y="72"/>
                  </a:cubicBezTo>
                  <a:close/>
                </a:path>
              </a:pathLst>
            </a:custGeom>
            <a:solidFill>
              <a:srgbClr val="785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2" name="Freeform 186"/>
            <p:cNvSpPr>
              <a:spLocks/>
            </p:cNvSpPr>
            <p:nvPr/>
          </p:nvSpPr>
          <p:spPr bwMode="auto">
            <a:xfrm>
              <a:off x="6634163" y="3400425"/>
              <a:ext cx="141288" cy="166687"/>
            </a:xfrm>
            <a:custGeom>
              <a:avLst/>
              <a:gdLst>
                <a:gd name="T0" fmla="*/ 16 w 76"/>
                <a:gd name="T1" fmla="*/ 90 h 90"/>
                <a:gd name="T2" fmla="*/ 18 w 76"/>
                <a:gd name="T3" fmla="*/ 29 h 90"/>
                <a:gd name="T4" fmla="*/ 76 w 76"/>
                <a:gd name="T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90">
                  <a:moveTo>
                    <a:pt x="16" y="90"/>
                  </a:moveTo>
                  <a:cubicBezTo>
                    <a:pt x="0" y="78"/>
                    <a:pt x="1" y="51"/>
                    <a:pt x="18" y="29"/>
                  </a:cubicBezTo>
                  <a:cubicBezTo>
                    <a:pt x="34" y="8"/>
                    <a:pt x="60" y="0"/>
                    <a:pt x="76" y="12"/>
                  </a:cubicBezTo>
                </a:path>
              </a:pathLst>
            </a:custGeom>
            <a:solidFill>
              <a:srgbClr val="865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3" name="Freeform 187"/>
            <p:cNvSpPr>
              <a:spLocks/>
            </p:cNvSpPr>
            <p:nvPr/>
          </p:nvSpPr>
          <p:spPr bwMode="auto">
            <a:xfrm>
              <a:off x="6610350" y="3105150"/>
              <a:ext cx="69850" cy="203200"/>
            </a:xfrm>
            <a:custGeom>
              <a:avLst/>
              <a:gdLst>
                <a:gd name="T0" fmla="*/ 38 w 38"/>
                <a:gd name="T1" fmla="*/ 0 h 110"/>
                <a:gd name="T2" fmla="*/ 36 w 38"/>
                <a:gd name="T3" fmla="*/ 0 h 110"/>
                <a:gd name="T4" fmla="*/ 0 w 38"/>
                <a:gd name="T5" fmla="*/ 39 h 110"/>
                <a:gd name="T6" fmla="*/ 0 w 38"/>
                <a:gd name="T7" fmla="*/ 110 h 110"/>
                <a:gd name="T8" fmla="*/ 36 w 38"/>
                <a:gd name="T9" fmla="*/ 88 h 110"/>
                <a:gd name="T10" fmla="*/ 36 w 38"/>
                <a:gd name="T11" fmla="*/ 17 h 110"/>
                <a:gd name="T12" fmla="*/ 38 w 38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0">
                  <a:moveTo>
                    <a:pt x="3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7" y="0"/>
                    <a:pt x="0" y="19"/>
                    <a:pt x="0" y="3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110"/>
                    <a:pt x="28" y="100"/>
                    <a:pt x="36" y="88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1"/>
                    <a:pt x="36" y="4"/>
                    <a:pt x="38" y="0"/>
                  </a:cubicBezTo>
                </a:path>
              </a:pathLst>
            </a:custGeom>
            <a:solidFill>
              <a:srgbClr val="F9E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4" name="Freeform 188"/>
            <p:cNvSpPr>
              <a:spLocks/>
            </p:cNvSpPr>
            <p:nvPr/>
          </p:nvSpPr>
          <p:spPr bwMode="auto">
            <a:xfrm>
              <a:off x="6751638" y="3105150"/>
              <a:ext cx="185738" cy="203200"/>
            </a:xfrm>
            <a:custGeom>
              <a:avLst/>
              <a:gdLst>
                <a:gd name="T0" fmla="*/ 101 w 101"/>
                <a:gd name="T1" fmla="*/ 0 h 110"/>
                <a:gd name="T2" fmla="*/ 81 w 101"/>
                <a:gd name="T3" fmla="*/ 0 h 110"/>
                <a:gd name="T4" fmla="*/ 27 w 101"/>
                <a:gd name="T5" fmla="*/ 37 h 110"/>
                <a:gd name="T6" fmla="*/ 0 w 101"/>
                <a:gd name="T7" fmla="*/ 87 h 110"/>
                <a:gd name="T8" fmla="*/ 0 w 101"/>
                <a:gd name="T9" fmla="*/ 110 h 110"/>
                <a:gd name="T10" fmla="*/ 51 w 101"/>
                <a:gd name="T11" fmla="*/ 54 h 110"/>
                <a:gd name="T12" fmla="*/ 101 w 101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10">
                  <a:moveTo>
                    <a:pt x="10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66" y="8"/>
                    <a:pt x="43" y="16"/>
                    <a:pt x="27" y="37"/>
                  </a:cubicBezTo>
                  <a:cubicBezTo>
                    <a:pt x="16" y="51"/>
                    <a:pt x="12" y="71"/>
                    <a:pt x="0" y="8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6" y="110"/>
                    <a:pt x="36" y="73"/>
                    <a:pt x="51" y="54"/>
                  </a:cubicBezTo>
                  <a:cubicBezTo>
                    <a:pt x="71" y="27"/>
                    <a:pt x="101" y="32"/>
                    <a:pt x="101" y="0"/>
                  </a:cubicBezTo>
                </a:path>
              </a:pathLst>
            </a:custGeom>
            <a:solidFill>
              <a:srgbClr val="F9E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5" name="Freeform 189"/>
            <p:cNvSpPr>
              <a:spLocks/>
            </p:cNvSpPr>
            <p:nvPr/>
          </p:nvSpPr>
          <p:spPr bwMode="auto">
            <a:xfrm>
              <a:off x="6677025" y="3038475"/>
              <a:ext cx="250825" cy="273050"/>
            </a:xfrm>
            <a:custGeom>
              <a:avLst/>
              <a:gdLst>
                <a:gd name="T0" fmla="*/ 48 w 136"/>
                <a:gd name="T1" fmla="*/ 0 h 148"/>
                <a:gd name="T2" fmla="*/ 3 w 136"/>
                <a:gd name="T3" fmla="*/ 34 h 148"/>
                <a:gd name="T4" fmla="*/ 0 w 136"/>
                <a:gd name="T5" fmla="*/ 53 h 148"/>
                <a:gd name="T6" fmla="*/ 0 w 136"/>
                <a:gd name="T7" fmla="*/ 124 h 148"/>
                <a:gd name="T8" fmla="*/ 0 w 136"/>
                <a:gd name="T9" fmla="*/ 148 h 148"/>
                <a:gd name="T10" fmla="*/ 42 w 136"/>
                <a:gd name="T11" fmla="*/ 123 h 148"/>
                <a:gd name="T12" fmla="*/ 68 w 136"/>
                <a:gd name="T13" fmla="*/ 73 h 148"/>
                <a:gd name="T14" fmla="*/ 121 w 136"/>
                <a:gd name="T15" fmla="*/ 34 h 148"/>
                <a:gd name="T16" fmla="*/ 136 w 136"/>
                <a:gd name="T17" fmla="*/ 0 h 148"/>
                <a:gd name="T18" fmla="*/ 48 w 13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48">
                  <a:moveTo>
                    <a:pt x="48" y="0"/>
                  </a:moveTo>
                  <a:cubicBezTo>
                    <a:pt x="28" y="0"/>
                    <a:pt x="11" y="15"/>
                    <a:pt x="3" y="34"/>
                  </a:cubicBezTo>
                  <a:cubicBezTo>
                    <a:pt x="0" y="40"/>
                    <a:pt x="0" y="47"/>
                    <a:pt x="0" y="5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20" y="148"/>
                    <a:pt x="33" y="137"/>
                    <a:pt x="42" y="123"/>
                  </a:cubicBezTo>
                  <a:cubicBezTo>
                    <a:pt x="52" y="107"/>
                    <a:pt x="57" y="86"/>
                    <a:pt x="68" y="73"/>
                  </a:cubicBezTo>
                  <a:cubicBezTo>
                    <a:pt x="84" y="51"/>
                    <a:pt x="106" y="45"/>
                    <a:pt x="121" y="34"/>
                  </a:cubicBezTo>
                  <a:cubicBezTo>
                    <a:pt x="130" y="27"/>
                    <a:pt x="136" y="16"/>
                    <a:pt x="136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60750" y="2533650"/>
            <a:ext cx="847726" cy="752475"/>
            <a:chOff x="3460750" y="2533650"/>
            <a:chExt cx="847726" cy="752475"/>
          </a:xfrm>
        </p:grpSpPr>
        <p:sp>
          <p:nvSpPr>
            <p:cNvPr id="6276" name="Freeform 190"/>
            <p:cNvSpPr>
              <a:spLocks/>
            </p:cNvSpPr>
            <p:nvPr/>
          </p:nvSpPr>
          <p:spPr bwMode="auto">
            <a:xfrm>
              <a:off x="3752850" y="2801938"/>
              <a:ext cx="103188" cy="477837"/>
            </a:xfrm>
            <a:custGeom>
              <a:avLst/>
              <a:gdLst>
                <a:gd name="T0" fmla="*/ 0 w 56"/>
                <a:gd name="T1" fmla="*/ 40 h 259"/>
                <a:gd name="T2" fmla="*/ 0 w 56"/>
                <a:gd name="T3" fmla="*/ 243 h 259"/>
                <a:gd name="T4" fmla="*/ 56 w 56"/>
                <a:gd name="T5" fmla="*/ 259 h 259"/>
                <a:gd name="T6" fmla="*/ 56 w 56"/>
                <a:gd name="T7" fmla="*/ 0 h 259"/>
                <a:gd name="T8" fmla="*/ 0 w 56"/>
                <a:gd name="T9" fmla="*/ 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59">
                  <a:moveTo>
                    <a:pt x="0" y="40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16" y="250"/>
                    <a:pt x="36" y="256"/>
                    <a:pt x="56" y="259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E9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7" name="Freeform 191"/>
            <p:cNvSpPr>
              <a:spLocks/>
            </p:cNvSpPr>
            <p:nvPr/>
          </p:nvSpPr>
          <p:spPr bwMode="auto">
            <a:xfrm>
              <a:off x="3856038" y="2728913"/>
              <a:ext cx="103188" cy="557212"/>
            </a:xfrm>
            <a:custGeom>
              <a:avLst/>
              <a:gdLst>
                <a:gd name="T0" fmla="*/ 56 w 56"/>
                <a:gd name="T1" fmla="*/ 0 h 302"/>
                <a:gd name="T2" fmla="*/ 0 w 56"/>
                <a:gd name="T3" fmla="*/ 0 h 302"/>
                <a:gd name="T4" fmla="*/ 0 w 56"/>
                <a:gd name="T5" fmla="*/ 40 h 302"/>
                <a:gd name="T6" fmla="*/ 0 w 56"/>
                <a:gd name="T7" fmla="*/ 299 h 302"/>
                <a:gd name="T8" fmla="*/ 41 w 56"/>
                <a:gd name="T9" fmla="*/ 302 h 302"/>
                <a:gd name="T10" fmla="*/ 56 w 56"/>
                <a:gd name="T11" fmla="*/ 302 h 302"/>
                <a:gd name="T12" fmla="*/ 56 w 56"/>
                <a:gd name="T13" fmla="*/ 28 h 302"/>
                <a:gd name="T14" fmla="*/ 56 w 56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02">
                  <a:moveTo>
                    <a:pt x="5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2" y="301"/>
                    <a:pt x="27" y="302"/>
                    <a:pt x="41" y="302"/>
                  </a:cubicBezTo>
                  <a:cubicBezTo>
                    <a:pt x="46" y="302"/>
                    <a:pt x="52" y="302"/>
                    <a:pt x="56" y="302"/>
                  </a:cubicBezTo>
                  <a:cubicBezTo>
                    <a:pt x="56" y="28"/>
                    <a:pt x="56" y="28"/>
                    <a:pt x="56" y="28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8" name="Freeform 192"/>
            <p:cNvSpPr>
              <a:spLocks/>
            </p:cNvSpPr>
            <p:nvPr/>
          </p:nvSpPr>
          <p:spPr bwMode="auto">
            <a:xfrm>
              <a:off x="3959225" y="2779713"/>
              <a:ext cx="103188" cy="506412"/>
            </a:xfrm>
            <a:custGeom>
              <a:avLst/>
              <a:gdLst>
                <a:gd name="T0" fmla="*/ 56 w 56"/>
                <a:gd name="T1" fmla="*/ 48 h 274"/>
                <a:gd name="T2" fmla="*/ 0 w 56"/>
                <a:gd name="T3" fmla="*/ 0 h 274"/>
                <a:gd name="T4" fmla="*/ 0 w 56"/>
                <a:gd name="T5" fmla="*/ 274 h 274"/>
                <a:gd name="T6" fmla="*/ 56 w 56"/>
                <a:gd name="T7" fmla="*/ 264 h 274"/>
                <a:gd name="T8" fmla="*/ 56 w 56"/>
                <a:gd name="T9" fmla="*/ 60 h 274"/>
                <a:gd name="T10" fmla="*/ 56 w 56"/>
                <a:gd name="T11" fmla="*/ 4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4">
                  <a:moveTo>
                    <a:pt x="56" y="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0" y="272"/>
                    <a:pt x="36" y="269"/>
                    <a:pt x="56" y="264"/>
                  </a:cubicBezTo>
                  <a:cubicBezTo>
                    <a:pt x="56" y="60"/>
                    <a:pt x="56" y="60"/>
                    <a:pt x="56" y="60"/>
                  </a:cubicBezTo>
                  <a:lnTo>
                    <a:pt x="56" y="48"/>
                  </a:lnTo>
                  <a:close/>
                </a:path>
              </a:pathLst>
            </a:custGeom>
            <a:solidFill>
              <a:srgbClr val="E9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9" name="Freeform 193"/>
            <p:cNvSpPr>
              <a:spLocks/>
            </p:cNvSpPr>
            <p:nvPr/>
          </p:nvSpPr>
          <p:spPr bwMode="auto">
            <a:xfrm>
              <a:off x="4062413" y="2787650"/>
              <a:ext cx="104775" cy="479425"/>
            </a:xfrm>
            <a:custGeom>
              <a:avLst/>
              <a:gdLst>
                <a:gd name="T0" fmla="*/ 0 w 56"/>
                <a:gd name="T1" fmla="*/ 56 h 260"/>
                <a:gd name="T2" fmla="*/ 0 w 56"/>
                <a:gd name="T3" fmla="*/ 260 h 260"/>
                <a:gd name="T4" fmla="*/ 56 w 56"/>
                <a:gd name="T5" fmla="*/ 236 h 260"/>
                <a:gd name="T6" fmla="*/ 56 w 56"/>
                <a:gd name="T7" fmla="*/ 0 h 260"/>
                <a:gd name="T8" fmla="*/ 0 w 56"/>
                <a:gd name="T9" fmla="*/ 5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0">
                  <a:moveTo>
                    <a:pt x="0" y="56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20" y="254"/>
                    <a:pt x="40" y="246"/>
                    <a:pt x="56" y="236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0" name="Freeform 194"/>
            <p:cNvSpPr>
              <a:spLocks/>
            </p:cNvSpPr>
            <p:nvPr/>
          </p:nvSpPr>
          <p:spPr bwMode="auto">
            <a:xfrm>
              <a:off x="4167188" y="2587625"/>
              <a:ext cx="103188" cy="635000"/>
            </a:xfrm>
            <a:custGeom>
              <a:avLst/>
              <a:gdLst>
                <a:gd name="T0" fmla="*/ 0 w 56"/>
                <a:gd name="T1" fmla="*/ 64 h 344"/>
                <a:gd name="T2" fmla="*/ 0 w 56"/>
                <a:gd name="T3" fmla="*/ 108 h 344"/>
                <a:gd name="T4" fmla="*/ 0 w 56"/>
                <a:gd name="T5" fmla="*/ 344 h 344"/>
                <a:gd name="T6" fmla="*/ 56 w 56"/>
                <a:gd name="T7" fmla="*/ 301 h 344"/>
                <a:gd name="T8" fmla="*/ 56 w 56"/>
                <a:gd name="T9" fmla="*/ 0 h 344"/>
                <a:gd name="T10" fmla="*/ 0 w 56"/>
                <a:gd name="T11" fmla="*/ 6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44">
                  <a:moveTo>
                    <a:pt x="0" y="64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20" y="333"/>
                    <a:pt x="40" y="318"/>
                    <a:pt x="56" y="301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E9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1" name="Freeform 195"/>
            <p:cNvSpPr>
              <a:spLocks/>
            </p:cNvSpPr>
            <p:nvPr/>
          </p:nvSpPr>
          <p:spPr bwMode="auto">
            <a:xfrm>
              <a:off x="3649663" y="2824163"/>
              <a:ext cx="103188" cy="427037"/>
            </a:xfrm>
            <a:custGeom>
              <a:avLst/>
              <a:gdLst>
                <a:gd name="T0" fmla="*/ 0 w 56"/>
                <a:gd name="T1" fmla="*/ 0 h 231"/>
                <a:gd name="T2" fmla="*/ 0 w 56"/>
                <a:gd name="T3" fmla="*/ 199 h 231"/>
                <a:gd name="T4" fmla="*/ 56 w 56"/>
                <a:gd name="T5" fmla="*/ 231 h 231"/>
                <a:gd name="T6" fmla="*/ 56 w 56"/>
                <a:gd name="T7" fmla="*/ 28 h 231"/>
                <a:gd name="T8" fmla="*/ 0 w 56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31">
                  <a:moveTo>
                    <a:pt x="0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16" y="212"/>
                    <a:pt x="36" y="223"/>
                    <a:pt x="56" y="231"/>
                  </a:cubicBezTo>
                  <a:cubicBezTo>
                    <a:pt x="56" y="28"/>
                    <a:pt x="56" y="28"/>
                    <a:pt x="56" y="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2" name="Freeform 196"/>
            <p:cNvSpPr>
              <a:spLocks/>
            </p:cNvSpPr>
            <p:nvPr/>
          </p:nvSpPr>
          <p:spPr bwMode="auto">
            <a:xfrm>
              <a:off x="3546475" y="2816225"/>
              <a:ext cx="103188" cy="376237"/>
            </a:xfrm>
            <a:custGeom>
              <a:avLst/>
              <a:gdLst>
                <a:gd name="T0" fmla="*/ 56 w 56"/>
                <a:gd name="T1" fmla="*/ 0 h 203"/>
                <a:gd name="T2" fmla="*/ 0 w 56"/>
                <a:gd name="T3" fmla="*/ 8 h 203"/>
                <a:gd name="T4" fmla="*/ 0 w 56"/>
                <a:gd name="T5" fmla="*/ 32 h 203"/>
                <a:gd name="T6" fmla="*/ 0 w 56"/>
                <a:gd name="T7" fmla="*/ 146 h 203"/>
                <a:gd name="T8" fmla="*/ 56 w 56"/>
                <a:gd name="T9" fmla="*/ 203 h 203"/>
                <a:gd name="T10" fmla="*/ 56 w 56"/>
                <a:gd name="T11" fmla="*/ 4 h 203"/>
                <a:gd name="T12" fmla="*/ 56 w 56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03">
                  <a:moveTo>
                    <a:pt x="56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6" y="168"/>
                    <a:pt x="36" y="188"/>
                    <a:pt x="56" y="203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E9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3" name="Freeform 197"/>
            <p:cNvSpPr>
              <a:spLocks/>
            </p:cNvSpPr>
            <p:nvPr/>
          </p:nvSpPr>
          <p:spPr bwMode="auto">
            <a:xfrm>
              <a:off x="3478213" y="2876550"/>
              <a:ext cx="68263" cy="209550"/>
            </a:xfrm>
            <a:custGeom>
              <a:avLst/>
              <a:gdLst>
                <a:gd name="T0" fmla="*/ 37 w 37"/>
                <a:gd name="T1" fmla="*/ 0 h 114"/>
                <a:gd name="T2" fmla="*/ 0 w 37"/>
                <a:gd name="T3" fmla="*/ 40 h 114"/>
                <a:gd name="T4" fmla="*/ 37 w 37"/>
                <a:gd name="T5" fmla="*/ 114 h 114"/>
                <a:gd name="T6" fmla="*/ 37 w 37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14">
                  <a:moveTo>
                    <a:pt x="37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8" y="67"/>
                    <a:pt x="21" y="92"/>
                    <a:pt x="37" y="114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4" name="Freeform 198"/>
            <p:cNvSpPr>
              <a:spLocks/>
            </p:cNvSpPr>
            <p:nvPr/>
          </p:nvSpPr>
          <p:spPr bwMode="auto">
            <a:xfrm>
              <a:off x="3460750" y="2533650"/>
              <a:ext cx="819150" cy="427037"/>
            </a:xfrm>
            <a:custGeom>
              <a:avLst/>
              <a:gdLst>
                <a:gd name="T0" fmla="*/ 375 w 443"/>
                <a:gd name="T1" fmla="*/ 52 h 231"/>
                <a:gd name="T2" fmla="*/ 394 w 443"/>
                <a:gd name="T3" fmla="*/ 45 h 231"/>
                <a:gd name="T4" fmla="*/ 331 w 443"/>
                <a:gd name="T5" fmla="*/ 174 h 231"/>
                <a:gd name="T6" fmla="*/ 264 w 443"/>
                <a:gd name="T7" fmla="*/ 78 h 231"/>
                <a:gd name="T8" fmla="*/ 252 w 443"/>
                <a:gd name="T9" fmla="*/ 72 h 231"/>
                <a:gd name="T10" fmla="*/ 239 w 443"/>
                <a:gd name="T11" fmla="*/ 77 h 231"/>
                <a:gd name="T12" fmla="*/ 156 w 443"/>
                <a:gd name="T13" fmla="*/ 175 h 231"/>
                <a:gd name="T14" fmla="*/ 96 w 443"/>
                <a:gd name="T15" fmla="*/ 125 h 231"/>
                <a:gd name="T16" fmla="*/ 74 w 443"/>
                <a:gd name="T17" fmla="*/ 126 h 231"/>
                <a:gd name="T18" fmla="*/ 6 w 443"/>
                <a:gd name="T19" fmla="*/ 202 h 231"/>
                <a:gd name="T20" fmla="*/ 7 w 443"/>
                <a:gd name="T21" fmla="*/ 225 h 231"/>
                <a:gd name="T22" fmla="*/ 30 w 443"/>
                <a:gd name="T23" fmla="*/ 224 h 231"/>
                <a:gd name="T24" fmla="*/ 87 w 443"/>
                <a:gd name="T25" fmla="*/ 159 h 231"/>
                <a:gd name="T26" fmla="*/ 147 w 443"/>
                <a:gd name="T27" fmla="*/ 209 h 231"/>
                <a:gd name="T28" fmla="*/ 170 w 443"/>
                <a:gd name="T29" fmla="*/ 207 h 231"/>
                <a:gd name="T30" fmla="*/ 250 w 443"/>
                <a:gd name="T31" fmla="*/ 114 h 231"/>
                <a:gd name="T32" fmla="*/ 321 w 443"/>
                <a:gd name="T33" fmla="*/ 214 h 231"/>
                <a:gd name="T34" fmla="*/ 335 w 443"/>
                <a:gd name="T35" fmla="*/ 221 h 231"/>
                <a:gd name="T36" fmla="*/ 348 w 443"/>
                <a:gd name="T37" fmla="*/ 212 h 231"/>
                <a:gd name="T38" fmla="*/ 440 w 443"/>
                <a:gd name="T39" fmla="*/ 24 h 231"/>
                <a:gd name="T40" fmla="*/ 438 w 443"/>
                <a:gd name="T41" fmla="*/ 6 h 231"/>
                <a:gd name="T42" fmla="*/ 420 w 443"/>
                <a:gd name="T43" fmla="*/ 2 h 231"/>
                <a:gd name="T44" fmla="*/ 364 w 443"/>
                <a:gd name="T45" fmla="*/ 22 h 231"/>
                <a:gd name="T46" fmla="*/ 355 w 443"/>
                <a:gd name="T47" fmla="*/ 42 h 231"/>
                <a:gd name="T48" fmla="*/ 375 w 443"/>
                <a:gd name="T49" fmla="*/ 5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3" h="231">
                  <a:moveTo>
                    <a:pt x="375" y="52"/>
                  </a:moveTo>
                  <a:cubicBezTo>
                    <a:pt x="394" y="45"/>
                    <a:pt x="394" y="45"/>
                    <a:pt x="394" y="45"/>
                  </a:cubicBezTo>
                  <a:cubicBezTo>
                    <a:pt x="331" y="174"/>
                    <a:pt x="331" y="174"/>
                    <a:pt x="331" y="174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1" y="74"/>
                    <a:pt x="257" y="72"/>
                    <a:pt x="252" y="72"/>
                  </a:cubicBezTo>
                  <a:cubicBezTo>
                    <a:pt x="247" y="71"/>
                    <a:pt x="242" y="74"/>
                    <a:pt x="239" y="77"/>
                  </a:cubicBezTo>
                  <a:cubicBezTo>
                    <a:pt x="156" y="175"/>
                    <a:pt x="156" y="175"/>
                    <a:pt x="156" y="17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89" y="119"/>
                    <a:pt x="80" y="120"/>
                    <a:pt x="74" y="126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0" y="209"/>
                    <a:pt x="0" y="219"/>
                    <a:pt x="7" y="225"/>
                  </a:cubicBezTo>
                  <a:cubicBezTo>
                    <a:pt x="14" y="231"/>
                    <a:pt x="24" y="230"/>
                    <a:pt x="30" y="224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147" y="209"/>
                    <a:pt x="147" y="209"/>
                    <a:pt x="147" y="209"/>
                  </a:cubicBezTo>
                  <a:cubicBezTo>
                    <a:pt x="154" y="215"/>
                    <a:pt x="164" y="214"/>
                    <a:pt x="170" y="207"/>
                  </a:cubicBezTo>
                  <a:cubicBezTo>
                    <a:pt x="250" y="114"/>
                    <a:pt x="250" y="114"/>
                    <a:pt x="250" y="1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4" y="219"/>
                    <a:pt x="329" y="221"/>
                    <a:pt x="335" y="221"/>
                  </a:cubicBezTo>
                  <a:cubicBezTo>
                    <a:pt x="341" y="221"/>
                    <a:pt x="346" y="217"/>
                    <a:pt x="348" y="212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3" y="18"/>
                    <a:pt x="442" y="11"/>
                    <a:pt x="438" y="6"/>
                  </a:cubicBezTo>
                  <a:cubicBezTo>
                    <a:pt x="433" y="1"/>
                    <a:pt x="426" y="0"/>
                    <a:pt x="420" y="2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56" y="25"/>
                    <a:pt x="352" y="34"/>
                    <a:pt x="355" y="42"/>
                  </a:cubicBezTo>
                  <a:cubicBezTo>
                    <a:pt x="358" y="51"/>
                    <a:pt x="367" y="55"/>
                    <a:pt x="375" y="52"/>
                  </a:cubicBezTo>
                  <a:close/>
                </a:path>
              </a:pathLst>
            </a:custGeom>
            <a:solidFill>
              <a:srgbClr val="E68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5" name="Freeform 199"/>
            <p:cNvSpPr>
              <a:spLocks/>
            </p:cNvSpPr>
            <p:nvPr/>
          </p:nvSpPr>
          <p:spPr bwMode="auto">
            <a:xfrm>
              <a:off x="4221163" y="2533650"/>
              <a:ext cx="87313" cy="174625"/>
            </a:xfrm>
            <a:custGeom>
              <a:avLst/>
              <a:gdLst>
                <a:gd name="T0" fmla="*/ 45 w 47"/>
                <a:gd name="T1" fmla="*/ 74 h 94"/>
                <a:gd name="T2" fmla="*/ 33 w 47"/>
                <a:gd name="T3" fmla="*/ 14 h 94"/>
                <a:gd name="T4" fmla="*/ 15 w 47"/>
                <a:gd name="T5" fmla="*/ 1 h 94"/>
                <a:gd name="T6" fmla="*/ 2 w 47"/>
                <a:gd name="T7" fmla="*/ 20 h 94"/>
                <a:gd name="T8" fmla="*/ 14 w 47"/>
                <a:gd name="T9" fmla="*/ 80 h 94"/>
                <a:gd name="T10" fmla="*/ 33 w 47"/>
                <a:gd name="T11" fmla="*/ 93 h 94"/>
                <a:gd name="T12" fmla="*/ 45 w 47"/>
                <a:gd name="T1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5" y="7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2" y="5"/>
                    <a:pt x="23" y="0"/>
                    <a:pt x="15" y="1"/>
                  </a:cubicBezTo>
                  <a:cubicBezTo>
                    <a:pt x="6" y="3"/>
                    <a:pt x="0" y="11"/>
                    <a:pt x="2" y="2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6" y="89"/>
                    <a:pt x="24" y="94"/>
                    <a:pt x="33" y="93"/>
                  </a:cubicBezTo>
                  <a:cubicBezTo>
                    <a:pt x="42" y="91"/>
                    <a:pt x="47" y="83"/>
                    <a:pt x="45" y="74"/>
                  </a:cubicBezTo>
                </a:path>
              </a:pathLst>
            </a:custGeom>
            <a:solidFill>
              <a:srgbClr val="E68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6" name="Freeform 200"/>
            <p:cNvSpPr>
              <a:spLocks/>
            </p:cNvSpPr>
            <p:nvPr/>
          </p:nvSpPr>
          <p:spPr bwMode="auto">
            <a:xfrm>
              <a:off x="3478213" y="2954338"/>
              <a:ext cx="68263" cy="331787"/>
            </a:xfrm>
            <a:custGeom>
              <a:avLst/>
              <a:gdLst>
                <a:gd name="T0" fmla="*/ 0 w 43"/>
                <a:gd name="T1" fmla="*/ 0 h 209"/>
                <a:gd name="T2" fmla="*/ 43 w 43"/>
                <a:gd name="T3" fmla="*/ 17 h 209"/>
                <a:gd name="T4" fmla="*/ 43 w 43"/>
                <a:gd name="T5" fmla="*/ 209 h 209"/>
                <a:gd name="T6" fmla="*/ 0 w 43"/>
                <a:gd name="T7" fmla="*/ 209 h 209"/>
                <a:gd name="T8" fmla="*/ 0 w 43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09">
                  <a:moveTo>
                    <a:pt x="0" y="0"/>
                  </a:moveTo>
                  <a:lnTo>
                    <a:pt x="43" y="17"/>
                  </a:lnTo>
                  <a:lnTo>
                    <a:pt x="43" y="209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7" name="Rectangle 201"/>
            <p:cNvSpPr>
              <a:spLocks noChangeArrowheads="1"/>
            </p:cNvSpPr>
            <p:nvPr/>
          </p:nvSpPr>
          <p:spPr bwMode="auto">
            <a:xfrm>
              <a:off x="3546475" y="2981325"/>
              <a:ext cx="103188" cy="304800"/>
            </a:xfrm>
            <a:prstGeom prst="rect">
              <a:avLst/>
            </a:prstGeom>
            <a:solidFill>
              <a:srgbClr val="E9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8" name="Rectangle 202"/>
            <p:cNvSpPr>
              <a:spLocks noChangeArrowheads="1"/>
            </p:cNvSpPr>
            <p:nvPr/>
          </p:nvSpPr>
          <p:spPr bwMode="auto">
            <a:xfrm>
              <a:off x="3752850" y="2981325"/>
              <a:ext cx="103188" cy="304800"/>
            </a:xfrm>
            <a:prstGeom prst="rect">
              <a:avLst/>
            </a:prstGeom>
            <a:solidFill>
              <a:srgbClr val="E9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9" name="Rectangle 203"/>
            <p:cNvSpPr>
              <a:spLocks noChangeArrowheads="1"/>
            </p:cNvSpPr>
            <p:nvPr/>
          </p:nvSpPr>
          <p:spPr bwMode="auto">
            <a:xfrm>
              <a:off x="4167188" y="2981325"/>
              <a:ext cx="103188" cy="304800"/>
            </a:xfrm>
            <a:prstGeom prst="rect">
              <a:avLst/>
            </a:prstGeom>
            <a:solidFill>
              <a:srgbClr val="E9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0" name="Rectangle 204"/>
            <p:cNvSpPr>
              <a:spLocks noChangeArrowheads="1"/>
            </p:cNvSpPr>
            <p:nvPr/>
          </p:nvSpPr>
          <p:spPr bwMode="auto">
            <a:xfrm>
              <a:off x="3959225" y="2981325"/>
              <a:ext cx="103188" cy="304800"/>
            </a:xfrm>
            <a:prstGeom prst="rect">
              <a:avLst/>
            </a:prstGeom>
            <a:solidFill>
              <a:srgbClr val="E9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3649663" y="3059113"/>
              <a:ext cx="103188" cy="227012"/>
            </a:xfrm>
            <a:prstGeom prst="rect">
              <a:avLst/>
            </a:pr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3856038" y="3059113"/>
              <a:ext cx="103188" cy="227012"/>
            </a:xfrm>
            <a:prstGeom prst="rect">
              <a:avLst/>
            </a:pr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4062413" y="3059113"/>
              <a:ext cx="104775" cy="227012"/>
            </a:xfrm>
            <a:prstGeom prst="rect">
              <a:avLst/>
            </a:prstGeom>
            <a:solidFill>
              <a:srgbClr val="E8C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58288" y="2944813"/>
            <a:ext cx="684213" cy="633412"/>
            <a:chOff x="9158288" y="2944813"/>
            <a:chExt cx="684213" cy="633412"/>
          </a:xfrm>
        </p:grpSpPr>
        <p:sp>
          <p:nvSpPr>
            <p:cNvPr id="6150" name="Freeform 72"/>
            <p:cNvSpPr>
              <a:spLocks/>
            </p:cNvSpPr>
            <p:nvPr/>
          </p:nvSpPr>
          <p:spPr bwMode="auto">
            <a:xfrm>
              <a:off x="9158288" y="2944813"/>
              <a:ext cx="330200" cy="555625"/>
            </a:xfrm>
            <a:custGeom>
              <a:avLst/>
              <a:gdLst>
                <a:gd name="T0" fmla="*/ 144 w 179"/>
                <a:gd name="T1" fmla="*/ 255 h 301"/>
                <a:gd name="T2" fmla="*/ 167 w 179"/>
                <a:gd name="T3" fmla="*/ 218 h 301"/>
                <a:gd name="T4" fmla="*/ 150 w 179"/>
                <a:gd name="T5" fmla="*/ 172 h 301"/>
                <a:gd name="T6" fmla="*/ 178 w 179"/>
                <a:gd name="T7" fmla="*/ 133 h 301"/>
                <a:gd name="T8" fmla="*/ 155 w 179"/>
                <a:gd name="T9" fmla="*/ 92 h 301"/>
                <a:gd name="T10" fmla="*/ 179 w 179"/>
                <a:gd name="T11" fmla="*/ 41 h 301"/>
                <a:gd name="T12" fmla="*/ 179 w 179"/>
                <a:gd name="T13" fmla="*/ 41 h 301"/>
                <a:gd name="T14" fmla="*/ 119 w 179"/>
                <a:gd name="T15" fmla="*/ 4 h 301"/>
                <a:gd name="T16" fmla="*/ 50 w 179"/>
                <a:gd name="T17" fmla="*/ 21 h 301"/>
                <a:gd name="T18" fmla="*/ 30 w 179"/>
                <a:gd name="T19" fmla="*/ 150 h 301"/>
                <a:gd name="T20" fmla="*/ 138 w 179"/>
                <a:gd name="T21" fmla="*/ 298 h 301"/>
                <a:gd name="T22" fmla="*/ 142 w 179"/>
                <a:gd name="T23" fmla="*/ 301 h 301"/>
                <a:gd name="T24" fmla="*/ 144 w 179"/>
                <a:gd name="T25" fmla="*/ 25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301">
                  <a:moveTo>
                    <a:pt x="144" y="255"/>
                  </a:moveTo>
                  <a:cubicBezTo>
                    <a:pt x="167" y="218"/>
                    <a:pt x="167" y="218"/>
                    <a:pt x="167" y="218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65" y="21"/>
                    <a:pt x="143" y="8"/>
                    <a:pt x="119" y="4"/>
                  </a:cubicBezTo>
                  <a:cubicBezTo>
                    <a:pt x="94" y="0"/>
                    <a:pt x="70" y="6"/>
                    <a:pt x="50" y="21"/>
                  </a:cubicBezTo>
                  <a:cubicBezTo>
                    <a:pt x="9" y="51"/>
                    <a:pt x="0" y="109"/>
                    <a:pt x="30" y="150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9" y="299"/>
                    <a:pt x="141" y="300"/>
                    <a:pt x="142" y="301"/>
                  </a:cubicBezTo>
                  <a:lnTo>
                    <a:pt x="144" y="255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1" name="Freeform 73"/>
            <p:cNvSpPr>
              <a:spLocks/>
            </p:cNvSpPr>
            <p:nvPr/>
          </p:nvSpPr>
          <p:spPr bwMode="auto">
            <a:xfrm>
              <a:off x="9478963" y="2990850"/>
              <a:ext cx="363538" cy="512762"/>
            </a:xfrm>
            <a:custGeom>
              <a:avLst/>
              <a:gdLst>
                <a:gd name="T0" fmla="*/ 167 w 197"/>
                <a:gd name="T1" fmla="*/ 41 h 278"/>
                <a:gd name="T2" fmla="*/ 107 w 197"/>
                <a:gd name="T3" fmla="*/ 4 h 278"/>
                <a:gd name="T4" fmla="*/ 38 w 197"/>
                <a:gd name="T5" fmla="*/ 21 h 278"/>
                <a:gd name="T6" fmla="*/ 36 w 197"/>
                <a:gd name="T7" fmla="*/ 22 h 278"/>
                <a:gd name="T8" fmla="*/ 37 w 197"/>
                <a:gd name="T9" fmla="*/ 23 h 278"/>
                <a:gd name="T10" fmla="*/ 14 w 197"/>
                <a:gd name="T11" fmla="*/ 69 h 278"/>
                <a:gd name="T12" fmla="*/ 38 w 197"/>
                <a:gd name="T13" fmla="*/ 111 h 278"/>
                <a:gd name="T14" fmla="*/ 9 w 197"/>
                <a:gd name="T15" fmla="*/ 152 h 278"/>
                <a:gd name="T16" fmla="*/ 26 w 197"/>
                <a:gd name="T17" fmla="*/ 197 h 278"/>
                <a:gd name="T18" fmla="*/ 2 w 197"/>
                <a:gd name="T19" fmla="*/ 237 h 278"/>
                <a:gd name="T20" fmla="*/ 0 w 197"/>
                <a:gd name="T21" fmla="*/ 278 h 278"/>
                <a:gd name="T22" fmla="*/ 0 w 197"/>
                <a:gd name="T23" fmla="*/ 278 h 278"/>
                <a:gd name="T24" fmla="*/ 147 w 197"/>
                <a:gd name="T25" fmla="*/ 170 h 278"/>
                <a:gd name="T26" fmla="*/ 167 w 197"/>
                <a:gd name="T27" fmla="*/ 4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278">
                  <a:moveTo>
                    <a:pt x="167" y="41"/>
                  </a:moveTo>
                  <a:cubicBezTo>
                    <a:pt x="153" y="21"/>
                    <a:pt x="131" y="8"/>
                    <a:pt x="107" y="4"/>
                  </a:cubicBezTo>
                  <a:cubicBezTo>
                    <a:pt x="82" y="0"/>
                    <a:pt x="58" y="6"/>
                    <a:pt x="38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2" y="237"/>
                    <a:pt x="2" y="237"/>
                    <a:pt x="2" y="237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89" y="140"/>
                    <a:pt x="197" y="82"/>
                    <a:pt x="167" y="41"/>
                  </a:cubicBezTo>
                  <a:close/>
                </a:path>
              </a:pathLst>
            </a:custGeom>
            <a:solidFill>
              <a:srgbClr val="B6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9544050" y="3511550"/>
              <a:ext cx="74613" cy="66675"/>
            </a:xfrm>
            <a:custGeom>
              <a:avLst/>
              <a:gdLst>
                <a:gd name="T0" fmla="*/ 26 w 47"/>
                <a:gd name="T1" fmla="*/ 0 h 42"/>
                <a:gd name="T2" fmla="*/ 0 w 47"/>
                <a:gd name="T3" fmla="*/ 42 h 42"/>
                <a:gd name="T4" fmla="*/ 47 w 47"/>
                <a:gd name="T5" fmla="*/ 35 h 42"/>
                <a:gd name="T6" fmla="*/ 26 w 47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2">
                  <a:moveTo>
                    <a:pt x="26" y="0"/>
                  </a:moveTo>
                  <a:lnTo>
                    <a:pt x="0" y="42"/>
                  </a:lnTo>
                  <a:lnTo>
                    <a:pt x="47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6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9240838" y="3411538"/>
              <a:ext cx="95250" cy="82550"/>
            </a:xfrm>
            <a:custGeom>
              <a:avLst/>
              <a:gdLst>
                <a:gd name="T0" fmla="*/ 0 w 60"/>
                <a:gd name="T1" fmla="*/ 0 h 52"/>
                <a:gd name="T2" fmla="*/ 31 w 60"/>
                <a:gd name="T3" fmla="*/ 52 h 52"/>
                <a:gd name="T4" fmla="*/ 60 w 60"/>
                <a:gd name="T5" fmla="*/ 27 h 52"/>
                <a:gd name="T6" fmla="*/ 0 w 6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2">
                  <a:moveTo>
                    <a:pt x="0" y="0"/>
                  </a:moveTo>
                  <a:lnTo>
                    <a:pt x="31" y="52"/>
                  </a:lnTo>
                  <a:lnTo>
                    <a:pt x="6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51" name="组合 6350"/>
          <p:cNvGrpSpPr/>
          <p:nvPr/>
        </p:nvGrpSpPr>
        <p:grpSpPr>
          <a:xfrm>
            <a:off x="9431338" y="5468938"/>
            <a:ext cx="1784349" cy="1023937"/>
            <a:chOff x="9431338" y="5468938"/>
            <a:chExt cx="1784349" cy="102393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9431338" y="5711825"/>
              <a:ext cx="1784349" cy="757238"/>
            </a:xfrm>
            <a:custGeom>
              <a:avLst/>
              <a:gdLst>
                <a:gd name="T0" fmla="*/ 773 w 821"/>
                <a:gd name="T1" fmla="*/ 165 h 348"/>
                <a:gd name="T2" fmla="*/ 813 w 821"/>
                <a:gd name="T3" fmla="*/ 94 h 348"/>
                <a:gd name="T4" fmla="*/ 699 w 821"/>
                <a:gd name="T5" fmla="*/ 2 h 348"/>
                <a:gd name="T6" fmla="*/ 593 w 821"/>
                <a:gd name="T7" fmla="*/ 76 h 348"/>
                <a:gd name="T8" fmla="*/ 593 w 821"/>
                <a:gd name="T9" fmla="*/ 76 h 348"/>
                <a:gd name="T10" fmla="*/ 224 w 821"/>
                <a:gd name="T11" fmla="*/ 86 h 348"/>
                <a:gd name="T12" fmla="*/ 224 w 821"/>
                <a:gd name="T13" fmla="*/ 86 h 348"/>
                <a:gd name="T14" fmla="*/ 97 w 821"/>
                <a:gd name="T15" fmla="*/ 19 h 348"/>
                <a:gd name="T16" fmla="*/ 6 w 821"/>
                <a:gd name="T17" fmla="*/ 98 h 348"/>
                <a:gd name="T18" fmla="*/ 48 w 821"/>
                <a:gd name="T19" fmla="*/ 183 h 348"/>
                <a:gd name="T20" fmla="*/ 48 w 821"/>
                <a:gd name="T21" fmla="*/ 183 h 348"/>
                <a:gd name="T22" fmla="*/ 8 w 821"/>
                <a:gd name="T23" fmla="*/ 254 h 348"/>
                <a:gd name="T24" fmla="*/ 123 w 821"/>
                <a:gd name="T25" fmla="*/ 346 h 348"/>
                <a:gd name="T26" fmla="*/ 229 w 821"/>
                <a:gd name="T27" fmla="*/ 272 h 348"/>
                <a:gd name="T28" fmla="*/ 229 w 821"/>
                <a:gd name="T29" fmla="*/ 272 h 348"/>
                <a:gd name="T30" fmla="*/ 597 w 821"/>
                <a:gd name="T31" fmla="*/ 262 h 348"/>
                <a:gd name="T32" fmla="*/ 597 w 821"/>
                <a:gd name="T33" fmla="*/ 262 h 348"/>
                <a:gd name="T34" fmla="*/ 725 w 821"/>
                <a:gd name="T35" fmla="*/ 329 h 348"/>
                <a:gd name="T36" fmla="*/ 816 w 821"/>
                <a:gd name="T37" fmla="*/ 250 h 348"/>
                <a:gd name="T38" fmla="*/ 773 w 821"/>
                <a:gd name="T39" fmla="*/ 165 h 348"/>
                <a:gd name="T40" fmla="*/ 773 w 821"/>
                <a:gd name="T41" fmla="*/ 16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348">
                  <a:moveTo>
                    <a:pt x="773" y="165"/>
                  </a:moveTo>
                  <a:cubicBezTo>
                    <a:pt x="797" y="148"/>
                    <a:pt x="813" y="122"/>
                    <a:pt x="813" y="94"/>
                  </a:cubicBezTo>
                  <a:cubicBezTo>
                    <a:pt x="813" y="42"/>
                    <a:pt x="761" y="0"/>
                    <a:pt x="699" y="2"/>
                  </a:cubicBezTo>
                  <a:cubicBezTo>
                    <a:pt x="646" y="4"/>
                    <a:pt x="603" y="35"/>
                    <a:pt x="593" y="76"/>
                  </a:cubicBezTo>
                  <a:cubicBezTo>
                    <a:pt x="593" y="76"/>
                    <a:pt x="593" y="76"/>
                    <a:pt x="593" y="7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10" y="41"/>
                    <a:pt x="157" y="10"/>
                    <a:pt x="97" y="19"/>
                  </a:cubicBezTo>
                  <a:cubicBezTo>
                    <a:pt x="49" y="26"/>
                    <a:pt x="12" y="58"/>
                    <a:pt x="6" y="98"/>
                  </a:cubicBezTo>
                  <a:cubicBezTo>
                    <a:pt x="0" y="133"/>
                    <a:pt x="18" y="164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24" y="200"/>
                    <a:pt x="9" y="226"/>
                    <a:pt x="8" y="254"/>
                  </a:cubicBezTo>
                  <a:cubicBezTo>
                    <a:pt x="8" y="306"/>
                    <a:pt x="60" y="348"/>
                    <a:pt x="123" y="346"/>
                  </a:cubicBezTo>
                  <a:cubicBezTo>
                    <a:pt x="175" y="344"/>
                    <a:pt x="218" y="313"/>
                    <a:pt x="229" y="272"/>
                  </a:cubicBezTo>
                  <a:cubicBezTo>
                    <a:pt x="229" y="272"/>
                    <a:pt x="229" y="272"/>
                    <a:pt x="229" y="272"/>
                  </a:cubicBezTo>
                  <a:cubicBezTo>
                    <a:pt x="597" y="262"/>
                    <a:pt x="597" y="262"/>
                    <a:pt x="597" y="262"/>
                  </a:cubicBezTo>
                  <a:cubicBezTo>
                    <a:pt x="597" y="262"/>
                    <a:pt x="597" y="262"/>
                    <a:pt x="597" y="262"/>
                  </a:cubicBezTo>
                  <a:cubicBezTo>
                    <a:pt x="611" y="307"/>
                    <a:pt x="665" y="338"/>
                    <a:pt x="725" y="329"/>
                  </a:cubicBezTo>
                  <a:cubicBezTo>
                    <a:pt x="772" y="322"/>
                    <a:pt x="809" y="290"/>
                    <a:pt x="816" y="250"/>
                  </a:cubicBezTo>
                  <a:cubicBezTo>
                    <a:pt x="821" y="215"/>
                    <a:pt x="803" y="184"/>
                    <a:pt x="773" y="165"/>
                  </a:cubicBezTo>
                  <a:cubicBezTo>
                    <a:pt x="773" y="165"/>
                    <a:pt x="773" y="165"/>
                    <a:pt x="773" y="165"/>
                  </a:cubicBez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9444038" y="6197600"/>
              <a:ext cx="1755775" cy="295275"/>
            </a:xfrm>
            <a:custGeom>
              <a:avLst/>
              <a:gdLst>
                <a:gd name="T0" fmla="*/ 808 w 808"/>
                <a:gd name="T1" fmla="*/ 17 h 136"/>
                <a:gd name="T2" fmla="*/ 719 w 808"/>
                <a:gd name="T3" fmla="*/ 102 h 136"/>
                <a:gd name="T4" fmla="*/ 592 w 808"/>
                <a:gd name="T5" fmla="*/ 21 h 136"/>
                <a:gd name="T6" fmla="*/ 592 w 808"/>
                <a:gd name="T7" fmla="*/ 21 h 136"/>
                <a:gd name="T8" fmla="*/ 223 w 808"/>
                <a:gd name="T9" fmla="*/ 30 h 136"/>
                <a:gd name="T10" fmla="*/ 223 w 808"/>
                <a:gd name="T11" fmla="*/ 30 h 136"/>
                <a:gd name="T12" fmla="*/ 117 w 808"/>
                <a:gd name="T13" fmla="*/ 119 h 136"/>
                <a:gd name="T14" fmla="*/ 3 w 808"/>
                <a:gd name="T15" fmla="*/ 7 h 136"/>
                <a:gd name="T16" fmla="*/ 3 w 808"/>
                <a:gd name="T17" fmla="*/ 0 h 136"/>
                <a:gd name="T18" fmla="*/ 0 w 808"/>
                <a:gd name="T19" fmla="*/ 23 h 136"/>
                <a:gd name="T20" fmla="*/ 115 w 808"/>
                <a:gd name="T21" fmla="*/ 134 h 136"/>
                <a:gd name="T22" fmla="*/ 221 w 808"/>
                <a:gd name="T23" fmla="*/ 46 h 136"/>
                <a:gd name="T24" fmla="*/ 221 w 808"/>
                <a:gd name="T25" fmla="*/ 46 h 136"/>
                <a:gd name="T26" fmla="*/ 590 w 808"/>
                <a:gd name="T27" fmla="*/ 36 h 136"/>
                <a:gd name="T28" fmla="*/ 590 w 808"/>
                <a:gd name="T29" fmla="*/ 36 h 136"/>
                <a:gd name="T30" fmla="*/ 717 w 808"/>
                <a:gd name="T31" fmla="*/ 117 h 136"/>
                <a:gd name="T32" fmla="*/ 808 w 808"/>
                <a:gd name="T33" fmla="*/ 23 h 136"/>
                <a:gd name="T34" fmla="*/ 808 w 808"/>
                <a:gd name="T35" fmla="*/ 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8" h="136">
                  <a:moveTo>
                    <a:pt x="808" y="17"/>
                  </a:moveTo>
                  <a:cubicBezTo>
                    <a:pt x="799" y="60"/>
                    <a:pt x="764" y="95"/>
                    <a:pt x="719" y="102"/>
                  </a:cubicBezTo>
                  <a:cubicBezTo>
                    <a:pt x="659" y="113"/>
                    <a:pt x="606" y="75"/>
                    <a:pt x="592" y="21"/>
                  </a:cubicBezTo>
                  <a:cubicBezTo>
                    <a:pt x="592" y="21"/>
                    <a:pt x="592" y="21"/>
                    <a:pt x="592" y="21"/>
                  </a:cubicBezTo>
                  <a:cubicBezTo>
                    <a:pt x="223" y="30"/>
                    <a:pt x="223" y="30"/>
                    <a:pt x="223" y="30"/>
                  </a:cubicBezTo>
                  <a:cubicBezTo>
                    <a:pt x="223" y="30"/>
                    <a:pt x="223" y="30"/>
                    <a:pt x="223" y="30"/>
                  </a:cubicBezTo>
                  <a:cubicBezTo>
                    <a:pt x="213" y="80"/>
                    <a:pt x="170" y="117"/>
                    <a:pt x="117" y="119"/>
                  </a:cubicBezTo>
                  <a:cubicBezTo>
                    <a:pt x="55" y="121"/>
                    <a:pt x="2" y="70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  <a:cubicBezTo>
                    <a:pt x="1" y="7"/>
                    <a:pt x="0" y="15"/>
                    <a:pt x="0" y="23"/>
                  </a:cubicBezTo>
                  <a:cubicBezTo>
                    <a:pt x="0" y="85"/>
                    <a:pt x="53" y="136"/>
                    <a:pt x="115" y="134"/>
                  </a:cubicBezTo>
                  <a:cubicBezTo>
                    <a:pt x="168" y="133"/>
                    <a:pt x="211" y="95"/>
                    <a:pt x="221" y="46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604" y="90"/>
                    <a:pt x="657" y="128"/>
                    <a:pt x="717" y="117"/>
                  </a:cubicBezTo>
                  <a:cubicBezTo>
                    <a:pt x="765" y="109"/>
                    <a:pt x="802" y="70"/>
                    <a:pt x="808" y="23"/>
                  </a:cubicBezTo>
                  <a:cubicBezTo>
                    <a:pt x="808" y="21"/>
                    <a:pt x="808" y="19"/>
                    <a:pt x="808" y="17"/>
                  </a:cubicBezTo>
                  <a:close/>
                </a:path>
              </a:pathLst>
            </a:custGeom>
            <a:solidFill>
              <a:srgbClr val="B5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1" name="Freeform 7"/>
            <p:cNvSpPr>
              <a:spLocks/>
            </p:cNvSpPr>
            <p:nvPr/>
          </p:nvSpPr>
          <p:spPr bwMode="auto">
            <a:xfrm>
              <a:off x="9698038" y="5992813"/>
              <a:ext cx="298450" cy="300038"/>
            </a:xfrm>
            <a:custGeom>
              <a:avLst/>
              <a:gdLst>
                <a:gd name="T0" fmla="*/ 1 w 137"/>
                <a:gd name="T1" fmla="*/ 138 h 138"/>
                <a:gd name="T2" fmla="*/ 137 w 137"/>
                <a:gd name="T3" fmla="*/ 130 h 138"/>
                <a:gd name="T4" fmla="*/ 136 w 137"/>
                <a:gd name="T5" fmla="*/ 111 h 138"/>
                <a:gd name="T6" fmla="*/ 78 w 137"/>
                <a:gd name="T7" fmla="*/ 115 h 138"/>
                <a:gd name="T8" fmla="*/ 77 w 137"/>
                <a:gd name="T9" fmla="*/ 88 h 138"/>
                <a:gd name="T10" fmla="*/ 120 w 137"/>
                <a:gd name="T11" fmla="*/ 86 h 138"/>
                <a:gd name="T12" fmla="*/ 119 w 137"/>
                <a:gd name="T13" fmla="*/ 67 h 138"/>
                <a:gd name="T14" fmla="*/ 75 w 137"/>
                <a:gd name="T15" fmla="*/ 70 h 138"/>
                <a:gd name="T16" fmla="*/ 74 w 137"/>
                <a:gd name="T17" fmla="*/ 45 h 138"/>
                <a:gd name="T18" fmla="*/ 124 w 137"/>
                <a:gd name="T19" fmla="*/ 42 h 138"/>
                <a:gd name="T20" fmla="*/ 123 w 137"/>
                <a:gd name="T21" fmla="*/ 23 h 138"/>
                <a:gd name="T22" fmla="*/ 64 w 137"/>
                <a:gd name="T23" fmla="*/ 27 h 138"/>
                <a:gd name="T24" fmla="*/ 77 w 137"/>
                <a:gd name="T25" fmla="*/ 19 h 138"/>
                <a:gd name="T26" fmla="*/ 63 w 137"/>
                <a:gd name="T27" fmla="*/ 0 h 138"/>
                <a:gd name="T28" fmla="*/ 45 w 137"/>
                <a:gd name="T29" fmla="*/ 9 h 138"/>
                <a:gd name="T30" fmla="*/ 56 w 137"/>
                <a:gd name="T31" fmla="*/ 27 h 138"/>
                <a:gd name="T32" fmla="*/ 2 w 137"/>
                <a:gd name="T33" fmla="*/ 30 h 138"/>
                <a:gd name="T34" fmla="*/ 3 w 137"/>
                <a:gd name="T35" fmla="*/ 49 h 138"/>
                <a:gd name="T36" fmla="*/ 53 w 137"/>
                <a:gd name="T37" fmla="*/ 46 h 138"/>
                <a:gd name="T38" fmla="*/ 54 w 137"/>
                <a:gd name="T39" fmla="*/ 71 h 138"/>
                <a:gd name="T40" fmla="*/ 12 w 137"/>
                <a:gd name="T41" fmla="*/ 74 h 138"/>
                <a:gd name="T42" fmla="*/ 13 w 137"/>
                <a:gd name="T43" fmla="*/ 92 h 138"/>
                <a:gd name="T44" fmla="*/ 56 w 137"/>
                <a:gd name="T45" fmla="*/ 90 h 138"/>
                <a:gd name="T46" fmla="*/ 57 w 137"/>
                <a:gd name="T47" fmla="*/ 116 h 138"/>
                <a:gd name="T48" fmla="*/ 0 w 137"/>
                <a:gd name="T49" fmla="*/ 119 h 138"/>
                <a:gd name="T50" fmla="*/ 1 w 137"/>
                <a:gd name="T5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7" h="138">
                  <a:moveTo>
                    <a:pt x="1" y="138"/>
                  </a:moveTo>
                  <a:cubicBezTo>
                    <a:pt x="137" y="130"/>
                    <a:pt x="137" y="130"/>
                    <a:pt x="137" y="130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2" y="12"/>
                    <a:pt x="68" y="6"/>
                    <a:pt x="63" y="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15"/>
                    <a:pt x="53" y="21"/>
                    <a:pt x="56" y="2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138"/>
                    <a:pt x="1" y="138"/>
                    <a:pt x="1" y="138"/>
                  </a:cubicBezTo>
                  <a:close/>
                </a:path>
              </a:pathLst>
            </a:custGeom>
            <a:solidFill>
              <a:srgbClr val="FFFFFF"/>
            </a:solidFill>
            <a:ln w="69850" cap="flat">
              <a:solidFill>
                <a:srgbClr val="D045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2" name="Freeform 8"/>
            <p:cNvSpPr>
              <a:spLocks noEditPoints="1"/>
            </p:cNvSpPr>
            <p:nvPr/>
          </p:nvSpPr>
          <p:spPr bwMode="auto">
            <a:xfrm>
              <a:off x="9969500" y="5981700"/>
              <a:ext cx="311150" cy="300038"/>
            </a:xfrm>
            <a:custGeom>
              <a:avLst/>
              <a:gdLst>
                <a:gd name="T0" fmla="*/ 77 w 143"/>
                <a:gd name="T1" fmla="*/ 90 h 138"/>
                <a:gd name="T2" fmla="*/ 73 w 143"/>
                <a:gd name="T3" fmla="*/ 22 h 138"/>
                <a:gd name="T4" fmla="*/ 111 w 143"/>
                <a:gd name="T5" fmla="*/ 19 h 138"/>
                <a:gd name="T6" fmla="*/ 115 w 143"/>
                <a:gd name="T7" fmla="*/ 87 h 138"/>
                <a:gd name="T8" fmla="*/ 133 w 143"/>
                <a:gd name="T9" fmla="*/ 86 h 138"/>
                <a:gd name="T10" fmla="*/ 128 w 143"/>
                <a:gd name="T11" fmla="*/ 0 h 138"/>
                <a:gd name="T12" fmla="*/ 53 w 143"/>
                <a:gd name="T13" fmla="*/ 4 h 138"/>
                <a:gd name="T14" fmla="*/ 59 w 143"/>
                <a:gd name="T15" fmla="*/ 91 h 138"/>
                <a:gd name="T16" fmla="*/ 77 w 143"/>
                <a:gd name="T17" fmla="*/ 90 h 138"/>
                <a:gd name="T18" fmla="*/ 1 w 143"/>
                <a:gd name="T19" fmla="*/ 46 h 138"/>
                <a:gd name="T20" fmla="*/ 22 w 143"/>
                <a:gd name="T21" fmla="*/ 80 h 138"/>
                <a:gd name="T22" fmla="*/ 3 w 143"/>
                <a:gd name="T23" fmla="*/ 112 h 138"/>
                <a:gd name="T24" fmla="*/ 14 w 143"/>
                <a:gd name="T25" fmla="*/ 130 h 138"/>
                <a:gd name="T26" fmla="*/ 33 w 143"/>
                <a:gd name="T27" fmla="*/ 99 h 138"/>
                <a:gd name="T28" fmla="*/ 43 w 143"/>
                <a:gd name="T29" fmla="*/ 118 h 138"/>
                <a:gd name="T30" fmla="*/ 58 w 143"/>
                <a:gd name="T31" fmla="*/ 107 h 138"/>
                <a:gd name="T32" fmla="*/ 41 w 143"/>
                <a:gd name="T33" fmla="*/ 78 h 138"/>
                <a:gd name="T34" fmla="*/ 49 w 143"/>
                <a:gd name="T35" fmla="*/ 11 h 138"/>
                <a:gd name="T36" fmla="*/ 0 w 143"/>
                <a:gd name="T37" fmla="*/ 14 h 138"/>
                <a:gd name="T38" fmla="*/ 1 w 143"/>
                <a:gd name="T39" fmla="*/ 32 h 138"/>
                <a:gd name="T40" fmla="*/ 32 w 143"/>
                <a:gd name="T41" fmla="*/ 30 h 138"/>
                <a:gd name="T42" fmla="*/ 29 w 143"/>
                <a:gd name="T43" fmla="*/ 59 h 138"/>
                <a:gd name="T44" fmla="*/ 15 w 143"/>
                <a:gd name="T45" fmla="*/ 38 h 138"/>
                <a:gd name="T46" fmla="*/ 1 w 143"/>
                <a:gd name="T47" fmla="*/ 46 h 138"/>
                <a:gd name="T48" fmla="*/ 124 w 143"/>
                <a:gd name="T49" fmla="*/ 112 h 138"/>
                <a:gd name="T50" fmla="*/ 119 w 143"/>
                <a:gd name="T51" fmla="*/ 115 h 138"/>
                <a:gd name="T52" fmla="*/ 113 w 143"/>
                <a:gd name="T53" fmla="*/ 109 h 138"/>
                <a:gd name="T54" fmla="*/ 111 w 143"/>
                <a:gd name="T55" fmla="*/ 78 h 138"/>
                <a:gd name="T56" fmla="*/ 101 w 143"/>
                <a:gd name="T57" fmla="*/ 78 h 138"/>
                <a:gd name="T58" fmla="*/ 102 w 143"/>
                <a:gd name="T59" fmla="*/ 29 h 138"/>
                <a:gd name="T60" fmla="*/ 83 w 143"/>
                <a:gd name="T61" fmla="*/ 30 h 138"/>
                <a:gd name="T62" fmla="*/ 80 w 143"/>
                <a:gd name="T63" fmla="*/ 89 h 138"/>
                <a:gd name="T64" fmla="*/ 47 w 143"/>
                <a:gd name="T65" fmla="*/ 122 h 138"/>
                <a:gd name="T66" fmla="*/ 61 w 143"/>
                <a:gd name="T67" fmla="*/ 138 h 138"/>
                <a:gd name="T68" fmla="*/ 95 w 143"/>
                <a:gd name="T69" fmla="*/ 101 h 138"/>
                <a:gd name="T70" fmla="*/ 96 w 143"/>
                <a:gd name="T71" fmla="*/ 116 h 138"/>
                <a:gd name="T72" fmla="*/ 114 w 143"/>
                <a:gd name="T73" fmla="*/ 132 h 138"/>
                <a:gd name="T74" fmla="*/ 124 w 143"/>
                <a:gd name="T75" fmla="*/ 131 h 138"/>
                <a:gd name="T76" fmla="*/ 136 w 143"/>
                <a:gd name="T77" fmla="*/ 127 h 138"/>
                <a:gd name="T78" fmla="*/ 143 w 143"/>
                <a:gd name="T79" fmla="*/ 98 h 138"/>
                <a:gd name="T80" fmla="*/ 125 w 143"/>
                <a:gd name="T81" fmla="*/ 92 h 138"/>
                <a:gd name="T82" fmla="*/ 124 w 143"/>
                <a:gd name="T83" fmla="*/ 1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38">
                  <a:moveTo>
                    <a:pt x="77" y="90"/>
                  </a:moveTo>
                  <a:cubicBezTo>
                    <a:pt x="73" y="22"/>
                    <a:pt x="73" y="22"/>
                    <a:pt x="73" y="22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77" y="90"/>
                    <a:pt x="77" y="90"/>
                    <a:pt x="77" y="90"/>
                  </a:cubicBezTo>
                  <a:close/>
                  <a:moveTo>
                    <a:pt x="1" y="46"/>
                  </a:moveTo>
                  <a:cubicBezTo>
                    <a:pt x="9" y="58"/>
                    <a:pt x="15" y="69"/>
                    <a:pt x="22" y="80"/>
                  </a:cubicBezTo>
                  <a:cubicBezTo>
                    <a:pt x="17" y="91"/>
                    <a:pt x="11" y="102"/>
                    <a:pt x="3" y="112"/>
                  </a:cubicBezTo>
                  <a:cubicBezTo>
                    <a:pt x="7" y="118"/>
                    <a:pt x="11" y="124"/>
                    <a:pt x="14" y="130"/>
                  </a:cubicBezTo>
                  <a:cubicBezTo>
                    <a:pt x="21" y="120"/>
                    <a:pt x="28" y="110"/>
                    <a:pt x="33" y="99"/>
                  </a:cubicBezTo>
                  <a:cubicBezTo>
                    <a:pt x="36" y="106"/>
                    <a:pt x="40" y="112"/>
                    <a:pt x="43" y="118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7" y="58"/>
                    <a:pt x="50" y="35"/>
                    <a:pt x="49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40"/>
                    <a:pt x="31" y="50"/>
                    <a:pt x="29" y="5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24" y="112"/>
                  </a:moveTo>
                  <a:cubicBezTo>
                    <a:pt x="123" y="114"/>
                    <a:pt x="121" y="115"/>
                    <a:pt x="119" y="115"/>
                  </a:cubicBezTo>
                  <a:cubicBezTo>
                    <a:pt x="115" y="115"/>
                    <a:pt x="113" y="113"/>
                    <a:pt x="113" y="109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3" y="65"/>
                    <a:pt x="103" y="48"/>
                    <a:pt x="102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57"/>
                    <a:pt x="84" y="77"/>
                    <a:pt x="80" y="89"/>
                  </a:cubicBezTo>
                  <a:cubicBezTo>
                    <a:pt x="75" y="102"/>
                    <a:pt x="64" y="113"/>
                    <a:pt x="47" y="122"/>
                  </a:cubicBezTo>
                  <a:cubicBezTo>
                    <a:pt x="52" y="128"/>
                    <a:pt x="57" y="133"/>
                    <a:pt x="61" y="138"/>
                  </a:cubicBezTo>
                  <a:cubicBezTo>
                    <a:pt x="77" y="128"/>
                    <a:pt x="89" y="116"/>
                    <a:pt x="95" y="101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27"/>
                    <a:pt x="103" y="132"/>
                    <a:pt x="11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8" y="131"/>
                    <a:pt x="132" y="129"/>
                    <a:pt x="136" y="127"/>
                  </a:cubicBezTo>
                  <a:cubicBezTo>
                    <a:pt x="140" y="124"/>
                    <a:pt x="142" y="114"/>
                    <a:pt x="143" y="98"/>
                  </a:cubicBezTo>
                  <a:cubicBezTo>
                    <a:pt x="137" y="97"/>
                    <a:pt x="132" y="95"/>
                    <a:pt x="125" y="92"/>
                  </a:cubicBezTo>
                  <a:cubicBezTo>
                    <a:pt x="125" y="103"/>
                    <a:pt x="125" y="110"/>
                    <a:pt x="124" y="112"/>
                  </a:cubicBezTo>
                  <a:close/>
                </a:path>
              </a:pathLst>
            </a:custGeom>
            <a:solidFill>
              <a:srgbClr val="FFFFFF"/>
            </a:solidFill>
            <a:ln w="69850" cap="flat">
              <a:solidFill>
                <a:srgbClr val="D045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3" name="Freeform 9"/>
            <p:cNvSpPr>
              <a:spLocks noEditPoints="1"/>
            </p:cNvSpPr>
            <p:nvPr/>
          </p:nvSpPr>
          <p:spPr bwMode="auto">
            <a:xfrm>
              <a:off x="10266363" y="5964238"/>
              <a:ext cx="298450" cy="306388"/>
            </a:xfrm>
            <a:custGeom>
              <a:avLst/>
              <a:gdLst>
                <a:gd name="T0" fmla="*/ 27 w 138"/>
                <a:gd name="T1" fmla="*/ 122 h 141"/>
                <a:gd name="T2" fmla="*/ 42 w 138"/>
                <a:gd name="T3" fmla="*/ 134 h 141"/>
                <a:gd name="T4" fmla="*/ 55 w 138"/>
                <a:gd name="T5" fmla="*/ 119 h 141"/>
                <a:gd name="T6" fmla="*/ 59 w 138"/>
                <a:gd name="T7" fmla="*/ 136 h 141"/>
                <a:gd name="T8" fmla="*/ 80 w 138"/>
                <a:gd name="T9" fmla="*/ 134 h 141"/>
                <a:gd name="T10" fmla="*/ 92 w 138"/>
                <a:gd name="T11" fmla="*/ 129 h 141"/>
                <a:gd name="T12" fmla="*/ 95 w 138"/>
                <a:gd name="T13" fmla="*/ 115 h 141"/>
                <a:gd name="T14" fmla="*/ 94 w 138"/>
                <a:gd name="T15" fmla="*/ 88 h 141"/>
                <a:gd name="T16" fmla="*/ 127 w 138"/>
                <a:gd name="T17" fmla="*/ 86 h 141"/>
                <a:gd name="T18" fmla="*/ 123 w 138"/>
                <a:gd name="T19" fmla="*/ 27 h 141"/>
                <a:gd name="T20" fmla="*/ 79 w 138"/>
                <a:gd name="T21" fmla="*/ 30 h 141"/>
                <a:gd name="T22" fmla="*/ 83 w 138"/>
                <a:gd name="T23" fmla="*/ 19 h 141"/>
                <a:gd name="T24" fmla="*/ 131 w 138"/>
                <a:gd name="T25" fmla="*/ 16 h 141"/>
                <a:gd name="T26" fmla="*/ 130 w 138"/>
                <a:gd name="T27" fmla="*/ 0 h 141"/>
                <a:gd name="T28" fmla="*/ 6 w 138"/>
                <a:gd name="T29" fmla="*/ 7 h 141"/>
                <a:gd name="T30" fmla="*/ 10 w 138"/>
                <a:gd name="T31" fmla="*/ 63 h 141"/>
                <a:gd name="T32" fmla="*/ 0 w 138"/>
                <a:gd name="T33" fmla="*/ 128 h 141"/>
                <a:gd name="T34" fmla="*/ 16 w 138"/>
                <a:gd name="T35" fmla="*/ 141 h 141"/>
                <a:gd name="T36" fmla="*/ 29 w 138"/>
                <a:gd name="T37" fmla="*/ 64 h 141"/>
                <a:gd name="T38" fmla="*/ 26 w 138"/>
                <a:gd name="T39" fmla="*/ 22 h 141"/>
                <a:gd name="T40" fmla="*/ 63 w 138"/>
                <a:gd name="T41" fmla="*/ 20 h 141"/>
                <a:gd name="T42" fmla="*/ 59 w 138"/>
                <a:gd name="T43" fmla="*/ 31 h 141"/>
                <a:gd name="T44" fmla="*/ 36 w 138"/>
                <a:gd name="T45" fmla="*/ 33 h 141"/>
                <a:gd name="T46" fmla="*/ 39 w 138"/>
                <a:gd name="T47" fmla="*/ 91 h 141"/>
                <a:gd name="T48" fmla="*/ 74 w 138"/>
                <a:gd name="T49" fmla="*/ 89 h 141"/>
                <a:gd name="T50" fmla="*/ 76 w 138"/>
                <a:gd name="T51" fmla="*/ 111 h 141"/>
                <a:gd name="T52" fmla="*/ 69 w 138"/>
                <a:gd name="T53" fmla="*/ 118 h 141"/>
                <a:gd name="T54" fmla="*/ 55 w 138"/>
                <a:gd name="T55" fmla="*/ 118 h 141"/>
                <a:gd name="T56" fmla="*/ 67 w 138"/>
                <a:gd name="T57" fmla="*/ 102 h 141"/>
                <a:gd name="T58" fmla="*/ 51 w 138"/>
                <a:gd name="T59" fmla="*/ 92 h 141"/>
                <a:gd name="T60" fmla="*/ 27 w 138"/>
                <a:gd name="T61" fmla="*/ 122 h 141"/>
                <a:gd name="T62" fmla="*/ 27 w 138"/>
                <a:gd name="T63" fmla="*/ 122 h 141"/>
                <a:gd name="T64" fmla="*/ 106 w 138"/>
                <a:gd name="T65" fmla="*/ 51 h 141"/>
                <a:gd name="T66" fmla="*/ 56 w 138"/>
                <a:gd name="T67" fmla="*/ 54 h 141"/>
                <a:gd name="T68" fmla="*/ 55 w 138"/>
                <a:gd name="T69" fmla="*/ 46 h 141"/>
                <a:gd name="T70" fmla="*/ 106 w 138"/>
                <a:gd name="T71" fmla="*/ 43 h 141"/>
                <a:gd name="T72" fmla="*/ 106 w 138"/>
                <a:gd name="T73" fmla="*/ 51 h 141"/>
                <a:gd name="T74" fmla="*/ 57 w 138"/>
                <a:gd name="T75" fmla="*/ 76 h 141"/>
                <a:gd name="T76" fmla="*/ 56 w 138"/>
                <a:gd name="T77" fmla="*/ 67 h 141"/>
                <a:gd name="T78" fmla="*/ 107 w 138"/>
                <a:gd name="T79" fmla="*/ 64 h 141"/>
                <a:gd name="T80" fmla="*/ 108 w 138"/>
                <a:gd name="T81" fmla="*/ 73 h 141"/>
                <a:gd name="T82" fmla="*/ 57 w 138"/>
                <a:gd name="T83" fmla="*/ 76 h 141"/>
                <a:gd name="T84" fmla="*/ 97 w 138"/>
                <a:gd name="T85" fmla="*/ 99 h 141"/>
                <a:gd name="T86" fmla="*/ 123 w 138"/>
                <a:gd name="T87" fmla="*/ 128 h 141"/>
                <a:gd name="T88" fmla="*/ 138 w 138"/>
                <a:gd name="T89" fmla="*/ 116 h 141"/>
                <a:gd name="T90" fmla="*/ 111 w 138"/>
                <a:gd name="T91" fmla="*/ 88 h 141"/>
                <a:gd name="T92" fmla="*/ 97 w 138"/>
                <a:gd name="T93" fmla="*/ 9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8" h="141">
                  <a:moveTo>
                    <a:pt x="27" y="122"/>
                  </a:moveTo>
                  <a:cubicBezTo>
                    <a:pt x="42" y="134"/>
                    <a:pt x="42" y="134"/>
                    <a:pt x="42" y="134"/>
                  </a:cubicBezTo>
                  <a:cubicBezTo>
                    <a:pt x="46" y="129"/>
                    <a:pt x="50" y="124"/>
                    <a:pt x="55" y="119"/>
                  </a:cubicBezTo>
                  <a:cubicBezTo>
                    <a:pt x="56" y="124"/>
                    <a:pt x="58" y="130"/>
                    <a:pt x="59" y="136"/>
                  </a:cubicBezTo>
                  <a:cubicBezTo>
                    <a:pt x="67" y="136"/>
                    <a:pt x="74" y="135"/>
                    <a:pt x="80" y="134"/>
                  </a:cubicBezTo>
                  <a:cubicBezTo>
                    <a:pt x="85" y="134"/>
                    <a:pt x="90" y="132"/>
                    <a:pt x="92" y="129"/>
                  </a:cubicBezTo>
                  <a:cubicBezTo>
                    <a:pt x="95" y="126"/>
                    <a:pt x="96" y="121"/>
                    <a:pt x="95" y="115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6"/>
                    <a:pt x="82" y="23"/>
                    <a:pt x="83" y="19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93"/>
                    <a:pt x="8" y="115"/>
                    <a:pt x="0" y="128"/>
                  </a:cubicBezTo>
                  <a:cubicBezTo>
                    <a:pt x="5" y="132"/>
                    <a:pt x="11" y="136"/>
                    <a:pt x="16" y="141"/>
                  </a:cubicBezTo>
                  <a:cubicBezTo>
                    <a:pt x="27" y="124"/>
                    <a:pt x="31" y="98"/>
                    <a:pt x="29" y="64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2" y="24"/>
                    <a:pt x="61" y="27"/>
                    <a:pt x="59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5"/>
                    <a:pt x="74" y="117"/>
                    <a:pt x="69" y="118"/>
                  </a:cubicBezTo>
                  <a:cubicBezTo>
                    <a:pt x="65" y="118"/>
                    <a:pt x="60" y="118"/>
                    <a:pt x="55" y="118"/>
                  </a:cubicBezTo>
                  <a:cubicBezTo>
                    <a:pt x="59" y="112"/>
                    <a:pt x="63" y="107"/>
                    <a:pt x="67" y="10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44" y="102"/>
                    <a:pt x="36" y="11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06" y="51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51"/>
                    <a:pt x="106" y="51"/>
                    <a:pt x="106" y="51"/>
                  </a:cubicBezTo>
                  <a:close/>
                  <a:moveTo>
                    <a:pt x="57" y="76"/>
                  </a:moveTo>
                  <a:cubicBezTo>
                    <a:pt x="56" y="67"/>
                    <a:pt x="56" y="67"/>
                    <a:pt x="56" y="67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7" y="76"/>
                    <a:pt x="57" y="76"/>
                    <a:pt x="57" y="76"/>
                  </a:cubicBezTo>
                  <a:close/>
                  <a:moveTo>
                    <a:pt x="97" y="99"/>
                  </a:moveTo>
                  <a:cubicBezTo>
                    <a:pt x="107" y="109"/>
                    <a:pt x="115" y="119"/>
                    <a:pt x="123" y="128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29" y="106"/>
                    <a:pt x="120" y="96"/>
                    <a:pt x="111" y="88"/>
                  </a:cubicBezTo>
                  <a:cubicBezTo>
                    <a:pt x="97" y="99"/>
                    <a:pt x="97" y="99"/>
                    <a:pt x="97" y="99"/>
                  </a:cubicBezTo>
                  <a:close/>
                </a:path>
              </a:pathLst>
            </a:custGeom>
            <a:solidFill>
              <a:srgbClr val="FFFFFF"/>
            </a:solidFill>
            <a:ln w="69850" cap="flat">
              <a:solidFill>
                <a:srgbClr val="D045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4" name="Freeform 10"/>
            <p:cNvSpPr>
              <a:spLocks noEditPoints="1"/>
            </p:cNvSpPr>
            <p:nvPr/>
          </p:nvSpPr>
          <p:spPr bwMode="auto">
            <a:xfrm>
              <a:off x="10550525" y="5948363"/>
              <a:ext cx="284162" cy="303213"/>
            </a:xfrm>
            <a:custGeom>
              <a:avLst/>
              <a:gdLst>
                <a:gd name="T0" fmla="*/ 28 w 131"/>
                <a:gd name="T1" fmla="*/ 138 h 139"/>
                <a:gd name="T2" fmla="*/ 27 w 131"/>
                <a:gd name="T3" fmla="*/ 131 h 139"/>
                <a:gd name="T4" fmla="*/ 111 w 131"/>
                <a:gd name="T5" fmla="*/ 126 h 139"/>
                <a:gd name="T6" fmla="*/ 112 w 131"/>
                <a:gd name="T7" fmla="*/ 133 h 139"/>
                <a:gd name="T8" fmla="*/ 131 w 131"/>
                <a:gd name="T9" fmla="*/ 132 h 139"/>
                <a:gd name="T10" fmla="*/ 123 w 131"/>
                <a:gd name="T11" fmla="*/ 0 h 139"/>
                <a:gd name="T12" fmla="*/ 0 w 131"/>
                <a:gd name="T13" fmla="*/ 7 h 139"/>
                <a:gd name="T14" fmla="*/ 8 w 131"/>
                <a:gd name="T15" fmla="*/ 139 h 139"/>
                <a:gd name="T16" fmla="*/ 28 w 131"/>
                <a:gd name="T17" fmla="*/ 138 h 139"/>
                <a:gd name="T18" fmla="*/ 110 w 131"/>
                <a:gd name="T19" fmla="*/ 108 h 139"/>
                <a:gd name="T20" fmla="*/ 26 w 131"/>
                <a:gd name="T21" fmla="*/ 113 h 139"/>
                <a:gd name="T22" fmla="*/ 21 w 131"/>
                <a:gd name="T23" fmla="*/ 24 h 139"/>
                <a:gd name="T24" fmla="*/ 105 w 131"/>
                <a:gd name="T25" fmla="*/ 19 h 139"/>
                <a:gd name="T26" fmla="*/ 110 w 131"/>
                <a:gd name="T27" fmla="*/ 108 h 139"/>
                <a:gd name="T28" fmla="*/ 54 w 131"/>
                <a:gd name="T29" fmla="*/ 43 h 139"/>
                <a:gd name="T30" fmla="*/ 26 w 131"/>
                <a:gd name="T31" fmla="*/ 45 h 139"/>
                <a:gd name="T32" fmla="*/ 28 w 131"/>
                <a:gd name="T33" fmla="*/ 62 h 139"/>
                <a:gd name="T34" fmla="*/ 54 w 131"/>
                <a:gd name="T35" fmla="*/ 61 h 139"/>
                <a:gd name="T36" fmla="*/ 26 w 131"/>
                <a:gd name="T37" fmla="*/ 92 h 139"/>
                <a:gd name="T38" fmla="*/ 38 w 131"/>
                <a:gd name="T39" fmla="*/ 109 h 139"/>
                <a:gd name="T40" fmla="*/ 66 w 131"/>
                <a:gd name="T41" fmla="*/ 84 h 139"/>
                <a:gd name="T42" fmla="*/ 95 w 131"/>
                <a:gd name="T43" fmla="*/ 106 h 139"/>
                <a:gd name="T44" fmla="*/ 107 w 131"/>
                <a:gd name="T45" fmla="*/ 88 h 139"/>
                <a:gd name="T46" fmla="*/ 72 w 131"/>
                <a:gd name="T47" fmla="*/ 67 h 139"/>
                <a:gd name="T48" fmla="*/ 73 w 131"/>
                <a:gd name="T49" fmla="*/ 60 h 139"/>
                <a:gd name="T50" fmla="*/ 103 w 131"/>
                <a:gd name="T51" fmla="*/ 58 h 139"/>
                <a:gd name="T52" fmla="*/ 102 w 131"/>
                <a:gd name="T53" fmla="*/ 40 h 139"/>
                <a:gd name="T54" fmla="*/ 74 w 131"/>
                <a:gd name="T55" fmla="*/ 42 h 139"/>
                <a:gd name="T56" fmla="*/ 73 w 131"/>
                <a:gd name="T57" fmla="*/ 24 h 139"/>
                <a:gd name="T58" fmla="*/ 54 w 131"/>
                <a:gd name="T59" fmla="*/ 25 h 139"/>
                <a:gd name="T60" fmla="*/ 54 w 131"/>
                <a:gd name="T61" fmla="*/ 43 h 139"/>
                <a:gd name="T62" fmla="*/ 54 w 131"/>
                <a:gd name="T63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9">
                  <a:moveTo>
                    <a:pt x="28" y="138"/>
                  </a:moveTo>
                  <a:cubicBezTo>
                    <a:pt x="27" y="131"/>
                    <a:pt x="27" y="131"/>
                    <a:pt x="27" y="131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28" y="138"/>
                    <a:pt x="28" y="138"/>
                    <a:pt x="28" y="138"/>
                  </a:cubicBezTo>
                  <a:close/>
                  <a:moveTo>
                    <a:pt x="110" y="108"/>
                  </a:moveTo>
                  <a:cubicBezTo>
                    <a:pt x="26" y="113"/>
                    <a:pt x="26" y="113"/>
                    <a:pt x="26" y="11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10" y="108"/>
                    <a:pt x="110" y="108"/>
                    <a:pt x="110" y="108"/>
                  </a:cubicBezTo>
                  <a:close/>
                  <a:moveTo>
                    <a:pt x="54" y="43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1" y="75"/>
                    <a:pt x="42" y="85"/>
                    <a:pt x="26" y="92"/>
                  </a:cubicBezTo>
                  <a:cubicBezTo>
                    <a:pt x="31" y="99"/>
                    <a:pt x="35" y="105"/>
                    <a:pt x="38" y="109"/>
                  </a:cubicBezTo>
                  <a:cubicBezTo>
                    <a:pt x="51" y="103"/>
                    <a:pt x="60" y="94"/>
                    <a:pt x="66" y="84"/>
                  </a:cubicBezTo>
                  <a:cubicBezTo>
                    <a:pt x="77" y="92"/>
                    <a:pt x="86" y="99"/>
                    <a:pt x="95" y="106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94" y="80"/>
                    <a:pt x="83" y="73"/>
                    <a:pt x="72" y="67"/>
                  </a:cubicBezTo>
                  <a:cubicBezTo>
                    <a:pt x="73" y="65"/>
                    <a:pt x="73" y="62"/>
                    <a:pt x="73" y="60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37"/>
                    <a:pt x="74" y="31"/>
                    <a:pt x="73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32"/>
                    <a:pt x="54" y="38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</a:path>
              </a:pathLst>
            </a:custGeom>
            <a:solidFill>
              <a:srgbClr val="FFFFFF"/>
            </a:solidFill>
            <a:ln w="69850" cap="flat">
              <a:solidFill>
                <a:srgbClr val="D045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5" name="Freeform 11"/>
            <p:cNvSpPr>
              <a:spLocks/>
            </p:cNvSpPr>
            <p:nvPr/>
          </p:nvSpPr>
          <p:spPr bwMode="auto">
            <a:xfrm>
              <a:off x="9713913" y="5970588"/>
              <a:ext cx="296862" cy="303213"/>
            </a:xfrm>
            <a:custGeom>
              <a:avLst/>
              <a:gdLst>
                <a:gd name="T0" fmla="*/ 1 w 137"/>
                <a:gd name="T1" fmla="*/ 139 h 139"/>
                <a:gd name="T2" fmla="*/ 137 w 137"/>
                <a:gd name="T3" fmla="*/ 131 h 139"/>
                <a:gd name="T4" fmla="*/ 136 w 137"/>
                <a:gd name="T5" fmla="*/ 112 h 139"/>
                <a:gd name="T6" fmla="*/ 79 w 137"/>
                <a:gd name="T7" fmla="*/ 115 h 139"/>
                <a:gd name="T8" fmla="*/ 77 w 137"/>
                <a:gd name="T9" fmla="*/ 89 h 139"/>
                <a:gd name="T10" fmla="*/ 121 w 137"/>
                <a:gd name="T11" fmla="*/ 86 h 139"/>
                <a:gd name="T12" fmla="*/ 120 w 137"/>
                <a:gd name="T13" fmla="*/ 68 h 139"/>
                <a:gd name="T14" fmla="*/ 76 w 137"/>
                <a:gd name="T15" fmla="*/ 71 h 139"/>
                <a:gd name="T16" fmla="*/ 74 w 137"/>
                <a:gd name="T17" fmla="*/ 45 h 139"/>
                <a:gd name="T18" fmla="*/ 125 w 137"/>
                <a:gd name="T19" fmla="*/ 42 h 139"/>
                <a:gd name="T20" fmla="*/ 123 w 137"/>
                <a:gd name="T21" fmla="*/ 24 h 139"/>
                <a:gd name="T22" fmla="*/ 64 w 137"/>
                <a:gd name="T23" fmla="*/ 27 h 139"/>
                <a:gd name="T24" fmla="*/ 77 w 137"/>
                <a:gd name="T25" fmla="*/ 20 h 139"/>
                <a:gd name="T26" fmla="*/ 64 w 137"/>
                <a:gd name="T27" fmla="*/ 0 h 139"/>
                <a:gd name="T28" fmla="*/ 45 w 137"/>
                <a:gd name="T29" fmla="*/ 10 h 139"/>
                <a:gd name="T30" fmla="*/ 57 w 137"/>
                <a:gd name="T31" fmla="*/ 28 h 139"/>
                <a:gd name="T32" fmla="*/ 3 w 137"/>
                <a:gd name="T33" fmla="*/ 31 h 139"/>
                <a:gd name="T34" fmla="*/ 4 w 137"/>
                <a:gd name="T35" fmla="*/ 50 h 139"/>
                <a:gd name="T36" fmla="*/ 53 w 137"/>
                <a:gd name="T37" fmla="*/ 47 h 139"/>
                <a:gd name="T38" fmla="*/ 55 w 137"/>
                <a:gd name="T39" fmla="*/ 72 h 139"/>
                <a:gd name="T40" fmla="*/ 12 w 137"/>
                <a:gd name="T41" fmla="*/ 75 h 139"/>
                <a:gd name="T42" fmla="*/ 13 w 137"/>
                <a:gd name="T43" fmla="*/ 93 h 139"/>
                <a:gd name="T44" fmla="*/ 56 w 137"/>
                <a:gd name="T45" fmla="*/ 90 h 139"/>
                <a:gd name="T46" fmla="*/ 58 w 137"/>
                <a:gd name="T47" fmla="*/ 116 h 139"/>
                <a:gd name="T48" fmla="*/ 0 w 137"/>
                <a:gd name="T49" fmla="*/ 120 h 139"/>
                <a:gd name="T50" fmla="*/ 1 w 137"/>
                <a:gd name="T5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7" h="139">
                  <a:moveTo>
                    <a:pt x="1" y="139"/>
                  </a:moveTo>
                  <a:cubicBezTo>
                    <a:pt x="137" y="131"/>
                    <a:pt x="137" y="131"/>
                    <a:pt x="137" y="13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3" y="13"/>
                    <a:pt x="68" y="6"/>
                    <a:pt x="64" y="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6"/>
                    <a:pt x="53" y="22"/>
                    <a:pt x="57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39"/>
                    <a:pt x="1" y="139"/>
                    <a:pt x="1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6" name="Freeform 12"/>
            <p:cNvSpPr>
              <a:spLocks noEditPoints="1"/>
            </p:cNvSpPr>
            <p:nvPr/>
          </p:nvSpPr>
          <p:spPr bwMode="auto">
            <a:xfrm>
              <a:off x="9985375" y="5961063"/>
              <a:ext cx="312737" cy="301625"/>
            </a:xfrm>
            <a:custGeom>
              <a:avLst/>
              <a:gdLst>
                <a:gd name="T0" fmla="*/ 78 w 144"/>
                <a:gd name="T1" fmla="*/ 89 h 138"/>
                <a:gd name="T2" fmla="*/ 74 w 144"/>
                <a:gd name="T3" fmla="*/ 21 h 138"/>
                <a:gd name="T4" fmla="*/ 111 w 144"/>
                <a:gd name="T5" fmla="*/ 19 h 138"/>
                <a:gd name="T6" fmla="*/ 115 w 144"/>
                <a:gd name="T7" fmla="*/ 86 h 138"/>
                <a:gd name="T8" fmla="*/ 134 w 144"/>
                <a:gd name="T9" fmla="*/ 85 h 138"/>
                <a:gd name="T10" fmla="*/ 129 w 144"/>
                <a:gd name="T11" fmla="*/ 0 h 138"/>
                <a:gd name="T12" fmla="*/ 54 w 144"/>
                <a:gd name="T13" fmla="*/ 4 h 138"/>
                <a:gd name="T14" fmla="*/ 59 w 144"/>
                <a:gd name="T15" fmla="*/ 91 h 138"/>
                <a:gd name="T16" fmla="*/ 78 w 144"/>
                <a:gd name="T17" fmla="*/ 89 h 138"/>
                <a:gd name="T18" fmla="*/ 2 w 144"/>
                <a:gd name="T19" fmla="*/ 46 h 138"/>
                <a:gd name="T20" fmla="*/ 22 w 144"/>
                <a:gd name="T21" fmla="*/ 80 h 138"/>
                <a:gd name="T22" fmla="*/ 3 w 144"/>
                <a:gd name="T23" fmla="*/ 112 h 138"/>
                <a:gd name="T24" fmla="*/ 14 w 144"/>
                <a:gd name="T25" fmla="*/ 129 h 138"/>
                <a:gd name="T26" fmla="*/ 33 w 144"/>
                <a:gd name="T27" fmla="*/ 98 h 138"/>
                <a:gd name="T28" fmla="*/ 44 w 144"/>
                <a:gd name="T29" fmla="*/ 118 h 138"/>
                <a:gd name="T30" fmla="*/ 59 w 144"/>
                <a:gd name="T31" fmla="*/ 107 h 138"/>
                <a:gd name="T32" fmla="*/ 41 w 144"/>
                <a:gd name="T33" fmla="*/ 78 h 138"/>
                <a:gd name="T34" fmla="*/ 50 w 144"/>
                <a:gd name="T35" fmla="*/ 11 h 138"/>
                <a:gd name="T36" fmla="*/ 0 w 144"/>
                <a:gd name="T37" fmla="*/ 14 h 138"/>
                <a:gd name="T38" fmla="*/ 1 w 144"/>
                <a:gd name="T39" fmla="*/ 31 h 138"/>
                <a:gd name="T40" fmla="*/ 33 w 144"/>
                <a:gd name="T41" fmla="*/ 29 h 138"/>
                <a:gd name="T42" fmla="*/ 29 w 144"/>
                <a:gd name="T43" fmla="*/ 59 h 138"/>
                <a:gd name="T44" fmla="*/ 16 w 144"/>
                <a:gd name="T45" fmla="*/ 38 h 138"/>
                <a:gd name="T46" fmla="*/ 2 w 144"/>
                <a:gd name="T47" fmla="*/ 46 h 138"/>
                <a:gd name="T48" fmla="*/ 124 w 144"/>
                <a:gd name="T49" fmla="*/ 111 h 138"/>
                <a:gd name="T50" fmla="*/ 119 w 144"/>
                <a:gd name="T51" fmla="*/ 114 h 138"/>
                <a:gd name="T52" fmla="*/ 113 w 144"/>
                <a:gd name="T53" fmla="*/ 108 h 138"/>
                <a:gd name="T54" fmla="*/ 111 w 144"/>
                <a:gd name="T55" fmla="*/ 77 h 138"/>
                <a:gd name="T56" fmla="*/ 102 w 144"/>
                <a:gd name="T57" fmla="*/ 78 h 138"/>
                <a:gd name="T58" fmla="*/ 102 w 144"/>
                <a:gd name="T59" fmla="*/ 28 h 138"/>
                <a:gd name="T60" fmla="*/ 84 w 144"/>
                <a:gd name="T61" fmla="*/ 29 h 138"/>
                <a:gd name="T62" fmla="*/ 80 w 144"/>
                <a:gd name="T63" fmla="*/ 89 h 138"/>
                <a:gd name="T64" fmla="*/ 47 w 144"/>
                <a:gd name="T65" fmla="*/ 122 h 138"/>
                <a:gd name="T66" fmla="*/ 61 w 144"/>
                <a:gd name="T67" fmla="*/ 138 h 138"/>
                <a:gd name="T68" fmla="*/ 95 w 144"/>
                <a:gd name="T69" fmla="*/ 101 h 138"/>
                <a:gd name="T70" fmla="*/ 96 w 144"/>
                <a:gd name="T71" fmla="*/ 115 h 138"/>
                <a:gd name="T72" fmla="*/ 114 w 144"/>
                <a:gd name="T73" fmla="*/ 131 h 138"/>
                <a:gd name="T74" fmla="*/ 125 w 144"/>
                <a:gd name="T75" fmla="*/ 131 h 138"/>
                <a:gd name="T76" fmla="*/ 136 w 144"/>
                <a:gd name="T77" fmla="*/ 126 h 138"/>
                <a:gd name="T78" fmla="*/ 144 w 144"/>
                <a:gd name="T79" fmla="*/ 98 h 138"/>
                <a:gd name="T80" fmla="*/ 126 w 144"/>
                <a:gd name="T81" fmla="*/ 92 h 138"/>
                <a:gd name="T82" fmla="*/ 124 w 144"/>
                <a:gd name="T83" fmla="*/ 1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38">
                  <a:moveTo>
                    <a:pt x="78" y="89"/>
                  </a:moveTo>
                  <a:cubicBezTo>
                    <a:pt x="74" y="21"/>
                    <a:pt x="74" y="21"/>
                    <a:pt x="74" y="21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78" y="89"/>
                    <a:pt x="78" y="89"/>
                    <a:pt x="78" y="89"/>
                  </a:cubicBezTo>
                  <a:close/>
                  <a:moveTo>
                    <a:pt x="2" y="46"/>
                  </a:moveTo>
                  <a:cubicBezTo>
                    <a:pt x="9" y="57"/>
                    <a:pt x="16" y="69"/>
                    <a:pt x="22" y="80"/>
                  </a:cubicBezTo>
                  <a:cubicBezTo>
                    <a:pt x="18" y="91"/>
                    <a:pt x="11" y="101"/>
                    <a:pt x="3" y="112"/>
                  </a:cubicBezTo>
                  <a:cubicBezTo>
                    <a:pt x="7" y="118"/>
                    <a:pt x="11" y="124"/>
                    <a:pt x="14" y="129"/>
                  </a:cubicBezTo>
                  <a:cubicBezTo>
                    <a:pt x="22" y="120"/>
                    <a:pt x="28" y="109"/>
                    <a:pt x="33" y="98"/>
                  </a:cubicBezTo>
                  <a:cubicBezTo>
                    <a:pt x="37" y="105"/>
                    <a:pt x="41" y="112"/>
                    <a:pt x="44" y="118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8" y="57"/>
                    <a:pt x="50" y="35"/>
                    <a:pt x="5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9"/>
                    <a:pt x="32" y="49"/>
                    <a:pt x="29" y="5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" y="46"/>
                    <a:pt x="2" y="46"/>
                    <a:pt x="2" y="46"/>
                  </a:cubicBezTo>
                  <a:close/>
                  <a:moveTo>
                    <a:pt x="124" y="111"/>
                  </a:moveTo>
                  <a:cubicBezTo>
                    <a:pt x="123" y="113"/>
                    <a:pt x="122" y="114"/>
                    <a:pt x="119" y="114"/>
                  </a:cubicBezTo>
                  <a:cubicBezTo>
                    <a:pt x="115" y="115"/>
                    <a:pt x="113" y="113"/>
                    <a:pt x="113" y="10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4" y="65"/>
                    <a:pt x="104" y="48"/>
                    <a:pt x="102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6" y="57"/>
                    <a:pt x="85" y="76"/>
                    <a:pt x="80" y="89"/>
                  </a:cubicBezTo>
                  <a:cubicBezTo>
                    <a:pt x="76" y="102"/>
                    <a:pt x="65" y="113"/>
                    <a:pt x="47" y="122"/>
                  </a:cubicBezTo>
                  <a:cubicBezTo>
                    <a:pt x="53" y="128"/>
                    <a:pt x="57" y="133"/>
                    <a:pt x="61" y="138"/>
                  </a:cubicBezTo>
                  <a:cubicBezTo>
                    <a:pt x="78" y="128"/>
                    <a:pt x="89" y="115"/>
                    <a:pt x="95" y="101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7" y="127"/>
                    <a:pt x="103" y="132"/>
                    <a:pt x="114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9" y="130"/>
                    <a:pt x="133" y="129"/>
                    <a:pt x="136" y="126"/>
                  </a:cubicBezTo>
                  <a:cubicBezTo>
                    <a:pt x="140" y="123"/>
                    <a:pt x="142" y="114"/>
                    <a:pt x="144" y="98"/>
                  </a:cubicBezTo>
                  <a:cubicBezTo>
                    <a:pt x="138" y="96"/>
                    <a:pt x="132" y="94"/>
                    <a:pt x="126" y="92"/>
                  </a:cubicBezTo>
                  <a:cubicBezTo>
                    <a:pt x="126" y="103"/>
                    <a:pt x="125" y="109"/>
                    <a:pt x="124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7" name="Freeform 13"/>
            <p:cNvSpPr>
              <a:spLocks noEditPoints="1"/>
            </p:cNvSpPr>
            <p:nvPr/>
          </p:nvSpPr>
          <p:spPr bwMode="auto">
            <a:xfrm>
              <a:off x="10280650" y="5942013"/>
              <a:ext cx="301625" cy="306388"/>
            </a:xfrm>
            <a:custGeom>
              <a:avLst/>
              <a:gdLst>
                <a:gd name="T0" fmla="*/ 27 w 139"/>
                <a:gd name="T1" fmla="*/ 123 h 141"/>
                <a:gd name="T2" fmla="*/ 42 w 139"/>
                <a:gd name="T3" fmla="*/ 135 h 141"/>
                <a:gd name="T4" fmla="*/ 55 w 139"/>
                <a:gd name="T5" fmla="*/ 119 h 141"/>
                <a:gd name="T6" fmla="*/ 60 w 139"/>
                <a:gd name="T7" fmla="*/ 137 h 141"/>
                <a:gd name="T8" fmla="*/ 80 w 139"/>
                <a:gd name="T9" fmla="*/ 135 h 141"/>
                <a:gd name="T10" fmla="*/ 93 w 139"/>
                <a:gd name="T11" fmla="*/ 129 h 141"/>
                <a:gd name="T12" fmla="*/ 96 w 139"/>
                <a:gd name="T13" fmla="*/ 116 h 141"/>
                <a:gd name="T14" fmla="*/ 94 w 139"/>
                <a:gd name="T15" fmla="*/ 89 h 141"/>
                <a:gd name="T16" fmla="*/ 127 w 139"/>
                <a:gd name="T17" fmla="*/ 87 h 141"/>
                <a:gd name="T18" fmla="*/ 124 w 139"/>
                <a:gd name="T19" fmla="*/ 28 h 141"/>
                <a:gd name="T20" fmla="*/ 79 w 139"/>
                <a:gd name="T21" fmla="*/ 31 h 141"/>
                <a:gd name="T22" fmla="*/ 84 w 139"/>
                <a:gd name="T23" fmla="*/ 20 h 141"/>
                <a:gd name="T24" fmla="*/ 131 w 139"/>
                <a:gd name="T25" fmla="*/ 17 h 141"/>
                <a:gd name="T26" fmla="*/ 130 w 139"/>
                <a:gd name="T27" fmla="*/ 0 h 141"/>
                <a:gd name="T28" fmla="*/ 7 w 139"/>
                <a:gd name="T29" fmla="*/ 8 h 141"/>
                <a:gd name="T30" fmla="*/ 10 w 139"/>
                <a:gd name="T31" fmla="*/ 63 h 141"/>
                <a:gd name="T32" fmla="*/ 0 w 139"/>
                <a:gd name="T33" fmla="*/ 129 h 141"/>
                <a:gd name="T34" fmla="*/ 17 w 139"/>
                <a:gd name="T35" fmla="*/ 141 h 141"/>
                <a:gd name="T36" fmla="*/ 29 w 139"/>
                <a:gd name="T37" fmla="*/ 65 h 141"/>
                <a:gd name="T38" fmla="*/ 27 w 139"/>
                <a:gd name="T39" fmla="*/ 23 h 141"/>
                <a:gd name="T40" fmla="*/ 63 w 139"/>
                <a:gd name="T41" fmla="*/ 21 h 141"/>
                <a:gd name="T42" fmla="*/ 60 w 139"/>
                <a:gd name="T43" fmla="*/ 32 h 141"/>
                <a:gd name="T44" fmla="*/ 36 w 139"/>
                <a:gd name="T45" fmla="*/ 33 h 141"/>
                <a:gd name="T46" fmla="*/ 40 w 139"/>
                <a:gd name="T47" fmla="*/ 92 h 141"/>
                <a:gd name="T48" fmla="*/ 75 w 139"/>
                <a:gd name="T49" fmla="*/ 90 h 141"/>
                <a:gd name="T50" fmla="*/ 76 w 139"/>
                <a:gd name="T51" fmla="*/ 112 h 141"/>
                <a:gd name="T52" fmla="*/ 69 w 139"/>
                <a:gd name="T53" fmla="*/ 118 h 141"/>
                <a:gd name="T54" fmla="*/ 56 w 139"/>
                <a:gd name="T55" fmla="*/ 118 h 141"/>
                <a:gd name="T56" fmla="*/ 67 w 139"/>
                <a:gd name="T57" fmla="*/ 103 h 141"/>
                <a:gd name="T58" fmla="*/ 51 w 139"/>
                <a:gd name="T59" fmla="*/ 93 h 141"/>
                <a:gd name="T60" fmla="*/ 27 w 139"/>
                <a:gd name="T61" fmla="*/ 123 h 141"/>
                <a:gd name="T62" fmla="*/ 27 w 139"/>
                <a:gd name="T63" fmla="*/ 123 h 141"/>
                <a:gd name="T64" fmla="*/ 107 w 139"/>
                <a:gd name="T65" fmla="*/ 52 h 141"/>
                <a:gd name="T66" fmla="*/ 56 w 139"/>
                <a:gd name="T67" fmla="*/ 55 h 141"/>
                <a:gd name="T68" fmla="*/ 55 w 139"/>
                <a:gd name="T69" fmla="*/ 46 h 141"/>
                <a:gd name="T70" fmla="*/ 106 w 139"/>
                <a:gd name="T71" fmla="*/ 43 h 141"/>
                <a:gd name="T72" fmla="*/ 107 w 139"/>
                <a:gd name="T73" fmla="*/ 52 h 141"/>
                <a:gd name="T74" fmla="*/ 57 w 139"/>
                <a:gd name="T75" fmla="*/ 77 h 141"/>
                <a:gd name="T76" fmla="*/ 57 w 139"/>
                <a:gd name="T77" fmla="*/ 68 h 141"/>
                <a:gd name="T78" fmla="*/ 108 w 139"/>
                <a:gd name="T79" fmla="*/ 65 h 141"/>
                <a:gd name="T80" fmla="*/ 108 w 139"/>
                <a:gd name="T81" fmla="*/ 74 h 141"/>
                <a:gd name="T82" fmla="*/ 57 w 139"/>
                <a:gd name="T83" fmla="*/ 77 h 141"/>
                <a:gd name="T84" fmla="*/ 98 w 139"/>
                <a:gd name="T85" fmla="*/ 100 h 141"/>
                <a:gd name="T86" fmla="*/ 124 w 139"/>
                <a:gd name="T87" fmla="*/ 129 h 141"/>
                <a:gd name="T88" fmla="*/ 139 w 139"/>
                <a:gd name="T89" fmla="*/ 116 h 141"/>
                <a:gd name="T90" fmla="*/ 112 w 139"/>
                <a:gd name="T91" fmla="*/ 89 h 141"/>
                <a:gd name="T92" fmla="*/ 98 w 139"/>
                <a:gd name="T93" fmla="*/ 10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41">
                  <a:moveTo>
                    <a:pt x="27" y="123"/>
                  </a:moveTo>
                  <a:cubicBezTo>
                    <a:pt x="42" y="135"/>
                    <a:pt x="42" y="135"/>
                    <a:pt x="42" y="135"/>
                  </a:cubicBezTo>
                  <a:cubicBezTo>
                    <a:pt x="47" y="129"/>
                    <a:pt x="51" y="124"/>
                    <a:pt x="55" y="119"/>
                  </a:cubicBezTo>
                  <a:cubicBezTo>
                    <a:pt x="57" y="125"/>
                    <a:pt x="58" y="130"/>
                    <a:pt x="60" y="137"/>
                  </a:cubicBezTo>
                  <a:cubicBezTo>
                    <a:pt x="67" y="136"/>
                    <a:pt x="74" y="136"/>
                    <a:pt x="80" y="135"/>
                  </a:cubicBezTo>
                  <a:cubicBezTo>
                    <a:pt x="86" y="134"/>
                    <a:pt x="90" y="133"/>
                    <a:pt x="93" y="129"/>
                  </a:cubicBezTo>
                  <a:cubicBezTo>
                    <a:pt x="95" y="126"/>
                    <a:pt x="96" y="122"/>
                    <a:pt x="96" y="116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27"/>
                    <a:pt x="82" y="23"/>
                    <a:pt x="84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94"/>
                    <a:pt x="9" y="116"/>
                    <a:pt x="0" y="129"/>
                  </a:cubicBezTo>
                  <a:cubicBezTo>
                    <a:pt x="6" y="132"/>
                    <a:pt x="11" y="136"/>
                    <a:pt x="17" y="141"/>
                  </a:cubicBezTo>
                  <a:cubicBezTo>
                    <a:pt x="27" y="124"/>
                    <a:pt x="31" y="99"/>
                    <a:pt x="29" y="6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5"/>
                    <a:pt x="61" y="28"/>
                    <a:pt x="60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6"/>
                    <a:pt x="74" y="118"/>
                    <a:pt x="69" y="118"/>
                  </a:cubicBezTo>
                  <a:cubicBezTo>
                    <a:pt x="65" y="118"/>
                    <a:pt x="61" y="119"/>
                    <a:pt x="56" y="118"/>
                  </a:cubicBezTo>
                  <a:cubicBezTo>
                    <a:pt x="60" y="113"/>
                    <a:pt x="64" y="108"/>
                    <a:pt x="67" y="10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5" y="103"/>
                    <a:pt x="37" y="113"/>
                    <a:pt x="27" y="123"/>
                  </a:cubicBezTo>
                  <a:cubicBezTo>
                    <a:pt x="27" y="123"/>
                    <a:pt x="27" y="123"/>
                    <a:pt x="27" y="123"/>
                  </a:cubicBezTo>
                  <a:close/>
                  <a:moveTo>
                    <a:pt x="107" y="52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52"/>
                    <a:pt x="107" y="52"/>
                    <a:pt x="107" y="52"/>
                  </a:cubicBezTo>
                  <a:close/>
                  <a:moveTo>
                    <a:pt x="57" y="77"/>
                  </a:moveTo>
                  <a:cubicBezTo>
                    <a:pt x="57" y="68"/>
                    <a:pt x="57" y="68"/>
                    <a:pt x="57" y="68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57" y="77"/>
                    <a:pt x="57" y="77"/>
                    <a:pt x="57" y="77"/>
                  </a:cubicBezTo>
                  <a:close/>
                  <a:moveTo>
                    <a:pt x="98" y="100"/>
                  </a:moveTo>
                  <a:cubicBezTo>
                    <a:pt x="107" y="109"/>
                    <a:pt x="116" y="119"/>
                    <a:pt x="124" y="129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30" y="106"/>
                    <a:pt x="121" y="97"/>
                    <a:pt x="112" y="89"/>
                  </a:cubicBezTo>
                  <a:cubicBezTo>
                    <a:pt x="98" y="100"/>
                    <a:pt x="98" y="100"/>
                    <a:pt x="98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8" name="Freeform 14"/>
            <p:cNvSpPr>
              <a:spLocks noEditPoints="1"/>
            </p:cNvSpPr>
            <p:nvPr/>
          </p:nvSpPr>
          <p:spPr bwMode="auto">
            <a:xfrm>
              <a:off x="10567988" y="5926138"/>
              <a:ext cx="284162" cy="306388"/>
            </a:xfrm>
            <a:custGeom>
              <a:avLst/>
              <a:gdLst>
                <a:gd name="T0" fmla="*/ 27 w 131"/>
                <a:gd name="T1" fmla="*/ 139 h 140"/>
                <a:gd name="T2" fmla="*/ 27 w 131"/>
                <a:gd name="T3" fmla="*/ 132 h 140"/>
                <a:gd name="T4" fmla="*/ 111 w 131"/>
                <a:gd name="T5" fmla="*/ 127 h 140"/>
                <a:gd name="T6" fmla="*/ 111 w 131"/>
                <a:gd name="T7" fmla="*/ 133 h 140"/>
                <a:gd name="T8" fmla="*/ 131 w 131"/>
                <a:gd name="T9" fmla="*/ 132 h 140"/>
                <a:gd name="T10" fmla="*/ 123 w 131"/>
                <a:gd name="T11" fmla="*/ 0 h 140"/>
                <a:gd name="T12" fmla="*/ 0 w 131"/>
                <a:gd name="T13" fmla="*/ 8 h 140"/>
                <a:gd name="T14" fmla="*/ 8 w 131"/>
                <a:gd name="T15" fmla="*/ 140 h 140"/>
                <a:gd name="T16" fmla="*/ 27 w 131"/>
                <a:gd name="T17" fmla="*/ 139 h 140"/>
                <a:gd name="T18" fmla="*/ 110 w 131"/>
                <a:gd name="T19" fmla="*/ 108 h 140"/>
                <a:gd name="T20" fmla="*/ 26 w 131"/>
                <a:gd name="T21" fmla="*/ 113 h 140"/>
                <a:gd name="T22" fmla="*/ 21 w 131"/>
                <a:gd name="T23" fmla="*/ 25 h 140"/>
                <a:gd name="T24" fmla="*/ 104 w 131"/>
                <a:gd name="T25" fmla="*/ 20 h 140"/>
                <a:gd name="T26" fmla="*/ 110 w 131"/>
                <a:gd name="T27" fmla="*/ 108 h 140"/>
                <a:gd name="T28" fmla="*/ 54 w 131"/>
                <a:gd name="T29" fmla="*/ 44 h 140"/>
                <a:gd name="T30" fmla="*/ 26 w 131"/>
                <a:gd name="T31" fmla="*/ 45 h 140"/>
                <a:gd name="T32" fmla="*/ 27 w 131"/>
                <a:gd name="T33" fmla="*/ 63 h 140"/>
                <a:gd name="T34" fmla="*/ 53 w 131"/>
                <a:gd name="T35" fmla="*/ 62 h 140"/>
                <a:gd name="T36" fmla="*/ 25 w 131"/>
                <a:gd name="T37" fmla="*/ 93 h 140"/>
                <a:gd name="T38" fmla="*/ 37 w 131"/>
                <a:gd name="T39" fmla="*/ 110 h 140"/>
                <a:gd name="T40" fmla="*/ 66 w 131"/>
                <a:gd name="T41" fmla="*/ 85 h 140"/>
                <a:gd name="T42" fmla="*/ 94 w 131"/>
                <a:gd name="T43" fmla="*/ 107 h 140"/>
                <a:gd name="T44" fmla="*/ 106 w 131"/>
                <a:gd name="T45" fmla="*/ 89 h 140"/>
                <a:gd name="T46" fmla="*/ 72 w 131"/>
                <a:gd name="T47" fmla="*/ 68 h 140"/>
                <a:gd name="T48" fmla="*/ 73 w 131"/>
                <a:gd name="T49" fmla="*/ 60 h 140"/>
                <a:gd name="T50" fmla="*/ 103 w 131"/>
                <a:gd name="T51" fmla="*/ 59 h 140"/>
                <a:gd name="T52" fmla="*/ 102 w 131"/>
                <a:gd name="T53" fmla="*/ 41 h 140"/>
                <a:gd name="T54" fmla="*/ 73 w 131"/>
                <a:gd name="T55" fmla="*/ 43 h 140"/>
                <a:gd name="T56" fmla="*/ 73 w 131"/>
                <a:gd name="T57" fmla="*/ 25 h 140"/>
                <a:gd name="T58" fmla="*/ 53 w 131"/>
                <a:gd name="T59" fmla="*/ 26 h 140"/>
                <a:gd name="T60" fmla="*/ 54 w 131"/>
                <a:gd name="T61" fmla="*/ 44 h 140"/>
                <a:gd name="T62" fmla="*/ 54 w 131"/>
                <a:gd name="T63" fmla="*/ 4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40">
                  <a:moveTo>
                    <a:pt x="27" y="139"/>
                  </a:moveTo>
                  <a:cubicBezTo>
                    <a:pt x="27" y="132"/>
                    <a:pt x="27" y="132"/>
                    <a:pt x="27" y="13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27" y="139"/>
                    <a:pt x="27" y="139"/>
                    <a:pt x="27" y="139"/>
                  </a:cubicBezTo>
                  <a:close/>
                  <a:moveTo>
                    <a:pt x="110" y="108"/>
                  </a:moveTo>
                  <a:cubicBezTo>
                    <a:pt x="26" y="113"/>
                    <a:pt x="26" y="113"/>
                    <a:pt x="26" y="11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10" y="108"/>
                    <a:pt x="110" y="108"/>
                    <a:pt x="110" y="108"/>
                  </a:cubicBezTo>
                  <a:close/>
                  <a:moveTo>
                    <a:pt x="54" y="44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1" y="76"/>
                    <a:pt x="42" y="86"/>
                    <a:pt x="25" y="93"/>
                  </a:cubicBezTo>
                  <a:cubicBezTo>
                    <a:pt x="30" y="100"/>
                    <a:pt x="35" y="106"/>
                    <a:pt x="37" y="110"/>
                  </a:cubicBezTo>
                  <a:cubicBezTo>
                    <a:pt x="50" y="103"/>
                    <a:pt x="60" y="95"/>
                    <a:pt x="66" y="85"/>
                  </a:cubicBezTo>
                  <a:cubicBezTo>
                    <a:pt x="76" y="93"/>
                    <a:pt x="86" y="100"/>
                    <a:pt x="94" y="107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94" y="81"/>
                    <a:pt x="82" y="74"/>
                    <a:pt x="72" y="68"/>
                  </a:cubicBezTo>
                  <a:cubicBezTo>
                    <a:pt x="72" y="65"/>
                    <a:pt x="73" y="63"/>
                    <a:pt x="73" y="60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37"/>
                    <a:pt x="73" y="31"/>
                    <a:pt x="73" y="25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33"/>
                    <a:pt x="54" y="38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9" name="Freeform 15"/>
            <p:cNvSpPr>
              <a:spLocks/>
            </p:cNvSpPr>
            <p:nvPr/>
          </p:nvSpPr>
          <p:spPr bwMode="auto">
            <a:xfrm>
              <a:off x="10550525" y="5911850"/>
              <a:ext cx="60325" cy="46038"/>
            </a:xfrm>
            <a:custGeom>
              <a:avLst/>
              <a:gdLst>
                <a:gd name="T0" fmla="*/ 0 w 28"/>
                <a:gd name="T1" fmla="*/ 8 h 21"/>
                <a:gd name="T2" fmla="*/ 15 w 28"/>
                <a:gd name="T3" fmla="*/ 20 h 21"/>
                <a:gd name="T4" fmla="*/ 28 w 28"/>
                <a:gd name="T5" fmla="*/ 4 h 21"/>
                <a:gd name="T6" fmla="*/ 0 w 28"/>
                <a:gd name="T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1">
                  <a:moveTo>
                    <a:pt x="0" y="8"/>
                  </a:moveTo>
                  <a:cubicBezTo>
                    <a:pt x="0" y="8"/>
                    <a:pt x="2" y="19"/>
                    <a:pt x="15" y="20"/>
                  </a:cubicBezTo>
                  <a:cubicBezTo>
                    <a:pt x="28" y="21"/>
                    <a:pt x="28" y="4"/>
                    <a:pt x="28" y="4"/>
                  </a:cubicBezTo>
                  <a:cubicBezTo>
                    <a:pt x="28" y="4"/>
                    <a:pt x="0" y="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0" name="Freeform 16"/>
            <p:cNvSpPr>
              <a:spLocks noEditPoints="1"/>
            </p:cNvSpPr>
            <p:nvPr/>
          </p:nvSpPr>
          <p:spPr bwMode="auto">
            <a:xfrm>
              <a:off x="10545763" y="5908675"/>
              <a:ext cx="71437" cy="50800"/>
            </a:xfrm>
            <a:custGeom>
              <a:avLst/>
              <a:gdLst>
                <a:gd name="T0" fmla="*/ 18 w 33"/>
                <a:gd name="T1" fmla="*/ 23 h 23"/>
                <a:gd name="T2" fmla="*/ 17 w 33"/>
                <a:gd name="T3" fmla="*/ 23 h 23"/>
                <a:gd name="T4" fmla="*/ 0 w 33"/>
                <a:gd name="T5" fmla="*/ 9 h 23"/>
                <a:gd name="T6" fmla="*/ 0 w 33"/>
                <a:gd name="T7" fmla="*/ 8 h 23"/>
                <a:gd name="T8" fmla="*/ 2 w 33"/>
                <a:gd name="T9" fmla="*/ 5 h 23"/>
                <a:gd name="T10" fmla="*/ 31 w 33"/>
                <a:gd name="T11" fmla="*/ 3 h 23"/>
                <a:gd name="T12" fmla="*/ 33 w 33"/>
                <a:gd name="T13" fmla="*/ 5 h 23"/>
                <a:gd name="T14" fmla="*/ 27 w 33"/>
                <a:gd name="T15" fmla="*/ 20 h 23"/>
                <a:gd name="T16" fmla="*/ 18 w 33"/>
                <a:gd name="T17" fmla="*/ 23 h 23"/>
                <a:gd name="T18" fmla="*/ 4 w 33"/>
                <a:gd name="T19" fmla="*/ 9 h 23"/>
                <a:gd name="T20" fmla="*/ 17 w 33"/>
                <a:gd name="T21" fmla="*/ 18 h 23"/>
                <a:gd name="T22" fmla="*/ 24 w 33"/>
                <a:gd name="T23" fmla="*/ 16 h 23"/>
                <a:gd name="T24" fmla="*/ 28 w 33"/>
                <a:gd name="T25" fmla="*/ 7 h 23"/>
                <a:gd name="T26" fmla="*/ 4 w 33"/>
                <a:gd name="T27" fmla="*/ 8 h 23"/>
                <a:gd name="T28" fmla="*/ 4 w 33"/>
                <a:gd name="T29" fmla="*/ 9 h 23"/>
                <a:gd name="T30" fmla="*/ 2 w 33"/>
                <a:gd name="T31" fmla="*/ 9 h 23"/>
                <a:gd name="T32" fmla="*/ 2 w 33"/>
                <a:gd name="T3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3">
                  <a:moveTo>
                    <a:pt x="18" y="23"/>
                  </a:moveTo>
                  <a:cubicBezTo>
                    <a:pt x="18" y="23"/>
                    <a:pt x="17" y="23"/>
                    <a:pt x="17" y="23"/>
                  </a:cubicBezTo>
                  <a:cubicBezTo>
                    <a:pt x="5" y="22"/>
                    <a:pt x="0" y="13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7"/>
                    <a:pt x="0" y="6"/>
                    <a:pt x="2" y="5"/>
                  </a:cubicBezTo>
                  <a:cubicBezTo>
                    <a:pt x="7" y="0"/>
                    <a:pt x="27" y="2"/>
                    <a:pt x="31" y="3"/>
                  </a:cubicBezTo>
                  <a:cubicBezTo>
                    <a:pt x="32" y="3"/>
                    <a:pt x="33" y="4"/>
                    <a:pt x="33" y="5"/>
                  </a:cubicBezTo>
                  <a:cubicBezTo>
                    <a:pt x="33" y="5"/>
                    <a:pt x="32" y="15"/>
                    <a:pt x="27" y="20"/>
                  </a:cubicBezTo>
                  <a:cubicBezTo>
                    <a:pt x="24" y="22"/>
                    <a:pt x="21" y="23"/>
                    <a:pt x="18" y="23"/>
                  </a:cubicBezTo>
                  <a:close/>
                  <a:moveTo>
                    <a:pt x="4" y="9"/>
                  </a:moveTo>
                  <a:cubicBezTo>
                    <a:pt x="5" y="10"/>
                    <a:pt x="7" y="18"/>
                    <a:pt x="17" y="18"/>
                  </a:cubicBezTo>
                  <a:cubicBezTo>
                    <a:pt x="20" y="19"/>
                    <a:pt x="22" y="18"/>
                    <a:pt x="24" y="16"/>
                  </a:cubicBezTo>
                  <a:cubicBezTo>
                    <a:pt x="27" y="14"/>
                    <a:pt x="28" y="9"/>
                    <a:pt x="28" y="7"/>
                  </a:cubicBezTo>
                  <a:cubicBezTo>
                    <a:pt x="19" y="6"/>
                    <a:pt x="7" y="6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1" name="Freeform 17"/>
            <p:cNvSpPr>
              <a:spLocks/>
            </p:cNvSpPr>
            <p:nvPr/>
          </p:nvSpPr>
          <p:spPr bwMode="auto">
            <a:xfrm>
              <a:off x="10321925" y="5811838"/>
              <a:ext cx="88900" cy="73025"/>
            </a:xfrm>
            <a:custGeom>
              <a:avLst/>
              <a:gdLst>
                <a:gd name="T0" fmla="*/ 25 w 41"/>
                <a:gd name="T1" fmla="*/ 34 h 34"/>
                <a:gd name="T2" fmla="*/ 13 w 41"/>
                <a:gd name="T3" fmla="*/ 32 h 34"/>
                <a:gd name="T4" fmla="*/ 0 w 41"/>
                <a:gd name="T5" fmla="*/ 21 h 34"/>
                <a:gd name="T6" fmla="*/ 12 w 41"/>
                <a:gd name="T7" fmla="*/ 13 h 34"/>
                <a:gd name="T8" fmla="*/ 33 w 41"/>
                <a:gd name="T9" fmla="*/ 0 h 34"/>
                <a:gd name="T10" fmla="*/ 35 w 41"/>
                <a:gd name="T11" fmla="*/ 0 h 34"/>
                <a:gd name="T12" fmla="*/ 36 w 41"/>
                <a:gd name="T13" fmla="*/ 0 h 34"/>
                <a:gd name="T14" fmla="*/ 37 w 41"/>
                <a:gd name="T15" fmla="*/ 2 h 34"/>
                <a:gd name="T16" fmla="*/ 41 w 41"/>
                <a:gd name="T17" fmla="*/ 29 h 34"/>
                <a:gd name="T18" fmla="*/ 41 w 41"/>
                <a:gd name="T19" fmla="*/ 31 h 34"/>
                <a:gd name="T20" fmla="*/ 40 w 41"/>
                <a:gd name="T21" fmla="*/ 32 h 34"/>
                <a:gd name="T22" fmla="*/ 25 w 41"/>
                <a:gd name="T23" fmla="*/ 34 h 34"/>
                <a:gd name="T24" fmla="*/ 25 w 41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34">
                  <a:moveTo>
                    <a:pt x="25" y="34"/>
                  </a:moveTo>
                  <a:cubicBezTo>
                    <a:pt x="20" y="34"/>
                    <a:pt x="16" y="33"/>
                    <a:pt x="13" y="32"/>
                  </a:cubicBezTo>
                  <a:cubicBezTo>
                    <a:pt x="5" y="29"/>
                    <a:pt x="0" y="25"/>
                    <a:pt x="0" y="21"/>
                  </a:cubicBezTo>
                  <a:cubicBezTo>
                    <a:pt x="0" y="17"/>
                    <a:pt x="4" y="15"/>
                    <a:pt x="12" y="13"/>
                  </a:cubicBezTo>
                  <a:cubicBezTo>
                    <a:pt x="27" y="9"/>
                    <a:pt x="33" y="1"/>
                    <a:pt x="33" y="0"/>
                  </a:cubicBezTo>
                  <a:cubicBezTo>
                    <a:pt x="34" y="0"/>
                    <a:pt x="34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14"/>
                    <a:pt x="41" y="29"/>
                    <a:pt x="41" y="29"/>
                  </a:cubicBezTo>
                  <a:cubicBezTo>
                    <a:pt x="41" y="30"/>
                    <a:pt x="41" y="31"/>
                    <a:pt x="41" y="31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39" y="32"/>
                    <a:pt x="33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2" name="Freeform 18"/>
            <p:cNvSpPr>
              <a:spLocks noEditPoints="1"/>
            </p:cNvSpPr>
            <p:nvPr/>
          </p:nvSpPr>
          <p:spPr bwMode="auto">
            <a:xfrm>
              <a:off x="10313988" y="5805488"/>
              <a:ext cx="103187" cy="84138"/>
            </a:xfrm>
            <a:custGeom>
              <a:avLst/>
              <a:gdLst>
                <a:gd name="T0" fmla="*/ 39 w 48"/>
                <a:gd name="T1" fmla="*/ 5 h 39"/>
                <a:gd name="T2" fmla="*/ 39 w 48"/>
                <a:gd name="T3" fmla="*/ 5 h 39"/>
                <a:gd name="T4" fmla="*/ 39 w 48"/>
                <a:gd name="T5" fmla="*/ 5 h 39"/>
                <a:gd name="T6" fmla="*/ 43 w 48"/>
                <a:gd name="T7" fmla="*/ 33 h 39"/>
                <a:gd name="T8" fmla="*/ 29 w 48"/>
                <a:gd name="T9" fmla="*/ 35 h 39"/>
                <a:gd name="T10" fmla="*/ 17 w 48"/>
                <a:gd name="T11" fmla="*/ 33 h 39"/>
                <a:gd name="T12" fmla="*/ 16 w 48"/>
                <a:gd name="T13" fmla="*/ 18 h 39"/>
                <a:gd name="T14" fmla="*/ 39 w 48"/>
                <a:gd name="T15" fmla="*/ 5 h 39"/>
                <a:gd name="T16" fmla="*/ 39 w 48"/>
                <a:gd name="T17" fmla="*/ 0 h 39"/>
                <a:gd name="T18" fmla="*/ 35 w 48"/>
                <a:gd name="T19" fmla="*/ 2 h 39"/>
                <a:gd name="T20" fmla="*/ 35 w 48"/>
                <a:gd name="T21" fmla="*/ 2 h 39"/>
                <a:gd name="T22" fmla="*/ 15 w 48"/>
                <a:gd name="T23" fmla="*/ 14 h 39"/>
                <a:gd name="T24" fmla="*/ 2 w 48"/>
                <a:gd name="T25" fmla="*/ 24 h 39"/>
                <a:gd name="T26" fmla="*/ 16 w 48"/>
                <a:gd name="T27" fmla="*/ 37 h 39"/>
                <a:gd name="T28" fmla="*/ 29 w 48"/>
                <a:gd name="T29" fmla="*/ 39 h 39"/>
                <a:gd name="T30" fmla="*/ 44 w 48"/>
                <a:gd name="T31" fmla="*/ 37 h 39"/>
                <a:gd name="T32" fmla="*/ 47 w 48"/>
                <a:gd name="T33" fmla="*/ 35 h 39"/>
                <a:gd name="T34" fmla="*/ 47 w 48"/>
                <a:gd name="T35" fmla="*/ 32 h 39"/>
                <a:gd name="T36" fmla="*/ 43 w 48"/>
                <a:gd name="T37" fmla="*/ 5 h 39"/>
                <a:gd name="T38" fmla="*/ 43 w 48"/>
                <a:gd name="T39" fmla="*/ 5 h 39"/>
                <a:gd name="T40" fmla="*/ 43 w 48"/>
                <a:gd name="T41" fmla="*/ 4 h 39"/>
                <a:gd name="T42" fmla="*/ 40 w 48"/>
                <a:gd name="T43" fmla="*/ 1 h 39"/>
                <a:gd name="T44" fmla="*/ 39 w 48"/>
                <a:gd name="T45" fmla="*/ 0 h 39"/>
                <a:gd name="T46" fmla="*/ 39 w 48"/>
                <a:gd name="T47" fmla="*/ 9 h 39"/>
                <a:gd name="T48" fmla="*/ 39 w 48"/>
                <a:gd name="T49" fmla="*/ 9 h 39"/>
                <a:gd name="T50" fmla="*/ 39 w 48"/>
                <a:gd name="T51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9">
                  <a:moveTo>
                    <a:pt x="39" y="5"/>
                  </a:moveTo>
                  <a:cubicBezTo>
                    <a:pt x="39" y="5"/>
                    <a:pt x="39" y="5"/>
                    <a:pt x="39" y="5"/>
                  </a:cubicBezTo>
                  <a:moveTo>
                    <a:pt x="39" y="5"/>
                  </a:moveTo>
                  <a:cubicBezTo>
                    <a:pt x="39" y="17"/>
                    <a:pt x="43" y="33"/>
                    <a:pt x="43" y="33"/>
                  </a:cubicBezTo>
                  <a:cubicBezTo>
                    <a:pt x="43" y="33"/>
                    <a:pt x="37" y="35"/>
                    <a:pt x="29" y="35"/>
                  </a:cubicBezTo>
                  <a:cubicBezTo>
                    <a:pt x="25" y="35"/>
                    <a:pt x="21" y="34"/>
                    <a:pt x="17" y="33"/>
                  </a:cubicBezTo>
                  <a:cubicBezTo>
                    <a:pt x="6" y="29"/>
                    <a:pt x="0" y="22"/>
                    <a:pt x="16" y="18"/>
                  </a:cubicBezTo>
                  <a:cubicBezTo>
                    <a:pt x="32" y="14"/>
                    <a:pt x="39" y="5"/>
                    <a:pt x="39" y="5"/>
                  </a:cubicBezTo>
                  <a:moveTo>
                    <a:pt x="39" y="0"/>
                  </a:moveTo>
                  <a:cubicBezTo>
                    <a:pt x="37" y="0"/>
                    <a:pt x="36" y="1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29" y="11"/>
                    <a:pt x="15" y="14"/>
                  </a:cubicBezTo>
                  <a:cubicBezTo>
                    <a:pt x="7" y="16"/>
                    <a:pt x="2" y="19"/>
                    <a:pt x="2" y="24"/>
                  </a:cubicBezTo>
                  <a:cubicBezTo>
                    <a:pt x="2" y="29"/>
                    <a:pt x="7" y="34"/>
                    <a:pt x="16" y="37"/>
                  </a:cubicBezTo>
                  <a:cubicBezTo>
                    <a:pt x="20" y="38"/>
                    <a:pt x="24" y="39"/>
                    <a:pt x="29" y="39"/>
                  </a:cubicBezTo>
                  <a:cubicBezTo>
                    <a:pt x="37" y="39"/>
                    <a:pt x="44" y="37"/>
                    <a:pt x="44" y="37"/>
                  </a:cubicBezTo>
                  <a:cubicBezTo>
                    <a:pt x="45" y="37"/>
                    <a:pt x="46" y="36"/>
                    <a:pt x="47" y="35"/>
                  </a:cubicBezTo>
                  <a:cubicBezTo>
                    <a:pt x="48" y="34"/>
                    <a:pt x="48" y="33"/>
                    <a:pt x="47" y="32"/>
                  </a:cubicBezTo>
                  <a:cubicBezTo>
                    <a:pt x="47" y="32"/>
                    <a:pt x="43" y="17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39" y="0"/>
                    <a:pt x="39" y="0"/>
                  </a:cubicBezTo>
                  <a:close/>
                  <a:moveTo>
                    <a:pt x="39" y="9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3" name="Freeform 19"/>
            <p:cNvSpPr>
              <a:spLocks/>
            </p:cNvSpPr>
            <p:nvPr/>
          </p:nvSpPr>
          <p:spPr bwMode="auto">
            <a:xfrm>
              <a:off x="10385425" y="5473700"/>
              <a:ext cx="411162" cy="450850"/>
            </a:xfrm>
            <a:custGeom>
              <a:avLst/>
              <a:gdLst>
                <a:gd name="T0" fmla="*/ 139 w 189"/>
                <a:gd name="T1" fmla="*/ 207 h 207"/>
                <a:gd name="T2" fmla="*/ 139 w 189"/>
                <a:gd name="T3" fmla="*/ 207 h 207"/>
                <a:gd name="T4" fmla="*/ 116 w 189"/>
                <a:gd name="T5" fmla="*/ 198 h 207"/>
                <a:gd name="T6" fmla="*/ 115 w 189"/>
                <a:gd name="T7" fmla="*/ 198 h 207"/>
                <a:gd name="T8" fmla="*/ 103 w 189"/>
                <a:gd name="T9" fmla="*/ 203 h 207"/>
                <a:gd name="T10" fmla="*/ 86 w 189"/>
                <a:gd name="T11" fmla="*/ 206 h 207"/>
                <a:gd name="T12" fmla="*/ 38 w 189"/>
                <a:gd name="T13" fmla="*/ 194 h 207"/>
                <a:gd name="T14" fmla="*/ 29 w 189"/>
                <a:gd name="T15" fmla="*/ 195 h 207"/>
                <a:gd name="T16" fmla="*/ 3 w 189"/>
                <a:gd name="T17" fmla="*/ 180 h 207"/>
                <a:gd name="T18" fmla="*/ 8 w 189"/>
                <a:gd name="T19" fmla="*/ 154 h 207"/>
                <a:gd name="T20" fmla="*/ 28 w 189"/>
                <a:gd name="T21" fmla="*/ 142 h 207"/>
                <a:gd name="T22" fmla="*/ 29 w 189"/>
                <a:gd name="T23" fmla="*/ 140 h 207"/>
                <a:gd name="T24" fmla="*/ 25 w 189"/>
                <a:gd name="T25" fmla="*/ 132 h 207"/>
                <a:gd name="T26" fmla="*/ 23 w 189"/>
                <a:gd name="T27" fmla="*/ 61 h 207"/>
                <a:gd name="T28" fmla="*/ 77 w 189"/>
                <a:gd name="T29" fmla="*/ 17 h 207"/>
                <a:gd name="T30" fmla="*/ 85 w 189"/>
                <a:gd name="T31" fmla="*/ 1 h 207"/>
                <a:gd name="T32" fmla="*/ 87 w 189"/>
                <a:gd name="T33" fmla="*/ 0 h 207"/>
                <a:gd name="T34" fmla="*/ 87 w 189"/>
                <a:gd name="T35" fmla="*/ 0 h 207"/>
                <a:gd name="T36" fmla="*/ 88 w 189"/>
                <a:gd name="T37" fmla="*/ 1 h 207"/>
                <a:gd name="T38" fmla="*/ 96 w 189"/>
                <a:gd name="T39" fmla="*/ 17 h 207"/>
                <a:gd name="T40" fmla="*/ 143 w 189"/>
                <a:gd name="T41" fmla="*/ 28 h 207"/>
                <a:gd name="T42" fmla="*/ 159 w 189"/>
                <a:gd name="T43" fmla="*/ 19 h 207"/>
                <a:gd name="T44" fmla="*/ 160 w 189"/>
                <a:gd name="T45" fmla="*/ 18 h 207"/>
                <a:gd name="T46" fmla="*/ 161 w 189"/>
                <a:gd name="T47" fmla="*/ 18 h 207"/>
                <a:gd name="T48" fmla="*/ 162 w 189"/>
                <a:gd name="T49" fmla="*/ 20 h 207"/>
                <a:gd name="T50" fmla="*/ 167 w 189"/>
                <a:gd name="T51" fmla="*/ 36 h 207"/>
                <a:gd name="T52" fmla="*/ 188 w 189"/>
                <a:gd name="T53" fmla="*/ 94 h 207"/>
                <a:gd name="T54" fmla="*/ 179 w 189"/>
                <a:gd name="T55" fmla="*/ 142 h 207"/>
                <a:gd name="T56" fmla="*/ 176 w 189"/>
                <a:gd name="T57" fmla="*/ 154 h 207"/>
                <a:gd name="T58" fmla="*/ 169 w 189"/>
                <a:gd name="T59" fmla="*/ 184 h 207"/>
                <a:gd name="T60" fmla="*/ 140 w 189"/>
                <a:gd name="T61" fmla="*/ 207 h 207"/>
                <a:gd name="T62" fmla="*/ 139 w 189"/>
                <a:gd name="T6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207">
                  <a:moveTo>
                    <a:pt x="139" y="207"/>
                  </a:moveTo>
                  <a:cubicBezTo>
                    <a:pt x="139" y="207"/>
                    <a:pt x="139" y="207"/>
                    <a:pt x="139" y="207"/>
                  </a:cubicBezTo>
                  <a:cubicBezTo>
                    <a:pt x="139" y="207"/>
                    <a:pt x="124" y="205"/>
                    <a:pt x="116" y="198"/>
                  </a:cubicBezTo>
                  <a:cubicBezTo>
                    <a:pt x="116" y="198"/>
                    <a:pt x="115" y="198"/>
                    <a:pt x="115" y="198"/>
                  </a:cubicBezTo>
                  <a:cubicBezTo>
                    <a:pt x="112" y="198"/>
                    <a:pt x="108" y="199"/>
                    <a:pt x="103" y="203"/>
                  </a:cubicBezTo>
                  <a:cubicBezTo>
                    <a:pt x="99" y="205"/>
                    <a:pt x="92" y="206"/>
                    <a:pt x="86" y="206"/>
                  </a:cubicBezTo>
                  <a:cubicBezTo>
                    <a:pt x="71" y="206"/>
                    <a:pt x="49" y="202"/>
                    <a:pt x="38" y="194"/>
                  </a:cubicBezTo>
                  <a:cubicBezTo>
                    <a:pt x="37" y="194"/>
                    <a:pt x="33" y="195"/>
                    <a:pt x="29" y="195"/>
                  </a:cubicBezTo>
                  <a:cubicBezTo>
                    <a:pt x="15" y="195"/>
                    <a:pt x="6" y="190"/>
                    <a:pt x="3" y="180"/>
                  </a:cubicBezTo>
                  <a:cubicBezTo>
                    <a:pt x="0" y="172"/>
                    <a:pt x="2" y="162"/>
                    <a:pt x="8" y="154"/>
                  </a:cubicBezTo>
                  <a:cubicBezTo>
                    <a:pt x="14" y="147"/>
                    <a:pt x="21" y="142"/>
                    <a:pt x="28" y="142"/>
                  </a:cubicBezTo>
                  <a:cubicBezTo>
                    <a:pt x="28" y="142"/>
                    <a:pt x="29" y="141"/>
                    <a:pt x="29" y="140"/>
                  </a:cubicBezTo>
                  <a:cubicBezTo>
                    <a:pt x="30" y="138"/>
                    <a:pt x="28" y="135"/>
                    <a:pt x="25" y="132"/>
                  </a:cubicBezTo>
                  <a:cubicBezTo>
                    <a:pt x="17" y="123"/>
                    <a:pt x="4" y="92"/>
                    <a:pt x="23" y="61"/>
                  </a:cubicBezTo>
                  <a:cubicBezTo>
                    <a:pt x="39" y="34"/>
                    <a:pt x="71" y="20"/>
                    <a:pt x="77" y="17"/>
                  </a:cubicBezTo>
                  <a:cubicBezTo>
                    <a:pt x="78" y="14"/>
                    <a:pt x="81" y="5"/>
                    <a:pt x="85" y="1"/>
                  </a:cubicBezTo>
                  <a:cubicBezTo>
                    <a:pt x="85" y="0"/>
                    <a:pt x="86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8" y="0"/>
                    <a:pt x="88" y="1"/>
                  </a:cubicBezTo>
                  <a:cubicBezTo>
                    <a:pt x="89" y="1"/>
                    <a:pt x="95" y="9"/>
                    <a:pt x="96" y="17"/>
                  </a:cubicBezTo>
                  <a:cubicBezTo>
                    <a:pt x="103" y="17"/>
                    <a:pt x="123" y="19"/>
                    <a:pt x="143" y="28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2" y="19"/>
                    <a:pt x="162" y="19"/>
                    <a:pt x="162" y="20"/>
                  </a:cubicBezTo>
                  <a:cubicBezTo>
                    <a:pt x="163" y="20"/>
                    <a:pt x="167" y="28"/>
                    <a:pt x="167" y="36"/>
                  </a:cubicBezTo>
                  <a:cubicBezTo>
                    <a:pt x="171" y="40"/>
                    <a:pt x="189" y="59"/>
                    <a:pt x="188" y="94"/>
                  </a:cubicBezTo>
                  <a:cubicBezTo>
                    <a:pt x="186" y="119"/>
                    <a:pt x="182" y="133"/>
                    <a:pt x="179" y="142"/>
                  </a:cubicBezTo>
                  <a:cubicBezTo>
                    <a:pt x="178" y="147"/>
                    <a:pt x="177" y="151"/>
                    <a:pt x="176" y="154"/>
                  </a:cubicBezTo>
                  <a:cubicBezTo>
                    <a:pt x="176" y="159"/>
                    <a:pt x="174" y="172"/>
                    <a:pt x="169" y="184"/>
                  </a:cubicBezTo>
                  <a:cubicBezTo>
                    <a:pt x="162" y="198"/>
                    <a:pt x="152" y="206"/>
                    <a:pt x="140" y="207"/>
                  </a:cubicBezTo>
                  <a:cubicBezTo>
                    <a:pt x="140" y="207"/>
                    <a:pt x="139" y="207"/>
                    <a:pt x="139" y="207"/>
                  </a:cubicBez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4" name="Freeform 20"/>
            <p:cNvSpPr>
              <a:spLocks noEditPoints="1"/>
            </p:cNvSpPr>
            <p:nvPr/>
          </p:nvSpPr>
          <p:spPr bwMode="auto">
            <a:xfrm>
              <a:off x="10380663" y="5468938"/>
              <a:ext cx="419100" cy="460375"/>
            </a:xfrm>
            <a:custGeom>
              <a:avLst/>
              <a:gdLst>
                <a:gd name="T0" fmla="*/ 89 w 193"/>
                <a:gd name="T1" fmla="*/ 4 h 211"/>
                <a:gd name="T2" fmla="*/ 97 w 193"/>
                <a:gd name="T3" fmla="*/ 21 h 211"/>
                <a:gd name="T4" fmla="*/ 145 w 193"/>
                <a:gd name="T5" fmla="*/ 32 h 211"/>
                <a:gd name="T6" fmla="*/ 156 w 193"/>
                <a:gd name="T7" fmla="*/ 26 h 211"/>
                <a:gd name="T8" fmla="*/ 162 w 193"/>
                <a:gd name="T9" fmla="*/ 23 h 211"/>
                <a:gd name="T10" fmla="*/ 167 w 193"/>
                <a:gd name="T11" fmla="*/ 39 h 211"/>
                <a:gd name="T12" fmla="*/ 187 w 193"/>
                <a:gd name="T13" fmla="*/ 96 h 211"/>
                <a:gd name="T14" fmla="*/ 176 w 193"/>
                <a:gd name="T15" fmla="*/ 156 h 211"/>
                <a:gd name="T16" fmla="*/ 141 w 193"/>
                <a:gd name="T17" fmla="*/ 207 h 211"/>
                <a:gd name="T18" fmla="*/ 119 w 193"/>
                <a:gd name="T19" fmla="*/ 198 h 211"/>
                <a:gd name="T20" fmla="*/ 117 w 193"/>
                <a:gd name="T21" fmla="*/ 198 h 211"/>
                <a:gd name="T22" fmla="*/ 103 w 193"/>
                <a:gd name="T23" fmla="*/ 203 h 211"/>
                <a:gd name="T24" fmla="*/ 88 w 193"/>
                <a:gd name="T25" fmla="*/ 206 h 211"/>
                <a:gd name="T26" fmla="*/ 41 w 193"/>
                <a:gd name="T27" fmla="*/ 194 h 211"/>
                <a:gd name="T28" fmla="*/ 31 w 193"/>
                <a:gd name="T29" fmla="*/ 195 h 211"/>
                <a:gd name="T30" fmla="*/ 7 w 193"/>
                <a:gd name="T31" fmla="*/ 182 h 211"/>
                <a:gd name="T32" fmla="*/ 31 w 193"/>
                <a:gd name="T33" fmla="*/ 146 h 211"/>
                <a:gd name="T34" fmla="*/ 29 w 193"/>
                <a:gd name="T35" fmla="*/ 133 h 211"/>
                <a:gd name="T36" fmla="*/ 27 w 193"/>
                <a:gd name="T37" fmla="*/ 64 h 211"/>
                <a:gd name="T38" fmla="*/ 81 w 193"/>
                <a:gd name="T39" fmla="*/ 21 h 211"/>
                <a:gd name="T40" fmla="*/ 89 w 193"/>
                <a:gd name="T41" fmla="*/ 4 h 211"/>
                <a:gd name="T42" fmla="*/ 89 w 193"/>
                <a:gd name="T43" fmla="*/ 0 h 211"/>
                <a:gd name="T44" fmla="*/ 86 w 193"/>
                <a:gd name="T45" fmla="*/ 1 h 211"/>
                <a:gd name="T46" fmla="*/ 77 w 193"/>
                <a:gd name="T47" fmla="*/ 18 h 211"/>
                <a:gd name="T48" fmla="*/ 58 w 193"/>
                <a:gd name="T49" fmla="*/ 28 h 211"/>
                <a:gd name="T50" fmla="*/ 23 w 193"/>
                <a:gd name="T51" fmla="*/ 62 h 211"/>
                <a:gd name="T52" fmla="*/ 13 w 193"/>
                <a:gd name="T53" fmla="*/ 106 h 211"/>
                <a:gd name="T54" fmla="*/ 26 w 193"/>
                <a:gd name="T55" fmla="*/ 136 h 211"/>
                <a:gd name="T56" fmla="*/ 29 w 193"/>
                <a:gd name="T57" fmla="*/ 142 h 211"/>
                <a:gd name="T58" fmla="*/ 29 w 193"/>
                <a:gd name="T59" fmla="*/ 142 h 211"/>
                <a:gd name="T60" fmla="*/ 8 w 193"/>
                <a:gd name="T61" fmla="*/ 155 h 211"/>
                <a:gd name="T62" fmla="*/ 3 w 193"/>
                <a:gd name="T63" fmla="*/ 183 h 211"/>
                <a:gd name="T64" fmla="*/ 31 w 193"/>
                <a:gd name="T65" fmla="*/ 199 h 211"/>
                <a:gd name="T66" fmla="*/ 40 w 193"/>
                <a:gd name="T67" fmla="*/ 198 h 211"/>
                <a:gd name="T68" fmla="*/ 88 w 193"/>
                <a:gd name="T69" fmla="*/ 210 h 211"/>
                <a:gd name="T70" fmla="*/ 106 w 193"/>
                <a:gd name="T71" fmla="*/ 206 h 211"/>
                <a:gd name="T72" fmla="*/ 117 w 193"/>
                <a:gd name="T73" fmla="*/ 202 h 211"/>
                <a:gd name="T74" fmla="*/ 117 w 193"/>
                <a:gd name="T75" fmla="*/ 202 h 211"/>
                <a:gd name="T76" fmla="*/ 141 w 193"/>
                <a:gd name="T77" fmla="*/ 211 h 211"/>
                <a:gd name="T78" fmla="*/ 141 w 193"/>
                <a:gd name="T79" fmla="*/ 211 h 211"/>
                <a:gd name="T80" fmla="*/ 142 w 193"/>
                <a:gd name="T81" fmla="*/ 211 h 211"/>
                <a:gd name="T82" fmla="*/ 173 w 193"/>
                <a:gd name="T83" fmla="*/ 187 h 211"/>
                <a:gd name="T84" fmla="*/ 180 w 193"/>
                <a:gd name="T85" fmla="*/ 157 h 211"/>
                <a:gd name="T86" fmla="*/ 183 w 193"/>
                <a:gd name="T87" fmla="*/ 145 h 211"/>
                <a:gd name="T88" fmla="*/ 192 w 193"/>
                <a:gd name="T89" fmla="*/ 96 h 211"/>
                <a:gd name="T90" fmla="*/ 182 w 193"/>
                <a:gd name="T91" fmla="*/ 51 h 211"/>
                <a:gd name="T92" fmla="*/ 171 w 193"/>
                <a:gd name="T93" fmla="*/ 37 h 211"/>
                <a:gd name="T94" fmla="*/ 166 w 193"/>
                <a:gd name="T95" fmla="*/ 21 h 211"/>
                <a:gd name="T96" fmla="*/ 164 w 193"/>
                <a:gd name="T97" fmla="*/ 18 h 211"/>
                <a:gd name="T98" fmla="*/ 162 w 193"/>
                <a:gd name="T99" fmla="*/ 18 h 211"/>
                <a:gd name="T100" fmla="*/ 160 w 193"/>
                <a:gd name="T101" fmla="*/ 19 h 211"/>
                <a:gd name="T102" fmla="*/ 154 w 193"/>
                <a:gd name="T103" fmla="*/ 22 h 211"/>
                <a:gd name="T104" fmla="*/ 145 w 193"/>
                <a:gd name="T105" fmla="*/ 27 h 211"/>
                <a:gd name="T106" fmla="*/ 100 w 193"/>
                <a:gd name="T107" fmla="*/ 17 h 211"/>
                <a:gd name="T108" fmla="*/ 92 w 193"/>
                <a:gd name="T109" fmla="*/ 1 h 211"/>
                <a:gd name="T110" fmla="*/ 89 w 193"/>
                <a:gd name="T111" fmla="*/ 0 h 211"/>
                <a:gd name="T112" fmla="*/ 89 w 193"/>
                <a:gd name="T1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3" h="211">
                  <a:moveTo>
                    <a:pt x="89" y="4"/>
                  </a:moveTo>
                  <a:cubicBezTo>
                    <a:pt x="89" y="4"/>
                    <a:pt x="96" y="13"/>
                    <a:pt x="97" y="21"/>
                  </a:cubicBezTo>
                  <a:cubicBezTo>
                    <a:pt x="97" y="21"/>
                    <a:pt x="121" y="21"/>
                    <a:pt x="145" y="32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62" y="23"/>
                    <a:pt x="167" y="31"/>
                    <a:pt x="167" y="39"/>
                  </a:cubicBezTo>
                  <a:cubicBezTo>
                    <a:pt x="167" y="39"/>
                    <a:pt x="189" y="58"/>
                    <a:pt x="187" y="96"/>
                  </a:cubicBezTo>
                  <a:cubicBezTo>
                    <a:pt x="186" y="133"/>
                    <a:pt x="177" y="145"/>
                    <a:pt x="176" y="156"/>
                  </a:cubicBezTo>
                  <a:cubicBezTo>
                    <a:pt x="175" y="168"/>
                    <a:pt x="169" y="205"/>
                    <a:pt x="141" y="207"/>
                  </a:cubicBezTo>
                  <a:cubicBezTo>
                    <a:pt x="141" y="207"/>
                    <a:pt x="127" y="205"/>
                    <a:pt x="119" y="198"/>
                  </a:cubicBezTo>
                  <a:cubicBezTo>
                    <a:pt x="119" y="198"/>
                    <a:pt x="118" y="198"/>
                    <a:pt x="117" y="198"/>
                  </a:cubicBezTo>
                  <a:cubicBezTo>
                    <a:pt x="114" y="198"/>
                    <a:pt x="109" y="198"/>
                    <a:pt x="103" y="203"/>
                  </a:cubicBezTo>
                  <a:cubicBezTo>
                    <a:pt x="101" y="205"/>
                    <a:pt x="95" y="206"/>
                    <a:pt x="88" y="206"/>
                  </a:cubicBezTo>
                  <a:cubicBezTo>
                    <a:pt x="73" y="206"/>
                    <a:pt x="51" y="201"/>
                    <a:pt x="41" y="194"/>
                  </a:cubicBezTo>
                  <a:cubicBezTo>
                    <a:pt x="41" y="194"/>
                    <a:pt x="37" y="195"/>
                    <a:pt x="31" y="195"/>
                  </a:cubicBezTo>
                  <a:cubicBezTo>
                    <a:pt x="22" y="195"/>
                    <a:pt x="11" y="193"/>
                    <a:pt x="7" y="182"/>
                  </a:cubicBezTo>
                  <a:cubicBezTo>
                    <a:pt x="2" y="164"/>
                    <a:pt x="18" y="146"/>
                    <a:pt x="31" y="146"/>
                  </a:cubicBezTo>
                  <a:cubicBezTo>
                    <a:pt x="31" y="146"/>
                    <a:pt x="38" y="142"/>
                    <a:pt x="29" y="133"/>
                  </a:cubicBezTo>
                  <a:cubicBezTo>
                    <a:pt x="20" y="123"/>
                    <a:pt x="9" y="93"/>
                    <a:pt x="27" y="64"/>
                  </a:cubicBezTo>
                  <a:cubicBezTo>
                    <a:pt x="45" y="35"/>
                    <a:pt x="81" y="21"/>
                    <a:pt x="81" y="21"/>
                  </a:cubicBezTo>
                  <a:cubicBezTo>
                    <a:pt x="81" y="21"/>
                    <a:pt x="84" y="9"/>
                    <a:pt x="89" y="4"/>
                  </a:cubicBezTo>
                  <a:moveTo>
                    <a:pt x="89" y="0"/>
                  </a:moveTo>
                  <a:cubicBezTo>
                    <a:pt x="87" y="0"/>
                    <a:pt x="86" y="0"/>
                    <a:pt x="86" y="1"/>
                  </a:cubicBezTo>
                  <a:cubicBezTo>
                    <a:pt x="81" y="5"/>
                    <a:pt x="78" y="13"/>
                    <a:pt x="77" y="18"/>
                  </a:cubicBezTo>
                  <a:cubicBezTo>
                    <a:pt x="74" y="19"/>
                    <a:pt x="67" y="22"/>
                    <a:pt x="58" y="28"/>
                  </a:cubicBezTo>
                  <a:cubicBezTo>
                    <a:pt x="47" y="34"/>
                    <a:pt x="33" y="46"/>
                    <a:pt x="23" y="62"/>
                  </a:cubicBezTo>
                  <a:cubicBezTo>
                    <a:pt x="12" y="79"/>
                    <a:pt x="12" y="96"/>
                    <a:pt x="13" y="106"/>
                  </a:cubicBezTo>
                  <a:cubicBezTo>
                    <a:pt x="15" y="120"/>
                    <a:pt x="21" y="131"/>
                    <a:pt x="26" y="136"/>
                  </a:cubicBezTo>
                  <a:cubicBezTo>
                    <a:pt x="28" y="139"/>
                    <a:pt x="29" y="141"/>
                    <a:pt x="29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2" y="143"/>
                    <a:pt x="14" y="148"/>
                    <a:pt x="8" y="155"/>
                  </a:cubicBezTo>
                  <a:cubicBezTo>
                    <a:pt x="2" y="164"/>
                    <a:pt x="0" y="174"/>
                    <a:pt x="3" y="183"/>
                  </a:cubicBezTo>
                  <a:cubicBezTo>
                    <a:pt x="6" y="193"/>
                    <a:pt x="16" y="199"/>
                    <a:pt x="31" y="199"/>
                  </a:cubicBezTo>
                  <a:cubicBezTo>
                    <a:pt x="35" y="199"/>
                    <a:pt x="38" y="199"/>
                    <a:pt x="40" y="198"/>
                  </a:cubicBezTo>
                  <a:cubicBezTo>
                    <a:pt x="52" y="206"/>
                    <a:pt x="73" y="210"/>
                    <a:pt x="88" y="210"/>
                  </a:cubicBezTo>
                  <a:cubicBezTo>
                    <a:pt x="97" y="210"/>
                    <a:pt x="103" y="209"/>
                    <a:pt x="106" y="206"/>
                  </a:cubicBezTo>
                  <a:cubicBezTo>
                    <a:pt x="110" y="203"/>
                    <a:pt x="115" y="202"/>
                    <a:pt x="117" y="202"/>
                  </a:cubicBezTo>
                  <a:cubicBezTo>
                    <a:pt x="117" y="202"/>
                    <a:pt x="117" y="202"/>
                    <a:pt x="117" y="202"/>
                  </a:cubicBezTo>
                  <a:cubicBezTo>
                    <a:pt x="126" y="210"/>
                    <a:pt x="140" y="211"/>
                    <a:pt x="141" y="211"/>
                  </a:cubicBezTo>
                  <a:cubicBezTo>
                    <a:pt x="141" y="211"/>
                    <a:pt x="141" y="211"/>
                    <a:pt x="141" y="211"/>
                  </a:cubicBezTo>
                  <a:cubicBezTo>
                    <a:pt x="142" y="211"/>
                    <a:pt x="142" y="211"/>
                    <a:pt x="142" y="211"/>
                  </a:cubicBezTo>
                  <a:cubicBezTo>
                    <a:pt x="155" y="210"/>
                    <a:pt x="166" y="202"/>
                    <a:pt x="173" y="187"/>
                  </a:cubicBezTo>
                  <a:cubicBezTo>
                    <a:pt x="178" y="175"/>
                    <a:pt x="180" y="162"/>
                    <a:pt x="180" y="157"/>
                  </a:cubicBezTo>
                  <a:cubicBezTo>
                    <a:pt x="181" y="153"/>
                    <a:pt x="182" y="150"/>
                    <a:pt x="183" y="145"/>
                  </a:cubicBezTo>
                  <a:cubicBezTo>
                    <a:pt x="186" y="135"/>
                    <a:pt x="191" y="121"/>
                    <a:pt x="192" y="96"/>
                  </a:cubicBezTo>
                  <a:cubicBezTo>
                    <a:pt x="193" y="76"/>
                    <a:pt x="187" y="60"/>
                    <a:pt x="182" y="51"/>
                  </a:cubicBezTo>
                  <a:cubicBezTo>
                    <a:pt x="178" y="44"/>
                    <a:pt x="173" y="39"/>
                    <a:pt x="171" y="37"/>
                  </a:cubicBezTo>
                  <a:cubicBezTo>
                    <a:pt x="171" y="29"/>
                    <a:pt x="167" y="21"/>
                    <a:pt x="166" y="21"/>
                  </a:cubicBezTo>
                  <a:cubicBezTo>
                    <a:pt x="166" y="20"/>
                    <a:pt x="165" y="19"/>
                    <a:pt x="164" y="18"/>
                  </a:cubicBezTo>
                  <a:cubicBezTo>
                    <a:pt x="163" y="18"/>
                    <a:pt x="163" y="18"/>
                    <a:pt x="162" y="18"/>
                  </a:cubicBezTo>
                  <a:cubicBezTo>
                    <a:pt x="162" y="18"/>
                    <a:pt x="161" y="18"/>
                    <a:pt x="160" y="19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26" y="19"/>
                    <a:pt x="108" y="17"/>
                    <a:pt x="100" y="17"/>
                  </a:cubicBezTo>
                  <a:cubicBezTo>
                    <a:pt x="98" y="9"/>
                    <a:pt x="92" y="2"/>
                    <a:pt x="92" y="1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5" name="Freeform 21"/>
            <p:cNvSpPr>
              <a:spLocks/>
            </p:cNvSpPr>
            <p:nvPr/>
          </p:nvSpPr>
          <p:spPr bwMode="auto">
            <a:xfrm>
              <a:off x="10415588" y="5584825"/>
              <a:ext cx="346075" cy="307975"/>
            </a:xfrm>
            <a:custGeom>
              <a:avLst/>
              <a:gdLst>
                <a:gd name="T0" fmla="*/ 21 w 159"/>
                <a:gd name="T1" fmla="*/ 3 h 141"/>
                <a:gd name="T2" fmla="*/ 36 w 159"/>
                <a:gd name="T3" fmla="*/ 11 h 141"/>
                <a:gd name="T4" fmla="*/ 89 w 159"/>
                <a:gd name="T5" fmla="*/ 38 h 141"/>
                <a:gd name="T6" fmla="*/ 140 w 159"/>
                <a:gd name="T7" fmla="*/ 38 h 141"/>
                <a:gd name="T8" fmla="*/ 136 w 159"/>
                <a:gd name="T9" fmla="*/ 66 h 141"/>
                <a:gd name="T10" fmla="*/ 139 w 159"/>
                <a:gd name="T11" fmla="*/ 73 h 141"/>
                <a:gd name="T12" fmla="*/ 159 w 159"/>
                <a:gd name="T13" fmla="*/ 87 h 141"/>
                <a:gd name="T14" fmla="*/ 141 w 159"/>
                <a:gd name="T15" fmla="*/ 111 h 141"/>
                <a:gd name="T16" fmla="*/ 141 w 159"/>
                <a:gd name="T17" fmla="*/ 116 h 141"/>
                <a:gd name="T18" fmla="*/ 140 w 159"/>
                <a:gd name="T19" fmla="*/ 135 h 141"/>
                <a:gd name="T20" fmla="*/ 97 w 159"/>
                <a:gd name="T21" fmla="*/ 126 h 141"/>
                <a:gd name="T22" fmla="*/ 45 w 159"/>
                <a:gd name="T23" fmla="*/ 119 h 141"/>
                <a:gd name="T24" fmla="*/ 42 w 159"/>
                <a:gd name="T25" fmla="*/ 102 h 141"/>
                <a:gd name="T26" fmla="*/ 57 w 159"/>
                <a:gd name="T27" fmla="*/ 104 h 141"/>
                <a:gd name="T28" fmla="*/ 39 w 159"/>
                <a:gd name="T29" fmla="*/ 97 h 141"/>
                <a:gd name="T30" fmla="*/ 4 w 159"/>
                <a:gd name="T31" fmla="*/ 57 h 141"/>
                <a:gd name="T32" fmla="*/ 21 w 159"/>
                <a:gd name="T33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41">
                  <a:moveTo>
                    <a:pt x="21" y="3"/>
                  </a:moveTo>
                  <a:cubicBezTo>
                    <a:pt x="21" y="3"/>
                    <a:pt x="35" y="0"/>
                    <a:pt x="36" y="11"/>
                  </a:cubicBezTo>
                  <a:cubicBezTo>
                    <a:pt x="37" y="22"/>
                    <a:pt x="30" y="50"/>
                    <a:pt x="89" y="38"/>
                  </a:cubicBezTo>
                  <a:cubicBezTo>
                    <a:pt x="89" y="38"/>
                    <a:pt x="120" y="65"/>
                    <a:pt x="140" y="38"/>
                  </a:cubicBezTo>
                  <a:cubicBezTo>
                    <a:pt x="140" y="38"/>
                    <a:pt x="153" y="55"/>
                    <a:pt x="136" y="66"/>
                  </a:cubicBezTo>
                  <a:cubicBezTo>
                    <a:pt x="136" y="66"/>
                    <a:pt x="132" y="73"/>
                    <a:pt x="139" y="73"/>
                  </a:cubicBezTo>
                  <a:cubicBezTo>
                    <a:pt x="145" y="73"/>
                    <a:pt x="158" y="75"/>
                    <a:pt x="159" y="87"/>
                  </a:cubicBezTo>
                  <a:cubicBezTo>
                    <a:pt x="159" y="98"/>
                    <a:pt x="156" y="109"/>
                    <a:pt x="141" y="111"/>
                  </a:cubicBezTo>
                  <a:cubicBezTo>
                    <a:pt x="141" y="111"/>
                    <a:pt x="138" y="112"/>
                    <a:pt x="141" y="116"/>
                  </a:cubicBezTo>
                  <a:cubicBezTo>
                    <a:pt x="145" y="121"/>
                    <a:pt x="151" y="130"/>
                    <a:pt x="140" y="135"/>
                  </a:cubicBezTo>
                  <a:cubicBezTo>
                    <a:pt x="130" y="141"/>
                    <a:pt x="113" y="123"/>
                    <a:pt x="97" y="126"/>
                  </a:cubicBezTo>
                  <a:cubicBezTo>
                    <a:pt x="81" y="129"/>
                    <a:pt x="53" y="124"/>
                    <a:pt x="45" y="119"/>
                  </a:cubicBezTo>
                  <a:cubicBezTo>
                    <a:pt x="37" y="113"/>
                    <a:pt x="30" y="98"/>
                    <a:pt x="42" y="102"/>
                  </a:cubicBezTo>
                  <a:cubicBezTo>
                    <a:pt x="42" y="102"/>
                    <a:pt x="54" y="107"/>
                    <a:pt x="57" y="104"/>
                  </a:cubicBezTo>
                  <a:cubicBezTo>
                    <a:pt x="60" y="101"/>
                    <a:pt x="42" y="101"/>
                    <a:pt x="39" y="97"/>
                  </a:cubicBezTo>
                  <a:cubicBezTo>
                    <a:pt x="37" y="94"/>
                    <a:pt x="8" y="77"/>
                    <a:pt x="4" y="57"/>
                  </a:cubicBezTo>
                  <a:cubicBezTo>
                    <a:pt x="0" y="37"/>
                    <a:pt x="6" y="17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6" name="Oval 22"/>
            <p:cNvSpPr>
              <a:spLocks noChangeArrowheads="1"/>
            </p:cNvSpPr>
            <p:nvPr/>
          </p:nvSpPr>
          <p:spPr bwMode="auto">
            <a:xfrm>
              <a:off x="10509250" y="5589588"/>
              <a:ext cx="49212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7" name="Freeform 23"/>
            <p:cNvSpPr>
              <a:spLocks/>
            </p:cNvSpPr>
            <p:nvPr/>
          </p:nvSpPr>
          <p:spPr bwMode="auto">
            <a:xfrm>
              <a:off x="10587038" y="5527675"/>
              <a:ext cx="44450" cy="63500"/>
            </a:xfrm>
            <a:custGeom>
              <a:avLst/>
              <a:gdLst>
                <a:gd name="T0" fmla="*/ 0 w 20"/>
                <a:gd name="T1" fmla="*/ 7 h 29"/>
                <a:gd name="T2" fmla="*/ 2 w 20"/>
                <a:gd name="T3" fmla="*/ 21 h 29"/>
                <a:gd name="T4" fmla="*/ 11 w 20"/>
                <a:gd name="T5" fmla="*/ 18 h 29"/>
                <a:gd name="T6" fmla="*/ 19 w 20"/>
                <a:gd name="T7" fmla="*/ 12 h 29"/>
                <a:gd name="T8" fmla="*/ 7 w 20"/>
                <a:gd name="T9" fmla="*/ 15 h 29"/>
                <a:gd name="T10" fmla="*/ 0 w 20"/>
                <a:gd name="T1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">
                  <a:moveTo>
                    <a:pt x="0" y="7"/>
                  </a:moveTo>
                  <a:cubicBezTo>
                    <a:pt x="0" y="7"/>
                    <a:pt x="2" y="12"/>
                    <a:pt x="2" y="21"/>
                  </a:cubicBezTo>
                  <a:cubicBezTo>
                    <a:pt x="2" y="29"/>
                    <a:pt x="7" y="25"/>
                    <a:pt x="11" y="18"/>
                  </a:cubicBezTo>
                  <a:cubicBezTo>
                    <a:pt x="15" y="11"/>
                    <a:pt x="20" y="15"/>
                    <a:pt x="19" y="12"/>
                  </a:cubicBezTo>
                  <a:cubicBezTo>
                    <a:pt x="18" y="10"/>
                    <a:pt x="8" y="12"/>
                    <a:pt x="7" y="15"/>
                  </a:cubicBezTo>
                  <a:cubicBezTo>
                    <a:pt x="5" y="17"/>
                    <a:pt x="5" y="0"/>
                    <a:pt x="0" y="7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8" name="Freeform 24"/>
            <p:cNvSpPr>
              <a:spLocks/>
            </p:cNvSpPr>
            <p:nvPr/>
          </p:nvSpPr>
          <p:spPr bwMode="auto">
            <a:xfrm>
              <a:off x="10614025" y="5573713"/>
              <a:ext cx="68262" cy="58738"/>
            </a:xfrm>
            <a:custGeom>
              <a:avLst/>
              <a:gdLst>
                <a:gd name="T0" fmla="*/ 0 w 32"/>
                <a:gd name="T1" fmla="*/ 20 h 27"/>
                <a:gd name="T2" fmla="*/ 22 w 32"/>
                <a:gd name="T3" fmla="*/ 4 h 27"/>
                <a:gd name="T4" fmla="*/ 28 w 32"/>
                <a:gd name="T5" fmla="*/ 16 h 27"/>
                <a:gd name="T6" fmla="*/ 19 w 32"/>
                <a:gd name="T7" fmla="*/ 12 h 27"/>
                <a:gd name="T8" fmla="*/ 0 w 32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0" y="20"/>
                  </a:moveTo>
                  <a:cubicBezTo>
                    <a:pt x="0" y="20"/>
                    <a:pt x="4" y="0"/>
                    <a:pt x="22" y="4"/>
                  </a:cubicBezTo>
                  <a:cubicBezTo>
                    <a:pt x="22" y="4"/>
                    <a:pt x="32" y="11"/>
                    <a:pt x="28" y="16"/>
                  </a:cubicBezTo>
                  <a:cubicBezTo>
                    <a:pt x="23" y="21"/>
                    <a:pt x="25" y="12"/>
                    <a:pt x="19" y="12"/>
                  </a:cubicBezTo>
                  <a:cubicBezTo>
                    <a:pt x="13" y="12"/>
                    <a:pt x="4" y="27"/>
                    <a:pt x="0" y="20"/>
                  </a:cubicBezTo>
                  <a:close/>
                </a:path>
              </a:pathLst>
            </a:custGeom>
            <a:solidFill>
              <a:srgbClr val="F1D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9" name="Freeform 25"/>
            <p:cNvSpPr>
              <a:spLocks/>
            </p:cNvSpPr>
            <p:nvPr/>
          </p:nvSpPr>
          <p:spPr bwMode="auto">
            <a:xfrm>
              <a:off x="10521950" y="5565775"/>
              <a:ext cx="52387" cy="66675"/>
            </a:xfrm>
            <a:custGeom>
              <a:avLst/>
              <a:gdLst>
                <a:gd name="T0" fmla="*/ 23 w 24"/>
                <a:gd name="T1" fmla="*/ 26 h 31"/>
                <a:gd name="T2" fmla="*/ 24 w 24"/>
                <a:gd name="T3" fmla="*/ 17 h 31"/>
                <a:gd name="T4" fmla="*/ 14 w 24"/>
                <a:gd name="T5" fmla="*/ 1 h 31"/>
                <a:gd name="T6" fmla="*/ 5 w 24"/>
                <a:gd name="T7" fmla="*/ 8 h 31"/>
                <a:gd name="T8" fmla="*/ 18 w 24"/>
                <a:gd name="T9" fmla="*/ 15 h 31"/>
                <a:gd name="T10" fmla="*/ 23 w 24"/>
                <a:gd name="T1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23" y="26"/>
                  </a:moveTo>
                  <a:cubicBezTo>
                    <a:pt x="23" y="26"/>
                    <a:pt x="24" y="22"/>
                    <a:pt x="24" y="17"/>
                  </a:cubicBezTo>
                  <a:cubicBezTo>
                    <a:pt x="24" y="12"/>
                    <a:pt x="22" y="0"/>
                    <a:pt x="14" y="1"/>
                  </a:cubicBezTo>
                  <a:cubicBezTo>
                    <a:pt x="6" y="2"/>
                    <a:pt x="0" y="6"/>
                    <a:pt x="5" y="8"/>
                  </a:cubicBezTo>
                  <a:cubicBezTo>
                    <a:pt x="9" y="9"/>
                    <a:pt x="17" y="9"/>
                    <a:pt x="18" y="15"/>
                  </a:cubicBezTo>
                  <a:cubicBezTo>
                    <a:pt x="19" y="21"/>
                    <a:pt x="20" y="31"/>
                    <a:pt x="23" y="26"/>
                  </a:cubicBezTo>
                  <a:close/>
                </a:path>
              </a:pathLst>
            </a:custGeom>
            <a:solidFill>
              <a:srgbClr val="F1D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0" name="Freeform 26"/>
            <p:cNvSpPr>
              <a:spLocks/>
            </p:cNvSpPr>
            <p:nvPr/>
          </p:nvSpPr>
          <p:spPr bwMode="auto">
            <a:xfrm>
              <a:off x="10617200" y="5600700"/>
              <a:ext cx="82550" cy="71438"/>
            </a:xfrm>
            <a:custGeom>
              <a:avLst/>
              <a:gdLst>
                <a:gd name="T0" fmla="*/ 3 w 38"/>
                <a:gd name="T1" fmla="*/ 16 h 33"/>
                <a:gd name="T2" fmla="*/ 37 w 38"/>
                <a:gd name="T3" fmla="*/ 18 h 33"/>
                <a:gd name="T4" fmla="*/ 37 w 38"/>
                <a:gd name="T5" fmla="*/ 22 h 33"/>
                <a:gd name="T6" fmla="*/ 18 w 38"/>
                <a:gd name="T7" fmla="*/ 31 h 33"/>
                <a:gd name="T8" fmla="*/ 2 w 38"/>
                <a:gd name="T9" fmla="*/ 24 h 33"/>
                <a:gd name="T10" fmla="*/ 3 w 38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3">
                  <a:moveTo>
                    <a:pt x="3" y="16"/>
                  </a:moveTo>
                  <a:cubicBezTo>
                    <a:pt x="9" y="10"/>
                    <a:pt x="24" y="0"/>
                    <a:pt x="37" y="18"/>
                  </a:cubicBezTo>
                  <a:cubicBezTo>
                    <a:pt x="37" y="19"/>
                    <a:pt x="38" y="20"/>
                    <a:pt x="37" y="22"/>
                  </a:cubicBezTo>
                  <a:cubicBezTo>
                    <a:pt x="36" y="26"/>
                    <a:pt x="32" y="33"/>
                    <a:pt x="18" y="31"/>
                  </a:cubicBezTo>
                  <a:cubicBezTo>
                    <a:pt x="18" y="31"/>
                    <a:pt x="10" y="31"/>
                    <a:pt x="2" y="24"/>
                  </a:cubicBezTo>
                  <a:cubicBezTo>
                    <a:pt x="0" y="21"/>
                    <a:pt x="0" y="18"/>
                    <a:pt x="3" y="16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1" name="Freeform 27"/>
            <p:cNvSpPr>
              <a:spLocks/>
            </p:cNvSpPr>
            <p:nvPr/>
          </p:nvSpPr>
          <p:spPr bwMode="auto">
            <a:xfrm>
              <a:off x="10621963" y="5621338"/>
              <a:ext cx="50800" cy="46038"/>
            </a:xfrm>
            <a:custGeom>
              <a:avLst/>
              <a:gdLst>
                <a:gd name="T0" fmla="*/ 3 w 23"/>
                <a:gd name="T1" fmla="*/ 10 h 21"/>
                <a:gd name="T2" fmla="*/ 15 w 23"/>
                <a:gd name="T3" fmla="*/ 1 h 21"/>
                <a:gd name="T4" fmla="*/ 15 w 23"/>
                <a:gd name="T5" fmla="*/ 6 h 21"/>
                <a:gd name="T6" fmla="*/ 18 w 23"/>
                <a:gd name="T7" fmla="*/ 9 h 21"/>
                <a:gd name="T8" fmla="*/ 15 w 23"/>
                <a:gd name="T9" fmla="*/ 17 h 21"/>
                <a:gd name="T10" fmla="*/ 3 w 23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1">
                  <a:moveTo>
                    <a:pt x="3" y="10"/>
                  </a:moveTo>
                  <a:cubicBezTo>
                    <a:pt x="3" y="10"/>
                    <a:pt x="13" y="0"/>
                    <a:pt x="15" y="1"/>
                  </a:cubicBezTo>
                  <a:cubicBezTo>
                    <a:pt x="17" y="2"/>
                    <a:pt x="12" y="5"/>
                    <a:pt x="15" y="6"/>
                  </a:cubicBezTo>
                  <a:cubicBezTo>
                    <a:pt x="18" y="6"/>
                    <a:pt x="23" y="8"/>
                    <a:pt x="18" y="9"/>
                  </a:cubicBezTo>
                  <a:cubicBezTo>
                    <a:pt x="14" y="9"/>
                    <a:pt x="11" y="12"/>
                    <a:pt x="15" y="17"/>
                  </a:cubicBezTo>
                  <a:cubicBezTo>
                    <a:pt x="19" y="21"/>
                    <a:pt x="0" y="13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2" name="Freeform 28"/>
            <p:cNvSpPr>
              <a:spLocks/>
            </p:cNvSpPr>
            <p:nvPr/>
          </p:nvSpPr>
          <p:spPr bwMode="auto">
            <a:xfrm>
              <a:off x="10502900" y="5583238"/>
              <a:ext cx="52387" cy="34925"/>
            </a:xfrm>
            <a:custGeom>
              <a:avLst/>
              <a:gdLst>
                <a:gd name="T0" fmla="*/ 23 w 24"/>
                <a:gd name="T1" fmla="*/ 12 h 16"/>
                <a:gd name="T2" fmla="*/ 8 w 24"/>
                <a:gd name="T3" fmla="*/ 4 h 16"/>
                <a:gd name="T4" fmla="*/ 3 w 24"/>
                <a:gd name="T5" fmla="*/ 12 h 16"/>
                <a:gd name="T6" fmla="*/ 17 w 24"/>
                <a:gd name="T7" fmla="*/ 9 h 16"/>
                <a:gd name="T8" fmla="*/ 23 w 24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3" y="12"/>
                  </a:moveTo>
                  <a:cubicBezTo>
                    <a:pt x="23" y="11"/>
                    <a:pt x="19" y="0"/>
                    <a:pt x="8" y="4"/>
                  </a:cubicBezTo>
                  <a:cubicBezTo>
                    <a:pt x="8" y="4"/>
                    <a:pt x="0" y="9"/>
                    <a:pt x="3" y="12"/>
                  </a:cubicBezTo>
                  <a:cubicBezTo>
                    <a:pt x="5" y="14"/>
                    <a:pt x="9" y="1"/>
                    <a:pt x="17" y="9"/>
                  </a:cubicBezTo>
                  <a:cubicBezTo>
                    <a:pt x="24" y="16"/>
                    <a:pt x="23" y="12"/>
                    <a:pt x="23" y="12"/>
                  </a:cubicBezTo>
                  <a:close/>
                </a:path>
              </a:pathLst>
            </a:custGeom>
            <a:solidFill>
              <a:srgbClr val="06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3" name="Freeform 29"/>
            <p:cNvSpPr>
              <a:spLocks/>
            </p:cNvSpPr>
            <p:nvPr/>
          </p:nvSpPr>
          <p:spPr bwMode="auto">
            <a:xfrm>
              <a:off x="10504488" y="5613400"/>
              <a:ext cx="46037" cy="30163"/>
            </a:xfrm>
            <a:custGeom>
              <a:avLst/>
              <a:gdLst>
                <a:gd name="T0" fmla="*/ 12 w 21"/>
                <a:gd name="T1" fmla="*/ 14 h 14"/>
                <a:gd name="T2" fmla="*/ 6 w 21"/>
                <a:gd name="T3" fmla="*/ 12 h 14"/>
                <a:gd name="T4" fmla="*/ 0 w 21"/>
                <a:gd name="T5" fmla="*/ 1 h 14"/>
                <a:gd name="T6" fmla="*/ 1 w 21"/>
                <a:gd name="T7" fmla="*/ 0 h 14"/>
                <a:gd name="T8" fmla="*/ 2 w 21"/>
                <a:gd name="T9" fmla="*/ 1 h 14"/>
                <a:gd name="T10" fmla="*/ 7 w 21"/>
                <a:gd name="T11" fmla="*/ 11 h 14"/>
                <a:gd name="T12" fmla="*/ 20 w 21"/>
                <a:gd name="T13" fmla="*/ 10 h 14"/>
                <a:gd name="T14" fmla="*/ 21 w 21"/>
                <a:gd name="T15" fmla="*/ 10 h 14"/>
                <a:gd name="T16" fmla="*/ 20 w 21"/>
                <a:gd name="T17" fmla="*/ 12 h 14"/>
                <a:gd name="T18" fmla="*/ 12 w 21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4">
                  <a:moveTo>
                    <a:pt x="12" y="14"/>
                  </a:moveTo>
                  <a:cubicBezTo>
                    <a:pt x="10" y="14"/>
                    <a:pt x="8" y="13"/>
                    <a:pt x="6" y="12"/>
                  </a:cubicBezTo>
                  <a:cubicBezTo>
                    <a:pt x="1" y="9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8"/>
                    <a:pt x="7" y="11"/>
                  </a:cubicBezTo>
                  <a:cubicBezTo>
                    <a:pt x="10" y="13"/>
                    <a:pt x="14" y="13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17" y="13"/>
                    <a:pt x="14" y="14"/>
                    <a:pt x="12" y="14"/>
                  </a:cubicBezTo>
                  <a:close/>
                </a:path>
              </a:pathLst>
            </a:custGeom>
            <a:solidFill>
              <a:srgbClr val="06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4" name="Freeform 30"/>
            <p:cNvSpPr>
              <a:spLocks noEditPoints="1"/>
            </p:cNvSpPr>
            <p:nvPr/>
          </p:nvSpPr>
          <p:spPr bwMode="auto">
            <a:xfrm>
              <a:off x="10520363" y="5595938"/>
              <a:ext cx="38100" cy="3968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9 w 18"/>
                <a:gd name="T5" fmla="*/ 18 h 18"/>
                <a:gd name="T6" fmla="*/ 18 w 18"/>
                <a:gd name="T7" fmla="*/ 9 h 18"/>
                <a:gd name="T8" fmla="*/ 9 w 18"/>
                <a:gd name="T9" fmla="*/ 0 h 18"/>
                <a:gd name="T10" fmla="*/ 11 w 18"/>
                <a:gd name="T11" fmla="*/ 9 h 18"/>
                <a:gd name="T12" fmla="*/ 9 w 18"/>
                <a:gd name="T13" fmla="*/ 7 h 18"/>
                <a:gd name="T14" fmla="*/ 11 w 18"/>
                <a:gd name="T15" fmla="*/ 5 h 18"/>
                <a:gd name="T16" fmla="*/ 12 w 18"/>
                <a:gd name="T17" fmla="*/ 7 h 18"/>
                <a:gd name="T18" fmla="*/ 11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11" y="9"/>
                  </a:moveTo>
                  <a:cubicBezTo>
                    <a:pt x="10" y="9"/>
                    <a:pt x="9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8"/>
                    <a:pt x="12" y="9"/>
                    <a:pt x="11" y="9"/>
                  </a:cubicBezTo>
                  <a:close/>
                </a:path>
              </a:pathLst>
            </a:custGeom>
            <a:solidFill>
              <a:srgbClr val="080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5" name="Freeform 31"/>
            <p:cNvSpPr>
              <a:spLocks/>
            </p:cNvSpPr>
            <p:nvPr/>
          </p:nvSpPr>
          <p:spPr bwMode="auto">
            <a:xfrm>
              <a:off x="10440988" y="5764213"/>
              <a:ext cx="55562" cy="49213"/>
            </a:xfrm>
            <a:custGeom>
              <a:avLst/>
              <a:gdLst>
                <a:gd name="T0" fmla="*/ 23 w 25"/>
                <a:gd name="T1" fmla="*/ 23 h 23"/>
                <a:gd name="T2" fmla="*/ 22 w 25"/>
                <a:gd name="T3" fmla="*/ 22 h 23"/>
                <a:gd name="T4" fmla="*/ 0 w 25"/>
                <a:gd name="T5" fmla="*/ 4 h 23"/>
                <a:gd name="T6" fmla="*/ 1 w 25"/>
                <a:gd name="T7" fmla="*/ 1 h 23"/>
                <a:gd name="T8" fmla="*/ 4 w 25"/>
                <a:gd name="T9" fmla="*/ 1 h 23"/>
                <a:gd name="T10" fmla="*/ 24 w 25"/>
                <a:gd name="T11" fmla="*/ 18 h 23"/>
                <a:gd name="T12" fmla="*/ 25 w 25"/>
                <a:gd name="T13" fmla="*/ 21 h 23"/>
                <a:gd name="T14" fmla="*/ 23 w 2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23" y="23"/>
                  </a:moveTo>
                  <a:cubicBezTo>
                    <a:pt x="23" y="23"/>
                    <a:pt x="22" y="23"/>
                    <a:pt x="22" y="22"/>
                  </a:cubicBezTo>
                  <a:cubicBezTo>
                    <a:pt x="8" y="16"/>
                    <a:pt x="0" y="4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11" y="12"/>
                    <a:pt x="24" y="18"/>
                  </a:cubicBezTo>
                  <a:cubicBezTo>
                    <a:pt x="25" y="19"/>
                    <a:pt x="25" y="20"/>
                    <a:pt x="25" y="21"/>
                  </a:cubicBezTo>
                  <a:cubicBezTo>
                    <a:pt x="24" y="22"/>
                    <a:pt x="24" y="23"/>
                    <a:pt x="23" y="23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6" name="Freeform 32"/>
            <p:cNvSpPr>
              <a:spLocks/>
            </p:cNvSpPr>
            <p:nvPr/>
          </p:nvSpPr>
          <p:spPr bwMode="auto">
            <a:xfrm>
              <a:off x="10558463" y="5484813"/>
              <a:ext cx="11112" cy="34925"/>
            </a:xfrm>
            <a:custGeom>
              <a:avLst/>
              <a:gdLst>
                <a:gd name="T0" fmla="*/ 4 w 5"/>
                <a:gd name="T1" fmla="*/ 16 h 16"/>
                <a:gd name="T2" fmla="*/ 3 w 5"/>
                <a:gd name="T3" fmla="*/ 15 h 16"/>
                <a:gd name="T4" fmla="*/ 1 w 5"/>
                <a:gd name="T5" fmla="*/ 1 h 16"/>
                <a:gd name="T6" fmla="*/ 2 w 5"/>
                <a:gd name="T7" fmla="*/ 0 h 16"/>
                <a:gd name="T8" fmla="*/ 3 w 5"/>
                <a:gd name="T9" fmla="*/ 1 h 16"/>
                <a:gd name="T10" fmla="*/ 5 w 5"/>
                <a:gd name="T11" fmla="*/ 13 h 16"/>
                <a:gd name="T12" fmla="*/ 5 w 5"/>
                <a:gd name="T13" fmla="*/ 15 h 16"/>
                <a:gd name="T14" fmla="*/ 4 w 5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4" y="16"/>
                  </a:moveTo>
                  <a:cubicBezTo>
                    <a:pt x="4" y="16"/>
                    <a:pt x="3" y="15"/>
                    <a:pt x="3" y="15"/>
                  </a:cubicBezTo>
                  <a:cubicBezTo>
                    <a:pt x="0" y="13"/>
                    <a:pt x="1" y="3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6"/>
                    <a:pt x="3" y="12"/>
                    <a:pt x="5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7" name="Freeform 33"/>
            <p:cNvSpPr>
              <a:spLocks/>
            </p:cNvSpPr>
            <p:nvPr/>
          </p:nvSpPr>
          <p:spPr bwMode="auto">
            <a:xfrm>
              <a:off x="10721975" y="5535613"/>
              <a:ext cx="9525" cy="20638"/>
            </a:xfrm>
            <a:custGeom>
              <a:avLst/>
              <a:gdLst>
                <a:gd name="T0" fmla="*/ 0 w 6"/>
                <a:gd name="T1" fmla="*/ 0 h 13"/>
                <a:gd name="T2" fmla="*/ 0 w 6"/>
                <a:gd name="T3" fmla="*/ 13 h 13"/>
                <a:gd name="T4" fmla="*/ 6 w 6"/>
                <a:gd name="T5" fmla="*/ 6 h 13"/>
                <a:gd name="T6" fmla="*/ 0 w 6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0" y="1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8" name="Freeform 34"/>
            <p:cNvSpPr>
              <a:spLocks/>
            </p:cNvSpPr>
            <p:nvPr/>
          </p:nvSpPr>
          <p:spPr bwMode="auto">
            <a:xfrm>
              <a:off x="10721975" y="5535613"/>
              <a:ext cx="9525" cy="20638"/>
            </a:xfrm>
            <a:custGeom>
              <a:avLst/>
              <a:gdLst>
                <a:gd name="T0" fmla="*/ 0 w 6"/>
                <a:gd name="T1" fmla="*/ 0 h 13"/>
                <a:gd name="T2" fmla="*/ 0 w 6"/>
                <a:gd name="T3" fmla="*/ 13 h 13"/>
                <a:gd name="T4" fmla="*/ 6 w 6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0" y="13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9" name="Freeform 35"/>
            <p:cNvSpPr>
              <a:spLocks/>
            </p:cNvSpPr>
            <p:nvPr/>
          </p:nvSpPr>
          <p:spPr bwMode="auto">
            <a:xfrm>
              <a:off x="10720388" y="5530850"/>
              <a:ext cx="12700" cy="28575"/>
            </a:xfrm>
            <a:custGeom>
              <a:avLst/>
              <a:gdLst>
                <a:gd name="T0" fmla="*/ 1 w 6"/>
                <a:gd name="T1" fmla="*/ 13 h 13"/>
                <a:gd name="T2" fmla="*/ 1 w 6"/>
                <a:gd name="T3" fmla="*/ 13 h 13"/>
                <a:gd name="T4" fmla="*/ 0 w 6"/>
                <a:gd name="T5" fmla="*/ 12 h 13"/>
                <a:gd name="T6" fmla="*/ 0 w 6"/>
                <a:gd name="T7" fmla="*/ 2 h 13"/>
                <a:gd name="T8" fmla="*/ 1 w 6"/>
                <a:gd name="T9" fmla="*/ 0 h 13"/>
                <a:gd name="T10" fmla="*/ 3 w 6"/>
                <a:gd name="T11" fmla="*/ 2 h 13"/>
                <a:gd name="T12" fmla="*/ 3 w 6"/>
                <a:gd name="T13" fmla="*/ 8 h 13"/>
                <a:gd name="T14" fmla="*/ 4 w 6"/>
                <a:gd name="T15" fmla="*/ 6 h 13"/>
                <a:gd name="T16" fmla="*/ 6 w 6"/>
                <a:gd name="T17" fmla="*/ 6 h 13"/>
                <a:gd name="T18" fmla="*/ 6 w 6"/>
                <a:gd name="T19" fmla="*/ 7 h 13"/>
                <a:gd name="T20" fmla="*/ 2 w 6"/>
                <a:gd name="T21" fmla="*/ 13 h 13"/>
                <a:gd name="T22" fmla="*/ 1 w 6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3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1" y="13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0" name="Freeform 36"/>
            <p:cNvSpPr>
              <a:spLocks/>
            </p:cNvSpPr>
            <p:nvPr/>
          </p:nvSpPr>
          <p:spPr bwMode="auto">
            <a:xfrm>
              <a:off x="10496550" y="5689600"/>
              <a:ext cx="103187" cy="69850"/>
            </a:xfrm>
            <a:custGeom>
              <a:avLst/>
              <a:gdLst>
                <a:gd name="T0" fmla="*/ 28 w 48"/>
                <a:gd name="T1" fmla="*/ 8 h 32"/>
                <a:gd name="T2" fmla="*/ 34 w 48"/>
                <a:gd name="T3" fmla="*/ 19 h 32"/>
                <a:gd name="T4" fmla="*/ 44 w 48"/>
                <a:gd name="T5" fmla="*/ 23 h 32"/>
                <a:gd name="T6" fmla="*/ 0 w 48"/>
                <a:gd name="T7" fmla="*/ 10 h 32"/>
                <a:gd name="T8" fmla="*/ 8 w 48"/>
                <a:gd name="T9" fmla="*/ 2 h 32"/>
                <a:gd name="T10" fmla="*/ 28 w 48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2">
                  <a:moveTo>
                    <a:pt x="28" y="8"/>
                  </a:moveTo>
                  <a:cubicBezTo>
                    <a:pt x="28" y="8"/>
                    <a:pt x="28" y="16"/>
                    <a:pt x="34" y="19"/>
                  </a:cubicBezTo>
                  <a:cubicBezTo>
                    <a:pt x="41" y="21"/>
                    <a:pt x="48" y="20"/>
                    <a:pt x="44" y="23"/>
                  </a:cubicBezTo>
                  <a:cubicBezTo>
                    <a:pt x="40" y="26"/>
                    <a:pt x="5" y="32"/>
                    <a:pt x="0" y="10"/>
                  </a:cubicBezTo>
                  <a:cubicBezTo>
                    <a:pt x="0" y="10"/>
                    <a:pt x="1" y="0"/>
                    <a:pt x="8" y="2"/>
                  </a:cubicBezTo>
                  <a:cubicBezTo>
                    <a:pt x="14" y="5"/>
                    <a:pt x="28" y="8"/>
                    <a:pt x="28" y="8"/>
                  </a:cubicBezTo>
                  <a:close/>
                </a:path>
              </a:pathLst>
            </a:custGeom>
            <a:solidFill>
              <a:srgbClr val="B9B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1" name="Freeform 37"/>
            <p:cNvSpPr>
              <a:spLocks/>
            </p:cNvSpPr>
            <p:nvPr/>
          </p:nvSpPr>
          <p:spPr bwMode="auto">
            <a:xfrm>
              <a:off x="10496550" y="5702300"/>
              <a:ext cx="114300" cy="36513"/>
            </a:xfrm>
            <a:custGeom>
              <a:avLst/>
              <a:gdLst>
                <a:gd name="T0" fmla="*/ 53 w 53"/>
                <a:gd name="T1" fmla="*/ 10 h 17"/>
                <a:gd name="T2" fmla="*/ 51 w 53"/>
                <a:gd name="T3" fmla="*/ 9 h 17"/>
                <a:gd name="T4" fmla="*/ 25 w 53"/>
                <a:gd name="T5" fmla="*/ 14 h 17"/>
                <a:gd name="T6" fmla="*/ 13 w 53"/>
                <a:gd name="T7" fmla="*/ 8 h 17"/>
                <a:gd name="T8" fmla="*/ 13 w 53"/>
                <a:gd name="T9" fmla="*/ 8 h 17"/>
                <a:gd name="T10" fmla="*/ 14 w 53"/>
                <a:gd name="T11" fmla="*/ 4 h 17"/>
                <a:gd name="T12" fmla="*/ 13 w 53"/>
                <a:gd name="T13" fmla="*/ 2 h 17"/>
                <a:gd name="T14" fmla="*/ 12 w 53"/>
                <a:gd name="T15" fmla="*/ 3 h 17"/>
                <a:gd name="T16" fmla="*/ 11 w 53"/>
                <a:gd name="T17" fmla="*/ 7 h 17"/>
                <a:gd name="T18" fmla="*/ 11 w 53"/>
                <a:gd name="T19" fmla="*/ 7 h 17"/>
                <a:gd name="T20" fmla="*/ 8 w 53"/>
                <a:gd name="T21" fmla="*/ 7 h 17"/>
                <a:gd name="T22" fmla="*/ 2 w 53"/>
                <a:gd name="T23" fmla="*/ 1 h 17"/>
                <a:gd name="T24" fmla="*/ 1 w 53"/>
                <a:gd name="T25" fmla="*/ 1 h 17"/>
                <a:gd name="T26" fmla="*/ 0 w 53"/>
                <a:gd name="T27" fmla="*/ 2 h 17"/>
                <a:gd name="T28" fmla="*/ 12 w 53"/>
                <a:gd name="T29" fmla="*/ 13 h 17"/>
                <a:gd name="T30" fmla="*/ 28 w 53"/>
                <a:gd name="T31" fmla="*/ 17 h 17"/>
                <a:gd name="T32" fmla="*/ 52 w 53"/>
                <a:gd name="T33" fmla="*/ 12 h 17"/>
                <a:gd name="T34" fmla="*/ 53 w 53"/>
                <a:gd name="T3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7">
                  <a:moveTo>
                    <a:pt x="53" y="10"/>
                  </a:moveTo>
                  <a:cubicBezTo>
                    <a:pt x="52" y="9"/>
                    <a:pt x="51" y="9"/>
                    <a:pt x="51" y="9"/>
                  </a:cubicBezTo>
                  <a:cubicBezTo>
                    <a:pt x="41" y="13"/>
                    <a:pt x="33" y="15"/>
                    <a:pt x="25" y="14"/>
                  </a:cubicBezTo>
                  <a:cubicBezTo>
                    <a:pt x="23" y="13"/>
                    <a:pt x="19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4" y="4"/>
                    <a:pt x="3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3" y="9"/>
                    <a:pt x="12" y="13"/>
                  </a:cubicBezTo>
                  <a:cubicBezTo>
                    <a:pt x="15" y="15"/>
                    <a:pt x="21" y="17"/>
                    <a:pt x="28" y="17"/>
                  </a:cubicBezTo>
                  <a:cubicBezTo>
                    <a:pt x="34" y="17"/>
                    <a:pt x="42" y="16"/>
                    <a:pt x="52" y="12"/>
                  </a:cubicBezTo>
                  <a:cubicBezTo>
                    <a:pt x="52" y="11"/>
                    <a:pt x="53" y="11"/>
                    <a:pt x="53" y="10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2" name="Freeform 38"/>
            <p:cNvSpPr>
              <a:spLocks noEditPoints="1"/>
            </p:cNvSpPr>
            <p:nvPr/>
          </p:nvSpPr>
          <p:spPr bwMode="auto">
            <a:xfrm>
              <a:off x="10487025" y="5654675"/>
              <a:ext cx="87312" cy="63500"/>
            </a:xfrm>
            <a:custGeom>
              <a:avLst/>
              <a:gdLst>
                <a:gd name="T0" fmla="*/ 24 w 40"/>
                <a:gd name="T1" fmla="*/ 3 h 29"/>
                <a:gd name="T2" fmla="*/ 11 w 40"/>
                <a:gd name="T3" fmla="*/ 5 h 29"/>
                <a:gd name="T4" fmla="*/ 24 w 40"/>
                <a:gd name="T5" fmla="*/ 28 h 29"/>
                <a:gd name="T6" fmla="*/ 38 w 40"/>
                <a:gd name="T7" fmla="*/ 14 h 29"/>
                <a:gd name="T8" fmla="*/ 24 w 40"/>
                <a:gd name="T9" fmla="*/ 3 h 29"/>
                <a:gd name="T10" fmla="*/ 17 w 40"/>
                <a:gd name="T11" fmla="*/ 18 h 29"/>
                <a:gd name="T12" fmla="*/ 17 w 40"/>
                <a:gd name="T13" fmla="*/ 18 h 29"/>
                <a:gd name="T14" fmla="*/ 16 w 40"/>
                <a:gd name="T15" fmla="*/ 17 h 29"/>
                <a:gd name="T16" fmla="*/ 11 w 40"/>
                <a:gd name="T17" fmla="*/ 13 h 29"/>
                <a:gd name="T18" fmla="*/ 10 w 40"/>
                <a:gd name="T19" fmla="*/ 12 h 29"/>
                <a:gd name="T20" fmla="*/ 11 w 40"/>
                <a:gd name="T21" fmla="*/ 11 h 29"/>
                <a:gd name="T22" fmla="*/ 18 w 40"/>
                <a:gd name="T23" fmla="*/ 17 h 29"/>
                <a:gd name="T24" fmla="*/ 17 w 40"/>
                <a:gd name="T25" fmla="*/ 18 h 29"/>
                <a:gd name="T26" fmla="*/ 31 w 40"/>
                <a:gd name="T27" fmla="*/ 18 h 29"/>
                <a:gd name="T28" fmla="*/ 29 w 40"/>
                <a:gd name="T29" fmla="*/ 19 h 29"/>
                <a:gd name="T30" fmla="*/ 24 w 40"/>
                <a:gd name="T31" fmla="*/ 19 h 29"/>
                <a:gd name="T32" fmla="*/ 23 w 40"/>
                <a:gd name="T33" fmla="*/ 19 h 29"/>
                <a:gd name="T34" fmla="*/ 21 w 40"/>
                <a:gd name="T35" fmla="*/ 18 h 29"/>
                <a:gd name="T36" fmla="*/ 30 w 40"/>
                <a:gd name="T37" fmla="*/ 16 h 29"/>
                <a:gd name="T38" fmla="*/ 31 w 40"/>
                <a:gd name="T3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29">
                  <a:moveTo>
                    <a:pt x="24" y="3"/>
                  </a:moveTo>
                  <a:cubicBezTo>
                    <a:pt x="14" y="0"/>
                    <a:pt x="11" y="5"/>
                    <a:pt x="11" y="5"/>
                  </a:cubicBezTo>
                  <a:cubicBezTo>
                    <a:pt x="0" y="18"/>
                    <a:pt x="14" y="26"/>
                    <a:pt x="24" y="28"/>
                  </a:cubicBezTo>
                  <a:cubicBezTo>
                    <a:pt x="34" y="29"/>
                    <a:pt x="36" y="20"/>
                    <a:pt x="38" y="14"/>
                  </a:cubicBezTo>
                  <a:cubicBezTo>
                    <a:pt x="40" y="9"/>
                    <a:pt x="34" y="6"/>
                    <a:pt x="24" y="3"/>
                  </a:cubicBezTo>
                  <a:close/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8"/>
                    <a:pt x="16" y="17"/>
                  </a:cubicBezTo>
                  <a:cubicBezTo>
                    <a:pt x="15" y="14"/>
                    <a:pt x="11" y="13"/>
                    <a:pt x="11" y="13"/>
                  </a:cubicBezTo>
                  <a:cubicBezTo>
                    <a:pt x="10" y="13"/>
                    <a:pt x="9" y="13"/>
                    <a:pt x="10" y="12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7" y="12"/>
                    <a:pt x="18" y="17"/>
                  </a:cubicBezTo>
                  <a:cubicBezTo>
                    <a:pt x="19" y="18"/>
                    <a:pt x="18" y="18"/>
                    <a:pt x="17" y="18"/>
                  </a:cubicBezTo>
                  <a:close/>
                  <a:moveTo>
                    <a:pt x="31" y="18"/>
                  </a:moveTo>
                  <a:cubicBezTo>
                    <a:pt x="30" y="19"/>
                    <a:pt x="30" y="19"/>
                    <a:pt x="29" y="19"/>
                  </a:cubicBezTo>
                  <a:cubicBezTo>
                    <a:pt x="25" y="18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3" y="14"/>
                    <a:pt x="30" y="16"/>
                  </a:cubicBezTo>
                  <a:cubicBezTo>
                    <a:pt x="30" y="16"/>
                    <a:pt x="31" y="17"/>
                    <a:pt x="31" y="18"/>
                  </a:cubicBezTo>
                  <a:close/>
                </a:path>
              </a:pathLst>
            </a:cu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3" name="Oval 39"/>
            <p:cNvSpPr>
              <a:spLocks noChangeArrowheads="1"/>
            </p:cNvSpPr>
            <p:nvPr/>
          </p:nvSpPr>
          <p:spPr bwMode="auto">
            <a:xfrm>
              <a:off x="10582275" y="5695950"/>
              <a:ext cx="4762" cy="6350"/>
            </a:xfrm>
            <a:prstGeom prst="ellipse">
              <a:avLst/>
            </a:pr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4" name="Oval 40"/>
            <p:cNvSpPr>
              <a:spLocks noChangeArrowheads="1"/>
            </p:cNvSpPr>
            <p:nvPr/>
          </p:nvSpPr>
          <p:spPr bwMode="auto">
            <a:xfrm>
              <a:off x="10591800" y="5711825"/>
              <a:ext cx="4762" cy="3175"/>
            </a:xfrm>
            <a:prstGeom prst="ellipse">
              <a:avLst/>
            </a:pr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5" name="Oval 41"/>
            <p:cNvSpPr>
              <a:spLocks noChangeArrowheads="1"/>
            </p:cNvSpPr>
            <p:nvPr/>
          </p:nvSpPr>
          <p:spPr bwMode="auto">
            <a:xfrm>
              <a:off x="10574338" y="5711825"/>
              <a:ext cx="1587" cy="1588"/>
            </a:xfrm>
            <a:prstGeom prst="ellipse">
              <a:avLst/>
            </a:pr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6" name="Oval 42"/>
            <p:cNvSpPr>
              <a:spLocks noChangeArrowheads="1"/>
            </p:cNvSpPr>
            <p:nvPr/>
          </p:nvSpPr>
          <p:spPr bwMode="auto">
            <a:xfrm>
              <a:off x="10498138" y="5672138"/>
              <a:ext cx="4762" cy="4763"/>
            </a:xfrm>
            <a:prstGeom prst="ellipse">
              <a:avLst/>
            </a:pr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7" name="Oval 43"/>
            <p:cNvSpPr>
              <a:spLocks noChangeArrowheads="1"/>
            </p:cNvSpPr>
            <p:nvPr/>
          </p:nvSpPr>
          <p:spPr bwMode="auto">
            <a:xfrm>
              <a:off x="10496550" y="5683250"/>
              <a:ext cx="1587" cy="4763"/>
            </a:xfrm>
            <a:prstGeom prst="ellipse">
              <a:avLst/>
            </a:pr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8" name="Oval 44"/>
            <p:cNvSpPr>
              <a:spLocks noChangeArrowheads="1"/>
            </p:cNvSpPr>
            <p:nvPr/>
          </p:nvSpPr>
          <p:spPr bwMode="auto">
            <a:xfrm>
              <a:off x="10496550" y="5694363"/>
              <a:ext cx="1587" cy="3175"/>
            </a:xfrm>
            <a:prstGeom prst="ellipse">
              <a:avLst/>
            </a:prstGeom>
            <a:solidFill>
              <a:srgbClr val="07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9" name="Freeform 45"/>
            <p:cNvSpPr>
              <a:spLocks/>
            </p:cNvSpPr>
            <p:nvPr/>
          </p:nvSpPr>
          <p:spPr bwMode="auto">
            <a:xfrm>
              <a:off x="10440988" y="5842000"/>
              <a:ext cx="33337" cy="53975"/>
            </a:xfrm>
            <a:custGeom>
              <a:avLst/>
              <a:gdLst>
                <a:gd name="T0" fmla="*/ 13 w 15"/>
                <a:gd name="T1" fmla="*/ 25 h 25"/>
                <a:gd name="T2" fmla="*/ 12 w 15"/>
                <a:gd name="T3" fmla="*/ 25 h 25"/>
                <a:gd name="T4" fmla="*/ 0 w 15"/>
                <a:gd name="T5" fmla="*/ 3 h 25"/>
                <a:gd name="T6" fmla="*/ 2 w 15"/>
                <a:gd name="T7" fmla="*/ 1 h 25"/>
                <a:gd name="T8" fmla="*/ 4 w 15"/>
                <a:gd name="T9" fmla="*/ 2 h 25"/>
                <a:gd name="T10" fmla="*/ 4 w 15"/>
                <a:gd name="T11" fmla="*/ 2 h 25"/>
                <a:gd name="T12" fmla="*/ 14 w 15"/>
                <a:gd name="T13" fmla="*/ 21 h 25"/>
                <a:gd name="T14" fmla="*/ 15 w 15"/>
                <a:gd name="T15" fmla="*/ 24 h 25"/>
                <a:gd name="T16" fmla="*/ 13 w 1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5">
                  <a:moveTo>
                    <a:pt x="13" y="25"/>
                  </a:moveTo>
                  <a:cubicBezTo>
                    <a:pt x="13" y="25"/>
                    <a:pt x="12" y="25"/>
                    <a:pt x="12" y="25"/>
                  </a:cubicBezTo>
                  <a:cubicBezTo>
                    <a:pt x="3" y="20"/>
                    <a:pt x="0" y="4"/>
                    <a:pt x="0" y="3"/>
                  </a:cubicBezTo>
                  <a:cubicBezTo>
                    <a:pt x="0" y="2"/>
                    <a:pt x="0" y="1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7" y="17"/>
                    <a:pt x="14" y="21"/>
                  </a:cubicBezTo>
                  <a:cubicBezTo>
                    <a:pt x="15" y="21"/>
                    <a:pt x="15" y="23"/>
                    <a:pt x="15" y="24"/>
                  </a:cubicBezTo>
                  <a:cubicBezTo>
                    <a:pt x="14" y="25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0" name="Freeform 46"/>
            <p:cNvSpPr>
              <a:spLocks/>
            </p:cNvSpPr>
            <p:nvPr/>
          </p:nvSpPr>
          <p:spPr bwMode="auto">
            <a:xfrm>
              <a:off x="10396538" y="5865813"/>
              <a:ext cx="66675" cy="34925"/>
            </a:xfrm>
            <a:custGeom>
              <a:avLst/>
              <a:gdLst>
                <a:gd name="T0" fmla="*/ 0 w 31"/>
                <a:gd name="T1" fmla="*/ 0 h 16"/>
                <a:gd name="T2" fmla="*/ 23 w 31"/>
                <a:gd name="T3" fmla="*/ 2 h 16"/>
                <a:gd name="T4" fmla="*/ 31 w 31"/>
                <a:gd name="T5" fmla="*/ 12 h 16"/>
                <a:gd name="T6" fmla="*/ 1 w 31"/>
                <a:gd name="T7" fmla="*/ 1 h 16"/>
                <a:gd name="T8" fmla="*/ 0 w 3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cubicBezTo>
                    <a:pt x="0" y="0"/>
                    <a:pt x="15" y="5"/>
                    <a:pt x="23" y="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8" y="16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1" name="Freeform 47"/>
            <p:cNvSpPr>
              <a:spLocks/>
            </p:cNvSpPr>
            <p:nvPr/>
          </p:nvSpPr>
          <p:spPr bwMode="auto">
            <a:xfrm>
              <a:off x="10533063" y="5848350"/>
              <a:ext cx="90487" cy="71438"/>
            </a:xfrm>
            <a:custGeom>
              <a:avLst/>
              <a:gdLst>
                <a:gd name="T0" fmla="*/ 6 w 42"/>
                <a:gd name="T1" fmla="*/ 33 h 33"/>
                <a:gd name="T2" fmla="*/ 5 w 42"/>
                <a:gd name="T3" fmla="*/ 32 h 33"/>
                <a:gd name="T4" fmla="*/ 3 w 42"/>
                <a:gd name="T5" fmla="*/ 17 h 33"/>
                <a:gd name="T6" fmla="*/ 39 w 42"/>
                <a:gd name="T7" fmla="*/ 0 h 33"/>
                <a:gd name="T8" fmla="*/ 42 w 42"/>
                <a:gd name="T9" fmla="*/ 2 h 33"/>
                <a:gd name="T10" fmla="*/ 40 w 42"/>
                <a:gd name="T11" fmla="*/ 5 h 33"/>
                <a:gd name="T12" fmla="*/ 7 w 42"/>
                <a:gd name="T13" fmla="*/ 19 h 33"/>
                <a:gd name="T14" fmla="*/ 8 w 42"/>
                <a:gd name="T15" fmla="*/ 30 h 33"/>
                <a:gd name="T16" fmla="*/ 8 w 42"/>
                <a:gd name="T17" fmla="*/ 33 h 33"/>
                <a:gd name="T18" fmla="*/ 6 w 42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3">
                  <a:moveTo>
                    <a:pt x="6" y="33"/>
                  </a:moveTo>
                  <a:cubicBezTo>
                    <a:pt x="6" y="33"/>
                    <a:pt x="5" y="33"/>
                    <a:pt x="5" y="32"/>
                  </a:cubicBezTo>
                  <a:cubicBezTo>
                    <a:pt x="1" y="27"/>
                    <a:pt x="0" y="21"/>
                    <a:pt x="3" y="17"/>
                  </a:cubicBezTo>
                  <a:cubicBezTo>
                    <a:pt x="9" y="3"/>
                    <a:pt x="38" y="0"/>
                    <a:pt x="39" y="0"/>
                  </a:cubicBezTo>
                  <a:cubicBezTo>
                    <a:pt x="41" y="0"/>
                    <a:pt x="42" y="1"/>
                    <a:pt x="42" y="2"/>
                  </a:cubicBezTo>
                  <a:cubicBezTo>
                    <a:pt x="42" y="4"/>
                    <a:pt x="41" y="5"/>
                    <a:pt x="40" y="5"/>
                  </a:cubicBezTo>
                  <a:cubicBezTo>
                    <a:pt x="32" y="5"/>
                    <a:pt x="11" y="9"/>
                    <a:pt x="7" y="19"/>
                  </a:cubicBezTo>
                  <a:cubicBezTo>
                    <a:pt x="5" y="22"/>
                    <a:pt x="6" y="26"/>
                    <a:pt x="8" y="30"/>
                  </a:cubicBezTo>
                  <a:cubicBezTo>
                    <a:pt x="9" y="31"/>
                    <a:pt x="9" y="32"/>
                    <a:pt x="8" y="33"/>
                  </a:cubicBezTo>
                  <a:cubicBezTo>
                    <a:pt x="7" y="33"/>
                    <a:pt x="7" y="33"/>
                    <a:pt x="6" y="33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2" name="Freeform 48"/>
            <p:cNvSpPr>
              <a:spLocks/>
            </p:cNvSpPr>
            <p:nvPr/>
          </p:nvSpPr>
          <p:spPr bwMode="auto">
            <a:xfrm>
              <a:off x="10504488" y="5849938"/>
              <a:ext cx="52387" cy="22225"/>
            </a:xfrm>
            <a:custGeom>
              <a:avLst/>
              <a:gdLst>
                <a:gd name="T0" fmla="*/ 22 w 24"/>
                <a:gd name="T1" fmla="*/ 10 h 10"/>
                <a:gd name="T2" fmla="*/ 1 w 24"/>
                <a:gd name="T3" fmla="*/ 2 h 10"/>
                <a:gd name="T4" fmla="*/ 2 w 24"/>
                <a:gd name="T5" fmla="*/ 0 h 10"/>
                <a:gd name="T6" fmla="*/ 3 w 24"/>
                <a:gd name="T7" fmla="*/ 1 h 10"/>
                <a:gd name="T8" fmla="*/ 22 w 24"/>
                <a:gd name="T9" fmla="*/ 7 h 10"/>
                <a:gd name="T10" fmla="*/ 22 w 24"/>
                <a:gd name="T11" fmla="*/ 7 h 10"/>
                <a:gd name="T12" fmla="*/ 24 w 24"/>
                <a:gd name="T13" fmla="*/ 9 h 10"/>
                <a:gd name="T14" fmla="*/ 22 w 24"/>
                <a:gd name="T15" fmla="*/ 10 h 10"/>
                <a:gd name="T16" fmla="*/ 22 w 24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">
                  <a:moveTo>
                    <a:pt x="22" y="10"/>
                  </a:moveTo>
                  <a:cubicBezTo>
                    <a:pt x="3" y="10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5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4" y="8"/>
                    <a:pt x="24" y="9"/>
                  </a:cubicBezTo>
                  <a:cubicBezTo>
                    <a:pt x="24" y="9"/>
                    <a:pt x="23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3" name="Freeform 49"/>
            <p:cNvSpPr>
              <a:spLocks/>
            </p:cNvSpPr>
            <p:nvPr/>
          </p:nvSpPr>
          <p:spPr bwMode="auto">
            <a:xfrm>
              <a:off x="10433050" y="5870575"/>
              <a:ext cx="4762" cy="22225"/>
            </a:xfrm>
            <a:custGeom>
              <a:avLst/>
              <a:gdLst>
                <a:gd name="T0" fmla="*/ 1 w 2"/>
                <a:gd name="T1" fmla="*/ 3 h 10"/>
                <a:gd name="T2" fmla="*/ 2 w 2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">
                  <a:moveTo>
                    <a:pt x="1" y="3"/>
                  </a:moveTo>
                  <a:cubicBezTo>
                    <a:pt x="1" y="3"/>
                    <a:pt x="0" y="0"/>
                    <a:pt x="2" y="10"/>
                  </a:cubicBezTo>
                </a:path>
              </a:pathLst>
            </a:custGeom>
            <a:solidFill>
              <a:srgbClr val="ECC166"/>
            </a:solidFill>
            <a:ln w="26988" cap="rnd">
              <a:solidFill>
                <a:srgbClr val="976B4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4" name="Freeform 50"/>
            <p:cNvSpPr>
              <a:spLocks/>
            </p:cNvSpPr>
            <p:nvPr/>
          </p:nvSpPr>
          <p:spPr bwMode="auto">
            <a:xfrm>
              <a:off x="10433050" y="5870575"/>
              <a:ext cx="4762" cy="22225"/>
            </a:xfrm>
            <a:custGeom>
              <a:avLst/>
              <a:gdLst>
                <a:gd name="T0" fmla="*/ 1 w 2"/>
                <a:gd name="T1" fmla="*/ 3 h 10"/>
                <a:gd name="T2" fmla="*/ 2 w 2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">
                  <a:moveTo>
                    <a:pt x="1" y="3"/>
                  </a:moveTo>
                  <a:cubicBezTo>
                    <a:pt x="1" y="3"/>
                    <a:pt x="0" y="0"/>
                    <a:pt x="2" y="10"/>
                  </a:cubicBezTo>
                </a:path>
              </a:pathLst>
            </a:custGeom>
            <a:noFill/>
            <a:ln w="26988" cap="rnd">
              <a:solidFill>
                <a:srgbClr val="976B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5" name="Freeform 51"/>
            <p:cNvSpPr>
              <a:spLocks/>
            </p:cNvSpPr>
            <p:nvPr/>
          </p:nvSpPr>
          <p:spPr bwMode="auto">
            <a:xfrm>
              <a:off x="10534650" y="5864225"/>
              <a:ext cx="73025" cy="60325"/>
            </a:xfrm>
            <a:custGeom>
              <a:avLst/>
              <a:gdLst>
                <a:gd name="T0" fmla="*/ 20 w 33"/>
                <a:gd name="T1" fmla="*/ 3 h 28"/>
                <a:gd name="T2" fmla="*/ 21 w 33"/>
                <a:gd name="T3" fmla="*/ 9 h 28"/>
                <a:gd name="T4" fmla="*/ 27 w 33"/>
                <a:gd name="T5" fmla="*/ 17 h 28"/>
                <a:gd name="T6" fmla="*/ 33 w 33"/>
                <a:gd name="T7" fmla="*/ 22 h 28"/>
                <a:gd name="T8" fmla="*/ 11 w 33"/>
                <a:gd name="T9" fmla="*/ 25 h 28"/>
                <a:gd name="T10" fmla="*/ 5 w 33"/>
                <a:gd name="T11" fmla="*/ 21 h 28"/>
                <a:gd name="T12" fmla="*/ 20 w 33"/>
                <a:gd name="T13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">
                  <a:moveTo>
                    <a:pt x="20" y="3"/>
                  </a:moveTo>
                  <a:cubicBezTo>
                    <a:pt x="20" y="3"/>
                    <a:pt x="19" y="7"/>
                    <a:pt x="21" y="9"/>
                  </a:cubicBezTo>
                  <a:cubicBezTo>
                    <a:pt x="24" y="10"/>
                    <a:pt x="28" y="11"/>
                    <a:pt x="27" y="17"/>
                  </a:cubicBezTo>
                  <a:cubicBezTo>
                    <a:pt x="27" y="24"/>
                    <a:pt x="33" y="22"/>
                    <a:pt x="33" y="22"/>
                  </a:cubicBezTo>
                  <a:cubicBezTo>
                    <a:pt x="33" y="22"/>
                    <a:pt x="20" y="28"/>
                    <a:pt x="11" y="25"/>
                  </a:cubicBezTo>
                  <a:cubicBezTo>
                    <a:pt x="9" y="25"/>
                    <a:pt x="7" y="23"/>
                    <a:pt x="5" y="21"/>
                  </a:cubicBezTo>
                  <a:cubicBezTo>
                    <a:pt x="0" y="10"/>
                    <a:pt x="14" y="0"/>
                    <a:pt x="20" y="3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6" name="Freeform 52"/>
            <p:cNvSpPr>
              <a:spLocks/>
            </p:cNvSpPr>
            <p:nvPr/>
          </p:nvSpPr>
          <p:spPr bwMode="auto">
            <a:xfrm>
              <a:off x="10539413" y="5883275"/>
              <a:ext cx="23812" cy="9525"/>
            </a:xfrm>
            <a:custGeom>
              <a:avLst/>
              <a:gdLst>
                <a:gd name="T0" fmla="*/ 0 w 11"/>
                <a:gd name="T1" fmla="*/ 4 h 4"/>
                <a:gd name="T2" fmla="*/ 11 w 11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cubicBezTo>
                    <a:pt x="0" y="4"/>
                    <a:pt x="7" y="0"/>
                    <a:pt x="11" y="0"/>
                  </a:cubicBezTo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7" name="Freeform 53"/>
            <p:cNvSpPr>
              <a:spLocks/>
            </p:cNvSpPr>
            <p:nvPr/>
          </p:nvSpPr>
          <p:spPr bwMode="auto">
            <a:xfrm>
              <a:off x="10537825" y="5881688"/>
              <a:ext cx="26987" cy="12700"/>
            </a:xfrm>
            <a:custGeom>
              <a:avLst/>
              <a:gdLst>
                <a:gd name="T0" fmla="*/ 1 w 13"/>
                <a:gd name="T1" fmla="*/ 6 h 6"/>
                <a:gd name="T2" fmla="*/ 0 w 13"/>
                <a:gd name="T3" fmla="*/ 5 h 6"/>
                <a:gd name="T4" fmla="*/ 0 w 13"/>
                <a:gd name="T5" fmla="*/ 4 h 6"/>
                <a:gd name="T6" fmla="*/ 12 w 13"/>
                <a:gd name="T7" fmla="*/ 0 h 6"/>
                <a:gd name="T8" fmla="*/ 12 w 13"/>
                <a:gd name="T9" fmla="*/ 0 h 6"/>
                <a:gd name="T10" fmla="*/ 13 w 13"/>
                <a:gd name="T11" fmla="*/ 1 h 6"/>
                <a:gd name="T12" fmla="*/ 12 w 13"/>
                <a:gd name="T13" fmla="*/ 2 h 6"/>
                <a:gd name="T14" fmla="*/ 1 w 13"/>
                <a:gd name="T15" fmla="*/ 5 h 6"/>
                <a:gd name="T16" fmla="*/ 1 w 1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" y="6"/>
                  </a:move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4"/>
                    <a:pt x="7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8" y="2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8" name="Freeform 54"/>
            <p:cNvSpPr>
              <a:spLocks/>
            </p:cNvSpPr>
            <p:nvPr/>
          </p:nvSpPr>
          <p:spPr bwMode="auto">
            <a:xfrm>
              <a:off x="10545763" y="5900738"/>
              <a:ext cx="17462" cy="7938"/>
            </a:xfrm>
            <a:custGeom>
              <a:avLst/>
              <a:gdLst>
                <a:gd name="T0" fmla="*/ 0 w 11"/>
                <a:gd name="T1" fmla="*/ 5 h 5"/>
                <a:gd name="T2" fmla="*/ 11 w 11"/>
                <a:gd name="T3" fmla="*/ 0 h 5"/>
                <a:gd name="T4" fmla="*/ 0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9" name="Line 55"/>
            <p:cNvSpPr>
              <a:spLocks noChangeShapeType="1"/>
            </p:cNvSpPr>
            <p:nvPr/>
          </p:nvSpPr>
          <p:spPr bwMode="auto">
            <a:xfrm flipV="1">
              <a:off x="10545763" y="5900738"/>
              <a:ext cx="17462" cy="79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0" name="Freeform 56"/>
            <p:cNvSpPr>
              <a:spLocks/>
            </p:cNvSpPr>
            <p:nvPr/>
          </p:nvSpPr>
          <p:spPr bwMode="auto">
            <a:xfrm>
              <a:off x="10544175" y="5899150"/>
              <a:ext cx="20637" cy="12700"/>
            </a:xfrm>
            <a:custGeom>
              <a:avLst/>
              <a:gdLst>
                <a:gd name="T0" fmla="*/ 1 w 10"/>
                <a:gd name="T1" fmla="*/ 6 h 6"/>
                <a:gd name="T2" fmla="*/ 1 w 10"/>
                <a:gd name="T3" fmla="*/ 5 h 6"/>
                <a:gd name="T4" fmla="*/ 1 w 10"/>
                <a:gd name="T5" fmla="*/ 4 h 6"/>
                <a:gd name="T6" fmla="*/ 9 w 10"/>
                <a:gd name="T7" fmla="*/ 0 h 6"/>
                <a:gd name="T8" fmla="*/ 10 w 10"/>
                <a:gd name="T9" fmla="*/ 1 h 6"/>
                <a:gd name="T10" fmla="*/ 9 w 10"/>
                <a:gd name="T11" fmla="*/ 2 h 6"/>
                <a:gd name="T12" fmla="*/ 2 w 10"/>
                <a:gd name="T13" fmla="*/ 5 h 6"/>
                <a:gd name="T14" fmla="*/ 1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1" y="6"/>
                    <a:pt x="1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1" name="Freeform 57"/>
            <p:cNvSpPr>
              <a:spLocks/>
            </p:cNvSpPr>
            <p:nvPr/>
          </p:nvSpPr>
          <p:spPr bwMode="auto">
            <a:xfrm>
              <a:off x="10558463" y="5908675"/>
              <a:ext cx="11112" cy="95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7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2" name="Line 58"/>
            <p:cNvSpPr>
              <a:spLocks noChangeShapeType="1"/>
            </p:cNvSpPr>
            <p:nvPr/>
          </p:nvSpPr>
          <p:spPr bwMode="auto">
            <a:xfrm flipH="1">
              <a:off x="10558463" y="5908675"/>
              <a:ext cx="11112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3" name="Freeform 59"/>
            <p:cNvSpPr>
              <a:spLocks/>
            </p:cNvSpPr>
            <p:nvPr/>
          </p:nvSpPr>
          <p:spPr bwMode="auto">
            <a:xfrm>
              <a:off x="10558463" y="5907088"/>
              <a:ext cx="14287" cy="12700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0 w 6"/>
                <a:gd name="T5" fmla="*/ 5 h 6"/>
                <a:gd name="T6" fmla="*/ 5 w 6"/>
                <a:gd name="T7" fmla="*/ 0 h 6"/>
                <a:gd name="T8" fmla="*/ 6 w 6"/>
                <a:gd name="T9" fmla="*/ 0 h 6"/>
                <a:gd name="T10" fmla="*/ 6 w 6"/>
                <a:gd name="T11" fmla="*/ 1 h 6"/>
                <a:gd name="T12" fmla="*/ 1 w 6"/>
                <a:gd name="T13" fmla="*/ 6 h 6"/>
                <a:gd name="T14" fmla="*/ 0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4" name="Freeform 60"/>
            <p:cNvSpPr>
              <a:spLocks/>
            </p:cNvSpPr>
            <p:nvPr/>
          </p:nvSpPr>
          <p:spPr bwMode="auto">
            <a:xfrm>
              <a:off x="10574338" y="5935663"/>
              <a:ext cx="0" cy="12700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5" name="Line 61"/>
            <p:cNvSpPr>
              <a:spLocks noChangeShapeType="1"/>
            </p:cNvSpPr>
            <p:nvPr/>
          </p:nvSpPr>
          <p:spPr bwMode="auto">
            <a:xfrm>
              <a:off x="10574338" y="5935663"/>
              <a:ext cx="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6" name="Freeform 62"/>
            <p:cNvSpPr>
              <a:spLocks/>
            </p:cNvSpPr>
            <p:nvPr/>
          </p:nvSpPr>
          <p:spPr bwMode="auto">
            <a:xfrm>
              <a:off x="10572750" y="5934075"/>
              <a:ext cx="3175" cy="17463"/>
            </a:xfrm>
            <a:custGeom>
              <a:avLst/>
              <a:gdLst>
                <a:gd name="T0" fmla="*/ 1 w 2"/>
                <a:gd name="T1" fmla="*/ 8 h 8"/>
                <a:gd name="T2" fmla="*/ 1 w 2"/>
                <a:gd name="T3" fmla="*/ 7 h 8"/>
                <a:gd name="T4" fmla="*/ 0 w 2"/>
                <a:gd name="T5" fmla="*/ 1 h 8"/>
                <a:gd name="T6" fmla="*/ 1 w 2"/>
                <a:gd name="T7" fmla="*/ 0 h 8"/>
                <a:gd name="T8" fmla="*/ 2 w 2"/>
                <a:gd name="T9" fmla="*/ 1 h 8"/>
                <a:gd name="T10" fmla="*/ 2 w 2"/>
                <a:gd name="T11" fmla="*/ 7 h 8"/>
                <a:gd name="T12" fmla="*/ 1 w 2"/>
                <a:gd name="T13" fmla="*/ 8 h 8"/>
                <a:gd name="T14" fmla="*/ 1 w 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1" y="8"/>
                    <a:pt x="1" y="7"/>
                    <a:pt x="1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7" name="Freeform 63"/>
            <p:cNvSpPr>
              <a:spLocks/>
            </p:cNvSpPr>
            <p:nvPr/>
          </p:nvSpPr>
          <p:spPr bwMode="auto">
            <a:xfrm>
              <a:off x="10587038" y="59356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3 w 3"/>
                <a:gd name="T3" fmla="*/ 8 h 8"/>
                <a:gd name="T4" fmla="*/ 0 w 3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8" name="Line 64"/>
            <p:cNvSpPr>
              <a:spLocks noChangeShapeType="1"/>
            </p:cNvSpPr>
            <p:nvPr/>
          </p:nvSpPr>
          <p:spPr bwMode="auto">
            <a:xfrm>
              <a:off x="10587038" y="5935663"/>
              <a:ext cx="4762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9" name="Freeform 65"/>
            <p:cNvSpPr>
              <a:spLocks/>
            </p:cNvSpPr>
            <p:nvPr/>
          </p:nvSpPr>
          <p:spPr bwMode="auto">
            <a:xfrm>
              <a:off x="10585450" y="5934075"/>
              <a:ext cx="7937" cy="17463"/>
            </a:xfrm>
            <a:custGeom>
              <a:avLst/>
              <a:gdLst>
                <a:gd name="T0" fmla="*/ 3 w 4"/>
                <a:gd name="T1" fmla="*/ 8 h 8"/>
                <a:gd name="T2" fmla="*/ 2 w 4"/>
                <a:gd name="T3" fmla="*/ 7 h 8"/>
                <a:gd name="T4" fmla="*/ 0 w 4"/>
                <a:gd name="T5" fmla="*/ 2 h 8"/>
                <a:gd name="T6" fmla="*/ 1 w 4"/>
                <a:gd name="T7" fmla="*/ 1 h 8"/>
                <a:gd name="T8" fmla="*/ 2 w 4"/>
                <a:gd name="T9" fmla="*/ 1 h 8"/>
                <a:gd name="T10" fmla="*/ 3 w 4"/>
                <a:gd name="T11" fmla="*/ 7 h 8"/>
                <a:gd name="T12" fmla="*/ 3 w 4"/>
                <a:gd name="T13" fmla="*/ 8 h 8"/>
                <a:gd name="T14" fmla="*/ 3 w 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cubicBezTo>
                    <a:pt x="2" y="8"/>
                    <a:pt x="2" y="7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97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0" name="Freeform 66"/>
            <p:cNvSpPr>
              <a:spLocks/>
            </p:cNvSpPr>
            <p:nvPr/>
          </p:nvSpPr>
          <p:spPr bwMode="auto">
            <a:xfrm>
              <a:off x="10423525" y="5788025"/>
              <a:ext cx="22225" cy="53975"/>
            </a:xfrm>
            <a:custGeom>
              <a:avLst/>
              <a:gdLst>
                <a:gd name="T0" fmla="*/ 2 w 10"/>
                <a:gd name="T1" fmla="*/ 3 h 25"/>
                <a:gd name="T2" fmla="*/ 7 w 10"/>
                <a:gd name="T3" fmla="*/ 25 h 25"/>
                <a:gd name="T4" fmla="*/ 10 w 10"/>
                <a:gd name="T5" fmla="*/ 0 h 25"/>
                <a:gd name="T6" fmla="*/ 2 w 10"/>
                <a:gd name="T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5">
                  <a:moveTo>
                    <a:pt x="2" y="3"/>
                  </a:moveTo>
                  <a:cubicBezTo>
                    <a:pt x="2" y="3"/>
                    <a:pt x="0" y="17"/>
                    <a:pt x="7" y="25"/>
                  </a:cubicBezTo>
                  <a:cubicBezTo>
                    <a:pt x="7" y="25"/>
                    <a:pt x="7" y="8"/>
                    <a:pt x="10" y="0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43418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6276" y="272062"/>
            <a:ext cx="6525949" cy="6247202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58874" y="901700"/>
            <a:ext cx="21574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第四次单身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潮中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58875" y="1260475"/>
            <a:ext cx="2873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还催生了一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个新名词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533650" y="1260475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任意多边形: 形状 126"/>
          <p:cNvSpPr>
            <a:spLocks noChangeArrowheads="1"/>
          </p:cNvSpPr>
          <p:nvPr/>
        </p:nvSpPr>
        <p:spPr bwMode="auto">
          <a:xfrm>
            <a:off x="1165684" y="1726884"/>
            <a:ext cx="3472532" cy="1727755"/>
          </a:xfrm>
          <a:custGeom>
            <a:avLst/>
            <a:gdLst/>
            <a:ahLst/>
            <a:cxnLst/>
            <a:rect l="l" t="t" r="r" b="b"/>
            <a:pathLst>
              <a:path w="3472532" h="1727755">
                <a:moveTo>
                  <a:pt x="2859732" y="869835"/>
                </a:moveTo>
                <a:cubicBezTo>
                  <a:pt x="2855193" y="883453"/>
                  <a:pt x="2850654" y="898773"/>
                  <a:pt x="2846115" y="915795"/>
                </a:cubicBezTo>
                <a:cubicBezTo>
                  <a:pt x="2815475" y="997502"/>
                  <a:pt x="2782565" y="1067860"/>
                  <a:pt x="2747386" y="1126871"/>
                </a:cubicBezTo>
                <a:cubicBezTo>
                  <a:pt x="2767812" y="1133679"/>
                  <a:pt x="2788239" y="1142758"/>
                  <a:pt x="2808666" y="1154106"/>
                </a:cubicBezTo>
                <a:cubicBezTo>
                  <a:pt x="2897181" y="1196094"/>
                  <a:pt x="2972646" y="1245459"/>
                  <a:pt x="3035061" y="1302199"/>
                </a:cubicBezTo>
                <a:cubicBezTo>
                  <a:pt x="3077049" y="1339648"/>
                  <a:pt x="3099746" y="1370856"/>
                  <a:pt x="3103150" y="1395822"/>
                </a:cubicBezTo>
                <a:cubicBezTo>
                  <a:pt x="3104285" y="1419653"/>
                  <a:pt x="3103150" y="1445753"/>
                  <a:pt x="3099746" y="1474124"/>
                </a:cubicBezTo>
                <a:cubicBezTo>
                  <a:pt x="3096341" y="1501359"/>
                  <a:pt x="3086128" y="1525758"/>
                  <a:pt x="3069106" y="1547319"/>
                </a:cubicBezTo>
                <a:cubicBezTo>
                  <a:pt x="3054353" y="1567746"/>
                  <a:pt x="3035061" y="1583066"/>
                  <a:pt x="3011230" y="1593279"/>
                </a:cubicBezTo>
                <a:cubicBezTo>
                  <a:pt x="2990804" y="1600088"/>
                  <a:pt x="2976051" y="1595549"/>
                  <a:pt x="2966972" y="1579662"/>
                </a:cubicBezTo>
                <a:cubicBezTo>
                  <a:pt x="2960164" y="1564909"/>
                  <a:pt x="2949950" y="1547319"/>
                  <a:pt x="2936332" y="1526893"/>
                </a:cubicBezTo>
                <a:cubicBezTo>
                  <a:pt x="2919310" y="1499657"/>
                  <a:pt x="2893209" y="1470719"/>
                  <a:pt x="2858030" y="1440079"/>
                </a:cubicBezTo>
                <a:cubicBezTo>
                  <a:pt x="2823986" y="1411709"/>
                  <a:pt x="2773487" y="1377097"/>
                  <a:pt x="2706532" y="1336244"/>
                </a:cubicBezTo>
                <a:cubicBezTo>
                  <a:pt x="2678162" y="1319222"/>
                  <a:pt x="2650927" y="1303902"/>
                  <a:pt x="2624826" y="1290284"/>
                </a:cubicBezTo>
                <a:cubicBezTo>
                  <a:pt x="2621421" y="1291419"/>
                  <a:pt x="2618017" y="1293688"/>
                  <a:pt x="2614613" y="1297093"/>
                </a:cubicBezTo>
                <a:cubicBezTo>
                  <a:pt x="2614613" y="1434405"/>
                  <a:pt x="2614613" y="1573987"/>
                  <a:pt x="2614613" y="1715839"/>
                </a:cubicBezTo>
                <a:cubicBezTo>
                  <a:pt x="2893777" y="1715839"/>
                  <a:pt x="3175211" y="1715839"/>
                  <a:pt x="3458914" y="1715839"/>
                </a:cubicBezTo>
                <a:cubicBezTo>
                  <a:pt x="3458914" y="1433270"/>
                  <a:pt x="3458914" y="1151269"/>
                  <a:pt x="3458914" y="869835"/>
                </a:cubicBezTo>
                <a:cubicBezTo>
                  <a:pt x="3258052" y="869835"/>
                  <a:pt x="3058325" y="869835"/>
                  <a:pt x="2859732" y="869835"/>
                </a:cubicBezTo>
                <a:close/>
                <a:moveTo>
                  <a:pt x="2614613" y="869835"/>
                </a:moveTo>
                <a:cubicBezTo>
                  <a:pt x="2614613" y="907284"/>
                  <a:pt x="2614613" y="945868"/>
                  <a:pt x="2614613" y="985586"/>
                </a:cubicBezTo>
                <a:cubicBezTo>
                  <a:pt x="2629365" y="951542"/>
                  <a:pt x="2645820" y="912958"/>
                  <a:pt x="2663977" y="869835"/>
                </a:cubicBezTo>
                <a:cubicBezTo>
                  <a:pt x="2646955" y="869835"/>
                  <a:pt x="2630500" y="869835"/>
                  <a:pt x="2614613" y="869835"/>
                </a:cubicBezTo>
                <a:close/>
                <a:moveTo>
                  <a:pt x="2412048" y="869835"/>
                </a:moveTo>
                <a:cubicBezTo>
                  <a:pt x="2412048" y="873239"/>
                  <a:pt x="2412048" y="876644"/>
                  <a:pt x="2412048" y="880048"/>
                </a:cubicBezTo>
                <a:cubicBezTo>
                  <a:pt x="2390487" y="945868"/>
                  <a:pt x="2381976" y="985586"/>
                  <a:pt x="2386515" y="999204"/>
                </a:cubicBezTo>
                <a:cubicBezTo>
                  <a:pt x="2396728" y="1016226"/>
                  <a:pt x="2447795" y="1035518"/>
                  <a:pt x="2539715" y="1057079"/>
                </a:cubicBezTo>
                <a:cubicBezTo>
                  <a:pt x="2549928" y="1058214"/>
                  <a:pt x="2560141" y="1061051"/>
                  <a:pt x="2570355" y="1065591"/>
                </a:cubicBezTo>
                <a:cubicBezTo>
                  <a:pt x="2573759" y="1062186"/>
                  <a:pt x="2577164" y="1058214"/>
                  <a:pt x="2580568" y="1053675"/>
                </a:cubicBezTo>
                <a:cubicBezTo>
                  <a:pt x="2587377" y="1042327"/>
                  <a:pt x="2594186" y="1029276"/>
                  <a:pt x="2600995" y="1014524"/>
                </a:cubicBezTo>
                <a:cubicBezTo>
                  <a:pt x="2600995" y="965727"/>
                  <a:pt x="2600995" y="917497"/>
                  <a:pt x="2600995" y="869835"/>
                </a:cubicBezTo>
                <a:cubicBezTo>
                  <a:pt x="2538580" y="869835"/>
                  <a:pt x="2475598" y="869835"/>
                  <a:pt x="2412048" y="869835"/>
                </a:cubicBezTo>
                <a:close/>
                <a:moveTo>
                  <a:pt x="1756693" y="869835"/>
                </a:moveTo>
                <a:cubicBezTo>
                  <a:pt x="1756693" y="1148999"/>
                  <a:pt x="1756693" y="1431001"/>
                  <a:pt x="1756693" y="1715839"/>
                </a:cubicBezTo>
                <a:cubicBezTo>
                  <a:pt x="2035857" y="1715839"/>
                  <a:pt x="2317291" y="1715839"/>
                  <a:pt x="2600995" y="1715839"/>
                </a:cubicBezTo>
                <a:cubicBezTo>
                  <a:pt x="2600995" y="1579662"/>
                  <a:pt x="2600995" y="1444051"/>
                  <a:pt x="2600995" y="1309008"/>
                </a:cubicBezTo>
                <a:cubicBezTo>
                  <a:pt x="2594186" y="1315817"/>
                  <a:pt x="2586810" y="1322059"/>
                  <a:pt x="2578866" y="1327733"/>
                </a:cubicBezTo>
                <a:cubicBezTo>
                  <a:pt x="2524395" y="1362912"/>
                  <a:pt x="2450632" y="1396956"/>
                  <a:pt x="2357577" y="1429866"/>
                </a:cubicBezTo>
                <a:cubicBezTo>
                  <a:pt x="2265657" y="1460506"/>
                  <a:pt x="2197001" y="1478096"/>
                  <a:pt x="2151608" y="1482635"/>
                </a:cubicBezTo>
                <a:cubicBezTo>
                  <a:pt x="2107350" y="1492848"/>
                  <a:pt x="2083519" y="1491146"/>
                  <a:pt x="2080115" y="1477528"/>
                </a:cubicBezTo>
                <a:cubicBezTo>
                  <a:pt x="2076711" y="1463910"/>
                  <a:pt x="2087491" y="1448590"/>
                  <a:pt x="2112457" y="1431568"/>
                </a:cubicBezTo>
                <a:cubicBezTo>
                  <a:pt x="2132884" y="1417950"/>
                  <a:pt x="2148771" y="1410007"/>
                  <a:pt x="2160119" y="1407737"/>
                </a:cubicBezTo>
                <a:cubicBezTo>
                  <a:pt x="2170333" y="1406602"/>
                  <a:pt x="2181113" y="1399793"/>
                  <a:pt x="2192462" y="1387310"/>
                </a:cubicBezTo>
                <a:cubicBezTo>
                  <a:pt x="2202675" y="1375962"/>
                  <a:pt x="2237287" y="1354401"/>
                  <a:pt x="2296297" y="1322626"/>
                </a:cubicBezTo>
                <a:cubicBezTo>
                  <a:pt x="2347364" y="1295390"/>
                  <a:pt x="2395026" y="1262481"/>
                  <a:pt x="2439284" y="1223897"/>
                </a:cubicBezTo>
                <a:cubicBezTo>
                  <a:pt x="2412048" y="1219358"/>
                  <a:pt x="2385947" y="1215386"/>
                  <a:pt x="2360981" y="1211982"/>
                </a:cubicBezTo>
                <a:cubicBezTo>
                  <a:pt x="2308780" y="1207442"/>
                  <a:pt x="2264522" y="1195527"/>
                  <a:pt x="2228208" y="1176235"/>
                </a:cubicBezTo>
                <a:cubicBezTo>
                  <a:pt x="2194164" y="1158078"/>
                  <a:pt x="2175439" y="1130842"/>
                  <a:pt x="2172035" y="1094528"/>
                </a:cubicBezTo>
                <a:cubicBezTo>
                  <a:pt x="2170900" y="1060484"/>
                  <a:pt x="2176007" y="1021333"/>
                  <a:pt x="2187355" y="977075"/>
                </a:cubicBezTo>
                <a:cubicBezTo>
                  <a:pt x="2190759" y="963457"/>
                  <a:pt x="2195866" y="944165"/>
                  <a:pt x="2202675" y="919199"/>
                </a:cubicBezTo>
                <a:cubicBezTo>
                  <a:pt x="2157282" y="936222"/>
                  <a:pt x="2118699" y="950974"/>
                  <a:pt x="2086924" y="963457"/>
                </a:cubicBezTo>
                <a:cubicBezTo>
                  <a:pt x="2025644" y="987288"/>
                  <a:pt x="1979684" y="997502"/>
                  <a:pt x="1949044" y="994097"/>
                </a:cubicBezTo>
                <a:cubicBezTo>
                  <a:pt x="1920674" y="989558"/>
                  <a:pt x="1888899" y="963457"/>
                  <a:pt x="1853719" y="915795"/>
                </a:cubicBezTo>
                <a:cubicBezTo>
                  <a:pt x="1842371" y="898773"/>
                  <a:pt x="1833293" y="883453"/>
                  <a:pt x="1826484" y="869835"/>
                </a:cubicBezTo>
                <a:cubicBezTo>
                  <a:pt x="1802653" y="869835"/>
                  <a:pt x="1779389" y="869835"/>
                  <a:pt x="1756693" y="869835"/>
                </a:cubicBezTo>
                <a:close/>
                <a:moveTo>
                  <a:pt x="697911" y="869835"/>
                </a:moveTo>
                <a:cubicBezTo>
                  <a:pt x="697911" y="908419"/>
                  <a:pt x="697911" y="946435"/>
                  <a:pt x="697911" y="983884"/>
                </a:cubicBezTo>
                <a:cubicBezTo>
                  <a:pt x="705855" y="985019"/>
                  <a:pt x="716635" y="987856"/>
                  <a:pt x="730253" y="992395"/>
                </a:cubicBezTo>
                <a:cubicBezTo>
                  <a:pt x="764298" y="1002608"/>
                  <a:pt x="800044" y="1017928"/>
                  <a:pt x="837493" y="1038355"/>
                </a:cubicBezTo>
                <a:cubicBezTo>
                  <a:pt x="844302" y="1041759"/>
                  <a:pt x="851678" y="1045731"/>
                  <a:pt x="859622" y="1050271"/>
                </a:cubicBezTo>
                <a:cubicBezTo>
                  <a:pt x="859622" y="1004878"/>
                  <a:pt x="860189" y="958918"/>
                  <a:pt x="861324" y="912391"/>
                </a:cubicBezTo>
                <a:cubicBezTo>
                  <a:pt x="836358" y="920334"/>
                  <a:pt x="815364" y="922604"/>
                  <a:pt x="798342" y="919199"/>
                </a:cubicBezTo>
                <a:cubicBezTo>
                  <a:pt x="783589" y="915795"/>
                  <a:pt x="771106" y="899340"/>
                  <a:pt x="760893" y="869835"/>
                </a:cubicBezTo>
                <a:cubicBezTo>
                  <a:pt x="740466" y="869835"/>
                  <a:pt x="719472" y="869835"/>
                  <a:pt x="697911" y="869835"/>
                </a:cubicBezTo>
                <a:close/>
                <a:moveTo>
                  <a:pt x="13618" y="869835"/>
                </a:moveTo>
                <a:cubicBezTo>
                  <a:pt x="13618" y="1148999"/>
                  <a:pt x="13618" y="1431001"/>
                  <a:pt x="13618" y="1715839"/>
                </a:cubicBezTo>
                <a:cubicBezTo>
                  <a:pt x="292782" y="1715839"/>
                  <a:pt x="574216" y="1715839"/>
                  <a:pt x="857920" y="1715839"/>
                </a:cubicBezTo>
                <a:cubicBezTo>
                  <a:pt x="857920" y="1551291"/>
                  <a:pt x="857920" y="1387310"/>
                  <a:pt x="857920" y="1223897"/>
                </a:cubicBezTo>
                <a:cubicBezTo>
                  <a:pt x="847706" y="1220493"/>
                  <a:pt x="836358" y="1215953"/>
                  <a:pt x="823875" y="1210279"/>
                </a:cubicBezTo>
                <a:cubicBezTo>
                  <a:pt x="803449" y="1202336"/>
                  <a:pt x="785859" y="1192690"/>
                  <a:pt x="771106" y="1181342"/>
                </a:cubicBezTo>
                <a:cubicBezTo>
                  <a:pt x="757489" y="1173398"/>
                  <a:pt x="739899" y="1164887"/>
                  <a:pt x="718338" y="1155808"/>
                </a:cubicBezTo>
                <a:cubicBezTo>
                  <a:pt x="711529" y="1152404"/>
                  <a:pt x="704720" y="1149567"/>
                  <a:pt x="697911" y="1147297"/>
                </a:cubicBezTo>
                <a:cubicBezTo>
                  <a:pt x="697911" y="1236948"/>
                  <a:pt x="695641" y="1322626"/>
                  <a:pt x="691102" y="1404333"/>
                </a:cubicBezTo>
                <a:cubicBezTo>
                  <a:pt x="687698" y="1453130"/>
                  <a:pt x="674647" y="1490579"/>
                  <a:pt x="651951" y="1516679"/>
                </a:cubicBezTo>
                <a:cubicBezTo>
                  <a:pt x="631524" y="1540510"/>
                  <a:pt x="608828" y="1558667"/>
                  <a:pt x="583862" y="1571150"/>
                </a:cubicBezTo>
                <a:cubicBezTo>
                  <a:pt x="560031" y="1581364"/>
                  <a:pt x="537335" y="1594414"/>
                  <a:pt x="515773" y="1610301"/>
                </a:cubicBezTo>
                <a:cubicBezTo>
                  <a:pt x="495347" y="1625054"/>
                  <a:pt x="476622" y="1632998"/>
                  <a:pt x="459600" y="1634133"/>
                </a:cubicBezTo>
                <a:cubicBezTo>
                  <a:pt x="445982" y="1634133"/>
                  <a:pt x="434067" y="1626189"/>
                  <a:pt x="423853" y="1610301"/>
                </a:cubicBezTo>
                <a:cubicBezTo>
                  <a:pt x="413640" y="1596684"/>
                  <a:pt x="408533" y="1585336"/>
                  <a:pt x="408533" y="1576257"/>
                </a:cubicBezTo>
                <a:cubicBezTo>
                  <a:pt x="408533" y="1569448"/>
                  <a:pt x="400590" y="1554696"/>
                  <a:pt x="384702" y="1531999"/>
                </a:cubicBezTo>
                <a:cubicBezTo>
                  <a:pt x="371084" y="1511573"/>
                  <a:pt x="365410" y="1497387"/>
                  <a:pt x="367680" y="1489444"/>
                </a:cubicBezTo>
                <a:cubicBezTo>
                  <a:pt x="367680" y="1479230"/>
                  <a:pt x="382432" y="1474124"/>
                  <a:pt x="411938" y="1474124"/>
                </a:cubicBezTo>
                <a:cubicBezTo>
                  <a:pt x="439173" y="1474124"/>
                  <a:pt x="461302" y="1470152"/>
                  <a:pt x="478324" y="1462208"/>
                </a:cubicBezTo>
                <a:cubicBezTo>
                  <a:pt x="498751" y="1461073"/>
                  <a:pt x="512369" y="1453130"/>
                  <a:pt x="519178" y="1438377"/>
                </a:cubicBezTo>
                <a:cubicBezTo>
                  <a:pt x="525987" y="1427029"/>
                  <a:pt x="531093" y="1411709"/>
                  <a:pt x="534498" y="1392417"/>
                </a:cubicBezTo>
                <a:cubicBezTo>
                  <a:pt x="539037" y="1314115"/>
                  <a:pt x="541874" y="1215386"/>
                  <a:pt x="543009" y="1096231"/>
                </a:cubicBezTo>
                <a:cubicBezTo>
                  <a:pt x="539604" y="1099635"/>
                  <a:pt x="536767" y="1103039"/>
                  <a:pt x="534498" y="1106444"/>
                </a:cubicBezTo>
                <a:cubicBezTo>
                  <a:pt x="526554" y="1116657"/>
                  <a:pt x="514638" y="1128005"/>
                  <a:pt x="498751" y="1140488"/>
                </a:cubicBezTo>
                <a:cubicBezTo>
                  <a:pt x="485133" y="1151836"/>
                  <a:pt x="470948" y="1165454"/>
                  <a:pt x="456195" y="1181342"/>
                </a:cubicBezTo>
                <a:cubicBezTo>
                  <a:pt x="442578" y="1194959"/>
                  <a:pt x="424421" y="1213684"/>
                  <a:pt x="401724" y="1237515"/>
                </a:cubicBezTo>
                <a:cubicBezTo>
                  <a:pt x="381298" y="1257942"/>
                  <a:pt x="360871" y="1277233"/>
                  <a:pt x="340444" y="1295390"/>
                </a:cubicBezTo>
                <a:cubicBezTo>
                  <a:pt x="322287" y="1312413"/>
                  <a:pt x="302995" y="1329435"/>
                  <a:pt x="282569" y="1346457"/>
                </a:cubicBezTo>
                <a:cubicBezTo>
                  <a:pt x="265547" y="1363479"/>
                  <a:pt x="247957" y="1374827"/>
                  <a:pt x="229800" y="1380502"/>
                </a:cubicBezTo>
                <a:cubicBezTo>
                  <a:pt x="212778" y="1383906"/>
                  <a:pt x="189514" y="1399226"/>
                  <a:pt x="160009" y="1426462"/>
                </a:cubicBezTo>
                <a:cubicBezTo>
                  <a:pt x="132773" y="1451427"/>
                  <a:pt x="115184" y="1461073"/>
                  <a:pt x="107240" y="1455399"/>
                </a:cubicBezTo>
                <a:cubicBezTo>
                  <a:pt x="100431" y="1448590"/>
                  <a:pt x="102701" y="1433270"/>
                  <a:pt x="114049" y="1409439"/>
                </a:cubicBezTo>
                <a:cubicBezTo>
                  <a:pt x="124262" y="1387878"/>
                  <a:pt x="142419" y="1362912"/>
                  <a:pt x="168520" y="1334542"/>
                </a:cubicBezTo>
                <a:cubicBezTo>
                  <a:pt x="185542" y="1312980"/>
                  <a:pt x="212778" y="1278936"/>
                  <a:pt x="250227" y="1232408"/>
                </a:cubicBezTo>
                <a:cubicBezTo>
                  <a:pt x="285406" y="1188151"/>
                  <a:pt x="333635" y="1133112"/>
                  <a:pt x="394915" y="1067293"/>
                </a:cubicBezTo>
                <a:cubicBezTo>
                  <a:pt x="452791" y="1002608"/>
                  <a:pt x="488538" y="962322"/>
                  <a:pt x="502155" y="946435"/>
                </a:cubicBezTo>
                <a:cubicBezTo>
                  <a:pt x="515773" y="931682"/>
                  <a:pt x="529958" y="915228"/>
                  <a:pt x="544711" y="897071"/>
                </a:cubicBezTo>
                <a:cubicBezTo>
                  <a:pt x="544711" y="886857"/>
                  <a:pt x="544711" y="877779"/>
                  <a:pt x="544711" y="869835"/>
                </a:cubicBezTo>
                <a:cubicBezTo>
                  <a:pt x="527689" y="869835"/>
                  <a:pt x="511234" y="869835"/>
                  <a:pt x="495347" y="869835"/>
                </a:cubicBezTo>
                <a:cubicBezTo>
                  <a:pt x="495347" y="873239"/>
                  <a:pt x="494212" y="877211"/>
                  <a:pt x="491942" y="881751"/>
                </a:cubicBezTo>
                <a:cubicBezTo>
                  <a:pt x="485133" y="895368"/>
                  <a:pt x="478324" y="912391"/>
                  <a:pt x="471515" y="932817"/>
                </a:cubicBezTo>
                <a:cubicBezTo>
                  <a:pt x="470381" y="937357"/>
                  <a:pt x="465274" y="945300"/>
                  <a:pt x="456195" y="956648"/>
                </a:cubicBezTo>
                <a:cubicBezTo>
                  <a:pt x="448252" y="966862"/>
                  <a:pt x="430662" y="981614"/>
                  <a:pt x="403427" y="1000906"/>
                </a:cubicBezTo>
                <a:cubicBezTo>
                  <a:pt x="379595" y="1021333"/>
                  <a:pt x="359736" y="1037788"/>
                  <a:pt x="343849" y="1050271"/>
                </a:cubicBezTo>
                <a:cubicBezTo>
                  <a:pt x="325692" y="1065023"/>
                  <a:pt x="308670" y="1072967"/>
                  <a:pt x="292782" y="1074102"/>
                </a:cubicBezTo>
                <a:cubicBezTo>
                  <a:pt x="279164" y="1074102"/>
                  <a:pt x="261007" y="1064456"/>
                  <a:pt x="238311" y="1045164"/>
                </a:cubicBezTo>
                <a:cubicBezTo>
                  <a:pt x="216750" y="1028142"/>
                  <a:pt x="206536" y="1012822"/>
                  <a:pt x="207671" y="999204"/>
                </a:cubicBezTo>
                <a:cubicBezTo>
                  <a:pt x="207671" y="988991"/>
                  <a:pt x="219587" y="976508"/>
                  <a:pt x="243418" y="961755"/>
                </a:cubicBezTo>
                <a:cubicBezTo>
                  <a:pt x="277462" y="947002"/>
                  <a:pt x="309804" y="930548"/>
                  <a:pt x="340444" y="912391"/>
                </a:cubicBezTo>
                <a:cubicBezTo>
                  <a:pt x="347253" y="907851"/>
                  <a:pt x="355764" y="902177"/>
                  <a:pt x="365978" y="895368"/>
                </a:cubicBezTo>
                <a:cubicBezTo>
                  <a:pt x="365978" y="890829"/>
                  <a:pt x="365410" y="884588"/>
                  <a:pt x="364275" y="876644"/>
                </a:cubicBezTo>
                <a:cubicBezTo>
                  <a:pt x="364275" y="875509"/>
                  <a:pt x="363708" y="873239"/>
                  <a:pt x="362573" y="869835"/>
                </a:cubicBezTo>
                <a:cubicBezTo>
                  <a:pt x="246822" y="869835"/>
                  <a:pt x="130504" y="869835"/>
                  <a:pt x="13618" y="869835"/>
                </a:cubicBezTo>
                <a:close/>
                <a:moveTo>
                  <a:pt x="965160" y="868133"/>
                </a:moveTo>
                <a:cubicBezTo>
                  <a:pt x="961755" y="878346"/>
                  <a:pt x="947570" y="887425"/>
                  <a:pt x="922604" y="895368"/>
                </a:cubicBezTo>
                <a:cubicBezTo>
                  <a:pt x="905582" y="902177"/>
                  <a:pt x="892532" y="906149"/>
                  <a:pt x="883453" y="907284"/>
                </a:cubicBezTo>
                <a:cubicBezTo>
                  <a:pt x="880049" y="907284"/>
                  <a:pt x="876077" y="907284"/>
                  <a:pt x="871538" y="907284"/>
                </a:cubicBezTo>
                <a:cubicBezTo>
                  <a:pt x="871538" y="956081"/>
                  <a:pt x="871538" y="1006580"/>
                  <a:pt x="871538" y="1058782"/>
                </a:cubicBezTo>
                <a:cubicBezTo>
                  <a:pt x="888560" y="1070130"/>
                  <a:pt x="901043" y="1082613"/>
                  <a:pt x="908986" y="1096231"/>
                </a:cubicBezTo>
                <a:cubicBezTo>
                  <a:pt x="919200" y="1116657"/>
                  <a:pt x="924306" y="1132545"/>
                  <a:pt x="924306" y="1143893"/>
                </a:cubicBezTo>
                <a:cubicBezTo>
                  <a:pt x="924306" y="1154106"/>
                  <a:pt x="924874" y="1164887"/>
                  <a:pt x="926009" y="1176235"/>
                </a:cubicBezTo>
                <a:cubicBezTo>
                  <a:pt x="926009" y="1184179"/>
                  <a:pt x="923172" y="1193825"/>
                  <a:pt x="917498" y="1205173"/>
                </a:cubicBezTo>
                <a:cubicBezTo>
                  <a:pt x="912958" y="1215386"/>
                  <a:pt x="905582" y="1223330"/>
                  <a:pt x="895369" y="1229004"/>
                </a:cubicBezTo>
                <a:cubicBezTo>
                  <a:pt x="891964" y="1230139"/>
                  <a:pt x="884021" y="1229571"/>
                  <a:pt x="871538" y="1227302"/>
                </a:cubicBezTo>
                <a:cubicBezTo>
                  <a:pt x="871538" y="1388445"/>
                  <a:pt x="871538" y="1551291"/>
                  <a:pt x="871538" y="1715839"/>
                </a:cubicBezTo>
                <a:cubicBezTo>
                  <a:pt x="1150702" y="1715839"/>
                  <a:pt x="1432136" y="1715839"/>
                  <a:pt x="1715840" y="1715839"/>
                </a:cubicBezTo>
                <a:cubicBezTo>
                  <a:pt x="1715840" y="1433270"/>
                  <a:pt x="1715840" y="1151269"/>
                  <a:pt x="1715840" y="869835"/>
                </a:cubicBezTo>
                <a:cubicBezTo>
                  <a:pt x="1640942" y="869835"/>
                  <a:pt x="1566611" y="869835"/>
                  <a:pt x="1492848" y="869835"/>
                </a:cubicBezTo>
                <a:cubicBezTo>
                  <a:pt x="1492848" y="910688"/>
                  <a:pt x="1493983" y="952677"/>
                  <a:pt x="1496253" y="995799"/>
                </a:cubicBezTo>
                <a:cubicBezTo>
                  <a:pt x="1497388" y="1152404"/>
                  <a:pt x="1491146" y="1272694"/>
                  <a:pt x="1477528" y="1356670"/>
                </a:cubicBezTo>
                <a:cubicBezTo>
                  <a:pt x="1463911" y="1439512"/>
                  <a:pt x="1445754" y="1499090"/>
                  <a:pt x="1423057" y="1535404"/>
                </a:cubicBezTo>
                <a:cubicBezTo>
                  <a:pt x="1401496" y="1569448"/>
                  <a:pt x="1377097" y="1590442"/>
                  <a:pt x="1349862" y="1598386"/>
                </a:cubicBezTo>
                <a:cubicBezTo>
                  <a:pt x="1322626" y="1605195"/>
                  <a:pt x="1297660" y="1618813"/>
                  <a:pt x="1274964" y="1639239"/>
                </a:cubicBezTo>
                <a:cubicBezTo>
                  <a:pt x="1251133" y="1659666"/>
                  <a:pt x="1234678" y="1669879"/>
                  <a:pt x="1225600" y="1669879"/>
                </a:cubicBezTo>
                <a:cubicBezTo>
                  <a:pt x="1208577" y="1673284"/>
                  <a:pt x="1195527" y="1667610"/>
                  <a:pt x="1186449" y="1652857"/>
                </a:cubicBezTo>
                <a:cubicBezTo>
                  <a:pt x="1178505" y="1638104"/>
                  <a:pt x="1167157" y="1625621"/>
                  <a:pt x="1152404" y="1615408"/>
                </a:cubicBezTo>
                <a:cubicBezTo>
                  <a:pt x="1141056" y="1607464"/>
                  <a:pt x="1133112" y="1594981"/>
                  <a:pt x="1128573" y="1577959"/>
                </a:cubicBezTo>
                <a:cubicBezTo>
                  <a:pt x="1125169" y="1564342"/>
                  <a:pt x="1111551" y="1550156"/>
                  <a:pt x="1087720" y="1535404"/>
                </a:cubicBezTo>
                <a:cubicBezTo>
                  <a:pt x="1066158" y="1521786"/>
                  <a:pt x="1055378" y="1511005"/>
                  <a:pt x="1055378" y="1503062"/>
                </a:cubicBezTo>
                <a:cubicBezTo>
                  <a:pt x="1051973" y="1489444"/>
                  <a:pt x="1069563" y="1482635"/>
                  <a:pt x="1108146" y="1482635"/>
                </a:cubicBezTo>
                <a:cubicBezTo>
                  <a:pt x="1146730" y="1482635"/>
                  <a:pt x="1174533" y="1482635"/>
                  <a:pt x="1191555" y="1482635"/>
                </a:cubicBezTo>
                <a:cubicBezTo>
                  <a:pt x="1206308" y="1482635"/>
                  <a:pt x="1223330" y="1478663"/>
                  <a:pt x="1242622" y="1470719"/>
                </a:cubicBezTo>
                <a:cubicBezTo>
                  <a:pt x="1247161" y="1470719"/>
                  <a:pt x="1255672" y="1463343"/>
                  <a:pt x="1268155" y="1448590"/>
                </a:cubicBezTo>
                <a:cubicBezTo>
                  <a:pt x="1279503" y="1431568"/>
                  <a:pt x="1289149" y="1398091"/>
                  <a:pt x="1297093" y="1348159"/>
                </a:cubicBezTo>
                <a:cubicBezTo>
                  <a:pt x="1301632" y="1300497"/>
                  <a:pt x="1305037" y="1239785"/>
                  <a:pt x="1307306" y="1166022"/>
                </a:cubicBezTo>
                <a:cubicBezTo>
                  <a:pt x="1307306" y="1101337"/>
                  <a:pt x="1307874" y="1002608"/>
                  <a:pt x="1309009" y="869835"/>
                </a:cubicBezTo>
                <a:cubicBezTo>
                  <a:pt x="1257942" y="869835"/>
                  <a:pt x="1208010" y="869835"/>
                  <a:pt x="1159213" y="869835"/>
                </a:cubicBezTo>
                <a:cubicBezTo>
                  <a:pt x="1159213" y="873239"/>
                  <a:pt x="1158646" y="875509"/>
                  <a:pt x="1157511" y="876644"/>
                </a:cubicBezTo>
                <a:cubicBezTo>
                  <a:pt x="1150702" y="887992"/>
                  <a:pt x="1138219" y="897638"/>
                  <a:pt x="1120062" y="905582"/>
                </a:cubicBezTo>
                <a:cubicBezTo>
                  <a:pt x="1101905" y="912391"/>
                  <a:pt x="1087152" y="912391"/>
                  <a:pt x="1075804" y="905582"/>
                </a:cubicBezTo>
                <a:cubicBezTo>
                  <a:pt x="1065591" y="898773"/>
                  <a:pt x="1057647" y="886857"/>
                  <a:pt x="1051973" y="869835"/>
                </a:cubicBezTo>
                <a:cubicBezTo>
                  <a:pt x="1021333" y="869835"/>
                  <a:pt x="992395" y="869268"/>
                  <a:pt x="965160" y="868133"/>
                </a:cubicBezTo>
                <a:close/>
                <a:moveTo>
                  <a:pt x="2600995" y="828982"/>
                </a:moveTo>
                <a:cubicBezTo>
                  <a:pt x="2586242" y="830117"/>
                  <a:pt x="2570922" y="832954"/>
                  <a:pt x="2555035" y="837493"/>
                </a:cubicBezTo>
                <a:cubicBezTo>
                  <a:pt x="2510777" y="842032"/>
                  <a:pt x="2468789" y="848841"/>
                  <a:pt x="2429070" y="857919"/>
                </a:cubicBezTo>
                <a:cubicBezTo>
                  <a:pt x="2484676" y="857919"/>
                  <a:pt x="2541984" y="857919"/>
                  <a:pt x="2600995" y="857919"/>
                </a:cubicBezTo>
                <a:cubicBezTo>
                  <a:pt x="2600995" y="847706"/>
                  <a:pt x="2600995" y="838060"/>
                  <a:pt x="2600995" y="828982"/>
                </a:cubicBezTo>
                <a:close/>
                <a:moveTo>
                  <a:pt x="2680999" y="820471"/>
                </a:moveTo>
                <a:cubicBezTo>
                  <a:pt x="2659438" y="821605"/>
                  <a:pt x="2637309" y="823875"/>
                  <a:pt x="2614613" y="827279"/>
                </a:cubicBezTo>
                <a:cubicBezTo>
                  <a:pt x="2614613" y="835223"/>
                  <a:pt x="2614613" y="845437"/>
                  <a:pt x="2614613" y="857919"/>
                </a:cubicBezTo>
                <a:cubicBezTo>
                  <a:pt x="2631635" y="857919"/>
                  <a:pt x="2649792" y="857919"/>
                  <a:pt x="2669084" y="857919"/>
                </a:cubicBezTo>
                <a:cubicBezTo>
                  <a:pt x="2670218" y="853380"/>
                  <a:pt x="2673055" y="847139"/>
                  <a:pt x="2677595" y="839195"/>
                </a:cubicBezTo>
                <a:cubicBezTo>
                  <a:pt x="2677595" y="832386"/>
                  <a:pt x="2678730" y="826145"/>
                  <a:pt x="2680999" y="820471"/>
                </a:cubicBezTo>
                <a:close/>
                <a:moveTo>
                  <a:pt x="548115" y="551520"/>
                </a:moveTo>
                <a:cubicBezTo>
                  <a:pt x="500453" y="562868"/>
                  <a:pt x="459033" y="574783"/>
                  <a:pt x="423853" y="587266"/>
                </a:cubicBezTo>
                <a:cubicBezTo>
                  <a:pt x="428392" y="590671"/>
                  <a:pt x="433499" y="594643"/>
                  <a:pt x="439173" y="599182"/>
                </a:cubicBezTo>
                <a:cubicBezTo>
                  <a:pt x="442578" y="603721"/>
                  <a:pt x="448819" y="611097"/>
                  <a:pt x="457898" y="621311"/>
                </a:cubicBezTo>
                <a:cubicBezTo>
                  <a:pt x="464707" y="631524"/>
                  <a:pt x="465841" y="644574"/>
                  <a:pt x="461302" y="660462"/>
                </a:cubicBezTo>
                <a:cubicBezTo>
                  <a:pt x="460167" y="674080"/>
                  <a:pt x="460167" y="700180"/>
                  <a:pt x="461302" y="738764"/>
                </a:cubicBezTo>
                <a:cubicBezTo>
                  <a:pt x="461302" y="763730"/>
                  <a:pt x="461870" y="793235"/>
                  <a:pt x="463004" y="827279"/>
                </a:cubicBezTo>
                <a:cubicBezTo>
                  <a:pt x="484566" y="798909"/>
                  <a:pt x="498751" y="786426"/>
                  <a:pt x="505560" y="789831"/>
                </a:cubicBezTo>
                <a:cubicBezTo>
                  <a:pt x="510099" y="793235"/>
                  <a:pt x="510667" y="800044"/>
                  <a:pt x="507262" y="810257"/>
                </a:cubicBezTo>
                <a:cubicBezTo>
                  <a:pt x="502723" y="818201"/>
                  <a:pt x="501021" y="828982"/>
                  <a:pt x="502155" y="842599"/>
                </a:cubicBezTo>
                <a:cubicBezTo>
                  <a:pt x="502155" y="846004"/>
                  <a:pt x="501021" y="851111"/>
                  <a:pt x="498751" y="857919"/>
                </a:cubicBezTo>
                <a:cubicBezTo>
                  <a:pt x="512369" y="857919"/>
                  <a:pt x="527689" y="857919"/>
                  <a:pt x="544711" y="857919"/>
                </a:cubicBezTo>
                <a:cubicBezTo>
                  <a:pt x="544711" y="783022"/>
                  <a:pt x="545846" y="709259"/>
                  <a:pt x="548115" y="636631"/>
                </a:cubicBezTo>
                <a:cubicBezTo>
                  <a:pt x="548115" y="605991"/>
                  <a:pt x="548115" y="577620"/>
                  <a:pt x="548115" y="551520"/>
                </a:cubicBezTo>
                <a:close/>
                <a:moveTo>
                  <a:pt x="863026" y="481728"/>
                </a:moveTo>
                <a:cubicBezTo>
                  <a:pt x="831252" y="485133"/>
                  <a:pt x="776781" y="495346"/>
                  <a:pt x="699613" y="512368"/>
                </a:cubicBezTo>
                <a:cubicBezTo>
                  <a:pt x="699613" y="556626"/>
                  <a:pt x="699046" y="624715"/>
                  <a:pt x="697911" y="716635"/>
                </a:cubicBezTo>
                <a:cubicBezTo>
                  <a:pt x="697911" y="764297"/>
                  <a:pt x="697911" y="811392"/>
                  <a:pt x="697911" y="857919"/>
                </a:cubicBezTo>
                <a:cubicBezTo>
                  <a:pt x="716068" y="857919"/>
                  <a:pt x="736495" y="857919"/>
                  <a:pt x="759191" y="857919"/>
                </a:cubicBezTo>
                <a:cubicBezTo>
                  <a:pt x="752382" y="830684"/>
                  <a:pt x="748978" y="793802"/>
                  <a:pt x="748978" y="747275"/>
                </a:cubicBezTo>
                <a:cubicBezTo>
                  <a:pt x="748978" y="699613"/>
                  <a:pt x="754084" y="645709"/>
                  <a:pt x="764298" y="585564"/>
                </a:cubicBezTo>
                <a:cubicBezTo>
                  <a:pt x="767702" y="564003"/>
                  <a:pt x="776213" y="546980"/>
                  <a:pt x="789831" y="534497"/>
                </a:cubicBezTo>
                <a:cubicBezTo>
                  <a:pt x="803449" y="524284"/>
                  <a:pt x="817066" y="519177"/>
                  <a:pt x="830684" y="519177"/>
                </a:cubicBezTo>
                <a:cubicBezTo>
                  <a:pt x="842032" y="520312"/>
                  <a:pt x="852246" y="528256"/>
                  <a:pt x="861324" y="543008"/>
                </a:cubicBezTo>
                <a:cubicBezTo>
                  <a:pt x="861324" y="522582"/>
                  <a:pt x="861892" y="502155"/>
                  <a:pt x="863026" y="481728"/>
                </a:cubicBezTo>
                <a:close/>
                <a:moveTo>
                  <a:pt x="2600995" y="432364"/>
                </a:moveTo>
                <a:cubicBezTo>
                  <a:pt x="2590781" y="460734"/>
                  <a:pt x="2580001" y="488537"/>
                  <a:pt x="2568653" y="515773"/>
                </a:cubicBezTo>
                <a:cubicBezTo>
                  <a:pt x="2551630" y="550952"/>
                  <a:pt x="2530636" y="597480"/>
                  <a:pt x="2505670" y="655355"/>
                </a:cubicBezTo>
                <a:cubicBezTo>
                  <a:pt x="2536310" y="651951"/>
                  <a:pt x="2568085" y="647979"/>
                  <a:pt x="2600995" y="643440"/>
                </a:cubicBezTo>
                <a:cubicBezTo>
                  <a:pt x="2600995" y="571946"/>
                  <a:pt x="2600995" y="501588"/>
                  <a:pt x="2600995" y="432364"/>
                </a:cubicBezTo>
                <a:close/>
                <a:moveTo>
                  <a:pt x="777064" y="74046"/>
                </a:moveTo>
                <a:cubicBezTo>
                  <a:pt x="786710" y="72911"/>
                  <a:pt x="796640" y="75465"/>
                  <a:pt x="806853" y="81706"/>
                </a:cubicBezTo>
                <a:cubicBezTo>
                  <a:pt x="827280" y="93054"/>
                  <a:pt x="840330" y="123127"/>
                  <a:pt x="846004" y="171924"/>
                </a:cubicBezTo>
                <a:cubicBezTo>
                  <a:pt x="850543" y="219586"/>
                  <a:pt x="845437" y="245687"/>
                  <a:pt x="830684" y="250226"/>
                </a:cubicBezTo>
                <a:cubicBezTo>
                  <a:pt x="813662" y="251361"/>
                  <a:pt x="800612" y="256468"/>
                  <a:pt x="791533" y="265546"/>
                </a:cubicBezTo>
                <a:cubicBezTo>
                  <a:pt x="783589" y="272355"/>
                  <a:pt x="770539" y="274625"/>
                  <a:pt x="752382" y="272355"/>
                </a:cubicBezTo>
                <a:cubicBezTo>
                  <a:pt x="735360" y="272355"/>
                  <a:pt x="713231" y="274057"/>
                  <a:pt x="685995" y="277462"/>
                </a:cubicBezTo>
                <a:cubicBezTo>
                  <a:pt x="661029" y="280866"/>
                  <a:pt x="628120" y="286540"/>
                  <a:pt x="587266" y="294484"/>
                </a:cubicBezTo>
                <a:cubicBezTo>
                  <a:pt x="548683" y="301293"/>
                  <a:pt x="503858" y="305832"/>
                  <a:pt x="452791" y="308102"/>
                </a:cubicBezTo>
                <a:cubicBezTo>
                  <a:pt x="364275" y="304697"/>
                  <a:pt x="320018" y="294484"/>
                  <a:pt x="320018" y="277462"/>
                </a:cubicBezTo>
                <a:cubicBezTo>
                  <a:pt x="320018" y="260440"/>
                  <a:pt x="351225" y="237176"/>
                  <a:pt x="413640" y="207671"/>
                </a:cubicBezTo>
                <a:cubicBezTo>
                  <a:pt x="520313" y="166817"/>
                  <a:pt x="598047" y="140717"/>
                  <a:pt x="646844" y="129369"/>
                </a:cubicBezTo>
                <a:cubicBezTo>
                  <a:pt x="692237" y="119155"/>
                  <a:pt x="726281" y="105537"/>
                  <a:pt x="748978" y="88515"/>
                </a:cubicBezTo>
                <a:cubicBezTo>
                  <a:pt x="758056" y="80004"/>
                  <a:pt x="767418" y="75181"/>
                  <a:pt x="777064" y="74046"/>
                </a:cubicBezTo>
                <a:close/>
                <a:moveTo>
                  <a:pt x="2614613" y="11915"/>
                </a:moveTo>
                <a:cubicBezTo>
                  <a:pt x="2614613" y="62982"/>
                  <a:pt x="2614613" y="115183"/>
                  <a:pt x="2614613" y="168520"/>
                </a:cubicBezTo>
                <a:cubicBezTo>
                  <a:pt x="2618017" y="175329"/>
                  <a:pt x="2622556" y="182705"/>
                  <a:pt x="2628230" y="190649"/>
                </a:cubicBezTo>
                <a:cubicBezTo>
                  <a:pt x="2638444" y="211075"/>
                  <a:pt x="2643550" y="236608"/>
                  <a:pt x="2643550" y="267248"/>
                </a:cubicBezTo>
                <a:cubicBezTo>
                  <a:pt x="2643550" y="297888"/>
                  <a:pt x="2635607" y="334770"/>
                  <a:pt x="2619719" y="377893"/>
                </a:cubicBezTo>
                <a:cubicBezTo>
                  <a:pt x="2618584" y="381297"/>
                  <a:pt x="2616882" y="385269"/>
                  <a:pt x="2614613" y="389809"/>
                </a:cubicBezTo>
                <a:cubicBezTo>
                  <a:pt x="2614613" y="472650"/>
                  <a:pt x="2614613" y="556626"/>
                  <a:pt x="2614613" y="641737"/>
                </a:cubicBezTo>
                <a:cubicBezTo>
                  <a:pt x="2648657" y="638333"/>
                  <a:pt x="2684404" y="634928"/>
                  <a:pt x="2721852" y="631524"/>
                </a:cubicBezTo>
                <a:cubicBezTo>
                  <a:pt x="2725257" y="616771"/>
                  <a:pt x="2728661" y="602586"/>
                  <a:pt x="2732066" y="588968"/>
                </a:cubicBezTo>
                <a:cubicBezTo>
                  <a:pt x="2738875" y="564003"/>
                  <a:pt x="2742847" y="527688"/>
                  <a:pt x="2743981" y="480026"/>
                </a:cubicBezTo>
                <a:cubicBezTo>
                  <a:pt x="2743981" y="439173"/>
                  <a:pt x="2751358" y="401157"/>
                  <a:pt x="2766110" y="365977"/>
                </a:cubicBezTo>
                <a:cubicBezTo>
                  <a:pt x="2779728" y="331933"/>
                  <a:pt x="2797318" y="314343"/>
                  <a:pt x="2818879" y="313208"/>
                </a:cubicBezTo>
                <a:cubicBezTo>
                  <a:pt x="2837036" y="313208"/>
                  <a:pt x="2857463" y="322854"/>
                  <a:pt x="2880159" y="342146"/>
                </a:cubicBezTo>
                <a:cubicBezTo>
                  <a:pt x="2901721" y="360303"/>
                  <a:pt x="2922715" y="390376"/>
                  <a:pt x="2943141" y="432364"/>
                </a:cubicBezTo>
                <a:cubicBezTo>
                  <a:pt x="2961298" y="473217"/>
                  <a:pt x="2964703" y="517475"/>
                  <a:pt x="2953355" y="565137"/>
                </a:cubicBezTo>
                <a:cubicBezTo>
                  <a:pt x="2946546" y="578755"/>
                  <a:pt x="2939737" y="594643"/>
                  <a:pt x="2932928" y="612800"/>
                </a:cubicBezTo>
                <a:cubicBezTo>
                  <a:pt x="2990804" y="609395"/>
                  <a:pt x="3033926" y="608828"/>
                  <a:pt x="3062297" y="611097"/>
                </a:cubicBezTo>
                <a:cubicBezTo>
                  <a:pt x="3100881" y="614502"/>
                  <a:pt x="3128116" y="609395"/>
                  <a:pt x="3144003" y="595777"/>
                </a:cubicBezTo>
                <a:cubicBezTo>
                  <a:pt x="3162160" y="577620"/>
                  <a:pt x="3181452" y="575918"/>
                  <a:pt x="3201879" y="590671"/>
                </a:cubicBezTo>
                <a:cubicBezTo>
                  <a:pt x="3220036" y="604288"/>
                  <a:pt x="3249541" y="620743"/>
                  <a:pt x="3290395" y="640035"/>
                </a:cubicBezTo>
                <a:cubicBezTo>
                  <a:pt x="3328978" y="657057"/>
                  <a:pt x="3347703" y="683158"/>
                  <a:pt x="3346568" y="718337"/>
                </a:cubicBezTo>
                <a:cubicBezTo>
                  <a:pt x="3346568" y="753517"/>
                  <a:pt x="3332950" y="784157"/>
                  <a:pt x="3305715" y="810257"/>
                </a:cubicBezTo>
                <a:cubicBezTo>
                  <a:pt x="3281883" y="835223"/>
                  <a:pt x="3243300" y="834656"/>
                  <a:pt x="3189963" y="808555"/>
                </a:cubicBezTo>
                <a:cubicBezTo>
                  <a:pt x="3166132" y="800611"/>
                  <a:pt x="3126414" y="796072"/>
                  <a:pt x="3070808" y="794937"/>
                </a:cubicBezTo>
                <a:cubicBezTo>
                  <a:pt x="3019741" y="794937"/>
                  <a:pt x="2956759" y="797207"/>
                  <a:pt x="2881861" y="801746"/>
                </a:cubicBezTo>
                <a:cubicBezTo>
                  <a:pt x="2877322" y="818768"/>
                  <a:pt x="2871081" y="837493"/>
                  <a:pt x="2863137" y="857919"/>
                </a:cubicBezTo>
                <a:cubicBezTo>
                  <a:pt x="3060595" y="857919"/>
                  <a:pt x="3259187" y="857919"/>
                  <a:pt x="3458914" y="857919"/>
                </a:cubicBezTo>
                <a:cubicBezTo>
                  <a:pt x="3458914" y="575351"/>
                  <a:pt x="3458914" y="293349"/>
                  <a:pt x="3458914" y="11915"/>
                </a:cubicBezTo>
                <a:cubicBezTo>
                  <a:pt x="3176346" y="11915"/>
                  <a:pt x="2894912" y="11915"/>
                  <a:pt x="2614613" y="11915"/>
                </a:cubicBezTo>
                <a:close/>
                <a:moveTo>
                  <a:pt x="1756693" y="11915"/>
                </a:moveTo>
                <a:cubicBezTo>
                  <a:pt x="1756693" y="292214"/>
                  <a:pt x="1756693" y="574216"/>
                  <a:pt x="1756693" y="857919"/>
                </a:cubicBezTo>
                <a:cubicBezTo>
                  <a:pt x="1777120" y="857919"/>
                  <a:pt x="1798681" y="857919"/>
                  <a:pt x="1821377" y="857919"/>
                </a:cubicBezTo>
                <a:cubicBezTo>
                  <a:pt x="1814568" y="837493"/>
                  <a:pt x="1814568" y="821605"/>
                  <a:pt x="1821377" y="810257"/>
                </a:cubicBezTo>
                <a:cubicBezTo>
                  <a:pt x="1834995" y="788696"/>
                  <a:pt x="1874146" y="770539"/>
                  <a:pt x="1938831" y="755786"/>
                </a:cubicBezTo>
                <a:cubicBezTo>
                  <a:pt x="1994436" y="741034"/>
                  <a:pt x="2070469" y="724011"/>
                  <a:pt x="2166928" y="704720"/>
                </a:cubicBezTo>
                <a:cubicBezTo>
                  <a:pt x="2200973" y="697911"/>
                  <a:pt x="2237287" y="691102"/>
                  <a:pt x="2275870" y="684293"/>
                </a:cubicBezTo>
                <a:cubicBezTo>
                  <a:pt x="2296297" y="611665"/>
                  <a:pt x="2319561" y="535065"/>
                  <a:pt x="2345661" y="454493"/>
                </a:cubicBezTo>
                <a:cubicBezTo>
                  <a:pt x="2376301" y="345551"/>
                  <a:pt x="2405239" y="262709"/>
                  <a:pt x="2432475" y="205968"/>
                </a:cubicBezTo>
                <a:cubicBezTo>
                  <a:pt x="2452901" y="165115"/>
                  <a:pt x="2476165" y="133908"/>
                  <a:pt x="2502266" y="112346"/>
                </a:cubicBezTo>
                <a:cubicBezTo>
                  <a:pt x="2527232" y="91920"/>
                  <a:pt x="2552198" y="94757"/>
                  <a:pt x="2577164" y="120857"/>
                </a:cubicBezTo>
                <a:cubicBezTo>
                  <a:pt x="2583973" y="128801"/>
                  <a:pt x="2591916" y="137880"/>
                  <a:pt x="2600995" y="148093"/>
                </a:cubicBezTo>
                <a:cubicBezTo>
                  <a:pt x="2600995" y="102700"/>
                  <a:pt x="2600995" y="57308"/>
                  <a:pt x="2600995" y="11915"/>
                </a:cubicBezTo>
                <a:cubicBezTo>
                  <a:pt x="2318426" y="11915"/>
                  <a:pt x="2036992" y="11915"/>
                  <a:pt x="1756693" y="11915"/>
                </a:cubicBezTo>
                <a:close/>
                <a:moveTo>
                  <a:pt x="871538" y="11915"/>
                </a:moveTo>
                <a:cubicBezTo>
                  <a:pt x="871538" y="118588"/>
                  <a:pt x="870970" y="228097"/>
                  <a:pt x="869835" y="340444"/>
                </a:cubicBezTo>
                <a:cubicBezTo>
                  <a:pt x="881184" y="344983"/>
                  <a:pt x="893099" y="353494"/>
                  <a:pt x="905582" y="365977"/>
                </a:cubicBezTo>
                <a:cubicBezTo>
                  <a:pt x="919200" y="379595"/>
                  <a:pt x="928846" y="393213"/>
                  <a:pt x="934520" y="406831"/>
                </a:cubicBezTo>
                <a:cubicBezTo>
                  <a:pt x="939059" y="418179"/>
                  <a:pt x="937924" y="432931"/>
                  <a:pt x="931115" y="451088"/>
                </a:cubicBezTo>
                <a:cubicBezTo>
                  <a:pt x="923172" y="464706"/>
                  <a:pt x="902745" y="474352"/>
                  <a:pt x="869835" y="480026"/>
                </a:cubicBezTo>
                <a:cubicBezTo>
                  <a:pt x="869835" y="517475"/>
                  <a:pt x="869835" y="556059"/>
                  <a:pt x="869835" y="595777"/>
                </a:cubicBezTo>
                <a:cubicBezTo>
                  <a:pt x="883453" y="592373"/>
                  <a:pt x="892532" y="588968"/>
                  <a:pt x="897071" y="585564"/>
                </a:cubicBezTo>
                <a:cubicBezTo>
                  <a:pt x="905015" y="578755"/>
                  <a:pt x="913526" y="574783"/>
                  <a:pt x="922604" y="573648"/>
                </a:cubicBezTo>
                <a:cubicBezTo>
                  <a:pt x="930548" y="573648"/>
                  <a:pt x="945301" y="581592"/>
                  <a:pt x="966862" y="597480"/>
                </a:cubicBezTo>
                <a:cubicBezTo>
                  <a:pt x="987289" y="612232"/>
                  <a:pt x="992963" y="627552"/>
                  <a:pt x="983884" y="643440"/>
                </a:cubicBezTo>
                <a:cubicBezTo>
                  <a:pt x="977075" y="657057"/>
                  <a:pt x="966295" y="665568"/>
                  <a:pt x="951542" y="668973"/>
                </a:cubicBezTo>
                <a:cubicBezTo>
                  <a:pt x="947003" y="668973"/>
                  <a:pt x="941329" y="671243"/>
                  <a:pt x="934520" y="675782"/>
                </a:cubicBezTo>
                <a:cubicBezTo>
                  <a:pt x="929980" y="675782"/>
                  <a:pt x="908986" y="680888"/>
                  <a:pt x="871538" y="691102"/>
                </a:cubicBezTo>
                <a:cubicBezTo>
                  <a:pt x="871538" y="728551"/>
                  <a:pt x="871538" y="767134"/>
                  <a:pt x="871538" y="806853"/>
                </a:cubicBezTo>
                <a:cubicBezTo>
                  <a:pt x="872672" y="806853"/>
                  <a:pt x="874942" y="806285"/>
                  <a:pt x="878346" y="805151"/>
                </a:cubicBezTo>
                <a:cubicBezTo>
                  <a:pt x="905582" y="794937"/>
                  <a:pt x="926009" y="790965"/>
                  <a:pt x="939626" y="793235"/>
                </a:cubicBezTo>
                <a:cubicBezTo>
                  <a:pt x="950975" y="796639"/>
                  <a:pt x="958918" y="807420"/>
                  <a:pt x="963458" y="825577"/>
                </a:cubicBezTo>
                <a:cubicBezTo>
                  <a:pt x="964592" y="836925"/>
                  <a:pt x="965160" y="847706"/>
                  <a:pt x="965160" y="857919"/>
                </a:cubicBezTo>
                <a:cubicBezTo>
                  <a:pt x="992395" y="857919"/>
                  <a:pt x="1020198" y="857919"/>
                  <a:pt x="1048569" y="857919"/>
                </a:cubicBezTo>
                <a:cubicBezTo>
                  <a:pt x="1041760" y="830684"/>
                  <a:pt x="1042327" y="806285"/>
                  <a:pt x="1050271" y="784724"/>
                </a:cubicBezTo>
                <a:cubicBezTo>
                  <a:pt x="1058215" y="759758"/>
                  <a:pt x="1061619" y="707557"/>
                  <a:pt x="1060484" y="628120"/>
                </a:cubicBezTo>
                <a:cubicBezTo>
                  <a:pt x="1059349" y="549817"/>
                  <a:pt x="1052541" y="491374"/>
                  <a:pt x="1040058" y="452791"/>
                </a:cubicBezTo>
                <a:cubicBezTo>
                  <a:pt x="1035518" y="435769"/>
                  <a:pt x="1037788" y="418746"/>
                  <a:pt x="1046866" y="401724"/>
                </a:cubicBezTo>
                <a:cubicBezTo>
                  <a:pt x="1057080" y="384702"/>
                  <a:pt x="1076939" y="379595"/>
                  <a:pt x="1106444" y="386404"/>
                </a:cubicBezTo>
                <a:cubicBezTo>
                  <a:pt x="1137084" y="393213"/>
                  <a:pt x="1158078" y="407398"/>
                  <a:pt x="1169426" y="428960"/>
                </a:cubicBezTo>
                <a:cubicBezTo>
                  <a:pt x="1180775" y="450521"/>
                  <a:pt x="1183612" y="475487"/>
                  <a:pt x="1177937" y="503857"/>
                </a:cubicBezTo>
                <a:cubicBezTo>
                  <a:pt x="1171129" y="537902"/>
                  <a:pt x="1169426" y="602586"/>
                  <a:pt x="1172831" y="697911"/>
                </a:cubicBezTo>
                <a:cubicBezTo>
                  <a:pt x="1172831" y="776213"/>
                  <a:pt x="1169426" y="829549"/>
                  <a:pt x="1162618" y="857919"/>
                </a:cubicBezTo>
                <a:cubicBezTo>
                  <a:pt x="1210280" y="857919"/>
                  <a:pt x="1259077" y="857919"/>
                  <a:pt x="1309009" y="857919"/>
                </a:cubicBezTo>
                <a:cubicBezTo>
                  <a:pt x="1309009" y="843167"/>
                  <a:pt x="1309576" y="827847"/>
                  <a:pt x="1310711" y="811959"/>
                </a:cubicBezTo>
                <a:cubicBezTo>
                  <a:pt x="1310711" y="651951"/>
                  <a:pt x="1309009" y="518610"/>
                  <a:pt x="1305604" y="411937"/>
                </a:cubicBezTo>
                <a:cubicBezTo>
                  <a:pt x="1301065" y="306400"/>
                  <a:pt x="1295391" y="237176"/>
                  <a:pt x="1288582" y="204266"/>
                </a:cubicBezTo>
                <a:cubicBezTo>
                  <a:pt x="1280638" y="162278"/>
                  <a:pt x="1276099" y="133340"/>
                  <a:pt x="1274964" y="117453"/>
                </a:cubicBezTo>
                <a:cubicBezTo>
                  <a:pt x="1274964" y="103835"/>
                  <a:pt x="1280071" y="91352"/>
                  <a:pt x="1290284" y="80004"/>
                </a:cubicBezTo>
                <a:cubicBezTo>
                  <a:pt x="1300498" y="69791"/>
                  <a:pt x="1318087" y="65251"/>
                  <a:pt x="1343053" y="66386"/>
                </a:cubicBezTo>
                <a:cubicBezTo>
                  <a:pt x="1366884" y="66386"/>
                  <a:pt x="1382204" y="70926"/>
                  <a:pt x="1389013" y="80004"/>
                </a:cubicBezTo>
                <a:cubicBezTo>
                  <a:pt x="1395822" y="87948"/>
                  <a:pt x="1404333" y="94757"/>
                  <a:pt x="1414546" y="100431"/>
                </a:cubicBezTo>
                <a:cubicBezTo>
                  <a:pt x="1424760" y="104970"/>
                  <a:pt x="1439512" y="118588"/>
                  <a:pt x="1458804" y="141284"/>
                </a:cubicBezTo>
                <a:cubicBezTo>
                  <a:pt x="1479231" y="161711"/>
                  <a:pt x="1487742" y="205401"/>
                  <a:pt x="1484337" y="272355"/>
                </a:cubicBezTo>
                <a:cubicBezTo>
                  <a:pt x="1483203" y="324557"/>
                  <a:pt x="1483770" y="419314"/>
                  <a:pt x="1486040" y="556626"/>
                </a:cubicBezTo>
                <a:cubicBezTo>
                  <a:pt x="1486040" y="649681"/>
                  <a:pt x="1487742" y="750112"/>
                  <a:pt x="1491146" y="857919"/>
                </a:cubicBezTo>
                <a:cubicBezTo>
                  <a:pt x="1563774" y="857919"/>
                  <a:pt x="1638672" y="857919"/>
                  <a:pt x="1715840" y="857919"/>
                </a:cubicBezTo>
                <a:cubicBezTo>
                  <a:pt x="1715840" y="575351"/>
                  <a:pt x="1715840" y="293349"/>
                  <a:pt x="1715840" y="11915"/>
                </a:cubicBezTo>
                <a:cubicBezTo>
                  <a:pt x="1433271" y="11915"/>
                  <a:pt x="1151837" y="11915"/>
                  <a:pt x="871538" y="11915"/>
                </a:cubicBezTo>
                <a:close/>
                <a:moveTo>
                  <a:pt x="13618" y="11915"/>
                </a:moveTo>
                <a:cubicBezTo>
                  <a:pt x="13618" y="292214"/>
                  <a:pt x="13618" y="574216"/>
                  <a:pt x="13618" y="857919"/>
                </a:cubicBezTo>
                <a:cubicBezTo>
                  <a:pt x="127099" y="857919"/>
                  <a:pt x="243418" y="857919"/>
                  <a:pt x="362573" y="857919"/>
                </a:cubicBezTo>
                <a:cubicBezTo>
                  <a:pt x="362573" y="839762"/>
                  <a:pt x="363141" y="821038"/>
                  <a:pt x="364275" y="801746"/>
                </a:cubicBezTo>
                <a:cubicBezTo>
                  <a:pt x="364275" y="798342"/>
                  <a:pt x="363708" y="793802"/>
                  <a:pt x="362573" y="788128"/>
                </a:cubicBezTo>
                <a:cubicBezTo>
                  <a:pt x="359169" y="791533"/>
                  <a:pt x="349523" y="794937"/>
                  <a:pt x="333635" y="798342"/>
                </a:cubicBezTo>
                <a:cubicBezTo>
                  <a:pt x="320018" y="801746"/>
                  <a:pt x="307535" y="805718"/>
                  <a:pt x="296187" y="810257"/>
                </a:cubicBezTo>
                <a:cubicBezTo>
                  <a:pt x="285973" y="813662"/>
                  <a:pt x="275193" y="815364"/>
                  <a:pt x="263844" y="815364"/>
                </a:cubicBezTo>
                <a:cubicBezTo>
                  <a:pt x="246822" y="816499"/>
                  <a:pt x="234907" y="814797"/>
                  <a:pt x="228098" y="810257"/>
                </a:cubicBezTo>
                <a:cubicBezTo>
                  <a:pt x="223559" y="805718"/>
                  <a:pt x="217884" y="796072"/>
                  <a:pt x="211075" y="781320"/>
                </a:cubicBezTo>
                <a:cubicBezTo>
                  <a:pt x="206536" y="767702"/>
                  <a:pt x="203699" y="756354"/>
                  <a:pt x="202564" y="747275"/>
                </a:cubicBezTo>
                <a:cubicBezTo>
                  <a:pt x="202564" y="737062"/>
                  <a:pt x="203699" y="729118"/>
                  <a:pt x="205969" y="723444"/>
                </a:cubicBezTo>
                <a:cubicBezTo>
                  <a:pt x="207104" y="718905"/>
                  <a:pt x="221856" y="715500"/>
                  <a:pt x="250227" y="713231"/>
                </a:cubicBezTo>
                <a:cubicBezTo>
                  <a:pt x="268384" y="712096"/>
                  <a:pt x="284271" y="709826"/>
                  <a:pt x="297889" y="706422"/>
                </a:cubicBezTo>
                <a:cubicBezTo>
                  <a:pt x="309237" y="705287"/>
                  <a:pt x="329664" y="702450"/>
                  <a:pt x="359169" y="697911"/>
                </a:cubicBezTo>
                <a:cubicBezTo>
                  <a:pt x="355764" y="670675"/>
                  <a:pt x="352927" y="650816"/>
                  <a:pt x="350658" y="638333"/>
                </a:cubicBezTo>
                <a:cubicBezTo>
                  <a:pt x="349523" y="628120"/>
                  <a:pt x="348388" y="619608"/>
                  <a:pt x="347253" y="612800"/>
                </a:cubicBezTo>
                <a:cubicBezTo>
                  <a:pt x="337040" y="616204"/>
                  <a:pt x="327394" y="620743"/>
                  <a:pt x="318315" y="626417"/>
                </a:cubicBezTo>
                <a:cubicBezTo>
                  <a:pt x="297889" y="636631"/>
                  <a:pt x="276327" y="637198"/>
                  <a:pt x="253631" y="628120"/>
                </a:cubicBezTo>
                <a:cubicBezTo>
                  <a:pt x="232070" y="617906"/>
                  <a:pt x="215615" y="607125"/>
                  <a:pt x="204267" y="595777"/>
                </a:cubicBezTo>
                <a:cubicBezTo>
                  <a:pt x="196323" y="584429"/>
                  <a:pt x="187244" y="573648"/>
                  <a:pt x="177031" y="563435"/>
                </a:cubicBezTo>
                <a:cubicBezTo>
                  <a:pt x="170222" y="553222"/>
                  <a:pt x="165683" y="537334"/>
                  <a:pt x="163413" y="515773"/>
                </a:cubicBezTo>
                <a:cubicBezTo>
                  <a:pt x="163413" y="494211"/>
                  <a:pt x="175329" y="480026"/>
                  <a:pt x="199160" y="473217"/>
                </a:cubicBezTo>
                <a:cubicBezTo>
                  <a:pt x="226396" y="465274"/>
                  <a:pt x="266114" y="454493"/>
                  <a:pt x="318315" y="440875"/>
                </a:cubicBezTo>
                <a:cubicBezTo>
                  <a:pt x="369382" y="429527"/>
                  <a:pt x="436336" y="414774"/>
                  <a:pt x="519178" y="396617"/>
                </a:cubicBezTo>
                <a:cubicBezTo>
                  <a:pt x="525987" y="395483"/>
                  <a:pt x="533930" y="393780"/>
                  <a:pt x="543009" y="391511"/>
                </a:cubicBezTo>
                <a:cubicBezTo>
                  <a:pt x="535065" y="356331"/>
                  <a:pt x="537335" y="334203"/>
                  <a:pt x="549818" y="325124"/>
                </a:cubicBezTo>
                <a:cubicBezTo>
                  <a:pt x="561166" y="317180"/>
                  <a:pt x="574216" y="309237"/>
                  <a:pt x="588969" y="301293"/>
                </a:cubicBezTo>
                <a:cubicBezTo>
                  <a:pt x="602587" y="296754"/>
                  <a:pt x="619609" y="301860"/>
                  <a:pt x="640035" y="316613"/>
                </a:cubicBezTo>
                <a:cubicBezTo>
                  <a:pt x="660462" y="331365"/>
                  <a:pt x="674080" y="342146"/>
                  <a:pt x="680889" y="348955"/>
                </a:cubicBezTo>
                <a:cubicBezTo>
                  <a:pt x="682024" y="350090"/>
                  <a:pt x="685428" y="353494"/>
                  <a:pt x="691102" y="359169"/>
                </a:cubicBezTo>
                <a:cubicBezTo>
                  <a:pt x="692237" y="359169"/>
                  <a:pt x="695074" y="359169"/>
                  <a:pt x="699613" y="359169"/>
                </a:cubicBezTo>
                <a:cubicBezTo>
                  <a:pt x="737062" y="352360"/>
                  <a:pt x="768269" y="344983"/>
                  <a:pt x="793235" y="337040"/>
                </a:cubicBezTo>
                <a:cubicBezTo>
                  <a:pt x="820471" y="329096"/>
                  <a:pt x="842600" y="328528"/>
                  <a:pt x="859622" y="335337"/>
                </a:cubicBezTo>
                <a:cubicBezTo>
                  <a:pt x="859622" y="226395"/>
                  <a:pt x="859055" y="118588"/>
                  <a:pt x="857920" y="11915"/>
                </a:cubicBezTo>
                <a:cubicBezTo>
                  <a:pt x="575351" y="11915"/>
                  <a:pt x="293917" y="11915"/>
                  <a:pt x="13618" y="11915"/>
                </a:cubicBezTo>
                <a:close/>
                <a:moveTo>
                  <a:pt x="1743075" y="0"/>
                </a:moveTo>
                <a:cubicBezTo>
                  <a:pt x="1744210" y="0"/>
                  <a:pt x="1748749" y="0"/>
                  <a:pt x="1756693" y="0"/>
                </a:cubicBezTo>
                <a:cubicBezTo>
                  <a:pt x="2321830" y="0"/>
                  <a:pt x="2889238" y="0"/>
                  <a:pt x="3458914" y="0"/>
                </a:cubicBezTo>
                <a:cubicBezTo>
                  <a:pt x="3465723" y="0"/>
                  <a:pt x="3470263" y="0"/>
                  <a:pt x="3472532" y="0"/>
                </a:cubicBezTo>
                <a:cubicBezTo>
                  <a:pt x="3472532" y="575351"/>
                  <a:pt x="3472532" y="1151269"/>
                  <a:pt x="3472532" y="1727755"/>
                </a:cubicBezTo>
                <a:cubicBezTo>
                  <a:pt x="3471397" y="1727755"/>
                  <a:pt x="3466858" y="1727755"/>
                  <a:pt x="3458914" y="1727755"/>
                </a:cubicBezTo>
                <a:cubicBezTo>
                  <a:pt x="2890372" y="1727755"/>
                  <a:pt x="2322965" y="1727755"/>
                  <a:pt x="1756693" y="1727755"/>
                </a:cubicBezTo>
                <a:cubicBezTo>
                  <a:pt x="1749884" y="1727755"/>
                  <a:pt x="1745345" y="1727755"/>
                  <a:pt x="1743075" y="1727755"/>
                </a:cubicBezTo>
                <a:cubicBezTo>
                  <a:pt x="1743075" y="1152404"/>
                  <a:pt x="1743075" y="576485"/>
                  <a:pt x="1743075" y="0"/>
                </a:cubicBezTo>
                <a:close/>
                <a:moveTo>
                  <a:pt x="0" y="0"/>
                </a:moveTo>
                <a:cubicBezTo>
                  <a:pt x="1135" y="0"/>
                  <a:pt x="5674" y="0"/>
                  <a:pt x="13618" y="0"/>
                </a:cubicBezTo>
                <a:cubicBezTo>
                  <a:pt x="578755" y="0"/>
                  <a:pt x="1146163" y="0"/>
                  <a:pt x="1715840" y="0"/>
                </a:cubicBezTo>
                <a:cubicBezTo>
                  <a:pt x="1722648" y="0"/>
                  <a:pt x="1727188" y="0"/>
                  <a:pt x="1729457" y="0"/>
                </a:cubicBezTo>
                <a:cubicBezTo>
                  <a:pt x="1729457" y="575351"/>
                  <a:pt x="1729457" y="1151269"/>
                  <a:pt x="1729457" y="1727755"/>
                </a:cubicBezTo>
                <a:cubicBezTo>
                  <a:pt x="1728322" y="1727755"/>
                  <a:pt x="1723783" y="1727755"/>
                  <a:pt x="1715840" y="1727755"/>
                </a:cubicBezTo>
                <a:cubicBezTo>
                  <a:pt x="1147297" y="1727755"/>
                  <a:pt x="579890" y="1727755"/>
                  <a:pt x="13618" y="1727755"/>
                </a:cubicBezTo>
                <a:cubicBezTo>
                  <a:pt x="6809" y="1727755"/>
                  <a:pt x="2270" y="1727755"/>
                  <a:pt x="0" y="1727755"/>
                </a:cubicBezTo>
                <a:cubicBezTo>
                  <a:pt x="0" y="1152404"/>
                  <a:pt x="0" y="576485"/>
                  <a:pt x="0" y="0"/>
                </a:cubicBezTo>
                <a:close/>
              </a:path>
            </a:pathLst>
          </a:custGeom>
          <a:solidFill>
            <a:srgbClr val="236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40638" y="865188"/>
            <a:ext cx="1503362" cy="5084763"/>
            <a:chOff x="7640638" y="865188"/>
            <a:chExt cx="1503362" cy="5084763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899400" y="2076450"/>
              <a:ext cx="963613" cy="790575"/>
            </a:xfrm>
            <a:custGeom>
              <a:avLst/>
              <a:gdLst>
                <a:gd name="T0" fmla="*/ 0 w 607"/>
                <a:gd name="T1" fmla="*/ 498 h 498"/>
                <a:gd name="T2" fmla="*/ 555 w 607"/>
                <a:gd name="T3" fmla="*/ 498 h 498"/>
                <a:gd name="T4" fmla="*/ 607 w 607"/>
                <a:gd name="T5" fmla="*/ 50 h 498"/>
                <a:gd name="T6" fmla="*/ 4 w 607"/>
                <a:gd name="T7" fmla="*/ 0 h 498"/>
                <a:gd name="T8" fmla="*/ 0 w 607"/>
                <a:gd name="T9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498">
                  <a:moveTo>
                    <a:pt x="0" y="498"/>
                  </a:moveTo>
                  <a:lnTo>
                    <a:pt x="555" y="498"/>
                  </a:lnTo>
                  <a:lnTo>
                    <a:pt x="607" y="50"/>
                  </a:lnTo>
                  <a:lnTo>
                    <a:pt x="4" y="0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20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899400" y="2076450"/>
              <a:ext cx="963613" cy="790575"/>
            </a:xfrm>
            <a:custGeom>
              <a:avLst/>
              <a:gdLst>
                <a:gd name="T0" fmla="*/ 0 w 607"/>
                <a:gd name="T1" fmla="*/ 498 h 498"/>
                <a:gd name="T2" fmla="*/ 555 w 607"/>
                <a:gd name="T3" fmla="*/ 498 h 498"/>
                <a:gd name="T4" fmla="*/ 607 w 607"/>
                <a:gd name="T5" fmla="*/ 50 h 498"/>
                <a:gd name="T6" fmla="*/ 4 w 607"/>
                <a:gd name="T7" fmla="*/ 0 h 498"/>
                <a:gd name="T8" fmla="*/ 0 w 607"/>
                <a:gd name="T9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498">
                  <a:moveTo>
                    <a:pt x="0" y="498"/>
                  </a:moveTo>
                  <a:lnTo>
                    <a:pt x="555" y="498"/>
                  </a:lnTo>
                  <a:lnTo>
                    <a:pt x="607" y="50"/>
                  </a:lnTo>
                  <a:lnTo>
                    <a:pt x="4" y="0"/>
                  </a:lnTo>
                  <a:lnTo>
                    <a:pt x="0" y="4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8228013" y="2403475"/>
              <a:ext cx="292100" cy="301625"/>
            </a:xfrm>
            <a:custGeom>
              <a:avLst/>
              <a:gdLst>
                <a:gd name="T0" fmla="*/ 13 w 184"/>
                <a:gd name="T1" fmla="*/ 8 h 190"/>
                <a:gd name="T2" fmla="*/ 0 w 184"/>
                <a:gd name="T3" fmla="*/ 126 h 190"/>
                <a:gd name="T4" fmla="*/ 94 w 184"/>
                <a:gd name="T5" fmla="*/ 190 h 190"/>
                <a:gd name="T6" fmla="*/ 184 w 184"/>
                <a:gd name="T7" fmla="*/ 127 h 190"/>
                <a:gd name="T8" fmla="*/ 159 w 184"/>
                <a:gd name="T9" fmla="*/ 0 h 190"/>
                <a:gd name="T10" fmla="*/ 13 w 184"/>
                <a:gd name="T11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90">
                  <a:moveTo>
                    <a:pt x="13" y="8"/>
                  </a:moveTo>
                  <a:lnTo>
                    <a:pt x="0" y="126"/>
                  </a:lnTo>
                  <a:lnTo>
                    <a:pt x="94" y="190"/>
                  </a:lnTo>
                  <a:lnTo>
                    <a:pt x="184" y="127"/>
                  </a:lnTo>
                  <a:lnTo>
                    <a:pt x="159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EAB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837488" y="1106488"/>
              <a:ext cx="1044575" cy="1473200"/>
            </a:xfrm>
            <a:custGeom>
              <a:avLst/>
              <a:gdLst>
                <a:gd name="T0" fmla="*/ 33 w 658"/>
                <a:gd name="T1" fmla="*/ 253 h 928"/>
                <a:gd name="T2" fmla="*/ 0 w 658"/>
                <a:gd name="T3" fmla="*/ 485 h 928"/>
                <a:gd name="T4" fmla="*/ 108 w 658"/>
                <a:gd name="T5" fmla="*/ 754 h 928"/>
                <a:gd name="T6" fmla="*/ 329 w 658"/>
                <a:gd name="T7" fmla="*/ 928 h 928"/>
                <a:gd name="T8" fmla="*/ 570 w 658"/>
                <a:gd name="T9" fmla="*/ 754 h 928"/>
                <a:gd name="T10" fmla="*/ 658 w 658"/>
                <a:gd name="T11" fmla="*/ 505 h 928"/>
                <a:gd name="T12" fmla="*/ 625 w 658"/>
                <a:gd name="T13" fmla="*/ 232 h 928"/>
                <a:gd name="T14" fmla="*/ 328 w 658"/>
                <a:gd name="T15" fmla="*/ 0 h 928"/>
                <a:gd name="T16" fmla="*/ 33 w 658"/>
                <a:gd name="T17" fmla="*/ 25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8" h="928">
                  <a:moveTo>
                    <a:pt x="33" y="253"/>
                  </a:moveTo>
                  <a:lnTo>
                    <a:pt x="0" y="485"/>
                  </a:lnTo>
                  <a:lnTo>
                    <a:pt x="108" y="754"/>
                  </a:lnTo>
                  <a:lnTo>
                    <a:pt x="329" y="928"/>
                  </a:lnTo>
                  <a:lnTo>
                    <a:pt x="570" y="754"/>
                  </a:lnTo>
                  <a:lnTo>
                    <a:pt x="658" y="505"/>
                  </a:lnTo>
                  <a:lnTo>
                    <a:pt x="625" y="232"/>
                  </a:lnTo>
                  <a:lnTo>
                    <a:pt x="328" y="0"/>
                  </a:lnTo>
                  <a:lnTo>
                    <a:pt x="33" y="253"/>
                  </a:lnTo>
                  <a:close/>
                </a:path>
              </a:pathLst>
            </a:custGeom>
            <a:solidFill>
              <a:srgbClr val="FAD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837488" y="1106488"/>
              <a:ext cx="1044575" cy="1473200"/>
            </a:xfrm>
            <a:custGeom>
              <a:avLst/>
              <a:gdLst>
                <a:gd name="T0" fmla="*/ 33 w 658"/>
                <a:gd name="T1" fmla="*/ 253 h 928"/>
                <a:gd name="T2" fmla="*/ 0 w 658"/>
                <a:gd name="T3" fmla="*/ 485 h 928"/>
                <a:gd name="T4" fmla="*/ 108 w 658"/>
                <a:gd name="T5" fmla="*/ 754 h 928"/>
                <a:gd name="T6" fmla="*/ 329 w 658"/>
                <a:gd name="T7" fmla="*/ 928 h 928"/>
                <a:gd name="T8" fmla="*/ 570 w 658"/>
                <a:gd name="T9" fmla="*/ 754 h 928"/>
                <a:gd name="T10" fmla="*/ 658 w 658"/>
                <a:gd name="T11" fmla="*/ 505 h 928"/>
                <a:gd name="T12" fmla="*/ 625 w 658"/>
                <a:gd name="T13" fmla="*/ 232 h 928"/>
                <a:gd name="T14" fmla="*/ 328 w 658"/>
                <a:gd name="T15" fmla="*/ 0 h 928"/>
                <a:gd name="T16" fmla="*/ 33 w 658"/>
                <a:gd name="T17" fmla="*/ 25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8" h="928">
                  <a:moveTo>
                    <a:pt x="33" y="253"/>
                  </a:moveTo>
                  <a:lnTo>
                    <a:pt x="0" y="485"/>
                  </a:lnTo>
                  <a:lnTo>
                    <a:pt x="108" y="754"/>
                  </a:lnTo>
                  <a:lnTo>
                    <a:pt x="329" y="928"/>
                  </a:lnTo>
                  <a:lnTo>
                    <a:pt x="570" y="754"/>
                  </a:lnTo>
                  <a:lnTo>
                    <a:pt x="658" y="505"/>
                  </a:lnTo>
                  <a:lnTo>
                    <a:pt x="625" y="232"/>
                  </a:lnTo>
                  <a:lnTo>
                    <a:pt x="328" y="0"/>
                  </a:lnTo>
                  <a:lnTo>
                    <a:pt x="33" y="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916863" y="1670050"/>
              <a:ext cx="307975" cy="46038"/>
            </a:xfrm>
            <a:custGeom>
              <a:avLst/>
              <a:gdLst>
                <a:gd name="T0" fmla="*/ 0 w 194"/>
                <a:gd name="T1" fmla="*/ 29 h 29"/>
                <a:gd name="T2" fmla="*/ 79 w 194"/>
                <a:gd name="T3" fmla="*/ 0 h 29"/>
                <a:gd name="T4" fmla="*/ 194 w 194"/>
                <a:gd name="T5" fmla="*/ 0 h 29"/>
                <a:gd name="T6" fmla="*/ 194 w 194"/>
                <a:gd name="T7" fmla="*/ 18 h 29"/>
                <a:gd name="T8" fmla="*/ 84 w 194"/>
                <a:gd name="T9" fmla="*/ 15 h 29"/>
                <a:gd name="T10" fmla="*/ 0 w 19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9">
                  <a:moveTo>
                    <a:pt x="0" y="29"/>
                  </a:moveTo>
                  <a:lnTo>
                    <a:pt x="79" y="0"/>
                  </a:lnTo>
                  <a:lnTo>
                    <a:pt x="194" y="0"/>
                  </a:lnTo>
                  <a:lnTo>
                    <a:pt x="194" y="18"/>
                  </a:lnTo>
                  <a:lnTo>
                    <a:pt x="84" y="1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03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8509000" y="1670050"/>
              <a:ext cx="295275" cy="76200"/>
            </a:xfrm>
            <a:custGeom>
              <a:avLst/>
              <a:gdLst>
                <a:gd name="T0" fmla="*/ 0 w 186"/>
                <a:gd name="T1" fmla="*/ 0 h 48"/>
                <a:gd name="T2" fmla="*/ 0 w 186"/>
                <a:gd name="T3" fmla="*/ 18 h 48"/>
                <a:gd name="T4" fmla="*/ 122 w 186"/>
                <a:gd name="T5" fmla="*/ 21 h 48"/>
                <a:gd name="T6" fmla="*/ 186 w 186"/>
                <a:gd name="T7" fmla="*/ 48 h 48"/>
                <a:gd name="T8" fmla="*/ 125 w 186"/>
                <a:gd name="T9" fmla="*/ 3 h 48"/>
                <a:gd name="T10" fmla="*/ 0 w 186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48">
                  <a:moveTo>
                    <a:pt x="0" y="0"/>
                  </a:moveTo>
                  <a:lnTo>
                    <a:pt x="0" y="18"/>
                  </a:lnTo>
                  <a:lnTo>
                    <a:pt x="122" y="21"/>
                  </a:lnTo>
                  <a:lnTo>
                    <a:pt x="186" y="48"/>
                  </a:lnTo>
                  <a:lnTo>
                    <a:pt x="12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3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931150" y="1866900"/>
              <a:ext cx="312738" cy="114300"/>
            </a:xfrm>
            <a:custGeom>
              <a:avLst/>
              <a:gdLst>
                <a:gd name="T0" fmla="*/ 32 w 197"/>
                <a:gd name="T1" fmla="*/ 32 h 72"/>
                <a:gd name="T2" fmla="*/ 87 w 197"/>
                <a:gd name="T3" fmla="*/ 72 h 72"/>
                <a:gd name="T4" fmla="*/ 171 w 197"/>
                <a:gd name="T5" fmla="*/ 63 h 72"/>
                <a:gd name="T6" fmla="*/ 197 w 197"/>
                <a:gd name="T7" fmla="*/ 68 h 72"/>
                <a:gd name="T8" fmla="*/ 155 w 197"/>
                <a:gd name="T9" fmla="*/ 0 h 72"/>
                <a:gd name="T10" fmla="*/ 79 w 197"/>
                <a:gd name="T11" fmla="*/ 8 h 72"/>
                <a:gd name="T12" fmla="*/ 40 w 197"/>
                <a:gd name="T13" fmla="*/ 13 h 72"/>
                <a:gd name="T14" fmla="*/ 0 w 197"/>
                <a:gd name="T15" fmla="*/ 12 h 72"/>
                <a:gd name="T16" fmla="*/ 32 w 197"/>
                <a:gd name="T1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72">
                  <a:moveTo>
                    <a:pt x="32" y="32"/>
                  </a:moveTo>
                  <a:lnTo>
                    <a:pt x="87" y="72"/>
                  </a:lnTo>
                  <a:lnTo>
                    <a:pt x="171" y="63"/>
                  </a:lnTo>
                  <a:lnTo>
                    <a:pt x="197" y="68"/>
                  </a:lnTo>
                  <a:lnTo>
                    <a:pt x="155" y="0"/>
                  </a:lnTo>
                  <a:lnTo>
                    <a:pt x="79" y="8"/>
                  </a:lnTo>
                  <a:lnTo>
                    <a:pt x="40" y="13"/>
                  </a:lnTo>
                  <a:lnTo>
                    <a:pt x="0" y="1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403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931150" y="1866900"/>
              <a:ext cx="312738" cy="114300"/>
            </a:xfrm>
            <a:custGeom>
              <a:avLst/>
              <a:gdLst>
                <a:gd name="T0" fmla="*/ 32 w 197"/>
                <a:gd name="T1" fmla="*/ 32 h 72"/>
                <a:gd name="T2" fmla="*/ 87 w 197"/>
                <a:gd name="T3" fmla="*/ 72 h 72"/>
                <a:gd name="T4" fmla="*/ 171 w 197"/>
                <a:gd name="T5" fmla="*/ 63 h 72"/>
                <a:gd name="T6" fmla="*/ 197 w 197"/>
                <a:gd name="T7" fmla="*/ 68 h 72"/>
                <a:gd name="T8" fmla="*/ 155 w 197"/>
                <a:gd name="T9" fmla="*/ 0 h 72"/>
                <a:gd name="T10" fmla="*/ 79 w 197"/>
                <a:gd name="T11" fmla="*/ 8 h 72"/>
                <a:gd name="T12" fmla="*/ 40 w 197"/>
                <a:gd name="T13" fmla="*/ 13 h 72"/>
                <a:gd name="T14" fmla="*/ 0 w 197"/>
                <a:gd name="T15" fmla="*/ 12 h 72"/>
                <a:gd name="T16" fmla="*/ 32 w 197"/>
                <a:gd name="T1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72">
                  <a:moveTo>
                    <a:pt x="32" y="32"/>
                  </a:moveTo>
                  <a:lnTo>
                    <a:pt x="87" y="72"/>
                  </a:lnTo>
                  <a:lnTo>
                    <a:pt x="171" y="63"/>
                  </a:lnTo>
                  <a:lnTo>
                    <a:pt x="197" y="68"/>
                  </a:lnTo>
                  <a:lnTo>
                    <a:pt x="155" y="0"/>
                  </a:lnTo>
                  <a:lnTo>
                    <a:pt x="79" y="8"/>
                  </a:lnTo>
                  <a:lnTo>
                    <a:pt x="40" y="13"/>
                  </a:lnTo>
                  <a:lnTo>
                    <a:pt x="0" y="12"/>
                  </a:lnTo>
                  <a:lnTo>
                    <a:pt x="3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8491538" y="1862138"/>
              <a:ext cx="288925" cy="114300"/>
            </a:xfrm>
            <a:custGeom>
              <a:avLst/>
              <a:gdLst>
                <a:gd name="T0" fmla="*/ 160 w 182"/>
                <a:gd name="T1" fmla="*/ 35 h 72"/>
                <a:gd name="T2" fmla="*/ 102 w 182"/>
                <a:gd name="T3" fmla="*/ 72 h 72"/>
                <a:gd name="T4" fmla="*/ 29 w 182"/>
                <a:gd name="T5" fmla="*/ 64 h 72"/>
                <a:gd name="T6" fmla="*/ 0 w 182"/>
                <a:gd name="T7" fmla="*/ 66 h 72"/>
                <a:gd name="T8" fmla="*/ 45 w 182"/>
                <a:gd name="T9" fmla="*/ 0 h 72"/>
                <a:gd name="T10" fmla="*/ 152 w 182"/>
                <a:gd name="T11" fmla="*/ 12 h 72"/>
                <a:gd name="T12" fmla="*/ 182 w 182"/>
                <a:gd name="T13" fmla="*/ 12 h 72"/>
                <a:gd name="T14" fmla="*/ 160 w 182"/>
                <a:gd name="T15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72">
                  <a:moveTo>
                    <a:pt x="160" y="35"/>
                  </a:moveTo>
                  <a:lnTo>
                    <a:pt x="102" y="72"/>
                  </a:lnTo>
                  <a:lnTo>
                    <a:pt x="29" y="64"/>
                  </a:lnTo>
                  <a:lnTo>
                    <a:pt x="0" y="66"/>
                  </a:lnTo>
                  <a:lnTo>
                    <a:pt x="45" y="0"/>
                  </a:lnTo>
                  <a:lnTo>
                    <a:pt x="152" y="12"/>
                  </a:lnTo>
                  <a:lnTo>
                    <a:pt x="182" y="12"/>
                  </a:lnTo>
                  <a:lnTo>
                    <a:pt x="160" y="35"/>
                  </a:lnTo>
                  <a:close/>
                </a:path>
              </a:pathLst>
            </a:custGeom>
            <a:solidFill>
              <a:srgbClr val="403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8491538" y="1862138"/>
              <a:ext cx="288925" cy="114300"/>
            </a:xfrm>
            <a:custGeom>
              <a:avLst/>
              <a:gdLst>
                <a:gd name="T0" fmla="*/ 160 w 182"/>
                <a:gd name="T1" fmla="*/ 35 h 72"/>
                <a:gd name="T2" fmla="*/ 102 w 182"/>
                <a:gd name="T3" fmla="*/ 72 h 72"/>
                <a:gd name="T4" fmla="*/ 29 w 182"/>
                <a:gd name="T5" fmla="*/ 64 h 72"/>
                <a:gd name="T6" fmla="*/ 0 w 182"/>
                <a:gd name="T7" fmla="*/ 66 h 72"/>
                <a:gd name="T8" fmla="*/ 45 w 182"/>
                <a:gd name="T9" fmla="*/ 0 h 72"/>
                <a:gd name="T10" fmla="*/ 152 w 182"/>
                <a:gd name="T11" fmla="*/ 12 h 72"/>
                <a:gd name="T12" fmla="*/ 182 w 182"/>
                <a:gd name="T13" fmla="*/ 12 h 72"/>
                <a:gd name="T14" fmla="*/ 160 w 182"/>
                <a:gd name="T15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72">
                  <a:moveTo>
                    <a:pt x="160" y="35"/>
                  </a:moveTo>
                  <a:lnTo>
                    <a:pt x="102" y="72"/>
                  </a:lnTo>
                  <a:lnTo>
                    <a:pt x="29" y="64"/>
                  </a:lnTo>
                  <a:lnTo>
                    <a:pt x="0" y="66"/>
                  </a:lnTo>
                  <a:lnTo>
                    <a:pt x="45" y="0"/>
                  </a:lnTo>
                  <a:lnTo>
                    <a:pt x="152" y="12"/>
                  </a:lnTo>
                  <a:lnTo>
                    <a:pt x="182" y="12"/>
                  </a:lnTo>
                  <a:lnTo>
                    <a:pt x="160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8334375" y="2068513"/>
              <a:ext cx="65088" cy="74613"/>
            </a:xfrm>
            <a:custGeom>
              <a:avLst/>
              <a:gdLst>
                <a:gd name="T0" fmla="*/ 11 w 41"/>
                <a:gd name="T1" fmla="*/ 0 h 47"/>
                <a:gd name="T2" fmla="*/ 0 w 41"/>
                <a:gd name="T3" fmla="*/ 40 h 47"/>
                <a:gd name="T4" fmla="*/ 41 w 41"/>
                <a:gd name="T5" fmla="*/ 47 h 47"/>
                <a:gd name="T6" fmla="*/ 17 w 41"/>
                <a:gd name="T7" fmla="*/ 31 h 47"/>
                <a:gd name="T8" fmla="*/ 11 w 41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7">
                  <a:moveTo>
                    <a:pt x="11" y="0"/>
                  </a:moveTo>
                  <a:lnTo>
                    <a:pt x="0" y="40"/>
                  </a:lnTo>
                  <a:lnTo>
                    <a:pt x="41" y="47"/>
                  </a:lnTo>
                  <a:lnTo>
                    <a:pt x="17" y="3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7A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8226425" y="2233613"/>
              <a:ext cx="282575" cy="88900"/>
            </a:xfrm>
            <a:custGeom>
              <a:avLst/>
              <a:gdLst>
                <a:gd name="T0" fmla="*/ 15 w 178"/>
                <a:gd name="T1" fmla="*/ 3 h 56"/>
                <a:gd name="T2" fmla="*/ 0 w 178"/>
                <a:gd name="T3" fmla="*/ 13 h 56"/>
                <a:gd name="T4" fmla="*/ 6 w 178"/>
                <a:gd name="T5" fmla="*/ 26 h 56"/>
                <a:gd name="T6" fmla="*/ 10 w 178"/>
                <a:gd name="T7" fmla="*/ 17 h 56"/>
                <a:gd name="T8" fmla="*/ 51 w 178"/>
                <a:gd name="T9" fmla="*/ 56 h 56"/>
                <a:gd name="T10" fmla="*/ 137 w 178"/>
                <a:gd name="T11" fmla="*/ 54 h 56"/>
                <a:gd name="T12" fmla="*/ 169 w 178"/>
                <a:gd name="T13" fmla="*/ 20 h 56"/>
                <a:gd name="T14" fmla="*/ 169 w 178"/>
                <a:gd name="T15" fmla="*/ 28 h 56"/>
                <a:gd name="T16" fmla="*/ 178 w 178"/>
                <a:gd name="T17" fmla="*/ 17 h 56"/>
                <a:gd name="T18" fmla="*/ 166 w 178"/>
                <a:gd name="T19" fmla="*/ 0 h 56"/>
                <a:gd name="T20" fmla="*/ 168 w 178"/>
                <a:gd name="T21" fmla="*/ 13 h 56"/>
                <a:gd name="T22" fmla="*/ 134 w 178"/>
                <a:gd name="T23" fmla="*/ 16 h 56"/>
                <a:gd name="T24" fmla="*/ 42 w 178"/>
                <a:gd name="T25" fmla="*/ 16 h 56"/>
                <a:gd name="T26" fmla="*/ 14 w 178"/>
                <a:gd name="T27" fmla="*/ 13 h 56"/>
                <a:gd name="T28" fmla="*/ 15 w 178"/>
                <a:gd name="T2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56">
                  <a:moveTo>
                    <a:pt x="15" y="3"/>
                  </a:moveTo>
                  <a:lnTo>
                    <a:pt x="0" y="13"/>
                  </a:lnTo>
                  <a:lnTo>
                    <a:pt x="6" y="26"/>
                  </a:lnTo>
                  <a:lnTo>
                    <a:pt x="10" y="17"/>
                  </a:lnTo>
                  <a:lnTo>
                    <a:pt x="51" y="56"/>
                  </a:lnTo>
                  <a:lnTo>
                    <a:pt x="137" y="54"/>
                  </a:lnTo>
                  <a:lnTo>
                    <a:pt x="169" y="20"/>
                  </a:lnTo>
                  <a:lnTo>
                    <a:pt x="169" y="28"/>
                  </a:lnTo>
                  <a:lnTo>
                    <a:pt x="178" y="17"/>
                  </a:lnTo>
                  <a:lnTo>
                    <a:pt x="166" y="0"/>
                  </a:lnTo>
                  <a:lnTo>
                    <a:pt x="168" y="13"/>
                  </a:lnTo>
                  <a:lnTo>
                    <a:pt x="134" y="16"/>
                  </a:lnTo>
                  <a:lnTo>
                    <a:pt x="42" y="16"/>
                  </a:lnTo>
                  <a:lnTo>
                    <a:pt x="14" y="1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C47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899400" y="1273175"/>
              <a:ext cx="460375" cy="411163"/>
            </a:xfrm>
            <a:custGeom>
              <a:avLst/>
              <a:gdLst>
                <a:gd name="T0" fmla="*/ 273 w 290"/>
                <a:gd name="T1" fmla="*/ 3 h 259"/>
                <a:gd name="T2" fmla="*/ 188 w 290"/>
                <a:gd name="T3" fmla="*/ 144 h 259"/>
                <a:gd name="T4" fmla="*/ 11 w 290"/>
                <a:gd name="T5" fmla="*/ 234 h 259"/>
                <a:gd name="T6" fmla="*/ 0 w 290"/>
                <a:gd name="T7" fmla="*/ 259 h 259"/>
                <a:gd name="T8" fmla="*/ 217 w 290"/>
                <a:gd name="T9" fmla="*/ 167 h 259"/>
                <a:gd name="T10" fmla="*/ 290 w 290"/>
                <a:gd name="T11" fmla="*/ 0 h 259"/>
                <a:gd name="T12" fmla="*/ 273 w 290"/>
                <a:gd name="T13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259">
                  <a:moveTo>
                    <a:pt x="273" y="3"/>
                  </a:moveTo>
                  <a:lnTo>
                    <a:pt x="188" y="144"/>
                  </a:lnTo>
                  <a:lnTo>
                    <a:pt x="11" y="234"/>
                  </a:lnTo>
                  <a:lnTo>
                    <a:pt x="0" y="259"/>
                  </a:lnTo>
                  <a:lnTo>
                    <a:pt x="217" y="167"/>
                  </a:lnTo>
                  <a:lnTo>
                    <a:pt x="290" y="0"/>
                  </a:lnTo>
                  <a:lnTo>
                    <a:pt x="273" y="3"/>
                  </a:lnTo>
                  <a:close/>
                </a:path>
              </a:pathLst>
            </a:custGeom>
            <a:solidFill>
              <a:srgbClr val="403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640638" y="865188"/>
              <a:ext cx="1422400" cy="2089150"/>
            </a:xfrm>
            <a:custGeom>
              <a:avLst/>
              <a:gdLst>
                <a:gd name="T0" fmla="*/ 453 w 896"/>
                <a:gd name="T1" fmla="*/ 257 h 1316"/>
                <a:gd name="T2" fmla="*/ 198 w 896"/>
                <a:gd name="T3" fmla="*/ 445 h 1316"/>
                <a:gd name="T4" fmla="*/ 163 w 896"/>
                <a:gd name="T5" fmla="*/ 582 h 1316"/>
                <a:gd name="T6" fmla="*/ 222 w 896"/>
                <a:gd name="T7" fmla="*/ 1092 h 1316"/>
                <a:gd name="T8" fmla="*/ 257 w 896"/>
                <a:gd name="T9" fmla="*/ 1249 h 1316"/>
                <a:gd name="T10" fmla="*/ 164 w 896"/>
                <a:gd name="T11" fmla="*/ 1316 h 1316"/>
                <a:gd name="T12" fmla="*/ 147 w 896"/>
                <a:gd name="T13" fmla="*/ 1239 h 1316"/>
                <a:gd name="T14" fmla="*/ 0 w 896"/>
                <a:gd name="T15" fmla="*/ 507 h 1316"/>
                <a:gd name="T16" fmla="*/ 73 w 896"/>
                <a:gd name="T17" fmla="*/ 275 h 1316"/>
                <a:gd name="T18" fmla="*/ 395 w 896"/>
                <a:gd name="T19" fmla="*/ 0 h 1316"/>
                <a:gd name="T20" fmla="*/ 452 w 896"/>
                <a:gd name="T21" fmla="*/ 57 h 1316"/>
                <a:gd name="T22" fmla="*/ 499 w 896"/>
                <a:gd name="T23" fmla="*/ 0 h 1316"/>
                <a:gd name="T24" fmla="*/ 838 w 896"/>
                <a:gd name="T25" fmla="*/ 229 h 1316"/>
                <a:gd name="T26" fmla="*/ 896 w 896"/>
                <a:gd name="T27" fmla="*/ 458 h 1316"/>
                <a:gd name="T28" fmla="*/ 777 w 896"/>
                <a:gd name="T29" fmla="*/ 1252 h 1316"/>
                <a:gd name="T30" fmla="*/ 773 w 896"/>
                <a:gd name="T31" fmla="*/ 1287 h 1316"/>
                <a:gd name="T32" fmla="*/ 662 w 896"/>
                <a:gd name="T33" fmla="*/ 1228 h 1316"/>
                <a:gd name="T34" fmla="*/ 668 w 896"/>
                <a:gd name="T35" fmla="*/ 1164 h 1316"/>
                <a:gd name="T36" fmla="*/ 672 w 896"/>
                <a:gd name="T37" fmla="*/ 1105 h 1316"/>
                <a:gd name="T38" fmla="*/ 745 w 896"/>
                <a:gd name="T39" fmla="*/ 511 h 1316"/>
                <a:gd name="T40" fmla="*/ 702 w 896"/>
                <a:gd name="T41" fmla="*/ 445 h 1316"/>
                <a:gd name="T42" fmla="*/ 453 w 896"/>
                <a:gd name="T43" fmla="*/ 257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6" h="1316">
                  <a:moveTo>
                    <a:pt x="453" y="257"/>
                  </a:moveTo>
                  <a:lnTo>
                    <a:pt x="198" y="445"/>
                  </a:lnTo>
                  <a:lnTo>
                    <a:pt x="163" y="582"/>
                  </a:lnTo>
                  <a:lnTo>
                    <a:pt x="222" y="1092"/>
                  </a:lnTo>
                  <a:lnTo>
                    <a:pt x="257" y="1249"/>
                  </a:lnTo>
                  <a:lnTo>
                    <a:pt x="164" y="1316"/>
                  </a:lnTo>
                  <a:lnTo>
                    <a:pt x="147" y="1239"/>
                  </a:lnTo>
                  <a:lnTo>
                    <a:pt x="0" y="507"/>
                  </a:lnTo>
                  <a:lnTo>
                    <a:pt x="73" y="275"/>
                  </a:lnTo>
                  <a:lnTo>
                    <a:pt x="395" y="0"/>
                  </a:lnTo>
                  <a:lnTo>
                    <a:pt x="452" y="57"/>
                  </a:lnTo>
                  <a:lnTo>
                    <a:pt x="499" y="0"/>
                  </a:lnTo>
                  <a:lnTo>
                    <a:pt x="838" y="229"/>
                  </a:lnTo>
                  <a:lnTo>
                    <a:pt x="896" y="458"/>
                  </a:lnTo>
                  <a:lnTo>
                    <a:pt x="777" y="1252"/>
                  </a:lnTo>
                  <a:lnTo>
                    <a:pt x="773" y="1287"/>
                  </a:lnTo>
                  <a:lnTo>
                    <a:pt x="662" y="1228"/>
                  </a:lnTo>
                  <a:lnTo>
                    <a:pt x="668" y="1164"/>
                  </a:lnTo>
                  <a:lnTo>
                    <a:pt x="672" y="1105"/>
                  </a:lnTo>
                  <a:lnTo>
                    <a:pt x="745" y="511"/>
                  </a:lnTo>
                  <a:lnTo>
                    <a:pt x="702" y="445"/>
                  </a:lnTo>
                  <a:lnTo>
                    <a:pt x="453" y="257"/>
                  </a:lnTo>
                  <a:close/>
                </a:path>
              </a:pathLst>
            </a:custGeom>
            <a:solidFill>
              <a:srgbClr val="403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640638" y="865188"/>
              <a:ext cx="1422400" cy="2089150"/>
            </a:xfrm>
            <a:custGeom>
              <a:avLst/>
              <a:gdLst>
                <a:gd name="T0" fmla="*/ 453 w 896"/>
                <a:gd name="T1" fmla="*/ 257 h 1316"/>
                <a:gd name="T2" fmla="*/ 198 w 896"/>
                <a:gd name="T3" fmla="*/ 445 h 1316"/>
                <a:gd name="T4" fmla="*/ 163 w 896"/>
                <a:gd name="T5" fmla="*/ 582 h 1316"/>
                <a:gd name="T6" fmla="*/ 222 w 896"/>
                <a:gd name="T7" fmla="*/ 1092 h 1316"/>
                <a:gd name="T8" fmla="*/ 257 w 896"/>
                <a:gd name="T9" fmla="*/ 1249 h 1316"/>
                <a:gd name="T10" fmla="*/ 164 w 896"/>
                <a:gd name="T11" fmla="*/ 1316 h 1316"/>
                <a:gd name="T12" fmla="*/ 147 w 896"/>
                <a:gd name="T13" fmla="*/ 1239 h 1316"/>
                <a:gd name="T14" fmla="*/ 0 w 896"/>
                <a:gd name="T15" fmla="*/ 507 h 1316"/>
                <a:gd name="T16" fmla="*/ 73 w 896"/>
                <a:gd name="T17" fmla="*/ 275 h 1316"/>
                <a:gd name="T18" fmla="*/ 395 w 896"/>
                <a:gd name="T19" fmla="*/ 0 h 1316"/>
                <a:gd name="T20" fmla="*/ 452 w 896"/>
                <a:gd name="T21" fmla="*/ 57 h 1316"/>
                <a:gd name="T22" fmla="*/ 499 w 896"/>
                <a:gd name="T23" fmla="*/ 0 h 1316"/>
                <a:gd name="T24" fmla="*/ 838 w 896"/>
                <a:gd name="T25" fmla="*/ 229 h 1316"/>
                <a:gd name="T26" fmla="*/ 896 w 896"/>
                <a:gd name="T27" fmla="*/ 458 h 1316"/>
                <a:gd name="T28" fmla="*/ 777 w 896"/>
                <a:gd name="T29" fmla="*/ 1252 h 1316"/>
                <a:gd name="T30" fmla="*/ 773 w 896"/>
                <a:gd name="T31" fmla="*/ 1287 h 1316"/>
                <a:gd name="T32" fmla="*/ 662 w 896"/>
                <a:gd name="T33" fmla="*/ 1228 h 1316"/>
                <a:gd name="T34" fmla="*/ 668 w 896"/>
                <a:gd name="T35" fmla="*/ 1164 h 1316"/>
                <a:gd name="T36" fmla="*/ 672 w 896"/>
                <a:gd name="T37" fmla="*/ 1105 h 1316"/>
                <a:gd name="T38" fmla="*/ 745 w 896"/>
                <a:gd name="T39" fmla="*/ 511 h 1316"/>
                <a:gd name="T40" fmla="*/ 702 w 896"/>
                <a:gd name="T41" fmla="*/ 445 h 1316"/>
                <a:gd name="T42" fmla="*/ 453 w 896"/>
                <a:gd name="T43" fmla="*/ 257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6" h="1316">
                  <a:moveTo>
                    <a:pt x="453" y="257"/>
                  </a:moveTo>
                  <a:lnTo>
                    <a:pt x="198" y="445"/>
                  </a:lnTo>
                  <a:lnTo>
                    <a:pt x="163" y="582"/>
                  </a:lnTo>
                  <a:lnTo>
                    <a:pt x="222" y="1092"/>
                  </a:lnTo>
                  <a:lnTo>
                    <a:pt x="257" y="1249"/>
                  </a:lnTo>
                  <a:lnTo>
                    <a:pt x="164" y="1316"/>
                  </a:lnTo>
                  <a:lnTo>
                    <a:pt x="147" y="1239"/>
                  </a:lnTo>
                  <a:lnTo>
                    <a:pt x="0" y="507"/>
                  </a:lnTo>
                  <a:lnTo>
                    <a:pt x="73" y="275"/>
                  </a:lnTo>
                  <a:lnTo>
                    <a:pt x="395" y="0"/>
                  </a:lnTo>
                  <a:lnTo>
                    <a:pt x="452" y="57"/>
                  </a:lnTo>
                  <a:lnTo>
                    <a:pt x="499" y="0"/>
                  </a:lnTo>
                  <a:lnTo>
                    <a:pt x="838" y="229"/>
                  </a:lnTo>
                  <a:lnTo>
                    <a:pt x="896" y="458"/>
                  </a:lnTo>
                  <a:lnTo>
                    <a:pt x="777" y="1252"/>
                  </a:lnTo>
                  <a:lnTo>
                    <a:pt x="773" y="1287"/>
                  </a:lnTo>
                  <a:lnTo>
                    <a:pt x="662" y="1228"/>
                  </a:lnTo>
                  <a:lnTo>
                    <a:pt x="668" y="1164"/>
                  </a:lnTo>
                  <a:lnTo>
                    <a:pt x="672" y="1105"/>
                  </a:lnTo>
                  <a:lnTo>
                    <a:pt x="745" y="511"/>
                  </a:lnTo>
                  <a:lnTo>
                    <a:pt x="702" y="445"/>
                  </a:lnTo>
                  <a:lnTo>
                    <a:pt x="453" y="2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8339138" y="1163638"/>
              <a:ext cx="9525" cy="9525"/>
            </a:xfrm>
            <a:custGeom>
              <a:avLst/>
              <a:gdLst>
                <a:gd name="T0" fmla="*/ 0 w 6"/>
                <a:gd name="T1" fmla="*/ 2 h 6"/>
                <a:gd name="T2" fmla="*/ 3 w 6"/>
                <a:gd name="T3" fmla="*/ 6 h 6"/>
                <a:gd name="T4" fmla="*/ 6 w 6"/>
                <a:gd name="T5" fmla="*/ 5 h 6"/>
                <a:gd name="T6" fmla="*/ 5 w 6"/>
                <a:gd name="T7" fmla="*/ 0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3" y="6"/>
                  </a:lnTo>
                  <a:lnTo>
                    <a:pt x="6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64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8588375" y="3248025"/>
              <a:ext cx="358775" cy="431800"/>
            </a:xfrm>
            <a:custGeom>
              <a:avLst/>
              <a:gdLst>
                <a:gd name="T0" fmla="*/ 226 w 226"/>
                <a:gd name="T1" fmla="*/ 256 h 272"/>
                <a:gd name="T2" fmla="*/ 8 w 226"/>
                <a:gd name="T3" fmla="*/ 0 h 272"/>
                <a:gd name="T4" fmla="*/ 0 w 226"/>
                <a:gd name="T5" fmla="*/ 25 h 272"/>
                <a:gd name="T6" fmla="*/ 196 w 226"/>
                <a:gd name="T7" fmla="*/ 272 h 272"/>
                <a:gd name="T8" fmla="*/ 226 w 226"/>
                <a:gd name="T9" fmla="*/ 2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72">
                  <a:moveTo>
                    <a:pt x="226" y="256"/>
                  </a:moveTo>
                  <a:lnTo>
                    <a:pt x="8" y="0"/>
                  </a:lnTo>
                  <a:lnTo>
                    <a:pt x="0" y="25"/>
                  </a:lnTo>
                  <a:lnTo>
                    <a:pt x="196" y="272"/>
                  </a:lnTo>
                  <a:lnTo>
                    <a:pt x="226" y="256"/>
                  </a:lnTo>
                  <a:close/>
                </a:path>
              </a:pathLst>
            </a:custGeom>
            <a:solidFill>
              <a:srgbClr val="977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8215313" y="5808663"/>
              <a:ext cx="306388" cy="141288"/>
            </a:xfrm>
            <a:custGeom>
              <a:avLst/>
              <a:gdLst>
                <a:gd name="T0" fmla="*/ 140 w 193"/>
                <a:gd name="T1" fmla="*/ 0 h 89"/>
                <a:gd name="T2" fmla="*/ 102 w 193"/>
                <a:gd name="T3" fmla="*/ 16 h 89"/>
                <a:gd name="T4" fmla="*/ 39 w 193"/>
                <a:gd name="T5" fmla="*/ 10 h 89"/>
                <a:gd name="T6" fmla="*/ 0 w 193"/>
                <a:gd name="T7" fmla="*/ 72 h 89"/>
                <a:gd name="T8" fmla="*/ 53 w 193"/>
                <a:gd name="T9" fmla="*/ 89 h 89"/>
                <a:gd name="T10" fmla="*/ 98 w 193"/>
                <a:gd name="T11" fmla="*/ 50 h 89"/>
                <a:gd name="T12" fmla="*/ 144 w 193"/>
                <a:gd name="T13" fmla="*/ 72 h 89"/>
                <a:gd name="T14" fmla="*/ 185 w 193"/>
                <a:gd name="T15" fmla="*/ 76 h 89"/>
                <a:gd name="T16" fmla="*/ 193 w 193"/>
                <a:gd name="T17" fmla="*/ 44 h 89"/>
                <a:gd name="T18" fmla="*/ 140 w 19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89">
                  <a:moveTo>
                    <a:pt x="140" y="0"/>
                  </a:moveTo>
                  <a:lnTo>
                    <a:pt x="102" y="16"/>
                  </a:lnTo>
                  <a:lnTo>
                    <a:pt x="39" y="10"/>
                  </a:lnTo>
                  <a:lnTo>
                    <a:pt x="0" y="72"/>
                  </a:lnTo>
                  <a:lnTo>
                    <a:pt x="53" y="89"/>
                  </a:lnTo>
                  <a:lnTo>
                    <a:pt x="98" y="50"/>
                  </a:lnTo>
                  <a:lnTo>
                    <a:pt x="144" y="72"/>
                  </a:lnTo>
                  <a:lnTo>
                    <a:pt x="185" y="76"/>
                  </a:lnTo>
                  <a:lnTo>
                    <a:pt x="193" y="4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8215313" y="5808663"/>
              <a:ext cx="306388" cy="141288"/>
            </a:xfrm>
            <a:custGeom>
              <a:avLst/>
              <a:gdLst>
                <a:gd name="T0" fmla="*/ 140 w 193"/>
                <a:gd name="T1" fmla="*/ 0 h 89"/>
                <a:gd name="T2" fmla="*/ 102 w 193"/>
                <a:gd name="T3" fmla="*/ 16 h 89"/>
                <a:gd name="T4" fmla="*/ 39 w 193"/>
                <a:gd name="T5" fmla="*/ 10 h 89"/>
                <a:gd name="T6" fmla="*/ 0 w 193"/>
                <a:gd name="T7" fmla="*/ 72 h 89"/>
                <a:gd name="T8" fmla="*/ 53 w 193"/>
                <a:gd name="T9" fmla="*/ 89 h 89"/>
                <a:gd name="T10" fmla="*/ 98 w 193"/>
                <a:gd name="T11" fmla="*/ 50 h 89"/>
                <a:gd name="T12" fmla="*/ 144 w 193"/>
                <a:gd name="T13" fmla="*/ 72 h 89"/>
                <a:gd name="T14" fmla="*/ 185 w 193"/>
                <a:gd name="T15" fmla="*/ 76 h 89"/>
                <a:gd name="T16" fmla="*/ 193 w 193"/>
                <a:gd name="T17" fmla="*/ 44 h 89"/>
                <a:gd name="T18" fmla="*/ 140 w 19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89">
                  <a:moveTo>
                    <a:pt x="140" y="0"/>
                  </a:moveTo>
                  <a:lnTo>
                    <a:pt x="102" y="16"/>
                  </a:lnTo>
                  <a:lnTo>
                    <a:pt x="39" y="10"/>
                  </a:lnTo>
                  <a:lnTo>
                    <a:pt x="0" y="72"/>
                  </a:lnTo>
                  <a:lnTo>
                    <a:pt x="53" y="89"/>
                  </a:lnTo>
                  <a:lnTo>
                    <a:pt x="98" y="50"/>
                  </a:lnTo>
                  <a:lnTo>
                    <a:pt x="144" y="72"/>
                  </a:lnTo>
                  <a:lnTo>
                    <a:pt x="185" y="76"/>
                  </a:lnTo>
                  <a:lnTo>
                    <a:pt x="193" y="44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8324850" y="3443288"/>
              <a:ext cx="87313" cy="114300"/>
            </a:xfrm>
            <a:custGeom>
              <a:avLst/>
              <a:gdLst>
                <a:gd name="T0" fmla="*/ 6 w 55"/>
                <a:gd name="T1" fmla="*/ 0 h 72"/>
                <a:gd name="T2" fmla="*/ 0 w 55"/>
                <a:gd name="T3" fmla="*/ 64 h 72"/>
                <a:gd name="T4" fmla="*/ 33 w 55"/>
                <a:gd name="T5" fmla="*/ 72 h 72"/>
                <a:gd name="T6" fmla="*/ 55 w 55"/>
                <a:gd name="T7" fmla="*/ 65 h 72"/>
                <a:gd name="T8" fmla="*/ 48 w 55"/>
                <a:gd name="T9" fmla="*/ 0 h 72"/>
                <a:gd name="T10" fmla="*/ 6 w 55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2">
                  <a:moveTo>
                    <a:pt x="6" y="0"/>
                  </a:moveTo>
                  <a:lnTo>
                    <a:pt x="0" y="64"/>
                  </a:lnTo>
                  <a:lnTo>
                    <a:pt x="33" y="72"/>
                  </a:lnTo>
                  <a:lnTo>
                    <a:pt x="55" y="65"/>
                  </a:lnTo>
                  <a:lnTo>
                    <a:pt x="4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A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929563" y="3449638"/>
              <a:ext cx="860425" cy="2395538"/>
            </a:xfrm>
            <a:custGeom>
              <a:avLst/>
              <a:gdLst>
                <a:gd name="T0" fmla="*/ 111 w 542"/>
                <a:gd name="T1" fmla="*/ 0 h 1509"/>
                <a:gd name="T2" fmla="*/ 0 w 542"/>
                <a:gd name="T3" fmla="*/ 255 h 1509"/>
                <a:gd name="T4" fmla="*/ 146 w 542"/>
                <a:gd name="T5" fmla="*/ 899 h 1509"/>
                <a:gd name="T6" fmla="*/ 133 w 542"/>
                <a:gd name="T7" fmla="*/ 1020 h 1509"/>
                <a:gd name="T8" fmla="*/ 249 w 542"/>
                <a:gd name="T9" fmla="*/ 1505 h 1509"/>
                <a:gd name="T10" fmla="*/ 261 w 542"/>
                <a:gd name="T11" fmla="*/ 1509 h 1509"/>
                <a:gd name="T12" fmla="*/ 275 w 542"/>
                <a:gd name="T13" fmla="*/ 1505 h 1509"/>
                <a:gd name="T14" fmla="*/ 245 w 542"/>
                <a:gd name="T15" fmla="*/ 297 h 1509"/>
                <a:gd name="T16" fmla="*/ 295 w 542"/>
                <a:gd name="T17" fmla="*/ 302 h 1509"/>
                <a:gd name="T18" fmla="*/ 280 w 542"/>
                <a:gd name="T19" fmla="*/ 1504 h 1509"/>
                <a:gd name="T20" fmla="*/ 308 w 542"/>
                <a:gd name="T21" fmla="*/ 1509 h 1509"/>
                <a:gd name="T22" fmla="*/ 414 w 542"/>
                <a:gd name="T23" fmla="*/ 1017 h 1509"/>
                <a:gd name="T24" fmla="*/ 402 w 542"/>
                <a:gd name="T25" fmla="*/ 907 h 1509"/>
                <a:gd name="T26" fmla="*/ 542 w 542"/>
                <a:gd name="T27" fmla="*/ 277 h 1509"/>
                <a:gd name="T28" fmla="*/ 438 w 542"/>
                <a:gd name="T29" fmla="*/ 7 h 1509"/>
                <a:gd name="T30" fmla="*/ 284 w 542"/>
                <a:gd name="T31" fmla="*/ 29 h 1509"/>
                <a:gd name="T32" fmla="*/ 111 w 542"/>
                <a:gd name="T33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1509">
                  <a:moveTo>
                    <a:pt x="111" y="0"/>
                  </a:moveTo>
                  <a:lnTo>
                    <a:pt x="0" y="255"/>
                  </a:lnTo>
                  <a:lnTo>
                    <a:pt x="146" y="899"/>
                  </a:lnTo>
                  <a:lnTo>
                    <a:pt x="133" y="1020"/>
                  </a:lnTo>
                  <a:lnTo>
                    <a:pt x="249" y="1505"/>
                  </a:lnTo>
                  <a:lnTo>
                    <a:pt x="261" y="1509"/>
                  </a:lnTo>
                  <a:lnTo>
                    <a:pt x="275" y="1505"/>
                  </a:lnTo>
                  <a:lnTo>
                    <a:pt x="245" y="297"/>
                  </a:lnTo>
                  <a:lnTo>
                    <a:pt x="295" y="302"/>
                  </a:lnTo>
                  <a:lnTo>
                    <a:pt x="280" y="1504"/>
                  </a:lnTo>
                  <a:lnTo>
                    <a:pt x="308" y="1509"/>
                  </a:lnTo>
                  <a:lnTo>
                    <a:pt x="414" y="1017"/>
                  </a:lnTo>
                  <a:lnTo>
                    <a:pt x="402" y="907"/>
                  </a:lnTo>
                  <a:lnTo>
                    <a:pt x="542" y="277"/>
                  </a:lnTo>
                  <a:lnTo>
                    <a:pt x="438" y="7"/>
                  </a:lnTo>
                  <a:lnTo>
                    <a:pt x="284" y="2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0C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874000" y="3435350"/>
              <a:ext cx="969963" cy="1008063"/>
            </a:xfrm>
            <a:custGeom>
              <a:avLst/>
              <a:gdLst>
                <a:gd name="T0" fmla="*/ 0 w 611"/>
                <a:gd name="T1" fmla="*/ 583 h 635"/>
                <a:gd name="T2" fmla="*/ 313 w 611"/>
                <a:gd name="T3" fmla="*/ 635 h 635"/>
                <a:gd name="T4" fmla="*/ 611 w 611"/>
                <a:gd name="T5" fmla="*/ 587 h 635"/>
                <a:gd name="T6" fmla="*/ 577 w 611"/>
                <a:gd name="T7" fmla="*/ 185 h 635"/>
                <a:gd name="T8" fmla="*/ 475 w 611"/>
                <a:gd name="T9" fmla="*/ 9 h 635"/>
                <a:gd name="T10" fmla="*/ 312 w 611"/>
                <a:gd name="T11" fmla="*/ 41 h 635"/>
                <a:gd name="T12" fmla="*/ 146 w 611"/>
                <a:gd name="T13" fmla="*/ 0 h 635"/>
                <a:gd name="T14" fmla="*/ 35 w 611"/>
                <a:gd name="T15" fmla="*/ 204 h 635"/>
                <a:gd name="T16" fmla="*/ 0 w 611"/>
                <a:gd name="T17" fmla="*/ 58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1" h="635">
                  <a:moveTo>
                    <a:pt x="0" y="583"/>
                  </a:moveTo>
                  <a:lnTo>
                    <a:pt x="313" y="635"/>
                  </a:lnTo>
                  <a:lnTo>
                    <a:pt x="611" y="587"/>
                  </a:lnTo>
                  <a:lnTo>
                    <a:pt x="577" y="185"/>
                  </a:lnTo>
                  <a:lnTo>
                    <a:pt x="475" y="9"/>
                  </a:lnTo>
                  <a:lnTo>
                    <a:pt x="312" y="41"/>
                  </a:lnTo>
                  <a:lnTo>
                    <a:pt x="146" y="0"/>
                  </a:lnTo>
                  <a:lnTo>
                    <a:pt x="35" y="204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8280400" y="3951288"/>
              <a:ext cx="147638" cy="58738"/>
            </a:xfrm>
            <a:custGeom>
              <a:avLst/>
              <a:gdLst>
                <a:gd name="T0" fmla="*/ 0 w 93"/>
                <a:gd name="T1" fmla="*/ 0 h 37"/>
                <a:gd name="T2" fmla="*/ 46 w 93"/>
                <a:gd name="T3" fmla="*/ 37 h 37"/>
                <a:gd name="T4" fmla="*/ 93 w 93"/>
                <a:gd name="T5" fmla="*/ 0 h 37"/>
                <a:gd name="T6" fmla="*/ 46 w 93"/>
                <a:gd name="T7" fmla="*/ 8 h 37"/>
                <a:gd name="T8" fmla="*/ 0 w 9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7">
                  <a:moveTo>
                    <a:pt x="0" y="0"/>
                  </a:moveTo>
                  <a:lnTo>
                    <a:pt x="46" y="37"/>
                  </a:lnTo>
                  <a:lnTo>
                    <a:pt x="93" y="0"/>
                  </a:lnTo>
                  <a:lnTo>
                    <a:pt x="4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8335963" y="3987800"/>
              <a:ext cx="34925" cy="455613"/>
            </a:xfrm>
            <a:custGeom>
              <a:avLst/>
              <a:gdLst>
                <a:gd name="T0" fmla="*/ 0 w 22"/>
                <a:gd name="T1" fmla="*/ 0 h 287"/>
                <a:gd name="T2" fmla="*/ 8 w 22"/>
                <a:gd name="T3" fmla="*/ 286 h 287"/>
                <a:gd name="T4" fmla="*/ 22 w 22"/>
                <a:gd name="T5" fmla="*/ 287 h 287"/>
                <a:gd name="T6" fmla="*/ 22 w 22"/>
                <a:gd name="T7" fmla="*/ 0 h 287"/>
                <a:gd name="T8" fmla="*/ 0 w 22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7">
                  <a:moveTo>
                    <a:pt x="0" y="0"/>
                  </a:moveTo>
                  <a:lnTo>
                    <a:pt x="8" y="286"/>
                  </a:lnTo>
                  <a:lnTo>
                    <a:pt x="22" y="28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7861300" y="4294188"/>
              <a:ext cx="500063" cy="153988"/>
            </a:xfrm>
            <a:custGeom>
              <a:avLst/>
              <a:gdLst>
                <a:gd name="T0" fmla="*/ 0 w 315"/>
                <a:gd name="T1" fmla="*/ 0 h 97"/>
                <a:gd name="T2" fmla="*/ 7 w 315"/>
                <a:gd name="T3" fmla="*/ 48 h 97"/>
                <a:gd name="T4" fmla="*/ 315 w 315"/>
                <a:gd name="T5" fmla="*/ 97 h 97"/>
                <a:gd name="T6" fmla="*/ 310 w 315"/>
                <a:gd name="T7" fmla="*/ 29 h 97"/>
                <a:gd name="T8" fmla="*/ 0 w 31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97">
                  <a:moveTo>
                    <a:pt x="0" y="0"/>
                  </a:moveTo>
                  <a:lnTo>
                    <a:pt x="7" y="48"/>
                  </a:lnTo>
                  <a:lnTo>
                    <a:pt x="315" y="97"/>
                  </a:lnTo>
                  <a:lnTo>
                    <a:pt x="31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8362950" y="4333875"/>
              <a:ext cx="498475" cy="109538"/>
            </a:xfrm>
            <a:custGeom>
              <a:avLst/>
              <a:gdLst>
                <a:gd name="T0" fmla="*/ 0 w 314"/>
                <a:gd name="T1" fmla="*/ 26 h 69"/>
                <a:gd name="T2" fmla="*/ 4 w 314"/>
                <a:gd name="T3" fmla="*/ 69 h 69"/>
                <a:gd name="T4" fmla="*/ 310 w 314"/>
                <a:gd name="T5" fmla="*/ 23 h 69"/>
                <a:gd name="T6" fmla="*/ 314 w 314"/>
                <a:gd name="T7" fmla="*/ 0 h 69"/>
                <a:gd name="T8" fmla="*/ 0 w 314"/>
                <a:gd name="T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9">
                  <a:moveTo>
                    <a:pt x="0" y="26"/>
                  </a:moveTo>
                  <a:lnTo>
                    <a:pt x="4" y="69"/>
                  </a:lnTo>
                  <a:lnTo>
                    <a:pt x="310" y="23"/>
                  </a:lnTo>
                  <a:lnTo>
                    <a:pt x="3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7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961313" y="2582863"/>
              <a:ext cx="800100" cy="1176338"/>
            </a:xfrm>
            <a:custGeom>
              <a:avLst/>
              <a:gdLst>
                <a:gd name="T0" fmla="*/ 167 w 504"/>
                <a:gd name="T1" fmla="*/ 0 h 741"/>
                <a:gd name="T2" fmla="*/ 0 w 504"/>
                <a:gd name="T3" fmla="*/ 99 h 741"/>
                <a:gd name="T4" fmla="*/ 110 w 504"/>
                <a:gd name="T5" fmla="*/ 480 h 741"/>
                <a:gd name="T6" fmla="*/ 22 w 504"/>
                <a:gd name="T7" fmla="*/ 647 h 741"/>
                <a:gd name="T8" fmla="*/ 281 w 504"/>
                <a:gd name="T9" fmla="*/ 741 h 741"/>
                <a:gd name="T10" fmla="*/ 471 w 504"/>
                <a:gd name="T11" fmla="*/ 620 h 741"/>
                <a:gd name="T12" fmla="*/ 388 w 504"/>
                <a:gd name="T13" fmla="*/ 468 h 741"/>
                <a:gd name="T14" fmla="*/ 504 w 504"/>
                <a:gd name="T15" fmla="*/ 98 h 741"/>
                <a:gd name="T16" fmla="*/ 343 w 504"/>
                <a:gd name="T17" fmla="*/ 2 h 741"/>
                <a:gd name="T18" fmla="*/ 167 w 504"/>
                <a:gd name="T1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4" h="741">
                  <a:moveTo>
                    <a:pt x="167" y="0"/>
                  </a:moveTo>
                  <a:lnTo>
                    <a:pt x="0" y="99"/>
                  </a:lnTo>
                  <a:lnTo>
                    <a:pt x="110" y="480"/>
                  </a:lnTo>
                  <a:lnTo>
                    <a:pt x="22" y="647"/>
                  </a:lnTo>
                  <a:lnTo>
                    <a:pt x="281" y="741"/>
                  </a:lnTo>
                  <a:lnTo>
                    <a:pt x="471" y="620"/>
                  </a:lnTo>
                  <a:lnTo>
                    <a:pt x="388" y="468"/>
                  </a:lnTo>
                  <a:lnTo>
                    <a:pt x="504" y="98"/>
                  </a:lnTo>
                  <a:lnTo>
                    <a:pt x="343" y="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5A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8642350" y="3692525"/>
              <a:ext cx="219075" cy="509588"/>
            </a:xfrm>
            <a:custGeom>
              <a:avLst/>
              <a:gdLst>
                <a:gd name="T0" fmla="*/ 32 w 138"/>
                <a:gd name="T1" fmla="*/ 0 h 321"/>
                <a:gd name="T2" fmla="*/ 0 w 138"/>
                <a:gd name="T3" fmla="*/ 32 h 321"/>
                <a:gd name="T4" fmla="*/ 31 w 138"/>
                <a:gd name="T5" fmla="*/ 321 h 321"/>
                <a:gd name="T6" fmla="*/ 138 w 138"/>
                <a:gd name="T7" fmla="*/ 312 h 321"/>
                <a:gd name="T8" fmla="*/ 85 w 138"/>
                <a:gd name="T9" fmla="*/ 108 h 321"/>
                <a:gd name="T10" fmla="*/ 32 w 138"/>
                <a:gd name="T1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321">
                  <a:moveTo>
                    <a:pt x="32" y="0"/>
                  </a:moveTo>
                  <a:lnTo>
                    <a:pt x="0" y="32"/>
                  </a:lnTo>
                  <a:lnTo>
                    <a:pt x="31" y="321"/>
                  </a:lnTo>
                  <a:lnTo>
                    <a:pt x="138" y="312"/>
                  </a:lnTo>
                  <a:lnTo>
                    <a:pt x="85" y="10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C6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8693150" y="3654425"/>
              <a:ext cx="450850" cy="533400"/>
            </a:xfrm>
            <a:custGeom>
              <a:avLst/>
              <a:gdLst>
                <a:gd name="T0" fmla="*/ 0 w 284"/>
                <a:gd name="T1" fmla="*/ 24 h 336"/>
                <a:gd name="T2" fmla="*/ 160 w 284"/>
                <a:gd name="T3" fmla="*/ 0 h 336"/>
                <a:gd name="T4" fmla="*/ 277 w 284"/>
                <a:gd name="T5" fmla="*/ 250 h 336"/>
                <a:gd name="T6" fmla="*/ 274 w 284"/>
                <a:gd name="T7" fmla="*/ 258 h 336"/>
                <a:gd name="T8" fmla="*/ 284 w 284"/>
                <a:gd name="T9" fmla="*/ 287 h 336"/>
                <a:gd name="T10" fmla="*/ 106 w 284"/>
                <a:gd name="T11" fmla="*/ 336 h 336"/>
                <a:gd name="T12" fmla="*/ 0 w 284"/>
                <a:gd name="T13" fmla="*/ 2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336">
                  <a:moveTo>
                    <a:pt x="0" y="24"/>
                  </a:moveTo>
                  <a:lnTo>
                    <a:pt x="160" y="0"/>
                  </a:lnTo>
                  <a:lnTo>
                    <a:pt x="277" y="250"/>
                  </a:lnTo>
                  <a:lnTo>
                    <a:pt x="274" y="258"/>
                  </a:lnTo>
                  <a:lnTo>
                    <a:pt x="284" y="287"/>
                  </a:lnTo>
                  <a:lnTo>
                    <a:pt x="106" y="33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7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8693150" y="3654425"/>
              <a:ext cx="450850" cy="533400"/>
            </a:xfrm>
            <a:custGeom>
              <a:avLst/>
              <a:gdLst>
                <a:gd name="T0" fmla="*/ 0 w 284"/>
                <a:gd name="T1" fmla="*/ 24 h 336"/>
                <a:gd name="T2" fmla="*/ 160 w 284"/>
                <a:gd name="T3" fmla="*/ 0 h 336"/>
                <a:gd name="T4" fmla="*/ 277 w 284"/>
                <a:gd name="T5" fmla="*/ 250 h 336"/>
                <a:gd name="T6" fmla="*/ 274 w 284"/>
                <a:gd name="T7" fmla="*/ 258 h 336"/>
                <a:gd name="T8" fmla="*/ 284 w 284"/>
                <a:gd name="T9" fmla="*/ 287 h 336"/>
                <a:gd name="T10" fmla="*/ 106 w 284"/>
                <a:gd name="T11" fmla="*/ 336 h 336"/>
                <a:gd name="T12" fmla="*/ 0 w 284"/>
                <a:gd name="T13" fmla="*/ 2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336">
                  <a:moveTo>
                    <a:pt x="0" y="24"/>
                  </a:moveTo>
                  <a:lnTo>
                    <a:pt x="160" y="0"/>
                  </a:lnTo>
                  <a:lnTo>
                    <a:pt x="277" y="250"/>
                  </a:lnTo>
                  <a:lnTo>
                    <a:pt x="274" y="258"/>
                  </a:lnTo>
                  <a:lnTo>
                    <a:pt x="284" y="287"/>
                  </a:lnTo>
                  <a:lnTo>
                    <a:pt x="106" y="336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8855075" y="4051300"/>
              <a:ext cx="277813" cy="80963"/>
            </a:xfrm>
            <a:custGeom>
              <a:avLst/>
              <a:gdLst>
                <a:gd name="T0" fmla="*/ 0 w 175"/>
                <a:gd name="T1" fmla="*/ 51 h 51"/>
                <a:gd name="T2" fmla="*/ 175 w 175"/>
                <a:gd name="T3" fmla="*/ 0 h 51"/>
                <a:gd name="T4" fmla="*/ 172 w 175"/>
                <a:gd name="T5" fmla="*/ 8 h 51"/>
                <a:gd name="T6" fmla="*/ 0 w 17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51">
                  <a:moveTo>
                    <a:pt x="0" y="51"/>
                  </a:moveTo>
                  <a:lnTo>
                    <a:pt x="175" y="0"/>
                  </a:lnTo>
                  <a:lnTo>
                    <a:pt x="172" y="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35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8062913" y="2646363"/>
              <a:ext cx="630238" cy="1100138"/>
            </a:xfrm>
            <a:custGeom>
              <a:avLst/>
              <a:gdLst>
                <a:gd name="T0" fmla="*/ 368 w 397"/>
                <a:gd name="T1" fmla="*/ 693 h 693"/>
                <a:gd name="T2" fmla="*/ 0 w 397"/>
                <a:gd name="T3" fmla="*/ 10 h 693"/>
                <a:gd name="T4" fmla="*/ 26 w 397"/>
                <a:gd name="T5" fmla="*/ 0 h 693"/>
                <a:gd name="T6" fmla="*/ 397 w 397"/>
                <a:gd name="T7" fmla="*/ 670 h 693"/>
                <a:gd name="T8" fmla="*/ 368 w 397"/>
                <a:gd name="T9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693">
                  <a:moveTo>
                    <a:pt x="368" y="693"/>
                  </a:moveTo>
                  <a:lnTo>
                    <a:pt x="0" y="10"/>
                  </a:lnTo>
                  <a:lnTo>
                    <a:pt x="26" y="0"/>
                  </a:lnTo>
                  <a:lnTo>
                    <a:pt x="397" y="670"/>
                  </a:lnTo>
                  <a:lnTo>
                    <a:pt x="368" y="693"/>
                  </a:lnTo>
                  <a:close/>
                </a:path>
              </a:pathLst>
            </a:custGeom>
            <a:solidFill>
              <a:srgbClr val="977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8956675" y="4003675"/>
              <a:ext cx="92075" cy="128588"/>
            </a:xfrm>
            <a:custGeom>
              <a:avLst/>
              <a:gdLst>
                <a:gd name="T0" fmla="*/ 0 w 58"/>
                <a:gd name="T1" fmla="*/ 0 h 81"/>
                <a:gd name="T2" fmla="*/ 36 w 58"/>
                <a:gd name="T3" fmla="*/ 81 h 81"/>
                <a:gd name="T4" fmla="*/ 58 w 58"/>
                <a:gd name="T5" fmla="*/ 73 h 81"/>
                <a:gd name="T6" fmla="*/ 39 w 58"/>
                <a:gd name="T7" fmla="*/ 1 h 81"/>
                <a:gd name="T8" fmla="*/ 0 w 58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81">
                  <a:moveTo>
                    <a:pt x="0" y="0"/>
                  </a:moveTo>
                  <a:lnTo>
                    <a:pt x="36" y="81"/>
                  </a:lnTo>
                  <a:lnTo>
                    <a:pt x="58" y="73"/>
                  </a:lnTo>
                  <a:lnTo>
                    <a:pt x="3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6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8956675" y="4003675"/>
              <a:ext cx="92075" cy="128588"/>
            </a:xfrm>
            <a:custGeom>
              <a:avLst/>
              <a:gdLst>
                <a:gd name="T0" fmla="*/ 0 w 58"/>
                <a:gd name="T1" fmla="*/ 0 h 81"/>
                <a:gd name="T2" fmla="*/ 36 w 58"/>
                <a:gd name="T3" fmla="*/ 81 h 81"/>
                <a:gd name="T4" fmla="*/ 58 w 58"/>
                <a:gd name="T5" fmla="*/ 73 h 81"/>
                <a:gd name="T6" fmla="*/ 39 w 58"/>
                <a:gd name="T7" fmla="*/ 1 h 81"/>
                <a:gd name="T8" fmla="*/ 0 w 58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81">
                  <a:moveTo>
                    <a:pt x="0" y="0"/>
                  </a:moveTo>
                  <a:lnTo>
                    <a:pt x="36" y="81"/>
                  </a:lnTo>
                  <a:lnTo>
                    <a:pt x="58" y="73"/>
                  </a:lnTo>
                  <a:lnTo>
                    <a:pt x="39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8990013" y="4086225"/>
              <a:ext cx="60325" cy="31750"/>
            </a:xfrm>
            <a:custGeom>
              <a:avLst/>
              <a:gdLst>
                <a:gd name="T0" fmla="*/ 0 w 38"/>
                <a:gd name="T1" fmla="*/ 10 h 20"/>
                <a:gd name="T2" fmla="*/ 38 w 38"/>
                <a:gd name="T3" fmla="*/ 0 h 20"/>
                <a:gd name="T4" fmla="*/ 38 w 38"/>
                <a:gd name="T5" fmla="*/ 7 h 20"/>
                <a:gd name="T6" fmla="*/ 0 w 38"/>
                <a:gd name="T7" fmla="*/ 20 h 20"/>
                <a:gd name="T8" fmla="*/ 0 w 38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0" y="1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7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8990013" y="4086225"/>
              <a:ext cx="60325" cy="31750"/>
            </a:xfrm>
            <a:custGeom>
              <a:avLst/>
              <a:gdLst>
                <a:gd name="T0" fmla="*/ 0 w 38"/>
                <a:gd name="T1" fmla="*/ 10 h 20"/>
                <a:gd name="T2" fmla="*/ 38 w 38"/>
                <a:gd name="T3" fmla="*/ 0 h 20"/>
                <a:gd name="T4" fmla="*/ 38 w 38"/>
                <a:gd name="T5" fmla="*/ 7 h 20"/>
                <a:gd name="T6" fmla="*/ 0 w 38"/>
                <a:gd name="T7" fmla="*/ 20 h 20"/>
                <a:gd name="T8" fmla="*/ 0 w 38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0" y="1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0" y="2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8990013" y="4097338"/>
              <a:ext cx="61913" cy="20638"/>
            </a:xfrm>
            <a:custGeom>
              <a:avLst/>
              <a:gdLst>
                <a:gd name="T0" fmla="*/ 10 w 39"/>
                <a:gd name="T1" fmla="*/ 9 h 13"/>
                <a:gd name="T2" fmla="*/ 0 w 39"/>
                <a:gd name="T3" fmla="*/ 13 h 13"/>
                <a:gd name="T4" fmla="*/ 10 w 39"/>
                <a:gd name="T5" fmla="*/ 10 h 13"/>
                <a:gd name="T6" fmla="*/ 10 w 39"/>
                <a:gd name="T7" fmla="*/ 9 h 13"/>
                <a:gd name="T8" fmla="*/ 38 w 39"/>
                <a:gd name="T9" fmla="*/ 0 h 13"/>
                <a:gd name="T10" fmla="*/ 38 w 39"/>
                <a:gd name="T11" fmla="*/ 0 h 13"/>
                <a:gd name="T12" fmla="*/ 34 w 39"/>
                <a:gd name="T13" fmla="*/ 1 h 13"/>
                <a:gd name="T14" fmla="*/ 35 w 39"/>
                <a:gd name="T15" fmla="*/ 5 h 13"/>
                <a:gd name="T16" fmla="*/ 39 w 39"/>
                <a:gd name="T17" fmla="*/ 4 h 13"/>
                <a:gd name="T18" fmla="*/ 38 w 3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3">
                  <a:moveTo>
                    <a:pt x="10" y="9"/>
                  </a:moveTo>
                  <a:lnTo>
                    <a:pt x="0" y="13"/>
                  </a:lnTo>
                  <a:lnTo>
                    <a:pt x="10" y="10"/>
                  </a:lnTo>
                  <a:lnTo>
                    <a:pt x="10" y="9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4" y="1"/>
                  </a:lnTo>
                  <a:lnTo>
                    <a:pt x="35" y="5"/>
                  </a:lnTo>
                  <a:lnTo>
                    <a:pt x="39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26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8990013" y="4097338"/>
              <a:ext cx="61913" cy="20638"/>
            </a:xfrm>
            <a:custGeom>
              <a:avLst/>
              <a:gdLst>
                <a:gd name="T0" fmla="*/ 10 w 39"/>
                <a:gd name="T1" fmla="*/ 9 h 13"/>
                <a:gd name="T2" fmla="*/ 0 w 39"/>
                <a:gd name="T3" fmla="*/ 13 h 13"/>
                <a:gd name="T4" fmla="*/ 10 w 39"/>
                <a:gd name="T5" fmla="*/ 10 h 13"/>
                <a:gd name="T6" fmla="*/ 10 w 39"/>
                <a:gd name="T7" fmla="*/ 9 h 13"/>
                <a:gd name="T8" fmla="*/ 38 w 39"/>
                <a:gd name="T9" fmla="*/ 0 h 13"/>
                <a:gd name="T10" fmla="*/ 38 w 39"/>
                <a:gd name="T11" fmla="*/ 0 h 13"/>
                <a:gd name="T12" fmla="*/ 34 w 39"/>
                <a:gd name="T13" fmla="*/ 1 h 13"/>
                <a:gd name="T14" fmla="*/ 35 w 39"/>
                <a:gd name="T15" fmla="*/ 5 h 13"/>
                <a:gd name="T16" fmla="*/ 39 w 39"/>
                <a:gd name="T17" fmla="*/ 4 h 13"/>
                <a:gd name="T18" fmla="*/ 38 w 3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3">
                  <a:moveTo>
                    <a:pt x="10" y="9"/>
                  </a:moveTo>
                  <a:lnTo>
                    <a:pt x="0" y="13"/>
                  </a:lnTo>
                  <a:lnTo>
                    <a:pt x="10" y="10"/>
                  </a:lnTo>
                  <a:lnTo>
                    <a:pt x="10" y="9"/>
                  </a:lnTo>
                  <a:moveTo>
                    <a:pt x="38" y="0"/>
                  </a:moveTo>
                  <a:lnTo>
                    <a:pt x="38" y="0"/>
                  </a:lnTo>
                  <a:lnTo>
                    <a:pt x="34" y="1"/>
                  </a:lnTo>
                  <a:lnTo>
                    <a:pt x="35" y="5"/>
                  </a:lnTo>
                  <a:lnTo>
                    <a:pt x="39" y="4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9005888" y="4098925"/>
              <a:ext cx="39688" cy="14288"/>
            </a:xfrm>
            <a:custGeom>
              <a:avLst/>
              <a:gdLst>
                <a:gd name="T0" fmla="*/ 24 w 25"/>
                <a:gd name="T1" fmla="*/ 0 h 9"/>
                <a:gd name="T2" fmla="*/ 0 w 25"/>
                <a:gd name="T3" fmla="*/ 8 h 9"/>
                <a:gd name="T4" fmla="*/ 0 w 25"/>
                <a:gd name="T5" fmla="*/ 9 h 9"/>
                <a:gd name="T6" fmla="*/ 25 w 25"/>
                <a:gd name="T7" fmla="*/ 4 h 9"/>
                <a:gd name="T8" fmla="*/ 24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4" y="0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25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F5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9005888" y="4098925"/>
              <a:ext cx="39688" cy="14288"/>
            </a:xfrm>
            <a:custGeom>
              <a:avLst/>
              <a:gdLst>
                <a:gd name="T0" fmla="*/ 24 w 25"/>
                <a:gd name="T1" fmla="*/ 0 h 9"/>
                <a:gd name="T2" fmla="*/ 0 w 25"/>
                <a:gd name="T3" fmla="*/ 8 h 9"/>
                <a:gd name="T4" fmla="*/ 0 w 25"/>
                <a:gd name="T5" fmla="*/ 9 h 9"/>
                <a:gd name="T6" fmla="*/ 25 w 25"/>
                <a:gd name="T7" fmla="*/ 4 h 9"/>
                <a:gd name="T8" fmla="*/ 24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4" y="0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25" y="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8990013" y="4097338"/>
              <a:ext cx="60325" cy="20638"/>
            </a:xfrm>
            <a:custGeom>
              <a:avLst/>
              <a:gdLst>
                <a:gd name="T0" fmla="*/ 38 w 38"/>
                <a:gd name="T1" fmla="*/ 0 h 13"/>
                <a:gd name="T2" fmla="*/ 0 w 38"/>
                <a:gd name="T3" fmla="*/ 13 h 13"/>
                <a:gd name="T4" fmla="*/ 10 w 38"/>
                <a:gd name="T5" fmla="*/ 9 h 13"/>
                <a:gd name="T6" fmla="*/ 34 w 38"/>
                <a:gd name="T7" fmla="*/ 1 h 13"/>
                <a:gd name="T8" fmla="*/ 38 w 3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lnTo>
                    <a:pt x="0" y="13"/>
                  </a:lnTo>
                  <a:lnTo>
                    <a:pt x="10" y="9"/>
                  </a:lnTo>
                  <a:lnTo>
                    <a:pt x="34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26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8990013" y="4097338"/>
              <a:ext cx="60325" cy="20638"/>
            </a:xfrm>
            <a:custGeom>
              <a:avLst/>
              <a:gdLst>
                <a:gd name="T0" fmla="*/ 38 w 38"/>
                <a:gd name="T1" fmla="*/ 0 h 13"/>
                <a:gd name="T2" fmla="*/ 0 w 38"/>
                <a:gd name="T3" fmla="*/ 13 h 13"/>
                <a:gd name="T4" fmla="*/ 10 w 38"/>
                <a:gd name="T5" fmla="*/ 9 h 13"/>
                <a:gd name="T6" fmla="*/ 34 w 38"/>
                <a:gd name="T7" fmla="*/ 1 h 13"/>
                <a:gd name="T8" fmla="*/ 38 w 3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lnTo>
                    <a:pt x="0" y="13"/>
                  </a:lnTo>
                  <a:lnTo>
                    <a:pt x="10" y="9"/>
                  </a:lnTo>
                  <a:lnTo>
                    <a:pt x="34" y="1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8120063" y="2862263"/>
              <a:ext cx="412750" cy="550863"/>
            </a:xfrm>
            <a:custGeom>
              <a:avLst/>
              <a:gdLst>
                <a:gd name="T0" fmla="*/ 17 w 260"/>
                <a:gd name="T1" fmla="*/ 116 h 347"/>
                <a:gd name="T2" fmla="*/ 0 w 260"/>
                <a:gd name="T3" fmla="*/ 9 h 347"/>
                <a:gd name="T4" fmla="*/ 260 w 260"/>
                <a:gd name="T5" fmla="*/ 0 h 347"/>
                <a:gd name="T6" fmla="*/ 245 w 260"/>
                <a:gd name="T7" fmla="*/ 347 h 347"/>
                <a:gd name="T8" fmla="*/ 52 w 260"/>
                <a:gd name="T9" fmla="*/ 318 h 347"/>
                <a:gd name="T10" fmla="*/ 17 w 260"/>
                <a:gd name="T11" fmla="*/ 11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347">
                  <a:moveTo>
                    <a:pt x="17" y="116"/>
                  </a:moveTo>
                  <a:lnTo>
                    <a:pt x="0" y="9"/>
                  </a:lnTo>
                  <a:lnTo>
                    <a:pt x="260" y="0"/>
                  </a:lnTo>
                  <a:lnTo>
                    <a:pt x="245" y="347"/>
                  </a:lnTo>
                  <a:lnTo>
                    <a:pt x="52" y="318"/>
                  </a:lnTo>
                  <a:lnTo>
                    <a:pt x="17" y="116"/>
                  </a:lnTo>
                  <a:close/>
                </a:path>
              </a:pathLst>
            </a:custGeom>
            <a:solidFill>
              <a:srgbClr val="3A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7820025" y="2740025"/>
              <a:ext cx="738188" cy="593725"/>
            </a:xfrm>
            <a:custGeom>
              <a:avLst/>
              <a:gdLst>
                <a:gd name="T0" fmla="*/ 79 w 410"/>
                <a:gd name="T1" fmla="*/ 0 h 330"/>
                <a:gd name="T2" fmla="*/ 5 w 410"/>
                <a:gd name="T3" fmla="*/ 328 h 330"/>
                <a:gd name="T4" fmla="*/ 301 w 410"/>
                <a:gd name="T5" fmla="*/ 291 h 330"/>
                <a:gd name="T6" fmla="*/ 388 w 410"/>
                <a:gd name="T7" fmla="*/ 311 h 330"/>
                <a:gd name="T8" fmla="*/ 410 w 410"/>
                <a:gd name="T9" fmla="*/ 240 h 330"/>
                <a:gd name="T10" fmla="*/ 387 w 410"/>
                <a:gd name="T11" fmla="*/ 238 h 330"/>
                <a:gd name="T12" fmla="*/ 371 w 410"/>
                <a:gd name="T13" fmla="*/ 223 h 330"/>
                <a:gd name="T14" fmla="*/ 292 w 410"/>
                <a:gd name="T15" fmla="*/ 263 h 330"/>
                <a:gd name="T16" fmla="*/ 94 w 410"/>
                <a:gd name="T17" fmla="*/ 263 h 330"/>
                <a:gd name="T18" fmla="*/ 102 w 410"/>
                <a:gd name="T19" fmla="*/ 133 h 330"/>
                <a:gd name="T20" fmla="*/ 79 w 410"/>
                <a:gd name="T2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330">
                  <a:moveTo>
                    <a:pt x="79" y="0"/>
                  </a:moveTo>
                  <a:cubicBezTo>
                    <a:pt x="79" y="0"/>
                    <a:pt x="0" y="326"/>
                    <a:pt x="5" y="328"/>
                  </a:cubicBezTo>
                  <a:cubicBezTo>
                    <a:pt x="9" y="330"/>
                    <a:pt x="301" y="291"/>
                    <a:pt x="301" y="291"/>
                  </a:cubicBezTo>
                  <a:cubicBezTo>
                    <a:pt x="388" y="311"/>
                    <a:pt x="388" y="311"/>
                    <a:pt x="388" y="311"/>
                  </a:cubicBezTo>
                  <a:cubicBezTo>
                    <a:pt x="410" y="240"/>
                    <a:pt x="410" y="240"/>
                    <a:pt x="410" y="240"/>
                  </a:cubicBezTo>
                  <a:cubicBezTo>
                    <a:pt x="387" y="238"/>
                    <a:pt x="387" y="238"/>
                    <a:pt x="387" y="238"/>
                  </a:cubicBezTo>
                  <a:cubicBezTo>
                    <a:pt x="371" y="223"/>
                    <a:pt x="371" y="223"/>
                    <a:pt x="371" y="223"/>
                  </a:cubicBezTo>
                  <a:cubicBezTo>
                    <a:pt x="292" y="263"/>
                    <a:pt x="292" y="263"/>
                    <a:pt x="292" y="263"/>
                  </a:cubicBezTo>
                  <a:cubicBezTo>
                    <a:pt x="94" y="263"/>
                    <a:pt x="94" y="263"/>
                    <a:pt x="94" y="263"/>
                  </a:cubicBezTo>
                  <a:cubicBezTo>
                    <a:pt x="102" y="133"/>
                    <a:pt x="102" y="133"/>
                    <a:pt x="102" y="133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F0C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8123238" y="2736850"/>
              <a:ext cx="695325" cy="590550"/>
            </a:xfrm>
            <a:custGeom>
              <a:avLst/>
              <a:gdLst>
                <a:gd name="T0" fmla="*/ 355 w 386"/>
                <a:gd name="T1" fmla="*/ 0 h 328"/>
                <a:gd name="T2" fmla="*/ 381 w 386"/>
                <a:gd name="T3" fmla="*/ 327 h 328"/>
                <a:gd name="T4" fmla="*/ 112 w 386"/>
                <a:gd name="T5" fmla="*/ 223 h 328"/>
                <a:gd name="T6" fmla="*/ 17 w 386"/>
                <a:gd name="T7" fmla="*/ 251 h 328"/>
                <a:gd name="T8" fmla="*/ 0 w 386"/>
                <a:gd name="T9" fmla="*/ 176 h 328"/>
                <a:gd name="T10" fmla="*/ 22 w 386"/>
                <a:gd name="T11" fmla="*/ 173 h 328"/>
                <a:gd name="T12" fmla="*/ 37 w 386"/>
                <a:gd name="T13" fmla="*/ 156 h 328"/>
                <a:gd name="T14" fmla="*/ 116 w 386"/>
                <a:gd name="T15" fmla="*/ 198 h 328"/>
                <a:gd name="T16" fmla="*/ 326 w 386"/>
                <a:gd name="T17" fmla="*/ 242 h 328"/>
                <a:gd name="T18" fmla="*/ 309 w 386"/>
                <a:gd name="T19" fmla="*/ 128 h 328"/>
                <a:gd name="T20" fmla="*/ 355 w 386"/>
                <a:gd name="T2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328">
                  <a:moveTo>
                    <a:pt x="355" y="0"/>
                  </a:moveTo>
                  <a:cubicBezTo>
                    <a:pt x="355" y="0"/>
                    <a:pt x="386" y="326"/>
                    <a:pt x="381" y="327"/>
                  </a:cubicBezTo>
                  <a:cubicBezTo>
                    <a:pt x="376" y="328"/>
                    <a:pt x="112" y="223"/>
                    <a:pt x="112" y="223"/>
                  </a:cubicBezTo>
                  <a:cubicBezTo>
                    <a:pt x="17" y="251"/>
                    <a:pt x="17" y="251"/>
                    <a:pt x="17" y="25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116" y="198"/>
                    <a:pt x="116" y="198"/>
                    <a:pt x="116" y="198"/>
                  </a:cubicBezTo>
                  <a:cubicBezTo>
                    <a:pt x="326" y="242"/>
                    <a:pt x="326" y="242"/>
                    <a:pt x="326" y="242"/>
                  </a:cubicBezTo>
                  <a:cubicBezTo>
                    <a:pt x="309" y="128"/>
                    <a:pt x="309" y="128"/>
                    <a:pt x="309" y="128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rgbClr val="F0C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7812088" y="2740025"/>
              <a:ext cx="323850" cy="604838"/>
            </a:xfrm>
            <a:custGeom>
              <a:avLst/>
              <a:gdLst>
                <a:gd name="T0" fmla="*/ 204 w 204"/>
                <a:gd name="T1" fmla="*/ 298 h 381"/>
                <a:gd name="T2" fmla="*/ 196 w 204"/>
                <a:gd name="T3" fmla="*/ 365 h 381"/>
                <a:gd name="T4" fmla="*/ 149 w 204"/>
                <a:gd name="T5" fmla="*/ 379 h 381"/>
                <a:gd name="T6" fmla="*/ 134 w 204"/>
                <a:gd name="T7" fmla="*/ 373 h 381"/>
                <a:gd name="T8" fmla="*/ 98 w 204"/>
                <a:gd name="T9" fmla="*/ 379 h 381"/>
                <a:gd name="T10" fmla="*/ 60 w 204"/>
                <a:gd name="T11" fmla="*/ 379 h 381"/>
                <a:gd name="T12" fmla="*/ 16 w 204"/>
                <a:gd name="T13" fmla="*/ 381 h 381"/>
                <a:gd name="T14" fmla="*/ 0 w 204"/>
                <a:gd name="T15" fmla="*/ 339 h 381"/>
                <a:gd name="T16" fmla="*/ 49 w 204"/>
                <a:gd name="T17" fmla="*/ 168 h 381"/>
                <a:gd name="T18" fmla="*/ 53 w 204"/>
                <a:gd name="T19" fmla="*/ 89 h 381"/>
                <a:gd name="T20" fmla="*/ 94 w 204"/>
                <a:gd name="T21" fmla="*/ 0 h 381"/>
                <a:gd name="T22" fmla="*/ 144 w 204"/>
                <a:gd name="T23" fmla="*/ 86 h 381"/>
                <a:gd name="T24" fmla="*/ 153 w 204"/>
                <a:gd name="T25" fmla="*/ 186 h 381"/>
                <a:gd name="T26" fmla="*/ 127 w 204"/>
                <a:gd name="T27" fmla="*/ 251 h 381"/>
                <a:gd name="T28" fmla="*/ 114 w 204"/>
                <a:gd name="T29" fmla="*/ 280 h 381"/>
                <a:gd name="T30" fmla="*/ 140 w 204"/>
                <a:gd name="T31" fmla="*/ 272 h 381"/>
                <a:gd name="T32" fmla="*/ 157 w 204"/>
                <a:gd name="T33" fmla="*/ 294 h 381"/>
                <a:gd name="T34" fmla="*/ 184 w 204"/>
                <a:gd name="T35" fmla="*/ 288 h 381"/>
                <a:gd name="T36" fmla="*/ 204 w 204"/>
                <a:gd name="T37" fmla="*/ 29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381">
                  <a:moveTo>
                    <a:pt x="204" y="298"/>
                  </a:moveTo>
                  <a:lnTo>
                    <a:pt x="196" y="365"/>
                  </a:lnTo>
                  <a:lnTo>
                    <a:pt x="149" y="379"/>
                  </a:lnTo>
                  <a:lnTo>
                    <a:pt x="134" y="373"/>
                  </a:lnTo>
                  <a:lnTo>
                    <a:pt x="98" y="379"/>
                  </a:lnTo>
                  <a:lnTo>
                    <a:pt x="60" y="379"/>
                  </a:lnTo>
                  <a:lnTo>
                    <a:pt x="16" y="381"/>
                  </a:lnTo>
                  <a:lnTo>
                    <a:pt x="0" y="339"/>
                  </a:lnTo>
                  <a:lnTo>
                    <a:pt x="49" y="168"/>
                  </a:lnTo>
                  <a:lnTo>
                    <a:pt x="53" y="89"/>
                  </a:lnTo>
                  <a:lnTo>
                    <a:pt x="94" y="0"/>
                  </a:lnTo>
                  <a:lnTo>
                    <a:pt x="144" y="86"/>
                  </a:lnTo>
                  <a:lnTo>
                    <a:pt x="153" y="186"/>
                  </a:lnTo>
                  <a:lnTo>
                    <a:pt x="127" y="251"/>
                  </a:lnTo>
                  <a:lnTo>
                    <a:pt x="114" y="280"/>
                  </a:lnTo>
                  <a:lnTo>
                    <a:pt x="140" y="272"/>
                  </a:lnTo>
                  <a:lnTo>
                    <a:pt x="157" y="294"/>
                  </a:lnTo>
                  <a:lnTo>
                    <a:pt x="184" y="288"/>
                  </a:lnTo>
                  <a:lnTo>
                    <a:pt x="204" y="298"/>
                  </a:lnTo>
                  <a:close/>
                </a:path>
              </a:pathLst>
            </a:custGeom>
            <a:solidFill>
              <a:srgbClr val="CB8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8518525" y="2736850"/>
              <a:ext cx="315913" cy="608013"/>
            </a:xfrm>
            <a:custGeom>
              <a:avLst/>
              <a:gdLst>
                <a:gd name="T0" fmla="*/ 9 w 199"/>
                <a:gd name="T1" fmla="*/ 241 h 383"/>
                <a:gd name="T2" fmla="*/ 0 w 199"/>
                <a:gd name="T3" fmla="*/ 324 h 383"/>
                <a:gd name="T4" fmla="*/ 36 w 199"/>
                <a:gd name="T5" fmla="*/ 355 h 383"/>
                <a:gd name="T6" fmla="*/ 62 w 199"/>
                <a:gd name="T7" fmla="*/ 349 h 383"/>
                <a:gd name="T8" fmla="*/ 73 w 199"/>
                <a:gd name="T9" fmla="*/ 364 h 383"/>
                <a:gd name="T10" fmla="*/ 121 w 199"/>
                <a:gd name="T11" fmla="*/ 375 h 383"/>
                <a:gd name="T12" fmla="*/ 177 w 199"/>
                <a:gd name="T13" fmla="*/ 383 h 383"/>
                <a:gd name="T14" fmla="*/ 199 w 199"/>
                <a:gd name="T15" fmla="*/ 341 h 383"/>
                <a:gd name="T16" fmla="*/ 191 w 199"/>
                <a:gd name="T17" fmla="*/ 237 h 383"/>
                <a:gd name="T18" fmla="*/ 177 w 199"/>
                <a:gd name="T19" fmla="*/ 90 h 383"/>
                <a:gd name="T20" fmla="*/ 154 w 199"/>
                <a:gd name="T21" fmla="*/ 0 h 383"/>
                <a:gd name="T22" fmla="*/ 107 w 199"/>
                <a:gd name="T23" fmla="*/ 93 h 383"/>
                <a:gd name="T24" fmla="*/ 79 w 199"/>
                <a:gd name="T25" fmla="*/ 183 h 383"/>
                <a:gd name="T26" fmla="*/ 87 w 199"/>
                <a:gd name="T27" fmla="*/ 211 h 383"/>
                <a:gd name="T28" fmla="*/ 95 w 199"/>
                <a:gd name="T29" fmla="*/ 237 h 383"/>
                <a:gd name="T30" fmla="*/ 114 w 199"/>
                <a:gd name="T31" fmla="*/ 273 h 383"/>
                <a:gd name="T32" fmla="*/ 51 w 199"/>
                <a:gd name="T33" fmla="*/ 239 h 383"/>
                <a:gd name="T34" fmla="*/ 9 w 199"/>
                <a:gd name="T3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83">
                  <a:moveTo>
                    <a:pt x="9" y="241"/>
                  </a:moveTo>
                  <a:lnTo>
                    <a:pt x="0" y="324"/>
                  </a:lnTo>
                  <a:lnTo>
                    <a:pt x="36" y="355"/>
                  </a:lnTo>
                  <a:lnTo>
                    <a:pt x="62" y="349"/>
                  </a:lnTo>
                  <a:lnTo>
                    <a:pt x="73" y="364"/>
                  </a:lnTo>
                  <a:lnTo>
                    <a:pt x="121" y="375"/>
                  </a:lnTo>
                  <a:lnTo>
                    <a:pt x="177" y="383"/>
                  </a:lnTo>
                  <a:lnTo>
                    <a:pt x="199" y="341"/>
                  </a:lnTo>
                  <a:lnTo>
                    <a:pt x="191" y="237"/>
                  </a:lnTo>
                  <a:lnTo>
                    <a:pt x="177" y="90"/>
                  </a:lnTo>
                  <a:lnTo>
                    <a:pt x="154" y="0"/>
                  </a:lnTo>
                  <a:lnTo>
                    <a:pt x="107" y="93"/>
                  </a:lnTo>
                  <a:lnTo>
                    <a:pt x="79" y="183"/>
                  </a:lnTo>
                  <a:lnTo>
                    <a:pt x="87" y="211"/>
                  </a:lnTo>
                  <a:lnTo>
                    <a:pt x="95" y="237"/>
                  </a:lnTo>
                  <a:lnTo>
                    <a:pt x="114" y="273"/>
                  </a:lnTo>
                  <a:lnTo>
                    <a:pt x="51" y="239"/>
                  </a:lnTo>
                  <a:lnTo>
                    <a:pt x="9" y="241"/>
                  </a:lnTo>
                  <a:close/>
                </a:path>
              </a:pathLst>
            </a:custGeom>
            <a:solidFill>
              <a:srgbClr val="CB8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8135938" y="2582863"/>
              <a:ext cx="441325" cy="279400"/>
            </a:xfrm>
            <a:custGeom>
              <a:avLst/>
              <a:gdLst>
                <a:gd name="T0" fmla="*/ 0 w 278"/>
                <a:gd name="T1" fmla="*/ 34 h 176"/>
                <a:gd name="T2" fmla="*/ 137 w 278"/>
                <a:gd name="T3" fmla="*/ 176 h 176"/>
                <a:gd name="T4" fmla="*/ 278 w 278"/>
                <a:gd name="T5" fmla="*/ 28 h 176"/>
                <a:gd name="T6" fmla="*/ 233 w 278"/>
                <a:gd name="T7" fmla="*/ 2 h 176"/>
                <a:gd name="T8" fmla="*/ 51 w 278"/>
                <a:gd name="T9" fmla="*/ 0 h 176"/>
                <a:gd name="T10" fmla="*/ 0 w 278"/>
                <a:gd name="T11" fmla="*/ 3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176">
                  <a:moveTo>
                    <a:pt x="0" y="34"/>
                  </a:moveTo>
                  <a:lnTo>
                    <a:pt x="137" y="176"/>
                  </a:lnTo>
                  <a:lnTo>
                    <a:pt x="278" y="28"/>
                  </a:lnTo>
                  <a:lnTo>
                    <a:pt x="233" y="2"/>
                  </a:lnTo>
                  <a:lnTo>
                    <a:pt x="5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236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8420100" y="3175000"/>
              <a:ext cx="101600" cy="63500"/>
            </a:xfrm>
            <a:custGeom>
              <a:avLst/>
              <a:gdLst>
                <a:gd name="T0" fmla="*/ 0 w 64"/>
                <a:gd name="T1" fmla="*/ 0 h 40"/>
                <a:gd name="T2" fmla="*/ 64 w 64"/>
                <a:gd name="T3" fmla="*/ 25 h 40"/>
                <a:gd name="T4" fmla="*/ 63 w 64"/>
                <a:gd name="T5" fmla="*/ 40 h 40"/>
                <a:gd name="T6" fmla="*/ 0 w 64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40">
                  <a:moveTo>
                    <a:pt x="0" y="0"/>
                  </a:moveTo>
                  <a:lnTo>
                    <a:pt x="64" y="25"/>
                  </a:lnTo>
                  <a:lnTo>
                    <a:pt x="63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/>
            <p:cNvSpPr>
              <a:spLocks noEditPoints="1"/>
            </p:cNvSpPr>
            <p:nvPr/>
          </p:nvSpPr>
          <p:spPr bwMode="auto">
            <a:xfrm>
              <a:off x="7899400" y="1758950"/>
              <a:ext cx="395288" cy="328613"/>
            </a:xfrm>
            <a:custGeom>
              <a:avLst/>
              <a:gdLst>
                <a:gd name="T0" fmla="*/ 60 w 249"/>
                <a:gd name="T1" fmla="*/ 81 h 207"/>
                <a:gd name="T2" fmla="*/ 99 w 249"/>
                <a:gd name="T3" fmla="*/ 76 h 207"/>
                <a:gd name="T4" fmla="*/ 175 w 249"/>
                <a:gd name="T5" fmla="*/ 68 h 207"/>
                <a:gd name="T6" fmla="*/ 217 w 249"/>
                <a:gd name="T7" fmla="*/ 136 h 207"/>
                <a:gd name="T8" fmla="*/ 191 w 249"/>
                <a:gd name="T9" fmla="*/ 131 h 207"/>
                <a:gd name="T10" fmla="*/ 107 w 249"/>
                <a:gd name="T11" fmla="*/ 140 h 207"/>
                <a:gd name="T12" fmla="*/ 52 w 249"/>
                <a:gd name="T13" fmla="*/ 100 h 207"/>
                <a:gd name="T14" fmla="*/ 20 w 249"/>
                <a:gd name="T15" fmla="*/ 80 h 207"/>
                <a:gd name="T16" fmla="*/ 60 w 249"/>
                <a:gd name="T17" fmla="*/ 81 h 207"/>
                <a:gd name="T18" fmla="*/ 26 w 249"/>
                <a:gd name="T19" fmla="*/ 0 h 207"/>
                <a:gd name="T20" fmla="*/ 0 w 249"/>
                <a:gd name="T21" fmla="*/ 18 h 207"/>
                <a:gd name="T22" fmla="*/ 0 w 249"/>
                <a:gd name="T23" fmla="*/ 19 h 207"/>
                <a:gd name="T24" fmla="*/ 18 w 249"/>
                <a:gd name="T25" fmla="*/ 175 h 207"/>
                <a:gd name="T26" fmla="*/ 65 w 249"/>
                <a:gd name="T27" fmla="*/ 207 h 207"/>
                <a:gd name="T28" fmla="*/ 193 w 249"/>
                <a:gd name="T29" fmla="*/ 196 h 207"/>
                <a:gd name="T30" fmla="*/ 235 w 249"/>
                <a:gd name="T31" fmla="*/ 162 h 207"/>
                <a:gd name="T32" fmla="*/ 249 w 249"/>
                <a:gd name="T33" fmla="*/ 74 h 207"/>
                <a:gd name="T34" fmla="*/ 245 w 249"/>
                <a:gd name="T35" fmla="*/ 22 h 207"/>
                <a:gd name="T36" fmla="*/ 26 w 249"/>
                <a:gd name="T3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9" h="207">
                  <a:moveTo>
                    <a:pt x="60" y="81"/>
                  </a:moveTo>
                  <a:lnTo>
                    <a:pt x="99" y="76"/>
                  </a:lnTo>
                  <a:lnTo>
                    <a:pt x="175" y="68"/>
                  </a:lnTo>
                  <a:lnTo>
                    <a:pt x="217" y="136"/>
                  </a:lnTo>
                  <a:lnTo>
                    <a:pt x="191" y="131"/>
                  </a:lnTo>
                  <a:lnTo>
                    <a:pt x="107" y="140"/>
                  </a:lnTo>
                  <a:lnTo>
                    <a:pt x="52" y="100"/>
                  </a:lnTo>
                  <a:lnTo>
                    <a:pt x="20" y="80"/>
                  </a:lnTo>
                  <a:lnTo>
                    <a:pt x="60" y="81"/>
                  </a:lnTo>
                  <a:close/>
                  <a:moveTo>
                    <a:pt x="26" y="0"/>
                  </a:moveTo>
                  <a:lnTo>
                    <a:pt x="0" y="18"/>
                  </a:lnTo>
                  <a:lnTo>
                    <a:pt x="0" y="19"/>
                  </a:lnTo>
                  <a:lnTo>
                    <a:pt x="18" y="175"/>
                  </a:lnTo>
                  <a:lnTo>
                    <a:pt x="65" y="207"/>
                  </a:lnTo>
                  <a:lnTo>
                    <a:pt x="193" y="196"/>
                  </a:lnTo>
                  <a:lnTo>
                    <a:pt x="235" y="162"/>
                  </a:lnTo>
                  <a:lnTo>
                    <a:pt x="249" y="74"/>
                  </a:lnTo>
                  <a:lnTo>
                    <a:pt x="245" y="2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CE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7899400" y="1758950"/>
              <a:ext cx="395288" cy="328613"/>
            </a:xfrm>
            <a:custGeom>
              <a:avLst/>
              <a:gdLst>
                <a:gd name="T0" fmla="*/ 60 w 249"/>
                <a:gd name="T1" fmla="*/ 81 h 207"/>
                <a:gd name="T2" fmla="*/ 99 w 249"/>
                <a:gd name="T3" fmla="*/ 76 h 207"/>
                <a:gd name="T4" fmla="*/ 175 w 249"/>
                <a:gd name="T5" fmla="*/ 68 h 207"/>
                <a:gd name="T6" fmla="*/ 217 w 249"/>
                <a:gd name="T7" fmla="*/ 136 h 207"/>
                <a:gd name="T8" fmla="*/ 191 w 249"/>
                <a:gd name="T9" fmla="*/ 131 h 207"/>
                <a:gd name="T10" fmla="*/ 107 w 249"/>
                <a:gd name="T11" fmla="*/ 140 h 207"/>
                <a:gd name="T12" fmla="*/ 52 w 249"/>
                <a:gd name="T13" fmla="*/ 100 h 207"/>
                <a:gd name="T14" fmla="*/ 20 w 249"/>
                <a:gd name="T15" fmla="*/ 80 h 207"/>
                <a:gd name="T16" fmla="*/ 60 w 249"/>
                <a:gd name="T17" fmla="*/ 81 h 207"/>
                <a:gd name="T18" fmla="*/ 26 w 249"/>
                <a:gd name="T19" fmla="*/ 0 h 207"/>
                <a:gd name="T20" fmla="*/ 0 w 249"/>
                <a:gd name="T21" fmla="*/ 18 h 207"/>
                <a:gd name="T22" fmla="*/ 0 w 249"/>
                <a:gd name="T23" fmla="*/ 19 h 207"/>
                <a:gd name="T24" fmla="*/ 18 w 249"/>
                <a:gd name="T25" fmla="*/ 175 h 207"/>
                <a:gd name="T26" fmla="*/ 65 w 249"/>
                <a:gd name="T27" fmla="*/ 207 h 207"/>
                <a:gd name="T28" fmla="*/ 193 w 249"/>
                <a:gd name="T29" fmla="*/ 196 h 207"/>
                <a:gd name="T30" fmla="*/ 235 w 249"/>
                <a:gd name="T31" fmla="*/ 162 h 207"/>
                <a:gd name="T32" fmla="*/ 249 w 249"/>
                <a:gd name="T33" fmla="*/ 74 h 207"/>
                <a:gd name="T34" fmla="*/ 245 w 249"/>
                <a:gd name="T35" fmla="*/ 22 h 207"/>
                <a:gd name="T36" fmla="*/ 26 w 249"/>
                <a:gd name="T3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9" h="207">
                  <a:moveTo>
                    <a:pt x="60" y="81"/>
                  </a:moveTo>
                  <a:lnTo>
                    <a:pt x="99" y="76"/>
                  </a:lnTo>
                  <a:lnTo>
                    <a:pt x="175" y="68"/>
                  </a:lnTo>
                  <a:lnTo>
                    <a:pt x="217" y="136"/>
                  </a:lnTo>
                  <a:lnTo>
                    <a:pt x="191" y="131"/>
                  </a:lnTo>
                  <a:lnTo>
                    <a:pt x="107" y="140"/>
                  </a:lnTo>
                  <a:lnTo>
                    <a:pt x="52" y="100"/>
                  </a:lnTo>
                  <a:lnTo>
                    <a:pt x="20" y="80"/>
                  </a:lnTo>
                  <a:lnTo>
                    <a:pt x="60" y="81"/>
                  </a:lnTo>
                  <a:moveTo>
                    <a:pt x="26" y="0"/>
                  </a:moveTo>
                  <a:lnTo>
                    <a:pt x="0" y="18"/>
                  </a:lnTo>
                  <a:lnTo>
                    <a:pt x="0" y="19"/>
                  </a:lnTo>
                  <a:lnTo>
                    <a:pt x="18" y="175"/>
                  </a:lnTo>
                  <a:lnTo>
                    <a:pt x="65" y="207"/>
                  </a:lnTo>
                  <a:lnTo>
                    <a:pt x="193" y="196"/>
                  </a:lnTo>
                  <a:lnTo>
                    <a:pt x="235" y="162"/>
                  </a:lnTo>
                  <a:lnTo>
                    <a:pt x="249" y="74"/>
                  </a:lnTo>
                  <a:lnTo>
                    <a:pt x="245" y="2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7931150" y="1866900"/>
              <a:ext cx="312738" cy="114300"/>
            </a:xfrm>
            <a:custGeom>
              <a:avLst/>
              <a:gdLst>
                <a:gd name="T0" fmla="*/ 155 w 197"/>
                <a:gd name="T1" fmla="*/ 0 h 72"/>
                <a:gd name="T2" fmla="*/ 79 w 197"/>
                <a:gd name="T3" fmla="*/ 8 h 72"/>
                <a:gd name="T4" fmla="*/ 40 w 197"/>
                <a:gd name="T5" fmla="*/ 13 h 72"/>
                <a:gd name="T6" fmla="*/ 0 w 197"/>
                <a:gd name="T7" fmla="*/ 12 h 72"/>
                <a:gd name="T8" fmla="*/ 32 w 197"/>
                <a:gd name="T9" fmla="*/ 32 h 72"/>
                <a:gd name="T10" fmla="*/ 87 w 197"/>
                <a:gd name="T11" fmla="*/ 72 h 72"/>
                <a:gd name="T12" fmla="*/ 171 w 197"/>
                <a:gd name="T13" fmla="*/ 63 h 72"/>
                <a:gd name="T14" fmla="*/ 197 w 197"/>
                <a:gd name="T15" fmla="*/ 68 h 72"/>
                <a:gd name="T16" fmla="*/ 155 w 19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72">
                  <a:moveTo>
                    <a:pt x="155" y="0"/>
                  </a:moveTo>
                  <a:lnTo>
                    <a:pt x="79" y="8"/>
                  </a:lnTo>
                  <a:lnTo>
                    <a:pt x="40" y="13"/>
                  </a:lnTo>
                  <a:lnTo>
                    <a:pt x="0" y="12"/>
                  </a:lnTo>
                  <a:lnTo>
                    <a:pt x="32" y="32"/>
                  </a:lnTo>
                  <a:lnTo>
                    <a:pt x="87" y="72"/>
                  </a:lnTo>
                  <a:lnTo>
                    <a:pt x="171" y="63"/>
                  </a:lnTo>
                  <a:lnTo>
                    <a:pt x="197" y="6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71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931150" y="1866900"/>
              <a:ext cx="312738" cy="114300"/>
            </a:xfrm>
            <a:custGeom>
              <a:avLst/>
              <a:gdLst>
                <a:gd name="T0" fmla="*/ 155 w 197"/>
                <a:gd name="T1" fmla="*/ 0 h 72"/>
                <a:gd name="T2" fmla="*/ 79 w 197"/>
                <a:gd name="T3" fmla="*/ 8 h 72"/>
                <a:gd name="T4" fmla="*/ 40 w 197"/>
                <a:gd name="T5" fmla="*/ 13 h 72"/>
                <a:gd name="T6" fmla="*/ 0 w 197"/>
                <a:gd name="T7" fmla="*/ 12 h 72"/>
                <a:gd name="T8" fmla="*/ 32 w 197"/>
                <a:gd name="T9" fmla="*/ 32 h 72"/>
                <a:gd name="T10" fmla="*/ 87 w 197"/>
                <a:gd name="T11" fmla="*/ 72 h 72"/>
                <a:gd name="T12" fmla="*/ 171 w 197"/>
                <a:gd name="T13" fmla="*/ 63 h 72"/>
                <a:gd name="T14" fmla="*/ 197 w 197"/>
                <a:gd name="T15" fmla="*/ 68 h 72"/>
                <a:gd name="T16" fmla="*/ 155 w 19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72">
                  <a:moveTo>
                    <a:pt x="155" y="0"/>
                  </a:moveTo>
                  <a:lnTo>
                    <a:pt x="79" y="8"/>
                  </a:lnTo>
                  <a:lnTo>
                    <a:pt x="40" y="13"/>
                  </a:lnTo>
                  <a:lnTo>
                    <a:pt x="0" y="12"/>
                  </a:lnTo>
                  <a:lnTo>
                    <a:pt x="32" y="32"/>
                  </a:lnTo>
                  <a:lnTo>
                    <a:pt x="87" y="72"/>
                  </a:lnTo>
                  <a:lnTo>
                    <a:pt x="171" y="63"/>
                  </a:lnTo>
                  <a:lnTo>
                    <a:pt x="197" y="6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854950" y="1787525"/>
              <a:ext cx="73025" cy="249238"/>
            </a:xfrm>
            <a:custGeom>
              <a:avLst/>
              <a:gdLst>
                <a:gd name="T0" fmla="*/ 28 w 46"/>
                <a:gd name="T1" fmla="*/ 0 h 157"/>
                <a:gd name="T2" fmla="*/ 0 w 46"/>
                <a:gd name="T3" fmla="*/ 19 h 157"/>
                <a:gd name="T4" fmla="*/ 33 w 46"/>
                <a:gd name="T5" fmla="*/ 149 h 157"/>
                <a:gd name="T6" fmla="*/ 46 w 46"/>
                <a:gd name="T7" fmla="*/ 157 h 157"/>
                <a:gd name="T8" fmla="*/ 28 w 46"/>
                <a:gd name="T9" fmla="*/ 1 h 157"/>
                <a:gd name="T10" fmla="*/ 28 w 46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57">
                  <a:moveTo>
                    <a:pt x="28" y="0"/>
                  </a:moveTo>
                  <a:lnTo>
                    <a:pt x="0" y="19"/>
                  </a:lnTo>
                  <a:lnTo>
                    <a:pt x="33" y="149"/>
                  </a:lnTo>
                  <a:lnTo>
                    <a:pt x="46" y="157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1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854950" y="1787525"/>
              <a:ext cx="73025" cy="249238"/>
            </a:xfrm>
            <a:custGeom>
              <a:avLst/>
              <a:gdLst>
                <a:gd name="T0" fmla="*/ 28 w 46"/>
                <a:gd name="T1" fmla="*/ 0 h 157"/>
                <a:gd name="T2" fmla="*/ 0 w 46"/>
                <a:gd name="T3" fmla="*/ 19 h 157"/>
                <a:gd name="T4" fmla="*/ 33 w 46"/>
                <a:gd name="T5" fmla="*/ 149 h 157"/>
                <a:gd name="T6" fmla="*/ 46 w 46"/>
                <a:gd name="T7" fmla="*/ 157 h 157"/>
                <a:gd name="T8" fmla="*/ 28 w 46"/>
                <a:gd name="T9" fmla="*/ 1 h 157"/>
                <a:gd name="T10" fmla="*/ 28 w 46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57">
                  <a:moveTo>
                    <a:pt x="28" y="0"/>
                  </a:moveTo>
                  <a:lnTo>
                    <a:pt x="0" y="19"/>
                  </a:lnTo>
                  <a:lnTo>
                    <a:pt x="33" y="149"/>
                  </a:lnTo>
                  <a:lnTo>
                    <a:pt x="46" y="157"/>
                  </a:lnTo>
                  <a:lnTo>
                    <a:pt x="28" y="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/>
            <p:cNvSpPr>
              <a:spLocks noEditPoints="1"/>
            </p:cNvSpPr>
            <p:nvPr/>
          </p:nvSpPr>
          <p:spPr bwMode="auto">
            <a:xfrm>
              <a:off x="8424863" y="1768475"/>
              <a:ext cx="384175" cy="322263"/>
            </a:xfrm>
            <a:custGeom>
              <a:avLst/>
              <a:gdLst>
                <a:gd name="T0" fmla="*/ 42 w 242"/>
                <a:gd name="T1" fmla="*/ 125 h 203"/>
                <a:gd name="T2" fmla="*/ 87 w 242"/>
                <a:gd name="T3" fmla="*/ 59 h 203"/>
                <a:gd name="T4" fmla="*/ 194 w 242"/>
                <a:gd name="T5" fmla="*/ 71 h 203"/>
                <a:gd name="T6" fmla="*/ 224 w 242"/>
                <a:gd name="T7" fmla="*/ 71 h 203"/>
                <a:gd name="T8" fmla="*/ 202 w 242"/>
                <a:gd name="T9" fmla="*/ 94 h 203"/>
                <a:gd name="T10" fmla="*/ 144 w 242"/>
                <a:gd name="T11" fmla="*/ 131 h 203"/>
                <a:gd name="T12" fmla="*/ 71 w 242"/>
                <a:gd name="T13" fmla="*/ 123 h 203"/>
                <a:gd name="T14" fmla="*/ 42 w 242"/>
                <a:gd name="T15" fmla="*/ 125 h 203"/>
                <a:gd name="T16" fmla="*/ 231 w 242"/>
                <a:gd name="T17" fmla="*/ 0 h 203"/>
                <a:gd name="T18" fmla="*/ 5 w 242"/>
                <a:gd name="T19" fmla="*/ 16 h 203"/>
                <a:gd name="T20" fmla="*/ 0 w 242"/>
                <a:gd name="T21" fmla="*/ 53 h 203"/>
                <a:gd name="T22" fmla="*/ 14 w 242"/>
                <a:gd name="T23" fmla="*/ 148 h 203"/>
                <a:gd name="T24" fmla="*/ 51 w 242"/>
                <a:gd name="T25" fmla="*/ 180 h 203"/>
                <a:gd name="T26" fmla="*/ 172 w 242"/>
                <a:gd name="T27" fmla="*/ 203 h 203"/>
                <a:gd name="T28" fmla="*/ 222 w 242"/>
                <a:gd name="T29" fmla="*/ 178 h 203"/>
                <a:gd name="T30" fmla="*/ 242 w 242"/>
                <a:gd name="T31" fmla="*/ 16 h 203"/>
                <a:gd name="T32" fmla="*/ 231 w 242"/>
                <a:gd name="T3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203">
                  <a:moveTo>
                    <a:pt x="42" y="125"/>
                  </a:moveTo>
                  <a:lnTo>
                    <a:pt x="87" y="59"/>
                  </a:lnTo>
                  <a:lnTo>
                    <a:pt x="194" y="71"/>
                  </a:lnTo>
                  <a:lnTo>
                    <a:pt x="224" y="71"/>
                  </a:lnTo>
                  <a:lnTo>
                    <a:pt x="202" y="94"/>
                  </a:lnTo>
                  <a:lnTo>
                    <a:pt x="144" y="131"/>
                  </a:lnTo>
                  <a:lnTo>
                    <a:pt x="71" y="123"/>
                  </a:lnTo>
                  <a:lnTo>
                    <a:pt x="42" y="125"/>
                  </a:lnTo>
                  <a:close/>
                  <a:moveTo>
                    <a:pt x="231" y="0"/>
                  </a:moveTo>
                  <a:lnTo>
                    <a:pt x="5" y="16"/>
                  </a:lnTo>
                  <a:lnTo>
                    <a:pt x="0" y="53"/>
                  </a:lnTo>
                  <a:lnTo>
                    <a:pt x="14" y="148"/>
                  </a:lnTo>
                  <a:lnTo>
                    <a:pt x="51" y="180"/>
                  </a:lnTo>
                  <a:lnTo>
                    <a:pt x="172" y="203"/>
                  </a:lnTo>
                  <a:lnTo>
                    <a:pt x="222" y="178"/>
                  </a:lnTo>
                  <a:lnTo>
                    <a:pt x="242" y="1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CE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/>
            <p:cNvSpPr>
              <a:spLocks noEditPoints="1"/>
            </p:cNvSpPr>
            <p:nvPr/>
          </p:nvSpPr>
          <p:spPr bwMode="auto">
            <a:xfrm>
              <a:off x="8424863" y="1768475"/>
              <a:ext cx="384175" cy="322263"/>
            </a:xfrm>
            <a:custGeom>
              <a:avLst/>
              <a:gdLst>
                <a:gd name="T0" fmla="*/ 42 w 242"/>
                <a:gd name="T1" fmla="*/ 125 h 203"/>
                <a:gd name="T2" fmla="*/ 87 w 242"/>
                <a:gd name="T3" fmla="*/ 59 h 203"/>
                <a:gd name="T4" fmla="*/ 194 w 242"/>
                <a:gd name="T5" fmla="*/ 71 h 203"/>
                <a:gd name="T6" fmla="*/ 224 w 242"/>
                <a:gd name="T7" fmla="*/ 71 h 203"/>
                <a:gd name="T8" fmla="*/ 202 w 242"/>
                <a:gd name="T9" fmla="*/ 94 h 203"/>
                <a:gd name="T10" fmla="*/ 144 w 242"/>
                <a:gd name="T11" fmla="*/ 131 h 203"/>
                <a:gd name="T12" fmla="*/ 71 w 242"/>
                <a:gd name="T13" fmla="*/ 123 h 203"/>
                <a:gd name="T14" fmla="*/ 42 w 242"/>
                <a:gd name="T15" fmla="*/ 125 h 203"/>
                <a:gd name="T16" fmla="*/ 231 w 242"/>
                <a:gd name="T17" fmla="*/ 0 h 203"/>
                <a:gd name="T18" fmla="*/ 5 w 242"/>
                <a:gd name="T19" fmla="*/ 16 h 203"/>
                <a:gd name="T20" fmla="*/ 0 w 242"/>
                <a:gd name="T21" fmla="*/ 53 h 203"/>
                <a:gd name="T22" fmla="*/ 14 w 242"/>
                <a:gd name="T23" fmla="*/ 148 h 203"/>
                <a:gd name="T24" fmla="*/ 51 w 242"/>
                <a:gd name="T25" fmla="*/ 180 h 203"/>
                <a:gd name="T26" fmla="*/ 172 w 242"/>
                <a:gd name="T27" fmla="*/ 203 h 203"/>
                <a:gd name="T28" fmla="*/ 222 w 242"/>
                <a:gd name="T29" fmla="*/ 178 h 203"/>
                <a:gd name="T30" fmla="*/ 242 w 242"/>
                <a:gd name="T31" fmla="*/ 16 h 203"/>
                <a:gd name="T32" fmla="*/ 231 w 242"/>
                <a:gd name="T3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203">
                  <a:moveTo>
                    <a:pt x="42" y="125"/>
                  </a:moveTo>
                  <a:lnTo>
                    <a:pt x="87" y="59"/>
                  </a:lnTo>
                  <a:lnTo>
                    <a:pt x="194" y="71"/>
                  </a:lnTo>
                  <a:lnTo>
                    <a:pt x="224" y="71"/>
                  </a:lnTo>
                  <a:lnTo>
                    <a:pt x="202" y="94"/>
                  </a:lnTo>
                  <a:lnTo>
                    <a:pt x="144" y="131"/>
                  </a:lnTo>
                  <a:lnTo>
                    <a:pt x="71" y="123"/>
                  </a:lnTo>
                  <a:lnTo>
                    <a:pt x="42" y="125"/>
                  </a:lnTo>
                  <a:moveTo>
                    <a:pt x="231" y="0"/>
                  </a:moveTo>
                  <a:lnTo>
                    <a:pt x="5" y="16"/>
                  </a:lnTo>
                  <a:lnTo>
                    <a:pt x="0" y="53"/>
                  </a:lnTo>
                  <a:lnTo>
                    <a:pt x="14" y="148"/>
                  </a:lnTo>
                  <a:lnTo>
                    <a:pt x="51" y="180"/>
                  </a:lnTo>
                  <a:lnTo>
                    <a:pt x="172" y="203"/>
                  </a:lnTo>
                  <a:lnTo>
                    <a:pt x="222" y="178"/>
                  </a:lnTo>
                  <a:lnTo>
                    <a:pt x="242" y="16"/>
                  </a:lnTo>
                  <a:lnTo>
                    <a:pt x="2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8491538" y="1862138"/>
              <a:ext cx="288925" cy="114300"/>
            </a:xfrm>
            <a:custGeom>
              <a:avLst/>
              <a:gdLst>
                <a:gd name="T0" fmla="*/ 45 w 182"/>
                <a:gd name="T1" fmla="*/ 0 h 72"/>
                <a:gd name="T2" fmla="*/ 0 w 182"/>
                <a:gd name="T3" fmla="*/ 66 h 72"/>
                <a:gd name="T4" fmla="*/ 29 w 182"/>
                <a:gd name="T5" fmla="*/ 64 h 72"/>
                <a:gd name="T6" fmla="*/ 102 w 182"/>
                <a:gd name="T7" fmla="*/ 72 h 72"/>
                <a:gd name="T8" fmla="*/ 160 w 182"/>
                <a:gd name="T9" fmla="*/ 35 h 72"/>
                <a:gd name="T10" fmla="*/ 182 w 182"/>
                <a:gd name="T11" fmla="*/ 12 h 72"/>
                <a:gd name="T12" fmla="*/ 152 w 182"/>
                <a:gd name="T13" fmla="*/ 12 h 72"/>
                <a:gd name="T14" fmla="*/ 45 w 182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72">
                  <a:moveTo>
                    <a:pt x="45" y="0"/>
                  </a:moveTo>
                  <a:lnTo>
                    <a:pt x="0" y="66"/>
                  </a:lnTo>
                  <a:lnTo>
                    <a:pt x="29" y="64"/>
                  </a:lnTo>
                  <a:lnTo>
                    <a:pt x="102" y="72"/>
                  </a:lnTo>
                  <a:lnTo>
                    <a:pt x="160" y="35"/>
                  </a:lnTo>
                  <a:lnTo>
                    <a:pt x="182" y="12"/>
                  </a:lnTo>
                  <a:lnTo>
                    <a:pt x="152" y="1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1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8491538" y="1862138"/>
              <a:ext cx="288925" cy="114300"/>
            </a:xfrm>
            <a:custGeom>
              <a:avLst/>
              <a:gdLst>
                <a:gd name="T0" fmla="*/ 45 w 182"/>
                <a:gd name="T1" fmla="*/ 0 h 72"/>
                <a:gd name="T2" fmla="*/ 0 w 182"/>
                <a:gd name="T3" fmla="*/ 66 h 72"/>
                <a:gd name="T4" fmla="*/ 29 w 182"/>
                <a:gd name="T5" fmla="*/ 64 h 72"/>
                <a:gd name="T6" fmla="*/ 102 w 182"/>
                <a:gd name="T7" fmla="*/ 72 h 72"/>
                <a:gd name="T8" fmla="*/ 160 w 182"/>
                <a:gd name="T9" fmla="*/ 35 h 72"/>
                <a:gd name="T10" fmla="*/ 182 w 182"/>
                <a:gd name="T11" fmla="*/ 12 h 72"/>
                <a:gd name="T12" fmla="*/ 152 w 182"/>
                <a:gd name="T13" fmla="*/ 12 h 72"/>
                <a:gd name="T14" fmla="*/ 45 w 182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72">
                  <a:moveTo>
                    <a:pt x="45" y="0"/>
                  </a:moveTo>
                  <a:lnTo>
                    <a:pt x="0" y="66"/>
                  </a:lnTo>
                  <a:lnTo>
                    <a:pt x="29" y="64"/>
                  </a:lnTo>
                  <a:lnTo>
                    <a:pt x="102" y="72"/>
                  </a:lnTo>
                  <a:lnTo>
                    <a:pt x="160" y="35"/>
                  </a:lnTo>
                  <a:lnTo>
                    <a:pt x="182" y="12"/>
                  </a:lnTo>
                  <a:lnTo>
                    <a:pt x="152" y="12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8777288" y="1793875"/>
              <a:ext cx="50800" cy="257175"/>
            </a:xfrm>
            <a:custGeom>
              <a:avLst/>
              <a:gdLst>
                <a:gd name="T0" fmla="*/ 20 w 32"/>
                <a:gd name="T1" fmla="*/ 0 h 162"/>
                <a:gd name="T2" fmla="*/ 0 w 32"/>
                <a:gd name="T3" fmla="*/ 162 h 162"/>
                <a:gd name="T4" fmla="*/ 7 w 32"/>
                <a:gd name="T5" fmla="*/ 159 h 162"/>
                <a:gd name="T6" fmla="*/ 32 w 32"/>
                <a:gd name="T7" fmla="*/ 18 h 162"/>
                <a:gd name="T8" fmla="*/ 20 w 3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2">
                  <a:moveTo>
                    <a:pt x="20" y="0"/>
                  </a:moveTo>
                  <a:lnTo>
                    <a:pt x="0" y="162"/>
                  </a:lnTo>
                  <a:lnTo>
                    <a:pt x="7" y="159"/>
                  </a:lnTo>
                  <a:lnTo>
                    <a:pt x="32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1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8777288" y="1793875"/>
              <a:ext cx="50800" cy="257175"/>
            </a:xfrm>
            <a:custGeom>
              <a:avLst/>
              <a:gdLst>
                <a:gd name="T0" fmla="*/ 20 w 32"/>
                <a:gd name="T1" fmla="*/ 0 h 162"/>
                <a:gd name="T2" fmla="*/ 0 w 32"/>
                <a:gd name="T3" fmla="*/ 162 h 162"/>
                <a:gd name="T4" fmla="*/ 7 w 32"/>
                <a:gd name="T5" fmla="*/ 159 h 162"/>
                <a:gd name="T6" fmla="*/ 32 w 32"/>
                <a:gd name="T7" fmla="*/ 18 h 162"/>
                <a:gd name="T8" fmla="*/ 20 w 3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2">
                  <a:moveTo>
                    <a:pt x="20" y="0"/>
                  </a:moveTo>
                  <a:lnTo>
                    <a:pt x="0" y="162"/>
                  </a:lnTo>
                  <a:lnTo>
                    <a:pt x="7" y="159"/>
                  </a:lnTo>
                  <a:lnTo>
                    <a:pt x="32" y="18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7694613" y="1714500"/>
              <a:ext cx="1338263" cy="395288"/>
            </a:xfrm>
            <a:custGeom>
              <a:avLst/>
              <a:gdLst>
                <a:gd name="T0" fmla="*/ 684 w 843"/>
                <a:gd name="T1" fmla="*/ 6 h 249"/>
                <a:gd name="T2" fmla="*/ 473 w 843"/>
                <a:gd name="T3" fmla="*/ 33 h 249"/>
                <a:gd name="T4" fmla="*/ 447 w 843"/>
                <a:gd name="T5" fmla="*/ 62 h 249"/>
                <a:gd name="T6" fmla="*/ 413 w 843"/>
                <a:gd name="T7" fmla="*/ 66 h 249"/>
                <a:gd name="T8" fmla="*/ 388 w 843"/>
                <a:gd name="T9" fmla="*/ 54 h 249"/>
                <a:gd name="T10" fmla="*/ 367 w 843"/>
                <a:gd name="T11" fmla="*/ 29 h 249"/>
                <a:gd name="T12" fmla="*/ 148 w 843"/>
                <a:gd name="T13" fmla="*/ 0 h 249"/>
                <a:gd name="T14" fmla="*/ 0 w 843"/>
                <a:gd name="T15" fmla="*/ 100 h 249"/>
                <a:gd name="T16" fmla="*/ 0 w 843"/>
                <a:gd name="T17" fmla="*/ 119 h 249"/>
                <a:gd name="T18" fmla="*/ 92 w 843"/>
                <a:gd name="T19" fmla="*/ 71 h 249"/>
                <a:gd name="T20" fmla="*/ 123 w 843"/>
                <a:gd name="T21" fmla="*/ 200 h 249"/>
                <a:gd name="T22" fmla="*/ 189 w 843"/>
                <a:gd name="T23" fmla="*/ 243 h 249"/>
                <a:gd name="T24" fmla="*/ 324 w 843"/>
                <a:gd name="T25" fmla="*/ 233 h 249"/>
                <a:gd name="T26" fmla="*/ 371 w 843"/>
                <a:gd name="T27" fmla="*/ 197 h 249"/>
                <a:gd name="T28" fmla="*/ 386 w 843"/>
                <a:gd name="T29" fmla="*/ 102 h 249"/>
                <a:gd name="T30" fmla="*/ 391 w 843"/>
                <a:gd name="T31" fmla="*/ 77 h 249"/>
                <a:gd name="T32" fmla="*/ 413 w 843"/>
                <a:gd name="T33" fmla="*/ 87 h 249"/>
                <a:gd name="T34" fmla="*/ 448 w 843"/>
                <a:gd name="T35" fmla="*/ 80 h 249"/>
                <a:gd name="T36" fmla="*/ 448 w 843"/>
                <a:gd name="T37" fmla="*/ 92 h 249"/>
                <a:gd name="T38" fmla="*/ 463 w 843"/>
                <a:gd name="T39" fmla="*/ 183 h 249"/>
                <a:gd name="T40" fmla="*/ 505 w 843"/>
                <a:gd name="T41" fmla="*/ 222 h 249"/>
                <a:gd name="T42" fmla="*/ 634 w 843"/>
                <a:gd name="T43" fmla="*/ 249 h 249"/>
                <a:gd name="T44" fmla="*/ 693 w 843"/>
                <a:gd name="T45" fmla="*/ 218 h 249"/>
                <a:gd name="T46" fmla="*/ 727 w 843"/>
                <a:gd name="T47" fmla="*/ 76 h 249"/>
                <a:gd name="T48" fmla="*/ 829 w 843"/>
                <a:gd name="T49" fmla="*/ 113 h 249"/>
                <a:gd name="T50" fmla="*/ 843 w 843"/>
                <a:gd name="T51" fmla="*/ 89 h 249"/>
                <a:gd name="T52" fmla="*/ 684 w 843"/>
                <a:gd name="T53" fmla="*/ 6 h 249"/>
                <a:gd name="T54" fmla="*/ 378 w 843"/>
                <a:gd name="T55" fmla="*/ 102 h 249"/>
                <a:gd name="T56" fmla="*/ 364 w 843"/>
                <a:gd name="T57" fmla="*/ 190 h 249"/>
                <a:gd name="T58" fmla="*/ 322 w 843"/>
                <a:gd name="T59" fmla="*/ 224 h 249"/>
                <a:gd name="T60" fmla="*/ 194 w 843"/>
                <a:gd name="T61" fmla="*/ 235 h 249"/>
                <a:gd name="T62" fmla="*/ 134 w 843"/>
                <a:gd name="T63" fmla="*/ 195 h 249"/>
                <a:gd name="T64" fmla="*/ 101 w 843"/>
                <a:gd name="T65" fmla="*/ 65 h 249"/>
                <a:gd name="T66" fmla="*/ 155 w 843"/>
                <a:gd name="T67" fmla="*/ 28 h 249"/>
                <a:gd name="T68" fmla="*/ 374 w 843"/>
                <a:gd name="T69" fmla="*/ 50 h 249"/>
                <a:gd name="T70" fmla="*/ 378 w 843"/>
                <a:gd name="T71" fmla="*/ 102 h 249"/>
                <a:gd name="T72" fmla="*/ 689 w 843"/>
                <a:gd name="T73" fmla="*/ 209 h 249"/>
                <a:gd name="T74" fmla="*/ 632 w 843"/>
                <a:gd name="T75" fmla="*/ 237 h 249"/>
                <a:gd name="T76" fmla="*/ 511 w 843"/>
                <a:gd name="T77" fmla="*/ 214 h 249"/>
                <a:gd name="T78" fmla="*/ 474 w 843"/>
                <a:gd name="T79" fmla="*/ 182 h 249"/>
                <a:gd name="T80" fmla="*/ 460 w 843"/>
                <a:gd name="T81" fmla="*/ 87 h 249"/>
                <a:gd name="T82" fmla="*/ 465 w 843"/>
                <a:gd name="T83" fmla="*/ 50 h 249"/>
                <a:gd name="T84" fmla="*/ 691 w 843"/>
                <a:gd name="T85" fmla="*/ 34 h 249"/>
                <a:gd name="T86" fmla="*/ 714 w 843"/>
                <a:gd name="T87" fmla="*/ 68 h 249"/>
                <a:gd name="T88" fmla="*/ 689 w 843"/>
                <a:gd name="T89" fmla="*/ 20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3" h="249">
                  <a:moveTo>
                    <a:pt x="684" y="6"/>
                  </a:moveTo>
                  <a:lnTo>
                    <a:pt x="473" y="33"/>
                  </a:lnTo>
                  <a:lnTo>
                    <a:pt x="447" y="62"/>
                  </a:lnTo>
                  <a:lnTo>
                    <a:pt x="413" y="66"/>
                  </a:lnTo>
                  <a:lnTo>
                    <a:pt x="388" y="54"/>
                  </a:lnTo>
                  <a:lnTo>
                    <a:pt x="367" y="29"/>
                  </a:lnTo>
                  <a:lnTo>
                    <a:pt x="148" y="0"/>
                  </a:lnTo>
                  <a:lnTo>
                    <a:pt x="0" y="100"/>
                  </a:lnTo>
                  <a:lnTo>
                    <a:pt x="0" y="119"/>
                  </a:lnTo>
                  <a:lnTo>
                    <a:pt x="92" y="71"/>
                  </a:lnTo>
                  <a:lnTo>
                    <a:pt x="123" y="200"/>
                  </a:lnTo>
                  <a:lnTo>
                    <a:pt x="189" y="243"/>
                  </a:lnTo>
                  <a:lnTo>
                    <a:pt x="324" y="233"/>
                  </a:lnTo>
                  <a:lnTo>
                    <a:pt x="371" y="197"/>
                  </a:lnTo>
                  <a:lnTo>
                    <a:pt x="386" y="102"/>
                  </a:lnTo>
                  <a:lnTo>
                    <a:pt x="391" y="77"/>
                  </a:lnTo>
                  <a:lnTo>
                    <a:pt x="413" y="87"/>
                  </a:lnTo>
                  <a:lnTo>
                    <a:pt x="448" y="80"/>
                  </a:lnTo>
                  <a:lnTo>
                    <a:pt x="448" y="92"/>
                  </a:lnTo>
                  <a:lnTo>
                    <a:pt x="463" y="183"/>
                  </a:lnTo>
                  <a:lnTo>
                    <a:pt x="505" y="222"/>
                  </a:lnTo>
                  <a:lnTo>
                    <a:pt x="634" y="249"/>
                  </a:lnTo>
                  <a:lnTo>
                    <a:pt x="693" y="218"/>
                  </a:lnTo>
                  <a:lnTo>
                    <a:pt x="727" y="76"/>
                  </a:lnTo>
                  <a:lnTo>
                    <a:pt x="829" y="113"/>
                  </a:lnTo>
                  <a:lnTo>
                    <a:pt x="843" y="89"/>
                  </a:lnTo>
                  <a:lnTo>
                    <a:pt x="684" y="6"/>
                  </a:lnTo>
                  <a:close/>
                  <a:moveTo>
                    <a:pt x="378" y="102"/>
                  </a:moveTo>
                  <a:lnTo>
                    <a:pt x="364" y="190"/>
                  </a:lnTo>
                  <a:lnTo>
                    <a:pt x="322" y="224"/>
                  </a:lnTo>
                  <a:lnTo>
                    <a:pt x="194" y="235"/>
                  </a:lnTo>
                  <a:lnTo>
                    <a:pt x="134" y="195"/>
                  </a:lnTo>
                  <a:lnTo>
                    <a:pt x="101" y="65"/>
                  </a:lnTo>
                  <a:lnTo>
                    <a:pt x="155" y="28"/>
                  </a:lnTo>
                  <a:lnTo>
                    <a:pt x="374" y="50"/>
                  </a:lnTo>
                  <a:lnTo>
                    <a:pt x="378" y="102"/>
                  </a:lnTo>
                  <a:close/>
                  <a:moveTo>
                    <a:pt x="689" y="209"/>
                  </a:moveTo>
                  <a:lnTo>
                    <a:pt x="632" y="237"/>
                  </a:lnTo>
                  <a:lnTo>
                    <a:pt x="511" y="214"/>
                  </a:lnTo>
                  <a:lnTo>
                    <a:pt x="474" y="182"/>
                  </a:lnTo>
                  <a:lnTo>
                    <a:pt x="460" y="87"/>
                  </a:lnTo>
                  <a:lnTo>
                    <a:pt x="465" y="50"/>
                  </a:lnTo>
                  <a:lnTo>
                    <a:pt x="691" y="34"/>
                  </a:lnTo>
                  <a:lnTo>
                    <a:pt x="714" y="68"/>
                  </a:lnTo>
                  <a:lnTo>
                    <a:pt x="689" y="209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18563" y="3794125"/>
            <a:ext cx="1633538" cy="819150"/>
            <a:chOff x="8818563" y="3794125"/>
            <a:chExt cx="1633538" cy="819150"/>
          </a:xfrm>
        </p:grpSpPr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8826500" y="3800475"/>
              <a:ext cx="801688" cy="804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8818563" y="3794125"/>
              <a:ext cx="817563" cy="819150"/>
            </a:xfrm>
            <a:custGeom>
              <a:avLst/>
              <a:gdLst>
                <a:gd name="T0" fmla="*/ 450 w 454"/>
                <a:gd name="T1" fmla="*/ 227 h 455"/>
                <a:gd name="T2" fmla="*/ 446 w 454"/>
                <a:gd name="T3" fmla="*/ 227 h 455"/>
                <a:gd name="T4" fmla="*/ 382 w 454"/>
                <a:gd name="T5" fmla="*/ 382 h 455"/>
                <a:gd name="T6" fmla="*/ 227 w 454"/>
                <a:gd name="T7" fmla="*/ 447 h 455"/>
                <a:gd name="T8" fmla="*/ 72 w 454"/>
                <a:gd name="T9" fmla="*/ 382 h 455"/>
                <a:gd name="T10" fmla="*/ 8 w 454"/>
                <a:gd name="T11" fmla="*/ 227 h 455"/>
                <a:gd name="T12" fmla="*/ 72 w 454"/>
                <a:gd name="T13" fmla="*/ 73 h 455"/>
                <a:gd name="T14" fmla="*/ 227 w 454"/>
                <a:gd name="T15" fmla="*/ 8 h 455"/>
                <a:gd name="T16" fmla="*/ 382 w 454"/>
                <a:gd name="T17" fmla="*/ 73 h 455"/>
                <a:gd name="T18" fmla="*/ 446 w 454"/>
                <a:gd name="T19" fmla="*/ 227 h 455"/>
                <a:gd name="T20" fmla="*/ 450 w 454"/>
                <a:gd name="T21" fmla="*/ 227 h 455"/>
                <a:gd name="T22" fmla="*/ 454 w 454"/>
                <a:gd name="T23" fmla="*/ 227 h 455"/>
                <a:gd name="T24" fmla="*/ 227 w 454"/>
                <a:gd name="T25" fmla="*/ 0 h 455"/>
                <a:gd name="T26" fmla="*/ 0 w 454"/>
                <a:gd name="T27" fmla="*/ 227 h 455"/>
                <a:gd name="T28" fmla="*/ 227 w 454"/>
                <a:gd name="T29" fmla="*/ 455 h 455"/>
                <a:gd name="T30" fmla="*/ 454 w 454"/>
                <a:gd name="T31" fmla="*/ 227 h 455"/>
                <a:gd name="T32" fmla="*/ 450 w 454"/>
                <a:gd name="T33" fmla="*/ 22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4" h="455">
                  <a:moveTo>
                    <a:pt x="450" y="227"/>
                  </a:moveTo>
                  <a:cubicBezTo>
                    <a:pt x="446" y="227"/>
                    <a:pt x="446" y="227"/>
                    <a:pt x="446" y="227"/>
                  </a:cubicBezTo>
                  <a:cubicBezTo>
                    <a:pt x="446" y="288"/>
                    <a:pt x="421" y="343"/>
                    <a:pt x="382" y="382"/>
                  </a:cubicBezTo>
                  <a:cubicBezTo>
                    <a:pt x="342" y="422"/>
                    <a:pt x="287" y="447"/>
                    <a:pt x="227" y="447"/>
                  </a:cubicBezTo>
                  <a:cubicBezTo>
                    <a:pt x="166" y="447"/>
                    <a:pt x="112" y="422"/>
                    <a:pt x="72" y="382"/>
                  </a:cubicBezTo>
                  <a:cubicBezTo>
                    <a:pt x="32" y="343"/>
                    <a:pt x="8" y="288"/>
                    <a:pt x="8" y="227"/>
                  </a:cubicBezTo>
                  <a:cubicBezTo>
                    <a:pt x="8" y="167"/>
                    <a:pt x="32" y="112"/>
                    <a:pt x="72" y="73"/>
                  </a:cubicBezTo>
                  <a:cubicBezTo>
                    <a:pt x="112" y="33"/>
                    <a:pt x="166" y="8"/>
                    <a:pt x="227" y="8"/>
                  </a:cubicBezTo>
                  <a:cubicBezTo>
                    <a:pt x="287" y="8"/>
                    <a:pt x="342" y="33"/>
                    <a:pt x="382" y="73"/>
                  </a:cubicBezTo>
                  <a:cubicBezTo>
                    <a:pt x="421" y="112"/>
                    <a:pt x="446" y="167"/>
                    <a:pt x="446" y="227"/>
                  </a:cubicBezTo>
                  <a:cubicBezTo>
                    <a:pt x="450" y="227"/>
                    <a:pt x="450" y="227"/>
                    <a:pt x="450" y="227"/>
                  </a:cubicBezTo>
                  <a:cubicBezTo>
                    <a:pt x="454" y="227"/>
                    <a:pt x="454" y="227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ubicBezTo>
                    <a:pt x="102" y="0"/>
                    <a:pt x="0" y="102"/>
                    <a:pt x="0" y="227"/>
                  </a:cubicBezTo>
                  <a:cubicBezTo>
                    <a:pt x="0" y="353"/>
                    <a:pt x="102" y="455"/>
                    <a:pt x="227" y="455"/>
                  </a:cubicBezTo>
                  <a:cubicBezTo>
                    <a:pt x="352" y="455"/>
                    <a:pt x="454" y="353"/>
                    <a:pt x="454" y="227"/>
                  </a:cubicBezTo>
                  <a:lnTo>
                    <a:pt x="450" y="227"/>
                  </a:lnTo>
                  <a:close/>
                </a:path>
              </a:pathLst>
            </a:custGeom>
            <a:solidFill>
              <a:srgbClr val="F6C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8993188" y="3938588"/>
              <a:ext cx="485775" cy="485775"/>
            </a:xfrm>
            <a:custGeom>
              <a:avLst/>
              <a:gdLst>
                <a:gd name="T0" fmla="*/ 261 w 270"/>
                <a:gd name="T1" fmla="*/ 199 h 269"/>
                <a:gd name="T2" fmla="*/ 214 w 270"/>
                <a:gd name="T3" fmla="*/ 199 h 269"/>
                <a:gd name="T4" fmla="*/ 182 w 270"/>
                <a:gd name="T5" fmla="*/ 170 h 269"/>
                <a:gd name="T6" fmla="*/ 215 w 270"/>
                <a:gd name="T7" fmla="*/ 140 h 269"/>
                <a:gd name="T8" fmla="*/ 261 w 270"/>
                <a:gd name="T9" fmla="*/ 140 h 269"/>
                <a:gd name="T10" fmla="*/ 270 w 270"/>
                <a:gd name="T11" fmla="*/ 148 h 269"/>
                <a:gd name="T12" fmla="*/ 270 w 270"/>
                <a:gd name="T13" fmla="*/ 190 h 269"/>
                <a:gd name="T14" fmla="*/ 261 w 270"/>
                <a:gd name="T15" fmla="*/ 199 h 269"/>
                <a:gd name="T16" fmla="*/ 206 w 270"/>
                <a:gd name="T17" fmla="*/ 157 h 269"/>
                <a:gd name="T18" fmla="*/ 193 w 270"/>
                <a:gd name="T19" fmla="*/ 170 h 269"/>
                <a:gd name="T20" fmla="*/ 206 w 270"/>
                <a:gd name="T21" fmla="*/ 183 h 269"/>
                <a:gd name="T22" fmla="*/ 219 w 270"/>
                <a:gd name="T23" fmla="*/ 170 h 269"/>
                <a:gd name="T24" fmla="*/ 206 w 270"/>
                <a:gd name="T25" fmla="*/ 157 h 269"/>
                <a:gd name="T26" fmla="*/ 181 w 270"/>
                <a:gd name="T27" fmla="*/ 204 h 269"/>
                <a:gd name="T28" fmla="*/ 260 w 270"/>
                <a:gd name="T29" fmla="*/ 205 h 269"/>
                <a:gd name="T30" fmla="*/ 260 w 270"/>
                <a:gd name="T31" fmla="*/ 224 h 269"/>
                <a:gd name="T32" fmla="*/ 216 w 270"/>
                <a:gd name="T33" fmla="*/ 269 h 269"/>
                <a:gd name="T34" fmla="*/ 45 w 270"/>
                <a:gd name="T35" fmla="*/ 269 h 269"/>
                <a:gd name="T36" fmla="*/ 0 w 270"/>
                <a:gd name="T37" fmla="*/ 224 h 269"/>
                <a:gd name="T38" fmla="*/ 0 w 270"/>
                <a:gd name="T39" fmla="*/ 116 h 269"/>
                <a:gd name="T40" fmla="*/ 45 w 270"/>
                <a:gd name="T41" fmla="*/ 69 h 269"/>
                <a:gd name="T42" fmla="*/ 216 w 270"/>
                <a:gd name="T43" fmla="*/ 69 h 269"/>
                <a:gd name="T44" fmla="*/ 260 w 270"/>
                <a:gd name="T45" fmla="*/ 116 h 269"/>
                <a:gd name="T46" fmla="*/ 260 w 270"/>
                <a:gd name="T47" fmla="*/ 134 h 269"/>
                <a:gd name="T48" fmla="*/ 180 w 270"/>
                <a:gd name="T49" fmla="*/ 134 h 269"/>
                <a:gd name="T50" fmla="*/ 181 w 270"/>
                <a:gd name="T51" fmla="*/ 204 h 269"/>
                <a:gd name="T52" fmla="*/ 158 w 270"/>
                <a:gd name="T53" fmla="*/ 27 h 269"/>
                <a:gd name="T54" fmla="*/ 81 w 270"/>
                <a:gd name="T55" fmla="*/ 59 h 269"/>
                <a:gd name="T56" fmla="*/ 37 w 270"/>
                <a:gd name="T57" fmla="*/ 59 h 269"/>
                <a:gd name="T58" fmla="*/ 164 w 270"/>
                <a:gd name="T59" fmla="*/ 0 h 269"/>
                <a:gd name="T60" fmla="*/ 210 w 270"/>
                <a:gd name="T61" fmla="*/ 59 h 269"/>
                <a:gd name="T62" fmla="*/ 181 w 270"/>
                <a:gd name="T63" fmla="*/ 59 h 269"/>
                <a:gd name="T64" fmla="*/ 158 w 270"/>
                <a:gd name="T65" fmla="*/ 2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69">
                  <a:moveTo>
                    <a:pt x="261" y="199"/>
                  </a:moveTo>
                  <a:cubicBezTo>
                    <a:pt x="261" y="199"/>
                    <a:pt x="239" y="199"/>
                    <a:pt x="214" y="199"/>
                  </a:cubicBezTo>
                  <a:cubicBezTo>
                    <a:pt x="195" y="199"/>
                    <a:pt x="182" y="194"/>
                    <a:pt x="182" y="170"/>
                  </a:cubicBezTo>
                  <a:cubicBezTo>
                    <a:pt x="182" y="148"/>
                    <a:pt x="194" y="140"/>
                    <a:pt x="215" y="140"/>
                  </a:cubicBezTo>
                  <a:cubicBezTo>
                    <a:pt x="261" y="140"/>
                    <a:pt x="261" y="140"/>
                    <a:pt x="261" y="140"/>
                  </a:cubicBezTo>
                  <a:cubicBezTo>
                    <a:pt x="266" y="140"/>
                    <a:pt x="270" y="143"/>
                    <a:pt x="270" y="148"/>
                  </a:cubicBezTo>
                  <a:cubicBezTo>
                    <a:pt x="270" y="190"/>
                    <a:pt x="270" y="190"/>
                    <a:pt x="270" y="190"/>
                  </a:cubicBezTo>
                  <a:cubicBezTo>
                    <a:pt x="270" y="195"/>
                    <a:pt x="266" y="199"/>
                    <a:pt x="261" y="199"/>
                  </a:cubicBezTo>
                  <a:close/>
                  <a:moveTo>
                    <a:pt x="206" y="157"/>
                  </a:moveTo>
                  <a:cubicBezTo>
                    <a:pt x="199" y="157"/>
                    <a:pt x="193" y="163"/>
                    <a:pt x="193" y="170"/>
                  </a:cubicBezTo>
                  <a:cubicBezTo>
                    <a:pt x="193" y="177"/>
                    <a:pt x="199" y="183"/>
                    <a:pt x="206" y="183"/>
                  </a:cubicBezTo>
                  <a:cubicBezTo>
                    <a:pt x="213" y="183"/>
                    <a:pt x="219" y="177"/>
                    <a:pt x="219" y="170"/>
                  </a:cubicBezTo>
                  <a:cubicBezTo>
                    <a:pt x="219" y="163"/>
                    <a:pt x="213" y="157"/>
                    <a:pt x="206" y="157"/>
                  </a:cubicBezTo>
                  <a:close/>
                  <a:moveTo>
                    <a:pt x="181" y="204"/>
                  </a:moveTo>
                  <a:cubicBezTo>
                    <a:pt x="183" y="204"/>
                    <a:pt x="243" y="205"/>
                    <a:pt x="260" y="205"/>
                  </a:cubicBezTo>
                  <a:cubicBezTo>
                    <a:pt x="260" y="215"/>
                    <a:pt x="260" y="224"/>
                    <a:pt x="260" y="224"/>
                  </a:cubicBezTo>
                  <a:cubicBezTo>
                    <a:pt x="260" y="249"/>
                    <a:pt x="241" y="269"/>
                    <a:pt x="216" y="269"/>
                  </a:cubicBezTo>
                  <a:cubicBezTo>
                    <a:pt x="45" y="269"/>
                    <a:pt x="45" y="269"/>
                    <a:pt x="45" y="269"/>
                  </a:cubicBezTo>
                  <a:cubicBezTo>
                    <a:pt x="20" y="269"/>
                    <a:pt x="0" y="249"/>
                    <a:pt x="0" y="22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91"/>
                    <a:pt x="20" y="69"/>
                    <a:pt x="45" y="69"/>
                  </a:cubicBezTo>
                  <a:cubicBezTo>
                    <a:pt x="216" y="69"/>
                    <a:pt x="216" y="69"/>
                    <a:pt x="216" y="69"/>
                  </a:cubicBezTo>
                  <a:cubicBezTo>
                    <a:pt x="241" y="69"/>
                    <a:pt x="260" y="91"/>
                    <a:pt x="260" y="116"/>
                  </a:cubicBezTo>
                  <a:cubicBezTo>
                    <a:pt x="260" y="116"/>
                    <a:pt x="260" y="123"/>
                    <a:pt x="260" y="134"/>
                  </a:cubicBezTo>
                  <a:cubicBezTo>
                    <a:pt x="242" y="134"/>
                    <a:pt x="203" y="134"/>
                    <a:pt x="180" y="134"/>
                  </a:cubicBezTo>
                  <a:cubicBezTo>
                    <a:pt x="162" y="134"/>
                    <a:pt x="162" y="204"/>
                    <a:pt x="181" y="204"/>
                  </a:cubicBezTo>
                  <a:close/>
                  <a:moveTo>
                    <a:pt x="158" y="27"/>
                  </a:moveTo>
                  <a:cubicBezTo>
                    <a:pt x="81" y="59"/>
                    <a:pt x="81" y="59"/>
                    <a:pt x="81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181" y="59"/>
                    <a:pt x="181" y="59"/>
                    <a:pt x="181" y="59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rgbClr val="F5A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9088438" y="4108450"/>
              <a:ext cx="149225" cy="269875"/>
            </a:xfrm>
            <a:custGeom>
              <a:avLst/>
              <a:gdLst>
                <a:gd name="T0" fmla="*/ 75 w 83"/>
                <a:gd name="T1" fmla="*/ 80 h 150"/>
                <a:gd name="T2" fmla="*/ 48 w 83"/>
                <a:gd name="T3" fmla="*/ 66 h 150"/>
                <a:gd name="T4" fmla="*/ 48 w 83"/>
                <a:gd name="T5" fmla="*/ 33 h 150"/>
                <a:gd name="T6" fmla="*/ 75 w 83"/>
                <a:gd name="T7" fmla="*/ 42 h 150"/>
                <a:gd name="T8" fmla="*/ 75 w 83"/>
                <a:gd name="T9" fmla="*/ 20 h 150"/>
                <a:gd name="T10" fmla="*/ 48 w 83"/>
                <a:gd name="T11" fmla="*/ 15 h 150"/>
                <a:gd name="T12" fmla="*/ 48 w 83"/>
                <a:gd name="T13" fmla="*/ 0 h 150"/>
                <a:gd name="T14" fmla="*/ 35 w 83"/>
                <a:gd name="T15" fmla="*/ 0 h 150"/>
                <a:gd name="T16" fmla="*/ 35 w 83"/>
                <a:gd name="T17" fmla="*/ 15 h 150"/>
                <a:gd name="T18" fmla="*/ 10 w 83"/>
                <a:gd name="T19" fmla="*/ 26 h 150"/>
                <a:gd name="T20" fmla="*/ 1 w 83"/>
                <a:gd name="T21" fmla="*/ 47 h 150"/>
                <a:gd name="T22" fmla="*/ 9 w 83"/>
                <a:gd name="T23" fmla="*/ 69 h 150"/>
                <a:gd name="T24" fmla="*/ 35 w 83"/>
                <a:gd name="T25" fmla="*/ 83 h 150"/>
                <a:gd name="T26" fmla="*/ 35 w 83"/>
                <a:gd name="T27" fmla="*/ 114 h 150"/>
                <a:gd name="T28" fmla="*/ 18 w 83"/>
                <a:gd name="T29" fmla="*/ 111 h 150"/>
                <a:gd name="T30" fmla="*/ 3 w 83"/>
                <a:gd name="T31" fmla="*/ 103 h 150"/>
                <a:gd name="T32" fmla="*/ 3 w 83"/>
                <a:gd name="T33" fmla="*/ 125 h 150"/>
                <a:gd name="T34" fmla="*/ 35 w 83"/>
                <a:gd name="T35" fmla="*/ 133 h 150"/>
                <a:gd name="T36" fmla="*/ 35 w 83"/>
                <a:gd name="T37" fmla="*/ 150 h 150"/>
                <a:gd name="T38" fmla="*/ 48 w 83"/>
                <a:gd name="T39" fmla="*/ 150 h 150"/>
                <a:gd name="T40" fmla="*/ 48 w 83"/>
                <a:gd name="T41" fmla="*/ 132 h 150"/>
                <a:gd name="T42" fmla="*/ 74 w 83"/>
                <a:gd name="T43" fmla="*/ 122 h 150"/>
                <a:gd name="T44" fmla="*/ 83 w 83"/>
                <a:gd name="T45" fmla="*/ 100 h 150"/>
                <a:gd name="T46" fmla="*/ 75 w 83"/>
                <a:gd name="T47" fmla="*/ 80 h 150"/>
                <a:gd name="T48" fmla="*/ 35 w 83"/>
                <a:gd name="T49" fmla="*/ 61 h 150"/>
                <a:gd name="T50" fmla="*/ 23 w 83"/>
                <a:gd name="T51" fmla="*/ 46 h 150"/>
                <a:gd name="T52" fmla="*/ 35 w 83"/>
                <a:gd name="T53" fmla="*/ 34 h 150"/>
                <a:gd name="T54" fmla="*/ 35 w 83"/>
                <a:gd name="T55" fmla="*/ 34 h 150"/>
                <a:gd name="T56" fmla="*/ 35 w 83"/>
                <a:gd name="T57" fmla="*/ 61 h 150"/>
                <a:gd name="T58" fmla="*/ 48 w 83"/>
                <a:gd name="T59" fmla="*/ 114 h 150"/>
                <a:gd name="T60" fmla="*/ 48 w 83"/>
                <a:gd name="T61" fmla="*/ 88 h 150"/>
                <a:gd name="T62" fmla="*/ 61 w 83"/>
                <a:gd name="T63" fmla="*/ 102 h 150"/>
                <a:gd name="T64" fmla="*/ 48 w 83"/>
                <a:gd name="T65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150">
                  <a:moveTo>
                    <a:pt x="75" y="80"/>
                  </a:moveTo>
                  <a:cubicBezTo>
                    <a:pt x="67" y="74"/>
                    <a:pt x="58" y="69"/>
                    <a:pt x="48" y="66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7" y="34"/>
                    <a:pt x="67" y="37"/>
                    <a:pt x="75" y="42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66" y="17"/>
                    <a:pt x="57" y="15"/>
                    <a:pt x="48" y="1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26" y="16"/>
                    <a:pt x="17" y="19"/>
                    <a:pt x="10" y="26"/>
                  </a:cubicBezTo>
                  <a:cubicBezTo>
                    <a:pt x="4" y="31"/>
                    <a:pt x="1" y="39"/>
                    <a:pt x="1" y="47"/>
                  </a:cubicBezTo>
                  <a:cubicBezTo>
                    <a:pt x="0" y="55"/>
                    <a:pt x="3" y="63"/>
                    <a:pt x="9" y="69"/>
                  </a:cubicBezTo>
                  <a:cubicBezTo>
                    <a:pt x="17" y="75"/>
                    <a:pt x="26" y="80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29" y="114"/>
                    <a:pt x="24" y="113"/>
                    <a:pt x="18" y="111"/>
                  </a:cubicBezTo>
                  <a:cubicBezTo>
                    <a:pt x="12" y="109"/>
                    <a:pt x="7" y="107"/>
                    <a:pt x="3" y="103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3" y="130"/>
                    <a:pt x="24" y="133"/>
                    <a:pt x="35" y="133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57" y="132"/>
                    <a:pt x="66" y="128"/>
                    <a:pt x="74" y="122"/>
                  </a:cubicBezTo>
                  <a:cubicBezTo>
                    <a:pt x="80" y="117"/>
                    <a:pt x="83" y="109"/>
                    <a:pt x="83" y="100"/>
                  </a:cubicBezTo>
                  <a:cubicBezTo>
                    <a:pt x="83" y="93"/>
                    <a:pt x="80" y="85"/>
                    <a:pt x="75" y="80"/>
                  </a:cubicBezTo>
                  <a:close/>
                  <a:moveTo>
                    <a:pt x="35" y="61"/>
                  </a:moveTo>
                  <a:cubicBezTo>
                    <a:pt x="27" y="57"/>
                    <a:pt x="23" y="52"/>
                    <a:pt x="23" y="46"/>
                  </a:cubicBezTo>
                  <a:cubicBezTo>
                    <a:pt x="23" y="39"/>
                    <a:pt x="28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lnTo>
                    <a:pt x="35" y="61"/>
                  </a:lnTo>
                  <a:close/>
                  <a:moveTo>
                    <a:pt x="48" y="114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56" y="91"/>
                    <a:pt x="61" y="96"/>
                    <a:pt x="61" y="102"/>
                  </a:cubicBezTo>
                  <a:cubicBezTo>
                    <a:pt x="61" y="108"/>
                    <a:pt x="56" y="113"/>
                    <a:pt x="48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9628188" y="4202113"/>
              <a:ext cx="774700" cy="0"/>
            </a:xfrm>
            <a:custGeom>
              <a:avLst/>
              <a:gdLst>
                <a:gd name="T0" fmla="*/ 0 w 488"/>
                <a:gd name="T1" fmla="*/ 488 w 488"/>
                <a:gd name="T2" fmla="*/ 0 w 48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88">
                  <a:moveTo>
                    <a:pt x="0" y="0"/>
                  </a:moveTo>
                  <a:lnTo>
                    <a:pt x="4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>
              <a:off x="9628188" y="4202113"/>
              <a:ext cx="774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9628188" y="4195763"/>
              <a:ext cx="774700" cy="14288"/>
            </a:xfrm>
            <a:prstGeom prst="rect">
              <a:avLst/>
            </a:prstGeom>
            <a:solidFill>
              <a:srgbClr val="F6C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9628188" y="4195763"/>
              <a:ext cx="774700" cy="14288"/>
            </a:xfrm>
            <a:custGeom>
              <a:avLst/>
              <a:gdLst>
                <a:gd name="T0" fmla="*/ 0 w 488"/>
                <a:gd name="T1" fmla="*/ 9 h 9"/>
                <a:gd name="T2" fmla="*/ 488 w 488"/>
                <a:gd name="T3" fmla="*/ 9 h 9"/>
                <a:gd name="T4" fmla="*/ 488 w 488"/>
                <a:gd name="T5" fmla="*/ 0 h 9"/>
                <a:gd name="T6" fmla="*/ 0 w 48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9">
                  <a:moveTo>
                    <a:pt x="0" y="9"/>
                  </a:moveTo>
                  <a:lnTo>
                    <a:pt x="488" y="9"/>
                  </a:lnTo>
                  <a:lnTo>
                    <a:pt x="48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99"/>
            <p:cNvSpPr>
              <a:spLocks noChangeArrowheads="1"/>
            </p:cNvSpPr>
            <p:nvPr/>
          </p:nvSpPr>
          <p:spPr bwMode="auto">
            <a:xfrm>
              <a:off x="10352088" y="4152900"/>
              <a:ext cx="100013" cy="100013"/>
            </a:xfrm>
            <a:prstGeom prst="ellipse">
              <a:avLst/>
            </a:prstGeom>
            <a:solidFill>
              <a:srgbClr val="F6C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15163" y="4748213"/>
            <a:ext cx="1298575" cy="601663"/>
            <a:chOff x="6856413" y="4748213"/>
            <a:chExt cx="1298575" cy="601663"/>
          </a:xfrm>
        </p:grpSpPr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7559675" y="4754563"/>
              <a:ext cx="587375" cy="587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7553325" y="4748213"/>
              <a:ext cx="601663" cy="601663"/>
            </a:xfrm>
            <a:custGeom>
              <a:avLst/>
              <a:gdLst>
                <a:gd name="T0" fmla="*/ 330 w 334"/>
                <a:gd name="T1" fmla="*/ 167 h 334"/>
                <a:gd name="T2" fmla="*/ 326 w 334"/>
                <a:gd name="T3" fmla="*/ 167 h 334"/>
                <a:gd name="T4" fmla="*/ 279 w 334"/>
                <a:gd name="T5" fmla="*/ 279 h 334"/>
                <a:gd name="T6" fmla="*/ 167 w 334"/>
                <a:gd name="T7" fmla="*/ 326 h 334"/>
                <a:gd name="T8" fmla="*/ 54 w 334"/>
                <a:gd name="T9" fmla="*/ 279 h 334"/>
                <a:gd name="T10" fmla="*/ 8 w 334"/>
                <a:gd name="T11" fmla="*/ 167 h 334"/>
                <a:gd name="T12" fmla="*/ 54 w 334"/>
                <a:gd name="T13" fmla="*/ 54 h 334"/>
                <a:gd name="T14" fmla="*/ 167 w 334"/>
                <a:gd name="T15" fmla="*/ 8 h 334"/>
                <a:gd name="T16" fmla="*/ 279 w 334"/>
                <a:gd name="T17" fmla="*/ 54 h 334"/>
                <a:gd name="T18" fmla="*/ 326 w 334"/>
                <a:gd name="T19" fmla="*/ 167 h 334"/>
                <a:gd name="T20" fmla="*/ 330 w 334"/>
                <a:gd name="T21" fmla="*/ 167 h 334"/>
                <a:gd name="T22" fmla="*/ 334 w 334"/>
                <a:gd name="T23" fmla="*/ 167 h 334"/>
                <a:gd name="T24" fmla="*/ 167 w 334"/>
                <a:gd name="T25" fmla="*/ 0 h 334"/>
                <a:gd name="T26" fmla="*/ 0 w 334"/>
                <a:gd name="T27" fmla="*/ 167 h 334"/>
                <a:gd name="T28" fmla="*/ 167 w 334"/>
                <a:gd name="T29" fmla="*/ 334 h 334"/>
                <a:gd name="T30" fmla="*/ 334 w 334"/>
                <a:gd name="T31" fmla="*/ 167 h 334"/>
                <a:gd name="T32" fmla="*/ 330 w 334"/>
                <a:gd name="T33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334">
                  <a:moveTo>
                    <a:pt x="330" y="167"/>
                  </a:moveTo>
                  <a:cubicBezTo>
                    <a:pt x="326" y="167"/>
                    <a:pt x="326" y="167"/>
                    <a:pt x="326" y="167"/>
                  </a:cubicBezTo>
                  <a:cubicBezTo>
                    <a:pt x="326" y="211"/>
                    <a:pt x="308" y="251"/>
                    <a:pt x="279" y="279"/>
                  </a:cubicBezTo>
                  <a:cubicBezTo>
                    <a:pt x="250" y="308"/>
                    <a:pt x="211" y="326"/>
                    <a:pt x="167" y="326"/>
                  </a:cubicBezTo>
                  <a:cubicBezTo>
                    <a:pt x="123" y="326"/>
                    <a:pt x="83" y="308"/>
                    <a:pt x="54" y="279"/>
                  </a:cubicBezTo>
                  <a:cubicBezTo>
                    <a:pt x="25" y="251"/>
                    <a:pt x="8" y="211"/>
                    <a:pt x="8" y="167"/>
                  </a:cubicBezTo>
                  <a:cubicBezTo>
                    <a:pt x="8" y="123"/>
                    <a:pt x="25" y="83"/>
                    <a:pt x="54" y="54"/>
                  </a:cubicBezTo>
                  <a:cubicBezTo>
                    <a:pt x="83" y="26"/>
                    <a:pt x="123" y="8"/>
                    <a:pt x="167" y="8"/>
                  </a:cubicBezTo>
                  <a:cubicBezTo>
                    <a:pt x="211" y="8"/>
                    <a:pt x="250" y="26"/>
                    <a:pt x="279" y="54"/>
                  </a:cubicBezTo>
                  <a:cubicBezTo>
                    <a:pt x="308" y="83"/>
                    <a:pt x="326" y="123"/>
                    <a:pt x="326" y="167"/>
                  </a:cubicBezTo>
                  <a:cubicBezTo>
                    <a:pt x="330" y="167"/>
                    <a:pt x="330" y="167"/>
                    <a:pt x="330" y="167"/>
                  </a:cubicBezTo>
                  <a:cubicBezTo>
                    <a:pt x="334" y="167"/>
                    <a:pt x="334" y="167"/>
                    <a:pt x="334" y="167"/>
                  </a:cubicBezTo>
                  <a:cubicBezTo>
                    <a:pt x="334" y="75"/>
                    <a:pt x="259" y="0"/>
                    <a:pt x="167" y="0"/>
                  </a:cubicBezTo>
                  <a:cubicBezTo>
                    <a:pt x="74" y="0"/>
                    <a:pt x="0" y="75"/>
                    <a:pt x="0" y="167"/>
                  </a:cubicBezTo>
                  <a:cubicBezTo>
                    <a:pt x="0" y="259"/>
                    <a:pt x="74" y="334"/>
                    <a:pt x="167" y="334"/>
                  </a:cubicBezTo>
                  <a:cubicBezTo>
                    <a:pt x="259" y="334"/>
                    <a:pt x="334" y="259"/>
                    <a:pt x="334" y="167"/>
                  </a:cubicBezTo>
                  <a:lnTo>
                    <a:pt x="330" y="167"/>
                  </a:lnTo>
                  <a:close/>
                </a:path>
              </a:pathLst>
            </a:custGeom>
            <a:solidFill>
              <a:srgbClr val="F3A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7650163" y="4902200"/>
              <a:ext cx="404813" cy="333375"/>
            </a:xfrm>
            <a:custGeom>
              <a:avLst/>
              <a:gdLst>
                <a:gd name="T0" fmla="*/ 192 w 225"/>
                <a:gd name="T1" fmla="*/ 70 h 185"/>
                <a:gd name="T2" fmla="*/ 180 w 225"/>
                <a:gd name="T3" fmla="*/ 73 h 185"/>
                <a:gd name="T4" fmla="*/ 169 w 225"/>
                <a:gd name="T5" fmla="*/ 81 h 185"/>
                <a:gd name="T6" fmla="*/ 156 w 225"/>
                <a:gd name="T7" fmla="*/ 95 h 185"/>
                <a:gd name="T8" fmla="*/ 146 w 225"/>
                <a:gd name="T9" fmla="*/ 111 h 185"/>
                <a:gd name="T10" fmla="*/ 136 w 225"/>
                <a:gd name="T11" fmla="*/ 127 h 185"/>
                <a:gd name="T12" fmla="*/ 127 w 225"/>
                <a:gd name="T13" fmla="*/ 143 h 185"/>
                <a:gd name="T14" fmla="*/ 118 w 225"/>
                <a:gd name="T15" fmla="*/ 161 h 185"/>
                <a:gd name="T16" fmla="*/ 101 w 225"/>
                <a:gd name="T17" fmla="*/ 179 h 185"/>
                <a:gd name="T18" fmla="*/ 76 w 225"/>
                <a:gd name="T19" fmla="*/ 185 h 185"/>
                <a:gd name="T20" fmla="*/ 58 w 225"/>
                <a:gd name="T21" fmla="*/ 184 h 185"/>
                <a:gd name="T22" fmla="*/ 41 w 225"/>
                <a:gd name="T23" fmla="*/ 180 h 185"/>
                <a:gd name="T24" fmla="*/ 26 w 225"/>
                <a:gd name="T25" fmla="*/ 173 h 185"/>
                <a:gd name="T26" fmla="*/ 14 w 225"/>
                <a:gd name="T27" fmla="*/ 164 h 185"/>
                <a:gd name="T28" fmla="*/ 0 w 225"/>
                <a:gd name="T29" fmla="*/ 139 h 185"/>
                <a:gd name="T30" fmla="*/ 13 w 225"/>
                <a:gd name="T31" fmla="*/ 121 h 185"/>
                <a:gd name="T32" fmla="*/ 25 w 225"/>
                <a:gd name="T33" fmla="*/ 117 h 185"/>
                <a:gd name="T34" fmla="*/ 37 w 225"/>
                <a:gd name="T35" fmla="*/ 114 h 185"/>
                <a:gd name="T36" fmla="*/ 49 w 225"/>
                <a:gd name="T37" fmla="*/ 112 h 185"/>
                <a:gd name="T38" fmla="*/ 58 w 225"/>
                <a:gd name="T39" fmla="*/ 119 h 185"/>
                <a:gd name="T40" fmla="*/ 70 w 225"/>
                <a:gd name="T41" fmla="*/ 122 h 185"/>
                <a:gd name="T42" fmla="*/ 87 w 225"/>
                <a:gd name="T43" fmla="*/ 121 h 185"/>
                <a:gd name="T44" fmla="*/ 101 w 225"/>
                <a:gd name="T45" fmla="*/ 117 h 185"/>
                <a:gd name="T46" fmla="*/ 113 w 225"/>
                <a:gd name="T47" fmla="*/ 108 h 185"/>
                <a:gd name="T48" fmla="*/ 124 w 225"/>
                <a:gd name="T49" fmla="*/ 96 h 185"/>
                <a:gd name="T50" fmla="*/ 135 w 225"/>
                <a:gd name="T51" fmla="*/ 82 h 185"/>
                <a:gd name="T52" fmla="*/ 143 w 225"/>
                <a:gd name="T53" fmla="*/ 70 h 185"/>
                <a:gd name="T54" fmla="*/ 154 w 225"/>
                <a:gd name="T55" fmla="*/ 54 h 185"/>
                <a:gd name="T56" fmla="*/ 164 w 225"/>
                <a:gd name="T57" fmla="*/ 38 h 185"/>
                <a:gd name="T58" fmla="*/ 174 w 225"/>
                <a:gd name="T59" fmla="*/ 22 h 185"/>
                <a:gd name="T60" fmla="*/ 182 w 225"/>
                <a:gd name="T61" fmla="*/ 11 h 185"/>
                <a:gd name="T62" fmla="*/ 189 w 225"/>
                <a:gd name="T63" fmla="*/ 4 h 185"/>
                <a:gd name="T64" fmla="*/ 195 w 225"/>
                <a:gd name="T65" fmla="*/ 1 h 185"/>
                <a:gd name="T66" fmla="*/ 201 w 225"/>
                <a:gd name="T67" fmla="*/ 0 h 185"/>
                <a:gd name="T68" fmla="*/ 207 w 225"/>
                <a:gd name="T69" fmla="*/ 4 h 185"/>
                <a:gd name="T70" fmla="*/ 215 w 225"/>
                <a:gd name="T71" fmla="*/ 13 h 185"/>
                <a:gd name="T72" fmla="*/ 222 w 225"/>
                <a:gd name="T73" fmla="*/ 27 h 185"/>
                <a:gd name="T74" fmla="*/ 225 w 225"/>
                <a:gd name="T75" fmla="*/ 42 h 185"/>
                <a:gd name="T76" fmla="*/ 225 w 225"/>
                <a:gd name="T77" fmla="*/ 53 h 185"/>
                <a:gd name="T78" fmla="*/ 222 w 225"/>
                <a:gd name="T79" fmla="*/ 61 h 185"/>
                <a:gd name="T80" fmla="*/ 220 w 225"/>
                <a:gd name="T81" fmla="*/ 68 h 185"/>
                <a:gd name="T82" fmla="*/ 218 w 225"/>
                <a:gd name="T83" fmla="*/ 76 h 185"/>
                <a:gd name="T84" fmla="*/ 218 w 225"/>
                <a:gd name="T85" fmla="*/ 88 h 185"/>
                <a:gd name="T86" fmla="*/ 217 w 225"/>
                <a:gd name="T87" fmla="*/ 107 h 185"/>
                <a:gd name="T88" fmla="*/ 216 w 225"/>
                <a:gd name="T89" fmla="*/ 131 h 185"/>
                <a:gd name="T90" fmla="*/ 215 w 225"/>
                <a:gd name="T91" fmla="*/ 154 h 185"/>
                <a:gd name="T92" fmla="*/ 214 w 225"/>
                <a:gd name="T93" fmla="*/ 173 h 185"/>
                <a:gd name="T94" fmla="*/ 214 w 225"/>
                <a:gd name="T95" fmla="*/ 183 h 185"/>
                <a:gd name="T96" fmla="*/ 204 w 225"/>
                <a:gd name="T97" fmla="*/ 183 h 185"/>
                <a:gd name="T98" fmla="*/ 202 w 225"/>
                <a:gd name="T99" fmla="*/ 108 h 185"/>
                <a:gd name="T100" fmla="*/ 202 w 225"/>
                <a:gd name="T101" fmla="*/ 93 h 185"/>
                <a:gd name="T102" fmla="*/ 201 w 225"/>
                <a:gd name="T103" fmla="*/ 80 h 185"/>
                <a:gd name="T104" fmla="*/ 199 w 225"/>
                <a:gd name="T105" fmla="*/ 72 h 185"/>
                <a:gd name="T106" fmla="*/ 192 w 225"/>
                <a:gd name="T107" fmla="*/ 7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85">
                  <a:moveTo>
                    <a:pt x="192" y="70"/>
                  </a:moveTo>
                  <a:cubicBezTo>
                    <a:pt x="188" y="70"/>
                    <a:pt x="184" y="71"/>
                    <a:pt x="180" y="73"/>
                  </a:cubicBezTo>
                  <a:cubicBezTo>
                    <a:pt x="177" y="75"/>
                    <a:pt x="173" y="78"/>
                    <a:pt x="169" y="81"/>
                  </a:cubicBezTo>
                  <a:cubicBezTo>
                    <a:pt x="165" y="84"/>
                    <a:pt x="160" y="89"/>
                    <a:pt x="156" y="95"/>
                  </a:cubicBezTo>
                  <a:cubicBezTo>
                    <a:pt x="153" y="101"/>
                    <a:pt x="149" y="106"/>
                    <a:pt x="146" y="111"/>
                  </a:cubicBezTo>
                  <a:cubicBezTo>
                    <a:pt x="143" y="117"/>
                    <a:pt x="139" y="122"/>
                    <a:pt x="136" y="127"/>
                  </a:cubicBezTo>
                  <a:cubicBezTo>
                    <a:pt x="133" y="132"/>
                    <a:pt x="130" y="138"/>
                    <a:pt x="127" y="143"/>
                  </a:cubicBezTo>
                  <a:cubicBezTo>
                    <a:pt x="124" y="149"/>
                    <a:pt x="121" y="155"/>
                    <a:pt x="118" y="161"/>
                  </a:cubicBezTo>
                  <a:cubicBezTo>
                    <a:pt x="113" y="169"/>
                    <a:pt x="108" y="175"/>
                    <a:pt x="101" y="179"/>
                  </a:cubicBezTo>
                  <a:cubicBezTo>
                    <a:pt x="94" y="183"/>
                    <a:pt x="86" y="185"/>
                    <a:pt x="76" y="185"/>
                  </a:cubicBezTo>
                  <a:cubicBezTo>
                    <a:pt x="70" y="185"/>
                    <a:pt x="64" y="185"/>
                    <a:pt x="58" y="184"/>
                  </a:cubicBezTo>
                  <a:cubicBezTo>
                    <a:pt x="52" y="183"/>
                    <a:pt x="47" y="182"/>
                    <a:pt x="41" y="180"/>
                  </a:cubicBezTo>
                  <a:cubicBezTo>
                    <a:pt x="36" y="178"/>
                    <a:pt x="31" y="176"/>
                    <a:pt x="26" y="173"/>
                  </a:cubicBezTo>
                  <a:cubicBezTo>
                    <a:pt x="21" y="171"/>
                    <a:pt x="17" y="168"/>
                    <a:pt x="14" y="164"/>
                  </a:cubicBezTo>
                  <a:cubicBezTo>
                    <a:pt x="5" y="155"/>
                    <a:pt x="0" y="146"/>
                    <a:pt x="0" y="139"/>
                  </a:cubicBezTo>
                  <a:cubicBezTo>
                    <a:pt x="0" y="131"/>
                    <a:pt x="4" y="125"/>
                    <a:pt x="13" y="121"/>
                  </a:cubicBezTo>
                  <a:cubicBezTo>
                    <a:pt x="17" y="119"/>
                    <a:pt x="21" y="118"/>
                    <a:pt x="25" y="117"/>
                  </a:cubicBezTo>
                  <a:cubicBezTo>
                    <a:pt x="29" y="115"/>
                    <a:pt x="33" y="114"/>
                    <a:pt x="37" y="114"/>
                  </a:cubicBezTo>
                  <a:cubicBezTo>
                    <a:pt x="41" y="113"/>
                    <a:pt x="45" y="112"/>
                    <a:pt x="49" y="112"/>
                  </a:cubicBezTo>
                  <a:cubicBezTo>
                    <a:pt x="51" y="115"/>
                    <a:pt x="54" y="117"/>
                    <a:pt x="58" y="119"/>
                  </a:cubicBezTo>
                  <a:cubicBezTo>
                    <a:pt x="61" y="120"/>
                    <a:pt x="65" y="121"/>
                    <a:pt x="70" y="122"/>
                  </a:cubicBezTo>
                  <a:cubicBezTo>
                    <a:pt x="74" y="123"/>
                    <a:pt x="80" y="123"/>
                    <a:pt x="87" y="121"/>
                  </a:cubicBezTo>
                  <a:cubicBezTo>
                    <a:pt x="92" y="120"/>
                    <a:pt x="97" y="119"/>
                    <a:pt x="101" y="117"/>
                  </a:cubicBezTo>
                  <a:cubicBezTo>
                    <a:pt x="105" y="114"/>
                    <a:pt x="109" y="111"/>
                    <a:pt x="113" y="108"/>
                  </a:cubicBezTo>
                  <a:cubicBezTo>
                    <a:pt x="117" y="105"/>
                    <a:pt x="120" y="101"/>
                    <a:pt x="124" y="96"/>
                  </a:cubicBezTo>
                  <a:cubicBezTo>
                    <a:pt x="127" y="92"/>
                    <a:pt x="131" y="87"/>
                    <a:pt x="135" y="82"/>
                  </a:cubicBezTo>
                  <a:cubicBezTo>
                    <a:pt x="137" y="79"/>
                    <a:pt x="140" y="75"/>
                    <a:pt x="143" y="70"/>
                  </a:cubicBezTo>
                  <a:cubicBezTo>
                    <a:pt x="147" y="65"/>
                    <a:pt x="150" y="60"/>
                    <a:pt x="154" y="54"/>
                  </a:cubicBezTo>
                  <a:cubicBezTo>
                    <a:pt x="157" y="49"/>
                    <a:pt x="161" y="43"/>
                    <a:pt x="164" y="38"/>
                  </a:cubicBezTo>
                  <a:cubicBezTo>
                    <a:pt x="168" y="32"/>
                    <a:pt x="171" y="27"/>
                    <a:pt x="174" y="22"/>
                  </a:cubicBezTo>
                  <a:cubicBezTo>
                    <a:pt x="176" y="18"/>
                    <a:pt x="179" y="14"/>
                    <a:pt x="182" y="11"/>
                  </a:cubicBezTo>
                  <a:cubicBezTo>
                    <a:pt x="184" y="8"/>
                    <a:pt x="187" y="6"/>
                    <a:pt x="189" y="4"/>
                  </a:cubicBezTo>
                  <a:cubicBezTo>
                    <a:pt x="191" y="2"/>
                    <a:pt x="193" y="1"/>
                    <a:pt x="195" y="1"/>
                  </a:cubicBezTo>
                  <a:cubicBezTo>
                    <a:pt x="197" y="0"/>
                    <a:pt x="199" y="0"/>
                    <a:pt x="201" y="0"/>
                  </a:cubicBezTo>
                  <a:cubicBezTo>
                    <a:pt x="202" y="0"/>
                    <a:pt x="204" y="1"/>
                    <a:pt x="207" y="4"/>
                  </a:cubicBezTo>
                  <a:cubicBezTo>
                    <a:pt x="210" y="6"/>
                    <a:pt x="212" y="9"/>
                    <a:pt x="215" y="13"/>
                  </a:cubicBezTo>
                  <a:cubicBezTo>
                    <a:pt x="217" y="17"/>
                    <a:pt x="220" y="22"/>
                    <a:pt x="222" y="27"/>
                  </a:cubicBezTo>
                  <a:cubicBezTo>
                    <a:pt x="224" y="32"/>
                    <a:pt x="225" y="37"/>
                    <a:pt x="225" y="42"/>
                  </a:cubicBezTo>
                  <a:cubicBezTo>
                    <a:pt x="225" y="47"/>
                    <a:pt x="225" y="51"/>
                    <a:pt x="225" y="53"/>
                  </a:cubicBezTo>
                  <a:cubicBezTo>
                    <a:pt x="224" y="56"/>
                    <a:pt x="223" y="59"/>
                    <a:pt x="222" y="61"/>
                  </a:cubicBezTo>
                  <a:cubicBezTo>
                    <a:pt x="222" y="64"/>
                    <a:pt x="221" y="66"/>
                    <a:pt x="220" y="68"/>
                  </a:cubicBezTo>
                  <a:cubicBezTo>
                    <a:pt x="219" y="70"/>
                    <a:pt x="219" y="73"/>
                    <a:pt x="218" y="76"/>
                  </a:cubicBezTo>
                  <a:cubicBezTo>
                    <a:pt x="218" y="78"/>
                    <a:pt x="218" y="82"/>
                    <a:pt x="218" y="88"/>
                  </a:cubicBezTo>
                  <a:cubicBezTo>
                    <a:pt x="218" y="93"/>
                    <a:pt x="217" y="100"/>
                    <a:pt x="217" y="107"/>
                  </a:cubicBezTo>
                  <a:cubicBezTo>
                    <a:pt x="217" y="115"/>
                    <a:pt x="216" y="123"/>
                    <a:pt x="216" y="131"/>
                  </a:cubicBezTo>
                  <a:cubicBezTo>
                    <a:pt x="215" y="139"/>
                    <a:pt x="215" y="147"/>
                    <a:pt x="215" y="154"/>
                  </a:cubicBezTo>
                  <a:cubicBezTo>
                    <a:pt x="215" y="161"/>
                    <a:pt x="214" y="168"/>
                    <a:pt x="214" y="173"/>
                  </a:cubicBezTo>
                  <a:cubicBezTo>
                    <a:pt x="214" y="178"/>
                    <a:pt x="214" y="181"/>
                    <a:pt x="214" y="183"/>
                  </a:cubicBezTo>
                  <a:cubicBezTo>
                    <a:pt x="204" y="183"/>
                    <a:pt x="204" y="183"/>
                    <a:pt x="204" y="183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3"/>
                    <a:pt x="202" y="97"/>
                    <a:pt x="202" y="93"/>
                  </a:cubicBezTo>
                  <a:cubicBezTo>
                    <a:pt x="202" y="88"/>
                    <a:pt x="202" y="84"/>
                    <a:pt x="201" y="80"/>
                  </a:cubicBezTo>
                  <a:cubicBezTo>
                    <a:pt x="201" y="77"/>
                    <a:pt x="200" y="74"/>
                    <a:pt x="199" y="72"/>
                  </a:cubicBezTo>
                  <a:cubicBezTo>
                    <a:pt x="197" y="71"/>
                    <a:pt x="195" y="70"/>
                    <a:pt x="192" y="70"/>
                  </a:cubicBezTo>
                  <a:close/>
                </a:path>
              </a:pathLst>
            </a:custGeom>
            <a:solidFill>
              <a:srgbClr val="F3A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6905625" y="5070475"/>
              <a:ext cx="654050" cy="0"/>
            </a:xfrm>
            <a:custGeom>
              <a:avLst/>
              <a:gdLst>
                <a:gd name="T0" fmla="*/ 0 w 412"/>
                <a:gd name="T1" fmla="*/ 412 w 412"/>
                <a:gd name="T2" fmla="*/ 0 w 4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12">
                  <a:moveTo>
                    <a:pt x="0" y="0"/>
                  </a:moveTo>
                  <a:lnTo>
                    <a:pt x="4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>
              <a:off x="6905625" y="5070475"/>
              <a:ext cx="65405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6905625" y="5062538"/>
              <a:ext cx="654050" cy="14288"/>
            </a:xfrm>
            <a:prstGeom prst="rect">
              <a:avLst/>
            </a:prstGeom>
            <a:solidFill>
              <a:srgbClr val="F3A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6905625" y="5062538"/>
              <a:ext cx="654050" cy="14288"/>
            </a:xfrm>
            <a:custGeom>
              <a:avLst/>
              <a:gdLst>
                <a:gd name="T0" fmla="*/ 0 w 412"/>
                <a:gd name="T1" fmla="*/ 9 h 9"/>
                <a:gd name="T2" fmla="*/ 412 w 412"/>
                <a:gd name="T3" fmla="*/ 9 h 9"/>
                <a:gd name="T4" fmla="*/ 412 w 412"/>
                <a:gd name="T5" fmla="*/ 0 h 9"/>
                <a:gd name="T6" fmla="*/ 0 w 41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9">
                  <a:moveTo>
                    <a:pt x="0" y="9"/>
                  </a:moveTo>
                  <a:lnTo>
                    <a:pt x="412" y="9"/>
                  </a:lnTo>
                  <a:lnTo>
                    <a:pt x="4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6856413" y="5019675"/>
              <a:ext cx="98425" cy="100013"/>
            </a:xfrm>
            <a:prstGeom prst="ellipse">
              <a:avLst/>
            </a:prstGeom>
            <a:solidFill>
              <a:srgbClr val="F3A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" name="Rectangle 103"/>
          <p:cNvSpPr>
            <a:spLocks noChangeArrowheads="1"/>
          </p:cNvSpPr>
          <p:nvPr/>
        </p:nvSpPr>
        <p:spPr bwMode="auto">
          <a:xfrm>
            <a:off x="10498138" y="4000500"/>
            <a:ext cx="100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0" i="0" u="none" strike="noStrike" cap="none" normalizeH="0" baseline="0" dirty="0">
                <a:ln>
                  <a:noFill/>
                </a:ln>
                <a:solidFill>
                  <a:srgbClr val="F6CC41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高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rgbClr val="F6CC41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收入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891213" y="3478213"/>
            <a:ext cx="4905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0" i="0" u="none" strike="noStrike" cap="none" normalizeH="0" baseline="0">
                <a:ln>
                  <a:noFill/>
                </a:ln>
                <a:solidFill>
                  <a:srgbClr val="7CC1BB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高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7"/>
          <p:cNvSpPr>
            <a:spLocks noChangeArrowheads="1"/>
          </p:cNvSpPr>
          <p:nvPr/>
        </p:nvSpPr>
        <p:spPr bwMode="auto">
          <a:xfrm>
            <a:off x="6208713" y="3478213"/>
            <a:ext cx="4905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0" i="0" u="none" strike="noStrike" cap="none" normalizeH="0" baseline="0" dirty="0">
                <a:ln>
                  <a:noFill/>
                </a:ln>
                <a:solidFill>
                  <a:srgbClr val="7CC1BB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智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8"/>
          <p:cNvSpPr>
            <a:spLocks noChangeArrowheads="1"/>
          </p:cNvSpPr>
          <p:nvPr/>
        </p:nvSpPr>
        <p:spPr bwMode="auto">
          <a:xfrm>
            <a:off x="6524625" y="3478213"/>
            <a:ext cx="4905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0" i="0" u="none" strike="noStrike" cap="none" normalizeH="0" baseline="0">
                <a:ln>
                  <a:noFill/>
                </a:ln>
                <a:solidFill>
                  <a:srgbClr val="7CC1BB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商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9"/>
          <p:cNvSpPr>
            <a:spLocks noChangeArrowheads="1"/>
          </p:cNvSpPr>
          <p:nvPr/>
        </p:nvSpPr>
        <p:spPr bwMode="auto">
          <a:xfrm>
            <a:off x="5018583" y="4899025"/>
            <a:ext cx="200054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0" i="0" u="none" strike="noStrike" cap="none" normalizeH="0" baseline="0" dirty="0">
                <a:ln>
                  <a:noFill/>
                </a:ln>
                <a:solidFill>
                  <a:srgbClr val="F3A289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现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rgbClr val="F3A289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代都市女性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15"/>
          <p:cNvSpPr>
            <a:spLocks noChangeArrowheads="1"/>
          </p:cNvSpPr>
          <p:nvPr/>
        </p:nvSpPr>
        <p:spPr bwMode="auto">
          <a:xfrm>
            <a:off x="9594850" y="1427163"/>
            <a:ext cx="1111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0" i="0" u="none" strike="noStrike" cap="none" normalizeH="0" baseline="0" dirty="0">
                <a:ln>
                  <a:noFill/>
                </a:ln>
                <a:solidFill>
                  <a:srgbClr val="DB4543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高</a:t>
            </a: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rgbClr val="DB4543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学历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18563" y="903288"/>
            <a:ext cx="1227137" cy="541338"/>
            <a:chOff x="8818563" y="903288"/>
            <a:chExt cx="1227137" cy="541338"/>
          </a:xfrm>
        </p:grpSpPr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8826500" y="909638"/>
              <a:ext cx="527050" cy="528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8818563" y="903288"/>
              <a:ext cx="541338" cy="541338"/>
            </a:xfrm>
            <a:custGeom>
              <a:avLst/>
              <a:gdLst>
                <a:gd name="T0" fmla="*/ 297 w 301"/>
                <a:gd name="T1" fmla="*/ 150 h 301"/>
                <a:gd name="T2" fmla="*/ 293 w 301"/>
                <a:gd name="T3" fmla="*/ 150 h 301"/>
                <a:gd name="T4" fmla="*/ 251 w 301"/>
                <a:gd name="T5" fmla="*/ 251 h 301"/>
                <a:gd name="T6" fmla="*/ 151 w 301"/>
                <a:gd name="T7" fmla="*/ 293 h 301"/>
                <a:gd name="T8" fmla="*/ 50 w 301"/>
                <a:gd name="T9" fmla="*/ 251 h 301"/>
                <a:gd name="T10" fmla="*/ 8 w 301"/>
                <a:gd name="T11" fmla="*/ 150 h 301"/>
                <a:gd name="T12" fmla="*/ 50 w 301"/>
                <a:gd name="T13" fmla="*/ 50 h 301"/>
                <a:gd name="T14" fmla="*/ 151 w 301"/>
                <a:gd name="T15" fmla="*/ 8 h 301"/>
                <a:gd name="T16" fmla="*/ 251 w 301"/>
                <a:gd name="T17" fmla="*/ 50 h 301"/>
                <a:gd name="T18" fmla="*/ 293 w 301"/>
                <a:gd name="T19" fmla="*/ 150 h 301"/>
                <a:gd name="T20" fmla="*/ 297 w 301"/>
                <a:gd name="T21" fmla="*/ 150 h 301"/>
                <a:gd name="T22" fmla="*/ 301 w 301"/>
                <a:gd name="T23" fmla="*/ 150 h 301"/>
                <a:gd name="T24" fmla="*/ 151 w 301"/>
                <a:gd name="T25" fmla="*/ 0 h 301"/>
                <a:gd name="T26" fmla="*/ 0 w 301"/>
                <a:gd name="T27" fmla="*/ 150 h 301"/>
                <a:gd name="T28" fmla="*/ 151 w 301"/>
                <a:gd name="T29" fmla="*/ 301 h 301"/>
                <a:gd name="T30" fmla="*/ 301 w 301"/>
                <a:gd name="T31" fmla="*/ 150 h 301"/>
                <a:gd name="T32" fmla="*/ 297 w 301"/>
                <a:gd name="T33" fmla="*/ 15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301">
                  <a:moveTo>
                    <a:pt x="297" y="150"/>
                  </a:moveTo>
                  <a:cubicBezTo>
                    <a:pt x="293" y="150"/>
                    <a:pt x="293" y="150"/>
                    <a:pt x="293" y="150"/>
                  </a:cubicBezTo>
                  <a:cubicBezTo>
                    <a:pt x="293" y="190"/>
                    <a:pt x="277" y="225"/>
                    <a:pt x="251" y="251"/>
                  </a:cubicBezTo>
                  <a:cubicBezTo>
                    <a:pt x="225" y="277"/>
                    <a:pt x="190" y="293"/>
                    <a:pt x="151" y="293"/>
                  </a:cubicBezTo>
                  <a:cubicBezTo>
                    <a:pt x="111" y="293"/>
                    <a:pt x="76" y="277"/>
                    <a:pt x="50" y="251"/>
                  </a:cubicBezTo>
                  <a:cubicBezTo>
                    <a:pt x="24" y="225"/>
                    <a:pt x="8" y="190"/>
                    <a:pt x="8" y="150"/>
                  </a:cubicBezTo>
                  <a:cubicBezTo>
                    <a:pt x="8" y="111"/>
                    <a:pt x="24" y="76"/>
                    <a:pt x="50" y="50"/>
                  </a:cubicBezTo>
                  <a:cubicBezTo>
                    <a:pt x="76" y="24"/>
                    <a:pt x="111" y="8"/>
                    <a:pt x="151" y="8"/>
                  </a:cubicBezTo>
                  <a:cubicBezTo>
                    <a:pt x="190" y="8"/>
                    <a:pt x="225" y="24"/>
                    <a:pt x="251" y="50"/>
                  </a:cubicBezTo>
                  <a:cubicBezTo>
                    <a:pt x="277" y="76"/>
                    <a:pt x="293" y="111"/>
                    <a:pt x="293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301" y="150"/>
                    <a:pt x="301" y="150"/>
                    <a:pt x="301" y="150"/>
                  </a:cubicBezTo>
                  <a:cubicBezTo>
                    <a:pt x="301" y="67"/>
                    <a:pt x="234" y="0"/>
                    <a:pt x="151" y="0"/>
                  </a:cubicBezTo>
                  <a:cubicBezTo>
                    <a:pt x="68" y="0"/>
                    <a:pt x="0" y="67"/>
                    <a:pt x="0" y="150"/>
                  </a:cubicBezTo>
                  <a:cubicBezTo>
                    <a:pt x="0" y="233"/>
                    <a:pt x="68" y="301"/>
                    <a:pt x="151" y="301"/>
                  </a:cubicBezTo>
                  <a:cubicBezTo>
                    <a:pt x="234" y="301"/>
                    <a:pt x="301" y="233"/>
                    <a:pt x="301" y="150"/>
                  </a:cubicBezTo>
                  <a:lnTo>
                    <a:pt x="297" y="150"/>
                  </a:lnTo>
                  <a:close/>
                </a:path>
              </a:pathLst>
            </a:custGeom>
            <a:solidFill>
              <a:srgbClr val="D0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/>
            <p:cNvSpPr>
              <a:spLocks noEditPoints="1"/>
            </p:cNvSpPr>
            <p:nvPr/>
          </p:nvSpPr>
          <p:spPr bwMode="auto">
            <a:xfrm>
              <a:off x="8904288" y="1023938"/>
              <a:ext cx="387350" cy="330200"/>
            </a:xfrm>
            <a:custGeom>
              <a:avLst/>
              <a:gdLst>
                <a:gd name="T0" fmla="*/ 49 w 215"/>
                <a:gd name="T1" fmla="*/ 104 h 184"/>
                <a:gd name="T2" fmla="*/ 49 w 215"/>
                <a:gd name="T3" fmla="*/ 134 h 184"/>
                <a:gd name="T4" fmla="*/ 111 w 215"/>
                <a:gd name="T5" fmla="*/ 162 h 184"/>
                <a:gd name="T6" fmla="*/ 173 w 215"/>
                <a:gd name="T7" fmla="*/ 134 h 184"/>
                <a:gd name="T8" fmla="*/ 173 w 215"/>
                <a:gd name="T9" fmla="*/ 101 h 184"/>
                <a:gd name="T10" fmla="*/ 119 w 215"/>
                <a:gd name="T11" fmla="*/ 132 h 184"/>
                <a:gd name="T12" fmla="*/ 107 w 215"/>
                <a:gd name="T13" fmla="*/ 133 h 184"/>
                <a:gd name="T14" fmla="*/ 49 w 215"/>
                <a:gd name="T15" fmla="*/ 104 h 184"/>
                <a:gd name="T16" fmla="*/ 112 w 215"/>
                <a:gd name="T17" fmla="*/ 67 h 184"/>
                <a:gd name="T18" fmla="*/ 95 w 215"/>
                <a:gd name="T19" fmla="*/ 63 h 184"/>
                <a:gd name="T20" fmla="*/ 31 w 215"/>
                <a:gd name="T21" fmla="*/ 85 h 184"/>
                <a:gd name="T22" fmla="*/ 107 w 215"/>
                <a:gd name="T23" fmla="*/ 124 h 184"/>
                <a:gd name="T24" fmla="*/ 120 w 215"/>
                <a:gd name="T25" fmla="*/ 123 h 184"/>
                <a:gd name="T26" fmla="*/ 209 w 215"/>
                <a:gd name="T27" fmla="*/ 71 h 184"/>
                <a:gd name="T28" fmla="*/ 215 w 215"/>
                <a:gd name="T29" fmla="*/ 60 h 184"/>
                <a:gd name="T30" fmla="*/ 208 w 215"/>
                <a:gd name="T31" fmla="*/ 48 h 184"/>
                <a:gd name="T32" fmla="*/ 116 w 215"/>
                <a:gd name="T33" fmla="*/ 2 h 184"/>
                <a:gd name="T34" fmla="*/ 103 w 215"/>
                <a:gd name="T35" fmla="*/ 3 h 184"/>
                <a:gd name="T36" fmla="*/ 14 w 215"/>
                <a:gd name="T37" fmla="*/ 55 h 184"/>
                <a:gd name="T38" fmla="*/ 8 w 215"/>
                <a:gd name="T39" fmla="*/ 66 h 184"/>
                <a:gd name="T40" fmla="*/ 15 w 215"/>
                <a:gd name="T41" fmla="*/ 77 h 184"/>
                <a:gd name="T42" fmla="*/ 15 w 215"/>
                <a:gd name="T43" fmla="*/ 124 h 184"/>
                <a:gd name="T44" fmla="*/ 7 w 215"/>
                <a:gd name="T45" fmla="*/ 136 h 184"/>
                <a:gd name="T46" fmla="*/ 12 w 215"/>
                <a:gd name="T47" fmla="*/ 145 h 184"/>
                <a:gd name="T48" fmla="*/ 4 w 215"/>
                <a:gd name="T49" fmla="*/ 159 h 184"/>
                <a:gd name="T50" fmla="*/ 0 w 215"/>
                <a:gd name="T51" fmla="*/ 170 h 184"/>
                <a:gd name="T52" fmla="*/ 5 w 215"/>
                <a:gd name="T53" fmla="*/ 180 h 184"/>
                <a:gd name="T54" fmla="*/ 7 w 215"/>
                <a:gd name="T55" fmla="*/ 181 h 184"/>
                <a:gd name="T56" fmla="*/ 18 w 215"/>
                <a:gd name="T57" fmla="*/ 183 h 184"/>
                <a:gd name="T58" fmla="*/ 26 w 215"/>
                <a:gd name="T59" fmla="*/ 177 h 184"/>
                <a:gd name="T60" fmla="*/ 27 w 215"/>
                <a:gd name="T61" fmla="*/ 144 h 184"/>
                <a:gd name="T62" fmla="*/ 31 w 215"/>
                <a:gd name="T63" fmla="*/ 136 h 184"/>
                <a:gd name="T64" fmla="*/ 23 w 215"/>
                <a:gd name="T65" fmla="*/ 124 h 184"/>
                <a:gd name="T66" fmla="*/ 23 w 215"/>
                <a:gd name="T67" fmla="*/ 80 h 184"/>
                <a:gd name="T68" fmla="*/ 93 w 215"/>
                <a:gd name="T69" fmla="*/ 56 h 184"/>
                <a:gd name="T70" fmla="*/ 96 w 215"/>
                <a:gd name="T71" fmla="*/ 50 h 184"/>
                <a:gd name="T72" fmla="*/ 111 w 215"/>
                <a:gd name="T73" fmla="*/ 60 h 184"/>
                <a:gd name="T74" fmla="*/ 127 w 215"/>
                <a:gd name="T75" fmla="*/ 52 h 184"/>
                <a:gd name="T76" fmla="*/ 126 w 215"/>
                <a:gd name="T77" fmla="*/ 49 h 184"/>
                <a:gd name="T78" fmla="*/ 130 w 215"/>
                <a:gd name="T79" fmla="*/ 58 h 184"/>
                <a:gd name="T80" fmla="*/ 112 w 215"/>
                <a:gd name="T81" fmla="*/ 6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" h="184">
                  <a:moveTo>
                    <a:pt x="49" y="104"/>
                  </a:moveTo>
                  <a:cubicBezTo>
                    <a:pt x="49" y="134"/>
                    <a:pt x="49" y="134"/>
                    <a:pt x="49" y="134"/>
                  </a:cubicBezTo>
                  <a:cubicBezTo>
                    <a:pt x="49" y="134"/>
                    <a:pt x="75" y="162"/>
                    <a:pt x="111" y="162"/>
                  </a:cubicBezTo>
                  <a:cubicBezTo>
                    <a:pt x="156" y="162"/>
                    <a:pt x="173" y="134"/>
                    <a:pt x="173" y="134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5" y="134"/>
                    <a:pt x="111" y="135"/>
                    <a:pt x="107" y="133"/>
                  </a:cubicBezTo>
                  <a:lnTo>
                    <a:pt x="49" y="104"/>
                  </a:lnTo>
                  <a:close/>
                  <a:moveTo>
                    <a:pt x="112" y="67"/>
                  </a:moveTo>
                  <a:cubicBezTo>
                    <a:pt x="105" y="67"/>
                    <a:pt x="99" y="66"/>
                    <a:pt x="95" y="63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1" y="125"/>
                    <a:pt x="116" y="125"/>
                    <a:pt x="120" y="123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13" y="69"/>
                    <a:pt x="215" y="64"/>
                    <a:pt x="215" y="60"/>
                  </a:cubicBezTo>
                  <a:cubicBezTo>
                    <a:pt x="215" y="55"/>
                    <a:pt x="212" y="51"/>
                    <a:pt x="208" y="48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2" y="0"/>
                    <a:pt x="107" y="1"/>
                    <a:pt x="103" y="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7"/>
                    <a:pt x="8" y="61"/>
                    <a:pt x="8" y="66"/>
                  </a:cubicBezTo>
                  <a:cubicBezTo>
                    <a:pt x="8" y="71"/>
                    <a:pt x="11" y="75"/>
                    <a:pt x="15" y="77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0" y="126"/>
                    <a:pt x="7" y="130"/>
                    <a:pt x="7" y="136"/>
                  </a:cubicBezTo>
                  <a:cubicBezTo>
                    <a:pt x="7" y="139"/>
                    <a:pt x="9" y="143"/>
                    <a:pt x="12" y="145"/>
                  </a:cubicBezTo>
                  <a:cubicBezTo>
                    <a:pt x="11" y="151"/>
                    <a:pt x="8" y="156"/>
                    <a:pt x="4" y="159"/>
                  </a:cubicBezTo>
                  <a:cubicBezTo>
                    <a:pt x="1" y="162"/>
                    <a:pt x="0" y="166"/>
                    <a:pt x="0" y="170"/>
                  </a:cubicBezTo>
                  <a:cubicBezTo>
                    <a:pt x="0" y="174"/>
                    <a:pt x="2" y="177"/>
                    <a:pt x="5" y="180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10" y="183"/>
                    <a:pt x="14" y="184"/>
                    <a:pt x="18" y="183"/>
                  </a:cubicBezTo>
                  <a:cubicBezTo>
                    <a:pt x="21" y="182"/>
                    <a:pt x="24" y="180"/>
                    <a:pt x="26" y="177"/>
                  </a:cubicBezTo>
                  <a:cubicBezTo>
                    <a:pt x="32" y="165"/>
                    <a:pt x="29" y="151"/>
                    <a:pt x="27" y="144"/>
                  </a:cubicBezTo>
                  <a:cubicBezTo>
                    <a:pt x="29" y="142"/>
                    <a:pt x="31" y="139"/>
                    <a:pt x="31" y="136"/>
                  </a:cubicBezTo>
                  <a:cubicBezTo>
                    <a:pt x="31" y="131"/>
                    <a:pt x="27" y="126"/>
                    <a:pt x="23" y="124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53"/>
                    <a:pt x="96" y="50"/>
                    <a:pt x="96" y="50"/>
                  </a:cubicBezTo>
                  <a:cubicBezTo>
                    <a:pt x="96" y="51"/>
                    <a:pt x="97" y="60"/>
                    <a:pt x="111" y="60"/>
                  </a:cubicBezTo>
                  <a:cubicBezTo>
                    <a:pt x="120" y="60"/>
                    <a:pt x="127" y="58"/>
                    <a:pt x="127" y="52"/>
                  </a:cubicBezTo>
                  <a:cubicBezTo>
                    <a:pt x="127" y="51"/>
                    <a:pt x="127" y="50"/>
                    <a:pt x="126" y="49"/>
                  </a:cubicBezTo>
                  <a:cubicBezTo>
                    <a:pt x="129" y="52"/>
                    <a:pt x="130" y="55"/>
                    <a:pt x="130" y="58"/>
                  </a:cubicBezTo>
                  <a:cubicBezTo>
                    <a:pt x="130" y="64"/>
                    <a:pt x="122" y="67"/>
                    <a:pt x="112" y="67"/>
                  </a:cubicBez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9947275" y="1317625"/>
              <a:ext cx="98425" cy="100013"/>
            </a:xfrm>
            <a:prstGeom prst="ellipse">
              <a:avLst/>
            </a:prstGeom>
            <a:solidFill>
              <a:srgbClr val="D0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9353550" y="1157288"/>
              <a:ext cx="649288" cy="214313"/>
            </a:xfrm>
            <a:custGeom>
              <a:avLst/>
              <a:gdLst>
                <a:gd name="T0" fmla="*/ 409 w 409"/>
                <a:gd name="T1" fmla="*/ 130 h 135"/>
                <a:gd name="T2" fmla="*/ 332 w 409"/>
                <a:gd name="T3" fmla="*/ 0 h 135"/>
                <a:gd name="T4" fmla="*/ 0 w 409"/>
                <a:gd name="T5" fmla="*/ 0 h 135"/>
                <a:gd name="T6" fmla="*/ 0 w 409"/>
                <a:gd name="T7" fmla="*/ 9 h 135"/>
                <a:gd name="T8" fmla="*/ 326 w 409"/>
                <a:gd name="T9" fmla="*/ 9 h 135"/>
                <a:gd name="T10" fmla="*/ 401 w 409"/>
                <a:gd name="T11" fmla="*/ 135 h 135"/>
                <a:gd name="T12" fmla="*/ 409 w 409"/>
                <a:gd name="T13" fmla="*/ 130 h 135"/>
                <a:gd name="T14" fmla="*/ 409 w 409"/>
                <a:gd name="T15" fmla="*/ 1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35">
                  <a:moveTo>
                    <a:pt x="409" y="130"/>
                  </a:moveTo>
                  <a:lnTo>
                    <a:pt x="33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26" y="9"/>
                  </a:lnTo>
                  <a:lnTo>
                    <a:pt x="401" y="13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D0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64275" y="2443163"/>
            <a:ext cx="1704976" cy="952500"/>
            <a:chOff x="6264275" y="2443163"/>
            <a:chExt cx="1704976" cy="952500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158038" y="2449513"/>
              <a:ext cx="803275" cy="803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151688" y="2443163"/>
              <a:ext cx="817563" cy="817563"/>
            </a:xfrm>
            <a:custGeom>
              <a:avLst/>
              <a:gdLst>
                <a:gd name="T0" fmla="*/ 450 w 454"/>
                <a:gd name="T1" fmla="*/ 227 h 454"/>
                <a:gd name="T2" fmla="*/ 446 w 454"/>
                <a:gd name="T3" fmla="*/ 227 h 454"/>
                <a:gd name="T4" fmla="*/ 382 w 454"/>
                <a:gd name="T5" fmla="*/ 382 h 454"/>
                <a:gd name="T6" fmla="*/ 227 w 454"/>
                <a:gd name="T7" fmla="*/ 446 h 454"/>
                <a:gd name="T8" fmla="*/ 72 w 454"/>
                <a:gd name="T9" fmla="*/ 382 h 454"/>
                <a:gd name="T10" fmla="*/ 8 w 454"/>
                <a:gd name="T11" fmla="*/ 227 h 454"/>
                <a:gd name="T12" fmla="*/ 72 w 454"/>
                <a:gd name="T13" fmla="*/ 72 h 454"/>
                <a:gd name="T14" fmla="*/ 227 w 454"/>
                <a:gd name="T15" fmla="*/ 8 h 454"/>
                <a:gd name="T16" fmla="*/ 382 w 454"/>
                <a:gd name="T17" fmla="*/ 72 h 454"/>
                <a:gd name="T18" fmla="*/ 446 w 454"/>
                <a:gd name="T19" fmla="*/ 227 h 454"/>
                <a:gd name="T20" fmla="*/ 450 w 454"/>
                <a:gd name="T21" fmla="*/ 227 h 454"/>
                <a:gd name="T22" fmla="*/ 454 w 454"/>
                <a:gd name="T23" fmla="*/ 227 h 454"/>
                <a:gd name="T24" fmla="*/ 227 w 454"/>
                <a:gd name="T25" fmla="*/ 0 h 454"/>
                <a:gd name="T26" fmla="*/ 0 w 454"/>
                <a:gd name="T27" fmla="*/ 227 h 454"/>
                <a:gd name="T28" fmla="*/ 227 w 454"/>
                <a:gd name="T29" fmla="*/ 454 h 454"/>
                <a:gd name="T30" fmla="*/ 454 w 454"/>
                <a:gd name="T31" fmla="*/ 227 h 454"/>
                <a:gd name="T32" fmla="*/ 450 w 454"/>
                <a:gd name="T33" fmla="*/ 22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4" h="454">
                  <a:moveTo>
                    <a:pt x="450" y="227"/>
                  </a:moveTo>
                  <a:cubicBezTo>
                    <a:pt x="446" y="227"/>
                    <a:pt x="446" y="227"/>
                    <a:pt x="446" y="227"/>
                  </a:cubicBezTo>
                  <a:cubicBezTo>
                    <a:pt x="446" y="288"/>
                    <a:pt x="421" y="342"/>
                    <a:pt x="382" y="382"/>
                  </a:cubicBezTo>
                  <a:cubicBezTo>
                    <a:pt x="342" y="422"/>
                    <a:pt x="287" y="446"/>
                    <a:pt x="227" y="446"/>
                  </a:cubicBezTo>
                  <a:cubicBezTo>
                    <a:pt x="166" y="446"/>
                    <a:pt x="111" y="422"/>
                    <a:pt x="72" y="382"/>
                  </a:cubicBezTo>
                  <a:cubicBezTo>
                    <a:pt x="32" y="342"/>
                    <a:pt x="8" y="288"/>
                    <a:pt x="8" y="227"/>
                  </a:cubicBezTo>
                  <a:cubicBezTo>
                    <a:pt x="8" y="167"/>
                    <a:pt x="32" y="112"/>
                    <a:pt x="72" y="72"/>
                  </a:cubicBezTo>
                  <a:cubicBezTo>
                    <a:pt x="111" y="33"/>
                    <a:pt x="166" y="8"/>
                    <a:pt x="227" y="8"/>
                  </a:cubicBezTo>
                  <a:cubicBezTo>
                    <a:pt x="287" y="8"/>
                    <a:pt x="342" y="33"/>
                    <a:pt x="382" y="72"/>
                  </a:cubicBezTo>
                  <a:cubicBezTo>
                    <a:pt x="421" y="112"/>
                    <a:pt x="446" y="167"/>
                    <a:pt x="446" y="227"/>
                  </a:cubicBezTo>
                  <a:cubicBezTo>
                    <a:pt x="450" y="227"/>
                    <a:pt x="450" y="227"/>
                    <a:pt x="450" y="227"/>
                  </a:cubicBezTo>
                  <a:cubicBezTo>
                    <a:pt x="454" y="227"/>
                    <a:pt x="454" y="227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ubicBezTo>
                    <a:pt x="101" y="0"/>
                    <a:pt x="0" y="102"/>
                    <a:pt x="0" y="227"/>
                  </a:cubicBezTo>
                  <a:cubicBezTo>
                    <a:pt x="0" y="352"/>
                    <a:pt x="101" y="454"/>
                    <a:pt x="227" y="454"/>
                  </a:cubicBezTo>
                  <a:cubicBezTo>
                    <a:pt x="352" y="454"/>
                    <a:pt x="454" y="352"/>
                    <a:pt x="454" y="227"/>
                  </a:cubicBezTo>
                  <a:lnTo>
                    <a:pt x="450" y="227"/>
                  </a:lnTo>
                  <a:close/>
                </a:path>
              </a:pathLst>
            </a:custGeom>
            <a:solidFill>
              <a:srgbClr val="7CC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310438" y="2673350"/>
              <a:ext cx="139700" cy="392113"/>
            </a:xfrm>
            <a:custGeom>
              <a:avLst/>
              <a:gdLst>
                <a:gd name="T0" fmla="*/ 29 w 78"/>
                <a:gd name="T1" fmla="*/ 218 h 218"/>
                <a:gd name="T2" fmla="*/ 25 w 78"/>
                <a:gd name="T3" fmla="*/ 217 h 218"/>
                <a:gd name="T4" fmla="*/ 23 w 78"/>
                <a:gd name="T5" fmla="*/ 212 h 218"/>
                <a:gd name="T6" fmla="*/ 1 w 78"/>
                <a:gd name="T7" fmla="*/ 15 h 218"/>
                <a:gd name="T8" fmla="*/ 2 w 78"/>
                <a:gd name="T9" fmla="*/ 10 h 218"/>
                <a:gd name="T10" fmla="*/ 6 w 78"/>
                <a:gd name="T11" fmla="*/ 7 h 218"/>
                <a:gd name="T12" fmla="*/ 49 w 78"/>
                <a:gd name="T13" fmla="*/ 1 h 218"/>
                <a:gd name="T14" fmla="*/ 53 w 78"/>
                <a:gd name="T15" fmla="*/ 2 h 218"/>
                <a:gd name="T16" fmla="*/ 56 w 78"/>
                <a:gd name="T17" fmla="*/ 6 h 218"/>
                <a:gd name="T18" fmla="*/ 77 w 78"/>
                <a:gd name="T19" fmla="*/ 204 h 218"/>
                <a:gd name="T20" fmla="*/ 72 w 78"/>
                <a:gd name="T21" fmla="*/ 211 h 218"/>
                <a:gd name="T22" fmla="*/ 29 w 78"/>
                <a:gd name="T2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218">
                  <a:moveTo>
                    <a:pt x="29" y="218"/>
                  </a:moveTo>
                  <a:cubicBezTo>
                    <a:pt x="27" y="218"/>
                    <a:pt x="26" y="218"/>
                    <a:pt x="25" y="217"/>
                  </a:cubicBezTo>
                  <a:cubicBezTo>
                    <a:pt x="24" y="215"/>
                    <a:pt x="23" y="214"/>
                    <a:pt x="23" y="2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3"/>
                    <a:pt x="1" y="11"/>
                    <a:pt x="2" y="10"/>
                  </a:cubicBezTo>
                  <a:cubicBezTo>
                    <a:pt x="3" y="9"/>
                    <a:pt x="4" y="8"/>
                    <a:pt x="6" y="7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1" y="0"/>
                    <a:pt x="52" y="1"/>
                    <a:pt x="53" y="2"/>
                  </a:cubicBezTo>
                  <a:cubicBezTo>
                    <a:pt x="55" y="3"/>
                    <a:pt x="55" y="4"/>
                    <a:pt x="56" y="6"/>
                  </a:cubicBezTo>
                  <a:cubicBezTo>
                    <a:pt x="77" y="204"/>
                    <a:pt x="77" y="204"/>
                    <a:pt x="77" y="204"/>
                  </a:cubicBezTo>
                  <a:cubicBezTo>
                    <a:pt x="78" y="208"/>
                    <a:pt x="76" y="210"/>
                    <a:pt x="72" y="211"/>
                  </a:cubicBezTo>
                  <a:lnTo>
                    <a:pt x="29" y="218"/>
                  </a:lnTo>
                  <a:close/>
                </a:path>
              </a:pathLst>
            </a:custGeom>
            <a:solidFill>
              <a:srgbClr val="7CC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7489825" y="2676525"/>
              <a:ext cx="350838" cy="387350"/>
            </a:xfrm>
            <a:custGeom>
              <a:avLst/>
              <a:gdLst>
                <a:gd name="T0" fmla="*/ 165 w 195"/>
                <a:gd name="T1" fmla="*/ 201 h 215"/>
                <a:gd name="T2" fmla="*/ 161 w 195"/>
                <a:gd name="T3" fmla="*/ 197 h 215"/>
                <a:gd name="T4" fmla="*/ 156 w 195"/>
                <a:gd name="T5" fmla="*/ 196 h 215"/>
                <a:gd name="T6" fmla="*/ 5 w 195"/>
                <a:gd name="T7" fmla="*/ 215 h 215"/>
                <a:gd name="T8" fmla="*/ 1 w 195"/>
                <a:gd name="T9" fmla="*/ 213 h 215"/>
                <a:gd name="T10" fmla="*/ 0 w 195"/>
                <a:gd name="T11" fmla="*/ 209 h 215"/>
                <a:gd name="T12" fmla="*/ 12 w 195"/>
                <a:gd name="T13" fmla="*/ 33 h 215"/>
                <a:gd name="T14" fmla="*/ 12 w 195"/>
                <a:gd name="T15" fmla="*/ 29 h 215"/>
                <a:gd name="T16" fmla="*/ 12 w 195"/>
                <a:gd name="T17" fmla="*/ 27 h 215"/>
                <a:gd name="T18" fmla="*/ 13 w 195"/>
                <a:gd name="T19" fmla="*/ 20 h 215"/>
                <a:gd name="T20" fmla="*/ 13 w 195"/>
                <a:gd name="T21" fmla="*/ 6 h 215"/>
                <a:gd name="T22" fmla="*/ 19 w 195"/>
                <a:gd name="T23" fmla="*/ 0 h 215"/>
                <a:gd name="T24" fmla="*/ 180 w 195"/>
                <a:gd name="T25" fmla="*/ 10 h 215"/>
                <a:gd name="T26" fmla="*/ 183 w 195"/>
                <a:gd name="T27" fmla="*/ 12 h 215"/>
                <a:gd name="T28" fmla="*/ 185 w 195"/>
                <a:gd name="T29" fmla="*/ 17 h 215"/>
                <a:gd name="T30" fmla="*/ 175 w 195"/>
                <a:gd name="T31" fmla="*/ 119 h 215"/>
                <a:gd name="T32" fmla="*/ 169 w 195"/>
                <a:gd name="T33" fmla="*/ 125 h 215"/>
                <a:gd name="T34" fmla="*/ 161 w 195"/>
                <a:gd name="T35" fmla="*/ 124 h 215"/>
                <a:gd name="T36" fmla="*/ 158 w 195"/>
                <a:gd name="T37" fmla="*/ 127 h 215"/>
                <a:gd name="T38" fmla="*/ 162 w 195"/>
                <a:gd name="T39" fmla="*/ 130 h 215"/>
                <a:gd name="T40" fmla="*/ 164 w 195"/>
                <a:gd name="T41" fmla="*/ 131 h 215"/>
                <a:gd name="T42" fmla="*/ 164 w 195"/>
                <a:gd name="T43" fmla="*/ 133 h 215"/>
                <a:gd name="T44" fmla="*/ 165 w 195"/>
                <a:gd name="T45" fmla="*/ 137 h 215"/>
                <a:gd name="T46" fmla="*/ 168 w 195"/>
                <a:gd name="T47" fmla="*/ 142 h 215"/>
                <a:gd name="T48" fmla="*/ 194 w 195"/>
                <a:gd name="T49" fmla="*/ 182 h 215"/>
                <a:gd name="T50" fmla="*/ 195 w 195"/>
                <a:gd name="T51" fmla="*/ 187 h 215"/>
                <a:gd name="T52" fmla="*/ 193 w 195"/>
                <a:gd name="T53" fmla="*/ 191 h 215"/>
                <a:gd name="T54" fmla="*/ 175 w 195"/>
                <a:gd name="T55" fmla="*/ 207 h 215"/>
                <a:gd name="T56" fmla="*/ 172 w 195"/>
                <a:gd name="T57" fmla="*/ 208 h 215"/>
                <a:gd name="T58" fmla="*/ 168 w 195"/>
                <a:gd name="T59" fmla="*/ 205 h 215"/>
                <a:gd name="T60" fmla="*/ 165 w 195"/>
                <a:gd name="T61" fmla="*/ 201 h 215"/>
                <a:gd name="T62" fmla="*/ 116 w 195"/>
                <a:gd name="T63" fmla="*/ 136 h 215"/>
                <a:gd name="T64" fmla="*/ 119 w 195"/>
                <a:gd name="T65" fmla="*/ 130 h 215"/>
                <a:gd name="T66" fmla="*/ 110 w 195"/>
                <a:gd name="T67" fmla="*/ 116 h 215"/>
                <a:gd name="T68" fmla="*/ 109 w 195"/>
                <a:gd name="T69" fmla="*/ 111 h 215"/>
                <a:gd name="T70" fmla="*/ 111 w 195"/>
                <a:gd name="T71" fmla="*/ 107 h 215"/>
                <a:gd name="T72" fmla="*/ 128 w 195"/>
                <a:gd name="T73" fmla="*/ 91 h 215"/>
                <a:gd name="T74" fmla="*/ 132 w 195"/>
                <a:gd name="T75" fmla="*/ 90 h 215"/>
                <a:gd name="T76" fmla="*/ 136 w 195"/>
                <a:gd name="T77" fmla="*/ 92 h 215"/>
                <a:gd name="T78" fmla="*/ 140 w 195"/>
                <a:gd name="T79" fmla="*/ 99 h 215"/>
                <a:gd name="T80" fmla="*/ 143 w 195"/>
                <a:gd name="T81" fmla="*/ 101 h 215"/>
                <a:gd name="T82" fmla="*/ 144 w 195"/>
                <a:gd name="T83" fmla="*/ 98 h 215"/>
                <a:gd name="T84" fmla="*/ 148 w 195"/>
                <a:gd name="T85" fmla="*/ 54 h 215"/>
                <a:gd name="T86" fmla="*/ 143 w 195"/>
                <a:gd name="T87" fmla="*/ 47 h 215"/>
                <a:gd name="T88" fmla="*/ 72 w 195"/>
                <a:gd name="T89" fmla="*/ 42 h 215"/>
                <a:gd name="T90" fmla="*/ 68 w 195"/>
                <a:gd name="T91" fmla="*/ 44 h 215"/>
                <a:gd name="T92" fmla="*/ 66 w 195"/>
                <a:gd name="T93" fmla="*/ 48 h 215"/>
                <a:gd name="T94" fmla="*/ 60 w 195"/>
                <a:gd name="T95" fmla="*/ 136 h 215"/>
                <a:gd name="T96" fmla="*/ 65 w 195"/>
                <a:gd name="T97" fmla="*/ 142 h 215"/>
                <a:gd name="T98" fmla="*/ 116 w 195"/>
                <a:gd name="T99" fmla="*/ 13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" h="215">
                  <a:moveTo>
                    <a:pt x="165" y="201"/>
                  </a:moveTo>
                  <a:cubicBezTo>
                    <a:pt x="164" y="199"/>
                    <a:pt x="162" y="198"/>
                    <a:pt x="161" y="197"/>
                  </a:cubicBezTo>
                  <a:cubicBezTo>
                    <a:pt x="159" y="196"/>
                    <a:pt x="157" y="196"/>
                    <a:pt x="156" y="196"/>
                  </a:cubicBezTo>
                  <a:cubicBezTo>
                    <a:pt x="5" y="215"/>
                    <a:pt x="5" y="215"/>
                    <a:pt x="5" y="215"/>
                  </a:cubicBezTo>
                  <a:cubicBezTo>
                    <a:pt x="4" y="215"/>
                    <a:pt x="2" y="214"/>
                    <a:pt x="1" y="213"/>
                  </a:cubicBezTo>
                  <a:cubicBezTo>
                    <a:pt x="0" y="212"/>
                    <a:pt x="0" y="210"/>
                    <a:pt x="0" y="20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5" y="0"/>
                    <a:pt x="19" y="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1" y="10"/>
                    <a:pt x="182" y="11"/>
                    <a:pt x="183" y="12"/>
                  </a:cubicBezTo>
                  <a:cubicBezTo>
                    <a:pt x="184" y="13"/>
                    <a:pt x="185" y="15"/>
                    <a:pt x="185" y="17"/>
                  </a:cubicBezTo>
                  <a:cubicBezTo>
                    <a:pt x="175" y="119"/>
                    <a:pt x="175" y="119"/>
                    <a:pt x="175" y="119"/>
                  </a:cubicBezTo>
                  <a:cubicBezTo>
                    <a:pt x="175" y="124"/>
                    <a:pt x="173" y="125"/>
                    <a:pt x="169" y="125"/>
                  </a:cubicBezTo>
                  <a:cubicBezTo>
                    <a:pt x="161" y="124"/>
                    <a:pt x="161" y="124"/>
                    <a:pt x="161" y="124"/>
                  </a:cubicBezTo>
                  <a:cubicBezTo>
                    <a:pt x="158" y="124"/>
                    <a:pt x="157" y="125"/>
                    <a:pt x="158" y="127"/>
                  </a:cubicBezTo>
                  <a:cubicBezTo>
                    <a:pt x="160" y="129"/>
                    <a:pt x="162" y="130"/>
                    <a:pt x="162" y="130"/>
                  </a:cubicBezTo>
                  <a:cubicBezTo>
                    <a:pt x="163" y="130"/>
                    <a:pt x="163" y="130"/>
                    <a:pt x="164" y="131"/>
                  </a:cubicBezTo>
                  <a:cubicBezTo>
                    <a:pt x="164" y="132"/>
                    <a:pt x="164" y="132"/>
                    <a:pt x="164" y="133"/>
                  </a:cubicBezTo>
                  <a:cubicBezTo>
                    <a:pt x="164" y="134"/>
                    <a:pt x="165" y="135"/>
                    <a:pt x="165" y="137"/>
                  </a:cubicBezTo>
                  <a:cubicBezTo>
                    <a:pt x="166" y="139"/>
                    <a:pt x="167" y="140"/>
                    <a:pt x="168" y="142"/>
                  </a:cubicBezTo>
                  <a:cubicBezTo>
                    <a:pt x="194" y="182"/>
                    <a:pt x="194" y="182"/>
                    <a:pt x="194" y="182"/>
                  </a:cubicBezTo>
                  <a:cubicBezTo>
                    <a:pt x="195" y="183"/>
                    <a:pt x="195" y="185"/>
                    <a:pt x="195" y="187"/>
                  </a:cubicBezTo>
                  <a:cubicBezTo>
                    <a:pt x="195" y="188"/>
                    <a:pt x="194" y="190"/>
                    <a:pt x="193" y="191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74" y="208"/>
                    <a:pt x="173" y="209"/>
                    <a:pt x="172" y="208"/>
                  </a:cubicBezTo>
                  <a:cubicBezTo>
                    <a:pt x="170" y="208"/>
                    <a:pt x="169" y="207"/>
                    <a:pt x="168" y="205"/>
                  </a:cubicBezTo>
                  <a:lnTo>
                    <a:pt x="165" y="201"/>
                  </a:lnTo>
                  <a:close/>
                  <a:moveTo>
                    <a:pt x="116" y="136"/>
                  </a:moveTo>
                  <a:cubicBezTo>
                    <a:pt x="120" y="135"/>
                    <a:pt x="121" y="133"/>
                    <a:pt x="119" y="130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09" y="114"/>
                    <a:pt x="108" y="113"/>
                    <a:pt x="109" y="111"/>
                  </a:cubicBezTo>
                  <a:cubicBezTo>
                    <a:pt x="109" y="109"/>
                    <a:pt x="110" y="108"/>
                    <a:pt x="111" y="107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9" y="90"/>
                    <a:pt x="131" y="89"/>
                    <a:pt x="132" y="90"/>
                  </a:cubicBezTo>
                  <a:cubicBezTo>
                    <a:pt x="134" y="90"/>
                    <a:pt x="135" y="91"/>
                    <a:pt x="136" y="92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1" y="101"/>
                    <a:pt x="142" y="101"/>
                    <a:pt x="143" y="101"/>
                  </a:cubicBezTo>
                  <a:cubicBezTo>
                    <a:pt x="143" y="101"/>
                    <a:pt x="144" y="100"/>
                    <a:pt x="144" y="9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9" y="49"/>
                    <a:pt x="147" y="47"/>
                    <a:pt x="143" y="47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0" y="42"/>
                    <a:pt x="69" y="43"/>
                    <a:pt x="68" y="44"/>
                  </a:cubicBezTo>
                  <a:cubicBezTo>
                    <a:pt x="66" y="45"/>
                    <a:pt x="66" y="47"/>
                    <a:pt x="66" y="48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60" y="141"/>
                    <a:pt x="62" y="142"/>
                    <a:pt x="65" y="142"/>
                  </a:cubicBezTo>
                  <a:lnTo>
                    <a:pt x="116" y="136"/>
                  </a:lnTo>
                  <a:close/>
                </a:path>
              </a:pathLst>
            </a:custGeom>
            <a:solidFill>
              <a:srgbClr val="7CC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6264275" y="3294063"/>
              <a:ext cx="98425" cy="101600"/>
            </a:xfrm>
            <a:prstGeom prst="ellipse">
              <a:avLst/>
            </a:prstGeom>
            <a:solidFill>
              <a:srgbClr val="7CC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6443663" y="2844800"/>
              <a:ext cx="714375" cy="14288"/>
            </a:xfrm>
            <a:prstGeom prst="rect">
              <a:avLst/>
            </a:prstGeom>
            <a:solidFill>
              <a:srgbClr val="7CC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6443663" y="2844800"/>
              <a:ext cx="714375" cy="14288"/>
            </a:xfrm>
            <a:custGeom>
              <a:avLst/>
              <a:gdLst>
                <a:gd name="T0" fmla="*/ 450 w 450"/>
                <a:gd name="T1" fmla="*/ 0 h 9"/>
                <a:gd name="T2" fmla="*/ 0 w 450"/>
                <a:gd name="T3" fmla="*/ 0 h 9"/>
                <a:gd name="T4" fmla="*/ 0 w 450"/>
                <a:gd name="T5" fmla="*/ 9 h 9"/>
                <a:gd name="T6" fmla="*/ 450 w 45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9">
                  <a:moveTo>
                    <a:pt x="45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45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6307138" y="2849563"/>
              <a:ext cx="144463" cy="477838"/>
            </a:xfrm>
            <a:custGeom>
              <a:avLst/>
              <a:gdLst>
                <a:gd name="T0" fmla="*/ 9 w 91"/>
                <a:gd name="T1" fmla="*/ 301 h 301"/>
                <a:gd name="T2" fmla="*/ 91 w 91"/>
                <a:gd name="T3" fmla="*/ 2 h 301"/>
                <a:gd name="T4" fmla="*/ 82 w 91"/>
                <a:gd name="T5" fmla="*/ 0 h 301"/>
                <a:gd name="T6" fmla="*/ 0 w 91"/>
                <a:gd name="T7" fmla="*/ 298 h 301"/>
                <a:gd name="T8" fmla="*/ 9 w 91"/>
                <a:gd name="T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01">
                  <a:moveTo>
                    <a:pt x="9" y="301"/>
                  </a:moveTo>
                  <a:lnTo>
                    <a:pt x="91" y="2"/>
                  </a:lnTo>
                  <a:lnTo>
                    <a:pt x="82" y="0"/>
                  </a:lnTo>
                  <a:lnTo>
                    <a:pt x="0" y="298"/>
                  </a:lnTo>
                  <a:lnTo>
                    <a:pt x="9" y="301"/>
                  </a:lnTo>
                  <a:close/>
                </a:path>
              </a:pathLst>
            </a:custGeom>
            <a:solidFill>
              <a:srgbClr val="7CC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6307138" y="2849563"/>
              <a:ext cx="144463" cy="477838"/>
            </a:xfrm>
            <a:custGeom>
              <a:avLst/>
              <a:gdLst>
                <a:gd name="T0" fmla="*/ 9 w 91"/>
                <a:gd name="T1" fmla="*/ 301 h 301"/>
                <a:gd name="T2" fmla="*/ 91 w 91"/>
                <a:gd name="T3" fmla="*/ 2 h 301"/>
                <a:gd name="T4" fmla="*/ 82 w 91"/>
                <a:gd name="T5" fmla="*/ 0 h 301"/>
                <a:gd name="T6" fmla="*/ 0 w 91"/>
                <a:gd name="T7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01">
                  <a:moveTo>
                    <a:pt x="9" y="301"/>
                  </a:moveTo>
                  <a:lnTo>
                    <a:pt x="91" y="2"/>
                  </a:lnTo>
                  <a:lnTo>
                    <a:pt x="82" y="0"/>
                  </a:lnTo>
                  <a:lnTo>
                    <a:pt x="0" y="2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9" name="任意多边形: 形状 128"/>
          <p:cNvSpPr>
            <a:spLocks/>
          </p:cNvSpPr>
          <p:nvPr/>
        </p:nvSpPr>
        <p:spPr bwMode="auto">
          <a:xfrm>
            <a:off x="1356792" y="3557588"/>
            <a:ext cx="2730819" cy="627583"/>
          </a:xfrm>
          <a:custGeom>
            <a:avLst/>
            <a:gdLst/>
            <a:ahLst/>
            <a:cxnLst/>
            <a:rect l="l" t="t" r="r" b="b"/>
            <a:pathLst>
              <a:path w="2730819" h="627583">
                <a:moveTo>
                  <a:pt x="1182700" y="258166"/>
                </a:moveTo>
                <a:cubicBezTo>
                  <a:pt x="1179436" y="261785"/>
                  <a:pt x="1176210" y="265519"/>
                  <a:pt x="1173022" y="269367"/>
                </a:cubicBezTo>
                <a:cubicBezTo>
                  <a:pt x="1169835" y="273215"/>
                  <a:pt x="1166152" y="277406"/>
                  <a:pt x="1161973" y="281940"/>
                </a:cubicBezTo>
                <a:lnTo>
                  <a:pt x="1161973" y="421539"/>
                </a:lnTo>
                <a:cubicBezTo>
                  <a:pt x="1165758" y="425666"/>
                  <a:pt x="1169162" y="429603"/>
                  <a:pt x="1172184" y="433350"/>
                </a:cubicBezTo>
                <a:cubicBezTo>
                  <a:pt x="1175207" y="437096"/>
                  <a:pt x="1178915" y="441490"/>
                  <a:pt x="1183309" y="446532"/>
                </a:cubicBezTo>
                <a:lnTo>
                  <a:pt x="1276578" y="446532"/>
                </a:lnTo>
                <a:cubicBezTo>
                  <a:pt x="1282052" y="441020"/>
                  <a:pt x="1288783" y="435432"/>
                  <a:pt x="1296771" y="429768"/>
                </a:cubicBezTo>
                <a:cubicBezTo>
                  <a:pt x="1304760" y="424104"/>
                  <a:pt x="1312253" y="418516"/>
                  <a:pt x="1319250" y="413004"/>
                </a:cubicBezTo>
                <a:lnTo>
                  <a:pt x="1319250" y="295351"/>
                </a:lnTo>
                <a:lnTo>
                  <a:pt x="1274749" y="258166"/>
                </a:lnTo>
                <a:close/>
                <a:moveTo>
                  <a:pt x="2476616" y="209398"/>
                </a:moveTo>
                <a:lnTo>
                  <a:pt x="2525384" y="209398"/>
                </a:lnTo>
                <a:lnTo>
                  <a:pt x="2525384" y="324003"/>
                </a:lnTo>
                <a:lnTo>
                  <a:pt x="2603413" y="439827"/>
                </a:lnTo>
                <a:lnTo>
                  <a:pt x="2682051" y="324003"/>
                </a:lnTo>
                <a:lnTo>
                  <a:pt x="2682051" y="209398"/>
                </a:lnTo>
                <a:lnTo>
                  <a:pt x="2730819" y="209398"/>
                </a:lnTo>
                <a:lnTo>
                  <a:pt x="2730819" y="338023"/>
                </a:lnTo>
                <a:lnTo>
                  <a:pt x="2624749" y="495300"/>
                </a:lnTo>
                <a:lnTo>
                  <a:pt x="2582686" y="495300"/>
                </a:lnTo>
                <a:lnTo>
                  <a:pt x="2476616" y="338023"/>
                </a:lnTo>
                <a:close/>
                <a:moveTo>
                  <a:pt x="1319250" y="208788"/>
                </a:moveTo>
                <a:lnTo>
                  <a:pt x="1368018" y="208788"/>
                </a:lnTo>
                <a:lnTo>
                  <a:pt x="1368018" y="576377"/>
                </a:lnTo>
                <a:lnTo>
                  <a:pt x="1313154" y="627583"/>
                </a:lnTo>
                <a:lnTo>
                  <a:pt x="1129055" y="627583"/>
                </a:lnTo>
                <a:lnTo>
                  <a:pt x="1129055" y="578815"/>
                </a:lnTo>
                <a:lnTo>
                  <a:pt x="1293647" y="578815"/>
                </a:lnTo>
                <a:lnTo>
                  <a:pt x="1319250" y="554431"/>
                </a:lnTo>
                <a:lnTo>
                  <a:pt x="1319250" y="477012"/>
                </a:lnTo>
                <a:lnTo>
                  <a:pt x="1297305" y="495300"/>
                </a:lnTo>
                <a:lnTo>
                  <a:pt x="1161364" y="495300"/>
                </a:lnTo>
                <a:lnTo>
                  <a:pt x="1113205" y="441046"/>
                </a:lnTo>
                <a:lnTo>
                  <a:pt x="1113205" y="261823"/>
                </a:lnTo>
                <a:lnTo>
                  <a:pt x="1161364" y="209398"/>
                </a:lnTo>
                <a:lnTo>
                  <a:pt x="1291818" y="209398"/>
                </a:lnTo>
                <a:lnTo>
                  <a:pt x="1319250" y="231953"/>
                </a:lnTo>
                <a:close/>
                <a:moveTo>
                  <a:pt x="2225232" y="208179"/>
                </a:moveTo>
                <a:lnTo>
                  <a:pt x="2380070" y="208179"/>
                </a:lnTo>
                <a:lnTo>
                  <a:pt x="2426400" y="274625"/>
                </a:lnTo>
                <a:lnTo>
                  <a:pt x="2426400" y="495300"/>
                </a:lnTo>
                <a:lnTo>
                  <a:pt x="2377632" y="495300"/>
                </a:lnTo>
                <a:lnTo>
                  <a:pt x="2377632" y="291084"/>
                </a:lnTo>
                <a:cubicBezTo>
                  <a:pt x="2373314" y="284709"/>
                  <a:pt x="2369605" y="279172"/>
                  <a:pt x="2366506" y="274473"/>
                </a:cubicBezTo>
                <a:cubicBezTo>
                  <a:pt x="2363408" y="269774"/>
                  <a:pt x="2359394" y="263932"/>
                  <a:pt x="2354467" y="256947"/>
                </a:cubicBezTo>
                <a:lnTo>
                  <a:pt x="2250835" y="256947"/>
                </a:lnTo>
                <a:cubicBezTo>
                  <a:pt x="2246974" y="262636"/>
                  <a:pt x="2243266" y="268173"/>
                  <a:pt x="2239710" y="273558"/>
                </a:cubicBezTo>
                <a:cubicBezTo>
                  <a:pt x="2236154" y="278943"/>
                  <a:pt x="2232140" y="284785"/>
                  <a:pt x="2227670" y="291084"/>
                </a:cubicBezTo>
                <a:lnTo>
                  <a:pt x="2227670" y="495300"/>
                </a:lnTo>
                <a:lnTo>
                  <a:pt x="2178902" y="495300"/>
                </a:lnTo>
                <a:lnTo>
                  <a:pt x="2178902" y="274625"/>
                </a:lnTo>
                <a:close/>
                <a:moveTo>
                  <a:pt x="867918" y="208179"/>
                </a:moveTo>
                <a:lnTo>
                  <a:pt x="1022756" y="208179"/>
                </a:lnTo>
                <a:lnTo>
                  <a:pt x="1069086" y="274625"/>
                </a:lnTo>
                <a:lnTo>
                  <a:pt x="1069086" y="495300"/>
                </a:lnTo>
                <a:lnTo>
                  <a:pt x="1020318" y="495300"/>
                </a:lnTo>
                <a:lnTo>
                  <a:pt x="1020318" y="291084"/>
                </a:lnTo>
                <a:cubicBezTo>
                  <a:pt x="1016000" y="284709"/>
                  <a:pt x="1012291" y="279172"/>
                  <a:pt x="1009192" y="274473"/>
                </a:cubicBezTo>
                <a:cubicBezTo>
                  <a:pt x="1006094" y="269774"/>
                  <a:pt x="1002080" y="263932"/>
                  <a:pt x="997153" y="256947"/>
                </a:cubicBezTo>
                <a:lnTo>
                  <a:pt x="893521" y="256947"/>
                </a:lnTo>
                <a:cubicBezTo>
                  <a:pt x="889660" y="262636"/>
                  <a:pt x="885952" y="268173"/>
                  <a:pt x="882396" y="273558"/>
                </a:cubicBezTo>
                <a:cubicBezTo>
                  <a:pt x="878840" y="278943"/>
                  <a:pt x="874826" y="284785"/>
                  <a:pt x="870356" y="291084"/>
                </a:cubicBezTo>
                <a:lnTo>
                  <a:pt x="870356" y="495300"/>
                </a:lnTo>
                <a:lnTo>
                  <a:pt x="821588" y="495300"/>
                </a:lnTo>
                <a:lnTo>
                  <a:pt x="821588" y="274625"/>
                </a:lnTo>
                <a:close/>
                <a:moveTo>
                  <a:pt x="571424" y="208179"/>
                </a:moveTo>
                <a:lnTo>
                  <a:pt x="724433" y="208179"/>
                </a:lnTo>
                <a:lnTo>
                  <a:pt x="775639" y="269139"/>
                </a:lnTo>
                <a:lnTo>
                  <a:pt x="775639" y="375209"/>
                </a:lnTo>
                <a:lnTo>
                  <a:pt x="593369" y="375209"/>
                </a:lnTo>
                <a:lnTo>
                  <a:pt x="593369" y="326441"/>
                </a:lnTo>
                <a:lnTo>
                  <a:pt x="726872" y="326441"/>
                </a:lnTo>
                <a:lnTo>
                  <a:pt x="726872" y="288036"/>
                </a:lnTo>
                <a:lnTo>
                  <a:pt x="701268" y="256947"/>
                </a:lnTo>
                <a:lnTo>
                  <a:pt x="594588" y="256947"/>
                </a:lnTo>
                <a:cubicBezTo>
                  <a:pt x="590397" y="261988"/>
                  <a:pt x="586283" y="266840"/>
                  <a:pt x="582244" y="271501"/>
                </a:cubicBezTo>
                <a:cubicBezTo>
                  <a:pt x="578205" y="276162"/>
                  <a:pt x="573786" y="281470"/>
                  <a:pt x="568985" y="287427"/>
                </a:cubicBezTo>
                <a:lnTo>
                  <a:pt x="568985" y="416662"/>
                </a:lnTo>
                <a:cubicBezTo>
                  <a:pt x="572592" y="420904"/>
                  <a:pt x="576351" y="425374"/>
                  <a:pt x="580263" y="430073"/>
                </a:cubicBezTo>
                <a:cubicBezTo>
                  <a:pt x="584174" y="434772"/>
                  <a:pt x="588543" y="439852"/>
                  <a:pt x="593369" y="445313"/>
                </a:cubicBezTo>
                <a:lnTo>
                  <a:pt x="711631" y="445313"/>
                </a:lnTo>
                <a:lnTo>
                  <a:pt x="743331" y="409956"/>
                </a:lnTo>
                <a:lnTo>
                  <a:pt x="779907" y="441655"/>
                </a:lnTo>
                <a:lnTo>
                  <a:pt x="733577" y="494081"/>
                </a:lnTo>
                <a:lnTo>
                  <a:pt x="572033" y="494081"/>
                </a:lnTo>
                <a:lnTo>
                  <a:pt x="520217" y="434950"/>
                </a:lnTo>
                <a:lnTo>
                  <a:pt x="520217" y="269139"/>
                </a:lnTo>
                <a:close/>
                <a:moveTo>
                  <a:pt x="35966" y="208179"/>
                </a:moveTo>
                <a:lnTo>
                  <a:pt x="197510" y="208179"/>
                </a:lnTo>
                <a:lnTo>
                  <a:pt x="197510" y="256947"/>
                </a:lnTo>
                <a:lnTo>
                  <a:pt x="57912" y="256947"/>
                </a:lnTo>
                <a:lnTo>
                  <a:pt x="48768" y="266700"/>
                </a:lnTo>
                <a:lnTo>
                  <a:pt x="48768" y="318516"/>
                </a:lnTo>
                <a:cubicBezTo>
                  <a:pt x="49949" y="320027"/>
                  <a:pt x="51244" y="321729"/>
                  <a:pt x="52654" y="323622"/>
                </a:cubicBezTo>
                <a:cubicBezTo>
                  <a:pt x="54064" y="325514"/>
                  <a:pt x="55816" y="327673"/>
                  <a:pt x="57912" y="330099"/>
                </a:cubicBezTo>
                <a:lnTo>
                  <a:pt x="159715" y="330099"/>
                </a:lnTo>
                <a:lnTo>
                  <a:pt x="203606" y="369723"/>
                </a:lnTo>
                <a:lnTo>
                  <a:pt x="203606" y="450799"/>
                </a:lnTo>
                <a:lnTo>
                  <a:pt x="162153" y="495300"/>
                </a:lnTo>
                <a:lnTo>
                  <a:pt x="7315" y="495300"/>
                </a:lnTo>
                <a:lnTo>
                  <a:pt x="7315" y="446532"/>
                </a:lnTo>
                <a:lnTo>
                  <a:pt x="141427" y="446532"/>
                </a:lnTo>
                <a:lnTo>
                  <a:pt x="154838" y="432511"/>
                </a:lnTo>
                <a:lnTo>
                  <a:pt x="154838" y="390449"/>
                </a:lnTo>
                <a:lnTo>
                  <a:pt x="141427" y="378867"/>
                </a:lnTo>
                <a:lnTo>
                  <a:pt x="35966" y="378867"/>
                </a:lnTo>
                <a:lnTo>
                  <a:pt x="0" y="336195"/>
                </a:lnTo>
                <a:lnTo>
                  <a:pt x="0" y="249631"/>
                </a:lnTo>
                <a:close/>
                <a:moveTo>
                  <a:pt x="252527" y="79553"/>
                </a:moveTo>
                <a:lnTo>
                  <a:pt x="301295" y="79553"/>
                </a:lnTo>
                <a:lnTo>
                  <a:pt x="301295" y="208788"/>
                </a:lnTo>
                <a:lnTo>
                  <a:pt x="424434" y="208788"/>
                </a:lnTo>
                <a:lnTo>
                  <a:pt x="476250" y="257556"/>
                </a:lnTo>
                <a:lnTo>
                  <a:pt x="476250" y="495300"/>
                </a:lnTo>
                <a:lnTo>
                  <a:pt x="427482" y="495300"/>
                </a:lnTo>
                <a:lnTo>
                  <a:pt x="427482" y="279502"/>
                </a:lnTo>
                <a:lnTo>
                  <a:pt x="404927" y="257556"/>
                </a:lnTo>
                <a:lnTo>
                  <a:pt x="301295" y="257556"/>
                </a:lnTo>
                <a:lnTo>
                  <a:pt x="301295" y="495300"/>
                </a:lnTo>
                <a:lnTo>
                  <a:pt x="252527" y="495300"/>
                </a:lnTo>
                <a:close/>
                <a:moveTo>
                  <a:pt x="2500834" y="55562"/>
                </a:moveTo>
                <a:lnTo>
                  <a:pt x="2589734" y="171450"/>
                </a:lnTo>
                <a:lnTo>
                  <a:pt x="2642122" y="71437"/>
                </a:lnTo>
                <a:lnTo>
                  <a:pt x="2675459" y="71437"/>
                </a:lnTo>
                <a:lnTo>
                  <a:pt x="2588146" y="206375"/>
                </a:lnTo>
                <a:lnTo>
                  <a:pt x="2464321" y="71437"/>
                </a:lnTo>
                <a:close/>
                <a:moveTo>
                  <a:pt x="460896" y="0"/>
                </a:moveTo>
                <a:lnTo>
                  <a:pt x="530746" y="0"/>
                </a:lnTo>
                <a:lnTo>
                  <a:pt x="627584" y="206375"/>
                </a:lnTo>
                <a:lnTo>
                  <a:pt x="500584" y="26987"/>
                </a:lnTo>
                <a:close/>
              </a:path>
            </a:pathLst>
          </a:cu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1174750" y="4408970"/>
            <a:ext cx="667693" cy="353943"/>
            <a:chOff x="1174750" y="4408970"/>
            <a:chExt cx="667693" cy="353943"/>
          </a:xfrm>
        </p:grpSpPr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1174750" y="4474058"/>
              <a:ext cx="50800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1252538" y="4408970"/>
              <a:ext cx="58990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3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" name="文本框 132"/>
          <p:cNvSpPr txBox="1"/>
          <p:nvPr/>
        </p:nvSpPr>
        <p:spPr>
          <a:xfrm>
            <a:off x="1076598" y="4780438"/>
            <a:ext cx="3535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年教育部发布的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中国语言生活状况报告（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中，剩女成为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个汉语新词语之一，指已经过了社会一般所认为的适婚年龄，但是仍然未结婚的女性。</a:t>
            </a:r>
          </a:p>
        </p:txBody>
      </p:sp>
    </p:spTree>
    <p:extLst>
      <p:ext uri="{BB962C8B-B14F-4D97-AF65-F5344CB8AC3E}">
        <p14:creationId xmlns:p14="http://schemas.microsoft.com/office/powerpoint/2010/main" val="19466914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任意多边形: 形状 248"/>
          <p:cNvSpPr/>
          <p:nvPr/>
        </p:nvSpPr>
        <p:spPr>
          <a:xfrm>
            <a:off x="5779364" y="796821"/>
            <a:ext cx="3235043" cy="794688"/>
          </a:xfrm>
          <a:custGeom>
            <a:avLst/>
            <a:gdLst/>
            <a:ahLst/>
            <a:cxnLst/>
            <a:rect l="l" t="t" r="r" b="b"/>
            <a:pathLst>
              <a:path w="3235043" h="794688">
                <a:moveTo>
                  <a:pt x="1023015" y="592708"/>
                </a:moveTo>
                <a:cubicBezTo>
                  <a:pt x="1025336" y="591978"/>
                  <a:pt x="1027584" y="592167"/>
                  <a:pt x="1029760" y="593275"/>
                </a:cubicBezTo>
                <a:cubicBezTo>
                  <a:pt x="1031936" y="594383"/>
                  <a:pt x="1033615" y="596268"/>
                  <a:pt x="1034797" y="598930"/>
                </a:cubicBezTo>
                <a:lnTo>
                  <a:pt x="1046427" y="634260"/>
                </a:lnTo>
                <a:cubicBezTo>
                  <a:pt x="1048451" y="640035"/>
                  <a:pt x="1046405" y="644160"/>
                  <a:pt x="1040289" y="646636"/>
                </a:cubicBezTo>
                <a:lnTo>
                  <a:pt x="869927" y="702089"/>
                </a:lnTo>
                <a:cubicBezTo>
                  <a:pt x="867661" y="703216"/>
                  <a:pt x="865427" y="703126"/>
                  <a:pt x="863223" y="701819"/>
                </a:cubicBezTo>
                <a:cubicBezTo>
                  <a:pt x="861020" y="700513"/>
                  <a:pt x="859355" y="698727"/>
                  <a:pt x="858228" y="696462"/>
                </a:cubicBezTo>
                <a:lnTo>
                  <a:pt x="846514" y="660538"/>
                </a:lnTo>
                <a:cubicBezTo>
                  <a:pt x="845784" y="658217"/>
                  <a:pt x="845959" y="655869"/>
                  <a:pt x="847039" y="653495"/>
                </a:cubicBezTo>
                <a:cubicBezTo>
                  <a:pt x="848119" y="651122"/>
                  <a:pt x="850018" y="649542"/>
                  <a:pt x="852736" y="648756"/>
                </a:cubicBezTo>
                <a:close/>
                <a:moveTo>
                  <a:pt x="89914" y="562052"/>
                </a:moveTo>
                <a:cubicBezTo>
                  <a:pt x="92291" y="561718"/>
                  <a:pt x="94496" y="562317"/>
                  <a:pt x="96529" y="563850"/>
                </a:cubicBezTo>
                <a:cubicBezTo>
                  <a:pt x="98563" y="565382"/>
                  <a:pt x="99746" y="567336"/>
                  <a:pt x="100080" y="569713"/>
                </a:cubicBezTo>
                <a:lnTo>
                  <a:pt x="118621" y="701633"/>
                </a:lnTo>
                <a:cubicBezTo>
                  <a:pt x="118955" y="704010"/>
                  <a:pt x="120152" y="706064"/>
                  <a:pt x="122213" y="707794"/>
                </a:cubicBezTo>
                <a:cubicBezTo>
                  <a:pt x="124274" y="709524"/>
                  <a:pt x="126691" y="710195"/>
                  <a:pt x="129465" y="709805"/>
                </a:cubicBezTo>
                <a:lnTo>
                  <a:pt x="309518" y="684500"/>
                </a:lnTo>
                <a:cubicBezTo>
                  <a:pt x="311895" y="684166"/>
                  <a:pt x="314100" y="684765"/>
                  <a:pt x="316133" y="686297"/>
                </a:cubicBezTo>
                <a:cubicBezTo>
                  <a:pt x="318166" y="687829"/>
                  <a:pt x="319350" y="689784"/>
                  <a:pt x="319684" y="692161"/>
                </a:cubicBezTo>
                <a:lnTo>
                  <a:pt x="327534" y="748019"/>
                </a:lnTo>
                <a:cubicBezTo>
                  <a:pt x="327924" y="750792"/>
                  <a:pt x="327353" y="753195"/>
                  <a:pt x="325821" y="755228"/>
                </a:cubicBezTo>
                <a:cubicBezTo>
                  <a:pt x="324289" y="757262"/>
                  <a:pt x="322334" y="758445"/>
                  <a:pt x="319957" y="758779"/>
                </a:cubicBezTo>
                <a:lnTo>
                  <a:pt x="65624" y="794524"/>
                </a:lnTo>
                <a:cubicBezTo>
                  <a:pt x="59286" y="795414"/>
                  <a:pt x="55671" y="792691"/>
                  <a:pt x="54780" y="786352"/>
                </a:cubicBezTo>
                <a:lnTo>
                  <a:pt x="25801" y="580152"/>
                </a:lnTo>
                <a:cubicBezTo>
                  <a:pt x="25467" y="577775"/>
                  <a:pt x="26066" y="575570"/>
                  <a:pt x="27598" y="573537"/>
                </a:cubicBezTo>
                <a:cubicBezTo>
                  <a:pt x="29130" y="571504"/>
                  <a:pt x="31283" y="570292"/>
                  <a:pt x="34056" y="569903"/>
                </a:cubicBezTo>
                <a:close/>
                <a:moveTo>
                  <a:pt x="286243" y="544762"/>
                </a:moveTo>
                <a:cubicBezTo>
                  <a:pt x="288564" y="544031"/>
                  <a:pt x="290827" y="544319"/>
                  <a:pt x="293030" y="545626"/>
                </a:cubicBezTo>
                <a:cubicBezTo>
                  <a:pt x="295234" y="546932"/>
                  <a:pt x="296728" y="548944"/>
                  <a:pt x="297514" y="551661"/>
                </a:cubicBezTo>
                <a:lnTo>
                  <a:pt x="307195" y="586053"/>
                </a:lnTo>
                <a:cubicBezTo>
                  <a:pt x="308322" y="588319"/>
                  <a:pt x="308232" y="590553"/>
                  <a:pt x="306926" y="592757"/>
                </a:cubicBezTo>
                <a:cubicBezTo>
                  <a:pt x="305619" y="594960"/>
                  <a:pt x="303608" y="596455"/>
                  <a:pt x="300890" y="597241"/>
                </a:cubicBezTo>
                <a:lnTo>
                  <a:pt x="130714" y="645396"/>
                </a:lnTo>
                <a:cubicBezTo>
                  <a:pt x="128393" y="646126"/>
                  <a:pt x="126130" y="645838"/>
                  <a:pt x="123927" y="644532"/>
                </a:cubicBezTo>
                <a:cubicBezTo>
                  <a:pt x="121723" y="643226"/>
                  <a:pt x="120229" y="641214"/>
                  <a:pt x="119443" y="638497"/>
                </a:cubicBezTo>
                <a:lnTo>
                  <a:pt x="109762" y="604105"/>
                </a:lnTo>
                <a:cubicBezTo>
                  <a:pt x="109031" y="601784"/>
                  <a:pt x="109319" y="599521"/>
                  <a:pt x="110626" y="597318"/>
                </a:cubicBezTo>
                <a:cubicBezTo>
                  <a:pt x="111932" y="595114"/>
                  <a:pt x="113746" y="593647"/>
                  <a:pt x="116067" y="592917"/>
                </a:cubicBezTo>
                <a:close/>
                <a:moveTo>
                  <a:pt x="259669" y="437603"/>
                </a:moveTo>
                <a:cubicBezTo>
                  <a:pt x="265897" y="435920"/>
                  <a:pt x="269852" y="438192"/>
                  <a:pt x="271535" y="444419"/>
                </a:cubicBezTo>
                <a:lnTo>
                  <a:pt x="278942" y="471253"/>
                </a:lnTo>
                <a:cubicBezTo>
                  <a:pt x="279728" y="473971"/>
                  <a:pt x="279468" y="476431"/>
                  <a:pt x="278161" y="478635"/>
                </a:cubicBezTo>
                <a:cubicBezTo>
                  <a:pt x="276855" y="480838"/>
                  <a:pt x="275041" y="482305"/>
                  <a:pt x="272720" y="483035"/>
                </a:cubicBezTo>
                <a:lnTo>
                  <a:pt x="19666" y="553746"/>
                </a:lnTo>
                <a:cubicBezTo>
                  <a:pt x="16949" y="554532"/>
                  <a:pt x="14488" y="554272"/>
                  <a:pt x="12285" y="552965"/>
                </a:cubicBezTo>
                <a:cubicBezTo>
                  <a:pt x="10081" y="551659"/>
                  <a:pt x="8614" y="549845"/>
                  <a:pt x="7884" y="547524"/>
                </a:cubicBezTo>
                <a:lnTo>
                  <a:pt x="393" y="520096"/>
                </a:lnTo>
                <a:cubicBezTo>
                  <a:pt x="-337" y="517775"/>
                  <a:pt x="-49" y="515513"/>
                  <a:pt x="1257" y="513309"/>
                </a:cubicBezTo>
                <a:cubicBezTo>
                  <a:pt x="2564" y="511106"/>
                  <a:pt x="4377" y="509639"/>
                  <a:pt x="6699" y="508908"/>
                </a:cubicBezTo>
                <a:close/>
                <a:moveTo>
                  <a:pt x="588154" y="410223"/>
                </a:moveTo>
                <a:lnTo>
                  <a:pt x="620101" y="430578"/>
                </a:lnTo>
                <a:cubicBezTo>
                  <a:pt x="622305" y="431884"/>
                  <a:pt x="623786" y="433797"/>
                  <a:pt x="624544" y="436316"/>
                </a:cubicBezTo>
                <a:cubicBezTo>
                  <a:pt x="625302" y="438836"/>
                  <a:pt x="624830" y="441225"/>
                  <a:pt x="623127" y="443484"/>
                </a:cubicBezTo>
                <a:lnTo>
                  <a:pt x="562146" y="539920"/>
                </a:lnTo>
                <a:cubicBezTo>
                  <a:pt x="560840" y="542124"/>
                  <a:pt x="560381" y="544612"/>
                  <a:pt x="560771" y="547385"/>
                </a:cubicBezTo>
                <a:cubicBezTo>
                  <a:pt x="561161" y="550158"/>
                  <a:pt x="562287" y="552424"/>
                  <a:pt x="564150" y="554182"/>
                </a:cubicBezTo>
                <a:lnTo>
                  <a:pt x="672291" y="655331"/>
                </a:lnTo>
                <a:cubicBezTo>
                  <a:pt x="674154" y="657089"/>
                  <a:pt x="675069" y="659283"/>
                  <a:pt x="675034" y="661914"/>
                </a:cubicBezTo>
                <a:cubicBezTo>
                  <a:pt x="675000" y="664544"/>
                  <a:pt x="674104" y="666791"/>
                  <a:pt x="672346" y="668654"/>
                </a:cubicBezTo>
                <a:lnTo>
                  <a:pt x="621303" y="723700"/>
                </a:lnTo>
                <a:cubicBezTo>
                  <a:pt x="619545" y="725563"/>
                  <a:pt x="617364" y="726576"/>
                  <a:pt x="614761" y="726740"/>
                </a:cubicBezTo>
                <a:cubicBezTo>
                  <a:pt x="612158" y="726904"/>
                  <a:pt x="609926" y="726107"/>
                  <a:pt x="608063" y="724349"/>
                </a:cubicBezTo>
                <a:lnTo>
                  <a:pt x="513133" y="635281"/>
                </a:lnTo>
                <a:cubicBezTo>
                  <a:pt x="511270" y="633523"/>
                  <a:pt x="509249" y="632797"/>
                  <a:pt x="507070" y="633103"/>
                </a:cubicBezTo>
                <a:cubicBezTo>
                  <a:pt x="504891" y="633409"/>
                  <a:pt x="502950" y="634692"/>
                  <a:pt x="501248" y="636951"/>
                </a:cubicBezTo>
                <a:lnTo>
                  <a:pt x="429448" y="751269"/>
                </a:lnTo>
                <a:cubicBezTo>
                  <a:pt x="427746" y="753528"/>
                  <a:pt x="425720" y="754924"/>
                  <a:pt x="423371" y="755456"/>
                </a:cubicBezTo>
                <a:cubicBezTo>
                  <a:pt x="421022" y="755988"/>
                  <a:pt x="418746" y="755601"/>
                  <a:pt x="416542" y="754295"/>
                </a:cubicBezTo>
                <a:lnTo>
                  <a:pt x="384595" y="733940"/>
                </a:lnTo>
                <a:cubicBezTo>
                  <a:pt x="382391" y="732634"/>
                  <a:pt x="380910" y="730721"/>
                  <a:pt x="380152" y="728202"/>
                </a:cubicBezTo>
                <a:cubicBezTo>
                  <a:pt x="379394" y="725682"/>
                  <a:pt x="379867" y="723293"/>
                  <a:pt x="381569" y="721034"/>
                </a:cubicBezTo>
                <a:lnTo>
                  <a:pt x="459330" y="597394"/>
                </a:lnTo>
                <a:cubicBezTo>
                  <a:pt x="461033" y="595135"/>
                  <a:pt x="461689" y="592619"/>
                  <a:pt x="461299" y="589846"/>
                </a:cubicBezTo>
                <a:cubicBezTo>
                  <a:pt x="460909" y="587073"/>
                  <a:pt x="459585" y="584835"/>
                  <a:pt x="457326" y="583133"/>
                </a:cubicBezTo>
                <a:lnTo>
                  <a:pt x="360279" y="491938"/>
                </a:lnTo>
                <a:cubicBezTo>
                  <a:pt x="358416" y="490180"/>
                  <a:pt x="357403" y="488000"/>
                  <a:pt x="357239" y="485397"/>
                </a:cubicBezTo>
                <a:cubicBezTo>
                  <a:pt x="357075" y="482794"/>
                  <a:pt x="357872" y="480561"/>
                  <a:pt x="359630" y="478698"/>
                </a:cubicBezTo>
                <a:lnTo>
                  <a:pt x="411268" y="423569"/>
                </a:lnTo>
                <a:cubicBezTo>
                  <a:pt x="413026" y="421706"/>
                  <a:pt x="415220" y="420792"/>
                  <a:pt x="417851" y="420826"/>
                </a:cubicBezTo>
                <a:cubicBezTo>
                  <a:pt x="420482" y="420860"/>
                  <a:pt x="422729" y="421757"/>
                  <a:pt x="424592" y="423515"/>
                </a:cubicBezTo>
                <a:lnTo>
                  <a:pt x="508343" y="502034"/>
                </a:lnTo>
                <a:cubicBezTo>
                  <a:pt x="513369" y="506175"/>
                  <a:pt x="517359" y="505817"/>
                  <a:pt x="520312" y="500958"/>
                </a:cubicBezTo>
                <a:lnTo>
                  <a:pt x="575248" y="413249"/>
                </a:lnTo>
                <a:cubicBezTo>
                  <a:pt x="578993" y="408279"/>
                  <a:pt x="583295" y="407270"/>
                  <a:pt x="588154" y="410223"/>
                </a:cubicBezTo>
                <a:close/>
                <a:moveTo>
                  <a:pt x="959406" y="351381"/>
                </a:moveTo>
                <a:cubicBezTo>
                  <a:pt x="962179" y="350992"/>
                  <a:pt x="964582" y="351563"/>
                  <a:pt x="966615" y="353095"/>
                </a:cubicBezTo>
                <a:cubicBezTo>
                  <a:pt x="968648" y="354627"/>
                  <a:pt x="969832" y="356582"/>
                  <a:pt x="970166" y="358959"/>
                </a:cubicBezTo>
                <a:lnTo>
                  <a:pt x="972004" y="372032"/>
                </a:lnTo>
                <a:cubicBezTo>
                  <a:pt x="972338" y="374409"/>
                  <a:pt x="971752" y="376713"/>
                  <a:pt x="970248" y="378944"/>
                </a:cubicBezTo>
                <a:cubicBezTo>
                  <a:pt x="968744" y="381176"/>
                  <a:pt x="966605" y="382486"/>
                  <a:pt x="963832" y="382876"/>
                </a:cubicBezTo>
                <a:lnTo>
                  <a:pt x="865189" y="396739"/>
                </a:lnTo>
                <a:cubicBezTo>
                  <a:pt x="858850" y="397630"/>
                  <a:pt x="855504" y="401130"/>
                  <a:pt x="855151" y="407239"/>
                </a:cubicBezTo>
                <a:lnTo>
                  <a:pt x="827126" y="677806"/>
                </a:lnTo>
                <a:cubicBezTo>
                  <a:pt x="826668" y="680294"/>
                  <a:pt x="825460" y="682484"/>
                  <a:pt x="823504" y="684375"/>
                </a:cubicBezTo>
                <a:cubicBezTo>
                  <a:pt x="821548" y="686266"/>
                  <a:pt x="819326" y="686982"/>
                  <a:pt x="816838" y="686524"/>
                </a:cubicBezTo>
                <a:lnTo>
                  <a:pt x="741752" y="678291"/>
                </a:lnTo>
                <a:cubicBezTo>
                  <a:pt x="739264" y="677833"/>
                  <a:pt x="737187" y="676711"/>
                  <a:pt x="735522" y="674925"/>
                </a:cubicBezTo>
                <a:cubicBezTo>
                  <a:pt x="733857" y="673139"/>
                  <a:pt x="733254" y="671002"/>
                  <a:pt x="733712" y="668513"/>
                </a:cubicBezTo>
                <a:lnTo>
                  <a:pt x="762871" y="384456"/>
                </a:lnTo>
                <a:cubicBezTo>
                  <a:pt x="763225" y="378347"/>
                  <a:pt x="766654" y="375441"/>
                  <a:pt x="773160" y="375739"/>
                </a:cubicBezTo>
                <a:lnTo>
                  <a:pt x="779947" y="376603"/>
                </a:lnTo>
                <a:cubicBezTo>
                  <a:pt x="786056" y="376956"/>
                  <a:pt x="789083" y="376935"/>
                  <a:pt x="789027" y="376538"/>
                </a:cubicBezTo>
                <a:cubicBezTo>
                  <a:pt x="788916" y="375746"/>
                  <a:pt x="792029" y="374905"/>
                  <a:pt x="798368" y="374014"/>
                </a:cubicBezTo>
                <a:close/>
                <a:moveTo>
                  <a:pt x="1140618" y="351364"/>
                </a:moveTo>
                <a:cubicBezTo>
                  <a:pt x="1142939" y="350634"/>
                  <a:pt x="1145201" y="350922"/>
                  <a:pt x="1147405" y="352228"/>
                </a:cubicBezTo>
                <a:cubicBezTo>
                  <a:pt x="1149609" y="353535"/>
                  <a:pt x="1151103" y="355547"/>
                  <a:pt x="1151889" y="358264"/>
                </a:cubicBezTo>
                <a:lnTo>
                  <a:pt x="1214030" y="610705"/>
                </a:lnTo>
                <a:cubicBezTo>
                  <a:pt x="1214816" y="613422"/>
                  <a:pt x="1214457" y="615897"/>
                  <a:pt x="1212952" y="618128"/>
                </a:cubicBezTo>
                <a:cubicBezTo>
                  <a:pt x="1211448" y="620359"/>
                  <a:pt x="1209508" y="621642"/>
                  <a:pt x="1207131" y="621976"/>
                </a:cubicBezTo>
                <a:lnTo>
                  <a:pt x="1133937" y="640140"/>
                </a:lnTo>
                <a:cubicBezTo>
                  <a:pt x="1131615" y="640871"/>
                  <a:pt x="1129353" y="640582"/>
                  <a:pt x="1127150" y="639276"/>
                </a:cubicBezTo>
                <a:cubicBezTo>
                  <a:pt x="1124946" y="637970"/>
                  <a:pt x="1123451" y="635958"/>
                  <a:pt x="1122666" y="633241"/>
                </a:cubicBezTo>
                <a:lnTo>
                  <a:pt x="1060441" y="380206"/>
                </a:lnTo>
                <a:cubicBezTo>
                  <a:pt x="1059711" y="377884"/>
                  <a:pt x="1060098" y="375608"/>
                  <a:pt x="1061602" y="373377"/>
                </a:cubicBezTo>
                <a:cubicBezTo>
                  <a:pt x="1063107" y="371146"/>
                  <a:pt x="1065019" y="369665"/>
                  <a:pt x="1067341" y="368935"/>
                </a:cubicBezTo>
                <a:close/>
                <a:moveTo>
                  <a:pt x="1342064" y="323053"/>
                </a:moveTo>
                <a:cubicBezTo>
                  <a:pt x="1344837" y="322663"/>
                  <a:pt x="1347240" y="323235"/>
                  <a:pt x="1349273" y="324767"/>
                </a:cubicBezTo>
                <a:cubicBezTo>
                  <a:pt x="1351306" y="326299"/>
                  <a:pt x="1352490" y="328253"/>
                  <a:pt x="1352824" y="330630"/>
                </a:cubicBezTo>
                <a:lnTo>
                  <a:pt x="1399383" y="605864"/>
                </a:lnTo>
                <a:cubicBezTo>
                  <a:pt x="1400274" y="612203"/>
                  <a:pt x="1397748" y="615789"/>
                  <a:pt x="1391806" y="616625"/>
                </a:cubicBezTo>
                <a:lnTo>
                  <a:pt x="1239087" y="638088"/>
                </a:lnTo>
                <a:cubicBezTo>
                  <a:pt x="1232749" y="638979"/>
                  <a:pt x="1229134" y="636255"/>
                  <a:pt x="1228244" y="629916"/>
                </a:cubicBezTo>
                <a:lnTo>
                  <a:pt x="1223066" y="593074"/>
                </a:lnTo>
                <a:cubicBezTo>
                  <a:pt x="1222175" y="586735"/>
                  <a:pt x="1224899" y="583120"/>
                  <a:pt x="1231237" y="582230"/>
                </a:cubicBezTo>
                <a:lnTo>
                  <a:pt x="1326315" y="568867"/>
                </a:lnTo>
                <a:cubicBezTo>
                  <a:pt x="1332653" y="567976"/>
                  <a:pt x="1335377" y="564362"/>
                  <a:pt x="1334486" y="558023"/>
                </a:cubicBezTo>
                <a:lnTo>
                  <a:pt x="1297216" y="340263"/>
                </a:lnTo>
                <a:cubicBezTo>
                  <a:pt x="1296827" y="337490"/>
                  <a:pt x="1297398" y="335087"/>
                  <a:pt x="1298930" y="333054"/>
                </a:cubicBezTo>
                <a:cubicBezTo>
                  <a:pt x="1300462" y="331021"/>
                  <a:pt x="1302417" y="329837"/>
                  <a:pt x="1304794" y="329503"/>
                </a:cubicBezTo>
                <a:close/>
                <a:moveTo>
                  <a:pt x="1816026" y="319463"/>
                </a:moveTo>
                <a:cubicBezTo>
                  <a:pt x="1818403" y="319129"/>
                  <a:pt x="1820608" y="319728"/>
                  <a:pt x="1822641" y="321260"/>
                </a:cubicBezTo>
                <a:cubicBezTo>
                  <a:pt x="1824674" y="322793"/>
                  <a:pt x="1825858" y="324747"/>
                  <a:pt x="1826192" y="327124"/>
                </a:cubicBezTo>
                <a:lnTo>
                  <a:pt x="1844732" y="459044"/>
                </a:lnTo>
                <a:cubicBezTo>
                  <a:pt x="1845066" y="461421"/>
                  <a:pt x="1846264" y="463475"/>
                  <a:pt x="1848325" y="465205"/>
                </a:cubicBezTo>
                <a:cubicBezTo>
                  <a:pt x="1850386" y="466935"/>
                  <a:pt x="1852803" y="467605"/>
                  <a:pt x="1855576" y="467216"/>
                </a:cubicBezTo>
                <a:lnTo>
                  <a:pt x="2035629" y="441911"/>
                </a:lnTo>
                <a:cubicBezTo>
                  <a:pt x="2038006" y="441577"/>
                  <a:pt x="2040211" y="442176"/>
                  <a:pt x="2042245" y="443708"/>
                </a:cubicBezTo>
                <a:cubicBezTo>
                  <a:pt x="2044278" y="445240"/>
                  <a:pt x="2045461" y="447195"/>
                  <a:pt x="2045795" y="449572"/>
                </a:cubicBezTo>
                <a:lnTo>
                  <a:pt x="2053646" y="505430"/>
                </a:lnTo>
                <a:cubicBezTo>
                  <a:pt x="2054035" y="508203"/>
                  <a:pt x="2053464" y="510606"/>
                  <a:pt x="2051932" y="512639"/>
                </a:cubicBezTo>
                <a:cubicBezTo>
                  <a:pt x="2050400" y="514673"/>
                  <a:pt x="2048445" y="515856"/>
                  <a:pt x="2046068" y="516190"/>
                </a:cubicBezTo>
                <a:lnTo>
                  <a:pt x="1791736" y="551934"/>
                </a:lnTo>
                <a:cubicBezTo>
                  <a:pt x="1785398" y="552825"/>
                  <a:pt x="1781783" y="550101"/>
                  <a:pt x="1780892" y="543763"/>
                </a:cubicBezTo>
                <a:lnTo>
                  <a:pt x="1751912" y="337563"/>
                </a:lnTo>
                <a:cubicBezTo>
                  <a:pt x="1751578" y="335186"/>
                  <a:pt x="1752177" y="332981"/>
                  <a:pt x="1753710" y="330948"/>
                </a:cubicBezTo>
                <a:cubicBezTo>
                  <a:pt x="1755242" y="328915"/>
                  <a:pt x="1757395" y="327703"/>
                  <a:pt x="1760168" y="327314"/>
                </a:cubicBezTo>
                <a:close/>
                <a:moveTo>
                  <a:pt x="2012355" y="302173"/>
                </a:moveTo>
                <a:cubicBezTo>
                  <a:pt x="2014676" y="301442"/>
                  <a:pt x="2016938" y="301730"/>
                  <a:pt x="2019142" y="303037"/>
                </a:cubicBezTo>
                <a:cubicBezTo>
                  <a:pt x="2021345" y="304343"/>
                  <a:pt x="2022840" y="306355"/>
                  <a:pt x="2023626" y="309072"/>
                </a:cubicBezTo>
                <a:lnTo>
                  <a:pt x="2033307" y="343464"/>
                </a:lnTo>
                <a:cubicBezTo>
                  <a:pt x="2034433" y="345729"/>
                  <a:pt x="2034343" y="347964"/>
                  <a:pt x="2033037" y="350167"/>
                </a:cubicBezTo>
                <a:cubicBezTo>
                  <a:pt x="2031731" y="352371"/>
                  <a:pt x="2029719" y="353866"/>
                  <a:pt x="2027002" y="354652"/>
                </a:cubicBezTo>
                <a:lnTo>
                  <a:pt x="1856825" y="402807"/>
                </a:lnTo>
                <a:cubicBezTo>
                  <a:pt x="1854504" y="403537"/>
                  <a:pt x="1852242" y="403249"/>
                  <a:pt x="1850038" y="401943"/>
                </a:cubicBezTo>
                <a:cubicBezTo>
                  <a:pt x="1847835" y="400637"/>
                  <a:pt x="1846340" y="398625"/>
                  <a:pt x="1845554" y="395908"/>
                </a:cubicBezTo>
                <a:lnTo>
                  <a:pt x="1835873" y="361516"/>
                </a:lnTo>
                <a:cubicBezTo>
                  <a:pt x="1835143" y="359194"/>
                  <a:pt x="1835431" y="356932"/>
                  <a:pt x="1836737" y="354729"/>
                </a:cubicBezTo>
                <a:cubicBezTo>
                  <a:pt x="1838044" y="352525"/>
                  <a:pt x="1839857" y="351058"/>
                  <a:pt x="1842178" y="350328"/>
                </a:cubicBezTo>
                <a:close/>
                <a:moveTo>
                  <a:pt x="3133310" y="301579"/>
                </a:moveTo>
                <a:lnTo>
                  <a:pt x="3187190" y="305520"/>
                </a:lnTo>
                <a:lnTo>
                  <a:pt x="3183435" y="352102"/>
                </a:lnTo>
                <a:lnTo>
                  <a:pt x="3129555" y="348161"/>
                </a:lnTo>
                <a:close/>
                <a:moveTo>
                  <a:pt x="1657830" y="257466"/>
                </a:moveTo>
                <a:cubicBezTo>
                  <a:pt x="1660603" y="257076"/>
                  <a:pt x="1663006" y="257648"/>
                  <a:pt x="1665039" y="259180"/>
                </a:cubicBezTo>
                <a:cubicBezTo>
                  <a:pt x="1667073" y="260712"/>
                  <a:pt x="1668256" y="262666"/>
                  <a:pt x="1668590" y="265043"/>
                </a:cubicBezTo>
                <a:lnTo>
                  <a:pt x="1675635" y="302230"/>
                </a:lnTo>
                <a:cubicBezTo>
                  <a:pt x="1676024" y="305003"/>
                  <a:pt x="1675453" y="307406"/>
                  <a:pt x="1673921" y="309439"/>
                </a:cubicBezTo>
                <a:cubicBezTo>
                  <a:pt x="1672389" y="311472"/>
                  <a:pt x="1670434" y="312656"/>
                  <a:pt x="1668057" y="312990"/>
                </a:cubicBezTo>
                <a:lnTo>
                  <a:pt x="1520250" y="339217"/>
                </a:lnTo>
                <a:cubicBezTo>
                  <a:pt x="1517477" y="339606"/>
                  <a:pt x="1514801" y="340689"/>
                  <a:pt x="1512223" y="342466"/>
                </a:cubicBezTo>
                <a:cubicBezTo>
                  <a:pt x="1509645" y="344242"/>
                  <a:pt x="1507504" y="346260"/>
                  <a:pt x="1505802" y="348519"/>
                </a:cubicBezTo>
                <a:lnTo>
                  <a:pt x="1481445" y="386483"/>
                </a:lnTo>
                <a:cubicBezTo>
                  <a:pt x="1480139" y="388686"/>
                  <a:pt x="1479213" y="391442"/>
                  <a:pt x="1478668" y="394750"/>
                </a:cubicBezTo>
                <a:cubicBezTo>
                  <a:pt x="1478123" y="398059"/>
                  <a:pt x="1478414" y="400846"/>
                  <a:pt x="1479540" y="403112"/>
                </a:cubicBezTo>
                <a:lnTo>
                  <a:pt x="1482993" y="414746"/>
                </a:lnTo>
                <a:cubicBezTo>
                  <a:pt x="1484119" y="417011"/>
                  <a:pt x="1485798" y="418896"/>
                  <a:pt x="1488030" y="420401"/>
                </a:cubicBezTo>
                <a:cubicBezTo>
                  <a:pt x="1490261" y="421905"/>
                  <a:pt x="1492763" y="422462"/>
                  <a:pt x="1495536" y="422072"/>
                </a:cubicBezTo>
                <a:lnTo>
                  <a:pt x="1682460" y="398226"/>
                </a:lnTo>
                <a:cubicBezTo>
                  <a:pt x="1684837" y="397892"/>
                  <a:pt x="1687042" y="398491"/>
                  <a:pt x="1689075" y="400023"/>
                </a:cubicBezTo>
                <a:cubicBezTo>
                  <a:pt x="1691109" y="401555"/>
                  <a:pt x="1692122" y="403736"/>
                  <a:pt x="1692116" y="406564"/>
                </a:cubicBezTo>
                <a:lnTo>
                  <a:pt x="1704007" y="551539"/>
                </a:lnTo>
                <a:cubicBezTo>
                  <a:pt x="1704341" y="553915"/>
                  <a:pt x="1703643" y="556135"/>
                  <a:pt x="1701913" y="558196"/>
                </a:cubicBezTo>
                <a:cubicBezTo>
                  <a:pt x="1700182" y="560257"/>
                  <a:pt x="1698129" y="561454"/>
                  <a:pt x="1695752" y="561788"/>
                </a:cubicBezTo>
                <a:lnTo>
                  <a:pt x="1511279" y="590138"/>
                </a:lnTo>
                <a:cubicBezTo>
                  <a:pt x="1504940" y="591029"/>
                  <a:pt x="1501325" y="588305"/>
                  <a:pt x="1500435" y="581967"/>
                </a:cubicBezTo>
                <a:lnTo>
                  <a:pt x="1494663" y="545208"/>
                </a:lnTo>
                <a:cubicBezTo>
                  <a:pt x="1493772" y="538869"/>
                  <a:pt x="1496496" y="535254"/>
                  <a:pt x="1502834" y="534364"/>
                </a:cubicBezTo>
                <a:lnTo>
                  <a:pt x="1635098" y="513957"/>
                </a:lnTo>
                <a:cubicBezTo>
                  <a:pt x="1637871" y="513568"/>
                  <a:pt x="1640024" y="512356"/>
                  <a:pt x="1641556" y="510323"/>
                </a:cubicBezTo>
                <a:cubicBezTo>
                  <a:pt x="1643088" y="508290"/>
                  <a:pt x="1643885" y="506057"/>
                  <a:pt x="1643947" y="503624"/>
                </a:cubicBezTo>
                <a:lnTo>
                  <a:pt x="1641053" y="470096"/>
                </a:lnTo>
                <a:cubicBezTo>
                  <a:pt x="1640162" y="463758"/>
                  <a:pt x="1636746" y="461006"/>
                  <a:pt x="1630803" y="461841"/>
                </a:cubicBezTo>
                <a:lnTo>
                  <a:pt x="1456358" y="483934"/>
                </a:lnTo>
                <a:cubicBezTo>
                  <a:pt x="1453585" y="484324"/>
                  <a:pt x="1451083" y="483766"/>
                  <a:pt x="1448852" y="482262"/>
                </a:cubicBezTo>
                <a:cubicBezTo>
                  <a:pt x="1446621" y="480758"/>
                  <a:pt x="1445140" y="478845"/>
                  <a:pt x="1444409" y="476524"/>
                </a:cubicBezTo>
                <a:lnTo>
                  <a:pt x="1417267" y="395502"/>
                </a:lnTo>
                <a:cubicBezTo>
                  <a:pt x="1416481" y="392785"/>
                  <a:pt x="1416276" y="389885"/>
                  <a:pt x="1416651" y="386802"/>
                </a:cubicBezTo>
                <a:cubicBezTo>
                  <a:pt x="1417025" y="383720"/>
                  <a:pt x="1418064" y="381049"/>
                  <a:pt x="1419766" y="378790"/>
                </a:cubicBezTo>
                <a:lnTo>
                  <a:pt x="1471972" y="297524"/>
                </a:lnTo>
                <a:cubicBezTo>
                  <a:pt x="1473279" y="295320"/>
                  <a:pt x="1475320" y="293317"/>
                  <a:pt x="1478096" y="291513"/>
                </a:cubicBezTo>
                <a:cubicBezTo>
                  <a:pt x="1480872" y="289708"/>
                  <a:pt x="1483619" y="288413"/>
                  <a:pt x="1486337" y="287628"/>
                </a:cubicBezTo>
                <a:close/>
                <a:moveTo>
                  <a:pt x="1985781" y="195014"/>
                </a:moveTo>
                <a:cubicBezTo>
                  <a:pt x="1992008" y="193331"/>
                  <a:pt x="1995963" y="195603"/>
                  <a:pt x="1997646" y="201830"/>
                </a:cubicBezTo>
                <a:lnTo>
                  <a:pt x="2005053" y="228664"/>
                </a:lnTo>
                <a:cubicBezTo>
                  <a:pt x="2005839" y="231381"/>
                  <a:pt x="2005579" y="233842"/>
                  <a:pt x="2004273" y="236045"/>
                </a:cubicBezTo>
                <a:cubicBezTo>
                  <a:pt x="2002967" y="238249"/>
                  <a:pt x="2001153" y="239716"/>
                  <a:pt x="1998832" y="240446"/>
                </a:cubicBezTo>
                <a:lnTo>
                  <a:pt x="1745777" y="311157"/>
                </a:lnTo>
                <a:cubicBezTo>
                  <a:pt x="1743060" y="311943"/>
                  <a:pt x="1740600" y="311682"/>
                  <a:pt x="1738396" y="310376"/>
                </a:cubicBezTo>
                <a:cubicBezTo>
                  <a:pt x="1736193" y="309070"/>
                  <a:pt x="1734726" y="307256"/>
                  <a:pt x="1733996" y="304935"/>
                </a:cubicBezTo>
                <a:lnTo>
                  <a:pt x="1726505" y="277507"/>
                </a:lnTo>
                <a:cubicBezTo>
                  <a:pt x="1725775" y="275186"/>
                  <a:pt x="1726063" y="272923"/>
                  <a:pt x="1727369" y="270720"/>
                </a:cubicBezTo>
                <a:cubicBezTo>
                  <a:pt x="1728675" y="268516"/>
                  <a:pt x="1730489" y="267050"/>
                  <a:pt x="1732810" y="266319"/>
                </a:cubicBezTo>
                <a:close/>
                <a:moveTo>
                  <a:pt x="2740391" y="189552"/>
                </a:moveTo>
                <a:cubicBezTo>
                  <a:pt x="2742768" y="189218"/>
                  <a:pt x="2744973" y="189817"/>
                  <a:pt x="2747007" y="191349"/>
                </a:cubicBezTo>
                <a:cubicBezTo>
                  <a:pt x="2749040" y="192881"/>
                  <a:pt x="2750223" y="194836"/>
                  <a:pt x="2750557" y="197213"/>
                </a:cubicBezTo>
                <a:lnTo>
                  <a:pt x="2769098" y="329133"/>
                </a:lnTo>
                <a:cubicBezTo>
                  <a:pt x="2769432" y="331510"/>
                  <a:pt x="2770629" y="333564"/>
                  <a:pt x="2772691" y="335294"/>
                </a:cubicBezTo>
                <a:cubicBezTo>
                  <a:pt x="2774751" y="337024"/>
                  <a:pt x="2777169" y="337694"/>
                  <a:pt x="2779942" y="337305"/>
                </a:cubicBezTo>
                <a:lnTo>
                  <a:pt x="2959995" y="312000"/>
                </a:lnTo>
                <a:cubicBezTo>
                  <a:pt x="2962372" y="311666"/>
                  <a:pt x="2964577" y="312265"/>
                  <a:pt x="2966610" y="313797"/>
                </a:cubicBezTo>
                <a:cubicBezTo>
                  <a:pt x="2968643" y="315329"/>
                  <a:pt x="2969827" y="317284"/>
                  <a:pt x="2970161" y="319661"/>
                </a:cubicBezTo>
                <a:lnTo>
                  <a:pt x="2978011" y="375519"/>
                </a:lnTo>
                <a:cubicBezTo>
                  <a:pt x="2978401" y="378292"/>
                  <a:pt x="2977830" y="380695"/>
                  <a:pt x="2976298" y="382728"/>
                </a:cubicBezTo>
                <a:cubicBezTo>
                  <a:pt x="2974765" y="384762"/>
                  <a:pt x="2972811" y="385945"/>
                  <a:pt x="2970434" y="386279"/>
                </a:cubicBezTo>
                <a:lnTo>
                  <a:pt x="2716101" y="422023"/>
                </a:lnTo>
                <a:cubicBezTo>
                  <a:pt x="2709763" y="422914"/>
                  <a:pt x="2706148" y="420190"/>
                  <a:pt x="2705257" y="413852"/>
                </a:cubicBezTo>
                <a:lnTo>
                  <a:pt x="2676278" y="207652"/>
                </a:lnTo>
                <a:cubicBezTo>
                  <a:pt x="2675944" y="205275"/>
                  <a:pt x="2676543" y="203070"/>
                  <a:pt x="2678075" y="201037"/>
                </a:cubicBezTo>
                <a:cubicBezTo>
                  <a:pt x="2679607" y="199004"/>
                  <a:pt x="2681760" y="197792"/>
                  <a:pt x="2684533" y="197402"/>
                </a:cubicBezTo>
                <a:close/>
                <a:moveTo>
                  <a:pt x="2936720" y="172261"/>
                </a:moveTo>
                <a:cubicBezTo>
                  <a:pt x="2939041" y="171531"/>
                  <a:pt x="2941304" y="171819"/>
                  <a:pt x="2943507" y="173125"/>
                </a:cubicBezTo>
                <a:cubicBezTo>
                  <a:pt x="2945711" y="174432"/>
                  <a:pt x="2947205" y="176444"/>
                  <a:pt x="2947991" y="179161"/>
                </a:cubicBezTo>
                <a:lnTo>
                  <a:pt x="2957672" y="213553"/>
                </a:lnTo>
                <a:cubicBezTo>
                  <a:pt x="2958799" y="215818"/>
                  <a:pt x="2958709" y="218053"/>
                  <a:pt x="2957403" y="220256"/>
                </a:cubicBezTo>
                <a:cubicBezTo>
                  <a:pt x="2956097" y="222460"/>
                  <a:pt x="2954085" y="223954"/>
                  <a:pt x="2951367" y="224740"/>
                </a:cubicBezTo>
                <a:lnTo>
                  <a:pt x="2781191" y="272896"/>
                </a:lnTo>
                <a:cubicBezTo>
                  <a:pt x="2778870" y="273626"/>
                  <a:pt x="2776607" y="273338"/>
                  <a:pt x="2774404" y="272032"/>
                </a:cubicBezTo>
                <a:cubicBezTo>
                  <a:pt x="2772201" y="270726"/>
                  <a:pt x="2770706" y="268714"/>
                  <a:pt x="2769920" y="265996"/>
                </a:cubicBezTo>
                <a:lnTo>
                  <a:pt x="2760239" y="231605"/>
                </a:lnTo>
                <a:cubicBezTo>
                  <a:pt x="2759509" y="229283"/>
                  <a:pt x="2759796" y="227021"/>
                  <a:pt x="2761103" y="224817"/>
                </a:cubicBezTo>
                <a:cubicBezTo>
                  <a:pt x="2762409" y="222614"/>
                  <a:pt x="2764223" y="221147"/>
                  <a:pt x="2766544" y="220417"/>
                </a:cubicBezTo>
                <a:close/>
                <a:moveTo>
                  <a:pt x="2533757" y="135877"/>
                </a:moveTo>
                <a:cubicBezTo>
                  <a:pt x="2536131" y="136958"/>
                  <a:pt x="2537909" y="138829"/>
                  <a:pt x="2539091" y="141490"/>
                </a:cubicBezTo>
                <a:lnTo>
                  <a:pt x="2641665" y="414305"/>
                </a:lnTo>
                <a:cubicBezTo>
                  <a:pt x="2643745" y="420477"/>
                  <a:pt x="2641897" y="424574"/>
                  <a:pt x="2636121" y="426598"/>
                </a:cubicBezTo>
                <a:lnTo>
                  <a:pt x="2565963" y="453425"/>
                </a:lnTo>
                <a:cubicBezTo>
                  <a:pt x="2563642" y="454156"/>
                  <a:pt x="2561294" y="453981"/>
                  <a:pt x="2558921" y="452900"/>
                </a:cubicBezTo>
                <a:cubicBezTo>
                  <a:pt x="2556547" y="451820"/>
                  <a:pt x="2554995" y="450119"/>
                  <a:pt x="2554265" y="447798"/>
                </a:cubicBezTo>
                <a:lnTo>
                  <a:pt x="2522545" y="364390"/>
                </a:lnTo>
                <a:cubicBezTo>
                  <a:pt x="2521419" y="362124"/>
                  <a:pt x="2520559" y="361033"/>
                  <a:pt x="2519965" y="361117"/>
                </a:cubicBezTo>
                <a:cubicBezTo>
                  <a:pt x="2519370" y="361200"/>
                  <a:pt x="2519042" y="362458"/>
                  <a:pt x="2518980" y="364891"/>
                </a:cubicBezTo>
                <a:lnTo>
                  <a:pt x="2516076" y="447711"/>
                </a:lnTo>
                <a:cubicBezTo>
                  <a:pt x="2515618" y="450199"/>
                  <a:pt x="2514510" y="452375"/>
                  <a:pt x="2512752" y="454238"/>
                </a:cubicBezTo>
                <a:cubicBezTo>
                  <a:pt x="2510993" y="456101"/>
                  <a:pt x="2508871" y="456803"/>
                  <a:pt x="2506382" y="456345"/>
                </a:cubicBezTo>
                <a:lnTo>
                  <a:pt x="2468621" y="454987"/>
                </a:lnTo>
                <a:cubicBezTo>
                  <a:pt x="2462171" y="455085"/>
                  <a:pt x="2459175" y="453890"/>
                  <a:pt x="2459634" y="451402"/>
                </a:cubicBezTo>
                <a:cubicBezTo>
                  <a:pt x="2459355" y="449421"/>
                  <a:pt x="2457093" y="449133"/>
                  <a:pt x="2452846" y="450538"/>
                </a:cubicBezTo>
                <a:cubicBezTo>
                  <a:pt x="2450921" y="451212"/>
                  <a:pt x="2449055" y="450869"/>
                  <a:pt x="2447248" y="449507"/>
                </a:cubicBezTo>
                <a:cubicBezTo>
                  <a:pt x="2445440" y="448145"/>
                  <a:pt x="2443974" y="446331"/>
                  <a:pt x="2442847" y="444065"/>
                </a:cubicBezTo>
                <a:lnTo>
                  <a:pt x="2417228" y="365254"/>
                </a:lnTo>
                <a:cubicBezTo>
                  <a:pt x="2415371" y="360667"/>
                  <a:pt x="2414183" y="360834"/>
                  <a:pt x="2413662" y="365755"/>
                </a:cubicBezTo>
                <a:lnTo>
                  <a:pt x="2406162" y="454675"/>
                </a:lnTo>
                <a:cubicBezTo>
                  <a:pt x="2405704" y="457163"/>
                  <a:pt x="2404582" y="459240"/>
                  <a:pt x="2402796" y="460905"/>
                </a:cubicBezTo>
                <a:cubicBezTo>
                  <a:pt x="2401010" y="462570"/>
                  <a:pt x="2398873" y="463173"/>
                  <a:pt x="2396385" y="462715"/>
                </a:cubicBezTo>
                <a:lnTo>
                  <a:pt x="2321039" y="456943"/>
                </a:lnTo>
                <a:cubicBezTo>
                  <a:pt x="2315326" y="456534"/>
                  <a:pt x="2312420" y="453104"/>
                  <a:pt x="2312321" y="446654"/>
                </a:cubicBezTo>
                <a:lnTo>
                  <a:pt x="2336319" y="156051"/>
                </a:lnTo>
                <a:cubicBezTo>
                  <a:pt x="2336672" y="149942"/>
                  <a:pt x="2340101" y="147036"/>
                  <a:pt x="2346607" y="147333"/>
                </a:cubicBezTo>
                <a:lnTo>
                  <a:pt x="2421358" y="153189"/>
                </a:lnTo>
                <a:cubicBezTo>
                  <a:pt x="2423847" y="153647"/>
                  <a:pt x="2426036" y="154854"/>
                  <a:pt x="2427927" y="156811"/>
                </a:cubicBezTo>
                <a:cubicBezTo>
                  <a:pt x="2429818" y="158767"/>
                  <a:pt x="2430534" y="160989"/>
                  <a:pt x="2430076" y="163477"/>
                </a:cubicBezTo>
                <a:lnTo>
                  <a:pt x="2426934" y="201489"/>
                </a:lnTo>
                <a:cubicBezTo>
                  <a:pt x="2426532" y="204373"/>
                  <a:pt x="2426567" y="207499"/>
                  <a:pt x="2427041" y="210867"/>
                </a:cubicBezTo>
                <a:cubicBezTo>
                  <a:pt x="2427514" y="214234"/>
                  <a:pt x="2428143" y="217276"/>
                  <a:pt x="2428929" y="219994"/>
                </a:cubicBezTo>
                <a:lnTo>
                  <a:pt x="2460870" y="317914"/>
                </a:lnTo>
                <a:cubicBezTo>
                  <a:pt x="2462727" y="322501"/>
                  <a:pt x="2463915" y="322334"/>
                  <a:pt x="2464436" y="317413"/>
                </a:cubicBezTo>
                <a:lnTo>
                  <a:pt x="2467693" y="228483"/>
                </a:lnTo>
                <a:cubicBezTo>
                  <a:pt x="2467755" y="226051"/>
                  <a:pt x="2467535" y="223052"/>
                  <a:pt x="2467034" y="219486"/>
                </a:cubicBezTo>
                <a:cubicBezTo>
                  <a:pt x="2466533" y="215921"/>
                  <a:pt x="2465692" y="212807"/>
                  <a:pt x="2464510" y="210146"/>
                </a:cubicBezTo>
                <a:lnTo>
                  <a:pt x="2451012" y="174472"/>
                </a:lnTo>
                <a:cubicBezTo>
                  <a:pt x="2449886" y="172207"/>
                  <a:pt x="2449863" y="169887"/>
                  <a:pt x="2450943" y="167513"/>
                </a:cubicBezTo>
                <a:cubicBezTo>
                  <a:pt x="2452024" y="165139"/>
                  <a:pt x="2453895" y="163362"/>
                  <a:pt x="2456556" y="162180"/>
                </a:cubicBezTo>
                <a:lnTo>
                  <a:pt x="2526798" y="135946"/>
                </a:lnTo>
                <a:cubicBezTo>
                  <a:pt x="2529064" y="134820"/>
                  <a:pt x="2531383" y="134797"/>
                  <a:pt x="2533757" y="135877"/>
                </a:cubicBezTo>
                <a:close/>
                <a:moveTo>
                  <a:pt x="2910147" y="65103"/>
                </a:moveTo>
                <a:cubicBezTo>
                  <a:pt x="2916373" y="63420"/>
                  <a:pt x="2920329" y="65692"/>
                  <a:pt x="2922012" y="71919"/>
                </a:cubicBezTo>
                <a:lnTo>
                  <a:pt x="2929419" y="98753"/>
                </a:lnTo>
                <a:cubicBezTo>
                  <a:pt x="2930205" y="101470"/>
                  <a:pt x="2929945" y="103931"/>
                  <a:pt x="2928639" y="106134"/>
                </a:cubicBezTo>
                <a:cubicBezTo>
                  <a:pt x="2927332" y="108338"/>
                  <a:pt x="2925519" y="109805"/>
                  <a:pt x="2923197" y="110535"/>
                </a:cubicBezTo>
                <a:lnTo>
                  <a:pt x="2670143" y="181246"/>
                </a:lnTo>
                <a:cubicBezTo>
                  <a:pt x="2667425" y="182032"/>
                  <a:pt x="2664965" y="181771"/>
                  <a:pt x="2662761" y="180465"/>
                </a:cubicBezTo>
                <a:cubicBezTo>
                  <a:pt x="2660559" y="179159"/>
                  <a:pt x="2659091" y="177345"/>
                  <a:pt x="2658361" y="175024"/>
                </a:cubicBezTo>
                <a:lnTo>
                  <a:pt x="2650871" y="147596"/>
                </a:lnTo>
                <a:cubicBezTo>
                  <a:pt x="2650140" y="145275"/>
                  <a:pt x="2650429" y="143012"/>
                  <a:pt x="2651735" y="140809"/>
                </a:cubicBezTo>
                <a:cubicBezTo>
                  <a:pt x="2653041" y="138605"/>
                  <a:pt x="2654855" y="137138"/>
                  <a:pt x="2657176" y="136408"/>
                </a:cubicBezTo>
                <a:close/>
                <a:moveTo>
                  <a:pt x="3144857" y="0"/>
                </a:moveTo>
                <a:lnTo>
                  <a:pt x="3235043" y="85493"/>
                </a:lnTo>
                <a:lnTo>
                  <a:pt x="3146207" y="190692"/>
                </a:lnTo>
                <a:lnTo>
                  <a:pt x="3163266" y="264647"/>
                </a:lnTo>
                <a:lnTo>
                  <a:pt x="3117500" y="275321"/>
                </a:lnTo>
                <a:lnTo>
                  <a:pt x="3095318" y="177847"/>
                </a:lnTo>
                <a:lnTo>
                  <a:pt x="3170708" y="89081"/>
                </a:lnTo>
                <a:lnTo>
                  <a:pt x="3132179" y="52078"/>
                </a:lnTo>
                <a:lnTo>
                  <a:pt x="3029765" y="82226"/>
                </a:lnTo>
                <a:lnTo>
                  <a:pt x="3016204" y="374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任意多边形: 形状 224"/>
          <p:cNvSpPr/>
          <p:nvPr/>
        </p:nvSpPr>
        <p:spPr>
          <a:xfrm>
            <a:off x="5670550" y="1320800"/>
            <a:ext cx="3524250" cy="628650"/>
          </a:xfrm>
          <a:custGeom>
            <a:avLst/>
            <a:gdLst>
              <a:gd name="connsiteX0" fmla="*/ 0 w 3524250"/>
              <a:gd name="connsiteY0" fmla="*/ 400050 h 628650"/>
              <a:gd name="connsiteX1" fmla="*/ 3524250 w 3524250"/>
              <a:gd name="connsiteY1" fmla="*/ 0 h 628650"/>
              <a:gd name="connsiteX2" fmla="*/ 3505200 w 3524250"/>
              <a:gd name="connsiteY2" fmla="*/ 400050 h 628650"/>
              <a:gd name="connsiteX3" fmla="*/ 12700 w 3524250"/>
              <a:gd name="connsiteY3" fmla="*/ 628650 h 628650"/>
              <a:gd name="connsiteX4" fmla="*/ 0 w 3524250"/>
              <a:gd name="connsiteY4" fmla="*/ 4000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628650">
                <a:moveTo>
                  <a:pt x="0" y="400050"/>
                </a:moveTo>
                <a:lnTo>
                  <a:pt x="3524250" y="0"/>
                </a:lnTo>
                <a:lnTo>
                  <a:pt x="3505200" y="400050"/>
                </a:lnTo>
                <a:lnTo>
                  <a:pt x="12700" y="628650"/>
                </a:lnTo>
                <a:lnTo>
                  <a:pt x="0" y="400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任意多边形: 形状 225"/>
          <p:cNvSpPr/>
          <p:nvPr/>
        </p:nvSpPr>
        <p:spPr>
          <a:xfrm>
            <a:off x="5689600" y="1803400"/>
            <a:ext cx="3683000" cy="558800"/>
          </a:xfrm>
          <a:custGeom>
            <a:avLst/>
            <a:gdLst>
              <a:gd name="connsiteX0" fmla="*/ 0 w 3683000"/>
              <a:gd name="connsiteY0" fmla="*/ 234950 h 558800"/>
              <a:gd name="connsiteX1" fmla="*/ 3663950 w 3683000"/>
              <a:gd name="connsiteY1" fmla="*/ 0 h 558800"/>
              <a:gd name="connsiteX2" fmla="*/ 3683000 w 3683000"/>
              <a:gd name="connsiteY2" fmla="*/ 203200 h 558800"/>
              <a:gd name="connsiteX3" fmla="*/ 12700 w 3683000"/>
              <a:gd name="connsiteY3" fmla="*/ 558800 h 558800"/>
              <a:gd name="connsiteX4" fmla="*/ 0 w 3683000"/>
              <a:gd name="connsiteY4" fmla="*/ 23495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558800">
                <a:moveTo>
                  <a:pt x="0" y="234950"/>
                </a:moveTo>
                <a:lnTo>
                  <a:pt x="3663950" y="0"/>
                </a:lnTo>
                <a:lnTo>
                  <a:pt x="3683000" y="203200"/>
                </a:lnTo>
                <a:lnTo>
                  <a:pt x="12700" y="558800"/>
                </a:lnTo>
                <a:lnTo>
                  <a:pt x="0" y="2349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任意多边形: 形状 226"/>
          <p:cNvSpPr/>
          <p:nvPr/>
        </p:nvSpPr>
        <p:spPr>
          <a:xfrm>
            <a:off x="5765800" y="2197100"/>
            <a:ext cx="2660650" cy="501650"/>
          </a:xfrm>
          <a:custGeom>
            <a:avLst/>
            <a:gdLst>
              <a:gd name="connsiteX0" fmla="*/ 38100 w 2660650"/>
              <a:gd name="connsiteY0" fmla="*/ 501650 h 501650"/>
              <a:gd name="connsiteX1" fmla="*/ 2660650 w 2660650"/>
              <a:gd name="connsiteY1" fmla="*/ 298450 h 501650"/>
              <a:gd name="connsiteX2" fmla="*/ 2641600 w 2660650"/>
              <a:gd name="connsiteY2" fmla="*/ 0 h 501650"/>
              <a:gd name="connsiteX3" fmla="*/ 0 w 2660650"/>
              <a:gd name="connsiteY3" fmla="*/ 241300 h 501650"/>
              <a:gd name="connsiteX4" fmla="*/ 38100 w 2660650"/>
              <a:gd name="connsiteY4" fmla="*/ 50165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650" h="501650">
                <a:moveTo>
                  <a:pt x="38100" y="501650"/>
                </a:moveTo>
                <a:lnTo>
                  <a:pt x="2660650" y="298450"/>
                </a:lnTo>
                <a:lnTo>
                  <a:pt x="2641600" y="0"/>
                </a:lnTo>
                <a:lnTo>
                  <a:pt x="0" y="241300"/>
                </a:lnTo>
                <a:lnTo>
                  <a:pt x="38100" y="501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Rectangle 29"/>
          <p:cNvSpPr>
            <a:spLocks noChangeArrowheads="1"/>
          </p:cNvSpPr>
          <p:nvPr/>
        </p:nvSpPr>
        <p:spPr bwMode="auto">
          <a:xfrm rot="1800000">
            <a:off x="4800600" y="1635681"/>
            <a:ext cx="11144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?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30"/>
          <p:cNvSpPr>
            <a:spLocks noChangeArrowheads="1"/>
          </p:cNvSpPr>
          <p:nvPr/>
        </p:nvSpPr>
        <p:spPr bwMode="auto">
          <a:xfrm rot="1800000">
            <a:off x="4479925" y="948294"/>
            <a:ext cx="1414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7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?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31"/>
          <p:cNvSpPr>
            <a:spLocks noChangeArrowheads="1"/>
          </p:cNvSpPr>
          <p:nvPr/>
        </p:nvSpPr>
        <p:spPr bwMode="auto">
          <a:xfrm rot="19320000">
            <a:off x="2071688" y="880031"/>
            <a:ext cx="10191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?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32"/>
          <p:cNvSpPr>
            <a:spLocks noChangeArrowheads="1"/>
          </p:cNvSpPr>
          <p:nvPr/>
        </p:nvSpPr>
        <p:spPr bwMode="auto">
          <a:xfrm rot="18300000">
            <a:off x="1581151" y="1068944"/>
            <a:ext cx="115093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6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?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0" name="Rectangle 50"/>
          <p:cNvSpPr>
            <a:spLocks noChangeArrowheads="1"/>
          </p:cNvSpPr>
          <p:nvPr/>
        </p:nvSpPr>
        <p:spPr bwMode="auto">
          <a:xfrm rot="21300000">
            <a:off x="8420100" y="2081769"/>
            <a:ext cx="6223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0" i="0" u="none" strike="noStrike" cap="none" normalizeH="0" baseline="0">
                <a:ln>
                  <a:noFill/>
                </a:ln>
                <a:solidFill>
                  <a:srgbClr val="236DAE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无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1" name="Rectangle 51"/>
          <p:cNvSpPr>
            <a:spLocks noChangeArrowheads="1"/>
          </p:cNvSpPr>
          <p:nvPr/>
        </p:nvSpPr>
        <p:spPr bwMode="auto">
          <a:xfrm rot="21300000">
            <a:off x="8756650" y="2057956"/>
            <a:ext cx="6223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0" i="0" u="none" strike="noStrike" cap="none" normalizeH="0" baseline="0">
                <a:ln>
                  <a:noFill/>
                </a:ln>
                <a:solidFill>
                  <a:srgbClr val="236DAE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形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2" name="Rectangle 52"/>
          <p:cNvSpPr>
            <a:spLocks noChangeArrowheads="1"/>
          </p:cNvSpPr>
          <p:nvPr/>
        </p:nvSpPr>
        <p:spPr bwMode="auto">
          <a:xfrm rot="21300000">
            <a:off x="9090025" y="2030969"/>
            <a:ext cx="6223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0" i="0" u="none" strike="noStrike" cap="none" normalizeH="0" baseline="0">
                <a:ln>
                  <a:noFill/>
                </a:ln>
                <a:solidFill>
                  <a:srgbClr val="236DAE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恶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3" name="Rectangle 53"/>
          <p:cNvSpPr>
            <a:spLocks noChangeArrowheads="1"/>
          </p:cNvSpPr>
          <p:nvPr/>
        </p:nvSpPr>
        <p:spPr bwMode="auto">
          <a:xfrm rot="21300000">
            <a:off x="9423400" y="2003981"/>
            <a:ext cx="6223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0" i="0" u="none" strike="noStrike" cap="none" normalizeH="0" baseline="0">
                <a:ln>
                  <a:noFill/>
                </a:ln>
                <a:solidFill>
                  <a:srgbClr val="236DAE"/>
                </a:solidFill>
                <a:effectLst/>
                <a:latin typeface="站酷快乐体 " panose="02010600030101010101" pitchFamily="2" charset="-122"/>
                <a:ea typeface="站酷快乐体 " panose="02010600030101010101" pitchFamily="2" charset="-122"/>
              </a:rPr>
              <a:t>意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4" name="Rectangle 54"/>
          <p:cNvSpPr>
            <a:spLocks noChangeArrowheads="1"/>
          </p:cNvSpPr>
          <p:nvPr/>
        </p:nvSpPr>
        <p:spPr bwMode="auto">
          <a:xfrm rot="21300000">
            <a:off x="9755188" y="1986519"/>
            <a:ext cx="4191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0" i="0" u="none" strike="noStrike" cap="none" normalizeH="0" baseline="0">
                <a:ln>
                  <a:noFill/>
                </a:ln>
                <a:solidFill>
                  <a:srgbClr val="236DAE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5" name="Rectangle 55"/>
          <p:cNvSpPr>
            <a:spLocks noChangeArrowheads="1"/>
          </p:cNvSpPr>
          <p:nvPr/>
        </p:nvSpPr>
        <p:spPr bwMode="auto">
          <a:xfrm rot="21300000">
            <a:off x="10086975" y="1959531"/>
            <a:ext cx="4191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36DAE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1651446" y="4386309"/>
            <a:ext cx="1522412" cy="1524000"/>
            <a:chOff x="1913383" y="4386309"/>
            <a:chExt cx="1522412" cy="1524000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1913383" y="4386309"/>
              <a:ext cx="1522412" cy="1524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6" name="Freeform 56"/>
            <p:cNvSpPr>
              <a:spLocks/>
            </p:cNvSpPr>
            <p:nvPr/>
          </p:nvSpPr>
          <p:spPr bwMode="auto">
            <a:xfrm>
              <a:off x="2265808" y="4791122"/>
              <a:ext cx="166687" cy="196850"/>
            </a:xfrm>
            <a:custGeom>
              <a:avLst/>
              <a:gdLst>
                <a:gd name="T0" fmla="*/ 0 w 105"/>
                <a:gd name="T1" fmla="*/ 124 h 124"/>
                <a:gd name="T2" fmla="*/ 105 w 105"/>
                <a:gd name="T3" fmla="*/ 124 h 124"/>
                <a:gd name="T4" fmla="*/ 105 w 105"/>
                <a:gd name="T5" fmla="*/ 25 h 124"/>
                <a:gd name="T6" fmla="*/ 52 w 105"/>
                <a:gd name="T7" fmla="*/ 0 h 124"/>
                <a:gd name="T8" fmla="*/ 0 w 105"/>
                <a:gd name="T9" fmla="*/ 25 h 124"/>
                <a:gd name="T10" fmla="*/ 0 w 105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24">
                  <a:moveTo>
                    <a:pt x="0" y="124"/>
                  </a:moveTo>
                  <a:lnTo>
                    <a:pt x="105" y="124"/>
                  </a:lnTo>
                  <a:lnTo>
                    <a:pt x="105" y="25"/>
                  </a:lnTo>
                  <a:lnTo>
                    <a:pt x="52" y="0"/>
                  </a:lnTo>
                  <a:lnTo>
                    <a:pt x="0" y="2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4B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7" name="Freeform 57"/>
            <p:cNvSpPr>
              <a:spLocks/>
            </p:cNvSpPr>
            <p:nvPr/>
          </p:nvSpPr>
          <p:spPr bwMode="auto">
            <a:xfrm>
              <a:off x="2265808" y="4791122"/>
              <a:ext cx="166687" cy="196850"/>
            </a:xfrm>
            <a:custGeom>
              <a:avLst/>
              <a:gdLst>
                <a:gd name="T0" fmla="*/ 0 w 105"/>
                <a:gd name="T1" fmla="*/ 124 h 124"/>
                <a:gd name="T2" fmla="*/ 105 w 105"/>
                <a:gd name="T3" fmla="*/ 124 h 124"/>
                <a:gd name="T4" fmla="*/ 105 w 105"/>
                <a:gd name="T5" fmla="*/ 25 h 124"/>
                <a:gd name="T6" fmla="*/ 52 w 105"/>
                <a:gd name="T7" fmla="*/ 0 h 124"/>
                <a:gd name="T8" fmla="*/ 0 w 105"/>
                <a:gd name="T9" fmla="*/ 25 h 124"/>
                <a:gd name="T10" fmla="*/ 0 w 105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24">
                  <a:moveTo>
                    <a:pt x="0" y="124"/>
                  </a:moveTo>
                  <a:lnTo>
                    <a:pt x="105" y="124"/>
                  </a:lnTo>
                  <a:lnTo>
                    <a:pt x="105" y="25"/>
                  </a:lnTo>
                  <a:lnTo>
                    <a:pt x="52" y="0"/>
                  </a:lnTo>
                  <a:lnTo>
                    <a:pt x="0" y="25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8" name="Rectangle 58"/>
            <p:cNvSpPr>
              <a:spLocks noChangeArrowheads="1"/>
            </p:cNvSpPr>
            <p:nvPr/>
          </p:nvSpPr>
          <p:spPr bwMode="auto">
            <a:xfrm>
              <a:off x="2289621" y="4846684"/>
              <a:ext cx="119062" cy="115887"/>
            </a:xfrm>
            <a:prstGeom prst="rect">
              <a:avLst/>
            </a:prstGeom>
            <a:solidFill>
              <a:srgbClr val="8A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9" name="Rectangle 59"/>
            <p:cNvSpPr>
              <a:spLocks noChangeArrowheads="1"/>
            </p:cNvSpPr>
            <p:nvPr/>
          </p:nvSpPr>
          <p:spPr bwMode="auto">
            <a:xfrm>
              <a:off x="2289621" y="4846684"/>
              <a:ext cx="119062" cy="11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0" name="Freeform 60"/>
            <p:cNvSpPr>
              <a:spLocks/>
            </p:cNvSpPr>
            <p:nvPr/>
          </p:nvSpPr>
          <p:spPr bwMode="auto">
            <a:xfrm>
              <a:off x="2294383" y="4853034"/>
              <a:ext cx="109537" cy="106362"/>
            </a:xfrm>
            <a:custGeom>
              <a:avLst/>
              <a:gdLst>
                <a:gd name="T0" fmla="*/ 0 w 69"/>
                <a:gd name="T1" fmla="*/ 67 h 67"/>
                <a:gd name="T2" fmla="*/ 69 w 69"/>
                <a:gd name="T3" fmla="*/ 67 h 67"/>
                <a:gd name="T4" fmla="*/ 69 w 69"/>
                <a:gd name="T5" fmla="*/ 0 h 67"/>
                <a:gd name="T6" fmla="*/ 34 w 69"/>
                <a:gd name="T7" fmla="*/ 0 h 67"/>
                <a:gd name="T8" fmla="*/ 0 w 69"/>
                <a:gd name="T9" fmla="*/ 0 h 67"/>
                <a:gd name="T10" fmla="*/ 0 w 69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7">
                  <a:moveTo>
                    <a:pt x="0" y="67"/>
                  </a:moveTo>
                  <a:lnTo>
                    <a:pt x="69" y="67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5EB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1" name="Freeform 61"/>
            <p:cNvSpPr>
              <a:spLocks/>
            </p:cNvSpPr>
            <p:nvPr/>
          </p:nvSpPr>
          <p:spPr bwMode="auto">
            <a:xfrm>
              <a:off x="2294383" y="4853034"/>
              <a:ext cx="109537" cy="106362"/>
            </a:xfrm>
            <a:custGeom>
              <a:avLst/>
              <a:gdLst>
                <a:gd name="T0" fmla="*/ 0 w 69"/>
                <a:gd name="T1" fmla="*/ 67 h 67"/>
                <a:gd name="T2" fmla="*/ 69 w 69"/>
                <a:gd name="T3" fmla="*/ 67 h 67"/>
                <a:gd name="T4" fmla="*/ 69 w 69"/>
                <a:gd name="T5" fmla="*/ 0 h 67"/>
                <a:gd name="T6" fmla="*/ 34 w 69"/>
                <a:gd name="T7" fmla="*/ 0 h 67"/>
                <a:gd name="T8" fmla="*/ 0 w 69"/>
                <a:gd name="T9" fmla="*/ 0 h 67"/>
                <a:gd name="T10" fmla="*/ 0 w 69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7">
                  <a:moveTo>
                    <a:pt x="0" y="67"/>
                  </a:moveTo>
                  <a:lnTo>
                    <a:pt x="69" y="67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2" name="Freeform 62"/>
            <p:cNvSpPr>
              <a:spLocks/>
            </p:cNvSpPr>
            <p:nvPr/>
          </p:nvSpPr>
          <p:spPr bwMode="auto">
            <a:xfrm>
              <a:off x="2299146" y="4853034"/>
              <a:ext cx="104775" cy="71437"/>
            </a:xfrm>
            <a:custGeom>
              <a:avLst/>
              <a:gdLst>
                <a:gd name="T0" fmla="*/ 62 w 66"/>
                <a:gd name="T1" fmla="*/ 0 h 45"/>
                <a:gd name="T2" fmla="*/ 31 w 66"/>
                <a:gd name="T3" fmla="*/ 0 h 45"/>
                <a:gd name="T4" fmla="*/ 2 w 66"/>
                <a:gd name="T5" fmla="*/ 0 h 45"/>
                <a:gd name="T6" fmla="*/ 0 w 66"/>
                <a:gd name="T7" fmla="*/ 1 h 45"/>
                <a:gd name="T8" fmla="*/ 44 w 66"/>
                <a:gd name="T9" fmla="*/ 45 h 45"/>
                <a:gd name="T10" fmla="*/ 66 w 66"/>
                <a:gd name="T11" fmla="*/ 30 h 45"/>
                <a:gd name="T12" fmla="*/ 66 w 66"/>
                <a:gd name="T13" fmla="*/ 2 h 45"/>
                <a:gd name="T14" fmla="*/ 62 w 66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5">
                  <a:moveTo>
                    <a:pt x="62" y="0"/>
                  </a:moveTo>
                  <a:lnTo>
                    <a:pt x="3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44" y="45"/>
                  </a:lnTo>
                  <a:lnTo>
                    <a:pt x="66" y="30"/>
                  </a:lnTo>
                  <a:lnTo>
                    <a:pt x="66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AC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3" name="Freeform 63"/>
            <p:cNvSpPr>
              <a:spLocks/>
            </p:cNvSpPr>
            <p:nvPr/>
          </p:nvSpPr>
          <p:spPr bwMode="auto">
            <a:xfrm>
              <a:off x="2299146" y="4853034"/>
              <a:ext cx="104775" cy="71437"/>
            </a:xfrm>
            <a:custGeom>
              <a:avLst/>
              <a:gdLst>
                <a:gd name="T0" fmla="*/ 62 w 66"/>
                <a:gd name="T1" fmla="*/ 0 h 45"/>
                <a:gd name="T2" fmla="*/ 31 w 66"/>
                <a:gd name="T3" fmla="*/ 0 h 45"/>
                <a:gd name="T4" fmla="*/ 2 w 66"/>
                <a:gd name="T5" fmla="*/ 0 h 45"/>
                <a:gd name="T6" fmla="*/ 0 w 66"/>
                <a:gd name="T7" fmla="*/ 1 h 45"/>
                <a:gd name="T8" fmla="*/ 44 w 66"/>
                <a:gd name="T9" fmla="*/ 45 h 45"/>
                <a:gd name="T10" fmla="*/ 66 w 66"/>
                <a:gd name="T11" fmla="*/ 30 h 45"/>
                <a:gd name="T12" fmla="*/ 66 w 66"/>
                <a:gd name="T13" fmla="*/ 2 h 45"/>
                <a:gd name="T14" fmla="*/ 62 w 66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5">
                  <a:moveTo>
                    <a:pt x="62" y="0"/>
                  </a:moveTo>
                  <a:lnTo>
                    <a:pt x="3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44" y="45"/>
                  </a:lnTo>
                  <a:lnTo>
                    <a:pt x="66" y="30"/>
                  </a:lnTo>
                  <a:lnTo>
                    <a:pt x="66" y="2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4" name="Freeform 64"/>
            <p:cNvSpPr>
              <a:spLocks/>
            </p:cNvSpPr>
            <p:nvPr/>
          </p:nvSpPr>
          <p:spPr bwMode="auto">
            <a:xfrm>
              <a:off x="2286446" y="4962572"/>
              <a:ext cx="19050" cy="14287"/>
            </a:xfrm>
            <a:custGeom>
              <a:avLst/>
              <a:gdLst>
                <a:gd name="T0" fmla="*/ 0 w 12"/>
                <a:gd name="T1" fmla="*/ 0 h 9"/>
                <a:gd name="T2" fmla="*/ 0 w 12"/>
                <a:gd name="T3" fmla="*/ 0 h 9"/>
                <a:gd name="T4" fmla="*/ 0 w 12"/>
                <a:gd name="T5" fmla="*/ 9 h 9"/>
                <a:gd name="T6" fmla="*/ 9 w 12"/>
                <a:gd name="T7" fmla="*/ 9 h 9"/>
                <a:gd name="T8" fmla="*/ 12 w 12"/>
                <a:gd name="T9" fmla="*/ 5 h 9"/>
                <a:gd name="T10" fmla="*/ 0 w 12"/>
                <a:gd name="T11" fmla="*/ 5 h 9"/>
                <a:gd name="T12" fmla="*/ 0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5" name="Freeform 65"/>
            <p:cNvSpPr>
              <a:spLocks/>
            </p:cNvSpPr>
            <p:nvPr/>
          </p:nvSpPr>
          <p:spPr bwMode="auto">
            <a:xfrm>
              <a:off x="2286446" y="4962572"/>
              <a:ext cx="19050" cy="14287"/>
            </a:xfrm>
            <a:custGeom>
              <a:avLst/>
              <a:gdLst>
                <a:gd name="T0" fmla="*/ 0 w 12"/>
                <a:gd name="T1" fmla="*/ 0 h 9"/>
                <a:gd name="T2" fmla="*/ 0 w 12"/>
                <a:gd name="T3" fmla="*/ 0 h 9"/>
                <a:gd name="T4" fmla="*/ 0 w 12"/>
                <a:gd name="T5" fmla="*/ 9 h 9"/>
                <a:gd name="T6" fmla="*/ 9 w 12"/>
                <a:gd name="T7" fmla="*/ 9 h 9"/>
                <a:gd name="T8" fmla="*/ 12 w 12"/>
                <a:gd name="T9" fmla="*/ 5 h 9"/>
                <a:gd name="T10" fmla="*/ 0 w 12"/>
                <a:gd name="T11" fmla="*/ 5 h 9"/>
                <a:gd name="T12" fmla="*/ 0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6" name="Rectangle 66"/>
            <p:cNvSpPr>
              <a:spLocks noChangeArrowheads="1"/>
            </p:cNvSpPr>
            <p:nvPr/>
          </p:nvSpPr>
          <p:spPr bwMode="auto">
            <a:xfrm>
              <a:off x="2286446" y="4959397"/>
              <a:ext cx="123825" cy="11112"/>
            </a:xfrm>
            <a:prstGeom prst="rect">
              <a:avLst/>
            </a:prstGeom>
            <a:solidFill>
              <a:srgbClr val="CD3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7" name="Rectangle 67"/>
            <p:cNvSpPr>
              <a:spLocks noChangeArrowheads="1"/>
            </p:cNvSpPr>
            <p:nvPr/>
          </p:nvSpPr>
          <p:spPr bwMode="auto">
            <a:xfrm>
              <a:off x="2286446" y="4959397"/>
              <a:ext cx="123825" cy="1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8" name="Freeform 68"/>
            <p:cNvSpPr>
              <a:spLocks noEditPoints="1"/>
            </p:cNvSpPr>
            <p:nvPr/>
          </p:nvSpPr>
          <p:spPr bwMode="auto">
            <a:xfrm>
              <a:off x="2200721" y="4868909"/>
              <a:ext cx="234950" cy="57150"/>
            </a:xfrm>
            <a:custGeom>
              <a:avLst/>
              <a:gdLst>
                <a:gd name="T0" fmla="*/ 41 w 148"/>
                <a:gd name="T1" fmla="*/ 0 h 36"/>
                <a:gd name="T2" fmla="*/ 0 w 148"/>
                <a:gd name="T3" fmla="*/ 34 h 36"/>
                <a:gd name="T4" fmla="*/ 4 w 148"/>
                <a:gd name="T5" fmla="*/ 36 h 36"/>
                <a:gd name="T6" fmla="*/ 41 w 148"/>
                <a:gd name="T7" fmla="*/ 6 h 36"/>
                <a:gd name="T8" fmla="*/ 41 w 148"/>
                <a:gd name="T9" fmla="*/ 0 h 36"/>
                <a:gd name="T10" fmla="*/ 146 w 148"/>
                <a:gd name="T11" fmla="*/ 0 h 36"/>
                <a:gd name="T12" fmla="*/ 146 w 148"/>
                <a:gd name="T13" fmla="*/ 5 h 36"/>
                <a:gd name="T14" fmla="*/ 148 w 148"/>
                <a:gd name="T15" fmla="*/ 3 h 36"/>
                <a:gd name="T16" fmla="*/ 146 w 14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6">
                  <a:moveTo>
                    <a:pt x="41" y="0"/>
                  </a:moveTo>
                  <a:lnTo>
                    <a:pt x="0" y="34"/>
                  </a:lnTo>
                  <a:lnTo>
                    <a:pt x="4" y="36"/>
                  </a:lnTo>
                  <a:lnTo>
                    <a:pt x="41" y="6"/>
                  </a:lnTo>
                  <a:lnTo>
                    <a:pt x="41" y="0"/>
                  </a:lnTo>
                  <a:close/>
                  <a:moveTo>
                    <a:pt x="146" y="0"/>
                  </a:moveTo>
                  <a:lnTo>
                    <a:pt x="146" y="5"/>
                  </a:lnTo>
                  <a:lnTo>
                    <a:pt x="148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65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9" name="Freeform 69"/>
            <p:cNvSpPr>
              <a:spLocks noEditPoints="1"/>
            </p:cNvSpPr>
            <p:nvPr/>
          </p:nvSpPr>
          <p:spPr bwMode="auto">
            <a:xfrm>
              <a:off x="2200721" y="4868909"/>
              <a:ext cx="234950" cy="57150"/>
            </a:xfrm>
            <a:custGeom>
              <a:avLst/>
              <a:gdLst>
                <a:gd name="T0" fmla="*/ 41 w 148"/>
                <a:gd name="T1" fmla="*/ 0 h 36"/>
                <a:gd name="T2" fmla="*/ 0 w 148"/>
                <a:gd name="T3" fmla="*/ 34 h 36"/>
                <a:gd name="T4" fmla="*/ 4 w 148"/>
                <a:gd name="T5" fmla="*/ 36 h 36"/>
                <a:gd name="T6" fmla="*/ 41 w 148"/>
                <a:gd name="T7" fmla="*/ 6 h 36"/>
                <a:gd name="T8" fmla="*/ 41 w 148"/>
                <a:gd name="T9" fmla="*/ 0 h 36"/>
                <a:gd name="T10" fmla="*/ 146 w 148"/>
                <a:gd name="T11" fmla="*/ 0 h 36"/>
                <a:gd name="T12" fmla="*/ 146 w 148"/>
                <a:gd name="T13" fmla="*/ 5 h 36"/>
                <a:gd name="T14" fmla="*/ 148 w 148"/>
                <a:gd name="T15" fmla="*/ 3 h 36"/>
                <a:gd name="T16" fmla="*/ 146 w 14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6">
                  <a:moveTo>
                    <a:pt x="41" y="0"/>
                  </a:moveTo>
                  <a:lnTo>
                    <a:pt x="0" y="34"/>
                  </a:lnTo>
                  <a:lnTo>
                    <a:pt x="4" y="36"/>
                  </a:lnTo>
                  <a:lnTo>
                    <a:pt x="41" y="6"/>
                  </a:lnTo>
                  <a:lnTo>
                    <a:pt x="41" y="0"/>
                  </a:lnTo>
                  <a:moveTo>
                    <a:pt x="146" y="0"/>
                  </a:moveTo>
                  <a:lnTo>
                    <a:pt x="146" y="5"/>
                  </a:lnTo>
                  <a:lnTo>
                    <a:pt x="148" y="3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1" name="Freeform 70"/>
            <p:cNvSpPr>
              <a:spLocks noEditPoints="1"/>
            </p:cNvSpPr>
            <p:nvPr/>
          </p:nvSpPr>
          <p:spPr bwMode="auto">
            <a:xfrm>
              <a:off x="2265808" y="4805409"/>
              <a:ext cx="166687" cy="73025"/>
            </a:xfrm>
            <a:custGeom>
              <a:avLst/>
              <a:gdLst>
                <a:gd name="T0" fmla="*/ 15 w 105"/>
                <a:gd name="T1" fmla="*/ 30 h 46"/>
                <a:gd name="T2" fmla="*/ 0 w 105"/>
                <a:gd name="T3" fmla="*/ 40 h 46"/>
                <a:gd name="T4" fmla="*/ 0 w 105"/>
                <a:gd name="T5" fmla="*/ 46 h 46"/>
                <a:gd name="T6" fmla="*/ 15 w 105"/>
                <a:gd name="T7" fmla="*/ 36 h 46"/>
                <a:gd name="T8" fmla="*/ 15 w 105"/>
                <a:gd name="T9" fmla="*/ 30 h 46"/>
                <a:gd name="T10" fmla="*/ 90 w 105"/>
                <a:gd name="T11" fmla="*/ 30 h 46"/>
                <a:gd name="T12" fmla="*/ 90 w 105"/>
                <a:gd name="T13" fmla="*/ 34 h 46"/>
                <a:gd name="T14" fmla="*/ 105 w 105"/>
                <a:gd name="T15" fmla="*/ 46 h 46"/>
                <a:gd name="T16" fmla="*/ 105 w 105"/>
                <a:gd name="T17" fmla="*/ 45 h 46"/>
                <a:gd name="T18" fmla="*/ 105 w 105"/>
                <a:gd name="T19" fmla="*/ 40 h 46"/>
                <a:gd name="T20" fmla="*/ 90 w 105"/>
                <a:gd name="T21" fmla="*/ 30 h 46"/>
                <a:gd name="T22" fmla="*/ 52 w 105"/>
                <a:gd name="T23" fmla="*/ 0 h 46"/>
                <a:gd name="T24" fmla="*/ 18 w 105"/>
                <a:gd name="T25" fmla="*/ 26 h 46"/>
                <a:gd name="T26" fmla="*/ 27 w 105"/>
                <a:gd name="T27" fmla="*/ 26 h 46"/>
                <a:gd name="T28" fmla="*/ 52 w 105"/>
                <a:gd name="T29" fmla="*/ 6 h 46"/>
                <a:gd name="T30" fmla="*/ 78 w 105"/>
                <a:gd name="T31" fmla="*/ 26 h 46"/>
                <a:gd name="T32" fmla="*/ 87 w 105"/>
                <a:gd name="T33" fmla="*/ 26 h 46"/>
                <a:gd name="T34" fmla="*/ 52 w 105"/>
                <a:gd name="T3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46">
                  <a:moveTo>
                    <a:pt x="15" y="30"/>
                  </a:moveTo>
                  <a:lnTo>
                    <a:pt x="0" y="40"/>
                  </a:lnTo>
                  <a:lnTo>
                    <a:pt x="0" y="46"/>
                  </a:lnTo>
                  <a:lnTo>
                    <a:pt x="15" y="36"/>
                  </a:lnTo>
                  <a:lnTo>
                    <a:pt x="15" y="30"/>
                  </a:lnTo>
                  <a:close/>
                  <a:moveTo>
                    <a:pt x="90" y="30"/>
                  </a:moveTo>
                  <a:lnTo>
                    <a:pt x="90" y="34"/>
                  </a:lnTo>
                  <a:lnTo>
                    <a:pt x="105" y="46"/>
                  </a:lnTo>
                  <a:lnTo>
                    <a:pt x="105" y="45"/>
                  </a:lnTo>
                  <a:lnTo>
                    <a:pt x="105" y="40"/>
                  </a:lnTo>
                  <a:lnTo>
                    <a:pt x="90" y="30"/>
                  </a:lnTo>
                  <a:close/>
                  <a:moveTo>
                    <a:pt x="52" y="0"/>
                  </a:moveTo>
                  <a:lnTo>
                    <a:pt x="18" y="26"/>
                  </a:lnTo>
                  <a:lnTo>
                    <a:pt x="27" y="26"/>
                  </a:lnTo>
                  <a:lnTo>
                    <a:pt x="52" y="6"/>
                  </a:lnTo>
                  <a:lnTo>
                    <a:pt x="78" y="26"/>
                  </a:lnTo>
                  <a:lnTo>
                    <a:pt x="87" y="2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F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2" name="Freeform 71"/>
            <p:cNvSpPr>
              <a:spLocks noEditPoints="1"/>
            </p:cNvSpPr>
            <p:nvPr/>
          </p:nvSpPr>
          <p:spPr bwMode="auto">
            <a:xfrm>
              <a:off x="2265808" y="4805409"/>
              <a:ext cx="166687" cy="73025"/>
            </a:xfrm>
            <a:custGeom>
              <a:avLst/>
              <a:gdLst>
                <a:gd name="T0" fmla="*/ 15 w 105"/>
                <a:gd name="T1" fmla="*/ 30 h 46"/>
                <a:gd name="T2" fmla="*/ 0 w 105"/>
                <a:gd name="T3" fmla="*/ 40 h 46"/>
                <a:gd name="T4" fmla="*/ 0 w 105"/>
                <a:gd name="T5" fmla="*/ 46 h 46"/>
                <a:gd name="T6" fmla="*/ 15 w 105"/>
                <a:gd name="T7" fmla="*/ 36 h 46"/>
                <a:gd name="T8" fmla="*/ 15 w 105"/>
                <a:gd name="T9" fmla="*/ 30 h 46"/>
                <a:gd name="T10" fmla="*/ 90 w 105"/>
                <a:gd name="T11" fmla="*/ 30 h 46"/>
                <a:gd name="T12" fmla="*/ 90 w 105"/>
                <a:gd name="T13" fmla="*/ 34 h 46"/>
                <a:gd name="T14" fmla="*/ 105 w 105"/>
                <a:gd name="T15" fmla="*/ 46 h 46"/>
                <a:gd name="T16" fmla="*/ 105 w 105"/>
                <a:gd name="T17" fmla="*/ 45 h 46"/>
                <a:gd name="T18" fmla="*/ 105 w 105"/>
                <a:gd name="T19" fmla="*/ 40 h 46"/>
                <a:gd name="T20" fmla="*/ 90 w 105"/>
                <a:gd name="T21" fmla="*/ 30 h 46"/>
                <a:gd name="T22" fmla="*/ 52 w 105"/>
                <a:gd name="T23" fmla="*/ 0 h 46"/>
                <a:gd name="T24" fmla="*/ 18 w 105"/>
                <a:gd name="T25" fmla="*/ 26 h 46"/>
                <a:gd name="T26" fmla="*/ 27 w 105"/>
                <a:gd name="T27" fmla="*/ 26 h 46"/>
                <a:gd name="T28" fmla="*/ 52 w 105"/>
                <a:gd name="T29" fmla="*/ 6 h 46"/>
                <a:gd name="T30" fmla="*/ 78 w 105"/>
                <a:gd name="T31" fmla="*/ 26 h 46"/>
                <a:gd name="T32" fmla="*/ 87 w 105"/>
                <a:gd name="T33" fmla="*/ 26 h 46"/>
                <a:gd name="T34" fmla="*/ 52 w 105"/>
                <a:gd name="T3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46">
                  <a:moveTo>
                    <a:pt x="15" y="30"/>
                  </a:moveTo>
                  <a:lnTo>
                    <a:pt x="0" y="40"/>
                  </a:lnTo>
                  <a:lnTo>
                    <a:pt x="0" y="46"/>
                  </a:lnTo>
                  <a:lnTo>
                    <a:pt x="15" y="36"/>
                  </a:lnTo>
                  <a:lnTo>
                    <a:pt x="15" y="30"/>
                  </a:lnTo>
                  <a:moveTo>
                    <a:pt x="90" y="30"/>
                  </a:moveTo>
                  <a:lnTo>
                    <a:pt x="90" y="34"/>
                  </a:lnTo>
                  <a:lnTo>
                    <a:pt x="105" y="46"/>
                  </a:lnTo>
                  <a:lnTo>
                    <a:pt x="105" y="45"/>
                  </a:lnTo>
                  <a:lnTo>
                    <a:pt x="105" y="40"/>
                  </a:lnTo>
                  <a:lnTo>
                    <a:pt x="90" y="30"/>
                  </a:lnTo>
                  <a:moveTo>
                    <a:pt x="52" y="0"/>
                  </a:moveTo>
                  <a:lnTo>
                    <a:pt x="18" y="26"/>
                  </a:lnTo>
                  <a:lnTo>
                    <a:pt x="27" y="26"/>
                  </a:lnTo>
                  <a:lnTo>
                    <a:pt x="52" y="6"/>
                  </a:lnTo>
                  <a:lnTo>
                    <a:pt x="78" y="26"/>
                  </a:lnTo>
                  <a:lnTo>
                    <a:pt x="87" y="26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3" name="Freeform 72"/>
            <p:cNvSpPr>
              <a:spLocks noEditPoints="1"/>
            </p:cNvSpPr>
            <p:nvPr/>
          </p:nvSpPr>
          <p:spPr bwMode="auto">
            <a:xfrm>
              <a:off x="2289621" y="4846684"/>
              <a:ext cx="119062" cy="15875"/>
            </a:xfrm>
            <a:custGeom>
              <a:avLst/>
              <a:gdLst>
                <a:gd name="T0" fmla="*/ 12 w 75"/>
                <a:gd name="T1" fmla="*/ 0 h 10"/>
                <a:gd name="T2" fmla="*/ 3 w 75"/>
                <a:gd name="T3" fmla="*/ 0 h 10"/>
                <a:gd name="T4" fmla="*/ 0 w 75"/>
                <a:gd name="T5" fmla="*/ 4 h 10"/>
                <a:gd name="T6" fmla="*/ 0 w 75"/>
                <a:gd name="T7" fmla="*/ 10 h 10"/>
                <a:gd name="T8" fmla="*/ 3 w 75"/>
                <a:gd name="T9" fmla="*/ 7 h 10"/>
                <a:gd name="T10" fmla="*/ 3 w 75"/>
                <a:gd name="T11" fmla="*/ 4 h 10"/>
                <a:gd name="T12" fmla="*/ 8 w 75"/>
                <a:gd name="T13" fmla="*/ 4 h 10"/>
                <a:gd name="T14" fmla="*/ 12 w 75"/>
                <a:gd name="T15" fmla="*/ 0 h 10"/>
                <a:gd name="T16" fmla="*/ 72 w 75"/>
                <a:gd name="T17" fmla="*/ 0 h 10"/>
                <a:gd name="T18" fmla="*/ 63 w 75"/>
                <a:gd name="T19" fmla="*/ 0 h 10"/>
                <a:gd name="T20" fmla="*/ 68 w 75"/>
                <a:gd name="T21" fmla="*/ 4 h 10"/>
                <a:gd name="T22" fmla="*/ 72 w 75"/>
                <a:gd name="T23" fmla="*/ 4 h 10"/>
                <a:gd name="T24" fmla="*/ 72 w 75"/>
                <a:gd name="T25" fmla="*/ 6 h 10"/>
                <a:gd name="T26" fmla="*/ 75 w 75"/>
                <a:gd name="T27" fmla="*/ 8 h 10"/>
                <a:gd name="T28" fmla="*/ 75 w 75"/>
                <a:gd name="T29" fmla="*/ 4 h 10"/>
                <a:gd name="T30" fmla="*/ 72 w 75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10">
                  <a:moveTo>
                    <a:pt x="12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8" y="4"/>
                  </a:lnTo>
                  <a:lnTo>
                    <a:pt x="12" y="0"/>
                  </a:lnTo>
                  <a:close/>
                  <a:moveTo>
                    <a:pt x="72" y="0"/>
                  </a:moveTo>
                  <a:lnTo>
                    <a:pt x="63" y="0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6"/>
                  </a:lnTo>
                  <a:lnTo>
                    <a:pt x="75" y="8"/>
                  </a:lnTo>
                  <a:lnTo>
                    <a:pt x="75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F7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4" name="Freeform 73"/>
            <p:cNvSpPr>
              <a:spLocks noEditPoints="1"/>
            </p:cNvSpPr>
            <p:nvPr/>
          </p:nvSpPr>
          <p:spPr bwMode="auto">
            <a:xfrm>
              <a:off x="2289621" y="4846684"/>
              <a:ext cx="119062" cy="15875"/>
            </a:xfrm>
            <a:custGeom>
              <a:avLst/>
              <a:gdLst>
                <a:gd name="T0" fmla="*/ 12 w 75"/>
                <a:gd name="T1" fmla="*/ 0 h 10"/>
                <a:gd name="T2" fmla="*/ 3 w 75"/>
                <a:gd name="T3" fmla="*/ 0 h 10"/>
                <a:gd name="T4" fmla="*/ 0 w 75"/>
                <a:gd name="T5" fmla="*/ 4 h 10"/>
                <a:gd name="T6" fmla="*/ 0 w 75"/>
                <a:gd name="T7" fmla="*/ 10 h 10"/>
                <a:gd name="T8" fmla="*/ 3 w 75"/>
                <a:gd name="T9" fmla="*/ 7 h 10"/>
                <a:gd name="T10" fmla="*/ 3 w 75"/>
                <a:gd name="T11" fmla="*/ 4 h 10"/>
                <a:gd name="T12" fmla="*/ 8 w 75"/>
                <a:gd name="T13" fmla="*/ 4 h 10"/>
                <a:gd name="T14" fmla="*/ 12 w 75"/>
                <a:gd name="T15" fmla="*/ 0 h 10"/>
                <a:gd name="T16" fmla="*/ 72 w 75"/>
                <a:gd name="T17" fmla="*/ 0 h 10"/>
                <a:gd name="T18" fmla="*/ 63 w 75"/>
                <a:gd name="T19" fmla="*/ 0 h 10"/>
                <a:gd name="T20" fmla="*/ 68 w 75"/>
                <a:gd name="T21" fmla="*/ 4 h 10"/>
                <a:gd name="T22" fmla="*/ 72 w 75"/>
                <a:gd name="T23" fmla="*/ 4 h 10"/>
                <a:gd name="T24" fmla="*/ 72 w 75"/>
                <a:gd name="T25" fmla="*/ 6 h 10"/>
                <a:gd name="T26" fmla="*/ 75 w 75"/>
                <a:gd name="T27" fmla="*/ 8 h 10"/>
                <a:gd name="T28" fmla="*/ 75 w 75"/>
                <a:gd name="T29" fmla="*/ 4 h 10"/>
                <a:gd name="T30" fmla="*/ 72 w 75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10">
                  <a:moveTo>
                    <a:pt x="12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8" y="4"/>
                  </a:lnTo>
                  <a:lnTo>
                    <a:pt x="12" y="0"/>
                  </a:lnTo>
                  <a:moveTo>
                    <a:pt x="72" y="0"/>
                  </a:moveTo>
                  <a:lnTo>
                    <a:pt x="63" y="0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6"/>
                  </a:lnTo>
                  <a:lnTo>
                    <a:pt x="75" y="8"/>
                  </a:lnTo>
                  <a:lnTo>
                    <a:pt x="75" y="4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5" name="Freeform 74"/>
            <p:cNvSpPr>
              <a:spLocks/>
            </p:cNvSpPr>
            <p:nvPr/>
          </p:nvSpPr>
          <p:spPr bwMode="auto">
            <a:xfrm>
              <a:off x="2294383" y="4853034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6" name="Freeform 75"/>
            <p:cNvSpPr>
              <a:spLocks/>
            </p:cNvSpPr>
            <p:nvPr/>
          </p:nvSpPr>
          <p:spPr bwMode="auto">
            <a:xfrm>
              <a:off x="2294383" y="4853034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7" name="Freeform 76"/>
            <p:cNvSpPr>
              <a:spLocks/>
            </p:cNvSpPr>
            <p:nvPr/>
          </p:nvSpPr>
          <p:spPr bwMode="auto">
            <a:xfrm>
              <a:off x="2397571" y="4853034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B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8" name="Freeform 77"/>
            <p:cNvSpPr>
              <a:spLocks/>
            </p:cNvSpPr>
            <p:nvPr/>
          </p:nvSpPr>
          <p:spPr bwMode="auto">
            <a:xfrm>
              <a:off x="2397571" y="4853034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9" name="Freeform 78"/>
            <p:cNvSpPr>
              <a:spLocks/>
            </p:cNvSpPr>
            <p:nvPr/>
          </p:nvSpPr>
          <p:spPr bwMode="auto">
            <a:xfrm>
              <a:off x="2294383" y="4853034"/>
              <a:ext cx="7937" cy="1587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3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B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0" name="Freeform 79"/>
            <p:cNvSpPr>
              <a:spLocks/>
            </p:cNvSpPr>
            <p:nvPr/>
          </p:nvSpPr>
          <p:spPr bwMode="auto">
            <a:xfrm>
              <a:off x="2294383" y="4853034"/>
              <a:ext cx="7937" cy="1587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3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1" name="Freeform 80"/>
            <p:cNvSpPr>
              <a:spLocks/>
            </p:cNvSpPr>
            <p:nvPr/>
          </p:nvSpPr>
          <p:spPr bwMode="auto">
            <a:xfrm>
              <a:off x="2170558" y="4760959"/>
              <a:ext cx="355600" cy="161925"/>
            </a:xfrm>
            <a:custGeom>
              <a:avLst/>
              <a:gdLst>
                <a:gd name="T0" fmla="*/ 112 w 224"/>
                <a:gd name="T1" fmla="*/ 0 h 102"/>
                <a:gd name="T2" fmla="*/ 224 w 224"/>
                <a:gd name="T3" fmla="*/ 90 h 102"/>
                <a:gd name="T4" fmla="*/ 206 w 224"/>
                <a:gd name="T5" fmla="*/ 102 h 102"/>
                <a:gd name="T6" fmla="*/ 112 w 224"/>
                <a:gd name="T7" fmla="*/ 28 h 102"/>
                <a:gd name="T8" fmla="*/ 18 w 224"/>
                <a:gd name="T9" fmla="*/ 102 h 102"/>
                <a:gd name="T10" fmla="*/ 0 w 224"/>
                <a:gd name="T11" fmla="*/ 90 h 102"/>
                <a:gd name="T12" fmla="*/ 112 w 224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02">
                  <a:moveTo>
                    <a:pt x="112" y="0"/>
                  </a:moveTo>
                  <a:lnTo>
                    <a:pt x="224" y="90"/>
                  </a:lnTo>
                  <a:lnTo>
                    <a:pt x="206" y="102"/>
                  </a:lnTo>
                  <a:lnTo>
                    <a:pt x="112" y="28"/>
                  </a:lnTo>
                  <a:lnTo>
                    <a:pt x="18" y="102"/>
                  </a:lnTo>
                  <a:lnTo>
                    <a:pt x="0" y="9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71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2" name="Freeform 81"/>
            <p:cNvSpPr>
              <a:spLocks/>
            </p:cNvSpPr>
            <p:nvPr/>
          </p:nvSpPr>
          <p:spPr bwMode="auto">
            <a:xfrm>
              <a:off x="2170558" y="4760959"/>
              <a:ext cx="355600" cy="161925"/>
            </a:xfrm>
            <a:custGeom>
              <a:avLst/>
              <a:gdLst>
                <a:gd name="T0" fmla="*/ 112 w 224"/>
                <a:gd name="T1" fmla="*/ 0 h 102"/>
                <a:gd name="T2" fmla="*/ 224 w 224"/>
                <a:gd name="T3" fmla="*/ 90 h 102"/>
                <a:gd name="T4" fmla="*/ 206 w 224"/>
                <a:gd name="T5" fmla="*/ 102 h 102"/>
                <a:gd name="T6" fmla="*/ 112 w 224"/>
                <a:gd name="T7" fmla="*/ 28 h 102"/>
                <a:gd name="T8" fmla="*/ 18 w 224"/>
                <a:gd name="T9" fmla="*/ 102 h 102"/>
                <a:gd name="T10" fmla="*/ 0 w 224"/>
                <a:gd name="T11" fmla="*/ 90 h 102"/>
                <a:gd name="T12" fmla="*/ 112 w 224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02">
                  <a:moveTo>
                    <a:pt x="112" y="0"/>
                  </a:moveTo>
                  <a:lnTo>
                    <a:pt x="224" y="90"/>
                  </a:lnTo>
                  <a:lnTo>
                    <a:pt x="206" y="102"/>
                  </a:lnTo>
                  <a:lnTo>
                    <a:pt x="112" y="28"/>
                  </a:lnTo>
                  <a:lnTo>
                    <a:pt x="18" y="102"/>
                  </a:lnTo>
                  <a:lnTo>
                    <a:pt x="0" y="90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3" name="Freeform 82"/>
            <p:cNvSpPr>
              <a:spLocks/>
            </p:cNvSpPr>
            <p:nvPr/>
          </p:nvSpPr>
          <p:spPr bwMode="auto">
            <a:xfrm>
              <a:off x="2270571" y="4726034"/>
              <a:ext cx="715962" cy="812800"/>
            </a:xfrm>
            <a:custGeom>
              <a:avLst/>
              <a:gdLst>
                <a:gd name="T0" fmla="*/ 195 w 376"/>
                <a:gd name="T1" fmla="*/ 201 h 426"/>
                <a:gd name="T2" fmla="*/ 266 w 376"/>
                <a:gd name="T3" fmla="*/ 57 h 426"/>
                <a:gd name="T4" fmla="*/ 193 w 376"/>
                <a:gd name="T5" fmla="*/ 0 h 426"/>
                <a:gd name="T6" fmla="*/ 0 w 376"/>
                <a:gd name="T7" fmla="*/ 142 h 426"/>
                <a:gd name="T8" fmla="*/ 0 w 376"/>
                <a:gd name="T9" fmla="*/ 426 h 426"/>
                <a:gd name="T10" fmla="*/ 376 w 376"/>
                <a:gd name="T11" fmla="*/ 426 h 426"/>
                <a:gd name="T12" fmla="*/ 376 w 376"/>
                <a:gd name="T13" fmla="*/ 383 h 426"/>
                <a:gd name="T14" fmla="*/ 195 w 376"/>
                <a:gd name="T15" fmla="*/ 20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426">
                  <a:moveTo>
                    <a:pt x="195" y="201"/>
                  </a:moveTo>
                  <a:cubicBezTo>
                    <a:pt x="195" y="143"/>
                    <a:pt x="223" y="91"/>
                    <a:pt x="266" y="57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376" y="426"/>
                    <a:pt x="376" y="426"/>
                    <a:pt x="376" y="426"/>
                  </a:cubicBezTo>
                  <a:cubicBezTo>
                    <a:pt x="376" y="383"/>
                    <a:pt x="376" y="383"/>
                    <a:pt x="376" y="383"/>
                  </a:cubicBezTo>
                  <a:cubicBezTo>
                    <a:pt x="276" y="383"/>
                    <a:pt x="195" y="301"/>
                    <a:pt x="195" y="201"/>
                  </a:cubicBezTo>
                </a:path>
              </a:pathLst>
            </a:custGeom>
            <a:solidFill>
              <a:srgbClr val="F6D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4" name="Freeform 83"/>
            <p:cNvSpPr>
              <a:spLocks/>
            </p:cNvSpPr>
            <p:nvPr/>
          </p:nvSpPr>
          <p:spPr bwMode="auto">
            <a:xfrm>
              <a:off x="2213421" y="5538834"/>
              <a:ext cx="814387" cy="34925"/>
            </a:xfrm>
            <a:custGeom>
              <a:avLst/>
              <a:gdLst>
                <a:gd name="T0" fmla="*/ 3 w 428"/>
                <a:gd name="T1" fmla="*/ 0 h 19"/>
                <a:gd name="T2" fmla="*/ 425 w 428"/>
                <a:gd name="T3" fmla="*/ 0 h 19"/>
                <a:gd name="T4" fmla="*/ 428 w 428"/>
                <a:gd name="T5" fmla="*/ 3 h 19"/>
                <a:gd name="T6" fmla="*/ 428 w 428"/>
                <a:gd name="T7" fmla="*/ 15 h 19"/>
                <a:gd name="T8" fmla="*/ 425 w 428"/>
                <a:gd name="T9" fmla="*/ 19 h 19"/>
                <a:gd name="T10" fmla="*/ 3 w 428"/>
                <a:gd name="T11" fmla="*/ 19 h 19"/>
                <a:gd name="T12" fmla="*/ 0 w 428"/>
                <a:gd name="T13" fmla="*/ 15 h 19"/>
                <a:gd name="T14" fmla="*/ 0 w 428"/>
                <a:gd name="T15" fmla="*/ 3 h 19"/>
                <a:gd name="T16" fmla="*/ 3 w 42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19">
                  <a:moveTo>
                    <a:pt x="3" y="0"/>
                  </a:moveTo>
                  <a:cubicBezTo>
                    <a:pt x="425" y="0"/>
                    <a:pt x="425" y="0"/>
                    <a:pt x="425" y="0"/>
                  </a:cubicBezTo>
                  <a:cubicBezTo>
                    <a:pt x="427" y="0"/>
                    <a:pt x="428" y="1"/>
                    <a:pt x="428" y="3"/>
                  </a:cubicBezTo>
                  <a:cubicBezTo>
                    <a:pt x="428" y="15"/>
                    <a:pt x="428" y="15"/>
                    <a:pt x="428" y="15"/>
                  </a:cubicBezTo>
                  <a:cubicBezTo>
                    <a:pt x="428" y="17"/>
                    <a:pt x="427" y="19"/>
                    <a:pt x="42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4B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5" name="Oval 84"/>
            <p:cNvSpPr>
              <a:spLocks noChangeArrowheads="1"/>
            </p:cNvSpPr>
            <p:nvPr/>
          </p:nvSpPr>
          <p:spPr bwMode="auto">
            <a:xfrm>
              <a:off x="2640458" y="4764134"/>
              <a:ext cx="692150" cy="692150"/>
            </a:xfrm>
            <a:prstGeom prst="ellipse">
              <a:avLst/>
            </a:prstGeom>
            <a:solidFill>
              <a:srgbClr val="DCC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6" name="Freeform 85"/>
            <p:cNvSpPr>
              <a:spLocks noEditPoints="1"/>
            </p:cNvSpPr>
            <p:nvPr/>
          </p:nvSpPr>
          <p:spPr bwMode="auto">
            <a:xfrm>
              <a:off x="2432496" y="4706984"/>
              <a:ext cx="350837" cy="171450"/>
            </a:xfrm>
            <a:custGeom>
              <a:avLst/>
              <a:gdLst>
                <a:gd name="T0" fmla="*/ 0 w 185"/>
                <a:gd name="T1" fmla="*/ 90 h 90"/>
                <a:gd name="T2" fmla="*/ 0 w 185"/>
                <a:gd name="T3" fmla="*/ 90 h 90"/>
                <a:gd name="T4" fmla="*/ 0 w 185"/>
                <a:gd name="T5" fmla="*/ 90 h 90"/>
                <a:gd name="T6" fmla="*/ 0 w 185"/>
                <a:gd name="T7" fmla="*/ 90 h 90"/>
                <a:gd name="T8" fmla="*/ 107 w 185"/>
                <a:gd name="T9" fmla="*/ 0 h 90"/>
                <a:gd name="T10" fmla="*/ 16 w 185"/>
                <a:gd name="T11" fmla="*/ 76 h 90"/>
                <a:gd name="T12" fmla="*/ 18 w 185"/>
                <a:gd name="T13" fmla="*/ 77 h 90"/>
                <a:gd name="T14" fmla="*/ 108 w 185"/>
                <a:gd name="T15" fmla="*/ 10 h 90"/>
                <a:gd name="T16" fmla="*/ 181 w 185"/>
                <a:gd name="T17" fmla="*/ 67 h 90"/>
                <a:gd name="T18" fmla="*/ 185 w 185"/>
                <a:gd name="T19" fmla="*/ 65 h 90"/>
                <a:gd name="T20" fmla="*/ 107 w 185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90">
                  <a:moveTo>
                    <a:pt x="0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moveTo>
                    <a:pt x="107" y="0"/>
                  </a:moveTo>
                  <a:cubicBezTo>
                    <a:pt x="16" y="76"/>
                    <a:pt x="16" y="76"/>
                    <a:pt x="16" y="76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81" y="67"/>
                    <a:pt x="181" y="67"/>
                    <a:pt x="181" y="67"/>
                  </a:cubicBezTo>
                  <a:cubicBezTo>
                    <a:pt x="182" y="66"/>
                    <a:pt x="183" y="66"/>
                    <a:pt x="185" y="65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62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7" name="Freeform 86"/>
            <p:cNvSpPr>
              <a:spLocks/>
            </p:cNvSpPr>
            <p:nvPr/>
          </p:nvSpPr>
          <p:spPr bwMode="auto">
            <a:xfrm>
              <a:off x="2426146" y="4878434"/>
              <a:ext cx="6350" cy="4762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4 w 4"/>
                <a:gd name="T5" fmla="*/ 0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8" name="Freeform 87"/>
            <p:cNvSpPr>
              <a:spLocks/>
            </p:cNvSpPr>
            <p:nvPr/>
          </p:nvSpPr>
          <p:spPr bwMode="auto">
            <a:xfrm>
              <a:off x="2426146" y="4878434"/>
              <a:ext cx="6350" cy="4762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4 w 4"/>
                <a:gd name="T5" fmla="*/ 0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9" name="Freeform 88"/>
            <p:cNvSpPr>
              <a:spLocks/>
            </p:cNvSpPr>
            <p:nvPr/>
          </p:nvSpPr>
          <p:spPr bwMode="auto">
            <a:xfrm>
              <a:off x="2432496" y="4873672"/>
              <a:ext cx="4762" cy="4762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0 w 3"/>
                <a:gd name="T5" fmla="*/ 3 h 3"/>
                <a:gd name="T6" fmla="*/ 0 w 3"/>
                <a:gd name="T7" fmla="*/ 3 h 3"/>
                <a:gd name="T8" fmla="*/ 3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B5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0" name="Freeform 89"/>
            <p:cNvSpPr>
              <a:spLocks/>
            </p:cNvSpPr>
            <p:nvPr/>
          </p:nvSpPr>
          <p:spPr bwMode="auto">
            <a:xfrm>
              <a:off x="2432496" y="4873672"/>
              <a:ext cx="4762" cy="4762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0 w 3"/>
                <a:gd name="T5" fmla="*/ 3 h 3"/>
                <a:gd name="T6" fmla="*/ 0 w 3"/>
                <a:gd name="T7" fmla="*/ 3 h 3"/>
                <a:gd name="T8" fmla="*/ 3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1" name="Rectangle 90"/>
            <p:cNvSpPr>
              <a:spLocks noChangeArrowheads="1"/>
            </p:cNvSpPr>
            <p:nvPr/>
          </p:nvSpPr>
          <p:spPr bwMode="auto">
            <a:xfrm>
              <a:off x="2432496" y="4876847"/>
              <a:ext cx="1587" cy="1587"/>
            </a:xfrm>
            <a:prstGeom prst="rect">
              <a:avLst/>
            </a:prstGeom>
            <a:solidFill>
              <a:srgbClr val="C89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2" name="Freeform 91"/>
            <p:cNvSpPr>
              <a:spLocks/>
            </p:cNvSpPr>
            <p:nvPr/>
          </p:nvSpPr>
          <p:spPr bwMode="auto">
            <a:xfrm>
              <a:off x="2432496" y="4876847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3" name="Freeform 92"/>
            <p:cNvSpPr>
              <a:spLocks/>
            </p:cNvSpPr>
            <p:nvPr/>
          </p:nvSpPr>
          <p:spPr bwMode="auto">
            <a:xfrm>
              <a:off x="2435671" y="4853034"/>
              <a:ext cx="30162" cy="22225"/>
            </a:xfrm>
            <a:custGeom>
              <a:avLst/>
              <a:gdLst>
                <a:gd name="T0" fmla="*/ 17 w 19"/>
                <a:gd name="T1" fmla="*/ 0 h 14"/>
                <a:gd name="T2" fmla="*/ 0 w 19"/>
                <a:gd name="T3" fmla="*/ 13 h 14"/>
                <a:gd name="T4" fmla="*/ 1 w 19"/>
                <a:gd name="T5" fmla="*/ 14 h 14"/>
                <a:gd name="T6" fmla="*/ 19 w 19"/>
                <a:gd name="T7" fmla="*/ 1 h 14"/>
                <a:gd name="T8" fmla="*/ 17 w 1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7" y="0"/>
                  </a:moveTo>
                  <a:lnTo>
                    <a:pt x="0" y="13"/>
                  </a:lnTo>
                  <a:lnTo>
                    <a:pt x="1" y="14"/>
                  </a:lnTo>
                  <a:lnTo>
                    <a:pt x="19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72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4" name="Freeform 93"/>
            <p:cNvSpPr>
              <a:spLocks/>
            </p:cNvSpPr>
            <p:nvPr/>
          </p:nvSpPr>
          <p:spPr bwMode="auto">
            <a:xfrm>
              <a:off x="2435671" y="4853034"/>
              <a:ext cx="30162" cy="22225"/>
            </a:xfrm>
            <a:custGeom>
              <a:avLst/>
              <a:gdLst>
                <a:gd name="T0" fmla="*/ 17 w 19"/>
                <a:gd name="T1" fmla="*/ 0 h 14"/>
                <a:gd name="T2" fmla="*/ 0 w 19"/>
                <a:gd name="T3" fmla="*/ 13 h 14"/>
                <a:gd name="T4" fmla="*/ 1 w 19"/>
                <a:gd name="T5" fmla="*/ 14 h 14"/>
                <a:gd name="T6" fmla="*/ 19 w 19"/>
                <a:gd name="T7" fmla="*/ 1 h 14"/>
                <a:gd name="T8" fmla="*/ 17 w 1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7" y="0"/>
                  </a:moveTo>
                  <a:lnTo>
                    <a:pt x="0" y="13"/>
                  </a:lnTo>
                  <a:lnTo>
                    <a:pt x="1" y="14"/>
                  </a:lnTo>
                  <a:lnTo>
                    <a:pt x="19" y="1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5" name="Freeform 94"/>
            <p:cNvSpPr>
              <a:spLocks/>
            </p:cNvSpPr>
            <p:nvPr/>
          </p:nvSpPr>
          <p:spPr bwMode="auto">
            <a:xfrm>
              <a:off x="2270571" y="4726034"/>
              <a:ext cx="506412" cy="371475"/>
            </a:xfrm>
            <a:custGeom>
              <a:avLst/>
              <a:gdLst>
                <a:gd name="T0" fmla="*/ 193 w 266"/>
                <a:gd name="T1" fmla="*/ 0 h 195"/>
                <a:gd name="T2" fmla="*/ 103 w 266"/>
                <a:gd name="T3" fmla="*/ 67 h 195"/>
                <a:gd name="T4" fmla="*/ 88 w 266"/>
                <a:gd name="T5" fmla="*/ 78 h 195"/>
                <a:gd name="T6" fmla="*/ 85 w 266"/>
                <a:gd name="T7" fmla="*/ 80 h 195"/>
                <a:gd name="T8" fmla="*/ 85 w 266"/>
                <a:gd name="T9" fmla="*/ 80 h 195"/>
                <a:gd name="T10" fmla="*/ 82 w 266"/>
                <a:gd name="T11" fmla="*/ 82 h 195"/>
                <a:gd name="T12" fmla="*/ 0 w 266"/>
                <a:gd name="T13" fmla="*/ 151 h 195"/>
                <a:gd name="T14" fmla="*/ 0 w 266"/>
                <a:gd name="T15" fmla="*/ 195 h 195"/>
                <a:gd name="T16" fmla="*/ 192 w 266"/>
                <a:gd name="T17" fmla="*/ 45 h 195"/>
                <a:gd name="T18" fmla="*/ 239 w 266"/>
                <a:gd name="T19" fmla="*/ 83 h 195"/>
                <a:gd name="T20" fmla="*/ 266 w 266"/>
                <a:gd name="T21" fmla="*/ 57 h 195"/>
                <a:gd name="T22" fmla="*/ 193 w 266"/>
                <a:gd name="T2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195">
                  <a:moveTo>
                    <a:pt x="193" y="0"/>
                  </a:moveTo>
                  <a:cubicBezTo>
                    <a:pt x="103" y="67"/>
                    <a:pt x="103" y="67"/>
                    <a:pt x="103" y="67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92" y="45"/>
                    <a:pt x="192" y="45"/>
                    <a:pt x="192" y="45"/>
                  </a:cubicBezTo>
                  <a:cubicBezTo>
                    <a:pt x="239" y="83"/>
                    <a:pt x="239" y="83"/>
                    <a:pt x="239" y="83"/>
                  </a:cubicBezTo>
                  <a:cubicBezTo>
                    <a:pt x="247" y="74"/>
                    <a:pt x="256" y="65"/>
                    <a:pt x="266" y="57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DAC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6" name="Freeform 95"/>
            <p:cNvSpPr>
              <a:spLocks/>
            </p:cNvSpPr>
            <p:nvPr/>
          </p:nvSpPr>
          <p:spPr bwMode="auto">
            <a:xfrm>
              <a:off x="2724596" y="4830809"/>
              <a:ext cx="58737" cy="53975"/>
            </a:xfrm>
            <a:custGeom>
              <a:avLst/>
              <a:gdLst>
                <a:gd name="T0" fmla="*/ 31 w 31"/>
                <a:gd name="T1" fmla="*/ 0 h 28"/>
                <a:gd name="T2" fmla="*/ 27 w 31"/>
                <a:gd name="T3" fmla="*/ 2 h 28"/>
                <a:gd name="T4" fmla="*/ 0 w 31"/>
                <a:gd name="T5" fmla="*/ 28 h 28"/>
                <a:gd name="T6" fmla="*/ 0 w 31"/>
                <a:gd name="T7" fmla="*/ 28 h 28"/>
                <a:gd name="T8" fmla="*/ 31 w 31"/>
                <a:gd name="T9" fmla="*/ 0 h 28"/>
                <a:gd name="T10" fmla="*/ 31 w 3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cubicBezTo>
                    <a:pt x="29" y="1"/>
                    <a:pt x="28" y="1"/>
                    <a:pt x="27" y="2"/>
                  </a:cubicBezTo>
                  <a:cubicBezTo>
                    <a:pt x="17" y="10"/>
                    <a:pt x="8" y="1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" y="18"/>
                    <a:pt x="19" y="8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C3A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7" name="Freeform 96"/>
            <p:cNvSpPr>
              <a:spLocks/>
            </p:cNvSpPr>
            <p:nvPr/>
          </p:nvSpPr>
          <p:spPr bwMode="auto">
            <a:xfrm>
              <a:off x="2167383" y="4673647"/>
              <a:ext cx="642937" cy="427037"/>
            </a:xfrm>
            <a:custGeom>
              <a:avLst/>
              <a:gdLst>
                <a:gd name="T0" fmla="*/ 338 w 338"/>
                <a:gd name="T1" fmla="*/ 73 h 224"/>
                <a:gd name="T2" fmla="*/ 246 w 338"/>
                <a:gd name="T3" fmla="*/ 0 h 224"/>
                <a:gd name="T4" fmla="*/ 0 w 338"/>
                <a:gd name="T5" fmla="*/ 197 h 224"/>
                <a:gd name="T6" fmla="*/ 41 w 338"/>
                <a:gd name="T7" fmla="*/ 224 h 224"/>
                <a:gd name="T8" fmla="*/ 246 w 338"/>
                <a:gd name="T9" fmla="*/ 60 h 224"/>
                <a:gd name="T10" fmla="*/ 300 w 338"/>
                <a:gd name="T11" fmla="*/ 103 h 224"/>
                <a:gd name="T12" fmla="*/ 338 w 338"/>
                <a:gd name="T13" fmla="*/ 7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4">
                  <a:moveTo>
                    <a:pt x="338" y="73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300" y="103"/>
                    <a:pt x="300" y="103"/>
                    <a:pt x="300" y="103"/>
                  </a:cubicBezTo>
                  <a:cubicBezTo>
                    <a:pt x="311" y="92"/>
                    <a:pt x="324" y="82"/>
                    <a:pt x="338" y="73"/>
                  </a:cubicBezTo>
                  <a:close/>
                </a:path>
              </a:pathLst>
            </a:custGeom>
            <a:solidFill>
              <a:srgbClr val="CD3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8" name="Freeform 97"/>
            <p:cNvSpPr>
              <a:spLocks noEditPoints="1"/>
            </p:cNvSpPr>
            <p:nvPr/>
          </p:nvSpPr>
          <p:spPr bwMode="auto">
            <a:xfrm>
              <a:off x="2894458" y="4873672"/>
              <a:ext cx="190500" cy="441325"/>
            </a:xfrm>
            <a:custGeom>
              <a:avLst/>
              <a:gdLst>
                <a:gd name="T0" fmla="*/ 57 w 100"/>
                <a:gd name="T1" fmla="*/ 108 h 232"/>
                <a:gd name="T2" fmla="*/ 56 w 100"/>
                <a:gd name="T3" fmla="*/ 108 h 232"/>
                <a:gd name="T4" fmla="*/ 56 w 100"/>
                <a:gd name="T5" fmla="*/ 62 h 232"/>
                <a:gd name="T6" fmla="*/ 93 w 100"/>
                <a:gd name="T7" fmla="*/ 73 h 232"/>
                <a:gd name="T8" fmla="*/ 93 w 100"/>
                <a:gd name="T9" fmla="*/ 47 h 232"/>
                <a:gd name="T10" fmla="*/ 57 w 100"/>
                <a:gd name="T11" fmla="*/ 41 h 232"/>
                <a:gd name="T12" fmla="*/ 56 w 100"/>
                <a:gd name="T13" fmla="*/ 41 h 232"/>
                <a:gd name="T14" fmla="*/ 56 w 100"/>
                <a:gd name="T15" fmla="*/ 6 h 232"/>
                <a:gd name="T16" fmla="*/ 50 w 100"/>
                <a:gd name="T17" fmla="*/ 0 h 232"/>
                <a:gd name="T18" fmla="*/ 44 w 100"/>
                <a:gd name="T19" fmla="*/ 6 h 232"/>
                <a:gd name="T20" fmla="*/ 44 w 100"/>
                <a:gd name="T21" fmla="*/ 42 h 232"/>
                <a:gd name="T22" fmla="*/ 16 w 100"/>
                <a:gd name="T23" fmla="*/ 53 h 232"/>
                <a:gd name="T24" fmla="*/ 0 w 100"/>
                <a:gd name="T25" fmla="*/ 84 h 232"/>
                <a:gd name="T26" fmla="*/ 7 w 100"/>
                <a:gd name="T27" fmla="*/ 108 h 232"/>
                <a:gd name="T28" fmla="*/ 39 w 100"/>
                <a:gd name="T29" fmla="*/ 127 h 232"/>
                <a:gd name="T30" fmla="*/ 44 w 100"/>
                <a:gd name="T31" fmla="*/ 129 h 232"/>
                <a:gd name="T32" fmla="*/ 44 w 100"/>
                <a:gd name="T33" fmla="*/ 175 h 232"/>
                <a:gd name="T34" fmla="*/ 42 w 100"/>
                <a:gd name="T35" fmla="*/ 175 h 232"/>
                <a:gd name="T36" fmla="*/ 0 w 100"/>
                <a:gd name="T37" fmla="*/ 160 h 232"/>
                <a:gd name="T38" fmla="*/ 0 w 100"/>
                <a:gd name="T39" fmla="*/ 187 h 232"/>
                <a:gd name="T40" fmla="*/ 40 w 100"/>
                <a:gd name="T41" fmla="*/ 196 h 232"/>
                <a:gd name="T42" fmla="*/ 44 w 100"/>
                <a:gd name="T43" fmla="*/ 196 h 232"/>
                <a:gd name="T44" fmla="*/ 44 w 100"/>
                <a:gd name="T45" fmla="*/ 225 h 232"/>
                <a:gd name="T46" fmla="*/ 50 w 100"/>
                <a:gd name="T47" fmla="*/ 232 h 232"/>
                <a:gd name="T48" fmla="*/ 56 w 100"/>
                <a:gd name="T49" fmla="*/ 225 h 232"/>
                <a:gd name="T50" fmla="*/ 56 w 100"/>
                <a:gd name="T51" fmla="*/ 194 h 232"/>
                <a:gd name="T52" fmla="*/ 83 w 100"/>
                <a:gd name="T53" fmla="*/ 184 h 232"/>
                <a:gd name="T54" fmla="*/ 100 w 100"/>
                <a:gd name="T55" fmla="*/ 152 h 232"/>
                <a:gd name="T56" fmla="*/ 91 w 100"/>
                <a:gd name="T57" fmla="*/ 128 h 232"/>
                <a:gd name="T58" fmla="*/ 57 w 100"/>
                <a:gd name="T59" fmla="*/ 108 h 232"/>
                <a:gd name="T60" fmla="*/ 44 w 100"/>
                <a:gd name="T61" fmla="*/ 103 h 232"/>
                <a:gd name="T62" fmla="*/ 32 w 100"/>
                <a:gd name="T63" fmla="*/ 96 h 232"/>
                <a:gd name="T64" fmla="*/ 26 w 100"/>
                <a:gd name="T65" fmla="*/ 82 h 232"/>
                <a:gd name="T66" fmla="*/ 34 w 100"/>
                <a:gd name="T67" fmla="*/ 68 h 232"/>
                <a:gd name="T68" fmla="*/ 44 w 100"/>
                <a:gd name="T69" fmla="*/ 63 h 232"/>
                <a:gd name="T70" fmla="*/ 44 w 100"/>
                <a:gd name="T71" fmla="*/ 103 h 232"/>
                <a:gd name="T72" fmla="*/ 56 w 100"/>
                <a:gd name="T73" fmla="*/ 173 h 232"/>
                <a:gd name="T74" fmla="*/ 56 w 100"/>
                <a:gd name="T75" fmla="*/ 135 h 232"/>
                <a:gd name="T76" fmla="*/ 66 w 100"/>
                <a:gd name="T77" fmla="*/ 141 h 232"/>
                <a:gd name="T78" fmla="*/ 73 w 100"/>
                <a:gd name="T79" fmla="*/ 155 h 232"/>
                <a:gd name="T80" fmla="*/ 56 w 100"/>
                <a:gd name="T81" fmla="*/ 17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232">
                  <a:moveTo>
                    <a:pt x="57" y="108"/>
                  </a:moveTo>
                  <a:cubicBezTo>
                    <a:pt x="56" y="108"/>
                    <a:pt x="56" y="108"/>
                    <a:pt x="56" y="10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70" y="62"/>
                    <a:pt x="82" y="66"/>
                    <a:pt x="93" y="73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2" y="43"/>
                    <a:pt x="70" y="41"/>
                    <a:pt x="57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4" y="0"/>
                    <a:pt x="50" y="0"/>
                  </a:cubicBezTo>
                  <a:cubicBezTo>
                    <a:pt x="47" y="0"/>
                    <a:pt x="44" y="3"/>
                    <a:pt x="44" y="6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33" y="44"/>
                    <a:pt x="24" y="47"/>
                    <a:pt x="16" y="53"/>
                  </a:cubicBezTo>
                  <a:cubicBezTo>
                    <a:pt x="5" y="61"/>
                    <a:pt x="0" y="71"/>
                    <a:pt x="0" y="84"/>
                  </a:cubicBezTo>
                  <a:cubicBezTo>
                    <a:pt x="0" y="93"/>
                    <a:pt x="2" y="101"/>
                    <a:pt x="7" y="108"/>
                  </a:cubicBezTo>
                  <a:cubicBezTo>
                    <a:pt x="12" y="114"/>
                    <a:pt x="23" y="121"/>
                    <a:pt x="39" y="127"/>
                  </a:cubicBezTo>
                  <a:cubicBezTo>
                    <a:pt x="41" y="128"/>
                    <a:pt x="42" y="129"/>
                    <a:pt x="44" y="129"/>
                  </a:cubicBezTo>
                  <a:cubicBezTo>
                    <a:pt x="44" y="175"/>
                    <a:pt x="44" y="175"/>
                    <a:pt x="44" y="175"/>
                  </a:cubicBezTo>
                  <a:cubicBezTo>
                    <a:pt x="43" y="175"/>
                    <a:pt x="43" y="175"/>
                    <a:pt x="42" y="175"/>
                  </a:cubicBezTo>
                  <a:cubicBezTo>
                    <a:pt x="27" y="175"/>
                    <a:pt x="13" y="170"/>
                    <a:pt x="0" y="160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1" y="193"/>
                    <a:pt x="24" y="196"/>
                    <a:pt x="40" y="196"/>
                  </a:cubicBezTo>
                  <a:cubicBezTo>
                    <a:pt x="41" y="196"/>
                    <a:pt x="42" y="196"/>
                    <a:pt x="44" y="196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4" y="229"/>
                    <a:pt x="47" y="232"/>
                    <a:pt x="50" y="232"/>
                  </a:cubicBezTo>
                  <a:cubicBezTo>
                    <a:pt x="54" y="232"/>
                    <a:pt x="56" y="229"/>
                    <a:pt x="56" y="225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67" y="193"/>
                    <a:pt x="76" y="189"/>
                    <a:pt x="83" y="184"/>
                  </a:cubicBezTo>
                  <a:cubicBezTo>
                    <a:pt x="94" y="176"/>
                    <a:pt x="100" y="166"/>
                    <a:pt x="100" y="152"/>
                  </a:cubicBezTo>
                  <a:cubicBezTo>
                    <a:pt x="100" y="142"/>
                    <a:pt x="97" y="134"/>
                    <a:pt x="91" y="128"/>
                  </a:cubicBezTo>
                  <a:cubicBezTo>
                    <a:pt x="85" y="121"/>
                    <a:pt x="74" y="115"/>
                    <a:pt x="57" y="108"/>
                  </a:cubicBezTo>
                  <a:close/>
                  <a:moveTo>
                    <a:pt x="44" y="103"/>
                  </a:moveTo>
                  <a:cubicBezTo>
                    <a:pt x="38" y="100"/>
                    <a:pt x="34" y="98"/>
                    <a:pt x="32" y="96"/>
                  </a:cubicBezTo>
                  <a:cubicBezTo>
                    <a:pt x="28" y="92"/>
                    <a:pt x="26" y="88"/>
                    <a:pt x="26" y="82"/>
                  </a:cubicBezTo>
                  <a:cubicBezTo>
                    <a:pt x="26" y="76"/>
                    <a:pt x="29" y="71"/>
                    <a:pt x="34" y="68"/>
                  </a:cubicBezTo>
                  <a:cubicBezTo>
                    <a:pt x="37" y="66"/>
                    <a:pt x="40" y="64"/>
                    <a:pt x="44" y="63"/>
                  </a:cubicBezTo>
                  <a:lnTo>
                    <a:pt x="44" y="103"/>
                  </a:lnTo>
                  <a:close/>
                  <a:moveTo>
                    <a:pt x="56" y="173"/>
                  </a:moveTo>
                  <a:cubicBezTo>
                    <a:pt x="56" y="135"/>
                    <a:pt x="56" y="135"/>
                    <a:pt x="56" y="135"/>
                  </a:cubicBezTo>
                  <a:cubicBezTo>
                    <a:pt x="61" y="137"/>
                    <a:pt x="64" y="139"/>
                    <a:pt x="66" y="141"/>
                  </a:cubicBezTo>
                  <a:cubicBezTo>
                    <a:pt x="71" y="144"/>
                    <a:pt x="73" y="149"/>
                    <a:pt x="73" y="155"/>
                  </a:cubicBezTo>
                  <a:cubicBezTo>
                    <a:pt x="73" y="164"/>
                    <a:pt x="67" y="171"/>
                    <a:pt x="56" y="173"/>
                  </a:cubicBezTo>
                  <a:close/>
                </a:path>
              </a:pathLst>
            </a:custGeom>
            <a:solidFill>
              <a:srgbClr val="142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9" name="Freeform 98"/>
            <p:cNvSpPr>
              <a:spLocks noEditPoints="1"/>
            </p:cNvSpPr>
            <p:nvPr/>
          </p:nvSpPr>
          <p:spPr bwMode="auto">
            <a:xfrm>
              <a:off x="2673796" y="4792709"/>
              <a:ext cx="623887" cy="625475"/>
            </a:xfrm>
            <a:custGeom>
              <a:avLst/>
              <a:gdLst>
                <a:gd name="T0" fmla="*/ 164 w 328"/>
                <a:gd name="T1" fmla="*/ 0 h 328"/>
                <a:gd name="T2" fmla="*/ 0 w 328"/>
                <a:gd name="T3" fmla="*/ 164 h 328"/>
                <a:gd name="T4" fmla="*/ 164 w 328"/>
                <a:gd name="T5" fmla="*/ 328 h 328"/>
                <a:gd name="T6" fmla="*/ 328 w 328"/>
                <a:gd name="T7" fmla="*/ 164 h 328"/>
                <a:gd name="T8" fmla="*/ 164 w 328"/>
                <a:gd name="T9" fmla="*/ 0 h 328"/>
                <a:gd name="T10" fmla="*/ 163 w 328"/>
                <a:gd name="T11" fmla="*/ 298 h 328"/>
                <a:gd name="T12" fmla="*/ 29 w 328"/>
                <a:gd name="T13" fmla="*/ 164 h 328"/>
                <a:gd name="T14" fmla="*/ 163 w 328"/>
                <a:gd name="T15" fmla="*/ 30 h 328"/>
                <a:gd name="T16" fmla="*/ 297 w 328"/>
                <a:gd name="T17" fmla="*/ 164 h 328"/>
                <a:gd name="T18" fmla="*/ 163 w 328"/>
                <a:gd name="T19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28">
                  <a:moveTo>
                    <a:pt x="164" y="0"/>
                  </a:moveTo>
                  <a:cubicBezTo>
                    <a:pt x="73" y="0"/>
                    <a:pt x="0" y="74"/>
                    <a:pt x="0" y="164"/>
                  </a:cubicBezTo>
                  <a:cubicBezTo>
                    <a:pt x="0" y="255"/>
                    <a:pt x="73" y="328"/>
                    <a:pt x="164" y="328"/>
                  </a:cubicBezTo>
                  <a:cubicBezTo>
                    <a:pt x="254" y="328"/>
                    <a:pt x="328" y="255"/>
                    <a:pt x="328" y="164"/>
                  </a:cubicBezTo>
                  <a:cubicBezTo>
                    <a:pt x="328" y="74"/>
                    <a:pt x="254" y="0"/>
                    <a:pt x="164" y="0"/>
                  </a:cubicBezTo>
                  <a:close/>
                  <a:moveTo>
                    <a:pt x="163" y="298"/>
                  </a:moveTo>
                  <a:cubicBezTo>
                    <a:pt x="89" y="298"/>
                    <a:pt x="29" y="238"/>
                    <a:pt x="29" y="164"/>
                  </a:cubicBezTo>
                  <a:cubicBezTo>
                    <a:pt x="29" y="90"/>
                    <a:pt x="89" y="30"/>
                    <a:pt x="163" y="30"/>
                  </a:cubicBezTo>
                  <a:cubicBezTo>
                    <a:pt x="237" y="30"/>
                    <a:pt x="297" y="90"/>
                    <a:pt x="297" y="164"/>
                  </a:cubicBezTo>
                  <a:cubicBezTo>
                    <a:pt x="297" y="238"/>
                    <a:pt x="237" y="298"/>
                    <a:pt x="163" y="298"/>
                  </a:cubicBezTo>
                  <a:close/>
                </a:path>
              </a:pathLst>
            </a:custGeom>
            <a:solidFill>
              <a:srgbClr val="142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0" name="Freeform 99"/>
            <p:cNvSpPr>
              <a:spLocks/>
            </p:cNvSpPr>
            <p:nvPr/>
          </p:nvSpPr>
          <p:spPr bwMode="auto">
            <a:xfrm>
              <a:off x="2378521" y="5097509"/>
              <a:ext cx="109537" cy="130175"/>
            </a:xfrm>
            <a:custGeom>
              <a:avLst/>
              <a:gdLst>
                <a:gd name="T0" fmla="*/ 46 w 58"/>
                <a:gd name="T1" fmla="*/ 68 h 68"/>
                <a:gd name="T2" fmla="*/ 12 w 58"/>
                <a:gd name="T3" fmla="*/ 68 h 68"/>
                <a:gd name="T4" fmla="*/ 0 w 58"/>
                <a:gd name="T5" fmla="*/ 56 h 68"/>
                <a:gd name="T6" fmla="*/ 0 w 58"/>
                <a:gd name="T7" fmla="*/ 12 h 68"/>
                <a:gd name="T8" fmla="*/ 12 w 58"/>
                <a:gd name="T9" fmla="*/ 0 h 68"/>
                <a:gd name="T10" fmla="*/ 46 w 58"/>
                <a:gd name="T11" fmla="*/ 0 h 68"/>
                <a:gd name="T12" fmla="*/ 58 w 58"/>
                <a:gd name="T13" fmla="*/ 12 h 68"/>
                <a:gd name="T14" fmla="*/ 58 w 58"/>
                <a:gd name="T15" fmla="*/ 56 h 68"/>
                <a:gd name="T16" fmla="*/ 46 w 58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8">
                  <a:moveTo>
                    <a:pt x="46" y="68"/>
                  </a:moveTo>
                  <a:cubicBezTo>
                    <a:pt x="12" y="68"/>
                    <a:pt x="12" y="68"/>
                    <a:pt x="12" y="68"/>
                  </a:cubicBezTo>
                  <a:cubicBezTo>
                    <a:pt x="5" y="68"/>
                    <a:pt x="0" y="62"/>
                    <a:pt x="0" y="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8" y="6"/>
                    <a:pt x="58" y="12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62"/>
                    <a:pt x="52" y="68"/>
                    <a:pt x="46" y="68"/>
                  </a:cubicBezTo>
                  <a:close/>
                </a:path>
              </a:pathLst>
            </a:custGeom>
            <a:solidFill>
              <a:srgbClr val="F4B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8644383" y="5778547"/>
            <a:ext cx="695325" cy="695325"/>
            <a:chOff x="8644383" y="5778547"/>
            <a:chExt cx="695325" cy="695325"/>
          </a:xfrm>
        </p:grpSpPr>
        <p:sp>
          <p:nvSpPr>
            <p:cNvPr id="8252" name="Freeform 101"/>
            <p:cNvSpPr>
              <a:spLocks noEditPoints="1"/>
            </p:cNvSpPr>
            <p:nvPr/>
          </p:nvSpPr>
          <p:spPr bwMode="auto">
            <a:xfrm>
              <a:off x="8796783" y="5910309"/>
              <a:ext cx="417512" cy="422275"/>
            </a:xfrm>
            <a:custGeom>
              <a:avLst/>
              <a:gdLst>
                <a:gd name="T0" fmla="*/ 131 w 219"/>
                <a:gd name="T1" fmla="*/ 202 h 222"/>
                <a:gd name="T2" fmla="*/ 129 w 219"/>
                <a:gd name="T3" fmla="*/ 222 h 222"/>
                <a:gd name="T4" fmla="*/ 131 w 219"/>
                <a:gd name="T5" fmla="*/ 201 h 222"/>
                <a:gd name="T6" fmla="*/ 181 w 219"/>
                <a:gd name="T7" fmla="*/ 155 h 222"/>
                <a:gd name="T8" fmla="*/ 193 w 219"/>
                <a:gd name="T9" fmla="*/ 173 h 222"/>
                <a:gd name="T10" fmla="*/ 212 w 219"/>
                <a:gd name="T11" fmla="*/ 136 h 222"/>
                <a:gd name="T12" fmla="*/ 70 w 219"/>
                <a:gd name="T13" fmla="*/ 125 h 222"/>
                <a:gd name="T14" fmla="*/ 45 w 219"/>
                <a:gd name="T15" fmla="*/ 208 h 222"/>
                <a:gd name="T16" fmla="*/ 80 w 219"/>
                <a:gd name="T17" fmla="*/ 162 h 222"/>
                <a:gd name="T18" fmla="*/ 71 w 219"/>
                <a:gd name="T19" fmla="*/ 203 h 222"/>
                <a:gd name="T20" fmla="*/ 97 w 219"/>
                <a:gd name="T21" fmla="*/ 188 h 222"/>
                <a:gd name="T22" fmla="*/ 123 w 219"/>
                <a:gd name="T23" fmla="*/ 200 h 222"/>
                <a:gd name="T24" fmla="*/ 88 w 219"/>
                <a:gd name="T25" fmla="*/ 117 h 222"/>
                <a:gd name="T26" fmla="*/ 26 w 219"/>
                <a:gd name="T27" fmla="*/ 119 h 222"/>
                <a:gd name="T28" fmla="*/ 38 w 219"/>
                <a:gd name="T29" fmla="*/ 134 h 222"/>
                <a:gd name="T30" fmla="*/ 33 w 219"/>
                <a:gd name="T31" fmla="*/ 104 h 222"/>
                <a:gd name="T32" fmla="*/ 112 w 219"/>
                <a:gd name="T33" fmla="*/ 100 h 222"/>
                <a:gd name="T34" fmla="*/ 149 w 219"/>
                <a:gd name="T35" fmla="*/ 172 h 222"/>
                <a:gd name="T36" fmla="*/ 151 w 219"/>
                <a:gd name="T37" fmla="*/ 175 h 222"/>
                <a:gd name="T38" fmla="*/ 179 w 219"/>
                <a:gd name="T39" fmla="*/ 218 h 222"/>
                <a:gd name="T40" fmla="*/ 127 w 219"/>
                <a:gd name="T41" fmla="*/ 86 h 222"/>
                <a:gd name="T42" fmla="*/ 14 w 219"/>
                <a:gd name="T43" fmla="*/ 37 h 222"/>
                <a:gd name="T44" fmla="*/ 52 w 219"/>
                <a:gd name="T45" fmla="*/ 101 h 222"/>
                <a:gd name="T46" fmla="*/ 55 w 219"/>
                <a:gd name="T47" fmla="*/ 120 h 222"/>
                <a:gd name="T48" fmla="*/ 48 w 219"/>
                <a:gd name="T49" fmla="*/ 39 h 222"/>
                <a:gd name="T50" fmla="*/ 26 w 219"/>
                <a:gd name="T51" fmla="*/ 48 h 222"/>
                <a:gd name="T52" fmla="*/ 90 w 219"/>
                <a:gd name="T53" fmla="*/ 48 h 222"/>
                <a:gd name="T54" fmla="*/ 91 w 219"/>
                <a:gd name="T55" fmla="*/ 34 h 222"/>
                <a:gd name="T56" fmla="*/ 95 w 219"/>
                <a:gd name="T57" fmla="*/ 43 h 222"/>
                <a:gd name="T58" fmla="*/ 61 w 219"/>
                <a:gd name="T59" fmla="*/ 0 h 222"/>
                <a:gd name="T60" fmla="*/ 109 w 219"/>
                <a:gd name="T61" fmla="*/ 94 h 222"/>
                <a:gd name="T62" fmla="*/ 141 w 219"/>
                <a:gd name="T63" fmla="*/ 25 h 222"/>
                <a:gd name="T64" fmla="*/ 137 w 219"/>
                <a:gd name="T65" fmla="*/ 5 h 222"/>
                <a:gd name="T66" fmla="*/ 115 w 219"/>
                <a:gd name="T67" fmla="*/ 15 h 222"/>
                <a:gd name="T68" fmla="*/ 73 w 219"/>
                <a:gd name="T69" fmla="*/ 1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9" h="222">
                  <a:moveTo>
                    <a:pt x="131" y="201"/>
                  </a:moveTo>
                  <a:cubicBezTo>
                    <a:pt x="131" y="201"/>
                    <a:pt x="131" y="202"/>
                    <a:pt x="131" y="202"/>
                  </a:cubicBezTo>
                  <a:cubicBezTo>
                    <a:pt x="131" y="202"/>
                    <a:pt x="106" y="207"/>
                    <a:pt x="106" y="213"/>
                  </a:cubicBezTo>
                  <a:cubicBezTo>
                    <a:pt x="106" y="217"/>
                    <a:pt x="107" y="222"/>
                    <a:pt x="129" y="222"/>
                  </a:cubicBezTo>
                  <a:cubicBezTo>
                    <a:pt x="132" y="222"/>
                    <a:pt x="137" y="222"/>
                    <a:pt x="142" y="222"/>
                  </a:cubicBezTo>
                  <a:cubicBezTo>
                    <a:pt x="131" y="201"/>
                    <a:pt x="131" y="201"/>
                    <a:pt x="131" y="201"/>
                  </a:cubicBezTo>
                  <a:moveTo>
                    <a:pt x="212" y="136"/>
                  </a:moveTo>
                  <a:cubicBezTo>
                    <a:pt x="204" y="144"/>
                    <a:pt x="181" y="155"/>
                    <a:pt x="181" y="155"/>
                  </a:cubicBezTo>
                  <a:cubicBezTo>
                    <a:pt x="188" y="157"/>
                    <a:pt x="190" y="172"/>
                    <a:pt x="190" y="172"/>
                  </a:cubicBezTo>
                  <a:cubicBezTo>
                    <a:pt x="191" y="173"/>
                    <a:pt x="193" y="173"/>
                    <a:pt x="193" y="173"/>
                  </a:cubicBezTo>
                  <a:cubicBezTo>
                    <a:pt x="195" y="173"/>
                    <a:pt x="196" y="172"/>
                    <a:pt x="196" y="172"/>
                  </a:cubicBezTo>
                  <a:cubicBezTo>
                    <a:pt x="219" y="162"/>
                    <a:pt x="212" y="136"/>
                    <a:pt x="212" y="136"/>
                  </a:cubicBezTo>
                  <a:moveTo>
                    <a:pt x="88" y="117"/>
                  </a:moveTo>
                  <a:cubicBezTo>
                    <a:pt x="82" y="120"/>
                    <a:pt x="76" y="123"/>
                    <a:pt x="70" y="125"/>
                  </a:cubicBezTo>
                  <a:cubicBezTo>
                    <a:pt x="70" y="125"/>
                    <a:pt x="53" y="163"/>
                    <a:pt x="49" y="174"/>
                  </a:cubicBezTo>
                  <a:cubicBezTo>
                    <a:pt x="45" y="184"/>
                    <a:pt x="38" y="202"/>
                    <a:pt x="45" y="208"/>
                  </a:cubicBezTo>
                  <a:cubicBezTo>
                    <a:pt x="46" y="208"/>
                    <a:pt x="46" y="209"/>
                    <a:pt x="47" y="209"/>
                  </a:cubicBezTo>
                  <a:cubicBezTo>
                    <a:pt x="56" y="209"/>
                    <a:pt x="73" y="180"/>
                    <a:pt x="80" y="162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4" y="165"/>
                    <a:pt x="68" y="193"/>
                    <a:pt x="71" y="203"/>
                  </a:cubicBezTo>
                  <a:cubicBezTo>
                    <a:pt x="72" y="208"/>
                    <a:pt x="75" y="213"/>
                    <a:pt x="79" y="213"/>
                  </a:cubicBezTo>
                  <a:cubicBezTo>
                    <a:pt x="83" y="213"/>
                    <a:pt x="90" y="207"/>
                    <a:pt x="97" y="188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103" y="173"/>
                    <a:pt x="105" y="191"/>
                    <a:pt x="123" y="200"/>
                  </a:cubicBezTo>
                  <a:cubicBezTo>
                    <a:pt x="123" y="200"/>
                    <a:pt x="124" y="196"/>
                    <a:pt x="126" y="191"/>
                  </a:cubicBezTo>
                  <a:cubicBezTo>
                    <a:pt x="88" y="117"/>
                    <a:pt x="88" y="117"/>
                    <a:pt x="88" y="117"/>
                  </a:cubicBezTo>
                  <a:moveTo>
                    <a:pt x="33" y="104"/>
                  </a:moveTo>
                  <a:cubicBezTo>
                    <a:pt x="33" y="104"/>
                    <a:pt x="27" y="113"/>
                    <a:pt x="26" y="119"/>
                  </a:cubicBezTo>
                  <a:cubicBezTo>
                    <a:pt x="26" y="124"/>
                    <a:pt x="24" y="135"/>
                    <a:pt x="33" y="135"/>
                  </a:cubicBezTo>
                  <a:cubicBezTo>
                    <a:pt x="34" y="135"/>
                    <a:pt x="36" y="134"/>
                    <a:pt x="38" y="134"/>
                  </a:cubicBezTo>
                  <a:cubicBezTo>
                    <a:pt x="53" y="129"/>
                    <a:pt x="52" y="106"/>
                    <a:pt x="52" y="106"/>
                  </a:cubicBezTo>
                  <a:cubicBezTo>
                    <a:pt x="33" y="104"/>
                    <a:pt x="33" y="104"/>
                    <a:pt x="33" y="104"/>
                  </a:cubicBezTo>
                  <a:moveTo>
                    <a:pt x="127" y="86"/>
                  </a:moveTo>
                  <a:cubicBezTo>
                    <a:pt x="127" y="86"/>
                    <a:pt x="122" y="92"/>
                    <a:pt x="112" y="100"/>
                  </a:cubicBezTo>
                  <a:cubicBezTo>
                    <a:pt x="149" y="172"/>
                    <a:pt x="149" y="172"/>
                    <a:pt x="149" y="172"/>
                  </a:cubicBezTo>
                  <a:cubicBezTo>
                    <a:pt x="149" y="172"/>
                    <a:pt x="149" y="172"/>
                    <a:pt x="149" y="172"/>
                  </a:cubicBezTo>
                  <a:cubicBezTo>
                    <a:pt x="152" y="172"/>
                    <a:pt x="155" y="172"/>
                    <a:pt x="158" y="173"/>
                  </a:cubicBezTo>
                  <a:cubicBezTo>
                    <a:pt x="158" y="173"/>
                    <a:pt x="155" y="173"/>
                    <a:pt x="151" y="175"/>
                  </a:cubicBezTo>
                  <a:cubicBezTo>
                    <a:pt x="173" y="218"/>
                    <a:pt x="173" y="218"/>
                    <a:pt x="173" y="218"/>
                  </a:cubicBezTo>
                  <a:cubicBezTo>
                    <a:pt x="175" y="218"/>
                    <a:pt x="177" y="218"/>
                    <a:pt x="179" y="218"/>
                  </a:cubicBezTo>
                  <a:cubicBezTo>
                    <a:pt x="200" y="215"/>
                    <a:pt x="190" y="177"/>
                    <a:pt x="182" y="165"/>
                  </a:cubicBezTo>
                  <a:cubicBezTo>
                    <a:pt x="175" y="153"/>
                    <a:pt x="132" y="109"/>
                    <a:pt x="127" y="86"/>
                  </a:cubicBezTo>
                  <a:moveTo>
                    <a:pt x="15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" y="39"/>
                    <a:pt x="0" y="73"/>
                    <a:pt x="14" y="88"/>
                  </a:cubicBezTo>
                  <a:cubicBezTo>
                    <a:pt x="23" y="99"/>
                    <a:pt x="42" y="101"/>
                    <a:pt x="52" y="101"/>
                  </a:cubicBezTo>
                  <a:cubicBezTo>
                    <a:pt x="57" y="101"/>
                    <a:pt x="60" y="101"/>
                    <a:pt x="60" y="101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7" y="120"/>
                    <a:pt x="75" y="118"/>
                    <a:pt x="85" y="11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5" y="44"/>
                    <a:pt x="42" y="48"/>
                    <a:pt x="39" y="50"/>
                  </a:cubicBezTo>
                  <a:cubicBezTo>
                    <a:pt x="31" y="49"/>
                    <a:pt x="26" y="48"/>
                    <a:pt x="26" y="48"/>
                  </a:cubicBezTo>
                  <a:cubicBezTo>
                    <a:pt x="23" y="38"/>
                    <a:pt x="17" y="37"/>
                    <a:pt x="15" y="37"/>
                  </a:cubicBezTo>
                  <a:moveTo>
                    <a:pt x="90" y="48"/>
                  </a:moveTo>
                  <a:cubicBezTo>
                    <a:pt x="88" y="47"/>
                    <a:pt x="86" y="45"/>
                    <a:pt x="87" y="40"/>
                  </a:cubicBezTo>
                  <a:cubicBezTo>
                    <a:pt x="87" y="36"/>
                    <a:pt x="89" y="34"/>
                    <a:pt x="91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6"/>
                    <a:pt x="95" y="43"/>
                    <a:pt x="95" y="43"/>
                  </a:cubicBezTo>
                  <a:cubicBezTo>
                    <a:pt x="94" y="46"/>
                    <a:pt x="93" y="47"/>
                    <a:pt x="90" y="48"/>
                  </a:cubicBezTo>
                  <a:moveTo>
                    <a:pt x="61" y="0"/>
                  </a:moveTo>
                  <a:cubicBezTo>
                    <a:pt x="61" y="0"/>
                    <a:pt x="61" y="0"/>
                    <a:pt x="60" y="0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3"/>
                    <a:pt x="113" y="92"/>
                    <a:pt x="114" y="90"/>
                  </a:cubicBezTo>
                  <a:cubicBezTo>
                    <a:pt x="145" y="66"/>
                    <a:pt x="141" y="25"/>
                    <a:pt x="141" y="25"/>
                  </a:cubicBezTo>
                  <a:cubicBezTo>
                    <a:pt x="150" y="22"/>
                    <a:pt x="156" y="15"/>
                    <a:pt x="156" y="15"/>
                  </a:cubicBezTo>
                  <a:cubicBezTo>
                    <a:pt x="149" y="7"/>
                    <a:pt x="142" y="5"/>
                    <a:pt x="137" y="5"/>
                  </a:cubicBezTo>
                  <a:cubicBezTo>
                    <a:pt x="126" y="5"/>
                    <a:pt x="120" y="15"/>
                    <a:pt x="120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08" y="11"/>
                    <a:pt x="98" y="10"/>
                    <a:pt x="89" y="10"/>
                  </a:cubicBezTo>
                  <a:cubicBezTo>
                    <a:pt x="80" y="10"/>
                    <a:pt x="73" y="12"/>
                    <a:pt x="73" y="12"/>
                  </a:cubicBezTo>
                  <a:cubicBezTo>
                    <a:pt x="71" y="3"/>
                    <a:pt x="67" y="0"/>
                    <a:pt x="61" y="0"/>
                  </a:cubicBezTo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3" name="Freeform 102"/>
            <p:cNvSpPr>
              <a:spLocks noEditPoints="1"/>
            </p:cNvSpPr>
            <p:nvPr/>
          </p:nvSpPr>
          <p:spPr bwMode="auto">
            <a:xfrm>
              <a:off x="8644383" y="5778547"/>
              <a:ext cx="695325" cy="695325"/>
            </a:xfrm>
            <a:custGeom>
              <a:avLst/>
              <a:gdLst>
                <a:gd name="T0" fmla="*/ 183 w 365"/>
                <a:gd name="T1" fmla="*/ 335 h 365"/>
                <a:gd name="T2" fmla="*/ 30 w 365"/>
                <a:gd name="T3" fmla="*/ 183 h 365"/>
                <a:gd name="T4" fmla="*/ 100 w 365"/>
                <a:gd name="T5" fmla="*/ 54 h 365"/>
                <a:gd name="T6" fmla="*/ 128 w 365"/>
                <a:gd name="T7" fmla="*/ 108 h 365"/>
                <a:gd name="T8" fmla="*/ 165 w 365"/>
                <a:gd name="T9" fmla="*/ 181 h 365"/>
                <a:gd name="T10" fmla="*/ 168 w 365"/>
                <a:gd name="T11" fmla="*/ 186 h 365"/>
                <a:gd name="T12" fmla="*/ 206 w 365"/>
                <a:gd name="T13" fmla="*/ 260 h 365"/>
                <a:gd name="T14" fmla="*/ 211 w 365"/>
                <a:gd name="T15" fmla="*/ 270 h 365"/>
                <a:gd name="T16" fmla="*/ 222 w 365"/>
                <a:gd name="T17" fmla="*/ 291 h 365"/>
                <a:gd name="T18" fmla="*/ 239 w 365"/>
                <a:gd name="T19" fmla="*/ 325 h 365"/>
                <a:gd name="T20" fmla="*/ 183 w 365"/>
                <a:gd name="T21" fmla="*/ 335 h 365"/>
                <a:gd name="T22" fmla="*/ 140 w 365"/>
                <a:gd name="T23" fmla="*/ 69 h 365"/>
                <a:gd name="T24" fmla="*/ 126 w 365"/>
                <a:gd name="T25" fmla="*/ 41 h 365"/>
                <a:gd name="T26" fmla="*/ 183 w 365"/>
                <a:gd name="T27" fmla="*/ 30 h 365"/>
                <a:gd name="T28" fmla="*/ 335 w 365"/>
                <a:gd name="T29" fmla="*/ 183 h 365"/>
                <a:gd name="T30" fmla="*/ 265 w 365"/>
                <a:gd name="T31" fmla="*/ 311 h 365"/>
                <a:gd name="T32" fmla="*/ 253 w 365"/>
                <a:gd name="T33" fmla="*/ 287 h 365"/>
                <a:gd name="T34" fmla="*/ 231 w 365"/>
                <a:gd name="T35" fmla="*/ 244 h 365"/>
                <a:gd name="T36" fmla="*/ 229 w 365"/>
                <a:gd name="T37" fmla="*/ 241 h 365"/>
                <a:gd name="T38" fmla="*/ 192 w 365"/>
                <a:gd name="T39" fmla="*/ 169 h 365"/>
                <a:gd name="T40" fmla="*/ 189 w 365"/>
                <a:gd name="T41" fmla="*/ 163 h 365"/>
                <a:gd name="T42" fmla="*/ 140 w 365"/>
                <a:gd name="T43" fmla="*/ 69 h 365"/>
                <a:gd name="T44" fmla="*/ 183 w 365"/>
                <a:gd name="T45" fmla="*/ 0 h 365"/>
                <a:gd name="T46" fmla="*/ 0 w 365"/>
                <a:gd name="T47" fmla="*/ 183 h 365"/>
                <a:gd name="T48" fmla="*/ 183 w 365"/>
                <a:gd name="T49" fmla="*/ 365 h 365"/>
                <a:gd name="T50" fmla="*/ 365 w 365"/>
                <a:gd name="T51" fmla="*/ 183 h 365"/>
                <a:gd name="T52" fmla="*/ 183 w 365"/>
                <a:gd name="T53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5" h="365">
                  <a:moveTo>
                    <a:pt x="183" y="335"/>
                  </a:moveTo>
                  <a:cubicBezTo>
                    <a:pt x="98" y="335"/>
                    <a:pt x="30" y="267"/>
                    <a:pt x="30" y="183"/>
                  </a:cubicBezTo>
                  <a:cubicBezTo>
                    <a:pt x="30" y="129"/>
                    <a:pt x="58" y="82"/>
                    <a:pt x="100" y="54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168" y="186"/>
                    <a:pt x="168" y="186"/>
                    <a:pt x="168" y="186"/>
                  </a:cubicBezTo>
                  <a:cubicBezTo>
                    <a:pt x="206" y="260"/>
                    <a:pt x="206" y="260"/>
                    <a:pt x="206" y="26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22" y="291"/>
                    <a:pt x="222" y="291"/>
                    <a:pt x="222" y="291"/>
                  </a:cubicBezTo>
                  <a:cubicBezTo>
                    <a:pt x="239" y="325"/>
                    <a:pt x="239" y="325"/>
                    <a:pt x="239" y="325"/>
                  </a:cubicBezTo>
                  <a:cubicBezTo>
                    <a:pt x="222" y="332"/>
                    <a:pt x="203" y="335"/>
                    <a:pt x="183" y="335"/>
                  </a:cubicBezTo>
                  <a:moveTo>
                    <a:pt x="140" y="69"/>
                  </a:moveTo>
                  <a:cubicBezTo>
                    <a:pt x="126" y="41"/>
                    <a:pt x="126" y="41"/>
                    <a:pt x="126" y="41"/>
                  </a:cubicBezTo>
                  <a:cubicBezTo>
                    <a:pt x="143" y="34"/>
                    <a:pt x="163" y="30"/>
                    <a:pt x="183" y="30"/>
                  </a:cubicBezTo>
                  <a:cubicBezTo>
                    <a:pt x="267" y="30"/>
                    <a:pt x="335" y="98"/>
                    <a:pt x="335" y="183"/>
                  </a:cubicBezTo>
                  <a:cubicBezTo>
                    <a:pt x="335" y="237"/>
                    <a:pt x="307" y="284"/>
                    <a:pt x="265" y="311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40" y="69"/>
                    <a:pt x="140" y="69"/>
                    <a:pt x="140" y="69"/>
                  </a:cubicBezTo>
                  <a:moveTo>
                    <a:pt x="183" y="0"/>
                  </a:moveTo>
                  <a:cubicBezTo>
                    <a:pt x="82" y="0"/>
                    <a:pt x="0" y="82"/>
                    <a:pt x="0" y="183"/>
                  </a:cubicBezTo>
                  <a:cubicBezTo>
                    <a:pt x="0" y="283"/>
                    <a:pt x="82" y="365"/>
                    <a:pt x="183" y="365"/>
                  </a:cubicBezTo>
                  <a:cubicBezTo>
                    <a:pt x="283" y="365"/>
                    <a:pt x="365" y="283"/>
                    <a:pt x="365" y="183"/>
                  </a:cubicBezTo>
                  <a:cubicBezTo>
                    <a:pt x="365" y="82"/>
                    <a:pt x="283" y="0"/>
                    <a:pt x="183" y="0"/>
                  </a:cubicBezTo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3521521" y="5207047"/>
            <a:ext cx="649287" cy="566737"/>
            <a:chOff x="3521521" y="5207047"/>
            <a:chExt cx="649287" cy="566737"/>
          </a:xfrm>
        </p:grpSpPr>
        <p:sp>
          <p:nvSpPr>
            <p:cNvPr id="8254" name="Freeform 103"/>
            <p:cNvSpPr>
              <a:spLocks noEditPoints="1"/>
            </p:cNvSpPr>
            <p:nvPr/>
          </p:nvSpPr>
          <p:spPr bwMode="auto">
            <a:xfrm>
              <a:off x="3653283" y="5311822"/>
              <a:ext cx="400050" cy="350837"/>
            </a:xfrm>
            <a:custGeom>
              <a:avLst/>
              <a:gdLst>
                <a:gd name="T0" fmla="*/ 155 w 210"/>
                <a:gd name="T1" fmla="*/ 148 h 184"/>
                <a:gd name="T2" fmla="*/ 146 w 210"/>
                <a:gd name="T3" fmla="*/ 168 h 184"/>
                <a:gd name="T4" fmla="*/ 154 w 210"/>
                <a:gd name="T5" fmla="*/ 147 h 184"/>
                <a:gd name="T6" fmla="*/ 48 w 210"/>
                <a:gd name="T7" fmla="*/ 113 h 184"/>
                <a:gd name="T8" fmla="*/ 56 w 210"/>
                <a:gd name="T9" fmla="*/ 136 h 184"/>
                <a:gd name="T10" fmla="*/ 61 w 210"/>
                <a:gd name="T11" fmla="*/ 107 h 184"/>
                <a:gd name="T12" fmla="*/ 82 w 210"/>
                <a:gd name="T13" fmla="*/ 114 h 184"/>
                <a:gd name="T14" fmla="*/ 95 w 210"/>
                <a:gd name="T15" fmla="*/ 184 h 184"/>
                <a:gd name="T16" fmla="*/ 103 w 210"/>
                <a:gd name="T17" fmla="*/ 138 h 184"/>
                <a:gd name="T18" fmla="*/ 111 w 210"/>
                <a:gd name="T19" fmla="*/ 171 h 184"/>
                <a:gd name="T20" fmla="*/ 125 w 210"/>
                <a:gd name="T21" fmla="*/ 150 h 184"/>
                <a:gd name="T22" fmla="*/ 148 w 210"/>
                <a:gd name="T23" fmla="*/ 150 h 184"/>
                <a:gd name="T24" fmla="*/ 147 w 210"/>
                <a:gd name="T25" fmla="*/ 142 h 184"/>
                <a:gd name="T26" fmla="*/ 189 w 210"/>
                <a:gd name="T27" fmla="*/ 69 h 184"/>
                <a:gd name="T28" fmla="*/ 174 w 210"/>
                <a:gd name="T29" fmla="*/ 95 h 184"/>
                <a:gd name="T30" fmla="*/ 192 w 210"/>
                <a:gd name="T31" fmla="*/ 102 h 184"/>
                <a:gd name="T32" fmla="*/ 109 w 210"/>
                <a:gd name="T33" fmla="*/ 64 h 184"/>
                <a:gd name="T34" fmla="*/ 157 w 210"/>
                <a:gd name="T35" fmla="*/ 119 h 184"/>
                <a:gd name="T36" fmla="*/ 159 w 210"/>
                <a:gd name="T37" fmla="*/ 121 h 184"/>
                <a:gd name="T38" fmla="*/ 196 w 210"/>
                <a:gd name="T39" fmla="*/ 142 h 184"/>
                <a:gd name="T40" fmla="*/ 109 w 210"/>
                <a:gd name="T41" fmla="*/ 64 h 184"/>
                <a:gd name="T42" fmla="*/ 31 w 210"/>
                <a:gd name="T43" fmla="*/ 71 h 184"/>
                <a:gd name="T44" fmla="*/ 12 w 210"/>
                <a:gd name="T45" fmla="*/ 70 h 184"/>
                <a:gd name="T46" fmla="*/ 28 w 210"/>
                <a:gd name="T47" fmla="*/ 108 h 184"/>
                <a:gd name="T48" fmla="*/ 65 w 210"/>
                <a:gd name="T49" fmla="*/ 100 h 184"/>
                <a:gd name="T50" fmla="*/ 88 w 210"/>
                <a:gd name="T51" fmla="*/ 99 h 184"/>
                <a:gd name="T52" fmla="*/ 68 w 210"/>
                <a:gd name="T53" fmla="*/ 51 h 184"/>
                <a:gd name="T54" fmla="*/ 64 w 210"/>
                <a:gd name="T55" fmla="*/ 40 h 184"/>
                <a:gd name="T56" fmla="*/ 70 w 210"/>
                <a:gd name="T57" fmla="*/ 45 h 184"/>
                <a:gd name="T58" fmla="*/ 94 w 210"/>
                <a:gd name="T59" fmla="*/ 0 h 184"/>
                <a:gd name="T60" fmla="*/ 74 w 210"/>
                <a:gd name="T61" fmla="*/ 18 h 184"/>
                <a:gd name="T62" fmla="*/ 42 w 210"/>
                <a:gd name="T63" fmla="*/ 30 h 184"/>
                <a:gd name="T64" fmla="*/ 29 w 210"/>
                <a:gd name="T65" fmla="*/ 26 h 184"/>
                <a:gd name="T66" fmla="*/ 102 w 210"/>
                <a:gd name="T67" fmla="*/ 73 h 184"/>
                <a:gd name="T68" fmla="*/ 105 w 210"/>
                <a:gd name="T69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184">
                  <a:moveTo>
                    <a:pt x="154" y="147"/>
                  </a:moveTo>
                  <a:cubicBezTo>
                    <a:pt x="154" y="147"/>
                    <a:pt x="155" y="148"/>
                    <a:pt x="155" y="148"/>
                  </a:cubicBezTo>
                  <a:cubicBezTo>
                    <a:pt x="155" y="148"/>
                    <a:pt x="139" y="161"/>
                    <a:pt x="141" y="165"/>
                  </a:cubicBezTo>
                  <a:cubicBezTo>
                    <a:pt x="142" y="167"/>
                    <a:pt x="143" y="168"/>
                    <a:pt x="146" y="168"/>
                  </a:cubicBezTo>
                  <a:cubicBezTo>
                    <a:pt x="150" y="168"/>
                    <a:pt x="157" y="166"/>
                    <a:pt x="170" y="158"/>
                  </a:cubicBezTo>
                  <a:cubicBezTo>
                    <a:pt x="154" y="147"/>
                    <a:pt x="154" y="147"/>
                    <a:pt x="154" y="147"/>
                  </a:cubicBezTo>
                  <a:moveTo>
                    <a:pt x="61" y="107"/>
                  </a:moveTo>
                  <a:cubicBezTo>
                    <a:pt x="48" y="113"/>
                    <a:pt x="48" y="113"/>
                    <a:pt x="48" y="113"/>
                  </a:cubicBezTo>
                  <a:cubicBezTo>
                    <a:pt x="48" y="113"/>
                    <a:pt x="46" y="122"/>
                    <a:pt x="48" y="126"/>
                  </a:cubicBezTo>
                  <a:cubicBezTo>
                    <a:pt x="49" y="129"/>
                    <a:pt x="51" y="136"/>
                    <a:pt x="56" y="136"/>
                  </a:cubicBezTo>
                  <a:cubicBezTo>
                    <a:pt x="57" y="136"/>
                    <a:pt x="59" y="135"/>
                    <a:pt x="62" y="132"/>
                  </a:cubicBezTo>
                  <a:cubicBezTo>
                    <a:pt x="71" y="123"/>
                    <a:pt x="61" y="107"/>
                    <a:pt x="61" y="107"/>
                  </a:cubicBezTo>
                  <a:moveTo>
                    <a:pt x="92" y="102"/>
                  </a:moveTo>
                  <a:cubicBezTo>
                    <a:pt x="89" y="106"/>
                    <a:pt x="86" y="110"/>
                    <a:pt x="82" y="114"/>
                  </a:cubicBezTo>
                  <a:cubicBezTo>
                    <a:pt x="82" y="114"/>
                    <a:pt x="84" y="149"/>
                    <a:pt x="85" y="158"/>
                  </a:cubicBezTo>
                  <a:cubicBezTo>
                    <a:pt x="86" y="167"/>
                    <a:pt x="87" y="182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102" y="184"/>
                    <a:pt x="105" y="154"/>
                    <a:pt x="103" y="1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7" y="138"/>
                    <a:pt x="106" y="164"/>
                    <a:pt x="111" y="171"/>
                  </a:cubicBezTo>
                  <a:cubicBezTo>
                    <a:pt x="114" y="174"/>
                    <a:pt x="116" y="176"/>
                    <a:pt x="119" y="176"/>
                  </a:cubicBezTo>
                  <a:cubicBezTo>
                    <a:pt x="123" y="176"/>
                    <a:pt x="127" y="170"/>
                    <a:pt x="125" y="150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32" y="150"/>
                    <a:pt x="148" y="150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48" y="150"/>
                    <a:pt x="147" y="146"/>
                    <a:pt x="147" y="142"/>
                  </a:cubicBezTo>
                  <a:cubicBezTo>
                    <a:pt x="92" y="102"/>
                    <a:pt x="92" y="102"/>
                    <a:pt x="92" y="102"/>
                  </a:cubicBezTo>
                  <a:moveTo>
                    <a:pt x="189" y="69"/>
                  </a:moveTo>
                  <a:cubicBezTo>
                    <a:pt x="187" y="79"/>
                    <a:pt x="174" y="95"/>
                    <a:pt x="174" y="95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81" y="95"/>
                    <a:pt x="187" y="104"/>
                    <a:pt x="187" y="104"/>
                  </a:cubicBezTo>
                  <a:cubicBezTo>
                    <a:pt x="190" y="104"/>
                    <a:pt x="192" y="102"/>
                    <a:pt x="192" y="102"/>
                  </a:cubicBezTo>
                  <a:cubicBezTo>
                    <a:pt x="204" y="86"/>
                    <a:pt x="189" y="69"/>
                    <a:pt x="189" y="69"/>
                  </a:cubicBezTo>
                  <a:moveTo>
                    <a:pt x="109" y="64"/>
                  </a:moveTo>
                  <a:cubicBezTo>
                    <a:pt x="109" y="64"/>
                    <a:pt x="108" y="71"/>
                    <a:pt x="104" y="81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9" y="118"/>
                    <a:pt x="162" y="117"/>
                    <a:pt x="165" y="117"/>
                  </a:cubicBezTo>
                  <a:cubicBezTo>
                    <a:pt x="165" y="117"/>
                    <a:pt x="162" y="118"/>
                    <a:pt x="159" y="121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3" y="143"/>
                    <a:pt x="194" y="143"/>
                    <a:pt x="196" y="142"/>
                  </a:cubicBezTo>
                  <a:cubicBezTo>
                    <a:pt x="210" y="132"/>
                    <a:pt x="189" y="108"/>
                    <a:pt x="179" y="102"/>
                  </a:cubicBezTo>
                  <a:cubicBezTo>
                    <a:pt x="169" y="96"/>
                    <a:pt x="122" y="80"/>
                    <a:pt x="109" y="64"/>
                  </a:cubicBezTo>
                  <a:moveTo>
                    <a:pt x="34" y="60"/>
                  </a:moveTo>
                  <a:cubicBezTo>
                    <a:pt x="34" y="65"/>
                    <a:pt x="33" y="68"/>
                    <a:pt x="31" y="71"/>
                  </a:cubicBezTo>
                  <a:cubicBezTo>
                    <a:pt x="25" y="73"/>
                    <a:pt x="21" y="75"/>
                    <a:pt x="21" y="75"/>
                  </a:cubicBezTo>
                  <a:cubicBezTo>
                    <a:pt x="18" y="71"/>
                    <a:pt x="15" y="70"/>
                    <a:pt x="12" y="70"/>
                  </a:cubicBezTo>
                  <a:cubicBezTo>
                    <a:pt x="10" y="70"/>
                    <a:pt x="9" y="71"/>
                    <a:pt x="9" y="71"/>
                  </a:cubicBezTo>
                  <a:cubicBezTo>
                    <a:pt x="0" y="77"/>
                    <a:pt x="12" y="102"/>
                    <a:pt x="28" y="108"/>
                  </a:cubicBezTo>
                  <a:cubicBezTo>
                    <a:pt x="30" y="109"/>
                    <a:pt x="34" y="110"/>
                    <a:pt x="37" y="110"/>
                  </a:cubicBezTo>
                  <a:cubicBezTo>
                    <a:pt x="51" y="110"/>
                    <a:pt x="65" y="100"/>
                    <a:pt x="65" y="100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8" y="112"/>
                    <a:pt x="83" y="107"/>
                    <a:pt x="88" y="99"/>
                  </a:cubicBezTo>
                  <a:cubicBezTo>
                    <a:pt x="34" y="60"/>
                    <a:pt x="34" y="60"/>
                    <a:pt x="34" y="60"/>
                  </a:cubicBezTo>
                  <a:moveTo>
                    <a:pt x="68" y="51"/>
                  </a:moveTo>
                  <a:cubicBezTo>
                    <a:pt x="66" y="51"/>
                    <a:pt x="64" y="50"/>
                    <a:pt x="63" y="46"/>
                  </a:cubicBezTo>
                  <a:cubicBezTo>
                    <a:pt x="62" y="43"/>
                    <a:pt x="62" y="41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70" y="45"/>
                    <a:pt x="70" y="45"/>
                  </a:cubicBezTo>
                  <a:cubicBezTo>
                    <a:pt x="71" y="47"/>
                    <a:pt x="70" y="49"/>
                    <a:pt x="68" y="51"/>
                  </a:cubicBezTo>
                  <a:moveTo>
                    <a:pt x="94" y="0"/>
                  </a:moveTo>
                  <a:cubicBezTo>
                    <a:pt x="78" y="0"/>
                    <a:pt x="78" y="16"/>
                    <a:pt x="78" y="16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60" y="18"/>
                    <a:pt x="42" y="30"/>
                    <a:pt x="42" y="30"/>
                  </a:cubicBezTo>
                  <a:cubicBezTo>
                    <a:pt x="39" y="26"/>
                    <a:pt x="36" y="25"/>
                    <a:pt x="34" y="25"/>
                  </a:cubicBezTo>
                  <a:cubicBezTo>
                    <a:pt x="32" y="25"/>
                    <a:pt x="30" y="26"/>
                    <a:pt x="29" y="26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6"/>
                    <a:pt x="101" y="74"/>
                    <a:pt x="102" y="73"/>
                  </a:cubicBezTo>
                  <a:cubicBezTo>
                    <a:pt x="115" y="44"/>
                    <a:pt x="97" y="15"/>
                    <a:pt x="97" y="15"/>
                  </a:cubicBezTo>
                  <a:cubicBezTo>
                    <a:pt x="103" y="9"/>
                    <a:pt x="105" y="2"/>
                    <a:pt x="105" y="2"/>
                  </a:cubicBezTo>
                  <a:cubicBezTo>
                    <a:pt x="100" y="1"/>
                    <a:pt x="97" y="0"/>
                    <a:pt x="94" y="0"/>
                  </a:cubicBezTo>
                </a:path>
              </a:pathLst>
            </a:custGeom>
            <a:solidFill>
              <a:srgbClr val="D3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5" name="Freeform 104"/>
            <p:cNvSpPr>
              <a:spLocks noEditPoints="1"/>
            </p:cNvSpPr>
            <p:nvPr/>
          </p:nvSpPr>
          <p:spPr bwMode="auto">
            <a:xfrm>
              <a:off x="3521521" y="5207047"/>
              <a:ext cx="649287" cy="566737"/>
            </a:xfrm>
            <a:custGeom>
              <a:avLst/>
              <a:gdLst>
                <a:gd name="T0" fmla="*/ 171 w 341"/>
                <a:gd name="T1" fmla="*/ 274 h 298"/>
                <a:gd name="T2" fmla="*/ 59 w 341"/>
                <a:gd name="T3" fmla="*/ 205 h 298"/>
                <a:gd name="T4" fmla="*/ 63 w 341"/>
                <a:gd name="T5" fmla="*/ 86 h 298"/>
                <a:gd name="T6" fmla="*/ 103 w 341"/>
                <a:gd name="T7" fmla="*/ 115 h 298"/>
                <a:gd name="T8" fmla="*/ 157 w 341"/>
                <a:gd name="T9" fmla="*/ 154 h 298"/>
                <a:gd name="T10" fmla="*/ 161 w 341"/>
                <a:gd name="T11" fmla="*/ 157 h 298"/>
                <a:gd name="T12" fmla="*/ 216 w 341"/>
                <a:gd name="T13" fmla="*/ 197 h 298"/>
                <a:gd name="T14" fmla="*/ 223 w 341"/>
                <a:gd name="T15" fmla="*/ 202 h 298"/>
                <a:gd name="T16" fmla="*/ 239 w 341"/>
                <a:gd name="T17" fmla="*/ 213 h 298"/>
                <a:gd name="T18" fmla="*/ 264 w 341"/>
                <a:gd name="T19" fmla="*/ 232 h 298"/>
                <a:gd name="T20" fmla="*/ 227 w 341"/>
                <a:gd name="T21" fmla="*/ 260 h 298"/>
                <a:gd name="T22" fmla="*/ 171 w 341"/>
                <a:gd name="T23" fmla="*/ 274 h 298"/>
                <a:gd name="T24" fmla="*/ 98 w 341"/>
                <a:gd name="T25" fmla="*/ 81 h 298"/>
                <a:gd name="T26" fmla="*/ 77 w 341"/>
                <a:gd name="T27" fmla="*/ 66 h 298"/>
                <a:gd name="T28" fmla="*/ 114 w 341"/>
                <a:gd name="T29" fmla="*/ 38 h 298"/>
                <a:gd name="T30" fmla="*/ 170 w 341"/>
                <a:gd name="T31" fmla="*/ 24 h 298"/>
                <a:gd name="T32" fmla="*/ 282 w 341"/>
                <a:gd name="T33" fmla="*/ 92 h 298"/>
                <a:gd name="T34" fmla="*/ 278 w 341"/>
                <a:gd name="T35" fmla="*/ 212 h 298"/>
                <a:gd name="T36" fmla="*/ 261 w 341"/>
                <a:gd name="T37" fmla="*/ 199 h 298"/>
                <a:gd name="T38" fmla="*/ 228 w 341"/>
                <a:gd name="T39" fmla="*/ 176 h 298"/>
                <a:gd name="T40" fmla="*/ 226 w 341"/>
                <a:gd name="T41" fmla="*/ 174 h 298"/>
                <a:gd name="T42" fmla="*/ 173 w 341"/>
                <a:gd name="T43" fmla="*/ 136 h 298"/>
                <a:gd name="T44" fmla="*/ 168 w 341"/>
                <a:gd name="T45" fmla="*/ 132 h 298"/>
                <a:gd name="T46" fmla="*/ 98 w 341"/>
                <a:gd name="T47" fmla="*/ 81 h 298"/>
                <a:gd name="T48" fmla="*/ 170 w 341"/>
                <a:gd name="T49" fmla="*/ 0 h 298"/>
                <a:gd name="T50" fmla="*/ 103 w 341"/>
                <a:gd name="T51" fmla="*/ 16 h 298"/>
                <a:gd name="T52" fmla="*/ 37 w 341"/>
                <a:gd name="T53" fmla="*/ 216 h 298"/>
                <a:gd name="T54" fmla="*/ 171 w 341"/>
                <a:gd name="T55" fmla="*/ 298 h 298"/>
                <a:gd name="T56" fmla="*/ 238 w 341"/>
                <a:gd name="T57" fmla="*/ 282 h 298"/>
                <a:gd name="T58" fmla="*/ 304 w 341"/>
                <a:gd name="T59" fmla="*/ 82 h 298"/>
                <a:gd name="T60" fmla="*/ 170 w 341"/>
                <a:gd name="T6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1" h="298">
                  <a:moveTo>
                    <a:pt x="171" y="274"/>
                  </a:moveTo>
                  <a:cubicBezTo>
                    <a:pt x="125" y="274"/>
                    <a:pt x="81" y="249"/>
                    <a:pt x="59" y="205"/>
                  </a:cubicBezTo>
                  <a:cubicBezTo>
                    <a:pt x="39" y="166"/>
                    <a:pt x="42" y="121"/>
                    <a:pt x="63" y="8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23" y="202"/>
                    <a:pt x="223" y="202"/>
                    <a:pt x="223" y="202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64" y="232"/>
                    <a:pt x="264" y="232"/>
                    <a:pt x="264" y="232"/>
                  </a:cubicBezTo>
                  <a:cubicBezTo>
                    <a:pt x="254" y="243"/>
                    <a:pt x="242" y="253"/>
                    <a:pt x="227" y="260"/>
                  </a:cubicBezTo>
                  <a:cubicBezTo>
                    <a:pt x="209" y="270"/>
                    <a:pt x="190" y="274"/>
                    <a:pt x="171" y="274"/>
                  </a:cubicBezTo>
                  <a:moveTo>
                    <a:pt x="98" y="81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87" y="55"/>
                    <a:pt x="100" y="45"/>
                    <a:pt x="114" y="38"/>
                  </a:cubicBezTo>
                  <a:cubicBezTo>
                    <a:pt x="132" y="28"/>
                    <a:pt x="152" y="24"/>
                    <a:pt x="170" y="24"/>
                  </a:cubicBezTo>
                  <a:cubicBezTo>
                    <a:pt x="216" y="24"/>
                    <a:pt x="260" y="49"/>
                    <a:pt x="282" y="92"/>
                  </a:cubicBezTo>
                  <a:cubicBezTo>
                    <a:pt x="302" y="132"/>
                    <a:pt x="299" y="177"/>
                    <a:pt x="278" y="212"/>
                  </a:cubicBezTo>
                  <a:cubicBezTo>
                    <a:pt x="261" y="199"/>
                    <a:pt x="261" y="199"/>
                    <a:pt x="261" y="199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98" y="81"/>
                    <a:pt x="98" y="81"/>
                    <a:pt x="98" y="81"/>
                  </a:cubicBezTo>
                  <a:moveTo>
                    <a:pt x="170" y="0"/>
                  </a:moveTo>
                  <a:cubicBezTo>
                    <a:pt x="148" y="0"/>
                    <a:pt x="125" y="5"/>
                    <a:pt x="103" y="16"/>
                  </a:cubicBezTo>
                  <a:cubicBezTo>
                    <a:pt x="30" y="53"/>
                    <a:pt x="0" y="143"/>
                    <a:pt x="37" y="216"/>
                  </a:cubicBezTo>
                  <a:cubicBezTo>
                    <a:pt x="64" y="268"/>
                    <a:pt x="116" y="298"/>
                    <a:pt x="171" y="298"/>
                  </a:cubicBezTo>
                  <a:cubicBezTo>
                    <a:pt x="193" y="298"/>
                    <a:pt x="216" y="293"/>
                    <a:pt x="238" y="282"/>
                  </a:cubicBezTo>
                  <a:cubicBezTo>
                    <a:pt x="312" y="245"/>
                    <a:pt x="341" y="155"/>
                    <a:pt x="304" y="82"/>
                  </a:cubicBezTo>
                  <a:cubicBezTo>
                    <a:pt x="277" y="30"/>
                    <a:pt x="225" y="0"/>
                    <a:pt x="170" y="0"/>
                  </a:cubicBezTo>
                </a:path>
              </a:pathLst>
            </a:custGeom>
            <a:solidFill>
              <a:srgbClr val="D3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8964255" y="3446509"/>
            <a:ext cx="1676400" cy="1749425"/>
            <a:chOff x="8844408" y="3446509"/>
            <a:chExt cx="1676400" cy="1749425"/>
          </a:xfrm>
        </p:grpSpPr>
        <p:sp>
          <p:nvSpPr>
            <p:cNvPr id="63" name="Oval 8"/>
            <p:cNvSpPr>
              <a:spLocks noChangeArrowheads="1"/>
            </p:cNvSpPr>
            <p:nvPr/>
          </p:nvSpPr>
          <p:spPr bwMode="auto">
            <a:xfrm>
              <a:off x="8844408" y="3521122"/>
              <a:ext cx="1676400" cy="16748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6" name="Freeform 105"/>
            <p:cNvSpPr>
              <a:spLocks/>
            </p:cNvSpPr>
            <p:nvPr/>
          </p:nvSpPr>
          <p:spPr bwMode="auto">
            <a:xfrm>
              <a:off x="9196833" y="4386309"/>
              <a:ext cx="1073150" cy="412750"/>
            </a:xfrm>
            <a:custGeom>
              <a:avLst/>
              <a:gdLst>
                <a:gd name="T0" fmla="*/ 563 w 563"/>
                <a:gd name="T1" fmla="*/ 217 h 217"/>
                <a:gd name="T2" fmla="*/ 0 w 563"/>
                <a:gd name="T3" fmla="*/ 217 h 217"/>
                <a:gd name="T4" fmla="*/ 0 w 563"/>
                <a:gd name="T5" fmla="*/ 23 h 217"/>
                <a:gd name="T6" fmla="*/ 21 w 563"/>
                <a:gd name="T7" fmla="*/ 0 h 217"/>
                <a:gd name="T8" fmla="*/ 542 w 563"/>
                <a:gd name="T9" fmla="*/ 0 h 217"/>
                <a:gd name="T10" fmla="*/ 563 w 563"/>
                <a:gd name="T11" fmla="*/ 23 h 217"/>
                <a:gd name="T12" fmla="*/ 563 w 563"/>
                <a:gd name="T1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217">
                  <a:moveTo>
                    <a:pt x="563" y="217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54" y="0"/>
                    <a:pt x="563" y="10"/>
                    <a:pt x="563" y="23"/>
                  </a:cubicBezTo>
                  <a:lnTo>
                    <a:pt x="563" y="217"/>
                  </a:lnTo>
                  <a:close/>
                </a:path>
              </a:pathLst>
            </a:cu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7" name="Freeform 106"/>
            <p:cNvSpPr>
              <a:spLocks/>
            </p:cNvSpPr>
            <p:nvPr/>
          </p:nvSpPr>
          <p:spPr bwMode="auto">
            <a:xfrm>
              <a:off x="9350821" y="3930697"/>
              <a:ext cx="752475" cy="860425"/>
            </a:xfrm>
            <a:custGeom>
              <a:avLst/>
              <a:gdLst>
                <a:gd name="T0" fmla="*/ 373 w 395"/>
                <a:gd name="T1" fmla="*/ 452 h 452"/>
                <a:gd name="T2" fmla="*/ 22 w 395"/>
                <a:gd name="T3" fmla="*/ 452 h 452"/>
                <a:gd name="T4" fmla="*/ 0 w 395"/>
                <a:gd name="T5" fmla="*/ 433 h 452"/>
                <a:gd name="T6" fmla="*/ 0 w 395"/>
                <a:gd name="T7" fmla="*/ 20 h 452"/>
                <a:gd name="T8" fmla="*/ 22 w 395"/>
                <a:gd name="T9" fmla="*/ 0 h 452"/>
                <a:gd name="T10" fmla="*/ 373 w 395"/>
                <a:gd name="T11" fmla="*/ 0 h 452"/>
                <a:gd name="T12" fmla="*/ 395 w 395"/>
                <a:gd name="T13" fmla="*/ 20 h 452"/>
                <a:gd name="T14" fmla="*/ 395 w 395"/>
                <a:gd name="T15" fmla="*/ 433 h 452"/>
                <a:gd name="T16" fmla="*/ 373 w 395"/>
                <a:gd name="T1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52">
                  <a:moveTo>
                    <a:pt x="373" y="452"/>
                  </a:moveTo>
                  <a:cubicBezTo>
                    <a:pt x="22" y="452"/>
                    <a:pt x="22" y="452"/>
                    <a:pt x="22" y="452"/>
                  </a:cubicBezTo>
                  <a:cubicBezTo>
                    <a:pt x="10" y="452"/>
                    <a:pt x="0" y="443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85" y="0"/>
                    <a:pt x="395" y="9"/>
                    <a:pt x="395" y="20"/>
                  </a:cubicBezTo>
                  <a:cubicBezTo>
                    <a:pt x="395" y="433"/>
                    <a:pt x="395" y="433"/>
                    <a:pt x="395" y="433"/>
                  </a:cubicBezTo>
                  <a:cubicBezTo>
                    <a:pt x="395" y="443"/>
                    <a:pt x="385" y="452"/>
                    <a:pt x="373" y="452"/>
                  </a:cubicBezTo>
                  <a:close/>
                </a:path>
              </a:pathLst>
            </a:custGeom>
            <a:solidFill>
              <a:srgbClr val="87C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8" name="Freeform 107"/>
            <p:cNvSpPr>
              <a:spLocks/>
            </p:cNvSpPr>
            <p:nvPr/>
          </p:nvSpPr>
          <p:spPr bwMode="auto">
            <a:xfrm>
              <a:off x="9663558" y="4243434"/>
              <a:ext cx="157162" cy="127000"/>
            </a:xfrm>
            <a:custGeom>
              <a:avLst/>
              <a:gdLst>
                <a:gd name="T0" fmla="*/ 70 w 82"/>
                <a:gd name="T1" fmla="*/ 67 h 67"/>
                <a:gd name="T2" fmla="*/ 11 w 82"/>
                <a:gd name="T3" fmla="*/ 67 h 67"/>
                <a:gd name="T4" fmla="*/ 0 w 82"/>
                <a:gd name="T5" fmla="*/ 56 h 67"/>
                <a:gd name="T6" fmla="*/ 0 w 82"/>
                <a:gd name="T7" fmla="*/ 12 h 67"/>
                <a:gd name="T8" fmla="*/ 11 w 82"/>
                <a:gd name="T9" fmla="*/ 0 h 67"/>
                <a:gd name="T10" fmla="*/ 70 w 82"/>
                <a:gd name="T11" fmla="*/ 0 h 67"/>
                <a:gd name="T12" fmla="*/ 82 w 82"/>
                <a:gd name="T13" fmla="*/ 12 h 67"/>
                <a:gd name="T14" fmla="*/ 82 w 82"/>
                <a:gd name="T15" fmla="*/ 56 h 67"/>
                <a:gd name="T16" fmla="*/ 70 w 82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67">
                  <a:moveTo>
                    <a:pt x="70" y="67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5" y="67"/>
                    <a:pt x="0" y="62"/>
                    <a:pt x="0" y="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7" y="0"/>
                    <a:pt x="82" y="5"/>
                    <a:pt x="82" y="12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62"/>
                    <a:pt x="77" y="67"/>
                    <a:pt x="70" y="67"/>
                  </a:cubicBezTo>
                  <a:close/>
                </a:path>
              </a:pathLst>
            </a:custGeom>
            <a:solidFill>
              <a:srgbClr val="F6C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9" name="Freeform 108"/>
            <p:cNvSpPr>
              <a:spLocks/>
            </p:cNvSpPr>
            <p:nvPr/>
          </p:nvSpPr>
          <p:spPr bwMode="auto">
            <a:xfrm>
              <a:off x="9908033" y="4243434"/>
              <a:ext cx="157162" cy="127000"/>
            </a:xfrm>
            <a:custGeom>
              <a:avLst/>
              <a:gdLst>
                <a:gd name="T0" fmla="*/ 71 w 83"/>
                <a:gd name="T1" fmla="*/ 67 h 67"/>
                <a:gd name="T2" fmla="*/ 12 w 83"/>
                <a:gd name="T3" fmla="*/ 67 h 67"/>
                <a:gd name="T4" fmla="*/ 0 w 83"/>
                <a:gd name="T5" fmla="*/ 56 h 67"/>
                <a:gd name="T6" fmla="*/ 0 w 83"/>
                <a:gd name="T7" fmla="*/ 12 h 67"/>
                <a:gd name="T8" fmla="*/ 12 w 83"/>
                <a:gd name="T9" fmla="*/ 0 h 67"/>
                <a:gd name="T10" fmla="*/ 71 w 83"/>
                <a:gd name="T11" fmla="*/ 0 h 67"/>
                <a:gd name="T12" fmla="*/ 83 w 83"/>
                <a:gd name="T13" fmla="*/ 12 h 67"/>
                <a:gd name="T14" fmla="*/ 83 w 83"/>
                <a:gd name="T15" fmla="*/ 56 h 67"/>
                <a:gd name="T16" fmla="*/ 71 w 83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67">
                  <a:moveTo>
                    <a:pt x="71" y="67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6" y="67"/>
                    <a:pt x="0" y="62"/>
                    <a:pt x="0" y="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3" y="5"/>
                    <a:pt x="83" y="12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62"/>
                    <a:pt x="77" y="67"/>
                    <a:pt x="7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0" name="Freeform 109"/>
            <p:cNvSpPr>
              <a:spLocks/>
            </p:cNvSpPr>
            <p:nvPr/>
          </p:nvSpPr>
          <p:spPr bwMode="auto">
            <a:xfrm>
              <a:off x="9411146" y="4243434"/>
              <a:ext cx="155575" cy="127000"/>
            </a:xfrm>
            <a:custGeom>
              <a:avLst/>
              <a:gdLst>
                <a:gd name="T0" fmla="*/ 71 w 82"/>
                <a:gd name="T1" fmla="*/ 67 h 67"/>
                <a:gd name="T2" fmla="*/ 12 w 82"/>
                <a:gd name="T3" fmla="*/ 67 h 67"/>
                <a:gd name="T4" fmla="*/ 0 w 82"/>
                <a:gd name="T5" fmla="*/ 56 h 67"/>
                <a:gd name="T6" fmla="*/ 0 w 82"/>
                <a:gd name="T7" fmla="*/ 12 h 67"/>
                <a:gd name="T8" fmla="*/ 12 w 82"/>
                <a:gd name="T9" fmla="*/ 0 h 67"/>
                <a:gd name="T10" fmla="*/ 71 w 82"/>
                <a:gd name="T11" fmla="*/ 0 h 67"/>
                <a:gd name="T12" fmla="*/ 82 w 82"/>
                <a:gd name="T13" fmla="*/ 12 h 67"/>
                <a:gd name="T14" fmla="*/ 82 w 82"/>
                <a:gd name="T15" fmla="*/ 56 h 67"/>
                <a:gd name="T16" fmla="*/ 71 w 82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67">
                  <a:moveTo>
                    <a:pt x="71" y="67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5" y="67"/>
                    <a:pt x="0" y="62"/>
                    <a:pt x="0" y="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2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62"/>
                    <a:pt x="77" y="67"/>
                    <a:pt x="7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1" name="Freeform 110"/>
            <p:cNvSpPr>
              <a:spLocks/>
            </p:cNvSpPr>
            <p:nvPr/>
          </p:nvSpPr>
          <p:spPr bwMode="auto">
            <a:xfrm>
              <a:off x="9663558" y="4044997"/>
              <a:ext cx="157162" cy="125412"/>
            </a:xfrm>
            <a:custGeom>
              <a:avLst/>
              <a:gdLst>
                <a:gd name="T0" fmla="*/ 70 w 82"/>
                <a:gd name="T1" fmla="*/ 66 h 66"/>
                <a:gd name="T2" fmla="*/ 11 w 82"/>
                <a:gd name="T3" fmla="*/ 66 h 66"/>
                <a:gd name="T4" fmla="*/ 0 w 82"/>
                <a:gd name="T5" fmla="*/ 55 h 66"/>
                <a:gd name="T6" fmla="*/ 0 w 82"/>
                <a:gd name="T7" fmla="*/ 11 h 66"/>
                <a:gd name="T8" fmla="*/ 11 w 82"/>
                <a:gd name="T9" fmla="*/ 0 h 66"/>
                <a:gd name="T10" fmla="*/ 70 w 82"/>
                <a:gd name="T11" fmla="*/ 0 h 66"/>
                <a:gd name="T12" fmla="*/ 82 w 82"/>
                <a:gd name="T13" fmla="*/ 11 h 66"/>
                <a:gd name="T14" fmla="*/ 82 w 82"/>
                <a:gd name="T15" fmla="*/ 55 h 66"/>
                <a:gd name="T16" fmla="*/ 70 w 82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66">
                  <a:moveTo>
                    <a:pt x="70" y="66"/>
                  </a:moveTo>
                  <a:cubicBezTo>
                    <a:pt x="11" y="66"/>
                    <a:pt x="11" y="66"/>
                    <a:pt x="11" y="66"/>
                  </a:cubicBezTo>
                  <a:cubicBezTo>
                    <a:pt x="5" y="66"/>
                    <a:pt x="0" y="61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2" y="61"/>
                    <a:pt x="77" y="66"/>
                    <a:pt x="70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2" name="Freeform 111"/>
            <p:cNvSpPr>
              <a:spLocks/>
            </p:cNvSpPr>
            <p:nvPr/>
          </p:nvSpPr>
          <p:spPr bwMode="auto">
            <a:xfrm>
              <a:off x="9908033" y="4044997"/>
              <a:ext cx="157162" cy="125412"/>
            </a:xfrm>
            <a:custGeom>
              <a:avLst/>
              <a:gdLst>
                <a:gd name="T0" fmla="*/ 71 w 83"/>
                <a:gd name="T1" fmla="*/ 66 h 66"/>
                <a:gd name="T2" fmla="*/ 12 w 83"/>
                <a:gd name="T3" fmla="*/ 66 h 66"/>
                <a:gd name="T4" fmla="*/ 0 w 83"/>
                <a:gd name="T5" fmla="*/ 55 h 66"/>
                <a:gd name="T6" fmla="*/ 0 w 83"/>
                <a:gd name="T7" fmla="*/ 11 h 66"/>
                <a:gd name="T8" fmla="*/ 12 w 83"/>
                <a:gd name="T9" fmla="*/ 0 h 66"/>
                <a:gd name="T10" fmla="*/ 71 w 83"/>
                <a:gd name="T11" fmla="*/ 0 h 66"/>
                <a:gd name="T12" fmla="*/ 83 w 83"/>
                <a:gd name="T13" fmla="*/ 11 h 66"/>
                <a:gd name="T14" fmla="*/ 83 w 83"/>
                <a:gd name="T15" fmla="*/ 55 h 66"/>
                <a:gd name="T16" fmla="*/ 71 w 8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66">
                  <a:moveTo>
                    <a:pt x="71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6" y="66"/>
                    <a:pt x="0" y="61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3" y="5"/>
                    <a:pt x="83" y="11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61"/>
                    <a:pt x="77" y="66"/>
                    <a:pt x="71" y="66"/>
                  </a:cubicBezTo>
                  <a:close/>
                </a:path>
              </a:pathLst>
            </a:custGeom>
            <a:solidFill>
              <a:srgbClr val="F6C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3" name="Freeform 112"/>
            <p:cNvSpPr>
              <a:spLocks/>
            </p:cNvSpPr>
            <p:nvPr/>
          </p:nvSpPr>
          <p:spPr bwMode="auto">
            <a:xfrm>
              <a:off x="9411146" y="4044997"/>
              <a:ext cx="155575" cy="125412"/>
            </a:xfrm>
            <a:custGeom>
              <a:avLst/>
              <a:gdLst>
                <a:gd name="T0" fmla="*/ 71 w 82"/>
                <a:gd name="T1" fmla="*/ 66 h 66"/>
                <a:gd name="T2" fmla="*/ 12 w 82"/>
                <a:gd name="T3" fmla="*/ 66 h 66"/>
                <a:gd name="T4" fmla="*/ 0 w 82"/>
                <a:gd name="T5" fmla="*/ 55 h 66"/>
                <a:gd name="T6" fmla="*/ 0 w 82"/>
                <a:gd name="T7" fmla="*/ 11 h 66"/>
                <a:gd name="T8" fmla="*/ 12 w 82"/>
                <a:gd name="T9" fmla="*/ 0 h 66"/>
                <a:gd name="T10" fmla="*/ 71 w 82"/>
                <a:gd name="T11" fmla="*/ 0 h 66"/>
                <a:gd name="T12" fmla="*/ 82 w 82"/>
                <a:gd name="T13" fmla="*/ 11 h 66"/>
                <a:gd name="T14" fmla="*/ 82 w 82"/>
                <a:gd name="T15" fmla="*/ 55 h 66"/>
                <a:gd name="T16" fmla="*/ 71 w 82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66">
                  <a:moveTo>
                    <a:pt x="71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5" y="66"/>
                    <a:pt x="0" y="61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2" y="61"/>
                    <a:pt x="77" y="66"/>
                    <a:pt x="71" y="66"/>
                  </a:cubicBezTo>
                  <a:close/>
                </a:path>
              </a:pathLst>
            </a:custGeom>
            <a:solidFill>
              <a:srgbClr val="F6C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4" name="Freeform 113"/>
            <p:cNvSpPr>
              <a:spLocks/>
            </p:cNvSpPr>
            <p:nvPr/>
          </p:nvSpPr>
          <p:spPr bwMode="auto">
            <a:xfrm>
              <a:off x="9546083" y="4530772"/>
              <a:ext cx="366712" cy="285750"/>
            </a:xfrm>
            <a:custGeom>
              <a:avLst/>
              <a:gdLst>
                <a:gd name="T0" fmla="*/ 183 w 193"/>
                <a:gd name="T1" fmla="*/ 150 h 150"/>
                <a:gd name="T2" fmla="*/ 10 w 193"/>
                <a:gd name="T3" fmla="*/ 150 h 150"/>
                <a:gd name="T4" fmla="*/ 0 w 193"/>
                <a:gd name="T5" fmla="*/ 141 h 150"/>
                <a:gd name="T6" fmla="*/ 0 w 193"/>
                <a:gd name="T7" fmla="*/ 9 h 150"/>
                <a:gd name="T8" fmla="*/ 10 w 193"/>
                <a:gd name="T9" fmla="*/ 0 h 150"/>
                <a:gd name="T10" fmla="*/ 183 w 193"/>
                <a:gd name="T11" fmla="*/ 0 h 150"/>
                <a:gd name="T12" fmla="*/ 193 w 193"/>
                <a:gd name="T13" fmla="*/ 9 h 150"/>
                <a:gd name="T14" fmla="*/ 193 w 193"/>
                <a:gd name="T15" fmla="*/ 141 h 150"/>
                <a:gd name="T16" fmla="*/ 183 w 193"/>
                <a:gd name="T1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50">
                  <a:moveTo>
                    <a:pt x="183" y="150"/>
                  </a:moveTo>
                  <a:cubicBezTo>
                    <a:pt x="10" y="150"/>
                    <a:pt x="10" y="150"/>
                    <a:pt x="10" y="150"/>
                  </a:cubicBezTo>
                  <a:cubicBezTo>
                    <a:pt x="5" y="150"/>
                    <a:pt x="0" y="146"/>
                    <a:pt x="0" y="14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9" y="0"/>
                    <a:pt x="193" y="4"/>
                    <a:pt x="193" y="9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46"/>
                    <a:pt x="189" y="150"/>
                    <a:pt x="183" y="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5" name="Freeform 114"/>
            <p:cNvSpPr>
              <a:spLocks/>
            </p:cNvSpPr>
            <p:nvPr/>
          </p:nvSpPr>
          <p:spPr bwMode="auto">
            <a:xfrm>
              <a:off x="9069833" y="4799059"/>
              <a:ext cx="1320800" cy="39687"/>
            </a:xfrm>
            <a:custGeom>
              <a:avLst/>
              <a:gdLst>
                <a:gd name="T0" fmla="*/ 683 w 694"/>
                <a:gd name="T1" fmla="*/ 21 h 21"/>
                <a:gd name="T2" fmla="*/ 11 w 694"/>
                <a:gd name="T3" fmla="*/ 21 h 21"/>
                <a:gd name="T4" fmla="*/ 0 w 694"/>
                <a:gd name="T5" fmla="*/ 10 h 21"/>
                <a:gd name="T6" fmla="*/ 11 w 694"/>
                <a:gd name="T7" fmla="*/ 0 h 21"/>
                <a:gd name="T8" fmla="*/ 683 w 694"/>
                <a:gd name="T9" fmla="*/ 0 h 21"/>
                <a:gd name="T10" fmla="*/ 694 w 694"/>
                <a:gd name="T11" fmla="*/ 10 h 21"/>
                <a:gd name="T12" fmla="*/ 683 w 69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" h="21">
                  <a:moveTo>
                    <a:pt x="683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689" y="0"/>
                    <a:pt x="694" y="5"/>
                    <a:pt x="694" y="10"/>
                  </a:cubicBezTo>
                  <a:cubicBezTo>
                    <a:pt x="694" y="16"/>
                    <a:pt x="689" y="21"/>
                    <a:pt x="683" y="21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6" name="Freeform 115"/>
            <p:cNvSpPr>
              <a:spLocks/>
            </p:cNvSpPr>
            <p:nvPr/>
          </p:nvSpPr>
          <p:spPr bwMode="auto">
            <a:xfrm>
              <a:off x="9801671" y="3446509"/>
              <a:ext cx="301625" cy="303212"/>
            </a:xfrm>
            <a:custGeom>
              <a:avLst/>
              <a:gdLst>
                <a:gd name="T0" fmla="*/ 154 w 159"/>
                <a:gd name="T1" fmla="*/ 51 h 159"/>
                <a:gd name="T2" fmla="*/ 109 w 159"/>
                <a:gd name="T3" fmla="*/ 51 h 159"/>
                <a:gd name="T4" fmla="*/ 109 w 159"/>
                <a:gd name="T5" fmla="*/ 7 h 159"/>
                <a:gd name="T6" fmla="*/ 97 w 159"/>
                <a:gd name="T7" fmla="*/ 0 h 159"/>
                <a:gd name="T8" fmla="*/ 65 w 159"/>
                <a:gd name="T9" fmla="*/ 0 h 159"/>
                <a:gd name="T10" fmla="*/ 51 w 159"/>
                <a:gd name="T11" fmla="*/ 7 h 159"/>
                <a:gd name="T12" fmla="*/ 51 w 159"/>
                <a:gd name="T13" fmla="*/ 51 h 159"/>
                <a:gd name="T14" fmla="*/ 8 w 159"/>
                <a:gd name="T15" fmla="*/ 51 h 159"/>
                <a:gd name="T16" fmla="*/ 0 w 159"/>
                <a:gd name="T17" fmla="*/ 65 h 159"/>
                <a:gd name="T18" fmla="*/ 0 w 159"/>
                <a:gd name="T19" fmla="*/ 97 h 159"/>
                <a:gd name="T20" fmla="*/ 8 w 159"/>
                <a:gd name="T21" fmla="*/ 109 h 159"/>
                <a:gd name="T22" fmla="*/ 51 w 159"/>
                <a:gd name="T23" fmla="*/ 109 h 159"/>
                <a:gd name="T24" fmla="*/ 51 w 159"/>
                <a:gd name="T25" fmla="*/ 154 h 159"/>
                <a:gd name="T26" fmla="*/ 65 w 159"/>
                <a:gd name="T27" fmla="*/ 159 h 159"/>
                <a:gd name="T28" fmla="*/ 97 w 159"/>
                <a:gd name="T29" fmla="*/ 159 h 159"/>
                <a:gd name="T30" fmla="*/ 109 w 159"/>
                <a:gd name="T31" fmla="*/ 154 h 159"/>
                <a:gd name="T32" fmla="*/ 109 w 159"/>
                <a:gd name="T33" fmla="*/ 109 h 159"/>
                <a:gd name="T34" fmla="*/ 154 w 159"/>
                <a:gd name="T35" fmla="*/ 109 h 159"/>
                <a:gd name="T36" fmla="*/ 159 w 159"/>
                <a:gd name="T37" fmla="*/ 97 h 159"/>
                <a:gd name="T38" fmla="*/ 159 w 159"/>
                <a:gd name="T39" fmla="*/ 65 h 159"/>
                <a:gd name="T40" fmla="*/ 154 w 159"/>
                <a:gd name="T41" fmla="*/ 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159">
                  <a:moveTo>
                    <a:pt x="154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2"/>
                    <a:pt x="102" y="0"/>
                    <a:pt x="9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0"/>
                    <a:pt x="51" y="2"/>
                    <a:pt x="51" y="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" y="51"/>
                    <a:pt x="0" y="59"/>
                    <a:pt x="0" y="6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3" y="109"/>
                    <a:pt x="8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1" y="159"/>
                    <a:pt x="60" y="159"/>
                    <a:pt x="65" y="159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02" y="159"/>
                    <a:pt x="109" y="159"/>
                    <a:pt x="109" y="154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9" y="109"/>
                    <a:pt x="159" y="102"/>
                    <a:pt x="159" y="97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59" y="59"/>
                    <a:pt x="159" y="51"/>
                    <a:pt x="154" y="51"/>
                  </a:cubicBez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294883" y="3937047"/>
            <a:ext cx="2166937" cy="2270125"/>
            <a:chOff x="6294883" y="3937047"/>
            <a:chExt cx="2166937" cy="2270125"/>
          </a:xfrm>
        </p:grpSpPr>
        <p:sp>
          <p:nvSpPr>
            <p:cNvPr id="62" name="Oval 7"/>
            <p:cNvSpPr>
              <a:spLocks noChangeArrowheads="1"/>
            </p:cNvSpPr>
            <p:nvPr/>
          </p:nvSpPr>
          <p:spPr bwMode="auto">
            <a:xfrm>
              <a:off x="6294883" y="4038647"/>
              <a:ext cx="2166937" cy="21685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1" name="Freeform 100"/>
            <p:cNvSpPr>
              <a:spLocks noEditPoints="1"/>
            </p:cNvSpPr>
            <p:nvPr/>
          </p:nvSpPr>
          <p:spPr bwMode="auto">
            <a:xfrm>
              <a:off x="6758433" y="4578397"/>
              <a:ext cx="1223962" cy="1181100"/>
            </a:xfrm>
            <a:custGeom>
              <a:avLst/>
              <a:gdLst>
                <a:gd name="T0" fmla="*/ 594 w 642"/>
                <a:gd name="T1" fmla="*/ 512 h 620"/>
                <a:gd name="T2" fmla="*/ 608 w 642"/>
                <a:gd name="T3" fmla="*/ 471 h 620"/>
                <a:gd name="T4" fmla="*/ 475 w 642"/>
                <a:gd name="T5" fmla="*/ 29 h 620"/>
                <a:gd name="T6" fmla="*/ 514 w 642"/>
                <a:gd name="T7" fmla="*/ 10 h 620"/>
                <a:gd name="T8" fmla="*/ 569 w 642"/>
                <a:gd name="T9" fmla="*/ 452 h 620"/>
                <a:gd name="T10" fmla="*/ 506 w 642"/>
                <a:gd name="T11" fmla="*/ 233 h 620"/>
                <a:gd name="T12" fmla="*/ 528 w 642"/>
                <a:gd name="T13" fmla="*/ 452 h 620"/>
                <a:gd name="T14" fmla="*/ 410 w 642"/>
                <a:gd name="T15" fmla="*/ 257 h 620"/>
                <a:gd name="T16" fmla="*/ 428 w 642"/>
                <a:gd name="T17" fmla="*/ 252 h 620"/>
                <a:gd name="T18" fmla="*/ 370 w 642"/>
                <a:gd name="T19" fmla="*/ 101 h 620"/>
                <a:gd name="T20" fmla="*/ 507 w 642"/>
                <a:gd name="T21" fmla="*/ 162 h 620"/>
                <a:gd name="T22" fmla="*/ 241 w 642"/>
                <a:gd name="T23" fmla="*/ 302 h 620"/>
                <a:gd name="T24" fmla="*/ 280 w 642"/>
                <a:gd name="T25" fmla="*/ 299 h 620"/>
                <a:gd name="T26" fmla="*/ 205 w 642"/>
                <a:gd name="T27" fmla="*/ 309 h 620"/>
                <a:gd name="T28" fmla="*/ 162 w 642"/>
                <a:gd name="T29" fmla="*/ 477 h 620"/>
                <a:gd name="T30" fmla="*/ 172 w 642"/>
                <a:gd name="T31" fmla="*/ 464 h 620"/>
                <a:gd name="T32" fmla="*/ 169 w 642"/>
                <a:gd name="T33" fmla="*/ 323 h 620"/>
                <a:gd name="T34" fmla="*/ 216 w 642"/>
                <a:gd name="T35" fmla="*/ 456 h 620"/>
                <a:gd name="T36" fmla="*/ 215 w 642"/>
                <a:gd name="T37" fmla="*/ 175 h 620"/>
                <a:gd name="T38" fmla="*/ 176 w 642"/>
                <a:gd name="T39" fmla="*/ 189 h 620"/>
                <a:gd name="T40" fmla="*/ 215 w 642"/>
                <a:gd name="T41" fmla="*/ 197 h 620"/>
                <a:gd name="T42" fmla="*/ 48 w 642"/>
                <a:gd name="T43" fmla="*/ 107 h 620"/>
                <a:gd name="T44" fmla="*/ 128 w 642"/>
                <a:gd name="T45" fmla="*/ 609 h 620"/>
                <a:gd name="T46" fmla="*/ 437 w 642"/>
                <a:gd name="T47" fmla="*/ 524 h 620"/>
                <a:gd name="T48" fmla="*/ 440 w 642"/>
                <a:gd name="T49" fmla="*/ 497 h 620"/>
                <a:gd name="T50" fmla="*/ 338 w 642"/>
                <a:gd name="T51" fmla="*/ 87 h 620"/>
                <a:gd name="T52" fmla="*/ 269 w 642"/>
                <a:gd name="T53" fmla="*/ 53 h 620"/>
                <a:gd name="T54" fmla="*/ 161 w 642"/>
                <a:gd name="T55" fmla="*/ 490 h 620"/>
                <a:gd name="T56" fmla="*/ 135 w 642"/>
                <a:gd name="T57" fmla="*/ 451 h 620"/>
                <a:gd name="T58" fmla="*/ 186 w 642"/>
                <a:gd name="T59" fmla="*/ 477 h 620"/>
                <a:gd name="T60" fmla="*/ 216 w 642"/>
                <a:gd name="T61" fmla="*/ 484 h 620"/>
                <a:gd name="T62" fmla="*/ 223 w 642"/>
                <a:gd name="T63" fmla="*/ 429 h 620"/>
                <a:gd name="T64" fmla="*/ 268 w 642"/>
                <a:gd name="T65" fmla="*/ 486 h 620"/>
                <a:gd name="T66" fmla="*/ 286 w 642"/>
                <a:gd name="T67" fmla="*/ 471 h 620"/>
                <a:gd name="T68" fmla="*/ 278 w 642"/>
                <a:gd name="T69" fmla="*/ 414 h 620"/>
                <a:gd name="T70" fmla="*/ 296 w 642"/>
                <a:gd name="T71" fmla="*/ 427 h 620"/>
                <a:gd name="T72" fmla="*/ 310 w 642"/>
                <a:gd name="T73" fmla="*/ 457 h 620"/>
                <a:gd name="T74" fmla="*/ 321 w 642"/>
                <a:gd name="T75" fmla="*/ 472 h 620"/>
                <a:gd name="T76" fmla="*/ 348 w 642"/>
                <a:gd name="T77" fmla="*/ 449 h 620"/>
                <a:gd name="T78" fmla="*/ 350 w 642"/>
                <a:gd name="T79" fmla="*/ 400 h 620"/>
                <a:gd name="T80" fmla="*/ 335 w 642"/>
                <a:gd name="T81" fmla="*/ 414 h 620"/>
                <a:gd name="T82" fmla="*/ 342 w 642"/>
                <a:gd name="T83" fmla="*/ 472 h 620"/>
                <a:gd name="T84" fmla="*/ 130 w 642"/>
                <a:gd name="T85" fmla="*/ 340 h 620"/>
                <a:gd name="T86" fmla="*/ 134 w 642"/>
                <a:gd name="T87" fmla="*/ 321 h 620"/>
                <a:gd name="T88" fmla="*/ 174 w 642"/>
                <a:gd name="T89" fmla="*/ 300 h 620"/>
                <a:gd name="T90" fmla="*/ 219 w 642"/>
                <a:gd name="T91" fmla="*/ 287 h 620"/>
                <a:gd name="T92" fmla="*/ 267 w 642"/>
                <a:gd name="T93" fmla="*/ 281 h 620"/>
                <a:gd name="T94" fmla="*/ 306 w 642"/>
                <a:gd name="T95" fmla="*/ 296 h 620"/>
                <a:gd name="T96" fmla="*/ 87 w 642"/>
                <a:gd name="T97" fmla="*/ 285 h 620"/>
                <a:gd name="T98" fmla="*/ 289 w 642"/>
                <a:gd name="T99" fmla="*/ 212 h 620"/>
                <a:gd name="T100" fmla="*/ 238 w 642"/>
                <a:gd name="T101" fmla="*/ 224 h 620"/>
                <a:gd name="T102" fmla="*/ 187 w 642"/>
                <a:gd name="T103" fmla="*/ 237 h 620"/>
                <a:gd name="T104" fmla="*/ 136 w 642"/>
                <a:gd name="T105" fmla="*/ 249 h 620"/>
                <a:gd name="T106" fmla="*/ 85 w 642"/>
                <a:gd name="T107" fmla="*/ 262 h 620"/>
                <a:gd name="T108" fmla="*/ 273 w 642"/>
                <a:gd name="T109" fmla="*/ 172 h 620"/>
                <a:gd name="T110" fmla="*/ 125 w 642"/>
                <a:gd name="T111" fmla="*/ 21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2" h="620">
                  <a:moveTo>
                    <a:pt x="541" y="47"/>
                  </a:moveTo>
                  <a:cubicBezTo>
                    <a:pt x="638" y="440"/>
                    <a:pt x="638" y="440"/>
                    <a:pt x="638" y="440"/>
                  </a:cubicBezTo>
                  <a:cubicBezTo>
                    <a:pt x="642" y="455"/>
                    <a:pt x="640" y="471"/>
                    <a:pt x="631" y="485"/>
                  </a:cubicBezTo>
                  <a:cubicBezTo>
                    <a:pt x="623" y="499"/>
                    <a:pt x="610" y="509"/>
                    <a:pt x="594" y="512"/>
                  </a:cubicBezTo>
                  <a:cubicBezTo>
                    <a:pt x="455" y="547"/>
                    <a:pt x="455" y="547"/>
                    <a:pt x="455" y="547"/>
                  </a:cubicBezTo>
                  <a:cubicBezTo>
                    <a:pt x="461" y="537"/>
                    <a:pt x="464" y="527"/>
                    <a:pt x="466" y="517"/>
                  </a:cubicBezTo>
                  <a:cubicBezTo>
                    <a:pt x="588" y="486"/>
                    <a:pt x="588" y="486"/>
                    <a:pt x="588" y="486"/>
                  </a:cubicBezTo>
                  <a:cubicBezTo>
                    <a:pt x="597" y="484"/>
                    <a:pt x="604" y="479"/>
                    <a:pt x="608" y="471"/>
                  </a:cubicBezTo>
                  <a:cubicBezTo>
                    <a:pt x="613" y="464"/>
                    <a:pt x="614" y="455"/>
                    <a:pt x="612" y="446"/>
                  </a:cubicBezTo>
                  <a:cubicBezTo>
                    <a:pt x="515" y="54"/>
                    <a:pt x="515" y="54"/>
                    <a:pt x="515" y="54"/>
                  </a:cubicBezTo>
                  <a:cubicBezTo>
                    <a:pt x="513" y="45"/>
                    <a:pt x="508" y="38"/>
                    <a:pt x="500" y="33"/>
                  </a:cubicBezTo>
                  <a:cubicBezTo>
                    <a:pt x="493" y="29"/>
                    <a:pt x="484" y="27"/>
                    <a:pt x="475" y="29"/>
                  </a:cubicBezTo>
                  <a:cubicBezTo>
                    <a:pt x="353" y="60"/>
                    <a:pt x="353" y="60"/>
                    <a:pt x="353" y="60"/>
                  </a:cubicBezTo>
                  <a:cubicBezTo>
                    <a:pt x="347" y="51"/>
                    <a:pt x="339" y="44"/>
                    <a:pt x="330" y="38"/>
                  </a:cubicBezTo>
                  <a:cubicBezTo>
                    <a:pt x="469" y="3"/>
                    <a:pt x="469" y="3"/>
                    <a:pt x="469" y="3"/>
                  </a:cubicBezTo>
                  <a:cubicBezTo>
                    <a:pt x="484" y="0"/>
                    <a:pt x="500" y="2"/>
                    <a:pt x="514" y="10"/>
                  </a:cubicBezTo>
                  <a:cubicBezTo>
                    <a:pt x="528" y="19"/>
                    <a:pt x="538" y="32"/>
                    <a:pt x="541" y="47"/>
                  </a:cubicBezTo>
                  <a:close/>
                  <a:moveTo>
                    <a:pt x="506" y="233"/>
                  </a:moveTo>
                  <a:cubicBezTo>
                    <a:pt x="558" y="445"/>
                    <a:pt x="558" y="445"/>
                    <a:pt x="558" y="445"/>
                  </a:cubicBezTo>
                  <a:cubicBezTo>
                    <a:pt x="559" y="450"/>
                    <a:pt x="564" y="453"/>
                    <a:pt x="569" y="452"/>
                  </a:cubicBezTo>
                  <a:cubicBezTo>
                    <a:pt x="574" y="450"/>
                    <a:pt x="578" y="445"/>
                    <a:pt x="576" y="440"/>
                  </a:cubicBezTo>
                  <a:cubicBezTo>
                    <a:pt x="524" y="229"/>
                    <a:pt x="524" y="229"/>
                    <a:pt x="524" y="229"/>
                  </a:cubicBezTo>
                  <a:cubicBezTo>
                    <a:pt x="523" y="224"/>
                    <a:pt x="518" y="220"/>
                    <a:pt x="513" y="222"/>
                  </a:cubicBezTo>
                  <a:cubicBezTo>
                    <a:pt x="508" y="223"/>
                    <a:pt x="505" y="228"/>
                    <a:pt x="506" y="233"/>
                  </a:cubicBezTo>
                  <a:close/>
                  <a:moveTo>
                    <a:pt x="458" y="245"/>
                  </a:moveTo>
                  <a:cubicBezTo>
                    <a:pt x="510" y="457"/>
                    <a:pt x="510" y="457"/>
                    <a:pt x="510" y="457"/>
                  </a:cubicBezTo>
                  <a:cubicBezTo>
                    <a:pt x="511" y="462"/>
                    <a:pt x="517" y="465"/>
                    <a:pt x="522" y="463"/>
                  </a:cubicBezTo>
                  <a:cubicBezTo>
                    <a:pt x="527" y="462"/>
                    <a:pt x="530" y="457"/>
                    <a:pt x="528" y="452"/>
                  </a:cubicBezTo>
                  <a:cubicBezTo>
                    <a:pt x="476" y="240"/>
                    <a:pt x="476" y="240"/>
                    <a:pt x="476" y="240"/>
                  </a:cubicBezTo>
                  <a:cubicBezTo>
                    <a:pt x="475" y="235"/>
                    <a:pt x="470" y="232"/>
                    <a:pt x="465" y="234"/>
                  </a:cubicBezTo>
                  <a:cubicBezTo>
                    <a:pt x="460" y="235"/>
                    <a:pt x="457" y="240"/>
                    <a:pt x="458" y="245"/>
                  </a:cubicBezTo>
                  <a:close/>
                  <a:moveTo>
                    <a:pt x="410" y="257"/>
                  </a:moveTo>
                  <a:cubicBezTo>
                    <a:pt x="462" y="468"/>
                    <a:pt x="462" y="468"/>
                    <a:pt x="462" y="468"/>
                  </a:cubicBezTo>
                  <a:cubicBezTo>
                    <a:pt x="464" y="473"/>
                    <a:pt x="469" y="476"/>
                    <a:pt x="474" y="475"/>
                  </a:cubicBezTo>
                  <a:cubicBezTo>
                    <a:pt x="479" y="474"/>
                    <a:pt x="482" y="469"/>
                    <a:pt x="481" y="464"/>
                  </a:cubicBezTo>
                  <a:cubicBezTo>
                    <a:pt x="428" y="252"/>
                    <a:pt x="428" y="252"/>
                    <a:pt x="428" y="252"/>
                  </a:cubicBezTo>
                  <a:cubicBezTo>
                    <a:pt x="427" y="247"/>
                    <a:pt x="422" y="244"/>
                    <a:pt x="417" y="245"/>
                  </a:cubicBezTo>
                  <a:cubicBezTo>
                    <a:pt x="412" y="247"/>
                    <a:pt x="409" y="252"/>
                    <a:pt x="410" y="257"/>
                  </a:cubicBezTo>
                  <a:close/>
                  <a:moveTo>
                    <a:pt x="397" y="211"/>
                  </a:moveTo>
                  <a:cubicBezTo>
                    <a:pt x="370" y="101"/>
                    <a:pt x="370" y="101"/>
                    <a:pt x="370" y="101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70" y="76"/>
                    <a:pt x="476" y="77"/>
                    <a:pt x="481" y="80"/>
                  </a:cubicBezTo>
                  <a:cubicBezTo>
                    <a:pt x="486" y="83"/>
                    <a:pt x="489" y="87"/>
                    <a:pt x="491" y="93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10" y="173"/>
                    <a:pt x="503" y="184"/>
                    <a:pt x="492" y="187"/>
                  </a:cubicBezTo>
                  <a:lnTo>
                    <a:pt x="397" y="211"/>
                  </a:lnTo>
                  <a:close/>
                  <a:moveTo>
                    <a:pt x="228" y="324"/>
                  </a:moveTo>
                  <a:cubicBezTo>
                    <a:pt x="234" y="317"/>
                    <a:pt x="238" y="309"/>
                    <a:pt x="241" y="302"/>
                  </a:cubicBezTo>
                  <a:cubicBezTo>
                    <a:pt x="235" y="303"/>
                    <a:pt x="230" y="304"/>
                    <a:pt x="224" y="305"/>
                  </a:cubicBezTo>
                  <a:lnTo>
                    <a:pt x="228" y="324"/>
                  </a:lnTo>
                  <a:close/>
                  <a:moveTo>
                    <a:pt x="262" y="300"/>
                  </a:moveTo>
                  <a:cubicBezTo>
                    <a:pt x="268" y="299"/>
                    <a:pt x="274" y="299"/>
                    <a:pt x="280" y="299"/>
                  </a:cubicBezTo>
                  <a:cubicBezTo>
                    <a:pt x="272" y="308"/>
                    <a:pt x="263" y="316"/>
                    <a:pt x="252" y="323"/>
                  </a:cubicBezTo>
                  <a:cubicBezTo>
                    <a:pt x="256" y="315"/>
                    <a:pt x="260" y="307"/>
                    <a:pt x="262" y="300"/>
                  </a:cubicBezTo>
                  <a:close/>
                  <a:moveTo>
                    <a:pt x="188" y="315"/>
                  </a:moveTo>
                  <a:cubicBezTo>
                    <a:pt x="194" y="313"/>
                    <a:pt x="200" y="311"/>
                    <a:pt x="205" y="309"/>
                  </a:cubicBezTo>
                  <a:cubicBezTo>
                    <a:pt x="210" y="328"/>
                    <a:pt x="210" y="328"/>
                    <a:pt x="210" y="328"/>
                  </a:cubicBezTo>
                  <a:cubicBezTo>
                    <a:pt x="202" y="325"/>
                    <a:pt x="195" y="320"/>
                    <a:pt x="188" y="315"/>
                  </a:cubicBezTo>
                  <a:close/>
                  <a:moveTo>
                    <a:pt x="172" y="464"/>
                  </a:moveTo>
                  <a:cubicBezTo>
                    <a:pt x="174" y="470"/>
                    <a:pt x="170" y="475"/>
                    <a:pt x="162" y="477"/>
                  </a:cubicBezTo>
                  <a:cubicBezTo>
                    <a:pt x="161" y="477"/>
                    <a:pt x="159" y="477"/>
                    <a:pt x="158" y="477"/>
                  </a:cubicBezTo>
                  <a:cubicBezTo>
                    <a:pt x="154" y="459"/>
                    <a:pt x="154" y="459"/>
                    <a:pt x="154" y="459"/>
                  </a:cubicBezTo>
                  <a:cubicBezTo>
                    <a:pt x="154" y="459"/>
                    <a:pt x="156" y="458"/>
                    <a:pt x="159" y="458"/>
                  </a:cubicBezTo>
                  <a:cubicBezTo>
                    <a:pt x="166" y="456"/>
                    <a:pt x="171" y="458"/>
                    <a:pt x="172" y="464"/>
                  </a:cubicBezTo>
                  <a:close/>
                  <a:moveTo>
                    <a:pt x="169" y="323"/>
                  </a:moveTo>
                  <a:cubicBezTo>
                    <a:pt x="175" y="328"/>
                    <a:pt x="181" y="334"/>
                    <a:pt x="189" y="338"/>
                  </a:cubicBezTo>
                  <a:cubicBezTo>
                    <a:pt x="176" y="338"/>
                    <a:pt x="164" y="335"/>
                    <a:pt x="153" y="331"/>
                  </a:cubicBezTo>
                  <a:cubicBezTo>
                    <a:pt x="158" y="328"/>
                    <a:pt x="163" y="325"/>
                    <a:pt x="169" y="323"/>
                  </a:cubicBezTo>
                  <a:close/>
                  <a:moveTo>
                    <a:pt x="221" y="455"/>
                  </a:moveTo>
                  <a:cubicBezTo>
                    <a:pt x="228" y="467"/>
                    <a:pt x="228" y="467"/>
                    <a:pt x="228" y="467"/>
                  </a:cubicBezTo>
                  <a:cubicBezTo>
                    <a:pt x="216" y="471"/>
                    <a:pt x="216" y="471"/>
                    <a:pt x="216" y="471"/>
                  </a:cubicBezTo>
                  <a:cubicBezTo>
                    <a:pt x="216" y="467"/>
                    <a:pt x="216" y="456"/>
                    <a:pt x="216" y="456"/>
                  </a:cubicBezTo>
                  <a:cubicBezTo>
                    <a:pt x="216" y="454"/>
                    <a:pt x="216" y="451"/>
                    <a:pt x="216" y="448"/>
                  </a:cubicBezTo>
                  <a:cubicBezTo>
                    <a:pt x="216" y="448"/>
                    <a:pt x="216" y="447"/>
                    <a:pt x="216" y="446"/>
                  </a:cubicBezTo>
                  <a:cubicBezTo>
                    <a:pt x="217" y="449"/>
                    <a:pt x="219" y="452"/>
                    <a:pt x="221" y="455"/>
                  </a:cubicBezTo>
                  <a:close/>
                  <a:moveTo>
                    <a:pt x="215" y="175"/>
                  </a:moveTo>
                  <a:cubicBezTo>
                    <a:pt x="227" y="175"/>
                    <a:pt x="239" y="177"/>
                    <a:pt x="250" y="181"/>
                  </a:cubicBezTo>
                  <a:cubicBezTo>
                    <a:pt x="245" y="184"/>
                    <a:pt x="240" y="187"/>
                    <a:pt x="234" y="189"/>
                  </a:cubicBezTo>
                  <a:cubicBezTo>
                    <a:pt x="229" y="184"/>
                    <a:pt x="222" y="179"/>
                    <a:pt x="215" y="175"/>
                  </a:cubicBezTo>
                  <a:close/>
                  <a:moveTo>
                    <a:pt x="176" y="189"/>
                  </a:moveTo>
                  <a:cubicBezTo>
                    <a:pt x="180" y="207"/>
                    <a:pt x="180" y="207"/>
                    <a:pt x="180" y="207"/>
                  </a:cubicBezTo>
                  <a:cubicBezTo>
                    <a:pt x="174" y="208"/>
                    <a:pt x="169" y="209"/>
                    <a:pt x="163" y="210"/>
                  </a:cubicBezTo>
                  <a:cubicBezTo>
                    <a:pt x="166" y="203"/>
                    <a:pt x="171" y="196"/>
                    <a:pt x="176" y="189"/>
                  </a:cubicBezTo>
                  <a:close/>
                  <a:moveTo>
                    <a:pt x="215" y="197"/>
                  </a:moveTo>
                  <a:cubicBezTo>
                    <a:pt x="209" y="199"/>
                    <a:pt x="204" y="201"/>
                    <a:pt x="198" y="202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201" y="188"/>
                    <a:pt x="208" y="192"/>
                    <a:pt x="215" y="197"/>
                  </a:cubicBezTo>
                  <a:close/>
                  <a:moveTo>
                    <a:pt x="48" y="107"/>
                  </a:moveTo>
                  <a:cubicBezTo>
                    <a:pt x="33" y="111"/>
                    <a:pt x="19" y="121"/>
                    <a:pt x="11" y="135"/>
                  </a:cubicBezTo>
                  <a:cubicBezTo>
                    <a:pt x="3" y="148"/>
                    <a:pt x="0" y="164"/>
                    <a:pt x="4" y="180"/>
                  </a:cubicBezTo>
                  <a:cubicBezTo>
                    <a:pt x="101" y="572"/>
                    <a:pt x="101" y="572"/>
                    <a:pt x="101" y="572"/>
                  </a:cubicBezTo>
                  <a:cubicBezTo>
                    <a:pt x="105" y="588"/>
                    <a:pt x="115" y="601"/>
                    <a:pt x="128" y="609"/>
                  </a:cubicBezTo>
                  <a:cubicBezTo>
                    <a:pt x="142" y="618"/>
                    <a:pt x="158" y="620"/>
                    <a:pt x="174" y="616"/>
                  </a:cubicBezTo>
                  <a:cubicBezTo>
                    <a:pt x="384" y="564"/>
                    <a:pt x="384" y="564"/>
                    <a:pt x="384" y="564"/>
                  </a:cubicBezTo>
                  <a:cubicBezTo>
                    <a:pt x="395" y="562"/>
                    <a:pt x="395" y="562"/>
                    <a:pt x="395" y="562"/>
                  </a:cubicBezTo>
                  <a:cubicBezTo>
                    <a:pt x="415" y="557"/>
                    <a:pt x="430" y="542"/>
                    <a:pt x="437" y="524"/>
                  </a:cubicBezTo>
                  <a:cubicBezTo>
                    <a:pt x="437" y="521"/>
                    <a:pt x="438" y="519"/>
                    <a:pt x="439" y="516"/>
                  </a:cubicBezTo>
                  <a:cubicBezTo>
                    <a:pt x="439" y="516"/>
                    <a:pt x="439" y="515"/>
                    <a:pt x="439" y="515"/>
                  </a:cubicBezTo>
                  <a:cubicBezTo>
                    <a:pt x="440" y="510"/>
                    <a:pt x="440" y="504"/>
                    <a:pt x="440" y="499"/>
                  </a:cubicBezTo>
                  <a:cubicBezTo>
                    <a:pt x="440" y="498"/>
                    <a:pt x="440" y="498"/>
                    <a:pt x="440" y="497"/>
                  </a:cubicBezTo>
                  <a:cubicBezTo>
                    <a:pt x="439" y="495"/>
                    <a:pt x="439" y="492"/>
                    <a:pt x="438" y="489"/>
                  </a:cubicBezTo>
                  <a:cubicBezTo>
                    <a:pt x="341" y="97"/>
                    <a:pt x="341" y="97"/>
                    <a:pt x="341" y="97"/>
                  </a:cubicBezTo>
                  <a:cubicBezTo>
                    <a:pt x="341" y="94"/>
                    <a:pt x="340" y="91"/>
                    <a:pt x="339" y="89"/>
                  </a:cubicBezTo>
                  <a:cubicBezTo>
                    <a:pt x="339" y="88"/>
                    <a:pt x="338" y="88"/>
                    <a:pt x="338" y="87"/>
                  </a:cubicBezTo>
                  <a:cubicBezTo>
                    <a:pt x="336" y="82"/>
                    <a:pt x="333" y="78"/>
                    <a:pt x="330" y="73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7" y="71"/>
                    <a:pt x="326" y="69"/>
                    <a:pt x="324" y="67"/>
                  </a:cubicBezTo>
                  <a:cubicBezTo>
                    <a:pt x="309" y="54"/>
                    <a:pt x="289" y="48"/>
                    <a:pt x="269" y="53"/>
                  </a:cubicBezTo>
                  <a:cubicBezTo>
                    <a:pt x="258" y="55"/>
                    <a:pt x="258" y="55"/>
                    <a:pt x="258" y="55"/>
                  </a:cubicBezTo>
                  <a:lnTo>
                    <a:pt x="48" y="107"/>
                  </a:lnTo>
                  <a:close/>
                  <a:moveTo>
                    <a:pt x="166" y="490"/>
                  </a:moveTo>
                  <a:cubicBezTo>
                    <a:pt x="164" y="490"/>
                    <a:pt x="162" y="490"/>
                    <a:pt x="161" y="490"/>
                  </a:cubicBezTo>
                  <a:cubicBezTo>
                    <a:pt x="167" y="514"/>
                    <a:pt x="167" y="514"/>
                    <a:pt x="167" y="514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34" y="452"/>
                    <a:pt x="134" y="452"/>
                    <a:pt x="134" y="452"/>
                  </a:cubicBezTo>
                  <a:cubicBezTo>
                    <a:pt x="135" y="451"/>
                    <a:pt x="135" y="451"/>
                    <a:pt x="135" y="451"/>
                  </a:cubicBezTo>
                  <a:cubicBezTo>
                    <a:pt x="140" y="449"/>
                    <a:pt x="147" y="447"/>
                    <a:pt x="155" y="445"/>
                  </a:cubicBezTo>
                  <a:cubicBezTo>
                    <a:pt x="164" y="443"/>
                    <a:pt x="171" y="443"/>
                    <a:pt x="177" y="445"/>
                  </a:cubicBezTo>
                  <a:cubicBezTo>
                    <a:pt x="183" y="448"/>
                    <a:pt x="187" y="453"/>
                    <a:pt x="188" y="459"/>
                  </a:cubicBezTo>
                  <a:cubicBezTo>
                    <a:pt x="190" y="466"/>
                    <a:pt x="189" y="472"/>
                    <a:pt x="186" y="477"/>
                  </a:cubicBezTo>
                  <a:cubicBezTo>
                    <a:pt x="182" y="483"/>
                    <a:pt x="175" y="487"/>
                    <a:pt x="166" y="490"/>
                  </a:cubicBezTo>
                  <a:close/>
                  <a:moveTo>
                    <a:pt x="243" y="495"/>
                  </a:moveTo>
                  <a:cubicBezTo>
                    <a:pt x="234" y="480"/>
                    <a:pt x="234" y="480"/>
                    <a:pt x="234" y="480"/>
                  </a:cubicBezTo>
                  <a:cubicBezTo>
                    <a:pt x="216" y="484"/>
                    <a:pt x="216" y="484"/>
                    <a:pt x="216" y="484"/>
                  </a:cubicBezTo>
                  <a:cubicBezTo>
                    <a:pt x="216" y="502"/>
                    <a:pt x="216" y="502"/>
                    <a:pt x="216" y="502"/>
                  </a:cubicBezTo>
                  <a:cubicBezTo>
                    <a:pt x="199" y="506"/>
                    <a:pt x="199" y="506"/>
                    <a:pt x="199" y="506"/>
                  </a:cubicBezTo>
                  <a:cubicBezTo>
                    <a:pt x="203" y="434"/>
                    <a:pt x="203" y="434"/>
                    <a:pt x="203" y="434"/>
                  </a:cubicBezTo>
                  <a:cubicBezTo>
                    <a:pt x="223" y="429"/>
                    <a:pt x="223" y="429"/>
                    <a:pt x="223" y="429"/>
                  </a:cubicBezTo>
                  <a:cubicBezTo>
                    <a:pt x="261" y="491"/>
                    <a:pt x="261" y="491"/>
                    <a:pt x="261" y="491"/>
                  </a:cubicBezTo>
                  <a:lnTo>
                    <a:pt x="243" y="495"/>
                  </a:lnTo>
                  <a:close/>
                  <a:moveTo>
                    <a:pt x="288" y="485"/>
                  </a:moveTo>
                  <a:cubicBezTo>
                    <a:pt x="280" y="487"/>
                    <a:pt x="272" y="487"/>
                    <a:pt x="268" y="486"/>
                  </a:cubicBezTo>
                  <a:cubicBezTo>
                    <a:pt x="268" y="485"/>
                    <a:pt x="268" y="485"/>
                    <a:pt x="268" y="485"/>
                  </a:cubicBezTo>
                  <a:cubicBezTo>
                    <a:pt x="268" y="471"/>
                    <a:pt x="268" y="471"/>
                    <a:pt x="268" y="471"/>
                  </a:cubicBezTo>
                  <a:cubicBezTo>
                    <a:pt x="269" y="471"/>
                    <a:pt x="269" y="471"/>
                    <a:pt x="269" y="471"/>
                  </a:cubicBezTo>
                  <a:cubicBezTo>
                    <a:pt x="273" y="472"/>
                    <a:pt x="280" y="473"/>
                    <a:pt x="286" y="471"/>
                  </a:cubicBezTo>
                  <a:cubicBezTo>
                    <a:pt x="292" y="470"/>
                    <a:pt x="295" y="466"/>
                    <a:pt x="294" y="462"/>
                  </a:cubicBezTo>
                  <a:cubicBezTo>
                    <a:pt x="293" y="459"/>
                    <a:pt x="290" y="457"/>
                    <a:pt x="281" y="456"/>
                  </a:cubicBezTo>
                  <a:cubicBezTo>
                    <a:pt x="268" y="455"/>
                    <a:pt x="260" y="450"/>
                    <a:pt x="258" y="441"/>
                  </a:cubicBezTo>
                  <a:cubicBezTo>
                    <a:pt x="255" y="429"/>
                    <a:pt x="263" y="418"/>
                    <a:pt x="278" y="414"/>
                  </a:cubicBezTo>
                  <a:cubicBezTo>
                    <a:pt x="285" y="412"/>
                    <a:pt x="291" y="412"/>
                    <a:pt x="296" y="413"/>
                  </a:cubicBezTo>
                  <a:cubicBezTo>
                    <a:pt x="297" y="413"/>
                    <a:pt x="297" y="413"/>
                    <a:pt x="297" y="413"/>
                  </a:cubicBezTo>
                  <a:cubicBezTo>
                    <a:pt x="297" y="428"/>
                    <a:pt x="297" y="428"/>
                    <a:pt x="297" y="428"/>
                  </a:cubicBezTo>
                  <a:cubicBezTo>
                    <a:pt x="296" y="427"/>
                    <a:pt x="296" y="427"/>
                    <a:pt x="296" y="427"/>
                  </a:cubicBezTo>
                  <a:cubicBezTo>
                    <a:pt x="293" y="427"/>
                    <a:pt x="288" y="426"/>
                    <a:pt x="281" y="428"/>
                  </a:cubicBezTo>
                  <a:cubicBezTo>
                    <a:pt x="275" y="429"/>
                    <a:pt x="273" y="433"/>
                    <a:pt x="274" y="435"/>
                  </a:cubicBezTo>
                  <a:cubicBezTo>
                    <a:pt x="275" y="439"/>
                    <a:pt x="278" y="440"/>
                    <a:pt x="288" y="441"/>
                  </a:cubicBezTo>
                  <a:cubicBezTo>
                    <a:pt x="301" y="443"/>
                    <a:pt x="308" y="447"/>
                    <a:pt x="310" y="457"/>
                  </a:cubicBezTo>
                  <a:cubicBezTo>
                    <a:pt x="313" y="467"/>
                    <a:pt x="309" y="480"/>
                    <a:pt x="288" y="485"/>
                  </a:cubicBezTo>
                  <a:close/>
                  <a:moveTo>
                    <a:pt x="342" y="472"/>
                  </a:moveTo>
                  <a:cubicBezTo>
                    <a:pt x="334" y="474"/>
                    <a:pt x="326" y="473"/>
                    <a:pt x="322" y="472"/>
                  </a:cubicBezTo>
                  <a:cubicBezTo>
                    <a:pt x="321" y="472"/>
                    <a:pt x="321" y="472"/>
                    <a:pt x="321" y="472"/>
                  </a:cubicBezTo>
                  <a:cubicBezTo>
                    <a:pt x="321" y="458"/>
                    <a:pt x="321" y="458"/>
                    <a:pt x="321" y="458"/>
                  </a:cubicBezTo>
                  <a:cubicBezTo>
                    <a:pt x="322" y="458"/>
                    <a:pt x="322" y="458"/>
                    <a:pt x="322" y="458"/>
                  </a:cubicBezTo>
                  <a:cubicBezTo>
                    <a:pt x="326" y="459"/>
                    <a:pt x="333" y="459"/>
                    <a:pt x="339" y="458"/>
                  </a:cubicBezTo>
                  <a:cubicBezTo>
                    <a:pt x="346" y="456"/>
                    <a:pt x="349" y="453"/>
                    <a:pt x="348" y="449"/>
                  </a:cubicBezTo>
                  <a:cubicBezTo>
                    <a:pt x="347" y="445"/>
                    <a:pt x="343" y="444"/>
                    <a:pt x="335" y="443"/>
                  </a:cubicBezTo>
                  <a:cubicBezTo>
                    <a:pt x="321" y="442"/>
                    <a:pt x="313" y="437"/>
                    <a:pt x="311" y="428"/>
                  </a:cubicBezTo>
                  <a:cubicBezTo>
                    <a:pt x="308" y="416"/>
                    <a:pt x="317" y="404"/>
                    <a:pt x="332" y="401"/>
                  </a:cubicBezTo>
                  <a:cubicBezTo>
                    <a:pt x="339" y="399"/>
                    <a:pt x="345" y="399"/>
                    <a:pt x="350" y="400"/>
                  </a:cubicBezTo>
                  <a:cubicBezTo>
                    <a:pt x="351" y="400"/>
                    <a:pt x="351" y="400"/>
                    <a:pt x="351" y="400"/>
                  </a:cubicBezTo>
                  <a:cubicBezTo>
                    <a:pt x="350" y="414"/>
                    <a:pt x="350" y="414"/>
                    <a:pt x="350" y="414"/>
                  </a:cubicBezTo>
                  <a:cubicBezTo>
                    <a:pt x="349" y="414"/>
                    <a:pt x="349" y="414"/>
                    <a:pt x="349" y="414"/>
                  </a:cubicBezTo>
                  <a:cubicBezTo>
                    <a:pt x="347" y="414"/>
                    <a:pt x="341" y="413"/>
                    <a:pt x="335" y="414"/>
                  </a:cubicBezTo>
                  <a:cubicBezTo>
                    <a:pt x="329" y="416"/>
                    <a:pt x="327" y="419"/>
                    <a:pt x="328" y="422"/>
                  </a:cubicBezTo>
                  <a:cubicBezTo>
                    <a:pt x="329" y="426"/>
                    <a:pt x="332" y="427"/>
                    <a:pt x="341" y="428"/>
                  </a:cubicBezTo>
                  <a:cubicBezTo>
                    <a:pt x="355" y="429"/>
                    <a:pt x="362" y="434"/>
                    <a:pt x="364" y="444"/>
                  </a:cubicBezTo>
                  <a:cubicBezTo>
                    <a:pt x="366" y="454"/>
                    <a:pt x="362" y="467"/>
                    <a:pt x="342" y="472"/>
                  </a:cubicBezTo>
                  <a:close/>
                  <a:moveTo>
                    <a:pt x="306" y="296"/>
                  </a:moveTo>
                  <a:cubicBezTo>
                    <a:pt x="305" y="296"/>
                    <a:pt x="305" y="297"/>
                    <a:pt x="304" y="298"/>
                  </a:cubicBezTo>
                  <a:cubicBezTo>
                    <a:pt x="288" y="324"/>
                    <a:pt x="260" y="344"/>
                    <a:pt x="226" y="353"/>
                  </a:cubicBezTo>
                  <a:cubicBezTo>
                    <a:pt x="191" y="361"/>
                    <a:pt x="156" y="356"/>
                    <a:pt x="130" y="340"/>
                  </a:cubicBezTo>
                  <a:cubicBezTo>
                    <a:pt x="129" y="340"/>
                    <a:pt x="129" y="340"/>
                    <a:pt x="129" y="340"/>
                  </a:cubicBezTo>
                  <a:cubicBezTo>
                    <a:pt x="115" y="331"/>
                    <a:pt x="104" y="320"/>
                    <a:pt x="96" y="306"/>
                  </a:cubicBezTo>
                  <a:cubicBezTo>
                    <a:pt x="115" y="301"/>
                    <a:pt x="115" y="301"/>
                    <a:pt x="115" y="301"/>
                  </a:cubicBezTo>
                  <a:cubicBezTo>
                    <a:pt x="120" y="309"/>
                    <a:pt x="127" y="315"/>
                    <a:pt x="134" y="321"/>
                  </a:cubicBezTo>
                  <a:cubicBezTo>
                    <a:pt x="141" y="316"/>
                    <a:pt x="148" y="312"/>
                    <a:pt x="156" y="308"/>
                  </a:cubicBezTo>
                  <a:cubicBezTo>
                    <a:pt x="153" y="303"/>
                    <a:pt x="150" y="298"/>
                    <a:pt x="147" y="293"/>
                  </a:cubicBezTo>
                  <a:cubicBezTo>
                    <a:pt x="166" y="289"/>
                    <a:pt x="166" y="289"/>
                    <a:pt x="166" y="289"/>
                  </a:cubicBezTo>
                  <a:cubicBezTo>
                    <a:pt x="168" y="293"/>
                    <a:pt x="171" y="297"/>
                    <a:pt x="174" y="300"/>
                  </a:cubicBezTo>
                  <a:cubicBezTo>
                    <a:pt x="182" y="297"/>
                    <a:pt x="192" y="294"/>
                    <a:pt x="201" y="291"/>
                  </a:cubicBezTo>
                  <a:cubicBezTo>
                    <a:pt x="198" y="281"/>
                    <a:pt x="198" y="281"/>
                    <a:pt x="198" y="281"/>
                  </a:cubicBezTo>
                  <a:cubicBezTo>
                    <a:pt x="217" y="276"/>
                    <a:pt x="217" y="276"/>
                    <a:pt x="217" y="276"/>
                  </a:cubicBezTo>
                  <a:cubicBezTo>
                    <a:pt x="219" y="287"/>
                    <a:pt x="219" y="287"/>
                    <a:pt x="219" y="287"/>
                  </a:cubicBezTo>
                  <a:cubicBezTo>
                    <a:pt x="229" y="285"/>
                    <a:pt x="238" y="283"/>
                    <a:pt x="247" y="282"/>
                  </a:cubicBezTo>
                  <a:cubicBezTo>
                    <a:pt x="248" y="277"/>
                    <a:pt x="249" y="273"/>
                    <a:pt x="249" y="268"/>
                  </a:cubicBezTo>
                  <a:cubicBezTo>
                    <a:pt x="268" y="264"/>
                    <a:pt x="268" y="264"/>
                    <a:pt x="268" y="264"/>
                  </a:cubicBezTo>
                  <a:cubicBezTo>
                    <a:pt x="268" y="269"/>
                    <a:pt x="267" y="275"/>
                    <a:pt x="267" y="281"/>
                  </a:cubicBezTo>
                  <a:cubicBezTo>
                    <a:pt x="276" y="280"/>
                    <a:pt x="284" y="281"/>
                    <a:pt x="292" y="282"/>
                  </a:cubicBezTo>
                  <a:cubicBezTo>
                    <a:pt x="296" y="273"/>
                    <a:pt x="299" y="265"/>
                    <a:pt x="300" y="256"/>
                  </a:cubicBezTo>
                  <a:cubicBezTo>
                    <a:pt x="319" y="251"/>
                    <a:pt x="319" y="251"/>
                    <a:pt x="319" y="251"/>
                  </a:cubicBezTo>
                  <a:cubicBezTo>
                    <a:pt x="318" y="266"/>
                    <a:pt x="314" y="282"/>
                    <a:pt x="306" y="296"/>
                  </a:cubicBezTo>
                  <a:close/>
                  <a:moveTo>
                    <a:pt x="316" y="228"/>
                  </a:moveTo>
                  <a:cubicBezTo>
                    <a:pt x="317" y="231"/>
                    <a:pt x="318" y="234"/>
                    <a:pt x="318" y="237"/>
                  </a:cubicBezTo>
                  <a:cubicBezTo>
                    <a:pt x="90" y="294"/>
                    <a:pt x="90" y="294"/>
                    <a:pt x="90" y="294"/>
                  </a:cubicBezTo>
                  <a:cubicBezTo>
                    <a:pt x="89" y="291"/>
                    <a:pt x="88" y="288"/>
                    <a:pt x="87" y="285"/>
                  </a:cubicBezTo>
                  <a:cubicBezTo>
                    <a:pt x="87" y="282"/>
                    <a:pt x="86" y="279"/>
                    <a:pt x="86" y="276"/>
                  </a:cubicBezTo>
                  <a:cubicBezTo>
                    <a:pt x="314" y="219"/>
                    <a:pt x="314" y="219"/>
                    <a:pt x="314" y="219"/>
                  </a:cubicBezTo>
                  <a:cubicBezTo>
                    <a:pt x="315" y="222"/>
                    <a:pt x="316" y="225"/>
                    <a:pt x="316" y="228"/>
                  </a:cubicBezTo>
                  <a:close/>
                  <a:moveTo>
                    <a:pt x="289" y="212"/>
                  </a:moveTo>
                  <a:cubicBezTo>
                    <a:pt x="284" y="204"/>
                    <a:pt x="277" y="197"/>
                    <a:pt x="269" y="192"/>
                  </a:cubicBezTo>
                  <a:cubicBezTo>
                    <a:pt x="263" y="196"/>
                    <a:pt x="255" y="200"/>
                    <a:pt x="247" y="204"/>
                  </a:cubicBezTo>
                  <a:cubicBezTo>
                    <a:pt x="251" y="209"/>
                    <a:pt x="254" y="214"/>
                    <a:pt x="257" y="220"/>
                  </a:cubicBezTo>
                  <a:cubicBezTo>
                    <a:pt x="238" y="224"/>
                    <a:pt x="238" y="224"/>
                    <a:pt x="238" y="224"/>
                  </a:cubicBezTo>
                  <a:cubicBezTo>
                    <a:pt x="235" y="220"/>
                    <a:pt x="233" y="215"/>
                    <a:pt x="229" y="211"/>
                  </a:cubicBezTo>
                  <a:cubicBezTo>
                    <a:pt x="221" y="215"/>
                    <a:pt x="212" y="218"/>
                    <a:pt x="203" y="220"/>
                  </a:cubicBezTo>
                  <a:cubicBezTo>
                    <a:pt x="206" y="232"/>
                    <a:pt x="206" y="232"/>
                    <a:pt x="206" y="232"/>
                  </a:cubicBezTo>
                  <a:cubicBezTo>
                    <a:pt x="187" y="237"/>
                    <a:pt x="187" y="237"/>
                    <a:pt x="187" y="237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75" y="227"/>
                    <a:pt x="166" y="228"/>
                    <a:pt x="157" y="229"/>
                  </a:cubicBezTo>
                  <a:cubicBezTo>
                    <a:pt x="156" y="234"/>
                    <a:pt x="155" y="240"/>
                    <a:pt x="155" y="245"/>
                  </a:cubicBezTo>
                  <a:cubicBezTo>
                    <a:pt x="136" y="249"/>
                    <a:pt x="136" y="249"/>
                    <a:pt x="136" y="249"/>
                  </a:cubicBezTo>
                  <a:cubicBezTo>
                    <a:pt x="136" y="243"/>
                    <a:pt x="136" y="237"/>
                    <a:pt x="137" y="231"/>
                  </a:cubicBezTo>
                  <a:cubicBezTo>
                    <a:pt x="129" y="231"/>
                    <a:pt x="120" y="231"/>
                    <a:pt x="112" y="230"/>
                  </a:cubicBezTo>
                  <a:cubicBezTo>
                    <a:pt x="108" y="239"/>
                    <a:pt x="105" y="248"/>
                    <a:pt x="104" y="257"/>
                  </a:cubicBezTo>
                  <a:cubicBezTo>
                    <a:pt x="85" y="262"/>
                    <a:pt x="85" y="262"/>
                    <a:pt x="85" y="262"/>
                  </a:cubicBezTo>
                  <a:cubicBezTo>
                    <a:pt x="86" y="246"/>
                    <a:pt x="91" y="230"/>
                    <a:pt x="99" y="216"/>
                  </a:cubicBezTo>
                  <a:cubicBezTo>
                    <a:pt x="99" y="215"/>
                    <a:pt x="100" y="215"/>
                    <a:pt x="100" y="215"/>
                  </a:cubicBezTo>
                  <a:cubicBezTo>
                    <a:pt x="116" y="189"/>
                    <a:pt x="144" y="168"/>
                    <a:pt x="178" y="160"/>
                  </a:cubicBezTo>
                  <a:cubicBezTo>
                    <a:pt x="213" y="151"/>
                    <a:pt x="247" y="157"/>
                    <a:pt x="273" y="172"/>
                  </a:cubicBezTo>
                  <a:cubicBezTo>
                    <a:pt x="273" y="172"/>
                    <a:pt x="274" y="172"/>
                    <a:pt x="274" y="173"/>
                  </a:cubicBezTo>
                  <a:cubicBezTo>
                    <a:pt x="288" y="181"/>
                    <a:pt x="300" y="193"/>
                    <a:pt x="308" y="207"/>
                  </a:cubicBezTo>
                  <a:lnTo>
                    <a:pt x="289" y="212"/>
                  </a:lnTo>
                  <a:close/>
                  <a:moveTo>
                    <a:pt x="125" y="212"/>
                  </a:moveTo>
                  <a:cubicBezTo>
                    <a:pt x="132" y="204"/>
                    <a:pt x="142" y="196"/>
                    <a:pt x="152" y="190"/>
                  </a:cubicBezTo>
                  <a:cubicBezTo>
                    <a:pt x="148" y="197"/>
                    <a:pt x="145" y="205"/>
                    <a:pt x="142" y="212"/>
                  </a:cubicBezTo>
                  <a:cubicBezTo>
                    <a:pt x="136" y="212"/>
                    <a:pt x="130" y="213"/>
                    <a:pt x="125" y="212"/>
                  </a:cubicBezTo>
                  <a:close/>
                </a:path>
              </a:pathLst>
            </a:custGeom>
            <a:solidFill>
              <a:srgbClr val="27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8" name="Freeform 117"/>
            <p:cNvSpPr>
              <a:spLocks noEditPoints="1"/>
            </p:cNvSpPr>
            <p:nvPr/>
          </p:nvSpPr>
          <p:spPr bwMode="auto">
            <a:xfrm>
              <a:off x="7633146" y="4265659"/>
              <a:ext cx="517525" cy="731837"/>
            </a:xfrm>
            <a:custGeom>
              <a:avLst/>
              <a:gdLst>
                <a:gd name="T0" fmla="*/ 234 w 272"/>
                <a:gd name="T1" fmla="*/ 375 h 384"/>
                <a:gd name="T2" fmla="*/ 241 w 272"/>
                <a:gd name="T3" fmla="*/ 361 h 384"/>
                <a:gd name="T4" fmla="*/ 248 w 272"/>
                <a:gd name="T5" fmla="*/ 346 h 384"/>
                <a:gd name="T6" fmla="*/ 254 w 272"/>
                <a:gd name="T7" fmla="*/ 332 h 384"/>
                <a:gd name="T8" fmla="*/ 258 w 272"/>
                <a:gd name="T9" fmla="*/ 317 h 384"/>
                <a:gd name="T10" fmla="*/ 262 w 272"/>
                <a:gd name="T11" fmla="*/ 301 h 384"/>
                <a:gd name="T12" fmla="*/ 265 w 272"/>
                <a:gd name="T13" fmla="*/ 286 h 384"/>
                <a:gd name="T14" fmla="*/ 267 w 272"/>
                <a:gd name="T15" fmla="*/ 270 h 384"/>
                <a:gd name="T16" fmla="*/ 268 w 272"/>
                <a:gd name="T17" fmla="*/ 254 h 384"/>
                <a:gd name="T18" fmla="*/ 267 w 272"/>
                <a:gd name="T19" fmla="*/ 238 h 384"/>
                <a:gd name="T20" fmla="*/ 266 w 272"/>
                <a:gd name="T21" fmla="*/ 222 h 384"/>
                <a:gd name="T22" fmla="*/ 263 w 272"/>
                <a:gd name="T23" fmla="*/ 207 h 384"/>
                <a:gd name="T24" fmla="*/ 258 w 272"/>
                <a:gd name="T25" fmla="*/ 192 h 384"/>
                <a:gd name="T26" fmla="*/ 253 w 272"/>
                <a:gd name="T27" fmla="*/ 177 h 384"/>
                <a:gd name="T28" fmla="*/ 246 w 272"/>
                <a:gd name="T29" fmla="*/ 163 h 384"/>
                <a:gd name="T30" fmla="*/ 238 w 272"/>
                <a:gd name="T31" fmla="*/ 149 h 384"/>
                <a:gd name="T32" fmla="*/ 228 w 272"/>
                <a:gd name="T33" fmla="*/ 137 h 384"/>
                <a:gd name="T34" fmla="*/ 217 w 272"/>
                <a:gd name="T35" fmla="*/ 125 h 384"/>
                <a:gd name="T36" fmla="*/ 206 w 272"/>
                <a:gd name="T37" fmla="*/ 115 h 384"/>
                <a:gd name="T38" fmla="*/ 193 w 272"/>
                <a:gd name="T39" fmla="*/ 106 h 384"/>
                <a:gd name="T40" fmla="*/ 179 w 272"/>
                <a:gd name="T41" fmla="*/ 98 h 384"/>
                <a:gd name="T42" fmla="*/ 164 w 272"/>
                <a:gd name="T43" fmla="*/ 92 h 384"/>
                <a:gd name="T44" fmla="*/ 154 w 272"/>
                <a:gd name="T45" fmla="*/ 86 h 384"/>
                <a:gd name="T46" fmla="*/ 141 w 272"/>
                <a:gd name="T47" fmla="*/ 84 h 384"/>
                <a:gd name="T48" fmla="*/ 125 w 272"/>
                <a:gd name="T49" fmla="*/ 90 h 384"/>
                <a:gd name="T50" fmla="*/ 115 w 272"/>
                <a:gd name="T51" fmla="*/ 103 h 384"/>
                <a:gd name="T52" fmla="*/ 110 w 272"/>
                <a:gd name="T53" fmla="*/ 119 h 384"/>
                <a:gd name="T54" fmla="*/ 110 w 272"/>
                <a:gd name="T55" fmla="*/ 135 h 384"/>
                <a:gd name="T56" fmla="*/ 113 w 272"/>
                <a:gd name="T57" fmla="*/ 151 h 384"/>
                <a:gd name="T58" fmla="*/ 117 w 272"/>
                <a:gd name="T59" fmla="*/ 167 h 384"/>
                <a:gd name="T60" fmla="*/ 125 w 272"/>
                <a:gd name="T61" fmla="*/ 181 h 384"/>
                <a:gd name="T62" fmla="*/ 135 w 272"/>
                <a:gd name="T63" fmla="*/ 194 h 384"/>
                <a:gd name="T64" fmla="*/ 151 w 272"/>
                <a:gd name="T65" fmla="*/ 197 h 384"/>
                <a:gd name="T66" fmla="*/ 170 w 272"/>
                <a:gd name="T67" fmla="*/ 187 h 384"/>
                <a:gd name="T68" fmla="*/ 179 w 272"/>
                <a:gd name="T69" fmla="*/ 174 h 384"/>
                <a:gd name="T70" fmla="*/ 186 w 272"/>
                <a:gd name="T71" fmla="*/ 160 h 384"/>
                <a:gd name="T72" fmla="*/ 191 w 272"/>
                <a:gd name="T73" fmla="*/ 145 h 384"/>
                <a:gd name="T74" fmla="*/ 194 w 272"/>
                <a:gd name="T75" fmla="*/ 130 h 384"/>
                <a:gd name="T76" fmla="*/ 194 w 272"/>
                <a:gd name="T77" fmla="*/ 114 h 384"/>
                <a:gd name="T78" fmla="*/ 190 w 272"/>
                <a:gd name="T79" fmla="*/ 99 h 384"/>
                <a:gd name="T80" fmla="*/ 183 w 272"/>
                <a:gd name="T81" fmla="*/ 85 h 384"/>
                <a:gd name="T82" fmla="*/ 174 w 272"/>
                <a:gd name="T83" fmla="*/ 73 h 384"/>
                <a:gd name="T84" fmla="*/ 163 w 272"/>
                <a:gd name="T85" fmla="*/ 62 h 384"/>
                <a:gd name="T86" fmla="*/ 150 w 272"/>
                <a:gd name="T87" fmla="*/ 52 h 384"/>
                <a:gd name="T88" fmla="*/ 137 w 272"/>
                <a:gd name="T89" fmla="*/ 44 h 384"/>
                <a:gd name="T90" fmla="*/ 122 w 272"/>
                <a:gd name="T91" fmla="*/ 37 h 384"/>
                <a:gd name="T92" fmla="*/ 108 w 272"/>
                <a:gd name="T93" fmla="*/ 31 h 384"/>
                <a:gd name="T94" fmla="*/ 93 w 272"/>
                <a:gd name="T95" fmla="*/ 25 h 384"/>
                <a:gd name="T96" fmla="*/ 78 w 272"/>
                <a:gd name="T97" fmla="*/ 20 h 384"/>
                <a:gd name="T98" fmla="*/ 62 w 272"/>
                <a:gd name="T99" fmla="*/ 16 h 384"/>
                <a:gd name="T100" fmla="*/ 47 w 272"/>
                <a:gd name="T101" fmla="*/ 12 h 384"/>
                <a:gd name="T102" fmla="*/ 31 w 272"/>
                <a:gd name="T103" fmla="*/ 9 h 384"/>
                <a:gd name="T104" fmla="*/ 16 w 272"/>
                <a:gd name="T105" fmla="*/ 6 h 384"/>
                <a:gd name="T106" fmla="*/ 0 w 272"/>
                <a:gd name="T107" fmla="*/ 3 h 384"/>
                <a:gd name="T108" fmla="*/ 0 w 272"/>
                <a:gd name="T109" fmla="*/ 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84">
                  <a:moveTo>
                    <a:pt x="234" y="375"/>
                  </a:moveTo>
                  <a:cubicBezTo>
                    <a:pt x="233" y="378"/>
                    <a:pt x="232" y="380"/>
                    <a:pt x="230" y="382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5" y="382"/>
                    <a:pt x="237" y="379"/>
                    <a:pt x="238" y="377"/>
                  </a:cubicBezTo>
                  <a:cubicBezTo>
                    <a:pt x="234" y="375"/>
                    <a:pt x="234" y="375"/>
                    <a:pt x="234" y="375"/>
                  </a:cubicBezTo>
                  <a:close/>
                  <a:moveTo>
                    <a:pt x="241" y="361"/>
                  </a:moveTo>
                  <a:cubicBezTo>
                    <a:pt x="240" y="363"/>
                    <a:pt x="239" y="366"/>
                    <a:pt x="238" y="368"/>
                  </a:cubicBezTo>
                  <a:cubicBezTo>
                    <a:pt x="242" y="370"/>
                    <a:pt x="242" y="370"/>
                    <a:pt x="242" y="370"/>
                  </a:cubicBezTo>
                  <a:cubicBezTo>
                    <a:pt x="243" y="368"/>
                    <a:pt x="244" y="365"/>
                    <a:pt x="245" y="363"/>
                  </a:cubicBezTo>
                  <a:cubicBezTo>
                    <a:pt x="241" y="361"/>
                    <a:pt x="241" y="361"/>
                    <a:pt x="241" y="361"/>
                  </a:cubicBezTo>
                  <a:close/>
                  <a:moveTo>
                    <a:pt x="248" y="346"/>
                  </a:moveTo>
                  <a:cubicBezTo>
                    <a:pt x="247" y="349"/>
                    <a:pt x="246" y="351"/>
                    <a:pt x="245" y="354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50" y="353"/>
                    <a:pt x="251" y="350"/>
                    <a:pt x="252" y="348"/>
                  </a:cubicBezTo>
                  <a:cubicBezTo>
                    <a:pt x="248" y="346"/>
                    <a:pt x="248" y="346"/>
                    <a:pt x="248" y="346"/>
                  </a:cubicBezTo>
                  <a:close/>
                  <a:moveTo>
                    <a:pt x="254" y="332"/>
                  </a:moveTo>
                  <a:cubicBezTo>
                    <a:pt x="253" y="334"/>
                    <a:pt x="252" y="337"/>
                    <a:pt x="251" y="339"/>
                  </a:cubicBezTo>
                  <a:cubicBezTo>
                    <a:pt x="255" y="341"/>
                    <a:pt x="255" y="341"/>
                    <a:pt x="255" y="341"/>
                  </a:cubicBezTo>
                  <a:cubicBezTo>
                    <a:pt x="256" y="338"/>
                    <a:pt x="257" y="335"/>
                    <a:pt x="257" y="333"/>
                  </a:cubicBezTo>
                  <a:cubicBezTo>
                    <a:pt x="254" y="332"/>
                    <a:pt x="254" y="332"/>
                    <a:pt x="254" y="332"/>
                  </a:cubicBezTo>
                  <a:close/>
                  <a:moveTo>
                    <a:pt x="258" y="317"/>
                  </a:moveTo>
                  <a:cubicBezTo>
                    <a:pt x="258" y="319"/>
                    <a:pt x="257" y="322"/>
                    <a:pt x="256" y="324"/>
                  </a:cubicBezTo>
                  <a:cubicBezTo>
                    <a:pt x="260" y="325"/>
                    <a:pt x="260" y="325"/>
                    <a:pt x="260" y="325"/>
                  </a:cubicBezTo>
                  <a:cubicBezTo>
                    <a:pt x="261" y="323"/>
                    <a:pt x="262" y="320"/>
                    <a:pt x="262" y="318"/>
                  </a:cubicBezTo>
                  <a:cubicBezTo>
                    <a:pt x="258" y="317"/>
                    <a:pt x="258" y="317"/>
                    <a:pt x="258" y="317"/>
                  </a:cubicBezTo>
                  <a:close/>
                  <a:moveTo>
                    <a:pt x="262" y="301"/>
                  </a:moveTo>
                  <a:cubicBezTo>
                    <a:pt x="262" y="304"/>
                    <a:pt x="261" y="306"/>
                    <a:pt x="261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07"/>
                    <a:pt x="266" y="305"/>
                    <a:pt x="266" y="302"/>
                  </a:cubicBezTo>
                  <a:cubicBezTo>
                    <a:pt x="262" y="301"/>
                    <a:pt x="262" y="301"/>
                    <a:pt x="262" y="301"/>
                  </a:cubicBezTo>
                  <a:close/>
                  <a:moveTo>
                    <a:pt x="265" y="286"/>
                  </a:moveTo>
                  <a:cubicBezTo>
                    <a:pt x="265" y="288"/>
                    <a:pt x="264" y="291"/>
                    <a:pt x="264" y="293"/>
                  </a:cubicBezTo>
                  <a:cubicBezTo>
                    <a:pt x="268" y="294"/>
                    <a:pt x="268" y="294"/>
                    <a:pt x="268" y="294"/>
                  </a:cubicBezTo>
                  <a:cubicBezTo>
                    <a:pt x="268" y="291"/>
                    <a:pt x="269" y="289"/>
                    <a:pt x="269" y="286"/>
                  </a:cubicBezTo>
                  <a:cubicBezTo>
                    <a:pt x="265" y="286"/>
                    <a:pt x="265" y="286"/>
                    <a:pt x="265" y="286"/>
                  </a:cubicBezTo>
                  <a:close/>
                  <a:moveTo>
                    <a:pt x="267" y="270"/>
                  </a:moveTo>
                  <a:cubicBezTo>
                    <a:pt x="267" y="272"/>
                    <a:pt x="267" y="275"/>
                    <a:pt x="266" y="278"/>
                  </a:cubicBezTo>
                  <a:cubicBezTo>
                    <a:pt x="270" y="278"/>
                    <a:pt x="270" y="278"/>
                    <a:pt x="270" y="278"/>
                  </a:cubicBezTo>
                  <a:cubicBezTo>
                    <a:pt x="271" y="275"/>
                    <a:pt x="271" y="273"/>
                    <a:pt x="271" y="270"/>
                  </a:cubicBezTo>
                  <a:cubicBezTo>
                    <a:pt x="267" y="270"/>
                    <a:pt x="267" y="270"/>
                    <a:pt x="267" y="270"/>
                  </a:cubicBezTo>
                  <a:close/>
                  <a:moveTo>
                    <a:pt x="268" y="254"/>
                  </a:moveTo>
                  <a:cubicBezTo>
                    <a:pt x="268" y="257"/>
                    <a:pt x="268" y="259"/>
                    <a:pt x="268" y="262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272" y="259"/>
                    <a:pt x="272" y="257"/>
                    <a:pt x="272" y="254"/>
                  </a:cubicBezTo>
                  <a:cubicBezTo>
                    <a:pt x="268" y="254"/>
                    <a:pt x="268" y="254"/>
                    <a:pt x="268" y="254"/>
                  </a:cubicBezTo>
                  <a:close/>
                  <a:moveTo>
                    <a:pt x="267" y="238"/>
                  </a:moveTo>
                  <a:cubicBezTo>
                    <a:pt x="268" y="241"/>
                    <a:pt x="268" y="243"/>
                    <a:pt x="268" y="246"/>
                  </a:cubicBezTo>
                  <a:cubicBezTo>
                    <a:pt x="272" y="246"/>
                    <a:pt x="272" y="246"/>
                    <a:pt x="272" y="246"/>
                  </a:cubicBezTo>
                  <a:cubicBezTo>
                    <a:pt x="272" y="243"/>
                    <a:pt x="272" y="241"/>
                    <a:pt x="271" y="238"/>
                  </a:cubicBezTo>
                  <a:cubicBezTo>
                    <a:pt x="267" y="238"/>
                    <a:pt x="267" y="238"/>
                    <a:pt x="267" y="238"/>
                  </a:cubicBezTo>
                  <a:close/>
                  <a:moveTo>
                    <a:pt x="266" y="222"/>
                  </a:moveTo>
                  <a:cubicBezTo>
                    <a:pt x="266" y="225"/>
                    <a:pt x="266" y="228"/>
                    <a:pt x="267" y="230"/>
                  </a:cubicBezTo>
                  <a:cubicBezTo>
                    <a:pt x="271" y="230"/>
                    <a:pt x="271" y="230"/>
                    <a:pt x="271" y="230"/>
                  </a:cubicBezTo>
                  <a:cubicBezTo>
                    <a:pt x="270" y="227"/>
                    <a:pt x="270" y="224"/>
                    <a:pt x="270" y="222"/>
                  </a:cubicBezTo>
                  <a:lnTo>
                    <a:pt x="266" y="222"/>
                  </a:lnTo>
                  <a:close/>
                  <a:moveTo>
                    <a:pt x="263" y="207"/>
                  </a:moveTo>
                  <a:cubicBezTo>
                    <a:pt x="263" y="209"/>
                    <a:pt x="264" y="212"/>
                    <a:pt x="264" y="215"/>
                  </a:cubicBezTo>
                  <a:cubicBezTo>
                    <a:pt x="268" y="214"/>
                    <a:pt x="268" y="214"/>
                    <a:pt x="268" y="214"/>
                  </a:cubicBezTo>
                  <a:cubicBezTo>
                    <a:pt x="268" y="211"/>
                    <a:pt x="267" y="209"/>
                    <a:pt x="267" y="206"/>
                  </a:cubicBezTo>
                  <a:cubicBezTo>
                    <a:pt x="263" y="207"/>
                    <a:pt x="263" y="207"/>
                    <a:pt x="263" y="207"/>
                  </a:cubicBezTo>
                  <a:close/>
                  <a:moveTo>
                    <a:pt x="258" y="192"/>
                  </a:moveTo>
                  <a:cubicBezTo>
                    <a:pt x="259" y="194"/>
                    <a:pt x="260" y="197"/>
                    <a:pt x="261" y="199"/>
                  </a:cubicBezTo>
                  <a:cubicBezTo>
                    <a:pt x="265" y="198"/>
                    <a:pt x="265" y="198"/>
                    <a:pt x="265" y="198"/>
                  </a:cubicBezTo>
                  <a:cubicBezTo>
                    <a:pt x="264" y="196"/>
                    <a:pt x="263" y="193"/>
                    <a:pt x="262" y="190"/>
                  </a:cubicBezTo>
                  <a:cubicBezTo>
                    <a:pt x="258" y="192"/>
                    <a:pt x="258" y="192"/>
                    <a:pt x="258" y="192"/>
                  </a:cubicBezTo>
                  <a:close/>
                  <a:moveTo>
                    <a:pt x="253" y="177"/>
                  </a:moveTo>
                  <a:cubicBezTo>
                    <a:pt x="254" y="179"/>
                    <a:pt x="255" y="182"/>
                    <a:pt x="256" y="184"/>
                  </a:cubicBezTo>
                  <a:cubicBezTo>
                    <a:pt x="260" y="183"/>
                    <a:pt x="260" y="183"/>
                    <a:pt x="260" y="183"/>
                  </a:cubicBezTo>
                  <a:cubicBezTo>
                    <a:pt x="259" y="180"/>
                    <a:pt x="258" y="178"/>
                    <a:pt x="256" y="175"/>
                  </a:cubicBezTo>
                  <a:cubicBezTo>
                    <a:pt x="253" y="177"/>
                    <a:pt x="253" y="177"/>
                    <a:pt x="253" y="177"/>
                  </a:cubicBezTo>
                  <a:close/>
                  <a:moveTo>
                    <a:pt x="246" y="163"/>
                  </a:moveTo>
                  <a:cubicBezTo>
                    <a:pt x="247" y="165"/>
                    <a:pt x="248" y="167"/>
                    <a:pt x="249" y="170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5"/>
                    <a:pt x="251" y="163"/>
                    <a:pt x="249" y="161"/>
                  </a:cubicBezTo>
                  <a:cubicBezTo>
                    <a:pt x="246" y="163"/>
                    <a:pt x="246" y="163"/>
                    <a:pt x="246" y="163"/>
                  </a:cubicBezTo>
                  <a:close/>
                  <a:moveTo>
                    <a:pt x="238" y="149"/>
                  </a:moveTo>
                  <a:cubicBezTo>
                    <a:pt x="239" y="151"/>
                    <a:pt x="241" y="154"/>
                    <a:pt x="242" y="156"/>
                  </a:cubicBezTo>
                  <a:cubicBezTo>
                    <a:pt x="245" y="154"/>
                    <a:pt x="245" y="154"/>
                    <a:pt x="245" y="154"/>
                  </a:cubicBezTo>
                  <a:cubicBezTo>
                    <a:pt x="244" y="151"/>
                    <a:pt x="242" y="149"/>
                    <a:pt x="241" y="147"/>
                  </a:cubicBezTo>
                  <a:cubicBezTo>
                    <a:pt x="238" y="149"/>
                    <a:pt x="238" y="149"/>
                    <a:pt x="238" y="149"/>
                  </a:cubicBezTo>
                  <a:close/>
                  <a:moveTo>
                    <a:pt x="228" y="137"/>
                  </a:moveTo>
                  <a:cubicBezTo>
                    <a:pt x="230" y="139"/>
                    <a:pt x="231" y="141"/>
                    <a:pt x="233" y="143"/>
                  </a:cubicBezTo>
                  <a:cubicBezTo>
                    <a:pt x="236" y="140"/>
                    <a:pt x="236" y="140"/>
                    <a:pt x="236" y="140"/>
                  </a:cubicBezTo>
                  <a:cubicBezTo>
                    <a:pt x="235" y="138"/>
                    <a:pt x="233" y="136"/>
                    <a:pt x="231" y="134"/>
                  </a:cubicBezTo>
                  <a:cubicBezTo>
                    <a:pt x="228" y="137"/>
                    <a:pt x="228" y="137"/>
                    <a:pt x="228" y="137"/>
                  </a:cubicBezTo>
                  <a:close/>
                  <a:moveTo>
                    <a:pt x="217" y="125"/>
                  </a:moveTo>
                  <a:cubicBezTo>
                    <a:pt x="219" y="127"/>
                    <a:pt x="221" y="129"/>
                    <a:pt x="223" y="131"/>
                  </a:cubicBezTo>
                  <a:cubicBezTo>
                    <a:pt x="226" y="128"/>
                    <a:pt x="226" y="128"/>
                    <a:pt x="226" y="128"/>
                  </a:cubicBezTo>
                  <a:cubicBezTo>
                    <a:pt x="224" y="126"/>
                    <a:pt x="222" y="124"/>
                    <a:pt x="220" y="122"/>
                  </a:cubicBezTo>
                  <a:cubicBezTo>
                    <a:pt x="217" y="125"/>
                    <a:pt x="217" y="125"/>
                    <a:pt x="217" y="125"/>
                  </a:cubicBezTo>
                  <a:close/>
                  <a:moveTo>
                    <a:pt x="206" y="115"/>
                  </a:moveTo>
                  <a:cubicBezTo>
                    <a:pt x="208" y="116"/>
                    <a:pt x="210" y="118"/>
                    <a:pt x="212" y="120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2" y="115"/>
                    <a:pt x="210" y="113"/>
                    <a:pt x="208" y="111"/>
                  </a:cubicBezTo>
                  <a:lnTo>
                    <a:pt x="206" y="115"/>
                  </a:lnTo>
                  <a:close/>
                  <a:moveTo>
                    <a:pt x="193" y="106"/>
                  </a:moveTo>
                  <a:cubicBezTo>
                    <a:pt x="195" y="107"/>
                    <a:pt x="197" y="108"/>
                    <a:pt x="199" y="110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199" y="105"/>
                    <a:pt x="197" y="104"/>
                    <a:pt x="195" y="102"/>
                  </a:cubicBezTo>
                  <a:cubicBezTo>
                    <a:pt x="193" y="106"/>
                    <a:pt x="193" y="106"/>
                    <a:pt x="193" y="106"/>
                  </a:cubicBezTo>
                  <a:close/>
                  <a:moveTo>
                    <a:pt x="179" y="98"/>
                  </a:moveTo>
                  <a:cubicBezTo>
                    <a:pt x="181" y="99"/>
                    <a:pt x="183" y="100"/>
                    <a:pt x="186" y="102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5" y="97"/>
                    <a:pt x="183" y="96"/>
                    <a:pt x="180" y="94"/>
                  </a:cubicBezTo>
                  <a:cubicBezTo>
                    <a:pt x="179" y="98"/>
                    <a:pt x="179" y="98"/>
                    <a:pt x="179" y="98"/>
                  </a:cubicBezTo>
                  <a:close/>
                  <a:moveTo>
                    <a:pt x="164" y="92"/>
                  </a:moveTo>
                  <a:cubicBezTo>
                    <a:pt x="167" y="93"/>
                    <a:pt x="169" y="94"/>
                    <a:pt x="172" y="95"/>
                  </a:cubicBezTo>
                  <a:cubicBezTo>
                    <a:pt x="173" y="91"/>
                    <a:pt x="173" y="91"/>
                    <a:pt x="173" y="91"/>
                  </a:cubicBezTo>
                  <a:cubicBezTo>
                    <a:pt x="170" y="90"/>
                    <a:pt x="168" y="89"/>
                    <a:pt x="165" y="89"/>
                  </a:cubicBezTo>
                  <a:cubicBezTo>
                    <a:pt x="164" y="92"/>
                    <a:pt x="164" y="92"/>
                    <a:pt x="164" y="92"/>
                  </a:cubicBezTo>
                  <a:close/>
                  <a:moveTo>
                    <a:pt x="149" y="89"/>
                  </a:moveTo>
                  <a:cubicBezTo>
                    <a:pt x="150" y="89"/>
                    <a:pt x="152" y="89"/>
                    <a:pt x="154" y="89"/>
                  </a:cubicBezTo>
                  <a:cubicBezTo>
                    <a:pt x="155" y="90"/>
                    <a:pt x="156" y="90"/>
                    <a:pt x="157" y="90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6" y="86"/>
                    <a:pt x="155" y="86"/>
                    <a:pt x="154" y="86"/>
                  </a:cubicBezTo>
                  <a:cubicBezTo>
                    <a:pt x="153" y="85"/>
                    <a:pt x="151" y="85"/>
                    <a:pt x="149" y="85"/>
                  </a:cubicBezTo>
                  <a:cubicBezTo>
                    <a:pt x="149" y="89"/>
                    <a:pt x="149" y="89"/>
                    <a:pt x="149" y="89"/>
                  </a:cubicBezTo>
                  <a:close/>
                  <a:moveTo>
                    <a:pt x="134" y="90"/>
                  </a:moveTo>
                  <a:cubicBezTo>
                    <a:pt x="136" y="89"/>
                    <a:pt x="139" y="89"/>
                    <a:pt x="141" y="88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38" y="85"/>
                    <a:pt x="135" y="85"/>
                    <a:pt x="133" y="86"/>
                  </a:cubicBezTo>
                  <a:cubicBezTo>
                    <a:pt x="134" y="90"/>
                    <a:pt x="134" y="90"/>
                    <a:pt x="134" y="90"/>
                  </a:cubicBezTo>
                  <a:close/>
                  <a:moveTo>
                    <a:pt x="122" y="98"/>
                  </a:moveTo>
                  <a:cubicBezTo>
                    <a:pt x="124" y="96"/>
                    <a:pt x="125" y="94"/>
                    <a:pt x="127" y="93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3" y="91"/>
                    <a:pt x="121" y="93"/>
                    <a:pt x="119" y="96"/>
                  </a:cubicBezTo>
                  <a:lnTo>
                    <a:pt x="122" y="98"/>
                  </a:lnTo>
                  <a:close/>
                  <a:moveTo>
                    <a:pt x="116" y="112"/>
                  </a:moveTo>
                  <a:cubicBezTo>
                    <a:pt x="116" y="109"/>
                    <a:pt x="117" y="107"/>
                    <a:pt x="118" y="104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3" y="105"/>
                    <a:pt x="112" y="108"/>
                    <a:pt x="112" y="111"/>
                  </a:cubicBezTo>
                  <a:cubicBezTo>
                    <a:pt x="116" y="112"/>
                    <a:pt x="116" y="112"/>
                    <a:pt x="116" y="112"/>
                  </a:cubicBezTo>
                  <a:close/>
                  <a:moveTo>
                    <a:pt x="114" y="127"/>
                  </a:moveTo>
                  <a:cubicBezTo>
                    <a:pt x="114" y="124"/>
                    <a:pt x="114" y="122"/>
                    <a:pt x="114" y="119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10" y="121"/>
                    <a:pt x="110" y="124"/>
                    <a:pt x="110" y="127"/>
                  </a:cubicBezTo>
                  <a:cubicBezTo>
                    <a:pt x="114" y="127"/>
                    <a:pt x="114" y="127"/>
                    <a:pt x="114" y="127"/>
                  </a:cubicBezTo>
                  <a:close/>
                  <a:moveTo>
                    <a:pt x="115" y="143"/>
                  </a:moveTo>
                  <a:cubicBezTo>
                    <a:pt x="115" y="140"/>
                    <a:pt x="114" y="137"/>
                    <a:pt x="114" y="135"/>
                  </a:cubicBezTo>
                  <a:cubicBezTo>
                    <a:pt x="110" y="135"/>
                    <a:pt x="110" y="135"/>
                    <a:pt x="110" y="135"/>
                  </a:cubicBezTo>
                  <a:cubicBezTo>
                    <a:pt x="110" y="138"/>
                    <a:pt x="111" y="141"/>
                    <a:pt x="111" y="143"/>
                  </a:cubicBezTo>
                  <a:cubicBezTo>
                    <a:pt x="115" y="143"/>
                    <a:pt x="115" y="143"/>
                    <a:pt x="115" y="143"/>
                  </a:cubicBezTo>
                  <a:close/>
                  <a:moveTo>
                    <a:pt x="118" y="158"/>
                  </a:moveTo>
                  <a:cubicBezTo>
                    <a:pt x="118" y="155"/>
                    <a:pt x="117" y="153"/>
                    <a:pt x="116" y="150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4"/>
                    <a:pt x="114" y="157"/>
                    <a:pt x="115" y="159"/>
                  </a:cubicBezTo>
                  <a:cubicBezTo>
                    <a:pt x="118" y="158"/>
                    <a:pt x="118" y="158"/>
                    <a:pt x="118" y="158"/>
                  </a:cubicBezTo>
                  <a:close/>
                  <a:moveTo>
                    <a:pt x="124" y="173"/>
                  </a:moveTo>
                  <a:cubicBezTo>
                    <a:pt x="123" y="170"/>
                    <a:pt x="122" y="168"/>
                    <a:pt x="121" y="165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8" y="169"/>
                    <a:pt x="119" y="172"/>
                    <a:pt x="121" y="174"/>
                  </a:cubicBezTo>
                  <a:cubicBezTo>
                    <a:pt x="124" y="173"/>
                    <a:pt x="124" y="173"/>
                    <a:pt x="124" y="173"/>
                  </a:cubicBezTo>
                  <a:close/>
                  <a:moveTo>
                    <a:pt x="133" y="186"/>
                  </a:moveTo>
                  <a:cubicBezTo>
                    <a:pt x="131" y="184"/>
                    <a:pt x="129" y="182"/>
                    <a:pt x="128" y="179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26" y="184"/>
                    <a:pt x="128" y="186"/>
                    <a:pt x="129" y="188"/>
                  </a:cubicBezTo>
                  <a:cubicBezTo>
                    <a:pt x="133" y="186"/>
                    <a:pt x="133" y="186"/>
                    <a:pt x="133" y="186"/>
                  </a:cubicBezTo>
                  <a:close/>
                  <a:moveTo>
                    <a:pt x="144" y="195"/>
                  </a:moveTo>
                  <a:cubicBezTo>
                    <a:pt x="142" y="194"/>
                    <a:pt x="140" y="193"/>
                    <a:pt x="138" y="191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38" y="196"/>
                    <a:pt x="140" y="198"/>
                    <a:pt x="142" y="199"/>
                  </a:cubicBezTo>
                  <a:cubicBezTo>
                    <a:pt x="144" y="195"/>
                    <a:pt x="144" y="195"/>
                    <a:pt x="144" y="195"/>
                  </a:cubicBezTo>
                  <a:close/>
                  <a:moveTo>
                    <a:pt x="158" y="196"/>
                  </a:moveTo>
                  <a:cubicBezTo>
                    <a:pt x="156" y="197"/>
                    <a:pt x="154" y="197"/>
                    <a:pt x="152" y="197"/>
                  </a:cubicBezTo>
                  <a:cubicBezTo>
                    <a:pt x="151" y="197"/>
                    <a:pt x="151" y="197"/>
                    <a:pt x="151" y="197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2" y="201"/>
                    <a:pt x="152" y="201"/>
                    <a:pt x="152" y="201"/>
                  </a:cubicBezTo>
                  <a:cubicBezTo>
                    <a:pt x="154" y="201"/>
                    <a:pt x="157" y="200"/>
                    <a:pt x="159" y="199"/>
                  </a:cubicBezTo>
                  <a:cubicBezTo>
                    <a:pt x="158" y="196"/>
                    <a:pt x="158" y="196"/>
                    <a:pt x="158" y="196"/>
                  </a:cubicBezTo>
                  <a:close/>
                  <a:moveTo>
                    <a:pt x="170" y="187"/>
                  </a:moveTo>
                  <a:cubicBezTo>
                    <a:pt x="168" y="189"/>
                    <a:pt x="166" y="191"/>
                    <a:pt x="164" y="192"/>
                  </a:cubicBezTo>
                  <a:cubicBezTo>
                    <a:pt x="167" y="195"/>
                    <a:pt x="167" y="195"/>
                    <a:pt x="167" y="195"/>
                  </a:cubicBezTo>
                  <a:cubicBezTo>
                    <a:pt x="169" y="194"/>
                    <a:pt x="171" y="192"/>
                    <a:pt x="173" y="189"/>
                  </a:cubicBezTo>
                  <a:cubicBezTo>
                    <a:pt x="170" y="187"/>
                    <a:pt x="170" y="187"/>
                    <a:pt x="170" y="187"/>
                  </a:cubicBezTo>
                  <a:close/>
                  <a:moveTo>
                    <a:pt x="179" y="174"/>
                  </a:moveTo>
                  <a:cubicBezTo>
                    <a:pt x="177" y="177"/>
                    <a:pt x="176" y="179"/>
                    <a:pt x="175" y="181"/>
                  </a:cubicBezTo>
                  <a:cubicBezTo>
                    <a:pt x="178" y="183"/>
                    <a:pt x="178" y="183"/>
                    <a:pt x="178" y="183"/>
                  </a:cubicBezTo>
                  <a:cubicBezTo>
                    <a:pt x="179" y="181"/>
                    <a:pt x="181" y="179"/>
                    <a:pt x="182" y="176"/>
                  </a:cubicBezTo>
                  <a:cubicBezTo>
                    <a:pt x="179" y="174"/>
                    <a:pt x="179" y="174"/>
                    <a:pt x="179" y="174"/>
                  </a:cubicBezTo>
                  <a:close/>
                  <a:moveTo>
                    <a:pt x="186" y="160"/>
                  </a:moveTo>
                  <a:cubicBezTo>
                    <a:pt x="185" y="162"/>
                    <a:pt x="184" y="165"/>
                    <a:pt x="183" y="167"/>
                  </a:cubicBezTo>
                  <a:cubicBezTo>
                    <a:pt x="186" y="169"/>
                    <a:pt x="186" y="169"/>
                    <a:pt x="186" y="169"/>
                  </a:cubicBezTo>
                  <a:cubicBezTo>
                    <a:pt x="187" y="167"/>
                    <a:pt x="188" y="164"/>
                    <a:pt x="189" y="161"/>
                  </a:cubicBezTo>
                  <a:cubicBezTo>
                    <a:pt x="186" y="160"/>
                    <a:pt x="186" y="160"/>
                    <a:pt x="186" y="160"/>
                  </a:cubicBezTo>
                  <a:close/>
                  <a:moveTo>
                    <a:pt x="191" y="145"/>
                  </a:moveTo>
                  <a:cubicBezTo>
                    <a:pt x="190" y="148"/>
                    <a:pt x="190" y="150"/>
                    <a:pt x="189" y="153"/>
                  </a:cubicBezTo>
                  <a:cubicBezTo>
                    <a:pt x="192" y="154"/>
                    <a:pt x="192" y="154"/>
                    <a:pt x="192" y="154"/>
                  </a:cubicBezTo>
                  <a:cubicBezTo>
                    <a:pt x="193" y="151"/>
                    <a:pt x="194" y="149"/>
                    <a:pt x="195" y="146"/>
                  </a:cubicBezTo>
                  <a:cubicBezTo>
                    <a:pt x="191" y="145"/>
                    <a:pt x="191" y="145"/>
                    <a:pt x="191" y="145"/>
                  </a:cubicBezTo>
                  <a:close/>
                  <a:moveTo>
                    <a:pt x="194" y="130"/>
                  </a:moveTo>
                  <a:cubicBezTo>
                    <a:pt x="194" y="132"/>
                    <a:pt x="193" y="135"/>
                    <a:pt x="193" y="137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5"/>
                    <a:pt x="198" y="133"/>
                    <a:pt x="198" y="130"/>
                  </a:cubicBezTo>
                  <a:cubicBezTo>
                    <a:pt x="194" y="130"/>
                    <a:pt x="194" y="130"/>
                    <a:pt x="194" y="130"/>
                  </a:cubicBezTo>
                  <a:close/>
                  <a:moveTo>
                    <a:pt x="194" y="114"/>
                  </a:moveTo>
                  <a:cubicBezTo>
                    <a:pt x="194" y="117"/>
                    <a:pt x="194" y="119"/>
                    <a:pt x="194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19"/>
                    <a:pt x="198" y="116"/>
                    <a:pt x="198" y="114"/>
                  </a:cubicBezTo>
                  <a:cubicBezTo>
                    <a:pt x="194" y="114"/>
                    <a:pt x="194" y="114"/>
                    <a:pt x="194" y="114"/>
                  </a:cubicBezTo>
                  <a:close/>
                  <a:moveTo>
                    <a:pt x="190" y="99"/>
                  </a:moveTo>
                  <a:cubicBezTo>
                    <a:pt x="191" y="102"/>
                    <a:pt x="192" y="104"/>
                    <a:pt x="192" y="107"/>
                  </a:cubicBezTo>
                  <a:cubicBezTo>
                    <a:pt x="196" y="106"/>
                    <a:pt x="196" y="106"/>
                    <a:pt x="196" y="106"/>
                  </a:cubicBezTo>
                  <a:cubicBezTo>
                    <a:pt x="196" y="103"/>
                    <a:pt x="195" y="100"/>
                    <a:pt x="194" y="98"/>
                  </a:cubicBezTo>
                  <a:cubicBezTo>
                    <a:pt x="190" y="99"/>
                    <a:pt x="190" y="99"/>
                    <a:pt x="190" y="99"/>
                  </a:cubicBezTo>
                  <a:close/>
                  <a:moveTo>
                    <a:pt x="183" y="85"/>
                  </a:moveTo>
                  <a:cubicBezTo>
                    <a:pt x="185" y="87"/>
                    <a:pt x="186" y="90"/>
                    <a:pt x="187" y="92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90" y="88"/>
                    <a:pt x="188" y="85"/>
                    <a:pt x="187" y="83"/>
                  </a:cubicBezTo>
                  <a:cubicBezTo>
                    <a:pt x="183" y="85"/>
                    <a:pt x="183" y="85"/>
                    <a:pt x="183" y="85"/>
                  </a:cubicBezTo>
                  <a:close/>
                  <a:moveTo>
                    <a:pt x="174" y="73"/>
                  </a:moveTo>
                  <a:cubicBezTo>
                    <a:pt x="176" y="75"/>
                    <a:pt x="177" y="77"/>
                    <a:pt x="179" y="79"/>
                  </a:cubicBezTo>
                  <a:cubicBezTo>
                    <a:pt x="182" y="76"/>
                    <a:pt x="182" y="76"/>
                    <a:pt x="182" y="76"/>
                  </a:cubicBezTo>
                  <a:cubicBezTo>
                    <a:pt x="181" y="74"/>
                    <a:pt x="179" y="72"/>
                    <a:pt x="177" y="70"/>
                  </a:cubicBezTo>
                  <a:cubicBezTo>
                    <a:pt x="174" y="73"/>
                    <a:pt x="174" y="73"/>
                    <a:pt x="174" y="73"/>
                  </a:cubicBezTo>
                  <a:close/>
                  <a:moveTo>
                    <a:pt x="163" y="62"/>
                  </a:moveTo>
                  <a:cubicBezTo>
                    <a:pt x="165" y="64"/>
                    <a:pt x="167" y="65"/>
                    <a:pt x="169" y="67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69" y="62"/>
                    <a:pt x="167" y="61"/>
                    <a:pt x="165" y="59"/>
                  </a:cubicBezTo>
                  <a:lnTo>
                    <a:pt x="163" y="62"/>
                  </a:lnTo>
                  <a:close/>
                  <a:moveTo>
                    <a:pt x="150" y="52"/>
                  </a:moveTo>
                  <a:cubicBezTo>
                    <a:pt x="152" y="54"/>
                    <a:pt x="154" y="55"/>
                    <a:pt x="157" y="57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2"/>
                    <a:pt x="155" y="51"/>
                    <a:pt x="152" y="49"/>
                  </a:cubicBezTo>
                  <a:cubicBezTo>
                    <a:pt x="150" y="52"/>
                    <a:pt x="150" y="52"/>
                    <a:pt x="150" y="52"/>
                  </a:cubicBezTo>
                  <a:close/>
                  <a:moveTo>
                    <a:pt x="137" y="44"/>
                  </a:moveTo>
                  <a:cubicBezTo>
                    <a:pt x="139" y="45"/>
                    <a:pt x="141" y="47"/>
                    <a:pt x="143" y="48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3" y="43"/>
                    <a:pt x="141" y="42"/>
                    <a:pt x="139" y="41"/>
                  </a:cubicBezTo>
                  <a:cubicBezTo>
                    <a:pt x="137" y="44"/>
                    <a:pt x="137" y="44"/>
                    <a:pt x="137" y="44"/>
                  </a:cubicBezTo>
                  <a:close/>
                  <a:moveTo>
                    <a:pt x="122" y="37"/>
                  </a:moveTo>
                  <a:cubicBezTo>
                    <a:pt x="125" y="38"/>
                    <a:pt x="127" y="39"/>
                    <a:pt x="130" y="40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9" y="36"/>
                    <a:pt x="127" y="34"/>
                    <a:pt x="124" y="33"/>
                  </a:cubicBezTo>
                  <a:lnTo>
                    <a:pt x="122" y="37"/>
                  </a:lnTo>
                  <a:close/>
                  <a:moveTo>
                    <a:pt x="108" y="31"/>
                  </a:moveTo>
                  <a:cubicBezTo>
                    <a:pt x="110" y="32"/>
                    <a:pt x="113" y="33"/>
                    <a:pt x="115" y="34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4" y="29"/>
                    <a:pt x="112" y="28"/>
                    <a:pt x="109" y="27"/>
                  </a:cubicBezTo>
                  <a:cubicBezTo>
                    <a:pt x="108" y="31"/>
                    <a:pt x="108" y="31"/>
                    <a:pt x="108" y="31"/>
                  </a:cubicBezTo>
                  <a:close/>
                  <a:moveTo>
                    <a:pt x="93" y="25"/>
                  </a:moveTo>
                  <a:cubicBezTo>
                    <a:pt x="95" y="26"/>
                    <a:pt x="98" y="27"/>
                    <a:pt x="100" y="28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99" y="23"/>
                    <a:pt x="97" y="22"/>
                    <a:pt x="94" y="21"/>
                  </a:cubicBezTo>
                  <a:cubicBezTo>
                    <a:pt x="93" y="25"/>
                    <a:pt x="93" y="25"/>
                    <a:pt x="93" y="25"/>
                  </a:cubicBezTo>
                  <a:close/>
                  <a:moveTo>
                    <a:pt x="78" y="20"/>
                  </a:moveTo>
                  <a:cubicBezTo>
                    <a:pt x="80" y="21"/>
                    <a:pt x="83" y="22"/>
                    <a:pt x="85" y="22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4" y="18"/>
                    <a:pt x="81" y="17"/>
                    <a:pt x="79" y="16"/>
                  </a:cubicBezTo>
                  <a:cubicBezTo>
                    <a:pt x="78" y="20"/>
                    <a:pt x="78" y="20"/>
                    <a:pt x="78" y="20"/>
                  </a:cubicBezTo>
                  <a:close/>
                  <a:moveTo>
                    <a:pt x="62" y="16"/>
                  </a:moveTo>
                  <a:cubicBezTo>
                    <a:pt x="65" y="16"/>
                    <a:pt x="68" y="17"/>
                    <a:pt x="70" y="18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9" y="13"/>
                    <a:pt x="66" y="13"/>
                    <a:pt x="63" y="12"/>
                  </a:cubicBezTo>
                  <a:cubicBezTo>
                    <a:pt x="62" y="16"/>
                    <a:pt x="62" y="16"/>
                    <a:pt x="62" y="16"/>
                  </a:cubicBezTo>
                  <a:close/>
                  <a:moveTo>
                    <a:pt x="47" y="12"/>
                  </a:moveTo>
                  <a:cubicBezTo>
                    <a:pt x="49" y="13"/>
                    <a:pt x="52" y="13"/>
                    <a:pt x="55" y="14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50" y="9"/>
                    <a:pt x="48" y="8"/>
                  </a:cubicBezTo>
                  <a:cubicBezTo>
                    <a:pt x="47" y="12"/>
                    <a:pt x="47" y="12"/>
                    <a:pt x="47" y="12"/>
                  </a:cubicBezTo>
                  <a:close/>
                  <a:moveTo>
                    <a:pt x="31" y="9"/>
                  </a:moveTo>
                  <a:cubicBezTo>
                    <a:pt x="34" y="9"/>
                    <a:pt x="36" y="10"/>
                    <a:pt x="39" y="1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7" y="6"/>
                    <a:pt x="35" y="5"/>
                    <a:pt x="32" y="5"/>
                  </a:cubicBezTo>
                  <a:lnTo>
                    <a:pt x="31" y="9"/>
                  </a:lnTo>
                  <a:close/>
                  <a:moveTo>
                    <a:pt x="16" y="6"/>
                  </a:moveTo>
                  <a:cubicBezTo>
                    <a:pt x="18" y="6"/>
                    <a:pt x="21" y="7"/>
                    <a:pt x="23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3"/>
                    <a:pt x="19" y="2"/>
                    <a:pt x="16" y="2"/>
                  </a:cubicBezTo>
                  <a:cubicBezTo>
                    <a:pt x="16" y="6"/>
                    <a:pt x="16" y="6"/>
                    <a:pt x="16" y="6"/>
                  </a:cubicBezTo>
                  <a:close/>
                  <a:moveTo>
                    <a:pt x="0" y="3"/>
                  </a:moveTo>
                  <a:cubicBezTo>
                    <a:pt x="0" y="3"/>
                    <a:pt x="0" y="4"/>
                    <a:pt x="2" y="4"/>
                  </a:cubicBezTo>
                  <a:cubicBezTo>
                    <a:pt x="3" y="4"/>
                    <a:pt x="5" y="4"/>
                    <a:pt x="8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A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9" name="Freeform 118"/>
            <p:cNvSpPr>
              <a:spLocks/>
            </p:cNvSpPr>
            <p:nvPr/>
          </p:nvSpPr>
          <p:spPr bwMode="auto">
            <a:xfrm>
              <a:off x="6401246" y="3937047"/>
              <a:ext cx="690562" cy="334962"/>
            </a:xfrm>
            <a:custGeom>
              <a:avLst/>
              <a:gdLst>
                <a:gd name="T0" fmla="*/ 149 w 363"/>
                <a:gd name="T1" fmla="*/ 152 h 176"/>
                <a:gd name="T2" fmla="*/ 69 w 363"/>
                <a:gd name="T3" fmla="*/ 80 h 176"/>
                <a:gd name="T4" fmla="*/ 2 w 363"/>
                <a:gd name="T5" fmla="*/ 21 h 176"/>
                <a:gd name="T6" fmla="*/ 45 w 363"/>
                <a:gd name="T7" fmla="*/ 5 h 176"/>
                <a:gd name="T8" fmla="*/ 255 w 363"/>
                <a:gd name="T9" fmla="*/ 108 h 176"/>
                <a:gd name="T10" fmla="*/ 363 w 363"/>
                <a:gd name="T11" fmla="*/ 176 h 176"/>
                <a:gd name="T12" fmla="*/ 149 w 363"/>
                <a:gd name="T13" fmla="*/ 15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176">
                  <a:moveTo>
                    <a:pt x="149" y="152"/>
                  </a:moveTo>
                  <a:cubicBezTo>
                    <a:pt x="130" y="116"/>
                    <a:pt x="103" y="108"/>
                    <a:pt x="69" y="80"/>
                  </a:cubicBezTo>
                  <a:cubicBezTo>
                    <a:pt x="34" y="50"/>
                    <a:pt x="3" y="27"/>
                    <a:pt x="2" y="21"/>
                  </a:cubicBezTo>
                  <a:cubicBezTo>
                    <a:pt x="0" y="12"/>
                    <a:pt x="41" y="6"/>
                    <a:pt x="45" y="5"/>
                  </a:cubicBezTo>
                  <a:cubicBezTo>
                    <a:pt x="67" y="0"/>
                    <a:pt x="188" y="71"/>
                    <a:pt x="255" y="108"/>
                  </a:cubicBezTo>
                  <a:cubicBezTo>
                    <a:pt x="324" y="147"/>
                    <a:pt x="331" y="147"/>
                    <a:pt x="363" y="176"/>
                  </a:cubicBezTo>
                  <a:cubicBezTo>
                    <a:pt x="149" y="152"/>
                    <a:pt x="149" y="152"/>
                    <a:pt x="149" y="152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0" name="Freeform 119"/>
            <p:cNvSpPr>
              <a:spLocks/>
            </p:cNvSpPr>
            <p:nvPr/>
          </p:nvSpPr>
          <p:spPr bwMode="auto">
            <a:xfrm>
              <a:off x="6429821" y="3962447"/>
              <a:ext cx="173037" cy="152400"/>
            </a:xfrm>
            <a:custGeom>
              <a:avLst/>
              <a:gdLst>
                <a:gd name="T0" fmla="*/ 37 w 91"/>
                <a:gd name="T1" fmla="*/ 0 h 80"/>
                <a:gd name="T2" fmla="*/ 11 w 91"/>
                <a:gd name="T3" fmla="*/ 19 h 80"/>
                <a:gd name="T4" fmla="*/ 86 w 91"/>
                <a:gd name="T5" fmla="*/ 80 h 80"/>
                <a:gd name="T6" fmla="*/ 91 w 91"/>
                <a:gd name="T7" fmla="*/ 80 h 80"/>
                <a:gd name="T8" fmla="*/ 34 w 91"/>
                <a:gd name="T9" fmla="*/ 29 h 80"/>
                <a:gd name="T10" fmla="*/ 37 w 91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0">
                  <a:moveTo>
                    <a:pt x="37" y="0"/>
                  </a:moveTo>
                  <a:cubicBezTo>
                    <a:pt x="4" y="8"/>
                    <a:pt x="0" y="9"/>
                    <a:pt x="11" y="19"/>
                  </a:cubicBezTo>
                  <a:cubicBezTo>
                    <a:pt x="33" y="39"/>
                    <a:pt x="56" y="58"/>
                    <a:pt x="86" y="80"/>
                  </a:cubicBezTo>
                  <a:cubicBezTo>
                    <a:pt x="88" y="80"/>
                    <a:pt x="89" y="80"/>
                    <a:pt x="91" y="80"/>
                  </a:cubicBezTo>
                  <a:cubicBezTo>
                    <a:pt x="74" y="66"/>
                    <a:pt x="55" y="48"/>
                    <a:pt x="34" y="29"/>
                  </a:cubicBezTo>
                  <a:cubicBezTo>
                    <a:pt x="24" y="19"/>
                    <a:pt x="11" y="9"/>
                    <a:pt x="37" y="0"/>
                  </a:cubicBezTo>
                </a:path>
              </a:pathLst>
            </a:custGeom>
            <a:solidFill>
              <a:srgbClr val="B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1" name="Freeform 120"/>
            <p:cNvSpPr>
              <a:spLocks/>
            </p:cNvSpPr>
            <p:nvPr/>
          </p:nvSpPr>
          <p:spPr bwMode="auto">
            <a:xfrm>
              <a:off x="6361558" y="4079922"/>
              <a:ext cx="1219200" cy="322262"/>
            </a:xfrm>
            <a:custGeom>
              <a:avLst/>
              <a:gdLst>
                <a:gd name="T0" fmla="*/ 558 w 640"/>
                <a:gd name="T1" fmla="*/ 98 h 170"/>
                <a:gd name="T2" fmla="*/ 66 w 640"/>
                <a:gd name="T3" fmla="*/ 25 h 170"/>
                <a:gd name="T4" fmla="*/ 40 w 640"/>
                <a:gd name="T5" fmla="*/ 105 h 170"/>
                <a:gd name="T6" fmla="*/ 237 w 640"/>
                <a:gd name="T7" fmla="*/ 143 h 170"/>
                <a:gd name="T8" fmla="*/ 591 w 640"/>
                <a:gd name="T9" fmla="*/ 162 h 170"/>
                <a:gd name="T10" fmla="*/ 636 w 640"/>
                <a:gd name="T11" fmla="*/ 66 h 170"/>
                <a:gd name="T12" fmla="*/ 592 w 640"/>
                <a:gd name="T13" fmla="*/ 50 h 170"/>
                <a:gd name="T14" fmla="*/ 548 w 640"/>
                <a:gd name="T15" fmla="*/ 104 h 170"/>
                <a:gd name="T16" fmla="*/ 558 w 640"/>
                <a:gd name="T17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170">
                  <a:moveTo>
                    <a:pt x="558" y="98"/>
                  </a:moveTo>
                  <a:cubicBezTo>
                    <a:pt x="402" y="59"/>
                    <a:pt x="195" y="0"/>
                    <a:pt x="66" y="25"/>
                  </a:cubicBezTo>
                  <a:cubicBezTo>
                    <a:pt x="3" y="38"/>
                    <a:pt x="0" y="84"/>
                    <a:pt x="40" y="105"/>
                  </a:cubicBezTo>
                  <a:cubicBezTo>
                    <a:pt x="93" y="133"/>
                    <a:pt x="179" y="137"/>
                    <a:pt x="237" y="143"/>
                  </a:cubicBezTo>
                  <a:cubicBezTo>
                    <a:pt x="325" y="153"/>
                    <a:pt x="573" y="170"/>
                    <a:pt x="591" y="162"/>
                  </a:cubicBezTo>
                  <a:cubicBezTo>
                    <a:pt x="609" y="153"/>
                    <a:pt x="623" y="106"/>
                    <a:pt x="636" y="66"/>
                  </a:cubicBezTo>
                  <a:cubicBezTo>
                    <a:pt x="640" y="54"/>
                    <a:pt x="596" y="46"/>
                    <a:pt x="592" y="50"/>
                  </a:cubicBezTo>
                  <a:cubicBezTo>
                    <a:pt x="585" y="57"/>
                    <a:pt x="568" y="83"/>
                    <a:pt x="548" y="104"/>
                  </a:cubicBezTo>
                  <a:cubicBezTo>
                    <a:pt x="558" y="98"/>
                    <a:pt x="558" y="98"/>
                    <a:pt x="558" y="98"/>
                  </a:cubicBezTo>
                </a:path>
              </a:pathLst>
            </a:cu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2" name="Freeform 121"/>
            <p:cNvSpPr>
              <a:spLocks/>
            </p:cNvSpPr>
            <p:nvPr/>
          </p:nvSpPr>
          <p:spPr bwMode="auto">
            <a:xfrm>
              <a:off x="6783833" y="4195809"/>
              <a:ext cx="527050" cy="382587"/>
            </a:xfrm>
            <a:custGeom>
              <a:avLst/>
              <a:gdLst>
                <a:gd name="T0" fmla="*/ 0 w 277"/>
                <a:gd name="T1" fmla="*/ 54 h 201"/>
                <a:gd name="T2" fmla="*/ 223 w 277"/>
                <a:gd name="T3" fmla="*/ 193 h 201"/>
                <a:gd name="T4" fmla="*/ 274 w 277"/>
                <a:gd name="T5" fmla="*/ 176 h 201"/>
                <a:gd name="T6" fmla="*/ 96 w 277"/>
                <a:gd name="T7" fmla="*/ 22 h 201"/>
                <a:gd name="T8" fmla="*/ 18 w 277"/>
                <a:gd name="T9" fmla="*/ 4 h 201"/>
                <a:gd name="T10" fmla="*/ 0 w 277"/>
                <a:gd name="T11" fmla="*/ 5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201">
                  <a:moveTo>
                    <a:pt x="0" y="54"/>
                  </a:moveTo>
                  <a:cubicBezTo>
                    <a:pt x="74" y="101"/>
                    <a:pt x="173" y="162"/>
                    <a:pt x="223" y="193"/>
                  </a:cubicBezTo>
                  <a:cubicBezTo>
                    <a:pt x="238" y="201"/>
                    <a:pt x="277" y="190"/>
                    <a:pt x="274" y="176"/>
                  </a:cubicBezTo>
                  <a:cubicBezTo>
                    <a:pt x="270" y="153"/>
                    <a:pt x="130" y="46"/>
                    <a:pt x="96" y="22"/>
                  </a:cubicBezTo>
                  <a:cubicBezTo>
                    <a:pt x="66" y="0"/>
                    <a:pt x="53" y="7"/>
                    <a:pt x="18" y="4"/>
                  </a:cubicBezTo>
                  <a:cubicBezTo>
                    <a:pt x="0" y="54"/>
                    <a:pt x="0" y="54"/>
                    <a:pt x="0" y="54"/>
                  </a:cubicBezTo>
                </a:path>
              </a:pathLst>
            </a:cu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3" name="Freeform 122"/>
            <p:cNvSpPr>
              <a:spLocks/>
            </p:cNvSpPr>
            <p:nvPr/>
          </p:nvSpPr>
          <p:spPr bwMode="auto">
            <a:xfrm>
              <a:off x="7456933" y="4198984"/>
              <a:ext cx="106362" cy="55562"/>
            </a:xfrm>
            <a:custGeom>
              <a:avLst/>
              <a:gdLst>
                <a:gd name="T0" fmla="*/ 6 w 56"/>
                <a:gd name="T1" fmla="*/ 0 h 29"/>
                <a:gd name="T2" fmla="*/ 56 w 56"/>
                <a:gd name="T3" fmla="*/ 17 h 29"/>
                <a:gd name="T4" fmla="*/ 53 w 56"/>
                <a:gd name="T5" fmla="*/ 29 h 29"/>
                <a:gd name="T6" fmla="*/ 0 w 56"/>
                <a:gd name="T7" fmla="*/ 9 h 29"/>
                <a:gd name="T8" fmla="*/ 6 w 5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9">
                  <a:moveTo>
                    <a:pt x="6" y="0"/>
                  </a:moveTo>
                  <a:cubicBezTo>
                    <a:pt x="6" y="0"/>
                    <a:pt x="50" y="17"/>
                    <a:pt x="56" y="17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10" y="15"/>
                    <a:pt x="0" y="9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B8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4" name="Freeform 123"/>
            <p:cNvSpPr>
              <a:spLocks/>
            </p:cNvSpPr>
            <p:nvPr/>
          </p:nvSpPr>
          <p:spPr bwMode="auto">
            <a:xfrm>
              <a:off x="6744146" y="4156122"/>
              <a:ext cx="95250" cy="98425"/>
            </a:xfrm>
            <a:custGeom>
              <a:avLst/>
              <a:gdLst>
                <a:gd name="T0" fmla="*/ 1 w 50"/>
                <a:gd name="T1" fmla="*/ 48 h 52"/>
                <a:gd name="T2" fmla="*/ 48 w 50"/>
                <a:gd name="T3" fmla="*/ 52 h 52"/>
                <a:gd name="T4" fmla="*/ 50 w 50"/>
                <a:gd name="T5" fmla="*/ 7 h 52"/>
                <a:gd name="T6" fmla="*/ 0 w 50"/>
                <a:gd name="T7" fmla="*/ 0 h 52"/>
                <a:gd name="T8" fmla="*/ 1 w 50"/>
                <a:gd name="T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1" y="48"/>
                  </a:moveTo>
                  <a:cubicBezTo>
                    <a:pt x="16" y="49"/>
                    <a:pt x="32" y="51"/>
                    <a:pt x="48" y="5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34" y="4"/>
                    <a:pt x="17" y="2"/>
                    <a:pt x="0" y="0"/>
                  </a:cubicBezTo>
                  <a:lnTo>
                    <a:pt x="1" y="48"/>
                  </a:lnTo>
                  <a:close/>
                </a:path>
              </a:pathLst>
            </a:custGeom>
            <a:solidFill>
              <a:srgbClr val="A6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5" name="Freeform 124"/>
            <p:cNvSpPr>
              <a:spLocks/>
            </p:cNvSpPr>
            <p:nvPr/>
          </p:nvSpPr>
          <p:spPr bwMode="auto">
            <a:xfrm>
              <a:off x="6872733" y="4175172"/>
              <a:ext cx="92075" cy="92075"/>
            </a:xfrm>
            <a:custGeom>
              <a:avLst/>
              <a:gdLst>
                <a:gd name="T0" fmla="*/ 48 w 48"/>
                <a:gd name="T1" fmla="*/ 8 h 49"/>
                <a:gd name="T2" fmla="*/ 0 w 48"/>
                <a:gd name="T3" fmla="*/ 0 h 49"/>
                <a:gd name="T4" fmla="*/ 1 w 48"/>
                <a:gd name="T5" fmla="*/ 44 h 49"/>
                <a:gd name="T6" fmla="*/ 46 w 48"/>
                <a:gd name="T7" fmla="*/ 49 h 49"/>
                <a:gd name="T8" fmla="*/ 48 w 4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8" y="8"/>
                  </a:moveTo>
                  <a:cubicBezTo>
                    <a:pt x="33" y="5"/>
                    <a:pt x="17" y="2"/>
                    <a:pt x="0" y="0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6" y="46"/>
                    <a:pt x="31" y="47"/>
                    <a:pt x="46" y="49"/>
                  </a:cubicBezTo>
                  <a:lnTo>
                    <a:pt x="48" y="8"/>
                  </a:lnTo>
                  <a:close/>
                </a:path>
              </a:pathLst>
            </a:custGeom>
            <a:solidFill>
              <a:srgbClr val="A6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6" name="Freeform 125"/>
            <p:cNvSpPr>
              <a:spLocks/>
            </p:cNvSpPr>
            <p:nvPr/>
          </p:nvSpPr>
          <p:spPr bwMode="auto">
            <a:xfrm>
              <a:off x="6999733" y="4195809"/>
              <a:ext cx="76200" cy="80962"/>
            </a:xfrm>
            <a:custGeom>
              <a:avLst/>
              <a:gdLst>
                <a:gd name="T0" fmla="*/ 40 w 40"/>
                <a:gd name="T1" fmla="*/ 8 h 43"/>
                <a:gd name="T2" fmla="*/ 0 w 40"/>
                <a:gd name="T3" fmla="*/ 0 h 43"/>
                <a:gd name="T4" fmla="*/ 1 w 40"/>
                <a:gd name="T5" fmla="*/ 40 h 43"/>
                <a:gd name="T6" fmla="*/ 38 w 40"/>
                <a:gd name="T7" fmla="*/ 43 h 43"/>
                <a:gd name="T8" fmla="*/ 40 w 40"/>
                <a:gd name="T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40" y="8"/>
                  </a:moveTo>
                  <a:cubicBezTo>
                    <a:pt x="28" y="5"/>
                    <a:pt x="14" y="3"/>
                    <a:pt x="0" y="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3" y="41"/>
                    <a:pt x="26" y="42"/>
                    <a:pt x="38" y="43"/>
                  </a:cubicBezTo>
                  <a:lnTo>
                    <a:pt x="40" y="8"/>
                  </a:lnTo>
                  <a:close/>
                </a:path>
              </a:pathLst>
            </a:custGeom>
            <a:solidFill>
              <a:srgbClr val="A6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7" name="Freeform 126"/>
            <p:cNvSpPr>
              <a:spLocks/>
            </p:cNvSpPr>
            <p:nvPr/>
          </p:nvSpPr>
          <p:spPr bwMode="auto">
            <a:xfrm>
              <a:off x="6418708" y="4132309"/>
              <a:ext cx="206375" cy="101600"/>
            </a:xfrm>
            <a:custGeom>
              <a:avLst/>
              <a:gdLst>
                <a:gd name="T0" fmla="*/ 109 w 109"/>
                <a:gd name="T1" fmla="*/ 5 h 53"/>
                <a:gd name="T2" fmla="*/ 103 w 109"/>
                <a:gd name="T3" fmla="*/ 4 h 53"/>
                <a:gd name="T4" fmla="*/ 0 w 109"/>
                <a:gd name="T5" fmla="*/ 37 h 53"/>
                <a:gd name="T6" fmla="*/ 19 w 109"/>
                <a:gd name="T7" fmla="*/ 44 h 53"/>
                <a:gd name="T8" fmla="*/ 107 w 109"/>
                <a:gd name="T9" fmla="*/ 53 h 53"/>
                <a:gd name="T10" fmla="*/ 109 w 109"/>
                <a:gd name="T11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3">
                  <a:moveTo>
                    <a:pt x="109" y="5"/>
                  </a:moveTo>
                  <a:cubicBezTo>
                    <a:pt x="107" y="5"/>
                    <a:pt x="105" y="4"/>
                    <a:pt x="103" y="4"/>
                  </a:cubicBezTo>
                  <a:cubicBezTo>
                    <a:pt x="94" y="3"/>
                    <a:pt x="2" y="0"/>
                    <a:pt x="0" y="37"/>
                  </a:cubicBezTo>
                  <a:cubicBezTo>
                    <a:pt x="0" y="41"/>
                    <a:pt x="9" y="43"/>
                    <a:pt x="19" y="44"/>
                  </a:cubicBezTo>
                  <a:cubicBezTo>
                    <a:pt x="36" y="46"/>
                    <a:pt x="68" y="49"/>
                    <a:pt x="107" y="53"/>
                  </a:cubicBezTo>
                  <a:lnTo>
                    <a:pt x="109" y="5"/>
                  </a:lnTo>
                  <a:close/>
                </a:path>
              </a:pathLst>
            </a:custGeom>
            <a:solidFill>
              <a:srgbClr val="A6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8" name="Freeform 127"/>
            <p:cNvSpPr>
              <a:spLocks/>
            </p:cNvSpPr>
            <p:nvPr/>
          </p:nvSpPr>
          <p:spPr bwMode="auto">
            <a:xfrm>
              <a:off x="7110858" y="4218034"/>
              <a:ext cx="84137" cy="71437"/>
            </a:xfrm>
            <a:custGeom>
              <a:avLst/>
              <a:gdLst>
                <a:gd name="T0" fmla="*/ 44 w 44"/>
                <a:gd name="T1" fmla="*/ 9 h 37"/>
                <a:gd name="T2" fmla="*/ 0 w 44"/>
                <a:gd name="T3" fmla="*/ 0 h 37"/>
                <a:gd name="T4" fmla="*/ 0 w 44"/>
                <a:gd name="T5" fmla="*/ 33 h 37"/>
                <a:gd name="T6" fmla="*/ 42 w 44"/>
                <a:gd name="T7" fmla="*/ 37 h 37"/>
                <a:gd name="T8" fmla="*/ 44 w 44"/>
                <a:gd name="T9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44" y="9"/>
                  </a:moveTo>
                  <a:cubicBezTo>
                    <a:pt x="31" y="6"/>
                    <a:pt x="16" y="3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5" y="34"/>
                    <a:pt x="29" y="36"/>
                    <a:pt x="42" y="37"/>
                  </a:cubicBezTo>
                  <a:lnTo>
                    <a:pt x="44" y="9"/>
                  </a:lnTo>
                  <a:close/>
                </a:path>
              </a:pathLst>
            </a:custGeom>
            <a:solidFill>
              <a:srgbClr val="A6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9" name="Freeform 128"/>
            <p:cNvSpPr>
              <a:spLocks/>
            </p:cNvSpPr>
            <p:nvPr/>
          </p:nvSpPr>
          <p:spPr bwMode="auto">
            <a:xfrm>
              <a:off x="7231508" y="4245022"/>
              <a:ext cx="98425" cy="55562"/>
            </a:xfrm>
            <a:custGeom>
              <a:avLst/>
              <a:gdLst>
                <a:gd name="T0" fmla="*/ 0 w 52"/>
                <a:gd name="T1" fmla="*/ 0 h 29"/>
                <a:gd name="T2" fmla="*/ 0 w 52"/>
                <a:gd name="T3" fmla="*/ 25 h 29"/>
                <a:gd name="T4" fmla="*/ 50 w 52"/>
                <a:gd name="T5" fmla="*/ 29 h 29"/>
                <a:gd name="T6" fmla="*/ 52 w 52"/>
                <a:gd name="T7" fmla="*/ 13 h 29"/>
                <a:gd name="T8" fmla="*/ 0 w 5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9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8" y="27"/>
                    <a:pt x="36" y="28"/>
                    <a:pt x="50" y="29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33" y="7"/>
                    <a:pt x="0" y="0"/>
                  </a:cubicBezTo>
                  <a:close/>
                </a:path>
              </a:pathLst>
            </a:custGeom>
            <a:solidFill>
              <a:srgbClr val="A6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0" name="Freeform 129"/>
            <p:cNvSpPr>
              <a:spLocks noEditPoints="1"/>
            </p:cNvSpPr>
            <p:nvPr/>
          </p:nvSpPr>
          <p:spPr bwMode="auto">
            <a:xfrm>
              <a:off x="6420296" y="4241847"/>
              <a:ext cx="990600" cy="115887"/>
            </a:xfrm>
            <a:custGeom>
              <a:avLst/>
              <a:gdLst>
                <a:gd name="T0" fmla="*/ 353 w 520"/>
                <a:gd name="T1" fmla="*/ 48 h 61"/>
                <a:gd name="T2" fmla="*/ 365 w 520"/>
                <a:gd name="T3" fmla="*/ 57 h 61"/>
                <a:gd name="T4" fmla="*/ 490 w 520"/>
                <a:gd name="T5" fmla="*/ 61 h 61"/>
                <a:gd name="T6" fmla="*/ 520 w 520"/>
                <a:gd name="T7" fmla="*/ 60 h 61"/>
                <a:gd name="T8" fmla="*/ 517 w 520"/>
                <a:gd name="T9" fmla="*/ 60 h 61"/>
                <a:gd name="T10" fmla="*/ 353 w 520"/>
                <a:gd name="T11" fmla="*/ 48 h 61"/>
                <a:gd name="T12" fmla="*/ 0 w 520"/>
                <a:gd name="T13" fmla="*/ 0 h 61"/>
                <a:gd name="T14" fmla="*/ 218 w 520"/>
                <a:gd name="T15" fmla="*/ 47 h 61"/>
                <a:gd name="T16" fmla="*/ 198 w 520"/>
                <a:gd name="T17" fmla="*/ 35 h 61"/>
                <a:gd name="T18" fmla="*/ 0 w 520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0" h="61">
                  <a:moveTo>
                    <a:pt x="353" y="48"/>
                  </a:moveTo>
                  <a:cubicBezTo>
                    <a:pt x="357" y="51"/>
                    <a:pt x="361" y="54"/>
                    <a:pt x="365" y="57"/>
                  </a:cubicBezTo>
                  <a:cubicBezTo>
                    <a:pt x="417" y="60"/>
                    <a:pt x="462" y="61"/>
                    <a:pt x="490" y="61"/>
                  </a:cubicBezTo>
                  <a:cubicBezTo>
                    <a:pt x="506" y="61"/>
                    <a:pt x="517" y="61"/>
                    <a:pt x="520" y="60"/>
                  </a:cubicBezTo>
                  <a:cubicBezTo>
                    <a:pt x="519" y="60"/>
                    <a:pt x="518" y="60"/>
                    <a:pt x="517" y="60"/>
                  </a:cubicBezTo>
                  <a:cubicBezTo>
                    <a:pt x="497" y="60"/>
                    <a:pt x="421" y="54"/>
                    <a:pt x="353" y="48"/>
                  </a:cubicBezTo>
                  <a:moveTo>
                    <a:pt x="0" y="0"/>
                  </a:moveTo>
                  <a:cubicBezTo>
                    <a:pt x="30" y="22"/>
                    <a:pt x="120" y="37"/>
                    <a:pt x="218" y="47"/>
                  </a:cubicBezTo>
                  <a:cubicBezTo>
                    <a:pt x="211" y="43"/>
                    <a:pt x="205" y="39"/>
                    <a:pt x="198" y="35"/>
                  </a:cubicBezTo>
                  <a:cubicBezTo>
                    <a:pt x="123" y="26"/>
                    <a:pt x="11" y="7"/>
                    <a:pt x="0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1" name="Freeform 130"/>
            <p:cNvSpPr>
              <a:spLocks/>
            </p:cNvSpPr>
            <p:nvPr/>
          </p:nvSpPr>
          <p:spPr bwMode="auto">
            <a:xfrm>
              <a:off x="6796533" y="4308522"/>
              <a:ext cx="319087" cy="41275"/>
            </a:xfrm>
            <a:custGeom>
              <a:avLst/>
              <a:gdLst>
                <a:gd name="T0" fmla="*/ 0 w 167"/>
                <a:gd name="T1" fmla="*/ 0 h 22"/>
                <a:gd name="T2" fmla="*/ 20 w 167"/>
                <a:gd name="T3" fmla="*/ 12 h 22"/>
                <a:gd name="T4" fmla="*/ 167 w 167"/>
                <a:gd name="T5" fmla="*/ 22 h 22"/>
                <a:gd name="T6" fmla="*/ 155 w 167"/>
                <a:gd name="T7" fmla="*/ 13 h 22"/>
                <a:gd name="T8" fmla="*/ 43 w 167"/>
                <a:gd name="T9" fmla="*/ 4 h 22"/>
                <a:gd name="T10" fmla="*/ 0 w 16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22">
                  <a:moveTo>
                    <a:pt x="0" y="0"/>
                  </a:moveTo>
                  <a:cubicBezTo>
                    <a:pt x="7" y="4"/>
                    <a:pt x="13" y="8"/>
                    <a:pt x="20" y="12"/>
                  </a:cubicBezTo>
                  <a:cubicBezTo>
                    <a:pt x="69" y="17"/>
                    <a:pt x="121" y="20"/>
                    <a:pt x="167" y="22"/>
                  </a:cubicBezTo>
                  <a:cubicBezTo>
                    <a:pt x="163" y="19"/>
                    <a:pt x="159" y="16"/>
                    <a:pt x="155" y="13"/>
                  </a:cubicBezTo>
                  <a:cubicBezTo>
                    <a:pt x="104" y="8"/>
                    <a:pt x="57" y="4"/>
                    <a:pt x="43" y="4"/>
                  </a:cubicBezTo>
                  <a:cubicBezTo>
                    <a:pt x="32" y="3"/>
                    <a:pt x="17" y="2"/>
                    <a:pt x="0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2" name="Freeform 131"/>
            <p:cNvSpPr>
              <a:spLocks/>
            </p:cNvSpPr>
            <p:nvPr/>
          </p:nvSpPr>
          <p:spPr bwMode="auto">
            <a:xfrm>
              <a:off x="6937821" y="4372022"/>
              <a:ext cx="354012" cy="182562"/>
            </a:xfrm>
            <a:custGeom>
              <a:avLst/>
              <a:gdLst>
                <a:gd name="T0" fmla="*/ 0 w 186"/>
                <a:gd name="T1" fmla="*/ 0 h 96"/>
                <a:gd name="T2" fmla="*/ 121 w 186"/>
                <a:gd name="T3" fmla="*/ 79 h 96"/>
                <a:gd name="T4" fmla="*/ 154 w 186"/>
                <a:gd name="T5" fmla="*/ 96 h 96"/>
                <a:gd name="T6" fmla="*/ 156 w 186"/>
                <a:gd name="T7" fmla="*/ 96 h 96"/>
                <a:gd name="T8" fmla="*/ 185 w 186"/>
                <a:gd name="T9" fmla="*/ 84 h 96"/>
                <a:gd name="T10" fmla="*/ 170 w 186"/>
                <a:gd name="T11" fmla="*/ 63 h 96"/>
                <a:gd name="T12" fmla="*/ 151 w 186"/>
                <a:gd name="T13" fmla="*/ 73 h 96"/>
                <a:gd name="T14" fmla="*/ 0 w 186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6">
                  <a:moveTo>
                    <a:pt x="0" y="0"/>
                  </a:moveTo>
                  <a:cubicBezTo>
                    <a:pt x="17" y="13"/>
                    <a:pt x="87" y="59"/>
                    <a:pt x="121" y="79"/>
                  </a:cubicBezTo>
                  <a:cubicBezTo>
                    <a:pt x="134" y="86"/>
                    <a:pt x="150" y="96"/>
                    <a:pt x="154" y="96"/>
                  </a:cubicBezTo>
                  <a:cubicBezTo>
                    <a:pt x="155" y="96"/>
                    <a:pt x="155" y="96"/>
                    <a:pt x="156" y="96"/>
                  </a:cubicBezTo>
                  <a:cubicBezTo>
                    <a:pt x="166" y="96"/>
                    <a:pt x="184" y="89"/>
                    <a:pt x="185" y="84"/>
                  </a:cubicBezTo>
                  <a:cubicBezTo>
                    <a:pt x="186" y="77"/>
                    <a:pt x="175" y="66"/>
                    <a:pt x="170" y="63"/>
                  </a:cubicBezTo>
                  <a:cubicBezTo>
                    <a:pt x="167" y="70"/>
                    <a:pt x="160" y="73"/>
                    <a:pt x="151" y="73"/>
                  </a:cubicBezTo>
                  <a:cubicBezTo>
                    <a:pt x="107" y="73"/>
                    <a:pt x="13" y="6"/>
                    <a:pt x="0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4100958" y="3751309"/>
            <a:ext cx="1768475" cy="1771650"/>
            <a:chOff x="4100958" y="3751309"/>
            <a:chExt cx="1768475" cy="1771650"/>
          </a:xfrm>
        </p:grpSpPr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4100958" y="3751309"/>
              <a:ext cx="1768475" cy="1771650"/>
            </a:xfrm>
            <a:prstGeom prst="ellipse">
              <a:avLst/>
            </a:prstGeom>
            <a:solidFill>
              <a:srgbClr val="23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445446" y="3970384"/>
              <a:ext cx="1158875" cy="1235075"/>
              <a:chOff x="4359721" y="3970384"/>
              <a:chExt cx="1158875" cy="1235075"/>
            </a:xfrm>
          </p:grpSpPr>
          <p:sp>
            <p:nvSpPr>
              <p:cNvPr id="8283" name="Freeform 132"/>
              <p:cNvSpPr>
                <a:spLocks/>
              </p:cNvSpPr>
              <p:nvPr/>
            </p:nvSpPr>
            <p:spPr bwMode="auto">
              <a:xfrm>
                <a:off x="4732783" y="5059409"/>
                <a:ext cx="719137" cy="138112"/>
              </a:xfrm>
              <a:custGeom>
                <a:avLst/>
                <a:gdLst>
                  <a:gd name="T0" fmla="*/ 378 w 378"/>
                  <a:gd name="T1" fmla="*/ 72 h 72"/>
                  <a:gd name="T2" fmla="*/ 378 w 378"/>
                  <a:gd name="T3" fmla="*/ 27 h 72"/>
                  <a:gd name="T4" fmla="*/ 373 w 378"/>
                  <a:gd name="T5" fmla="*/ 26 h 72"/>
                  <a:gd name="T6" fmla="*/ 341 w 378"/>
                  <a:gd name="T7" fmla="*/ 46 h 72"/>
                  <a:gd name="T8" fmla="*/ 318 w 378"/>
                  <a:gd name="T9" fmla="*/ 30 h 72"/>
                  <a:gd name="T10" fmla="*/ 301 w 378"/>
                  <a:gd name="T11" fmla="*/ 35 h 72"/>
                  <a:gd name="T12" fmla="*/ 300 w 378"/>
                  <a:gd name="T13" fmla="*/ 31 h 72"/>
                  <a:gd name="T14" fmla="*/ 294 w 378"/>
                  <a:gd name="T15" fmla="*/ 23 h 72"/>
                  <a:gd name="T16" fmla="*/ 281 w 378"/>
                  <a:gd name="T17" fmla="*/ 14 h 72"/>
                  <a:gd name="T18" fmla="*/ 258 w 378"/>
                  <a:gd name="T19" fmla="*/ 15 h 72"/>
                  <a:gd name="T20" fmla="*/ 243 w 378"/>
                  <a:gd name="T21" fmla="*/ 30 h 72"/>
                  <a:gd name="T22" fmla="*/ 230 w 378"/>
                  <a:gd name="T23" fmla="*/ 26 h 72"/>
                  <a:gd name="T24" fmla="*/ 223 w 378"/>
                  <a:gd name="T25" fmla="*/ 26 h 72"/>
                  <a:gd name="T26" fmla="*/ 209 w 378"/>
                  <a:gd name="T27" fmla="*/ 33 h 72"/>
                  <a:gd name="T28" fmla="*/ 208 w 378"/>
                  <a:gd name="T29" fmla="*/ 34 h 72"/>
                  <a:gd name="T30" fmla="*/ 189 w 378"/>
                  <a:gd name="T31" fmla="*/ 24 h 72"/>
                  <a:gd name="T32" fmla="*/ 159 w 378"/>
                  <a:gd name="T33" fmla="*/ 49 h 72"/>
                  <a:gd name="T34" fmla="*/ 159 w 378"/>
                  <a:gd name="T35" fmla="*/ 50 h 72"/>
                  <a:gd name="T36" fmla="*/ 157 w 378"/>
                  <a:gd name="T37" fmla="*/ 49 h 72"/>
                  <a:gd name="T38" fmla="*/ 140 w 378"/>
                  <a:gd name="T39" fmla="*/ 42 h 72"/>
                  <a:gd name="T40" fmla="*/ 116 w 378"/>
                  <a:gd name="T41" fmla="*/ 19 h 72"/>
                  <a:gd name="T42" fmla="*/ 110 w 378"/>
                  <a:gd name="T43" fmla="*/ 19 h 72"/>
                  <a:gd name="T44" fmla="*/ 87 w 378"/>
                  <a:gd name="T45" fmla="*/ 0 h 72"/>
                  <a:gd name="T46" fmla="*/ 58 w 378"/>
                  <a:gd name="T47" fmla="*/ 24 h 72"/>
                  <a:gd name="T48" fmla="*/ 58 w 378"/>
                  <a:gd name="T49" fmla="*/ 28 h 72"/>
                  <a:gd name="T50" fmla="*/ 57 w 378"/>
                  <a:gd name="T51" fmla="*/ 27 h 72"/>
                  <a:gd name="T52" fmla="*/ 45 w 378"/>
                  <a:gd name="T53" fmla="*/ 23 h 72"/>
                  <a:gd name="T54" fmla="*/ 39 w 378"/>
                  <a:gd name="T55" fmla="*/ 24 h 72"/>
                  <a:gd name="T56" fmla="*/ 28 w 378"/>
                  <a:gd name="T57" fmla="*/ 29 h 72"/>
                  <a:gd name="T58" fmla="*/ 20 w 378"/>
                  <a:gd name="T59" fmla="*/ 45 h 72"/>
                  <a:gd name="T60" fmla="*/ 22 w 378"/>
                  <a:gd name="T61" fmla="*/ 56 h 72"/>
                  <a:gd name="T62" fmla="*/ 15 w 378"/>
                  <a:gd name="T63" fmla="*/ 57 h 72"/>
                  <a:gd name="T64" fmla="*/ 0 w 378"/>
                  <a:gd name="T65" fmla="*/ 72 h 72"/>
                  <a:gd name="T66" fmla="*/ 378 w 378"/>
                  <a:gd name="T6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2">
                    <a:moveTo>
                      <a:pt x="378" y="72"/>
                    </a:moveTo>
                    <a:cubicBezTo>
                      <a:pt x="378" y="27"/>
                      <a:pt x="378" y="27"/>
                      <a:pt x="378" y="27"/>
                    </a:cubicBezTo>
                    <a:cubicBezTo>
                      <a:pt x="376" y="27"/>
                      <a:pt x="375" y="26"/>
                      <a:pt x="373" y="26"/>
                    </a:cubicBezTo>
                    <a:cubicBezTo>
                      <a:pt x="359" y="26"/>
                      <a:pt x="347" y="34"/>
                      <a:pt x="341" y="46"/>
                    </a:cubicBezTo>
                    <a:cubicBezTo>
                      <a:pt x="337" y="37"/>
                      <a:pt x="329" y="30"/>
                      <a:pt x="318" y="30"/>
                    </a:cubicBezTo>
                    <a:cubicBezTo>
                      <a:pt x="312" y="30"/>
                      <a:pt x="306" y="32"/>
                      <a:pt x="301" y="35"/>
                    </a:cubicBezTo>
                    <a:cubicBezTo>
                      <a:pt x="301" y="33"/>
                      <a:pt x="300" y="32"/>
                      <a:pt x="300" y="31"/>
                    </a:cubicBezTo>
                    <a:cubicBezTo>
                      <a:pt x="298" y="28"/>
                      <a:pt x="296" y="25"/>
                      <a:pt x="294" y="23"/>
                    </a:cubicBezTo>
                    <a:cubicBezTo>
                      <a:pt x="291" y="19"/>
                      <a:pt x="286" y="16"/>
                      <a:pt x="281" y="14"/>
                    </a:cubicBezTo>
                    <a:cubicBezTo>
                      <a:pt x="273" y="11"/>
                      <a:pt x="265" y="12"/>
                      <a:pt x="258" y="15"/>
                    </a:cubicBezTo>
                    <a:cubicBezTo>
                      <a:pt x="251" y="18"/>
                      <a:pt x="246" y="24"/>
                      <a:pt x="243" y="30"/>
                    </a:cubicBezTo>
                    <a:cubicBezTo>
                      <a:pt x="239" y="28"/>
                      <a:pt x="235" y="26"/>
                      <a:pt x="230" y="26"/>
                    </a:cubicBezTo>
                    <a:cubicBezTo>
                      <a:pt x="227" y="26"/>
                      <a:pt x="225" y="26"/>
                      <a:pt x="223" y="26"/>
                    </a:cubicBezTo>
                    <a:cubicBezTo>
                      <a:pt x="217" y="27"/>
                      <a:pt x="213" y="29"/>
                      <a:pt x="209" y="33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3" y="28"/>
                      <a:pt x="197" y="24"/>
                      <a:pt x="189" y="24"/>
                    </a:cubicBezTo>
                    <a:cubicBezTo>
                      <a:pt x="174" y="24"/>
                      <a:pt x="160" y="33"/>
                      <a:pt x="159" y="49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8" y="50"/>
                      <a:pt x="158" y="50"/>
                      <a:pt x="157" y="49"/>
                    </a:cubicBezTo>
                    <a:cubicBezTo>
                      <a:pt x="152" y="46"/>
                      <a:pt x="146" y="43"/>
                      <a:pt x="140" y="42"/>
                    </a:cubicBezTo>
                    <a:cubicBezTo>
                      <a:pt x="139" y="30"/>
                      <a:pt x="129" y="19"/>
                      <a:pt x="116" y="19"/>
                    </a:cubicBezTo>
                    <a:cubicBezTo>
                      <a:pt x="114" y="19"/>
                      <a:pt x="112" y="19"/>
                      <a:pt x="110" y="19"/>
                    </a:cubicBezTo>
                    <a:cubicBezTo>
                      <a:pt x="107" y="9"/>
                      <a:pt x="98" y="0"/>
                      <a:pt x="87" y="0"/>
                    </a:cubicBezTo>
                    <a:cubicBezTo>
                      <a:pt x="72" y="0"/>
                      <a:pt x="59" y="9"/>
                      <a:pt x="58" y="24"/>
                    </a:cubicBezTo>
                    <a:cubicBezTo>
                      <a:pt x="58" y="26"/>
                      <a:pt x="58" y="27"/>
                      <a:pt x="58" y="28"/>
                    </a:cubicBezTo>
                    <a:cubicBezTo>
                      <a:pt x="58" y="28"/>
                      <a:pt x="57" y="28"/>
                      <a:pt x="57" y="27"/>
                    </a:cubicBezTo>
                    <a:cubicBezTo>
                      <a:pt x="53" y="25"/>
                      <a:pt x="50" y="24"/>
                      <a:pt x="45" y="23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5" y="25"/>
                      <a:pt x="31" y="26"/>
                      <a:pt x="28" y="29"/>
                    </a:cubicBezTo>
                    <a:cubicBezTo>
                      <a:pt x="23" y="33"/>
                      <a:pt x="21" y="39"/>
                      <a:pt x="20" y="45"/>
                    </a:cubicBezTo>
                    <a:cubicBezTo>
                      <a:pt x="20" y="49"/>
                      <a:pt x="21" y="53"/>
                      <a:pt x="22" y="56"/>
                    </a:cubicBezTo>
                    <a:cubicBezTo>
                      <a:pt x="20" y="56"/>
                      <a:pt x="17" y="56"/>
                      <a:pt x="15" y="57"/>
                    </a:cubicBezTo>
                    <a:cubicBezTo>
                      <a:pt x="7" y="58"/>
                      <a:pt x="1" y="64"/>
                      <a:pt x="0" y="72"/>
                    </a:cubicBezTo>
                    <a:lnTo>
                      <a:pt x="378" y="72"/>
                    </a:lnTo>
                    <a:close/>
                  </a:path>
                </a:pathLst>
              </a:custGeom>
              <a:solidFill>
                <a:srgbClr val="3EB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4" name="Freeform 133"/>
              <p:cNvSpPr>
                <a:spLocks/>
              </p:cNvSpPr>
              <p:nvPr/>
            </p:nvSpPr>
            <p:spPr bwMode="auto">
              <a:xfrm>
                <a:off x="4994721" y="4703809"/>
                <a:ext cx="358775" cy="265112"/>
              </a:xfrm>
              <a:custGeom>
                <a:avLst/>
                <a:gdLst>
                  <a:gd name="T0" fmla="*/ 154 w 188"/>
                  <a:gd name="T1" fmla="*/ 18 h 139"/>
                  <a:gd name="T2" fmla="*/ 136 w 188"/>
                  <a:gd name="T3" fmla="*/ 22 h 139"/>
                  <a:gd name="T4" fmla="*/ 130 w 188"/>
                  <a:gd name="T5" fmla="*/ 10 h 139"/>
                  <a:gd name="T6" fmla="*/ 124 w 188"/>
                  <a:gd name="T7" fmla="*/ 5 h 139"/>
                  <a:gd name="T8" fmla="*/ 108 w 188"/>
                  <a:gd name="T9" fmla="*/ 0 h 139"/>
                  <a:gd name="T10" fmla="*/ 100 w 188"/>
                  <a:gd name="T11" fmla="*/ 0 h 139"/>
                  <a:gd name="T12" fmla="*/ 85 w 188"/>
                  <a:gd name="T13" fmla="*/ 7 h 139"/>
                  <a:gd name="T14" fmla="*/ 84 w 188"/>
                  <a:gd name="T15" fmla="*/ 9 h 139"/>
                  <a:gd name="T16" fmla="*/ 81 w 188"/>
                  <a:gd name="T17" fmla="*/ 7 h 139"/>
                  <a:gd name="T18" fmla="*/ 66 w 188"/>
                  <a:gd name="T19" fmla="*/ 1 h 139"/>
                  <a:gd name="T20" fmla="*/ 58 w 188"/>
                  <a:gd name="T21" fmla="*/ 2 h 139"/>
                  <a:gd name="T22" fmla="*/ 42 w 188"/>
                  <a:gd name="T23" fmla="*/ 9 h 139"/>
                  <a:gd name="T24" fmla="*/ 32 w 188"/>
                  <a:gd name="T25" fmla="*/ 31 h 139"/>
                  <a:gd name="T26" fmla="*/ 34 w 188"/>
                  <a:gd name="T27" fmla="*/ 44 h 139"/>
                  <a:gd name="T28" fmla="*/ 32 w 188"/>
                  <a:gd name="T29" fmla="*/ 43 h 139"/>
                  <a:gd name="T30" fmla="*/ 25 w 188"/>
                  <a:gd name="T31" fmla="*/ 44 h 139"/>
                  <a:gd name="T32" fmla="*/ 11 w 188"/>
                  <a:gd name="T33" fmla="*/ 51 h 139"/>
                  <a:gd name="T34" fmla="*/ 1 w 188"/>
                  <a:gd name="T35" fmla="*/ 70 h 139"/>
                  <a:gd name="T36" fmla="*/ 8 w 188"/>
                  <a:gd name="T37" fmla="*/ 92 h 139"/>
                  <a:gd name="T38" fmla="*/ 14 w 188"/>
                  <a:gd name="T39" fmla="*/ 97 h 139"/>
                  <a:gd name="T40" fmla="*/ 17 w 188"/>
                  <a:gd name="T41" fmla="*/ 98 h 139"/>
                  <a:gd name="T42" fmla="*/ 16 w 188"/>
                  <a:gd name="T43" fmla="*/ 99 h 139"/>
                  <a:gd name="T44" fmla="*/ 15 w 188"/>
                  <a:gd name="T45" fmla="*/ 114 h 139"/>
                  <a:gd name="T46" fmla="*/ 22 w 188"/>
                  <a:gd name="T47" fmla="*/ 128 h 139"/>
                  <a:gd name="T48" fmla="*/ 28 w 188"/>
                  <a:gd name="T49" fmla="*/ 133 h 139"/>
                  <a:gd name="T50" fmla="*/ 42 w 188"/>
                  <a:gd name="T51" fmla="*/ 138 h 139"/>
                  <a:gd name="T52" fmla="*/ 57 w 188"/>
                  <a:gd name="T53" fmla="*/ 135 h 139"/>
                  <a:gd name="T54" fmla="*/ 59 w 188"/>
                  <a:gd name="T55" fmla="*/ 134 h 139"/>
                  <a:gd name="T56" fmla="*/ 72 w 188"/>
                  <a:gd name="T57" fmla="*/ 118 h 139"/>
                  <a:gd name="T58" fmla="*/ 73 w 188"/>
                  <a:gd name="T59" fmla="*/ 117 h 139"/>
                  <a:gd name="T60" fmla="*/ 73 w 188"/>
                  <a:gd name="T61" fmla="*/ 117 h 139"/>
                  <a:gd name="T62" fmla="*/ 74 w 188"/>
                  <a:gd name="T63" fmla="*/ 111 h 139"/>
                  <a:gd name="T64" fmla="*/ 74 w 188"/>
                  <a:gd name="T65" fmla="*/ 110 h 139"/>
                  <a:gd name="T66" fmla="*/ 74 w 188"/>
                  <a:gd name="T67" fmla="*/ 109 h 139"/>
                  <a:gd name="T68" fmla="*/ 51 w 188"/>
                  <a:gd name="T69" fmla="*/ 78 h 139"/>
                  <a:gd name="T70" fmla="*/ 92 w 188"/>
                  <a:gd name="T71" fmla="*/ 110 h 139"/>
                  <a:gd name="T72" fmla="*/ 96 w 188"/>
                  <a:gd name="T73" fmla="*/ 73 h 139"/>
                  <a:gd name="T74" fmla="*/ 100 w 188"/>
                  <a:gd name="T75" fmla="*/ 108 h 139"/>
                  <a:gd name="T76" fmla="*/ 131 w 188"/>
                  <a:gd name="T77" fmla="*/ 80 h 139"/>
                  <a:gd name="T78" fmla="*/ 115 w 188"/>
                  <a:gd name="T79" fmla="*/ 108 h 139"/>
                  <a:gd name="T80" fmla="*/ 118 w 188"/>
                  <a:gd name="T81" fmla="*/ 105 h 139"/>
                  <a:gd name="T82" fmla="*/ 124 w 188"/>
                  <a:gd name="T83" fmla="*/ 113 h 139"/>
                  <a:gd name="T84" fmla="*/ 131 w 188"/>
                  <a:gd name="T85" fmla="*/ 119 h 139"/>
                  <a:gd name="T86" fmla="*/ 147 w 188"/>
                  <a:gd name="T87" fmla="*/ 125 h 139"/>
                  <a:gd name="T88" fmla="*/ 156 w 188"/>
                  <a:gd name="T89" fmla="*/ 124 h 139"/>
                  <a:gd name="T90" fmla="*/ 173 w 188"/>
                  <a:gd name="T91" fmla="*/ 116 h 139"/>
                  <a:gd name="T92" fmla="*/ 184 w 188"/>
                  <a:gd name="T93" fmla="*/ 93 h 139"/>
                  <a:gd name="T94" fmla="*/ 179 w 188"/>
                  <a:gd name="T95" fmla="*/ 73 h 139"/>
                  <a:gd name="T96" fmla="*/ 186 w 188"/>
                  <a:gd name="T97" fmla="*/ 55 h 139"/>
                  <a:gd name="T98" fmla="*/ 154 w 188"/>
                  <a:gd name="T99" fmla="*/ 1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8" h="139">
                    <a:moveTo>
                      <a:pt x="154" y="18"/>
                    </a:moveTo>
                    <a:cubicBezTo>
                      <a:pt x="148" y="18"/>
                      <a:pt x="142" y="20"/>
                      <a:pt x="136" y="22"/>
                    </a:cubicBezTo>
                    <a:cubicBezTo>
                      <a:pt x="135" y="18"/>
                      <a:pt x="133" y="14"/>
                      <a:pt x="130" y="10"/>
                    </a:cubicBezTo>
                    <a:cubicBezTo>
                      <a:pt x="128" y="8"/>
                      <a:pt x="126" y="7"/>
                      <a:pt x="124" y="5"/>
                    </a:cubicBezTo>
                    <a:cubicBezTo>
                      <a:pt x="119" y="2"/>
                      <a:pt x="114" y="0"/>
                      <a:pt x="108" y="0"/>
                    </a:cubicBezTo>
                    <a:cubicBezTo>
                      <a:pt x="106" y="0"/>
                      <a:pt x="103" y="0"/>
                      <a:pt x="100" y="0"/>
                    </a:cubicBezTo>
                    <a:cubicBezTo>
                      <a:pt x="94" y="1"/>
                      <a:pt x="89" y="4"/>
                      <a:pt x="85" y="7"/>
                    </a:cubicBezTo>
                    <a:cubicBezTo>
                      <a:pt x="84" y="8"/>
                      <a:pt x="84" y="8"/>
                      <a:pt x="84" y="9"/>
                    </a:cubicBezTo>
                    <a:cubicBezTo>
                      <a:pt x="83" y="8"/>
                      <a:pt x="82" y="7"/>
                      <a:pt x="81" y="7"/>
                    </a:cubicBezTo>
                    <a:cubicBezTo>
                      <a:pt x="76" y="4"/>
                      <a:pt x="71" y="2"/>
                      <a:pt x="66" y="1"/>
                    </a:cubicBezTo>
                    <a:cubicBezTo>
                      <a:pt x="63" y="1"/>
                      <a:pt x="60" y="2"/>
                      <a:pt x="58" y="2"/>
                    </a:cubicBezTo>
                    <a:cubicBezTo>
                      <a:pt x="52" y="3"/>
                      <a:pt x="47" y="5"/>
                      <a:pt x="42" y="9"/>
                    </a:cubicBezTo>
                    <a:cubicBezTo>
                      <a:pt x="36" y="15"/>
                      <a:pt x="32" y="22"/>
                      <a:pt x="32" y="31"/>
                    </a:cubicBezTo>
                    <a:cubicBezTo>
                      <a:pt x="31" y="35"/>
                      <a:pt x="32" y="39"/>
                      <a:pt x="34" y="44"/>
                    </a:cubicBezTo>
                    <a:cubicBezTo>
                      <a:pt x="33" y="44"/>
                      <a:pt x="33" y="44"/>
                      <a:pt x="32" y="43"/>
                    </a:cubicBezTo>
                    <a:cubicBezTo>
                      <a:pt x="30" y="44"/>
                      <a:pt x="27" y="44"/>
                      <a:pt x="25" y="44"/>
                    </a:cubicBezTo>
                    <a:cubicBezTo>
                      <a:pt x="19" y="45"/>
                      <a:pt x="15" y="47"/>
                      <a:pt x="11" y="51"/>
                    </a:cubicBezTo>
                    <a:cubicBezTo>
                      <a:pt x="5" y="56"/>
                      <a:pt x="1" y="63"/>
                      <a:pt x="1" y="70"/>
                    </a:cubicBezTo>
                    <a:cubicBezTo>
                      <a:pt x="0" y="78"/>
                      <a:pt x="3" y="86"/>
                      <a:pt x="8" y="92"/>
                    </a:cubicBezTo>
                    <a:cubicBezTo>
                      <a:pt x="10" y="94"/>
                      <a:pt x="12" y="95"/>
                      <a:pt x="14" y="97"/>
                    </a:cubicBezTo>
                    <a:cubicBezTo>
                      <a:pt x="15" y="98"/>
                      <a:pt x="16" y="98"/>
                      <a:pt x="17" y="98"/>
                    </a:cubicBezTo>
                    <a:cubicBezTo>
                      <a:pt x="16" y="99"/>
                      <a:pt x="16" y="99"/>
                      <a:pt x="16" y="99"/>
                    </a:cubicBezTo>
                    <a:cubicBezTo>
                      <a:pt x="15" y="104"/>
                      <a:pt x="14" y="109"/>
                      <a:pt x="15" y="114"/>
                    </a:cubicBezTo>
                    <a:cubicBezTo>
                      <a:pt x="16" y="119"/>
                      <a:pt x="19" y="124"/>
                      <a:pt x="22" y="128"/>
                    </a:cubicBezTo>
                    <a:cubicBezTo>
                      <a:pt x="24" y="130"/>
                      <a:pt x="26" y="132"/>
                      <a:pt x="28" y="133"/>
                    </a:cubicBezTo>
                    <a:cubicBezTo>
                      <a:pt x="32" y="136"/>
                      <a:pt x="37" y="138"/>
                      <a:pt x="42" y="138"/>
                    </a:cubicBezTo>
                    <a:cubicBezTo>
                      <a:pt x="46" y="139"/>
                      <a:pt x="53" y="137"/>
                      <a:pt x="57" y="135"/>
                    </a:cubicBezTo>
                    <a:cubicBezTo>
                      <a:pt x="58" y="135"/>
                      <a:pt x="58" y="135"/>
                      <a:pt x="59" y="134"/>
                    </a:cubicBezTo>
                    <a:cubicBezTo>
                      <a:pt x="65" y="131"/>
                      <a:pt x="70" y="125"/>
                      <a:pt x="72" y="118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3" y="115"/>
                      <a:pt x="74" y="113"/>
                      <a:pt x="74" y="111"/>
                    </a:cubicBezTo>
                    <a:cubicBezTo>
                      <a:pt x="74" y="111"/>
                      <a:pt x="74" y="111"/>
                      <a:pt x="74" y="110"/>
                    </a:cubicBezTo>
                    <a:cubicBezTo>
                      <a:pt x="74" y="110"/>
                      <a:pt x="74" y="109"/>
                      <a:pt x="74" y="109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100" y="108"/>
                      <a:pt x="100" y="108"/>
                      <a:pt x="100" y="108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7"/>
                      <a:pt x="117" y="106"/>
                      <a:pt x="118" y="105"/>
                    </a:cubicBezTo>
                    <a:cubicBezTo>
                      <a:pt x="120" y="108"/>
                      <a:pt x="122" y="111"/>
                      <a:pt x="124" y="113"/>
                    </a:cubicBezTo>
                    <a:cubicBezTo>
                      <a:pt x="126" y="115"/>
                      <a:pt x="128" y="117"/>
                      <a:pt x="131" y="119"/>
                    </a:cubicBezTo>
                    <a:cubicBezTo>
                      <a:pt x="136" y="123"/>
                      <a:pt x="141" y="124"/>
                      <a:pt x="147" y="125"/>
                    </a:cubicBezTo>
                    <a:cubicBezTo>
                      <a:pt x="150" y="125"/>
                      <a:pt x="153" y="125"/>
                      <a:pt x="156" y="124"/>
                    </a:cubicBezTo>
                    <a:cubicBezTo>
                      <a:pt x="162" y="123"/>
                      <a:pt x="168" y="121"/>
                      <a:pt x="173" y="116"/>
                    </a:cubicBezTo>
                    <a:cubicBezTo>
                      <a:pt x="179" y="111"/>
                      <a:pt x="183" y="102"/>
                      <a:pt x="184" y="93"/>
                    </a:cubicBezTo>
                    <a:cubicBezTo>
                      <a:pt x="185" y="86"/>
                      <a:pt x="183" y="79"/>
                      <a:pt x="179" y="73"/>
                    </a:cubicBezTo>
                    <a:cubicBezTo>
                      <a:pt x="183" y="68"/>
                      <a:pt x="186" y="62"/>
                      <a:pt x="186" y="55"/>
                    </a:cubicBezTo>
                    <a:cubicBezTo>
                      <a:pt x="188" y="38"/>
                      <a:pt x="173" y="18"/>
                      <a:pt x="154" y="18"/>
                    </a:cubicBezTo>
                    <a:close/>
                  </a:path>
                </a:pathLst>
              </a:custGeom>
              <a:solidFill>
                <a:srgbClr val="524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5" name="Freeform 134"/>
              <p:cNvSpPr>
                <a:spLocks/>
              </p:cNvSpPr>
              <p:nvPr/>
            </p:nvSpPr>
            <p:spPr bwMode="auto">
              <a:xfrm>
                <a:off x="5093146" y="4843509"/>
                <a:ext cx="149225" cy="346075"/>
              </a:xfrm>
              <a:custGeom>
                <a:avLst/>
                <a:gdLst>
                  <a:gd name="T0" fmla="*/ 58 w 94"/>
                  <a:gd name="T1" fmla="*/ 42 h 218"/>
                  <a:gd name="T2" fmla="*/ 54 w 94"/>
                  <a:gd name="T3" fmla="*/ 0 h 218"/>
                  <a:gd name="T4" fmla="*/ 49 w 94"/>
                  <a:gd name="T5" fmla="*/ 44 h 218"/>
                  <a:gd name="T6" fmla="*/ 0 w 94"/>
                  <a:gd name="T7" fmla="*/ 6 h 218"/>
                  <a:gd name="T8" fmla="*/ 28 w 94"/>
                  <a:gd name="T9" fmla="*/ 43 h 218"/>
                  <a:gd name="T10" fmla="*/ 48 w 94"/>
                  <a:gd name="T11" fmla="*/ 67 h 218"/>
                  <a:gd name="T12" fmla="*/ 48 w 94"/>
                  <a:gd name="T13" fmla="*/ 218 h 218"/>
                  <a:gd name="T14" fmla="*/ 57 w 94"/>
                  <a:gd name="T15" fmla="*/ 218 h 218"/>
                  <a:gd name="T16" fmla="*/ 57 w 94"/>
                  <a:gd name="T17" fmla="*/ 67 h 218"/>
                  <a:gd name="T18" fmla="*/ 74 w 94"/>
                  <a:gd name="T19" fmla="*/ 42 h 218"/>
                  <a:gd name="T20" fmla="*/ 94 w 94"/>
                  <a:gd name="T21" fmla="*/ 8 h 218"/>
                  <a:gd name="T22" fmla="*/ 58 w 94"/>
                  <a:gd name="T23" fmla="*/ 4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218">
                    <a:moveTo>
                      <a:pt x="58" y="42"/>
                    </a:moveTo>
                    <a:lnTo>
                      <a:pt x="54" y="0"/>
                    </a:lnTo>
                    <a:lnTo>
                      <a:pt x="49" y="44"/>
                    </a:lnTo>
                    <a:lnTo>
                      <a:pt x="0" y="6"/>
                    </a:lnTo>
                    <a:lnTo>
                      <a:pt x="28" y="43"/>
                    </a:lnTo>
                    <a:lnTo>
                      <a:pt x="48" y="67"/>
                    </a:lnTo>
                    <a:lnTo>
                      <a:pt x="48" y="218"/>
                    </a:lnTo>
                    <a:lnTo>
                      <a:pt x="57" y="218"/>
                    </a:lnTo>
                    <a:lnTo>
                      <a:pt x="57" y="67"/>
                    </a:lnTo>
                    <a:lnTo>
                      <a:pt x="74" y="42"/>
                    </a:lnTo>
                    <a:lnTo>
                      <a:pt x="94" y="8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B07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6" name="Freeform 135"/>
              <p:cNvSpPr>
                <a:spLocks noEditPoints="1"/>
              </p:cNvSpPr>
              <p:nvPr/>
            </p:nvSpPr>
            <p:spPr bwMode="auto">
              <a:xfrm>
                <a:off x="5267771" y="4945109"/>
                <a:ext cx="250825" cy="260350"/>
              </a:xfrm>
              <a:custGeom>
                <a:avLst/>
                <a:gdLst>
                  <a:gd name="T0" fmla="*/ 158 w 158"/>
                  <a:gd name="T1" fmla="*/ 87 h 164"/>
                  <a:gd name="T2" fmla="*/ 144 w 158"/>
                  <a:gd name="T3" fmla="*/ 20 h 164"/>
                  <a:gd name="T4" fmla="*/ 115 w 158"/>
                  <a:gd name="T5" fmla="*/ 20 h 164"/>
                  <a:gd name="T6" fmla="*/ 115 w 158"/>
                  <a:gd name="T7" fmla="*/ 0 h 164"/>
                  <a:gd name="T8" fmla="*/ 91 w 158"/>
                  <a:gd name="T9" fmla="*/ 0 h 164"/>
                  <a:gd name="T10" fmla="*/ 91 w 158"/>
                  <a:gd name="T11" fmla="*/ 20 h 164"/>
                  <a:gd name="T12" fmla="*/ 79 w 158"/>
                  <a:gd name="T13" fmla="*/ 20 h 164"/>
                  <a:gd name="T14" fmla="*/ 13 w 158"/>
                  <a:gd name="T15" fmla="*/ 20 h 164"/>
                  <a:gd name="T16" fmla="*/ 0 w 158"/>
                  <a:gd name="T17" fmla="*/ 87 h 164"/>
                  <a:gd name="T18" fmla="*/ 24 w 158"/>
                  <a:gd name="T19" fmla="*/ 87 h 164"/>
                  <a:gd name="T20" fmla="*/ 24 w 158"/>
                  <a:gd name="T21" fmla="*/ 164 h 164"/>
                  <a:gd name="T22" fmla="*/ 134 w 158"/>
                  <a:gd name="T23" fmla="*/ 164 h 164"/>
                  <a:gd name="T24" fmla="*/ 134 w 158"/>
                  <a:gd name="T25" fmla="*/ 87 h 164"/>
                  <a:gd name="T26" fmla="*/ 158 w 158"/>
                  <a:gd name="T27" fmla="*/ 87 h 164"/>
                  <a:gd name="T28" fmla="*/ 62 w 158"/>
                  <a:gd name="T29" fmla="*/ 130 h 164"/>
                  <a:gd name="T30" fmla="*/ 43 w 158"/>
                  <a:gd name="T31" fmla="*/ 130 h 164"/>
                  <a:gd name="T32" fmla="*/ 43 w 158"/>
                  <a:gd name="T33" fmla="*/ 101 h 164"/>
                  <a:gd name="T34" fmla="*/ 62 w 158"/>
                  <a:gd name="T35" fmla="*/ 101 h 164"/>
                  <a:gd name="T36" fmla="*/ 62 w 158"/>
                  <a:gd name="T37" fmla="*/ 130 h 164"/>
                  <a:gd name="T38" fmla="*/ 110 w 158"/>
                  <a:gd name="T39" fmla="*/ 130 h 164"/>
                  <a:gd name="T40" fmla="*/ 91 w 158"/>
                  <a:gd name="T41" fmla="*/ 130 h 164"/>
                  <a:gd name="T42" fmla="*/ 91 w 158"/>
                  <a:gd name="T43" fmla="*/ 101 h 164"/>
                  <a:gd name="T44" fmla="*/ 110 w 158"/>
                  <a:gd name="T45" fmla="*/ 101 h 164"/>
                  <a:gd name="T46" fmla="*/ 110 w 158"/>
                  <a:gd name="T47" fmla="*/ 13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8" h="164">
                    <a:moveTo>
                      <a:pt x="158" y="87"/>
                    </a:moveTo>
                    <a:lnTo>
                      <a:pt x="144" y="20"/>
                    </a:lnTo>
                    <a:lnTo>
                      <a:pt x="115" y="20"/>
                    </a:lnTo>
                    <a:lnTo>
                      <a:pt x="115" y="0"/>
                    </a:lnTo>
                    <a:lnTo>
                      <a:pt x="91" y="0"/>
                    </a:lnTo>
                    <a:lnTo>
                      <a:pt x="91" y="20"/>
                    </a:lnTo>
                    <a:lnTo>
                      <a:pt x="79" y="20"/>
                    </a:lnTo>
                    <a:lnTo>
                      <a:pt x="13" y="20"/>
                    </a:lnTo>
                    <a:lnTo>
                      <a:pt x="0" y="87"/>
                    </a:lnTo>
                    <a:lnTo>
                      <a:pt x="24" y="87"/>
                    </a:lnTo>
                    <a:lnTo>
                      <a:pt x="24" y="164"/>
                    </a:lnTo>
                    <a:lnTo>
                      <a:pt x="134" y="164"/>
                    </a:lnTo>
                    <a:lnTo>
                      <a:pt x="134" y="87"/>
                    </a:lnTo>
                    <a:lnTo>
                      <a:pt x="158" y="87"/>
                    </a:lnTo>
                    <a:close/>
                    <a:moveTo>
                      <a:pt x="62" y="130"/>
                    </a:moveTo>
                    <a:lnTo>
                      <a:pt x="43" y="130"/>
                    </a:lnTo>
                    <a:lnTo>
                      <a:pt x="43" y="101"/>
                    </a:lnTo>
                    <a:lnTo>
                      <a:pt x="62" y="101"/>
                    </a:lnTo>
                    <a:lnTo>
                      <a:pt x="62" y="130"/>
                    </a:lnTo>
                    <a:close/>
                    <a:moveTo>
                      <a:pt x="110" y="130"/>
                    </a:moveTo>
                    <a:lnTo>
                      <a:pt x="91" y="130"/>
                    </a:lnTo>
                    <a:lnTo>
                      <a:pt x="91" y="101"/>
                    </a:lnTo>
                    <a:lnTo>
                      <a:pt x="110" y="101"/>
                    </a:lnTo>
                    <a:lnTo>
                      <a:pt x="110" y="130"/>
                    </a:lnTo>
                    <a:close/>
                  </a:path>
                </a:pathLst>
              </a:custGeom>
              <a:solidFill>
                <a:srgbClr val="F5B3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7" name="Rectangle 136"/>
              <p:cNvSpPr>
                <a:spLocks noChangeArrowheads="1"/>
              </p:cNvSpPr>
              <p:nvPr/>
            </p:nvSpPr>
            <p:spPr bwMode="auto">
              <a:xfrm>
                <a:off x="5336033" y="5105447"/>
                <a:ext cx="30162" cy="46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8" name="Rectangle 137"/>
              <p:cNvSpPr>
                <a:spLocks noChangeArrowheads="1"/>
              </p:cNvSpPr>
              <p:nvPr/>
            </p:nvSpPr>
            <p:spPr bwMode="auto">
              <a:xfrm>
                <a:off x="5412233" y="5105447"/>
                <a:ext cx="30162" cy="46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9" name="Freeform 138"/>
              <p:cNvSpPr>
                <a:spLocks noEditPoints="1"/>
              </p:cNvSpPr>
              <p:nvPr/>
            </p:nvSpPr>
            <p:spPr bwMode="auto">
              <a:xfrm>
                <a:off x="4466083" y="3970384"/>
                <a:ext cx="304800" cy="1235075"/>
              </a:xfrm>
              <a:custGeom>
                <a:avLst/>
                <a:gdLst>
                  <a:gd name="T0" fmla="*/ 0 w 192"/>
                  <a:gd name="T1" fmla="*/ 53 h 778"/>
                  <a:gd name="T2" fmla="*/ 48 w 192"/>
                  <a:gd name="T3" fmla="*/ 144 h 778"/>
                  <a:gd name="T4" fmla="*/ 0 w 192"/>
                  <a:gd name="T5" fmla="*/ 154 h 778"/>
                  <a:gd name="T6" fmla="*/ 48 w 192"/>
                  <a:gd name="T7" fmla="*/ 245 h 778"/>
                  <a:gd name="T8" fmla="*/ 0 w 192"/>
                  <a:gd name="T9" fmla="*/ 254 h 778"/>
                  <a:gd name="T10" fmla="*/ 48 w 192"/>
                  <a:gd name="T11" fmla="*/ 341 h 778"/>
                  <a:gd name="T12" fmla="*/ 0 w 192"/>
                  <a:gd name="T13" fmla="*/ 355 h 778"/>
                  <a:gd name="T14" fmla="*/ 48 w 192"/>
                  <a:gd name="T15" fmla="*/ 442 h 778"/>
                  <a:gd name="T16" fmla="*/ 0 w 192"/>
                  <a:gd name="T17" fmla="*/ 461 h 778"/>
                  <a:gd name="T18" fmla="*/ 48 w 192"/>
                  <a:gd name="T19" fmla="*/ 547 h 778"/>
                  <a:gd name="T20" fmla="*/ 0 w 192"/>
                  <a:gd name="T21" fmla="*/ 557 h 778"/>
                  <a:gd name="T22" fmla="*/ 48 w 192"/>
                  <a:gd name="T23" fmla="*/ 648 h 778"/>
                  <a:gd name="T24" fmla="*/ 0 w 192"/>
                  <a:gd name="T25" fmla="*/ 778 h 778"/>
                  <a:gd name="T26" fmla="*/ 192 w 192"/>
                  <a:gd name="T27" fmla="*/ 648 h 778"/>
                  <a:gd name="T28" fmla="*/ 144 w 192"/>
                  <a:gd name="T29" fmla="*/ 557 h 778"/>
                  <a:gd name="T30" fmla="*/ 192 w 192"/>
                  <a:gd name="T31" fmla="*/ 547 h 778"/>
                  <a:gd name="T32" fmla="*/ 144 w 192"/>
                  <a:gd name="T33" fmla="*/ 461 h 778"/>
                  <a:gd name="T34" fmla="*/ 192 w 192"/>
                  <a:gd name="T35" fmla="*/ 442 h 778"/>
                  <a:gd name="T36" fmla="*/ 144 w 192"/>
                  <a:gd name="T37" fmla="*/ 355 h 778"/>
                  <a:gd name="T38" fmla="*/ 192 w 192"/>
                  <a:gd name="T39" fmla="*/ 341 h 778"/>
                  <a:gd name="T40" fmla="*/ 144 w 192"/>
                  <a:gd name="T41" fmla="*/ 254 h 778"/>
                  <a:gd name="T42" fmla="*/ 192 w 192"/>
                  <a:gd name="T43" fmla="*/ 245 h 778"/>
                  <a:gd name="T44" fmla="*/ 144 w 192"/>
                  <a:gd name="T45" fmla="*/ 154 h 778"/>
                  <a:gd name="T46" fmla="*/ 192 w 192"/>
                  <a:gd name="T47" fmla="*/ 144 h 778"/>
                  <a:gd name="T48" fmla="*/ 144 w 192"/>
                  <a:gd name="T49" fmla="*/ 53 h 778"/>
                  <a:gd name="T50" fmla="*/ 192 w 192"/>
                  <a:gd name="T51" fmla="*/ 0 h 778"/>
                  <a:gd name="T52" fmla="*/ 120 w 192"/>
                  <a:gd name="T53" fmla="*/ 648 h 778"/>
                  <a:gd name="T54" fmla="*/ 72 w 192"/>
                  <a:gd name="T55" fmla="*/ 557 h 778"/>
                  <a:gd name="T56" fmla="*/ 120 w 192"/>
                  <a:gd name="T57" fmla="*/ 648 h 778"/>
                  <a:gd name="T58" fmla="*/ 72 w 192"/>
                  <a:gd name="T59" fmla="*/ 547 h 778"/>
                  <a:gd name="T60" fmla="*/ 120 w 192"/>
                  <a:gd name="T61" fmla="*/ 461 h 778"/>
                  <a:gd name="T62" fmla="*/ 120 w 192"/>
                  <a:gd name="T63" fmla="*/ 442 h 778"/>
                  <a:gd name="T64" fmla="*/ 72 w 192"/>
                  <a:gd name="T65" fmla="*/ 355 h 778"/>
                  <a:gd name="T66" fmla="*/ 120 w 192"/>
                  <a:gd name="T67" fmla="*/ 442 h 778"/>
                  <a:gd name="T68" fmla="*/ 72 w 192"/>
                  <a:gd name="T69" fmla="*/ 341 h 778"/>
                  <a:gd name="T70" fmla="*/ 120 w 192"/>
                  <a:gd name="T71" fmla="*/ 254 h 778"/>
                  <a:gd name="T72" fmla="*/ 120 w 192"/>
                  <a:gd name="T73" fmla="*/ 245 h 778"/>
                  <a:gd name="T74" fmla="*/ 72 w 192"/>
                  <a:gd name="T75" fmla="*/ 154 h 778"/>
                  <a:gd name="T76" fmla="*/ 120 w 192"/>
                  <a:gd name="T77" fmla="*/ 245 h 778"/>
                  <a:gd name="T78" fmla="*/ 72 w 192"/>
                  <a:gd name="T79" fmla="*/ 144 h 778"/>
                  <a:gd name="T80" fmla="*/ 120 w 192"/>
                  <a:gd name="T81" fmla="*/ 53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78">
                    <a:moveTo>
                      <a:pt x="0" y="0"/>
                    </a:moveTo>
                    <a:lnTo>
                      <a:pt x="0" y="53"/>
                    </a:lnTo>
                    <a:lnTo>
                      <a:pt x="48" y="53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154"/>
                    </a:lnTo>
                    <a:lnTo>
                      <a:pt x="48" y="154"/>
                    </a:lnTo>
                    <a:lnTo>
                      <a:pt x="48" y="245"/>
                    </a:lnTo>
                    <a:lnTo>
                      <a:pt x="0" y="245"/>
                    </a:lnTo>
                    <a:lnTo>
                      <a:pt x="0" y="254"/>
                    </a:lnTo>
                    <a:lnTo>
                      <a:pt x="48" y="254"/>
                    </a:lnTo>
                    <a:lnTo>
                      <a:pt x="48" y="341"/>
                    </a:lnTo>
                    <a:lnTo>
                      <a:pt x="0" y="341"/>
                    </a:lnTo>
                    <a:lnTo>
                      <a:pt x="0" y="355"/>
                    </a:lnTo>
                    <a:lnTo>
                      <a:pt x="48" y="355"/>
                    </a:lnTo>
                    <a:lnTo>
                      <a:pt x="48" y="442"/>
                    </a:lnTo>
                    <a:lnTo>
                      <a:pt x="0" y="442"/>
                    </a:lnTo>
                    <a:lnTo>
                      <a:pt x="0" y="461"/>
                    </a:lnTo>
                    <a:lnTo>
                      <a:pt x="48" y="461"/>
                    </a:lnTo>
                    <a:lnTo>
                      <a:pt x="48" y="547"/>
                    </a:lnTo>
                    <a:lnTo>
                      <a:pt x="0" y="547"/>
                    </a:lnTo>
                    <a:lnTo>
                      <a:pt x="0" y="557"/>
                    </a:lnTo>
                    <a:lnTo>
                      <a:pt x="48" y="557"/>
                    </a:lnTo>
                    <a:lnTo>
                      <a:pt x="48" y="648"/>
                    </a:lnTo>
                    <a:lnTo>
                      <a:pt x="0" y="648"/>
                    </a:lnTo>
                    <a:lnTo>
                      <a:pt x="0" y="778"/>
                    </a:lnTo>
                    <a:lnTo>
                      <a:pt x="192" y="778"/>
                    </a:lnTo>
                    <a:lnTo>
                      <a:pt x="192" y="648"/>
                    </a:lnTo>
                    <a:lnTo>
                      <a:pt x="144" y="648"/>
                    </a:lnTo>
                    <a:lnTo>
                      <a:pt x="144" y="557"/>
                    </a:lnTo>
                    <a:lnTo>
                      <a:pt x="192" y="557"/>
                    </a:lnTo>
                    <a:lnTo>
                      <a:pt x="192" y="547"/>
                    </a:lnTo>
                    <a:lnTo>
                      <a:pt x="144" y="547"/>
                    </a:lnTo>
                    <a:lnTo>
                      <a:pt x="144" y="461"/>
                    </a:lnTo>
                    <a:lnTo>
                      <a:pt x="192" y="461"/>
                    </a:lnTo>
                    <a:lnTo>
                      <a:pt x="192" y="442"/>
                    </a:lnTo>
                    <a:lnTo>
                      <a:pt x="144" y="442"/>
                    </a:lnTo>
                    <a:lnTo>
                      <a:pt x="144" y="355"/>
                    </a:lnTo>
                    <a:lnTo>
                      <a:pt x="192" y="355"/>
                    </a:lnTo>
                    <a:lnTo>
                      <a:pt x="192" y="341"/>
                    </a:lnTo>
                    <a:lnTo>
                      <a:pt x="144" y="341"/>
                    </a:lnTo>
                    <a:lnTo>
                      <a:pt x="144" y="254"/>
                    </a:lnTo>
                    <a:lnTo>
                      <a:pt x="192" y="254"/>
                    </a:lnTo>
                    <a:lnTo>
                      <a:pt x="192" y="245"/>
                    </a:lnTo>
                    <a:lnTo>
                      <a:pt x="144" y="245"/>
                    </a:lnTo>
                    <a:lnTo>
                      <a:pt x="144" y="154"/>
                    </a:lnTo>
                    <a:lnTo>
                      <a:pt x="192" y="154"/>
                    </a:lnTo>
                    <a:lnTo>
                      <a:pt x="192" y="144"/>
                    </a:lnTo>
                    <a:lnTo>
                      <a:pt x="144" y="144"/>
                    </a:lnTo>
                    <a:lnTo>
                      <a:pt x="144" y="53"/>
                    </a:lnTo>
                    <a:lnTo>
                      <a:pt x="192" y="53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  <a:moveTo>
                      <a:pt x="120" y="648"/>
                    </a:moveTo>
                    <a:lnTo>
                      <a:pt x="72" y="648"/>
                    </a:lnTo>
                    <a:lnTo>
                      <a:pt x="72" y="557"/>
                    </a:lnTo>
                    <a:lnTo>
                      <a:pt x="120" y="557"/>
                    </a:lnTo>
                    <a:lnTo>
                      <a:pt x="120" y="648"/>
                    </a:lnTo>
                    <a:close/>
                    <a:moveTo>
                      <a:pt x="120" y="547"/>
                    </a:moveTo>
                    <a:lnTo>
                      <a:pt x="72" y="547"/>
                    </a:lnTo>
                    <a:lnTo>
                      <a:pt x="72" y="461"/>
                    </a:lnTo>
                    <a:lnTo>
                      <a:pt x="120" y="461"/>
                    </a:lnTo>
                    <a:lnTo>
                      <a:pt x="120" y="547"/>
                    </a:lnTo>
                    <a:close/>
                    <a:moveTo>
                      <a:pt x="120" y="442"/>
                    </a:moveTo>
                    <a:lnTo>
                      <a:pt x="72" y="442"/>
                    </a:lnTo>
                    <a:lnTo>
                      <a:pt x="72" y="355"/>
                    </a:lnTo>
                    <a:lnTo>
                      <a:pt x="120" y="355"/>
                    </a:lnTo>
                    <a:lnTo>
                      <a:pt x="120" y="442"/>
                    </a:lnTo>
                    <a:close/>
                    <a:moveTo>
                      <a:pt x="120" y="341"/>
                    </a:moveTo>
                    <a:lnTo>
                      <a:pt x="72" y="341"/>
                    </a:lnTo>
                    <a:lnTo>
                      <a:pt x="72" y="254"/>
                    </a:lnTo>
                    <a:lnTo>
                      <a:pt x="120" y="254"/>
                    </a:lnTo>
                    <a:lnTo>
                      <a:pt x="120" y="341"/>
                    </a:lnTo>
                    <a:close/>
                    <a:moveTo>
                      <a:pt x="120" y="245"/>
                    </a:moveTo>
                    <a:lnTo>
                      <a:pt x="72" y="245"/>
                    </a:lnTo>
                    <a:lnTo>
                      <a:pt x="72" y="154"/>
                    </a:lnTo>
                    <a:lnTo>
                      <a:pt x="120" y="154"/>
                    </a:lnTo>
                    <a:lnTo>
                      <a:pt x="120" y="245"/>
                    </a:lnTo>
                    <a:close/>
                    <a:moveTo>
                      <a:pt x="120" y="144"/>
                    </a:moveTo>
                    <a:lnTo>
                      <a:pt x="72" y="144"/>
                    </a:lnTo>
                    <a:lnTo>
                      <a:pt x="72" y="53"/>
                    </a:lnTo>
                    <a:lnTo>
                      <a:pt x="120" y="53"/>
                    </a:lnTo>
                    <a:lnTo>
                      <a:pt x="120" y="144"/>
                    </a:lnTo>
                    <a:close/>
                  </a:path>
                </a:pathLst>
              </a:cu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0" name="Freeform 139"/>
              <p:cNvSpPr>
                <a:spLocks noEditPoints="1"/>
              </p:cNvSpPr>
              <p:nvPr/>
            </p:nvSpPr>
            <p:spPr bwMode="auto">
              <a:xfrm>
                <a:off x="4466083" y="3970384"/>
                <a:ext cx="304800" cy="1235075"/>
              </a:xfrm>
              <a:custGeom>
                <a:avLst/>
                <a:gdLst>
                  <a:gd name="T0" fmla="*/ 0 w 192"/>
                  <a:gd name="T1" fmla="*/ 53 h 778"/>
                  <a:gd name="T2" fmla="*/ 48 w 192"/>
                  <a:gd name="T3" fmla="*/ 144 h 778"/>
                  <a:gd name="T4" fmla="*/ 0 w 192"/>
                  <a:gd name="T5" fmla="*/ 154 h 778"/>
                  <a:gd name="T6" fmla="*/ 48 w 192"/>
                  <a:gd name="T7" fmla="*/ 245 h 778"/>
                  <a:gd name="T8" fmla="*/ 0 w 192"/>
                  <a:gd name="T9" fmla="*/ 254 h 778"/>
                  <a:gd name="T10" fmla="*/ 48 w 192"/>
                  <a:gd name="T11" fmla="*/ 341 h 778"/>
                  <a:gd name="T12" fmla="*/ 0 w 192"/>
                  <a:gd name="T13" fmla="*/ 355 h 778"/>
                  <a:gd name="T14" fmla="*/ 48 w 192"/>
                  <a:gd name="T15" fmla="*/ 442 h 778"/>
                  <a:gd name="T16" fmla="*/ 0 w 192"/>
                  <a:gd name="T17" fmla="*/ 461 h 778"/>
                  <a:gd name="T18" fmla="*/ 48 w 192"/>
                  <a:gd name="T19" fmla="*/ 547 h 778"/>
                  <a:gd name="T20" fmla="*/ 0 w 192"/>
                  <a:gd name="T21" fmla="*/ 557 h 778"/>
                  <a:gd name="T22" fmla="*/ 48 w 192"/>
                  <a:gd name="T23" fmla="*/ 648 h 778"/>
                  <a:gd name="T24" fmla="*/ 0 w 192"/>
                  <a:gd name="T25" fmla="*/ 778 h 778"/>
                  <a:gd name="T26" fmla="*/ 192 w 192"/>
                  <a:gd name="T27" fmla="*/ 648 h 778"/>
                  <a:gd name="T28" fmla="*/ 144 w 192"/>
                  <a:gd name="T29" fmla="*/ 557 h 778"/>
                  <a:gd name="T30" fmla="*/ 192 w 192"/>
                  <a:gd name="T31" fmla="*/ 547 h 778"/>
                  <a:gd name="T32" fmla="*/ 144 w 192"/>
                  <a:gd name="T33" fmla="*/ 461 h 778"/>
                  <a:gd name="T34" fmla="*/ 192 w 192"/>
                  <a:gd name="T35" fmla="*/ 442 h 778"/>
                  <a:gd name="T36" fmla="*/ 144 w 192"/>
                  <a:gd name="T37" fmla="*/ 355 h 778"/>
                  <a:gd name="T38" fmla="*/ 192 w 192"/>
                  <a:gd name="T39" fmla="*/ 341 h 778"/>
                  <a:gd name="T40" fmla="*/ 144 w 192"/>
                  <a:gd name="T41" fmla="*/ 254 h 778"/>
                  <a:gd name="T42" fmla="*/ 192 w 192"/>
                  <a:gd name="T43" fmla="*/ 245 h 778"/>
                  <a:gd name="T44" fmla="*/ 144 w 192"/>
                  <a:gd name="T45" fmla="*/ 154 h 778"/>
                  <a:gd name="T46" fmla="*/ 192 w 192"/>
                  <a:gd name="T47" fmla="*/ 144 h 778"/>
                  <a:gd name="T48" fmla="*/ 144 w 192"/>
                  <a:gd name="T49" fmla="*/ 53 h 778"/>
                  <a:gd name="T50" fmla="*/ 192 w 192"/>
                  <a:gd name="T51" fmla="*/ 0 h 778"/>
                  <a:gd name="T52" fmla="*/ 120 w 192"/>
                  <a:gd name="T53" fmla="*/ 648 h 778"/>
                  <a:gd name="T54" fmla="*/ 72 w 192"/>
                  <a:gd name="T55" fmla="*/ 557 h 778"/>
                  <a:gd name="T56" fmla="*/ 120 w 192"/>
                  <a:gd name="T57" fmla="*/ 648 h 778"/>
                  <a:gd name="T58" fmla="*/ 72 w 192"/>
                  <a:gd name="T59" fmla="*/ 547 h 778"/>
                  <a:gd name="T60" fmla="*/ 120 w 192"/>
                  <a:gd name="T61" fmla="*/ 461 h 778"/>
                  <a:gd name="T62" fmla="*/ 120 w 192"/>
                  <a:gd name="T63" fmla="*/ 442 h 778"/>
                  <a:gd name="T64" fmla="*/ 72 w 192"/>
                  <a:gd name="T65" fmla="*/ 355 h 778"/>
                  <a:gd name="T66" fmla="*/ 120 w 192"/>
                  <a:gd name="T67" fmla="*/ 442 h 778"/>
                  <a:gd name="T68" fmla="*/ 72 w 192"/>
                  <a:gd name="T69" fmla="*/ 341 h 778"/>
                  <a:gd name="T70" fmla="*/ 120 w 192"/>
                  <a:gd name="T71" fmla="*/ 254 h 778"/>
                  <a:gd name="T72" fmla="*/ 120 w 192"/>
                  <a:gd name="T73" fmla="*/ 245 h 778"/>
                  <a:gd name="T74" fmla="*/ 72 w 192"/>
                  <a:gd name="T75" fmla="*/ 154 h 778"/>
                  <a:gd name="T76" fmla="*/ 120 w 192"/>
                  <a:gd name="T77" fmla="*/ 245 h 778"/>
                  <a:gd name="T78" fmla="*/ 72 w 192"/>
                  <a:gd name="T79" fmla="*/ 144 h 778"/>
                  <a:gd name="T80" fmla="*/ 120 w 192"/>
                  <a:gd name="T81" fmla="*/ 53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78">
                    <a:moveTo>
                      <a:pt x="0" y="0"/>
                    </a:moveTo>
                    <a:lnTo>
                      <a:pt x="0" y="53"/>
                    </a:lnTo>
                    <a:lnTo>
                      <a:pt x="48" y="53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154"/>
                    </a:lnTo>
                    <a:lnTo>
                      <a:pt x="48" y="154"/>
                    </a:lnTo>
                    <a:lnTo>
                      <a:pt x="48" y="245"/>
                    </a:lnTo>
                    <a:lnTo>
                      <a:pt x="0" y="245"/>
                    </a:lnTo>
                    <a:lnTo>
                      <a:pt x="0" y="254"/>
                    </a:lnTo>
                    <a:lnTo>
                      <a:pt x="48" y="254"/>
                    </a:lnTo>
                    <a:lnTo>
                      <a:pt x="48" y="341"/>
                    </a:lnTo>
                    <a:lnTo>
                      <a:pt x="0" y="341"/>
                    </a:lnTo>
                    <a:lnTo>
                      <a:pt x="0" y="355"/>
                    </a:lnTo>
                    <a:lnTo>
                      <a:pt x="48" y="355"/>
                    </a:lnTo>
                    <a:lnTo>
                      <a:pt x="48" y="442"/>
                    </a:lnTo>
                    <a:lnTo>
                      <a:pt x="0" y="442"/>
                    </a:lnTo>
                    <a:lnTo>
                      <a:pt x="0" y="461"/>
                    </a:lnTo>
                    <a:lnTo>
                      <a:pt x="48" y="461"/>
                    </a:lnTo>
                    <a:lnTo>
                      <a:pt x="48" y="547"/>
                    </a:lnTo>
                    <a:lnTo>
                      <a:pt x="0" y="547"/>
                    </a:lnTo>
                    <a:lnTo>
                      <a:pt x="0" y="557"/>
                    </a:lnTo>
                    <a:lnTo>
                      <a:pt x="48" y="557"/>
                    </a:lnTo>
                    <a:lnTo>
                      <a:pt x="48" y="648"/>
                    </a:lnTo>
                    <a:lnTo>
                      <a:pt x="0" y="648"/>
                    </a:lnTo>
                    <a:lnTo>
                      <a:pt x="0" y="778"/>
                    </a:lnTo>
                    <a:lnTo>
                      <a:pt x="192" y="778"/>
                    </a:lnTo>
                    <a:lnTo>
                      <a:pt x="192" y="648"/>
                    </a:lnTo>
                    <a:lnTo>
                      <a:pt x="144" y="648"/>
                    </a:lnTo>
                    <a:lnTo>
                      <a:pt x="144" y="557"/>
                    </a:lnTo>
                    <a:lnTo>
                      <a:pt x="192" y="557"/>
                    </a:lnTo>
                    <a:lnTo>
                      <a:pt x="192" y="547"/>
                    </a:lnTo>
                    <a:lnTo>
                      <a:pt x="144" y="547"/>
                    </a:lnTo>
                    <a:lnTo>
                      <a:pt x="144" y="461"/>
                    </a:lnTo>
                    <a:lnTo>
                      <a:pt x="192" y="461"/>
                    </a:lnTo>
                    <a:lnTo>
                      <a:pt x="192" y="442"/>
                    </a:lnTo>
                    <a:lnTo>
                      <a:pt x="144" y="442"/>
                    </a:lnTo>
                    <a:lnTo>
                      <a:pt x="144" y="355"/>
                    </a:lnTo>
                    <a:lnTo>
                      <a:pt x="192" y="355"/>
                    </a:lnTo>
                    <a:lnTo>
                      <a:pt x="192" y="341"/>
                    </a:lnTo>
                    <a:lnTo>
                      <a:pt x="144" y="341"/>
                    </a:lnTo>
                    <a:lnTo>
                      <a:pt x="144" y="254"/>
                    </a:lnTo>
                    <a:lnTo>
                      <a:pt x="192" y="254"/>
                    </a:lnTo>
                    <a:lnTo>
                      <a:pt x="192" y="245"/>
                    </a:lnTo>
                    <a:lnTo>
                      <a:pt x="144" y="245"/>
                    </a:lnTo>
                    <a:lnTo>
                      <a:pt x="144" y="154"/>
                    </a:lnTo>
                    <a:lnTo>
                      <a:pt x="192" y="154"/>
                    </a:lnTo>
                    <a:lnTo>
                      <a:pt x="192" y="144"/>
                    </a:lnTo>
                    <a:lnTo>
                      <a:pt x="144" y="144"/>
                    </a:lnTo>
                    <a:lnTo>
                      <a:pt x="144" y="53"/>
                    </a:lnTo>
                    <a:lnTo>
                      <a:pt x="192" y="53"/>
                    </a:lnTo>
                    <a:lnTo>
                      <a:pt x="192" y="0"/>
                    </a:lnTo>
                    <a:lnTo>
                      <a:pt x="0" y="0"/>
                    </a:lnTo>
                    <a:moveTo>
                      <a:pt x="120" y="648"/>
                    </a:moveTo>
                    <a:lnTo>
                      <a:pt x="72" y="648"/>
                    </a:lnTo>
                    <a:lnTo>
                      <a:pt x="72" y="557"/>
                    </a:lnTo>
                    <a:lnTo>
                      <a:pt x="120" y="557"/>
                    </a:lnTo>
                    <a:lnTo>
                      <a:pt x="120" y="648"/>
                    </a:lnTo>
                    <a:moveTo>
                      <a:pt x="120" y="547"/>
                    </a:moveTo>
                    <a:lnTo>
                      <a:pt x="72" y="547"/>
                    </a:lnTo>
                    <a:lnTo>
                      <a:pt x="72" y="461"/>
                    </a:lnTo>
                    <a:lnTo>
                      <a:pt x="120" y="461"/>
                    </a:lnTo>
                    <a:lnTo>
                      <a:pt x="120" y="547"/>
                    </a:lnTo>
                    <a:moveTo>
                      <a:pt x="120" y="442"/>
                    </a:moveTo>
                    <a:lnTo>
                      <a:pt x="72" y="442"/>
                    </a:lnTo>
                    <a:lnTo>
                      <a:pt x="72" y="355"/>
                    </a:lnTo>
                    <a:lnTo>
                      <a:pt x="120" y="355"/>
                    </a:lnTo>
                    <a:lnTo>
                      <a:pt x="120" y="442"/>
                    </a:lnTo>
                    <a:moveTo>
                      <a:pt x="120" y="341"/>
                    </a:moveTo>
                    <a:lnTo>
                      <a:pt x="72" y="341"/>
                    </a:lnTo>
                    <a:lnTo>
                      <a:pt x="72" y="254"/>
                    </a:lnTo>
                    <a:lnTo>
                      <a:pt x="120" y="254"/>
                    </a:lnTo>
                    <a:lnTo>
                      <a:pt x="120" y="341"/>
                    </a:lnTo>
                    <a:moveTo>
                      <a:pt x="120" y="245"/>
                    </a:moveTo>
                    <a:lnTo>
                      <a:pt x="72" y="245"/>
                    </a:lnTo>
                    <a:lnTo>
                      <a:pt x="72" y="154"/>
                    </a:lnTo>
                    <a:lnTo>
                      <a:pt x="120" y="154"/>
                    </a:lnTo>
                    <a:lnTo>
                      <a:pt x="120" y="245"/>
                    </a:lnTo>
                    <a:moveTo>
                      <a:pt x="120" y="144"/>
                    </a:moveTo>
                    <a:lnTo>
                      <a:pt x="72" y="144"/>
                    </a:lnTo>
                    <a:lnTo>
                      <a:pt x="72" y="53"/>
                    </a:lnTo>
                    <a:lnTo>
                      <a:pt x="120" y="53"/>
                    </a:lnTo>
                    <a:lnTo>
                      <a:pt x="120" y="1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1" name="Rectangle 140"/>
              <p:cNvSpPr>
                <a:spLocks noChangeArrowheads="1"/>
              </p:cNvSpPr>
              <p:nvPr/>
            </p:nvSpPr>
            <p:spPr bwMode="auto">
              <a:xfrm>
                <a:off x="4466083" y="4054522"/>
                <a:ext cx="76200" cy="14446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2" name="Rectangle 141"/>
              <p:cNvSpPr>
                <a:spLocks noChangeArrowheads="1"/>
              </p:cNvSpPr>
              <p:nvPr/>
            </p:nvSpPr>
            <p:spPr bwMode="auto">
              <a:xfrm>
                <a:off x="4466083" y="4054522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3" name="Rectangle 142"/>
              <p:cNvSpPr>
                <a:spLocks noChangeArrowheads="1"/>
              </p:cNvSpPr>
              <p:nvPr/>
            </p:nvSpPr>
            <p:spPr bwMode="auto">
              <a:xfrm>
                <a:off x="4466083" y="4054522"/>
                <a:ext cx="76200" cy="144462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4" name="Rectangle 143"/>
              <p:cNvSpPr>
                <a:spLocks noChangeArrowheads="1"/>
              </p:cNvSpPr>
              <p:nvPr/>
            </p:nvSpPr>
            <p:spPr bwMode="auto">
              <a:xfrm>
                <a:off x="4466083" y="4054522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5" name="Rectangle 144"/>
              <p:cNvSpPr>
                <a:spLocks noChangeArrowheads="1"/>
              </p:cNvSpPr>
              <p:nvPr/>
            </p:nvSpPr>
            <p:spPr bwMode="auto">
              <a:xfrm>
                <a:off x="4580383" y="4054522"/>
                <a:ext cx="76200" cy="14446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6" name="Rectangle 145"/>
              <p:cNvSpPr>
                <a:spLocks noChangeArrowheads="1"/>
              </p:cNvSpPr>
              <p:nvPr/>
            </p:nvSpPr>
            <p:spPr bwMode="auto">
              <a:xfrm>
                <a:off x="4580383" y="4054522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7" name="Rectangle 146"/>
              <p:cNvSpPr>
                <a:spLocks noChangeArrowheads="1"/>
              </p:cNvSpPr>
              <p:nvPr/>
            </p:nvSpPr>
            <p:spPr bwMode="auto">
              <a:xfrm>
                <a:off x="4580383" y="4054522"/>
                <a:ext cx="76200" cy="144462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8" name="Rectangle 147"/>
              <p:cNvSpPr>
                <a:spLocks noChangeArrowheads="1"/>
              </p:cNvSpPr>
              <p:nvPr/>
            </p:nvSpPr>
            <p:spPr bwMode="auto">
              <a:xfrm>
                <a:off x="4580383" y="4054522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9" name="Rectangle 148"/>
              <p:cNvSpPr>
                <a:spLocks noChangeArrowheads="1"/>
              </p:cNvSpPr>
              <p:nvPr/>
            </p:nvSpPr>
            <p:spPr bwMode="auto">
              <a:xfrm>
                <a:off x="4694683" y="4054522"/>
                <a:ext cx="76200" cy="14446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0" name="Rectangle 149"/>
              <p:cNvSpPr>
                <a:spLocks noChangeArrowheads="1"/>
              </p:cNvSpPr>
              <p:nvPr/>
            </p:nvSpPr>
            <p:spPr bwMode="auto">
              <a:xfrm>
                <a:off x="4694683" y="4054522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1" name="Freeform 150"/>
              <p:cNvSpPr>
                <a:spLocks/>
              </p:cNvSpPr>
              <p:nvPr/>
            </p:nvSpPr>
            <p:spPr bwMode="auto">
              <a:xfrm>
                <a:off x="4694683" y="4054522"/>
                <a:ext cx="76200" cy="144462"/>
              </a:xfrm>
              <a:custGeom>
                <a:avLst/>
                <a:gdLst>
                  <a:gd name="T0" fmla="*/ 48 w 48"/>
                  <a:gd name="T1" fmla="*/ 0 h 91"/>
                  <a:gd name="T2" fmla="*/ 48 w 48"/>
                  <a:gd name="T3" fmla="*/ 0 h 91"/>
                  <a:gd name="T4" fmla="*/ 0 w 48"/>
                  <a:gd name="T5" fmla="*/ 0 h 91"/>
                  <a:gd name="T6" fmla="*/ 0 w 48"/>
                  <a:gd name="T7" fmla="*/ 91 h 91"/>
                  <a:gd name="T8" fmla="*/ 48 w 48"/>
                  <a:gd name="T9" fmla="*/ 91 h 91"/>
                  <a:gd name="T10" fmla="*/ 48 w 48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1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2" name="Freeform 151"/>
              <p:cNvSpPr>
                <a:spLocks/>
              </p:cNvSpPr>
              <p:nvPr/>
            </p:nvSpPr>
            <p:spPr bwMode="auto">
              <a:xfrm>
                <a:off x="4694683" y="4054522"/>
                <a:ext cx="76200" cy="144462"/>
              </a:xfrm>
              <a:custGeom>
                <a:avLst/>
                <a:gdLst>
                  <a:gd name="T0" fmla="*/ 48 w 48"/>
                  <a:gd name="T1" fmla="*/ 0 h 91"/>
                  <a:gd name="T2" fmla="*/ 48 w 48"/>
                  <a:gd name="T3" fmla="*/ 0 h 91"/>
                  <a:gd name="T4" fmla="*/ 0 w 48"/>
                  <a:gd name="T5" fmla="*/ 0 h 91"/>
                  <a:gd name="T6" fmla="*/ 0 w 48"/>
                  <a:gd name="T7" fmla="*/ 91 h 91"/>
                  <a:gd name="T8" fmla="*/ 48 w 48"/>
                  <a:gd name="T9" fmla="*/ 91 h 91"/>
                  <a:gd name="T10" fmla="*/ 48 w 48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1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3" name="Rectangle 152"/>
              <p:cNvSpPr>
                <a:spLocks noChangeArrowheads="1"/>
              </p:cNvSpPr>
              <p:nvPr/>
            </p:nvSpPr>
            <p:spPr bwMode="auto">
              <a:xfrm>
                <a:off x="4466083" y="4214859"/>
                <a:ext cx="76200" cy="14446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4" name="Rectangle 153"/>
              <p:cNvSpPr>
                <a:spLocks noChangeArrowheads="1"/>
              </p:cNvSpPr>
              <p:nvPr/>
            </p:nvSpPr>
            <p:spPr bwMode="auto">
              <a:xfrm>
                <a:off x="4466083" y="4214859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5" name="Rectangle 154"/>
              <p:cNvSpPr>
                <a:spLocks noChangeArrowheads="1"/>
              </p:cNvSpPr>
              <p:nvPr/>
            </p:nvSpPr>
            <p:spPr bwMode="auto">
              <a:xfrm>
                <a:off x="4466083" y="4214859"/>
                <a:ext cx="76200" cy="144462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6" name="Rectangle 155"/>
              <p:cNvSpPr>
                <a:spLocks noChangeArrowheads="1"/>
              </p:cNvSpPr>
              <p:nvPr/>
            </p:nvSpPr>
            <p:spPr bwMode="auto">
              <a:xfrm>
                <a:off x="4466083" y="4214859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7" name="Rectangle 156"/>
              <p:cNvSpPr>
                <a:spLocks noChangeArrowheads="1"/>
              </p:cNvSpPr>
              <p:nvPr/>
            </p:nvSpPr>
            <p:spPr bwMode="auto">
              <a:xfrm>
                <a:off x="4580383" y="4214859"/>
                <a:ext cx="76200" cy="14446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8" name="Rectangle 157"/>
              <p:cNvSpPr>
                <a:spLocks noChangeArrowheads="1"/>
              </p:cNvSpPr>
              <p:nvPr/>
            </p:nvSpPr>
            <p:spPr bwMode="auto">
              <a:xfrm>
                <a:off x="4580383" y="4214859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9" name="Rectangle 158"/>
              <p:cNvSpPr>
                <a:spLocks noChangeArrowheads="1"/>
              </p:cNvSpPr>
              <p:nvPr/>
            </p:nvSpPr>
            <p:spPr bwMode="auto">
              <a:xfrm>
                <a:off x="4580383" y="4214859"/>
                <a:ext cx="76200" cy="144462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0" name="Rectangle 159"/>
              <p:cNvSpPr>
                <a:spLocks noChangeArrowheads="1"/>
              </p:cNvSpPr>
              <p:nvPr/>
            </p:nvSpPr>
            <p:spPr bwMode="auto">
              <a:xfrm>
                <a:off x="4580383" y="4214859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1" name="Rectangle 160"/>
              <p:cNvSpPr>
                <a:spLocks noChangeArrowheads="1"/>
              </p:cNvSpPr>
              <p:nvPr/>
            </p:nvSpPr>
            <p:spPr bwMode="auto">
              <a:xfrm>
                <a:off x="4694683" y="4214859"/>
                <a:ext cx="76200" cy="14446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2" name="Rectangle 161"/>
              <p:cNvSpPr>
                <a:spLocks noChangeArrowheads="1"/>
              </p:cNvSpPr>
              <p:nvPr/>
            </p:nvSpPr>
            <p:spPr bwMode="auto">
              <a:xfrm>
                <a:off x="4694683" y="4214859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3" name="Freeform 162"/>
              <p:cNvSpPr>
                <a:spLocks/>
              </p:cNvSpPr>
              <p:nvPr/>
            </p:nvSpPr>
            <p:spPr bwMode="auto">
              <a:xfrm>
                <a:off x="4694683" y="4214859"/>
                <a:ext cx="76200" cy="144462"/>
              </a:xfrm>
              <a:custGeom>
                <a:avLst/>
                <a:gdLst>
                  <a:gd name="T0" fmla="*/ 48 w 48"/>
                  <a:gd name="T1" fmla="*/ 0 h 91"/>
                  <a:gd name="T2" fmla="*/ 48 w 48"/>
                  <a:gd name="T3" fmla="*/ 0 h 91"/>
                  <a:gd name="T4" fmla="*/ 0 w 48"/>
                  <a:gd name="T5" fmla="*/ 0 h 91"/>
                  <a:gd name="T6" fmla="*/ 0 w 48"/>
                  <a:gd name="T7" fmla="*/ 91 h 91"/>
                  <a:gd name="T8" fmla="*/ 48 w 48"/>
                  <a:gd name="T9" fmla="*/ 91 h 91"/>
                  <a:gd name="T10" fmla="*/ 48 w 48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1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4" name="Freeform 163"/>
              <p:cNvSpPr>
                <a:spLocks/>
              </p:cNvSpPr>
              <p:nvPr/>
            </p:nvSpPr>
            <p:spPr bwMode="auto">
              <a:xfrm>
                <a:off x="4694683" y="4214859"/>
                <a:ext cx="76200" cy="144462"/>
              </a:xfrm>
              <a:custGeom>
                <a:avLst/>
                <a:gdLst>
                  <a:gd name="T0" fmla="*/ 48 w 48"/>
                  <a:gd name="T1" fmla="*/ 0 h 91"/>
                  <a:gd name="T2" fmla="*/ 48 w 48"/>
                  <a:gd name="T3" fmla="*/ 0 h 91"/>
                  <a:gd name="T4" fmla="*/ 0 w 48"/>
                  <a:gd name="T5" fmla="*/ 0 h 91"/>
                  <a:gd name="T6" fmla="*/ 0 w 48"/>
                  <a:gd name="T7" fmla="*/ 91 h 91"/>
                  <a:gd name="T8" fmla="*/ 48 w 48"/>
                  <a:gd name="T9" fmla="*/ 91 h 91"/>
                  <a:gd name="T10" fmla="*/ 48 w 48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1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5" name="Rectangle 164"/>
              <p:cNvSpPr>
                <a:spLocks noChangeArrowheads="1"/>
              </p:cNvSpPr>
              <p:nvPr/>
            </p:nvSpPr>
            <p:spPr bwMode="auto">
              <a:xfrm>
                <a:off x="4466083" y="4373609"/>
                <a:ext cx="76200" cy="13811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6" name="Rectangle 165"/>
              <p:cNvSpPr>
                <a:spLocks noChangeArrowheads="1"/>
              </p:cNvSpPr>
              <p:nvPr/>
            </p:nvSpPr>
            <p:spPr bwMode="auto">
              <a:xfrm>
                <a:off x="4466083" y="4373609"/>
                <a:ext cx="762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7" name="Rectangle 166"/>
              <p:cNvSpPr>
                <a:spLocks noChangeArrowheads="1"/>
              </p:cNvSpPr>
              <p:nvPr/>
            </p:nvSpPr>
            <p:spPr bwMode="auto">
              <a:xfrm>
                <a:off x="4466083" y="4373609"/>
                <a:ext cx="76200" cy="138112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8" name="Rectangle 167"/>
              <p:cNvSpPr>
                <a:spLocks noChangeArrowheads="1"/>
              </p:cNvSpPr>
              <p:nvPr/>
            </p:nvSpPr>
            <p:spPr bwMode="auto">
              <a:xfrm>
                <a:off x="4466083" y="4373609"/>
                <a:ext cx="762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9" name="Rectangle 168"/>
              <p:cNvSpPr>
                <a:spLocks noChangeArrowheads="1"/>
              </p:cNvSpPr>
              <p:nvPr/>
            </p:nvSpPr>
            <p:spPr bwMode="auto">
              <a:xfrm>
                <a:off x="4580383" y="4373609"/>
                <a:ext cx="76200" cy="13811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0" name="Rectangle 169"/>
              <p:cNvSpPr>
                <a:spLocks noChangeArrowheads="1"/>
              </p:cNvSpPr>
              <p:nvPr/>
            </p:nvSpPr>
            <p:spPr bwMode="auto">
              <a:xfrm>
                <a:off x="4580383" y="4373609"/>
                <a:ext cx="762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1" name="Rectangle 170"/>
              <p:cNvSpPr>
                <a:spLocks noChangeArrowheads="1"/>
              </p:cNvSpPr>
              <p:nvPr/>
            </p:nvSpPr>
            <p:spPr bwMode="auto">
              <a:xfrm>
                <a:off x="4580383" y="4373609"/>
                <a:ext cx="76200" cy="138112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2" name="Rectangle 171"/>
              <p:cNvSpPr>
                <a:spLocks noChangeArrowheads="1"/>
              </p:cNvSpPr>
              <p:nvPr/>
            </p:nvSpPr>
            <p:spPr bwMode="auto">
              <a:xfrm>
                <a:off x="4580383" y="4373609"/>
                <a:ext cx="762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3" name="Rectangle 172"/>
              <p:cNvSpPr>
                <a:spLocks noChangeArrowheads="1"/>
              </p:cNvSpPr>
              <p:nvPr/>
            </p:nvSpPr>
            <p:spPr bwMode="auto">
              <a:xfrm>
                <a:off x="4694683" y="4373609"/>
                <a:ext cx="76200" cy="13811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4" name="Rectangle 173"/>
              <p:cNvSpPr>
                <a:spLocks noChangeArrowheads="1"/>
              </p:cNvSpPr>
              <p:nvPr/>
            </p:nvSpPr>
            <p:spPr bwMode="auto">
              <a:xfrm>
                <a:off x="4694683" y="4373609"/>
                <a:ext cx="762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5" name="Freeform 174"/>
              <p:cNvSpPr>
                <a:spLocks/>
              </p:cNvSpPr>
              <p:nvPr/>
            </p:nvSpPr>
            <p:spPr bwMode="auto">
              <a:xfrm>
                <a:off x="4694683" y="4373609"/>
                <a:ext cx="76200" cy="138112"/>
              </a:xfrm>
              <a:custGeom>
                <a:avLst/>
                <a:gdLst>
                  <a:gd name="T0" fmla="*/ 48 w 48"/>
                  <a:gd name="T1" fmla="*/ 0 h 87"/>
                  <a:gd name="T2" fmla="*/ 48 w 48"/>
                  <a:gd name="T3" fmla="*/ 0 h 87"/>
                  <a:gd name="T4" fmla="*/ 0 w 48"/>
                  <a:gd name="T5" fmla="*/ 0 h 87"/>
                  <a:gd name="T6" fmla="*/ 0 w 48"/>
                  <a:gd name="T7" fmla="*/ 87 h 87"/>
                  <a:gd name="T8" fmla="*/ 48 w 48"/>
                  <a:gd name="T9" fmla="*/ 87 h 87"/>
                  <a:gd name="T10" fmla="*/ 48 w 48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48" y="8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6" name="Freeform 175"/>
              <p:cNvSpPr>
                <a:spLocks/>
              </p:cNvSpPr>
              <p:nvPr/>
            </p:nvSpPr>
            <p:spPr bwMode="auto">
              <a:xfrm>
                <a:off x="4694683" y="4373609"/>
                <a:ext cx="76200" cy="138112"/>
              </a:xfrm>
              <a:custGeom>
                <a:avLst/>
                <a:gdLst>
                  <a:gd name="T0" fmla="*/ 48 w 48"/>
                  <a:gd name="T1" fmla="*/ 0 h 87"/>
                  <a:gd name="T2" fmla="*/ 48 w 48"/>
                  <a:gd name="T3" fmla="*/ 0 h 87"/>
                  <a:gd name="T4" fmla="*/ 0 w 48"/>
                  <a:gd name="T5" fmla="*/ 0 h 87"/>
                  <a:gd name="T6" fmla="*/ 0 w 48"/>
                  <a:gd name="T7" fmla="*/ 87 h 87"/>
                  <a:gd name="T8" fmla="*/ 48 w 48"/>
                  <a:gd name="T9" fmla="*/ 87 h 87"/>
                  <a:gd name="T10" fmla="*/ 48 w 48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48" y="87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7" name="Rectangle 176"/>
              <p:cNvSpPr>
                <a:spLocks noChangeArrowheads="1"/>
              </p:cNvSpPr>
              <p:nvPr/>
            </p:nvSpPr>
            <p:spPr bwMode="auto">
              <a:xfrm>
                <a:off x="4466083" y="4533947"/>
                <a:ext cx="76200" cy="13811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8" name="Rectangle 177"/>
              <p:cNvSpPr>
                <a:spLocks noChangeArrowheads="1"/>
              </p:cNvSpPr>
              <p:nvPr/>
            </p:nvSpPr>
            <p:spPr bwMode="auto">
              <a:xfrm>
                <a:off x="4466083" y="4533947"/>
                <a:ext cx="762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9" name="Rectangle 178"/>
              <p:cNvSpPr>
                <a:spLocks noChangeArrowheads="1"/>
              </p:cNvSpPr>
              <p:nvPr/>
            </p:nvSpPr>
            <p:spPr bwMode="auto">
              <a:xfrm>
                <a:off x="4466083" y="4533947"/>
                <a:ext cx="76200" cy="138112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0" name="Rectangle 179"/>
              <p:cNvSpPr>
                <a:spLocks noChangeArrowheads="1"/>
              </p:cNvSpPr>
              <p:nvPr/>
            </p:nvSpPr>
            <p:spPr bwMode="auto">
              <a:xfrm>
                <a:off x="4466083" y="4533947"/>
                <a:ext cx="762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1" name="Rectangle 180"/>
              <p:cNvSpPr>
                <a:spLocks noChangeArrowheads="1"/>
              </p:cNvSpPr>
              <p:nvPr/>
            </p:nvSpPr>
            <p:spPr bwMode="auto">
              <a:xfrm>
                <a:off x="4580383" y="4533947"/>
                <a:ext cx="76200" cy="13811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2" name="Rectangle 181"/>
              <p:cNvSpPr>
                <a:spLocks noChangeArrowheads="1"/>
              </p:cNvSpPr>
              <p:nvPr/>
            </p:nvSpPr>
            <p:spPr bwMode="auto">
              <a:xfrm>
                <a:off x="4580383" y="4533947"/>
                <a:ext cx="762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3" name="Rectangle 182"/>
              <p:cNvSpPr>
                <a:spLocks noChangeArrowheads="1"/>
              </p:cNvSpPr>
              <p:nvPr/>
            </p:nvSpPr>
            <p:spPr bwMode="auto">
              <a:xfrm>
                <a:off x="4580383" y="4533947"/>
                <a:ext cx="76200" cy="138112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4" name="Rectangle 183"/>
              <p:cNvSpPr>
                <a:spLocks noChangeArrowheads="1"/>
              </p:cNvSpPr>
              <p:nvPr/>
            </p:nvSpPr>
            <p:spPr bwMode="auto">
              <a:xfrm>
                <a:off x="4580383" y="4533947"/>
                <a:ext cx="762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5" name="Rectangle 184"/>
              <p:cNvSpPr>
                <a:spLocks noChangeArrowheads="1"/>
              </p:cNvSpPr>
              <p:nvPr/>
            </p:nvSpPr>
            <p:spPr bwMode="auto">
              <a:xfrm>
                <a:off x="4694683" y="4533947"/>
                <a:ext cx="76200" cy="13811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6" name="Rectangle 185"/>
              <p:cNvSpPr>
                <a:spLocks noChangeArrowheads="1"/>
              </p:cNvSpPr>
              <p:nvPr/>
            </p:nvSpPr>
            <p:spPr bwMode="auto">
              <a:xfrm>
                <a:off x="4694683" y="4533947"/>
                <a:ext cx="762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7" name="Freeform 186"/>
              <p:cNvSpPr>
                <a:spLocks/>
              </p:cNvSpPr>
              <p:nvPr/>
            </p:nvSpPr>
            <p:spPr bwMode="auto">
              <a:xfrm>
                <a:off x="4694683" y="4533947"/>
                <a:ext cx="76200" cy="138112"/>
              </a:xfrm>
              <a:custGeom>
                <a:avLst/>
                <a:gdLst>
                  <a:gd name="T0" fmla="*/ 48 w 48"/>
                  <a:gd name="T1" fmla="*/ 0 h 87"/>
                  <a:gd name="T2" fmla="*/ 48 w 48"/>
                  <a:gd name="T3" fmla="*/ 0 h 87"/>
                  <a:gd name="T4" fmla="*/ 0 w 48"/>
                  <a:gd name="T5" fmla="*/ 0 h 87"/>
                  <a:gd name="T6" fmla="*/ 0 w 48"/>
                  <a:gd name="T7" fmla="*/ 87 h 87"/>
                  <a:gd name="T8" fmla="*/ 48 w 48"/>
                  <a:gd name="T9" fmla="*/ 87 h 87"/>
                  <a:gd name="T10" fmla="*/ 48 w 48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48" y="8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8" name="Freeform 187"/>
              <p:cNvSpPr>
                <a:spLocks/>
              </p:cNvSpPr>
              <p:nvPr/>
            </p:nvSpPr>
            <p:spPr bwMode="auto">
              <a:xfrm>
                <a:off x="4694683" y="4533947"/>
                <a:ext cx="76200" cy="138112"/>
              </a:xfrm>
              <a:custGeom>
                <a:avLst/>
                <a:gdLst>
                  <a:gd name="T0" fmla="*/ 48 w 48"/>
                  <a:gd name="T1" fmla="*/ 0 h 87"/>
                  <a:gd name="T2" fmla="*/ 48 w 48"/>
                  <a:gd name="T3" fmla="*/ 0 h 87"/>
                  <a:gd name="T4" fmla="*/ 0 w 48"/>
                  <a:gd name="T5" fmla="*/ 0 h 87"/>
                  <a:gd name="T6" fmla="*/ 0 w 48"/>
                  <a:gd name="T7" fmla="*/ 87 h 87"/>
                  <a:gd name="T8" fmla="*/ 48 w 48"/>
                  <a:gd name="T9" fmla="*/ 87 h 87"/>
                  <a:gd name="T10" fmla="*/ 48 w 48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48" y="87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9" name="Rectangle 188"/>
              <p:cNvSpPr>
                <a:spLocks noChangeArrowheads="1"/>
              </p:cNvSpPr>
              <p:nvPr/>
            </p:nvSpPr>
            <p:spPr bwMode="auto">
              <a:xfrm>
                <a:off x="4466083" y="4702222"/>
                <a:ext cx="76200" cy="136525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0" name="Rectangle 189"/>
              <p:cNvSpPr>
                <a:spLocks noChangeArrowheads="1"/>
              </p:cNvSpPr>
              <p:nvPr/>
            </p:nvSpPr>
            <p:spPr bwMode="auto">
              <a:xfrm>
                <a:off x="4466083" y="4702222"/>
                <a:ext cx="76200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1" name="Rectangle 190"/>
              <p:cNvSpPr>
                <a:spLocks noChangeArrowheads="1"/>
              </p:cNvSpPr>
              <p:nvPr/>
            </p:nvSpPr>
            <p:spPr bwMode="auto">
              <a:xfrm>
                <a:off x="4466083" y="4702222"/>
                <a:ext cx="76200" cy="136525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2" name="Rectangle 191"/>
              <p:cNvSpPr>
                <a:spLocks noChangeArrowheads="1"/>
              </p:cNvSpPr>
              <p:nvPr/>
            </p:nvSpPr>
            <p:spPr bwMode="auto">
              <a:xfrm>
                <a:off x="4466083" y="4702222"/>
                <a:ext cx="76200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3" name="Rectangle 192"/>
              <p:cNvSpPr>
                <a:spLocks noChangeArrowheads="1"/>
              </p:cNvSpPr>
              <p:nvPr/>
            </p:nvSpPr>
            <p:spPr bwMode="auto">
              <a:xfrm>
                <a:off x="4580383" y="4702222"/>
                <a:ext cx="76200" cy="136525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4" name="Rectangle 193"/>
              <p:cNvSpPr>
                <a:spLocks noChangeArrowheads="1"/>
              </p:cNvSpPr>
              <p:nvPr/>
            </p:nvSpPr>
            <p:spPr bwMode="auto">
              <a:xfrm>
                <a:off x="4580383" y="4702222"/>
                <a:ext cx="76200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5" name="Rectangle 194"/>
              <p:cNvSpPr>
                <a:spLocks noChangeArrowheads="1"/>
              </p:cNvSpPr>
              <p:nvPr/>
            </p:nvSpPr>
            <p:spPr bwMode="auto">
              <a:xfrm>
                <a:off x="4580383" y="4702222"/>
                <a:ext cx="76200" cy="136525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6" name="Rectangle 195"/>
              <p:cNvSpPr>
                <a:spLocks noChangeArrowheads="1"/>
              </p:cNvSpPr>
              <p:nvPr/>
            </p:nvSpPr>
            <p:spPr bwMode="auto">
              <a:xfrm>
                <a:off x="4580383" y="4702222"/>
                <a:ext cx="76200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7" name="Rectangle 196"/>
              <p:cNvSpPr>
                <a:spLocks noChangeArrowheads="1"/>
              </p:cNvSpPr>
              <p:nvPr/>
            </p:nvSpPr>
            <p:spPr bwMode="auto">
              <a:xfrm>
                <a:off x="4694683" y="4702222"/>
                <a:ext cx="76200" cy="136525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8" name="Rectangle 197"/>
              <p:cNvSpPr>
                <a:spLocks noChangeArrowheads="1"/>
              </p:cNvSpPr>
              <p:nvPr/>
            </p:nvSpPr>
            <p:spPr bwMode="auto">
              <a:xfrm>
                <a:off x="4694683" y="4702222"/>
                <a:ext cx="76200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9" name="Freeform 198"/>
              <p:cNvSpPr>
                <a:spLocks/>
              </p:cNvSpPr>
              <p:nvPr/>
            </p:nvSpPr>
            <p:spPr bwMode="auto">
              <a:xfrm>
                <a:off x="4694683" y="4702222"/>
                <a:ext cx="76200" cy="136525"/>
              </a:xfrm>
              <a:custGeom>
                <a:avLst/>
                <a:gdLst>
                  <a:gd name="T0" fmla="*/ 48 w 48"/>
                  <a:gd name="T1" fmla="*/ 0 h 86"/>
                  <a:gd name="T2" fmla="*/ 48 w 48"/>
                  <a:gd name="T3" fmla="*/ 0 h 86"/>
                  <a:gd name="T4" fmla="*/ 0 w 48"/>
                  <a:gd name="T5" fmla="*/ 0 h 86"/>
                  <a:gd name="T6" fmla="*/ 0 w 48"/>
                  <a:gd name="T7" fmla="*/ 86 h 86"/>
                  <a:gd name="T8" fmla="*/ 48 w 48"/>
                  <a:gd name="T9" fmla="*/ 86 h 86"/>
                  <a:gd name="T10" fmla="*/ 48 w 48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6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48" y="8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0" name="Freeform 199"/>
              <p:cNvSpPr>
                <a:spLocks/>
              </p:cNvSpPr>
              <p:nvPr/>
            </p:nvSpPr>
            <p:spPr bwMode="auto">
              <a:xfrm>
                <a:off x="4694683" y="4702222"/>
                <a:ext cx="76200" cy="136525"/>
              </a:xfrm>
              <a:custGeom>
                <a:avLst/>
                <a:gdLst>
                  <a:gd name="T0" fmla="*/ 48 w 48"/>
                  <a:gd name="T1" fmla="*/ 0 h 86"/>
                  <a:gd name="T2" fmla="*/ 48 w 48"/>
                  <a:gd name="T3" fmla="*/ 0 h 86"/>
                  <a:gd name="T4" fmla="*/ 0 w 48"/>
                  <a:gd name="T5" fmla="*/ 0 h 86"/>
                  <a:gd name="T6" fmla="*/ 0 w 48"/>
                  <a:gd name="T7" fmla="*/ 86 h 86"/>
                  <a:gd name="T8" fmla="*/ 48 w 48"/>
                  <a:gd name="T9" fmla="*/ 86 h 86"/>
                  <a:gd name="T10" fmla="*/ 48 w 48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6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48" y="86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1" name="Rectangle 200"/>
              <p:cNvSpPr>
                <a:spLocks noChangeArrowheads="1"/>
              </p:cNvSpPr>
              <p:nvPr/>
            </p:nvSpPr>
            <p:spPr bwMode="auto">
              <a:xfrm>
                <a:off x="4466083" y="4854622"/>
                <a:ext cx="76200" cy="14446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2" name="Rectangle 201"/>
              <p:cNvSpPr>
                <a:spLocks noChangeArrowheads="1"/>
              </p:cNvSpPr>
              <p:nvPr/>
            </p:nvSpPr>
            <p:spPr bwMode="auto">
              <a:xfrm>
                <a:off x="4466083" y="4854622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3" name="Rectangle 202"/>
              <p:cNvSpPr>
                <a:spLocks noChangeArrowheads="1"/>
              </p:cNvSpPr>
              <p:nvPr/>
            </p:nvSpPr>
            <p:spPr bwMode="auto">
              <a:xfrm>
                <a:off x="4466083" y="4854622"/>
                <a:ext cx="76200" cy="144462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4" name="Rectangle 203"/>
              <p:cNvSpPr>
                <a:spLocks noChangeArrowheads="1"/>
              </p:cNvSpPr>
              <p:nvPr/>
            </p:nvSpPr>
            <p:spPr bwMode="auto">
              <a:xfrm>
                <a:off x="4466083" y="4854622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5" name="Rectangle 204"/>
              <p:cNvSpPr>
                <a:spLocks noChangeArrowheads="1"/>
              </p:cNvSpPr>
              <p:nvPr/>
            </p:nvSpPr>
            <p:spPr bwMode="auto">
              <a:xfrm>
                <a:off x="4580383" y="4854622"/>
                <a:ext cx="76200" cy="14446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Rectangle 206"/>
              <p:cNvSpPr>
                <a:spLocks noChangeArrowheads="1"/>
              </p:cNvSpPr>
              <p:nvPr/>
            </p:nvSpPr>
            <p:spPr bwMode="auto">
              <a:xfrm>
                <a:off x="4580383" y="4854622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Rectangle 207"/>
              <p:cNvSpPr>
                <a:spLocks noChangeArrowheads="1"/>
              </p:cNvSpPr>
              <p:nvPr/>
            </p:nvSpPr>
            <p:spPr bwMode="auto">
              <a:xfrm>
                <a:off x="4580383" y="4854622"/>
                <a:ext cx="76200" cy="144462"/>
              </a:xfrm>
              <a:prstGeom prst="rect">
                <a:avLst/>
              </a:pr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Rectangle 208"/>
              <p:cNvSpPr>
                <a:spLocks noChangeArrowheads="1"/>
              </p:cNvSpPr>
              <p:nvPr/>
            </p:nvSpPr>
            <p:spPr bwMode="auto">
              <a:xfrm>
                <a:off x="4580383" y="4854622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Rectangle 209"/>
              <p:cNvSpPr>
                <a:spLocks noChangeArrowheads="1"/>
              </p:cNvSpPr>
              <p:nvPr/>
            </p:nvSpPr>
            <p:spPr bwMode="auto">
              <a:xfrm>
                <a:off x="4694683" y="4854622"/>
                <a:ext cx="76200" cy="144462"/>
              </a:xfrm>
              <a:prstGeom prst="rect">
                <a:avLst/>
              </a:prstGeom>
              <a:solidFill>
                <a:srgbClr val="504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Rectangle 210"/>
              <p:cNvSpPr>
                <a:spLocks noChangeArrowheads="1"/>
              </p:cNvSpPr>
              <p:nvPr/>
            </p:nvSpPr>
            <p:spPr bwMode="auto">
              <a:xfrm>
                <a:off x="4694683" y="4854622"/>
                <a:ext cx="76200" cy="14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211"/>
              <p:cNvSpPr>
                <a:spLocks/>
              </p:cNvSpPr>
              <p:nvPr/>
            </p:nvSpPr>
            <p:spPr bwMode="auto">
              <a:xfrm>
                <a:off x="4694683" y="4854622"/>
                <a:ext cx="76200" cy="144462"/>
              </a:xfrm>
              <a:custGeom>
                <a:avLst/>
                <a:gdLst>
                  <a:gd name="T0" fmla="*/ 48 w 48"/>
                  <a:gd name="T1" fmla="*/ 0 h 91"/>
                  <a:gd name="T2" fmla="*/ 48 w 48"/>
                  <a:gd name="T3" fmla="*/ 0 h 91"/>
                  <a:gd name="T4" fmla="*/ 0 w 48"/>
                  <a:gd name="T5" fmla="*/ 0 h 91"/>
                  <a:gd name="T6" fmla="*/ 0 w 48"/>
                  <a:gd name="T7" fmla="*/ 91 h 91"/>
                  <a:gd name="T8" fmla="*/ 48 w 48"/>
                  <a:gd name="T9" fmla="*/ 91 h 91"/>
                  <a:gd name="T10" fmla="*/ 48 w 48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1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61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212"/>
              <p:cNvSpPr>
                <a:spLocks/>
              </p:cNvSpPr>
              <p:nvPr/>
            </p:nvSpPr>
            <p:spPr bwMode="auto">
              <a:xfrm>
                <a:off x="4694683" y="4854622"/>
                <a:ext cx="76200" cy="144462"/>
              </a:xfrm>
              <a:custGeom>
                <a:avLst/>
                <a:gdLst>
                  <a:gd name="T0" fmla="*/ 48 w 48"/>
                  <a:gd name="T1" fmla="*/ 0 h 91"/>
                  <a:gd name="T2" fmla="*/ 48 w 48"/>
                  <a:gd name="T3" fmla="*/ 0 h 91"/>
                  <a:gd name="T4" fmla="*/ 0 w 48"/>
                  <a:gd name="T5" fmla="*/ 0 h 91"/>
                  <a:gd name="T6" fmla="*/ 0 w 48"/>
                  <a:gd name="T7" fmla="*/ 91 h 91"/>
                  <a:gd name="T8" fmla="*/ 48 w 48"/>
                  <a:gd name="T9" fmla="*/ 91 h 91"/>
                  <a:gd name="T10" fmla="*/ 48 w 48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1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214"/>
              <p:cNvSpPr>
                <a:spLocks noEditPoints="1"/>
              </p:cNvSpPr>
              <p:nvPr/>
            </p:nvSpPr>
            <p:spPr bwMode="auto">
              <a:xfrm>
                <a:off x="4564508" y="4054522"/>
                <a:ext cx="312737" cy="1150937"/>
              </a:xfrm>
              <a:custGeom>
                <a:avLst/>
                <a:gdLst>
                  <a:gd name="T0" fmla="*/ 128 w 164"/>
                  <a:gd name="T1" fmla="*/ 0 h 604"/>
                  <a:gd name="T2" fmla="*/ 120 w 164"/>
                  <a:gd name="T3" fmla="*/ 63 h 604"/>
                  <a:gd name="T4" fmla="*/ 12 w 164"/>
                  <a:gd name="T5" fmla="*/ 63 h 604"/>
                  <a:gd name="T6" fmla="*/ 0 w 164"/>
                  <a:gd name="T7" fmla="*/ 604 h 604"/>
                  <a:gd name="T8" fmla="*/ 148 w 164"/>
                  <a:gd name="T9" fmla="*/ 72 h 604"/>
                  <a:gd name="T10" fmla="*/ 32 w 164"/>
                  <a:gd name="T11" fmla="*/ 532 h 604"/>
                  <a:gd name="T12" fmla="*/ 56 w 164"/>
                  <a:gd name="T13" fmla="*/ 516 h 604"/>
                  <a:gd name="T14" fmla="*/ 56 w 164"/>
                  <a:gd name="T15" fmla="*/ 476 h 604"/>
                  <a:gd name="T16" fmla="*/ 32 w 164"/>
                  <a:gd name="T17" fmla="*/ 452 h 604"/>
                  <a:gd name="T18" fmla="*/ 56 w 164"/>
                  <a:gd name="T19" fmla="*/ 452 h 604"/>
                  <a:gd name="T20" fmla="*/ 32 w 164"/>
                  <a:gd name="T21" fmla="*/ 356 h 604"/>
                  <a:gd name="T22" fmla="*/ 56 w 164"/>
                  <a:gd name="T23" fmla="*/ 332 h 604"/>
                  <a:gd name="T24" fmla="*/ 56 w 164"/>
                  <a:gd name="T25" fmla="*/ 292 h 604"/>
                  <a:gd name="T26" fmla="*/ 32 w 164"/>
                  <a:gd name="T27" fmla="*/ 272 h 604"/>
                  <a:gd name="T28" fmla="*/ 56 w 164"/>
                  <a:gd name="T29" fmla="*/ 272 h 604"/>
                  <a:gd name="T30" fmla="*/ 32 w 164"/>
                  <a:gd name="T31" fmla="*/ 172 h 604"/>
                  <a:gd name="T32" fmla="*/ 32 w 164"/>
                  <a:gd name="T33" fmla="*/ 152 h 604"/>
                  <a:gd name="T34" fmla="*/ 56 w 164"/>
                  <a:gd name="T35" fmla="*/ 152 h 604"/>
                  <a:gd name="T36" fmla="*/ 72 w 164"/>
                  <a:gd name="T37" fmla="*/ 572 h 604"/>
                  <a:gd name="T38" fmla="*/ 92 w 164"/>
                  <a:gd name="T39" fmla="*/ 572 h 604"/>
                  <a:gd name="T40" fmla="*/ 72 w 164"/>
                  <a:gd name="T41" fmla="*/ 476 h 604"/>
                  <a:gd name="T42" fmla="*/ 92 w 164"/>
                  <a:gd name="T43" fmla="*/ 452 h 604"/>
                  <a:gd name="T44" fmla="*/ 92 w 164"/>
                  <a:gd name="T45" fmla="*/ 412 h 604"/>
                  <a:gd name="T46" fmla="*/ 72 w 164"/>
                  <a:gd name="T47" fmla="*/ 396 h 604"/>
                  <a:gd name="T48" fmla="*/ 92 w 164"/>
                  <a:gd name="T49" fmla="*/ 396 h 604"/>
                  <a:gd name="T50" fmla="*/ 72 w 164"/>
                  <a:gd name="T51" fmla="*/ 292 h 604"/>
                  <a:gd name="T52" fmla="*/ 92 w 164"/>
                  <a:gd name="T53" fmla="*/ 272 h 604"/>
                  <a:gd name="T54" fmla="*/ 92 w 164"/>
                  <a:gd name="T55" fmla="*/ 232 h 604"/>
                  <a:gd name="T56" fmla="*/ 72 w 164"/>
                  <a:gd name="T57" fmla="*/ 212 h 604"/>
                  <a:gd name="T58" fmla="*/ 92 w 164"/>
                  <a:gd name="T59" fmla="*/ 212 h 604"/>
                  <a:gd name="T60" fmla="*/ 92 w 164"/>
                  <a:gd name="T61" fmla="*/ 112 h 604"/>
                  <a:gd name="T62" fmla="*/ 136 w 164"/>
                  <a:gd name="T63" fmla="*/ 572 h 604"/>
                  <a:gd name="T64" fmla="*/ 136 w 164"/>
                  <a:gd name="T65" fmla="*/ 532 h 604"/>
                  <a:gd name="T66" fmla="*/ 108 w 164"/>
                  <a:gd name="T67" fmla="*/ 516 h 604"/>
                  <a:gd name="T68" fmla="*/ 136 w 164"/>
                  <a:gd name="T69" fmla="*/ 516 h 604"/>
                  <a:gd name="T70" fmla="*/ 108 w 164"/>
                  <a:gd name="T71" fmla="*/ 412 h 604"/>
                  <a:gd name="T72" fmla="*/ 136 w 164"/>
                  <a:gd name="T73" fmla="*/ 396 h 604"/>
                  <a:gd name="T74" fmla="*/ 136 w 164"/>
                  <a:gd name="T75" fmla="*/ 356 h 604"/>
                  <a:gd name="T76" fmla="*/ 108 w 164"/>
                  <a:gd name="T77" fmla="*/ 332 h 604"/>
                  <a:gd name="T78" fmla="*/ 136 w 164"/>
                  <a:gd name="T79" fmla="*/ 332 h 604"/>
                  <a:gd name="T80" fmla="*/ 108 w 164"/>
                  <a:gd name="T81" fmla="*/ 232 h 604"/>
                  <a:gd name="T82" fmla="*/ 136 w 164"/>
                  <a:gd name="T83" fmla="*/ 212 h 604"/>
                  <a:gd name="T84" fmla="*/ 136 w 164"/>
                  <a:gd name="T85" fmla="*/ 172 h 604"/>
                  <a:gd name="T86" fmla="*/ 108 w 164"/>
                  <a:gd name="T87" fmla="*/ 152 h 604"/>
                  <a:gd name="T88" fmla="*/ 136 w 164"/>
                  <a:gd name="T89" fmla="*/ 152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4" h="604">
                    <a:moveTo>
                      <a:pt x="148" y="72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120" y="63"/>
                      <a:pt x="120" y="63"/>
                      <a:pt x="120" y="63"/>
                    </a:cubicBezTo>
                    <a:cubicBezTo>
                      <a:pt x="120" y="46"/>
                      <a:pt x="105" y="32"/>
                      <a:pt x="87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26" y="32"/>
                      <a:pt x="12" y="46"/>
                      <a:pt x="12" y="63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4"/>
                      <a:pt x="0" y="604"/>
                      <a:pt x="0" y="604"/>
                    </a:cubicBezTo>
                    <a:cubicBezTo>
                      <a:pt x="164" y="604"/>
                      <a:pt x="164" y="604"/>
                      <a:pt x="164" y="604"/>
                    </a:cubicBezTo>
                    <a:cubicBezTo>
                      <a:pt x="164" y="72"/>
                      <a:pt x="164" y="72"/>
                      <a:pt x="164" y="72"/>
                    </a:cubicBezTo>
                    <a:lnTo>
                      <a:pt x="148" y="72"/>
                    </a:lnTo>
                    <a:close/>
                    <a:moveTo>
                      <a:pt x="56" y="572"/>
                    </a:moveTo>
                    <a:cubicBezTo>
                      <a:pt x="32" y="572"/>
                      <a:pt x="32" y="572"/>
                      <a:pt x="32" y="572"/>
                    </a:cubicBezTo>
                    <a:cubicBezTo>
                      <a:pt x="32" y="532"/>
                      <a:pt x="32" y="532"/>
                      <a:pt x="32" y="532"/>
                    </a:cubicBezTo>
                    <a:cubicBezTo>
                      <a:pt x="56" y="532"/>
                      <a:pt x="56" y="532"/>
                      <a:pt x="56" y="532"/>
                    </a:cubicBezTo>
                    <a:lnTo>
                      <a:pt x="56" y="572"/>
                    </a:lnTo>
                    <a:close/>
                    <a:moveTo>
                      <a:pt x="56" y="516"/>
                    </a:moveTo>
                    <a:cubicBezTo>
                      <a:pt x="32" y="516"/>
                      <a:pt x="32" y="516"/>
                      <a:pt x="32" y="516"/>
                    </a:cubicBezTo>
                    <a:cubicBezTo>
                      <a:pt x="32" y="476"/>
                      <a:pt x="32" y="476"/>
                      <a:pt x="32" y="476"/>
                    </a:cubicBezTo>
                    <a:cubicBezTo>
                      <a:pt x="56" y="476"/>
                      <a:pt x="56" y="476"/>
                      <a:pt x="56" y="476"/>
                    </a:cubicBezTo>
                    <a:lnTo>
                      <a:pt x="56" y="516"/>
                    </a:lnTo>
                    <a:close/>
                    <a:moveTo>
                      <a:pt x="56" y="452"/>
                    </a:moveTo>
                    <a:cubicBezTo>
                      <a:pt x="32" y="452"/>
                      <a:pt x="32" y="452"/>
                      <a:pt x="32" y="452"/>
                    </a:cubicBezTo>
                    <a:cubicBezTo>
                      <a:pt x="32" y="412"/>
                      <a:pt x="32" y="412"/>
                      <a:pt x="32" y="412"/>
                    </a:cubicBezTo>
                    <a:cubicBezTo>
                      <a:pt x="56" y="412"/>
                      <a:pt x="56" y="412"/>
                      <a:pt x="56" y="412"/>
                    </a:cubicBezTo>
                    <a:lnTo>
                      <a:pt x="56" y="452"/>
                    </a:lnTo>
                    <a:close/>
                    <a:moveTo>
                      <a:pt x="56" y="396"/>
                    </a:moveTo>
                    <a:cubicBezTo>
                      <a:pt x="32" y="396"/>
                      <a:pt x="32" y="396"/>
                      <a:pt x="32" y="396"/>
                    </a:cubicBezTo>
                    <a:cubicBezTo>
                      <a:pt x="32" y="356"/>
                      <a:pt x="32" y="356"/>
                      <a:pt x="32" y="356"/>
                    </a:cubicBezTo>
                    <a:cubicBezTo>
                      <a:pt x="56" y="356"/>
                      <a:pt x="56" y="356"/>
                      <a:pt x="56" y="356"/>
                    </a:cubicBezTo>
                    <a:lnTo>
                      <a:pt x="56" y="396"/>
                    </a:lnTo>
                    <a:close/>
                    <a:moveTo>
                      <a:pt x="56" y="332"/>
                    </a:moveTo>
                    <a:cubicBezTo>
                      <a:pt x="32" y="332"/>
                      <a:pt x="32" y="332"/>
                      <a:pt x="32" y="332"/>
                    </a:cubicBezTo>
                    <a:cubicBezTo>
                      <a:pt x="32" y="292"/>
                      <a:pt x="32" y="292"/>
                      <a:pt x="32" y="292"/>
                    </a:cubicBezTo>
                    <a:cubicBezTo>
                      <a:pt x="56" y="292"/>
                      <a:pt x="56" y="292"/>
                      <a:pt x="56" y="292"/>
                    </a:cubicBezTo>
                    <a:lnTo>
                      <a:pt x="56" y="332"/>
                    </a:lnTo>
                    <a:close/>
                    <a:moveTo>
                      <a:pt x="56" y="272"/>
                    </a:moveTo>
                    <a:cubicBezTo>
                      <a:pt x="32" y="272"/>
                      <a:pt x="32" y="272"/>
                      <a:pt x="32" y="27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56" y="232"/>
                      <a:pt x="56" y="232"/>
                      <a:pt x="56" y="232"/>
                    </a:cubicBezTo>
                    <a:lnTo>
                      <a:pt x="56" y="272"/>
                    </a:lnTo>
                    <a:close/>
                    <a:moveTo>
                      <a:pt x="56" y="212"/>
                    </a:moveTo>
                    <a:cubicBezTo>
                      <a:pt x="32" y="212"/>
                      <a:pt x="32" y="212"/>
                      <a:pt x="32" y="21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56" y="172"/>
                      <a:pt x="56" y="172"/>
                      <a:pt x="56" y="172"/>
                    </a:cubicBezTo>
                    <a:lnTo>
                      <a:pt x="56" y="212"/>
                    </a:lnTo>
                    <a:close/>
                    <a:moveTo>
                      <a:pt x="32" y="15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52"/>
                      <a:pt x="56" y="152"/>
                      <a:pt x="56" y="152"/>
                    </a:cubicBezTo>
                    <a:lnTo>
                      <a:pt x="32" y="152"/>
                    </a:lnTo>
                    <a:close/>
                    <a:moveTo>
                      <a:pt x="92" y="572"/>
                    </a:moveTo>
                    <a:cubicBezTo>
                      <a:pt x="72" y="572"/>
                      <a:pt x="72" y="572"/>
                      <a:pt x="72" y="572"/>
                    </a:cubicBezTo>
                    <a:cubicBezTo>
                      <a:pt x="72" y="532"/>
                      <a:pt x="72" y="532"/>
                      <a:pt x="72" y="532"/>
                    </a:cubicBezTo>
                    <a:cubicBezTo>
                      <a:pt x="92" y="532"/>
                      <a:pt x="92" y="532"/>
                      <a:pt x="92" y="532"/>
                    </a:cubicBezTo>
                    <a:lnTo>
                      <a:pt x="92" y="572"/>
                    </a:lnTo>
                    <a:close/>
                    <a:moveTo>
                      <a:pt x="92" y="516"/>
                    </a:moveTo>
                    <a:cubicBezTo>
                      <a:pt x="72" y="516"/>
                      <a:pt x="72" y="516"/>
                      <a:pt x="72" y="516"/>
                    </a:cubicBezTo>
                    <a:cubicBezTo>
                      <a:pt x="72" y="476"/>
                      <a:pt x="72" y="476"/>
                      <a:pt x="72" y="476"/>
                    </a:cubicBezTo>
                    <a:cubicBezTo>
                      <a:pt x="92" y="476"/>
                      <a:pt x="92" y="476"/>
                      <a:pt x="92" y="476"/>
                    </a:cubicBezTo>
                    <a:lnTo>
                      <a:pt x="92" y="516"/>
                    </a:lnTo>
                    <a:close/>
                    <a:moveTo>
                      <a:pt x="92" y="452"/>
                    </a:moveTo>
                    <a:cubicBezTo>
                      <a:pt x="72" y="452"/>
                      <a:pt x="72" y="452"/>
                      <a:pt x="72" y="452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92" y="412"/>
                      <a:pt x="92" y="412"/>
                      <a:pt x="92" y="412"/>
                    </a:cubicBezTo>
                    <a:lnTo>
                      <a:pt x="92" y="452"/>
                    </a:lnTo>
                    <a:close/>
                    <a:moveTo>
                      <a:pt x="92" y="396"/>
                    </a:moveTo>
                    <a:cubicBezTo>
                      <a:pt x="72" y="396"/>
                      <a:pt x="72" y="396"/>
                      <a:pt x="72" y="396"/>
                    </a:cubicBezTo>
                    <a:cubicBezTo>
                      <a:pt x="72" y="356"/>
                      <a:pt x="72" y="356"/>
                      <a:pt x="72" y="356"/>
                    </a:cubicBezTo>
                    <a:cubicBezTo>
                      <a:pt x="92" y="356"/>
                      <a:pt x="92" y="356"/>
                      <a:pt x="92" y="356"/>
                    </a:cubicBezTo>
                    <a:lnTo>
                      <a:pt x="92" y="396"/>
                    </a:lnTo>
                    <a:close/>
                    <a:moveTo>
                      <a:pt x="92" y="332"/>
                    </a:moveTo>
                    <a:cubicBezTo>
                      <a:pt x="72" y="332"/>
                      <a:pt x="72" y="332"/>
                      <a:pt x="72" y="332"/>
                    </a:cubicBezTo>
                    <a:cubicBezTo>
                      <a:pt x="72" y="292"/>
                      <a:pt x="72" y="292"/>
                      <a:pt x="72" y="292"/>
                    </a:cubicBezTo>
                    <a:cubicBezTo>
                      <a:pt x="92" y="292"/>
                      <a:pt x="92" y="292"/>
                      <a:pt x="92" y="292"/>
                    </a:cubicBezTo>
                    <a:lnTo>
                      <a:pt x="92" y="332"/>
                    </a:lnTo>
                    <a:close/>
                    <a:moveTo>
                      <a:pt x="92" y="272"/>
                    </a:moveTo>
                    <a:cubicBezTo>
                      <a:pt x="72" y="272"/>
                      <a:pt x="72" y="272"/>
                      <a:pt x="72" y="272"/>
                    </a:cubicBezTo>
                    <a:cubicBezTo>
                      <a:pt x="72" y="232"/>
                      <a:pt x="72" y="232"/>
                      <a:pt x="72" y="232"/>
                    </a:cubicBezTo>
                    <a:cubicBezTo>
                      <a:pt x="92" y="232"/>
                      <a:pt x="92" y="232"/>
                      <a:pt x="92" y="232"/>
                    </a:cubicBezTo>
                    <a:lnTo>
                      <a:pt x="92" y="272"/>
                    </a:lnTo>
                    <a:close/>
                    <a:moveTo>
                      <a:pt x="92" y="212"/>
                    </a:moveTo>
                    <a:cubicBezTo>
                      <a:pt x="72" y="212"/>
                      <a:pt x="72" y="212"/>
                      <a:pt x="72" y="212"/>
                    </a:cubicBezTo>
                    <a:cubicBezTo>
                      <a:pt x="72" y="172"/>
                      <a:pt x="72" y="172"/>
                      <a:pt x="72" y="172"/>
                    </a:cubicBezTo>
                    <a:cubicBezTo>
                      <a:pt x="92" y="172"/>
                      <a:pt x="92" y="172"/>
                      <a:pt x="92" y="172"/>
                    </a:cubicBezTo>
                    <a:lnTo>
                      <a:pt x="92" y="212"/>
                    </a:lnTo>
                    <a:close/>
                    <a:moveTo>
                      <a:pt x="72" y="152"/>
                    </a:moveTo>
                    <a:cubicBezTo>
                      <a:pt x="72" y="112"/>
                      <a:pt x="72" y="112"/>
                      <a:pt x="72" y="112"/>
                    </a:cubicBezTo>
                    <a:cubicBezTo>
                      <a:pt x="92" y="112"/>
                      <a:pt x="92" y="112"/>
                      <a:pt x="92" y="112"/>
                    </a:cubicBezTo>
                    <a:cubicBezTo>
                      <a:pt x="92" y="152"/>
                      <a:pt x="92" y="152"/>
                      <a:pt x="92" y="152"/>
                    </a:cubicBezTo>
                    <a:lnTo>
                      <a:pt x="72" y="152"/>
                    </a:lnTo>
                    <a:close/>
                    <a:moveTo>
                      <a:pt x="136" y="572"/>
                    </a:moveTo>
                    <a:cubicBezTo>
                      <a:pt x="108" y="572"/>
                      <a:pt x="108" y="572"/>
                      <a:pt x="108" y="572"/>
                    </a:cubicBezTo>
                    <a:cubicBezTo>
                      <a:pt x="108" y="532"/>
                      <a:pt x="108" y="532"/>
                      <a:pt x="108" y="532"/>
                    </a:cubicBezTo>
                    <a:cubicBezTo>
                      <a:pt x="136" y="532"/>
                      <a:pt x="136" y="532"/>
                      <a:pt x="136" y="532"/>
                    </a:cubicBezTo>
                    <a:lnTo>
                      <a:pt x="136" y="572"/>
                    </a:lnTo>
                    <a:close/>
                    <a:moveTo>
                      <a:pt x="136" y="516"/>
                    </a:moveTo>
                    <a:cubicBezTo>
                      <a:pt x="108" y="516"/>
                      <a:pt x="108" y="516"/>
                      <a:pt x="108" y="516"/>
                    </a:cubicBezTo>
                    <a:cubicBezTo>
                      <a:pt x="108" y="476"/>
                      <a:pt x="108" y="476"/>
                      <a:pt x="108" y="476"/>
                    </a:cubicBezTo>
                    <a:cubicBezTo>
                      <a:pt x="136" y="476"/>
                      <a:pt x="136" y="476"/>
                      <a:pt x="136" y="476"/>
                    </a:cubicBezTo>
                    <a:lnTo>
                      <a:pt x="136" y="516"/>
                    </a:lnTo>
                    <a:close/>
                    <a:moveTo>
                      <a:pt x="136" y="452"/>
                    </a:moveTo>
                    <a:cubicBezTo>
                      <a:pt x="108" y="452"/>
                      <a:pt x="108" y="452"/>
                      <a:pt x="108" y="452"/>
                    </a:cubicBezTo>
                    <a:cubicBezTo>
                      <a:pt x="108" y="412"/>
                      <a:pt x="108" y="412"/>
                      <a:pt x="108" y="412"/>
                    </a:cubicBezTo>
                    <a:cubicBezTo>
                      <a:pt x="136" y="412"/>
                      <a:pt x="136" y="412"/>
                      <a:pt x="136" y="412"/>
                    </a:cubicBezTo>
                    <a:lnTo>
                      <a:pt x="136" y="452"/>
                    </a:lnTo>
                    <a:close/>
                    <a:moveTo>
                      <a:pt x="136" y="396"/>
                    </a:moveTo>
                    <a:cubicBezTo>
                      <a:pt x="108" y="396"/>
                      <a:pt x="108" y="396"/>
                      <a:pt x="108" y="396"/>
                    </a:cubicBezTo>
                    <a:cubicBezTo>
                      <a:pt x="108" y="356"/>
                      <a:pt x="108" y="356"/>
                      <a:pt x="108" y="356"/>
                    </a:cubicBezTo>
                    <a:cubicBezTo>
                      <a:pt x="136" y="356"/>
                      <a:pt x="136" y="356"/>
                      <a:pt x="136" y="356"/>
                    </a:cubicBezTo>
                    <a:lnTo>
                      <a:pt x="136" y="396"/>
                    </a:lnTo>
                    <a:close/>
                    <a:moveTo>
                      <a:pt x="136" y="332"/>
                    </a:moveTo>
                    <a:cubicBezTo>
                      <a:pt x="108" y="332"/>
                      <a:pt x="108" y="332"/>
                      <a:pt x="108" y="332"/>
                    </a:cubicBezTo>
                    <a:cubicBezTo>
                      <a:pt x="108" y="292"/>
                      <a:pt x="108" y="292"/>
                      <a:pt x="108" y="292"/>
                    </a:cubicBezTo>
                    <a:cubicBezTo>
                      <a:pt x="136" y="292"/>
                      <a:pt x="136" y="292"/>
                      <a:pt x="136" y="292"/>
                    </a:cubicBezTo>
                    <a:lnTo>
                      <a:pt x="136" y="332"/>
                    </a:lnTo>
                    <a:close/>
                    <a:moveTo>
                      <a:pt x="136" y="272"/>
                    </a:moveTo>
                    <a:cubicBezTo>
                      <a:pt x="108" y="272"/>
                      <a:pt x="108" y="272"/>
                      <a:pt x="108" y="272"/>
                    </a:cubicBezTo>
                    <a:cubicBezTo>
                      <a:pt x="108" y="232"/>
                      <a:pt x="108" y="232"/>
                      <a:pt x="108" y="232"/>
                    </a:cubicBezTo>
                    <a:cubicBezTo>
                      <a:pt x="136" y="232"/>
                      <a:pt x="136" y="232"/>
                      <a:pt x="136" y="232"/>
                    </a:cubicBezTo>
                    <a:lnTo>
                      <a:pt x="136" y="272"/>
                    </a:lnTo>
                    <a:close/>
                    <a:moveTo>
                      <a:pt x="136" y="212"/>
                    </a:moveTo>
                    <a:cubicBezTo>
                      <a:pt x="108" y="212"/>
                      <a:pt x="108" y="212"/>
                      <a:pt x="108" y="212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36" y="172"/>
                      <a:pt x="136" y="172"/>
                      <a:pt x="136" y="172"/>
                    </a:cubicBezTo>
                    <a:lnTo>
                      <a:pt x="136" y="212"/>
                    </a:lnTo>
                    <a:close/>
                    <a:moveTo>
                      <a:pt x="136" y="152"/>
                    </a:moveTo>
                    <a:cubicBezTo>
                      <a:pt x="108" y="152"/>
                      <a:pt x="108" y="152"/>
                      <a:pt x="108" y="15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36" y="112"/>
                      <a:pt x="136" y="112"/>
                      <a:pt x="136" y="112"/>
                    </a:cubicBezTo>
                    <a:lnTo>
                      <a:pt x="136" y="1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Rectangle 215"/>
              <p:cNvSpPr>
                <a:spLocks noChangeArrowheads="1"/>
              </p:cNvSpPr>
              <p:nvPr/>
            </p:nvSpPr>
            <p:spPr bwMode="auto">
              <a:xfrm>
                <a:off x="4626421" y="4267247"/>
                <a:ext cx="444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Rectangle 216"/>
              <p:cNvSpPr>
                <a:spLocks noChangeArrowheads="1"/>
              </p:cNvSpPr>
              <p:nvPr/>
            </p:nvSpPr>
            <p:spPr bwMode="auto">
              <a:xfrm>
                <a:off x="4702621" y="4267247"/>
                <a:ext cx="381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Rectangle 217"/>
              <p:cNvSpPr>
                <a:spLocks noChangeArrowheads="1"/>
              </p:cNvSpPr>
              <p:nvPr/>
            </p:nvSpPr>
            <p:spPr bwMode="auto">
              <a:xfrm>
                <a:off x="4770883" y="4267247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Rectangle 218"/>
              <p:cNvSpPr>
                <a:spLocks noChangeArrowheads="1"/>
              </p:cNvSpPr>
              <p:nvPr/>
            </p:nvSpPr>
            <p:spPr bwMode="auto">
              <a:xfrm>
                <a:off x="4626421" y="4381547"/>
                <a:ext cx="444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219"/>
              <p:cNvSpPr>
                <a:spLocks noChangeArrowheads="1"/>
              </p:cNvSpPr>
              <p:nvPr/>
            </p:nvSpPr>
            <p:spPr bwMode="auto">
              <a:xfrm>
                <a:off x="4702621" y="4381547"/>
                <a:ext cx="381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220"/>
              <p:cNvSpPr>
                <a:spLocks noChangeArrowheads="1"/>
              </p:cNvSpPr>
              <p:nvPr/>
            </p:nvSpPr>
            <p:spPr bwMode="auto">
              <a:xfrm>
                <a:off x="4770883" y="4381547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Rectangle 221"/>
              <p:cNvSpPr>
                <a:spLocks noChangeArrowheads="1"/>
              </p:cNvSpPr>
              <p:nvPr/>
            </p:nvSpPr>
            <p:spPr bwMode="auto">
              <a:xfrm>
                <a:off x="4626421" y="4495847"/>
                <a:ext cx="444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Rectangle 222"/>
              <p:cNvSpPr>
                <a:spLocks noChangeArrowheads="1"/>
              </p:cNvSpPr>
              <p:nvPr/>
            </p:nvSpPr>
            <p:spPr bwMode="auto">
              <a:xfrm>
                <a:off x="4702621" y="4495847"/>
                <a:ext cx="381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Rectangle 223"/>
              <p:cNvSpPr>
                <a:spLocks noChangeArrowheads="1"/>
              </p:cNvSpPr>
              <p:nvPr/>
            </p:nvSpPr>
            <p:spPr bwMode="auto">
              <a:xfrm>
                <a:off x="4770883" y="4495847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Rectangle 224"/>
              <p:cNvSpPr>
                <a:spLocks noChangeArrowheads="1"/>
              </p:cNvSpPr>
              <p:nvPr/>
            </p:nvSpPr>
            <p:spPr bwMode="auto">
              <a:xfrm>
                <a:off x="4626421" y="4610147"/>
                <a:ext cx="444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Rectangle 225"/>
              <p:cNvSpPr>
                <a:spLocks noChangeArrowheads="1"/>
              </p:cNvSpPr>
              <p:nvPr/>
            </p:nvSpPr>
            <p:spPr bwMode="auto">
              <a:xfrm>
                <a:off x="4702621" y="4610147"/>
                <a:ext cx="381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Rectangle 226"/>
              <p:cNvSpPr>
                <a:spLocks noChangeArrowheads="1"/>
              </p:cNvSpPr>
              <p:nvPr/>
            </p:nvSpPr>
            <p:spPr bwMode="auto">
              <a:xfrm>
                <a:off x="4770883" y="4610147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Rectangle 227"/>
              <p:cNvSpPr>
                <a:spLocks noChangeArrowheads="1"/>
              </p:cNvSpPr>
              <p:nvPr/>
            </p:nvSpPr>
            <p:spPr bwMode="auto">
              <a:xfrm>
                <a:off x="4626421" y="4732384"/>
                <a:ext cx="444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Rectangle 228"/>
              <p:cNvSpPr>
                <a:spLocks noChangeArrowheads="1"/>
              </p:cNvSpPr>
              <p:nvPr/>
            </p:nvSpPr>
            <p:spPr bwMode="auto">
              <a:xfrm>
                <a:off x="4702621" y="4732384"/>
                <a:ext cx="381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Rectangle 229"/>
              <p:cNvSpPr>
                <a:spLocks noChangeArrowheads="1"/>
              </p:cNvSpPr>
              <p:nvPr/>
            </p:nvSpPr>
            <p:spPr bwMode="auto">
              <a:xfrm>
                <a:off x="4770883" y="4732384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Rectangle 230"/>
              <p:cNvSpPr>
                <a:spLocks noChangeArrowheads="1"/>
              </p:cNvSpPr>
              <p:nvPr/>
            </p:nvSpPr>
            <p:spPr bwMode="auto">
              <a:xfrm>
                <a:off x="4626421" y="4838747"/>
                <a:ext cx="444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Rectangle 231"/>
              <p:cNvSpPr>
                <a:spLocks noChangeArrowheads="1"/>
              </p:cNvSpPr>
              <p:nvPr/>
            </p:nvSpPr>
            <p:spPr bwMode="auto">
              <a:xfrm>
                <a:off x="4702621" y="4838747"/>
                <a:ext cx="381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Rectangle 232"/>
              <p:cNvSpPr>
                <a:spLocks noChangeArrowheads="1"/>
              </p:cNvSpPr>
              <p:nvPr/>
            </p:nvSpPr>
            <p:spPr bwMode="auto">
              <a:xfrm>
                <a:off x="4770883" y="4838747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Rectangle 233"/>
              <p:cNvSpPr>
                <a:spLocks noChangeArrowheads="1"/>
              </p:cNvSpPr>
              <p:nvPr/>
            </p:nvSpPr>
            <p:spPr bwMode="auto">
              <a:xfrm>
                <a:off x="4626421" y="4960984"/>
                <a:ext cx="444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Rectangle 234"/>
              <p:cNvSpPr>
                <a:spLocks noChangeArrowheads="1"/>
              </p:cNvSpPr>
              <p:nvPr/>
            </p:nvSpPr>
            <p:spPr bwMode="auto">
              <a:xfrm>
                <a:off x="4702621" y="4960984"/>
                <a:ext cx="381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Rectangle 235"/>
              <p:cNvSpPr>
                <a:spLocks noChangeArrowheads="1"/>
              </p:cNvSpPr>
              <p:nvPr/>
            </p:nvSpPr>
            <p:spPr bwMode="auto">
              <a:xfrm>
                <a:off x="4770883" y="4960984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Rectangle 236"/>
              <p:cNvSpPr>
                <a:spLocks noChangeArrowheads="1"/>
              </p:cNvSpPr>
              <p:nvPr/>
            </p:nvSpPr>
            <p:spPr bwMode="auto">
              <a:xfrm>
                <a:off x="4626421" y="5067347"/>
                <a:ext cx="444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Rectangle 237"/>
              <p:cNvSpPr>
                <a:spLocks noChangeArrowheads="1"/>
              </p:cNvSpPr>
              <p:nvPr/>
            </p:nvSpPr>
            <p:spPr bwMode="auto">
              <a:xfrm>
                <a:off x="4702621" y="5067347"/>
                <a:ext cx="381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Rectangle 238"/>
              <p:cNvSpPr>
                <a:spLocks noChangeArrowheads="1"/>
              </p:cNvSpPr>
              <p:nvPr/>
            </p:nvSpPr>
            <p:spPr bwMode="auto">
              <a:xfrm>
                <a:off x="4770883" y="5067347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239"/>
              <p:cNvSpPr>
                <a:spLocks noEditPoints="1"/>
              </p:cNvSpPr>
              <p:nvPr/>
            </p:nvSpPr>
            <p:spPr bwMode="auto">
              <a:xfrm>
                <a:off x="4359721" y="4367259"/>
                <a:ext cx="250825" cy="838200"/>
              </a:xfrm>
              <a:custGeom>
                <a:avLst/>
                <a:gdLst>
                  <a:gd name="T0" fmla="*/ 96 w 158"/>
                  <a:gd name="T1" fmla="*/ 52 h 528"/>
                  <a:gd name="T2" fmla="*/ 96 w 158"/>
                  <a:gd name="T3" fmla="*/ 19 h 528"/>
                  <a:gd name="T4" fmla="*/ 62 w 158"/>
                  <a:gd name="T5" fmla="*/ 19 h 528"/>
                  <a:gd name="T6" fmla="*/ 62 w 158"/>
                  <a:gd name="T7" fmla="*/ 52 h 528"/>
                  <a:gd name="T8" fmla="*/ 52 w 158"/>
                  <a:gd name="T9" fmla="*/ 52 h 528"/>
                  <a:gd name="T10" fmla="*/ 52 w 158"/>
                  <a:gd name="T11" fmla="*/ 0 h 528"/>
                  <a:gd name="T12" fmla="*/ 28 w 158"/>
                  <a:gd name="T13" fmla="*/ 0 h 528"/>
                  <a:gd name="T14" fmla="*/ 28 w 158"/>
                  <a:gd name="T15" fmla="*/ 52 h 528"/>
                  <a:gd name="T16" fmla="*/ 0 w 158"/>
                  <a:gd name="T17" fmla="*/ 52 h 528"/>
                  <a:gd name="T18" fmla="*/ 0 w 158"/>
                  <a:gd name="T19" fmla="*/ 528 h 528"/>
                  <a:gd name="T20" fmla="*/ 158 w 158"/>
                  <a:gd name="T21" fmla="*/ 528 h 528"/>
                  <a:gd name="T22" fmla="*/ 158 w 158"/>
                  <a:gd name="T23" fmla="*/ 52 h 528"/>
                  <a:gd name="T24" fmla="*/ 96 w 158"/>
                  <a:gd name="T25" fmla="*/ 52 h 528"/>
                  <a:gd name="T26" fmla="*/ 62 w 158"/>
                  <a:gd name="T27" fmla="*/ 417 h 528"/>
                  <a:gd name="T28" fmla="*/ 33 w 158"/>
                  <a:gd name="T29" fmla="*/ 417 h 528"/>
                  <a:gd name="T30" fmla="*/ 33 w 158"/>
                  <a:gd name="T31" fmla="*/ 360 h 528"/>
                  <a:gd name="T32" fmla="*/ 62 w 158"/>
                  <a:gd name="T33" fmla="*/ 360 h 528"/>
                  <a:gd name="T34" fmla="*/ 62 w 158"/>
                  <a:gd name="T35" fmla="*/ 417 h 528"/>
                  <a:gd name="T36" fmla="*/ 62 w 158"/>
                  <a:gd name="T37" fmla="*/ 336 h 528"/>
                  <a:gd name="T38" fmla="*/ 33 w 158"/>
                  <a:gd name="T39" fmla="*/ 336 h 528"/>
                  <a:gd name="T40" fmla="*/ 33 w 158"/>
                  <a:gd name="T41" fmla="*/ 278 h 528"/>
                  <a:gd name="T42" fmla="*/ 62 w 158"/>
                  <a:gd name="T43" fmla="*/ 278 h 528"/>
                  <a:gd name="T44" fmla="*/ 62 w 158"/>
                  <a:gd name="T45" fmla="*/ 336 h 528"/>
                  <a:gd name="T46" fmla="*/ 62 w 158"/>
                  <a:gd name="T47" fmla="*/ 244 h 528"/>
                  <a:gd name="T48" fmla="*/ 33 w 158"/>
                  <a:gd name="T49" fmla="*/ 244 h 528"/>
                  <a:gd name="T50" fmla="*/ 33 w 158"/>
                  <a:gd name="T51" fmla="*/ 187 h 528"/>
                  <a:gd name="T52" fmla="*/ 62 w 158"/>
                  <a:gd name="T53" fmla="*/ 187 h 528"/>
                  <a:gd name="T54" fmla="*/ 62 w 158"/>
                  <a:gd name="T55" fmla="*/ 244 h 528"/>
                  <a:gd name="T56" fmla="*/ 62 w 158"/>
                  <a:gd name="T57" fmla="*/ 158 h 528"/>
                  <a:gd name="T58" fmla="*/ 33 w 158"/>
                  <a:gd name="T59" fmla="*/ 158 h 528"/>
                  <a:gd name="T60" fmla="*/ 33 w 158"/>
                  <a:gd name="T61" fmla="*/ 105 h 528"/>
                  <a:gd name="T62" fmla="*/ 62 w 158"/>
                  <a:gd name="T63" fmla="*/ 105 h 528"/>
                  <a:gd name="T64" fmla="*/ 62 w 158"/>
                  <a:gd name="T65" fmla="*/ 158 h 528"/>
                  <a:gd name="T66" fmla="*/ 115 w 158"/>
                  <a:gd name="T67" fmla="*/ 417 h 528"/>
                  <a:gd name="T68" fmla="*/ 91 w 158"/>
                  <a:gd name="T69" fmla="*/ 417 h 528"/>
                  <a:gd name="T70" fmla="*/ 91 w 158"/>
                  <a:gd name="T71" fmla="*/ 360 h 528"/>
                  <a:gd name="T72" fmla="*/ 115 w 158"/>
                  <a:gd name="T73" fmla="*/ 360 h 528"/>
                  <a:gd name="T74" fmla="*/ 115 w 158"/>
                  <a:gd name="T75" fmla="*/ 417 h 528"/>
                  <a:gd name="T76" fmla="*/ 115 w 158"/>
                  <a:gd name="T77" fmla="*/ 336 h 528"/>
                  <a:gd name="T78" fmla="*/ 91 w 158"/>
                  <a:gd name="T79" fmla="*/ 336 h 528"/>
                  <a:gd name="T80" fmla="*/ 91 w 158"/>
                  <a:gd name="T81" fmla="*/ 278 h 528"/>
                  <a:gd name="T82" fmla="*/ 115 w 158"/>
                  <a:gd name="T83" fmla="*/ 278 h 528"/>
                  <a:gd name="T84" fmla="*/ 115 w 158"/>
                  <a:gd name="T85" fmla="*/ 336 h 528"/>
                  <a:gd name="T86" fmla="*/ 115 w 158"/>
                  <a:gd name="T87" fmla="*/ 244 h 528"/>
                  <a:gd name="T88" fmla="*/ 91 w 158"/>
                  <a:gd name="T89" fmla="*/ 244 h 528"/>
                  <a:gd name="T90" fmla="*/ 91 w 158"/>
                  <a:gd name="T91" fmla="*/ 187 h 528"/>
                  <a:gd name="T92" fmla="*/ 115 w 158"/>
                  <a:gd name="T93" fmla="*/ 187 h 528"/>
                  <a:gd name="T94" fmla="*/ 115 w 158"/>
                  <a:gd name="T95" fmla="*/ 244 h 528"/>
                  <a:gd name="T96" fmla="*/ 115 w 158"/>
                  <a:gd name="T97" fmla="*/ 158 h 528"/>
                  <a:gd name="T98" fmla="*/ 91 w 158"/>
                  <a:gd name="T99" fmla="*/ 158 h 528"/>
                  <a:gd name="T100" fmla="*/ 91 w 158"/>
                  <a:gd name="T101" fmla="*/ 105 h 528"/>
                  <a:gd name="T102" fmla="*/ 115 w 158"/>
                  <a:gd name="T103" fmla="*/ 105 h 528"/>
                  <a:gd name="T104" fmla="*/ 115 w 158"/>
                  <a:gd name="T105" fmla="*/ 15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" h="528">
                    <a:moveTo>
                      <a:pt x="96" y="52"/>
                    </a:moveTo>
                    <a:lnTo>
                      <a:pt x="96" y="19"/>
                    </a:lnTo>
                    <a:lnTo>
                      <a:pt x="62" y="19"/>
                    </a:lnTo>
                    <a:lnTo>
                      <a:pt x="62" y="52"/>
                    </a:lnTo>
                    <a:lnTo>
                      <a:pt x="52" y="52"/>
                    </a:lnTo>
                    <a:lnTo>
                      <a:pt x="52" y="0"/>
                    </a:lnTo>
                    <a:lnTo>
                      <a:pt x="28" y="0"/>
                    </a:lnTo>
                    <a:lnTo>
                      <a:pt x="28" y="52"/>
                    </a:lnTo>
                    <a:lnTo>
                      <a:pt x="0" y="52"/>
                    </a:lnTo>
                    <a:lnTo>
                      <a:pt x="0" y="528"/>
                    </a:lnTo>
                    <a:lnTo>
                      <a:pt x="158" y="528"/>
                    </a:lnTo>
                    <a:lnTo>
                      <a:pt x="158" y="52"/>
                    </a:lnTo>
                    <a:lnTo>
                      <a:pt x="96" y="52"/>
                    </a:lnTo>
                    <a:close/>
                    <a:moveTo>
                      <a:pt x="62" y="417"/>
                    </a:moveTo>
                    <a:lnTo>
                      <a:pt x="33" y="417"/>
                    </a:lnTo>
                    <a:lnTo>
                      <a:pt x="33" y="360"/>
                    </a:lnTo>
                    <a:lnTo>
                      <a:pt x="62" y="360"/>
                    </a:lnTo>
                    <a:lnTo>
                      <a:pt x="62" y="417"/>
                    </a:lnTo>
                    <a:close/>
                    <a:moveTo>
                      <a:pt x="62" y="336"/>
                    </a:moveTo>
                    <a:lnTo>
                      <a:pt x="33" y="336"/>
                    </a:lnTo>
                    <a:lnTo>
                      <a:pt x="33" y="278"/>
                    </a:lnTo>
                    <a:lnTo>
                      <a:pt x="62" y="278"/>
                    </a:lnTo>
                    <a:lnTo>
                      <a:pt x="62" y="336"/>
                    </a:lnTo>
                    <a:close/>
                    <a:moveTo>
                      <a:pt x="62" y="244"/>
                    </a:moveTo>
                    <a:lnTo>
                      <a:pt x="33" y="244"/>
                    </a:lnTo>
                    <a:lnTo>
                      <a:pt x="33" y="187"/>
                    </a:lnTo>
                    <a:lnTo>
                      <a:pt x="62" y="187"/>
                    </a:lnTo>
                    <a:lnTo>
                      <a:pt x="62" y="244"/>
                    </a:lnTo>
                    <a:close/>
                    <a:moveTo>
                      <a:pt x="62" y="158"/>
                    </a:moveTo>
                    <a:lnTo>
                      <a:pt x="33" y="158"/>
                    </a:lnTo>
                    <a:lnTo>
                      <a:pt x="33" y="105"/>
                    </a:lnTo>
                    <a:lnTo>
                      <a:pt x="62" y="105"/>
                    </a:lnTo>
                    <a:lnTo>
                      <a:pt x="62" y="158"/>
                    </a:lnTo>
                    <a:close/>
                    <a:moveTo>
                      <a:pt x="115" y="417"/>
                    </a:moveTo>
                    <a:lnTo>
                      <a:pt x="91" y="417"/>
                    </a:lnTo>
                    <a:lnTo>
                      <a:pt x="91" y="360"/>
                    </a:lnTo>
                    <a:lnTo>
                      <a:pt x="115" y="360"/>
                    </a:lnTo>
                    <a:lnTo>
                      <a:pt x="115" y="417"/>
                    </a:lnTo>
                    <a:close/>
                    <a:moveTo>
                      <a:pt x="115" y="336"/>
                    </a:moveTo>
                    <a:lnTo>
                      <a:pt x="91" y="336"/>
                    </a:lnTo>
                    <a:lnTo>
                      <a:pt x="91" y="278"/>
                    </a:lnTo>
                    <a:lnTo>
                      <a:pt x="115" y="278"/>
                    </a:lnTo>
                    <a:lnTo>
                      <a:pt x="115" y="336"/>
                    </a:lnTo>
                    <a:close/>
                    <a:moveTo>
                      <a:pt x="115" y="244"/>
                    </a:moveTo>
                    <a:lnTo>
                      <a:pt x="91" y="244"/>
                    </a:lnTo>
                    <a:lnTo>
                      <a:pt x="91" y="187"/>
                    </a:lnTo>
                    <a:lnTo>
                      <a:pt x="115" y="187"/>
                    </a:lnTo>
                    <a:lnTo>
                      <a:pt x="115" y="244"/>
                    </a:lnTo>
                    <a:close/>
                    <a:moveTo>
                      <a:pt x="115" y="158"/>
                    </a:moveTo>
                    <a:lnTo>
                      <a:pt x="91" y="158"/>
                    </a:lnTo>
                    <a:lnTo>
                      <a:pt x="91" y="105"/>
                    </a:lnTo>
                    <a:lnTo>
                      <a:pt x="115" y="105"/>
                    </a:lnTo>
                    <a:lnTo>
                      <a:pt x="115" y="158"/>
                    </a:lnTo>
                    <a:close/>
                  </a:path>
                </a:pathLst>
              </a:custGeom>
              <a:solidFill>
                <a:srgbClr val="8D8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Rectangle 240"/>
              <p:cNvSpPr>
                <a:spLocks noChangeArrowheads="1"/>
              </p:cNvSpPr>
              <p:nvPr/>
            </p:nvSpPr>
            <p:spPr bwMode="auto">
              <a:xfrm>
                <a:off x="4412108" y="4533947"/>
                <a:ext cx="46037" cy="84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Rectangle 241"/>
              <p:cNvSpPr>
                <a:spLocks noChangeArrowheads="1"/>
              </p:cNvSpPr>
              <p:nvPr/>
            </p:nvSpPr>
            <p:spPr bwMode="auto">
              <a:xfrm>
                <a:off x="4504183" y="4533947"/>
                <a:ext cx="38100" cy="84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Rectangle 242"/>
              <p:cNvSpPr>
                <a:spLocks noChangeArrowheads="1"/>
              </p:cNvSpPr>
              <p:nvPr/>
            </p:nvSpPr>
            <p:spPr bwMode="auto">
              <a:xfrm>
                <a:off x="4412108" y="4664122"/>
                <a:ext cx="46037" cy="904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Rectangle 243"/>
              <p:cNvSpPr>
                <a:spLocks noChangeArrowheads="1"/>
              </p:cNvSpPr>
              <p:nvPr/>
            </p:nvSpPr>
            <p:spPr bwMode="auto">
              <a:xfrm>
                <a:off x="4504183" y="4664122"/>
                <a:ext cx="38100" cy="904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Rectangle 244"/>
              <p:cNvSpPr>
                <a:spLocks noChangeArrowheads="1"/>
              </p:cNvSpPr>
              <p:nvPr/>
            </p:nvSpPr>
            <p:spPr bwMode="auto">
              <a:xfrm>
                <a:off x="4412108" y="4808584"/>
                <a:ext cx="46037" cy="92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Rectangle 245"/>
              <p:cNvSpPr>
                <a:spLocks noChangeArrowheads="1"/>
              </p:cNvSpPr>
              <p:nvPr/>
            </p:nvSpPr>
            <p:spPr bwMode="auto">
              <a:xfrm>
                <a:off x="4504183" y="4808584"/>
                <a:ext cx="38100" cy="92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Rectangle 246"/>
              <p:cNvSpPr>
                <a:spLocks noChangeArrowheads="1"/>
              </p:cNvSpPr>
              <p:nvPr/>
            </p:nvSpPr>
            <p:spPr bwMode="auto">
              <a:xfrm>
                <a:off x="4412108" y="4938759"/>
                <a:ext cx="46037" cy="904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Rectangle 247"/>
              <p:cNvSpPr>
                <a:spLocks noChangeArrowheads="1"/>
              </p:cNvSpPr>
              <p:nvPr/>
            </p:nvSpPr>
            <p:spPr bwMode="auto">
              <a:xfrm>
                <a:off x="4504183" y="4938759"/>
                <a:ext cx="38100" cy="904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248"/>
              <p:cNvSpPr>
                <a:spLocks noEditPoints="1"/>
              </p:cNvSpPr>
              <p:nvPr/>
            </p:nvSpPr>
            <p:spPr bwMode="auto">
              <a:xfrm>
                <a:off x="4818508" y="4473622"/>
                <a:ext cx="266700" cy="731837"/>
              </a:xfrm>
              <a:custGeom>
                <a:avLst/>
                <a:gdLst>
                  <a:gd name="T0" fmla="*/ 0 w 168"/>
                  <a:gd name="T1" fmla="*/ 0 h 461"/>
                  <a:gd name="T2" fmla="*/ 0 w 168"/>
                  <a:gd name="T3" fmla="*/ 461 h 461"/>
                  <a:gd name="T4" fmla="*/ 168 w 168"/>
                  <a:gd name="T5" fmla="*/ 461 h 461"/>
                  <a:gd name="T6" fmla="*/ 168 w 168"/>
                  <a:gd name="T7" fmla="*/ 0 h 461"/>
                  <a:gd name="T8" fmla="*/ 0 w 168"/>
                  <a:gd name="T9" fmla="*/ 0 h 461"/>
                  <a:gd name="T10" fmla="*/ 67 w 168"/>
                  <a:gd name="T11" fmla="*/ 384 h 461"/>
                  <a:gd name="T12" fmla="*/ 33 w 168"/>
                  <a:gd name="T13" fmla="*/ 384 h 461"/>
                  <a:gd name="T14" fmla="*/ 33 w 168"/>
                  <a:gd name="T15" fmla="*/ 336 h 461"/>
                  <a:gd name="T16" fmla="*/ 67 w 168"/>
                  <a:gd name="T17" fmla="*/ 336 h 461"/>
                  <a:gd name="T18" fmla="*/ 67 w 168"/>
                  <a:gd name="T19" fmla="*/ 384 h 461"/>
                  <a:gd name="T20" fmla="*/ 67 w 168"/>
                  <a:gd name="T21" fmla="*/ 312 h 461"/>
                  <a:gd name="T22" fmla="*/ 33 w 168"/>
                  <a:gd name="T23" fmla="*/ 312 h 461"/>
                  <a:gd name="T24" fmla="*/ 33 w 168"/>
                  <a:gd name="T25" fmla="*/ 259 h 461"/>
                  <a:gd name="T26" fmla="*/ 67 w 168"/>
                  <a:gd name="T27" fmla="*/ 259 h 461"/>
                  <a:gd name="T28" fmla="*/ 67 w 168"/>
                  <a:gd name="T29" fmla="*/ 312 h 461"/>
                  <a:gd name="T30" fmla="*/ 67 w 168"/>
                  <a:gd name="T31" fmla="*/ 235 h 461"/>
                  <a:gd name="T32" fmla="*/ 33 w 168"/>
                  <a:gd name="T33" fmla="*/ 235 h 461"/>
                  <a:gd name="T34" fmla="*/ 33 w 168"/>
                  <a:gd name="T35" fmla="*/ 187 h 461"/>
                  <a:gd name="T36" fmla="*/ 67 w 168"/>
                  <a:gd name="T37" fmla="*/ 187 h 461"/>
                  <a:gd name="T38" fmla="*/ 67 w 168"/>
                  <a:gd name="T39" fmla="*/ 235 h 461"/>
                  <a:gd name="T40" fmla="*/ 67 w 168"/>
                  <a:gd name="T41" fmla="*/ 163 h 461"/>
                  <a:gd name="T42" fmla="*/ 33 w 168"/>
                  <a:gd name="T43" fmla="*/ 163 h 461"/>
                  <a:gd name="T44" fmla="*/ 33 w 168"/>
                  <a:gd name="T45" fmla="*/ 110 h 461"/>
                  <a:gd name="T46" fmla="*/ 67 w 168"/>
                  <a:gd name="T47" fmla="*/ 110 h 461"/>
                  <a:gd name="T48" fmla="*/ 67 w 168"/>
                  <a:gd name="T49" fmla="*/ 163 h 461"/>
                  <a:gd name="T50" fmla="*/ 67 w 168"/>
                  <a:gd name="T51" fmla="*/ 81 h 461"/>
                  <a:gd name="T52" fmla="*/ 33 w 168"/>
                  <a:gd name="T53" fmla="*/ 81 h 461"/>
                  <a:gd name="T54" fmla="*/ 33 w 168"/>
                  <a:gd name="T55" fmla="*/ 33 h 461"/>
                  <a:gd name="T56" fmla="*/ 67 w 168"/>
                  <a:gd name="T57" fmla="*/ 33 h 461"/>
                  <a:gd name="T58" fmla="*/ 67 w 168"/>
                  <a:gd name="T59" fmla="*/ 81 h 461"/>
                  <a:gd name="T60" fmla="*/ 134 w 168"/>
                  <a:gd name="T61" fmla="*/ 384 h 461"/>
                  <a:gd name="T62" fmla="*/ 101 w 168"/>
                  <a:gd name="T63" fmla="*/ 384 h 461"/>
                  <a:gd name="T64" fmla="*/ 101 w 168"/>
                  <a:gd name="T65" fmla="*/ 336 h 461"/>
                  <a:gd name="T66" fmla="*/ 134 w 168"/>
                  <a:gd name="T67" fmla="*/ 336 h 461"/>
                  <a:gd name="T68" fmla="*/ 134 w 168"/>
                  <a:gd name="T69" fmla="*/ 384 h 461"/>
                  <a:gd name="T70" fmla="*/ 134 w 168"/>
                  <a:gd name="T71" fmla="*/ 312 h 461"/>
                  <a:gd name="T72" fmla="*/ 101 w 168"/>
                  <a:gd name="T73" fmla="*/ 312 h 461"/>
                  <a:gd name="T74" fmla="*/ 101 w 168"/>
                  <a:gd name="T75" fmla="*/ 259 h 461"/>
                  <a:gd name="T76" fmla="*/ 134 w 168"/>
                  <a:gd name="T77" fmla="*/ 259 h 461"/>
                  <a:gd name="T78" fmla="*/ 134 w 168"/>
                  <a:gd name="T79" fmla="*/ 312 h 461"/>
                  <a:gd name="T80" fmla="*/ 134 w 168"/>
                  <a:gd name="T81" fmla="*/ 235 h 461"/>
                  <a:gd name="T82" fmla="*/ 101 w 168"/>
                  <a:gd name="T83" fmla="*/ 235 h 461"/>
                  <a:gd name="T84" fmla="*/ 101 w 168"/>
                  <a:gd name="T85" fmla="*/ 187 h 461"/>
                  <a:gd name="T86" fmla="*/ 134 w 168"/>
                  <a:gd name="T87" fmla="*/ 187 h 461"/>
                  <a:gd name="T88" fmla="*/ 134 w 168"/>
                  <a:gd name="T89" fmla="*/ 235 h 461"/>
                  <a:gd name="T90" fmla="*/ 134 w 168"/>
                  <a:gd name="T91" fmla="*/ 163 h 461"/>
                  <a:gd name="T92" fmla="*/ 101 w 168"/>
                  <a:gd name="T93" fmla="*/ 163 h 461"/>
                  <a:gd name="T94" fmla="*/ 101 w 168"/>
                  <a:gd name="T95" fmla="*/ 110 h 461"/>
                  <a:gd name="T96" fmla="*/ 134 w 168"/>
                  <a:gd name="T97" fmla="*/ 110 h 461"/>
                  <a:gd name="T98" fmla="*/ 134 w 168"/>
                  <a:gd name="T99" fmla="*/ 163 h 461"/>
                  <a:gd name="T100" fmla="*/ 134 w 168"/>
                  <a:gd name="T101" fmla="*/ 81 h 461"/>
                  <a:gd name="T102" fmla="*/ 101 w 168"/>
                  <a:gd name="T103" fmla="*/ 81 h 461"/>
                  <a:gd name="T104" fmla="*/ 101 w 168"/>
                  <a:gd name="T105" fmla="*/ 33 h 461"/>
                  <a:gd name="T106" fmla="*/ 134 w 168"/>
                  <a:gd name="T107" fmla="*/ 33 h 461"/>
                  <a:gd name="T108" fmla="*/ 134 w 168"/>
                  <a:gd name="T109" fmla="*/ 8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8" h="461">
                    <a:moveTo>
                      <a:pt x="0" y="0"/>
                    </a:moveTo>
                    <a:lnTo>
                      <a:pt x="0" y="461"/>
                    </a:lnTo>
                    <a:lnTo>
                      <a:pt x="168" y="461"/>
                    </a:lnTo>
                    <a:lnTo>
                      <a:pt x="168" y="0"/>
                    </a:lnTo>
                    <a:lnTo>
                      <a:pt x="0" y="0"/>
                    </a:lnTo>
                    <a:close/>
                    <a:moveTo>
                      <a:pt x="67" y="384"/>
                    </a:moveTo>
                    <a:lnTo>
                      <a:pt x="33" y="384"/>
                    </a:lnTo>
                    <a:lnTo>
                      <a:pt x="33" y="336"/>
                    </a:lnTo>
                    <a:lnTo>
                      <a:pt x="67" y="336"/>
                    </a:lnTo>
                    <a:lnTo>
                      <a:pt x="67" y="384"/>
                    </a:lnTo>
                    <a:close/>
                    <a:moveTo>
                      <a:pt x="67" y="312"/>
                    </a:moveTo>
                    <a:lnTo>
                      <a:pt x="33" y="312"/>
                    </a:lnTo>
                    <a:lnTo>
                      <a:pt x="33" y="259"/>
                    </a:lnTo>
                    <a:lnTo>
                      <a:pt x="67" y="259"/>
                    </a:lnTo>
                    <a:lnTo>
                      <a:pt x="67" y="312"/>
                    </a:lnTo>
                    <a:close/>
                    <a:moveTo>
                      <a:pt x="67" y="235"/>
                    </a:moveTo>
                    <a:lnTo>
                      <a:pt x="33" y="235"/>
                    </a:lnTo>
                    <a:lnTo>
                      <a:pt x="33" y="187"/>
                    </a:lnTo>
                    <a:lnTo>
                      <a:pt x="67" y="187"/>
                    </a:lnTo>
                    <a:lnTo>
                      <a:pt x="67" y="235"/>
                    </a:lnTo>
                    <a:close/>
                    <a:moveTo>
                      <a:pt x="67" y="163"/>
                    </a:moveTo>
                    <a:lnTo>
                      <a:pt x="33" y="163"/>
                    </a:lnTo>
                    <a:lnTo>
                      <a:pt x="33" y="110"/>
                    </a:lnTo>
                    <a:lnTo>
                      <a:pt x="67" y="110"/>
                    </a:lnTo>
                    <a:lnTo>
                      <a:pt x="67" y="163"/>
                    </a:lnTo>
                    <a:close/>
                    <a:moveTo>
                      <a:pt x="67" y="81"/>
                    </a:moveTo>
                    <a:lnTo>
                      <a:pt x="33" y="81"/>
                    </a:lnTo>
                    <a:lnTo>
                      <a:pt x="33" y="33"/>
                    </a:lnTo>
                    <a:lnTo>
                      <a:pt x="67" y="33"/>
                    </a:lnTo>
                    <a:lnTo>
                      <a:pt x="67" y="81"/>
                    </a:lnTo>
                    <a:close/>
                    <a:moveTo>
                      <a:pt x="134" y="384"/>
                    </a:moveTo>
                    <a:lnTo>
                      <a:pt x="101" y="384"/>
                    </a:lnTo>
                    <a:lnTo>
                      <a:pt x="101" y="336"/>
                    </a:lnTo>
                    <a:lnTo>
                      <a:pt x="134" y="336"/>
                    </a:lnTo>
                    <a:lnTo>
                      <a:pt x="134" y="384"/>
                    </a:lnTo>
                    <a:close/>
                    <a:moveTo>
                      <a:pt x="134" y="312"/>
                    </a:moveTo>
                    <a:lnTo>
                      <a:pt x="101" y="312"/>
                    </a:lnTo>
                    <a:lnTo>
                      <a:pt x="101" y="259"/>
                    </a:lnTo>
                    <a:lnTo>
                      <a:pt x="134" y="259"/>
                    </a:lnTo>
                    <a:lnTo>
                      <a:pt x="134" y="312"/>
                    </a:lnTo>
                    <a:close/>
                    <a:moveTo>
                      <a:pt x="134" y="235"/>
                    </a:moveTo>
                    <a:lnTo>
                      <a:pt x="101" y="235"/>
                    </a:lnTo>
                    <a:lnTo>
                      <a:pt x="101" y="187"/>
                    </a:lnTo>
                    <a:lnTo>
                      <a:pt x="134" y="187"/>
                    </a:lnTo>
                    <a:lnTo>
                      <a:pt x="134" y="235"/>
                    </a:lnTo>
                    <a:close/>
                    <a:moveTo>
                      <a:pt x="134" y="163"/>
                    </a:moveTo>
                    <a:lnTo>
                      <a:pt x="101" y="163"/>
                    </a:lnTo>
                    <a:lnTo>
                      <a:pt x="101" y="110"/>
                    </a:lnTo>
                    <a:lnTo>
                      <a:pt x="134" y="110"/>
                    </a:lnTo>
                    <a:lnTo>
                      <a:pt x="134" y="163"/>
                    </a:lnTo>
                    <a:close/>
                    <a:moveTo>
                      <a:pt x="134" y="81"/>
                    </a:moveTo>
                    <a:lnTo>
                      <a:pt x="101" y="81"/>
                    </a:lnTo>
                    <a:lnTo>
                      <a:pt x="101" y="33"/>
                    </a:lnTo>
                    <a:lnTo>
                      <a:pt x="134" y="33"/>
                    </a:lnTo>
                    <a:lnTo>
                      <a:pt x="134" y="8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Rectangle 249"/>
              <p:cNvSpPr>
                <a:spLocks noChangeArrowheads="1"/>
              </p:cNvSpPr>
              <p:nvPr/>
            </p:nvSpPr>
            <p:spPr bwMode="auto">
              <a:xfrm>
                <a:off x="4870896" y="4526009"/>
                <a:ext cx="53975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Rectangle 250"/>
              <p:cNvSpPr>
                <a:spLocks noChangeArrowheads="1"/>
              </p:cNvSpPr>
              <p:nvPr/>
            </p:nvSpPr>
            <p:spPr bwMode="auto">
              <a:xfrm>
                <a:off x="4978846" y="4526009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Rectangle 251"/>
              <p:cNvSpPr>
                <a:spLocks noChangeArrowheads="1"/>
              </p:cNvSpPr>
              <p:nvPr/>
            </p:nvSpPr>
            <p:spPr bwMode="auto">
              <a:xfrm>
                <a:off x="4870896" y="4648247"/>
                <a:ext cx="53975" cy="84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Rectangle 252"/>
              <p:cNvSpPr>
                <a:spLocks noChangeArrowheads="1"/>
              </p:cNvSpPr>
              <p:nvPr/>
            </p:nvSpPr>
            <p:spPr bwMode="auto">
              <a:xfrm>
                <a:off x="4978846" y="4648247"/>
                <a:ext cx="52387" cy="84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Rectangle 253"/>
              <p:cNvSpPr>
                <a:spLocks noChangeArrowheads="1"/>
              </p:cNvSpPr>
              <p:nvPr/>
            </p:nvSpPr>
            <p:spPr bwMode="auto">
              <a:xfrm>
                <a:off x="4870896" y="4770484"/>
                <a:ext cx="53975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Rectangle 254"/>
              <p:cNvSpPr>
                <a:spLocks noChangeArrowheads="1"/>
              </p:cNvSpPr>
              <p:nvPr/>
            </p:nvSpPr>
            <p:spPr bwMode="auto">
              <a:xfrm>
                <a:off x="4978846" y="4770484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Rectangle 255"/>
              <p:cNvSpPr>
                <a:spLocks noChangeArrowheads="1"/>
              </p:cNvSpPr>
              <p:nvPr/>
            </p:nvSpPr>
            <p:spPr bwMode="auto">
              <a:xfrm>
                <a:off x="4870896" y="4884784"/>
                <a:ext cx="53975" cy="84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256"/>
              <p:cNvSpPr>
                <a:spLocks noChangeArrowheads="1"/>
              </p:cNvSpPr>
              <p:nvPr/>
            </p:nvSpPr>
            <p:spPr bwMode="auto">
              <a:xfrm>
                <a:off x="4978846" y="4884784"/>
                <a:ext cx="52387" cy="84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Rectangle 257"/>
              <p:cNvSpPr>
                <a:spLocks noChangeArrowheads="1"/>
              </p:cNvSpPr>
              <p:nvPr/>
            </p:nvSpPr>
            <p:spPr bwMode="auto">
              <a:xfrm>
                <a:off x="4870896" y="5007022"/>
                <a:ext cx="53975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Rectangle 258"/>
              <p:cNvSpPr>
                <a:spLocks noChangeArrowheads="1"/>
              </p:cNvSpPr>
              <p:nvPr/>
            </p:nvSpPr>
            <p:spPr bwMode="auto">
              <a:xfrm>
                <a:off x="4978846" y="5007022"/>
                <a:ext cx="52387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259"/>
              <p:cNvSpPr>
                <a:spLocks/>
              </p:cNvSpPr>
              <p:nvPr/>
            </p:nvSpPr>
            <p:spPr bwMode="auto">
              <a:xfrm>
                <a:off x="5183633" y="4348209"/>
                <a:ext cx="334962" cy="222250"/>
              </a:xfrm>
              <a:custGeom>
                <a:avLst/>
                <a:gdLst>
                  <a:gd name="T0" fmla="*/ 170 w 176"/>
                  <a:gd name="T1" fmla="*/ 52 h 117"/>
                  <a:gd name="T2" fmla="*/ 166 w 176"/>
                  <a:gd name="T3" fmla="*/ 48 h 117"/>
                  <a:gd name="T4" fmla="*/ 155 w 176"/>
                  <a:gd name="T5" fmla="*/ 44 h 117"/>
                  <a:gd name="T6" fmla="*/ 149 w 176"/>
                  <a:gd name="T7" fmla="*/ 45 h 117"/>
                  <a:gd name="T8" fmla="*/ 141 w 176"/>
                  <a:gd name="T9" fmla="*/ 48 h 117"/>
                  <a:gd name="T10" fmla="*/ 135 w 176"/>
                  <a:gd name="T11" fmla="*/ 39 h 117"/>
                  <a:gd name="T12" fmla="*/ 121 w 176"/>
                  <a:gd name="T13" fmla="*/ 29 h 117"/>
                  <a:gd name="T14" fmla="*/ 103 w 176"/>
                  <a:gd name="T15" fmla="*/ 28 h 117"/>
                  <a:gd name="T16" fmla="*/ 101 w 176"/>
                  <a:gd name="T17" fmla="*/ 28 h 117"/>
                  <a:gd name="T18" fmla="*/ 90 w 176"/>
                  <a:gd name="T19" fmla="*/ 32 h 117"/>
                  <a:gd name="T20" fmla="*/ 90 w 176"/>
                  <a:gd name="T21" fmla="*/ 30 h 117"/>
                  <a:gd name="T22" fmla="*/ 84 w 176"/>
                  <a:gd name="T23" fmla="*/ 9 h 117"/>
                  <a:gd name="T24" fmla="*/ 78 w 176"/>
                  <a:gd name="T25" fmla="*/ 4 h 117"/>
                  <a:gd name="T26" fmla="*/ 64 w 176"/>
                  <a:gd name="T27" fmla="*/ 0 h 117"/>
                  <a:gd name="T28" fmla="*/ 57 w 176"/>
                  <a:gd name="T29" fmla="*/ 0 h 117"/>
                  <a:gd name="T30" fmla="*/ 44 w 176"/>
                  <a:gd name="T31" fmla="*/ 7 h 117"/>
                  <a:gd name="T32" fmla="*/ 34 w 176"/>
                  <a:gd name="T33" fmla="*/ 26 h 117"/>
                  <a:gd name="T34" fmla="*/ 35 w 176"/>
                  <a:gd name="T35" fmla="*/ 33 h 117"/>
                  <a:gd name="T36" fmla="*/ 30 w 176"/>
                  <a:gd name="T37" fmla="*/ 33 h 117"/>
                  <a:gd name="T38" fmla="*/ 1 w 176"/>
                  <a:gd name="T39" fmla="*/ 58 h 117"/>
                  <a:gd name="T40" fmla="*/ 26 w 176"/>
                  <a:gd name="T41" fmla="*/ 87 h 117"/>
                  <a:gd name="T42" fmla="*/ 30 w 176"/>
                  <a:gd name="T43" fmla="*/ 86 h 117"/>
                  <a:gd name="T44" fmla="*/ 60 w 176"/>
                  <a:gd name="T45" fmla="*/ 117 h 117"/>
                  <a:gd name="T46" fmla="*/ 94 w 176"/>
                  <a:gd name="T47" fmla="*/ 93 h 117"/>
                  <a:gd name="T48" fmla="*/ 105 w 176"/>
                  <a:gd name="T49" fmla="*/ 96 h 117"/>
                  <a:gd name="T50" fmla="*/ 107 w 176"/>
                  <a:gd name="T51" fmla="*/ 97 h 117"/>
                  <a:gd name="T52" fmla="*/ 132 w 176"/>
                  <a:gd name="T53" fmla="*/ 88 h 117"/>
                  <a:gd name="T54" fmla="*/ 138 w 176"/>
                  <a:gd name="T55" fmla="*/ 82 h 117"/>
                  <a:gd name="T56" fmla="*/ 141 w 176"/>
                  <a:gd name="T57" fmla="*/ 85 h 117"/>
                  <a:gd name="T58" fmla="*/ 152 w 176"/>
                  <a:gd name="T59" fmla="*/ 88 h 117"/>
                  <a:gd name="T60" fmla="*/ 157 w 176"/>
                  <a:gd name="T61" fmla="*/ 88 h 117"/>
                  <a:gd name="T62" fmla="*/ 168 w 176"/>
                  <a:gd name="T63" fmla="*/ 83 h 117"/>
                  <a:gd name="T64" fmla="*/ 175 w 176"/>
                  <a:gd name="T65" fmla="*/ 68 h 117"/>
                  <a:gd name="T66" fmla="*/ 170 w 176"/>
                  <a:gd name="T67" fmla="*/ 5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17">
                    <a:moveTo>
                      <a:pt x="170" y="52"/>
                    </a:moveTo>
                    <a:cubicBezTo>
                      <a:pt x="168" y="51"/>
                      <a:pt x="167" y="49"/>
                      <a:pt x="166" y="48"/>
                    </a:cubicBezTo>
                    <a:cubicBezTo>
                      <a:pt x="162" y="46"/>
                      <a:pt x="159" y="45"/>
                      <a:pt x="155" y="44"/>
                    </a:cubicBezTo>
                    <a:cubicBezTo>
                      <a:pt x="153" y="44"/>
                      <a:pt x="151" y="45"/>
                      <a:pt x="149" y="45"/>
                    </a:cubicBezTo>
                    <a:cubicBezTo>
                      <a:pt x="146" y="45"/>
                      <a:pt x="144" y="46"/>
                      <a:pt x="141" y="48"/>
                    </a:cubicBezTo>
                    <a:cubicBezTo>
                      <a:pt x="140" y="45"/>
                      <a:pt x="138" y="42"/>
                      <a:pt x="135" y="39"/>
                    </a:cubicBezTo>
                    <a:cubicBezTo>
                      <a:pt x="131" y="34"/>
                      <a:pt x="126" y="31"/>
                      <a:pt x="121" y="29"/>
                    </a:cubicBezTo>
                    <a:cubicBezTo>
                      <a:pt x="115" y="27"/>
                      <a:pt x="109" y="27"/>
                      <a:pt x="103" y="28"/>
                    </a:cubicBezTo>
                    <a:cubicBezTo>
                      <a:pt x="103" y="28"/>
                      <a:pt x="102" y="28"/>
                      <a:pt x="101" y="28"/>
                    </a:cubicBezTo>
                    <a:cubicBezTo>
                      <a:pt x="97" y="29"/>
                      <a:pt x="94" y="30"/>
                      <a:pt x="90" y="32"/>
                    </a:cubicBezTo>
                    <a:cubicBezTo>
                      <a:pt x="90" y="31"/>
                      <a:pt x="90" y="31"/>
                      <a:pt x="90" y="30"/>
                    </a:cubicBezTo>
                    <a:cubicBezTo>
                      <a:pt x="91" y="22"/>
                      <a:pt x="88" y="15"/>
                      <a:pt x="84" y="9"/>
                    </a:cubicBezTo>
                    <a:cubicBezTo>
                      <a:pt x="82" y="8"/>
                      <a:pt x="80" y="6"/>
                      <a:pt x="78" y="4"/>
                    </a:cubicBezTo>
                    <a:cubicBezTo>
                      <a:pt x="74" y="2"/>
                      <a:pt x="69" y="0"/>
                      <a:pt x="64" y="0"/>
                    </a:cubicBezTo>
                    <a:cubicBezTo>
                      <a:pt x="62" y="0"/>
                      <a:pt x="60" y="0"/>
                      <a:pt x="57" y="0"/>
                    </a:cubicBezTo>
                    <a:cubicBezTo>
                      <a:pt x="52" y="1"/>
                      <a:pt x="48" y="3"/>
                      <a:pt x="44" y="7"/>
                    </a:cubicBezTo>
                    <a:cubicBezTo>
                      <a:pt x="38" y="11"/>
                      <a:pt x="35" y="18"/>
                      <a:pt x="34" y="26"/>
                    </a:cubicBezTo>
                    <a:cubicBezTo>
                      <a:pt x="34" y="28"/>
                      <a:pt x="34" y="31"/>
                      <a:pt x="35" y="33"/>
                    </a:cubicBezTo>
                    <a:cubicBezTo>
                      <a:pt x="33" y="33"/>
                      <a:pt x="32" y="33"/>
                      <a:pt x="30" y="33"/>
                    </a:cubicBezTo>
                    <a:cubicBezTo>
                      <a:pt x="16" y="33"/>
                      <a:pt x="3" y="42"/>
                      <a:pt x="1" y="58"/>
                    </a:cubicBezTo>
                    <a:cubicBezTo>
                      <a:pt x="0" y="71"/>
                      <a:pt x="12" y="87"/>
                      <a:pt x="26" y="87"/>
                    </a:cubicBezTo>
                    <a:cubicBezTo>
                      <a:pt x="27" y="87"/>
                      <a:pt x="29" y="86"/>
                      <a:pt x="30" y="86"/>
                    </a:cubicBezTo>
                    <a:cubicBezTo>
                      <a:pt x="31" y="102"/>
                      <a:pt x="44" y="117"/>
                      <a:pt x="60" y="117"/>
                    </a:cubicBezTo>
                    <a:cubicBezTo>
                      <a:pt x="76" y="117"/>
                      <a:pt x="90" y="108"/>
                      <a:pt x="94" y="93"/>
                    </a:cubicBezTo>
                    <a:cubicBezTo>
                      <a:pt x="97" y="95"/>
                      <a:pt x="101" y="96"/>
                      <a:pt x="105" y="96"/>
                    </a:cubicBezTo>
                    <a:cubicBezTo>
                      <a:pt x="106" y="96"/>
                      <a:pt x="106" y="96"/>
                      <a:pt x="107" y="97"/>
                    </a:cubicBezTo>
                    <a:cubicBezTo>
                      <a:pt x="116" y="98"/>
                      <a:pt x="126" y="94"/>
                      <a:pt x="132" y="88"/>
                    </a:cubicBezTo>
                    <a:cubicBezTo>
                      <a:pt x="134" y="86"/>
                      <a:pt x="136" y="84"/>
                      <a:pt x="138" y="82"/>
                    </a:cubicBezTo>
                    <a:cubicBezTo>
                      <a:pt x="139" y="83"/>
                      <a:pt x="140" y="84"/>
                      <a:pt x="141" y="85"/>
                    </a:cubicBezTo>
                    <a:cubicBezTo>
                      <a:pt x="144" y="87"/>
                      <a:pt x="148" y="88"/>
                      <a:pt x="152" y="88"/>
                    </a:cubicBezTo>
                    <a:cubicBezTo>
                      <a:pt x="154" y="88"/>
                      <a:pt x="155" y="88"/>
                      <a:pt x="157" y="88"/>
                    </a:cubicBezTo>
                    <a:cubicBezTo>
                      <a:pt x="161" y="87"/>
                      <a:pt x="165" y="86"/>
                      <a:pt x="168" y="83"/>
                    </a:cubicBezTo>
                    <a:cubicBezTo>
                      <a:pt x="172" y="79"/>
                      <a:pt x="175" y="74"/>
                      <a:pt x="175" y="68"/>
                    </a:cubicBezTo>
                    <a:cubicBezTo>
                      <a:pt x="176" y="62"/>
                      <a:pt x="174" y="56"/>
                      <a:pt x="17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356" name="文本框 8355"/>
          <p:cNvSpPr txBox="1"/>
          <p:nvPr/>
        </p:nvSpPr>
        <p:spPr>
          <a:xfrm>
            <a:off x="4286695" y="5596639"/>
            <a:ext cx="148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经济适用房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单身无资格申请</a:t>
            </a:r>
          </a:p>
        </p:txBody>
      </p:sp>
      <p:sp>
        <p:nvSpPr>
          <p:cNvPr id="261" name="文本框 260"/>
          <p:cNvSpPr txBox="1"/>
          <p:nvPr/>
        </p:nvSpPr>
        <p:spPr>
          <a:xfrm>
            <a:off x="1670496" y="5972221"/>
            <a:ext cx="158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在京沪买房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单身没有资格</a:t>
            </a:r>
          </a:p>
        </p:txBody>
      </p:sp>
      <p:sp>
        <p:nvSpPr>
          <p:cNvPr id="262" name="文本框 261"/>
          <p:cNvSpPr txBox="1"/>
          <p:nvPr/>
        </p:nvSpPr>
        <p:spPr>
          <a:xfrm>
            <a:off x="6456307" y="6273847"/>
            <a:ext cx="208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出国签证，单身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被拒签的比例最高</a:t>
            </a:r>
          </a:p>
        </p:txBody>
      </p:sp>
      <p:sp>
        <p:nvSpPr>
          <p:cNvPr id="263" name="文本框 262"/>
          <p:cNvSpPr txBox="1"/>
          <p:nvPr/>
        </p:nvSpPr>
        <p:spPr>
          <a:xfrm>
            <a:off x="9133904" y="5312149"/>
            <a:ext cx="166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生病医院约定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俗成不收治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838">
            <a:off x="1875878" y="511552"/>
            <a:ext cx="3034281" cy="2890621"/>
          </a:xfrm>
          <a:prstGeom prst="rect">
            <a:avLst/>
          </a:prstGeom>
        </p:spPr>
      </p:pic>
      <p:sp>
        <p:nvSpPr>
          <p:cNvPr id="8192" name="Freeform 42"/>
          <p:cNvSpPr>
            <a:spLocks noEditPoints="1"/>
          </p:cNvSpPr>
          <p:nvPr/>
        </p:nvSpPr>
        <p:spPr bwMode="auto">
          <a:xfrm>
            <a:off x="5741988" y="1480106"/>
            <a:ext cx="3333750" cy="471487"/>
          </a:xfrm>
          <a:custGeom>
            <a:avLst/>
            <a:gdLst>
              <a:gd name="T0" fmla="*/ 29 w 1750"/>
              <a:gd name="T1" fmla="*/ 146 h 247"/>
              <a:gd name="T2" fmla="*/ 118 w 1750"/>
              <a:gd name="T3" fmla="*/ 239 h 247"/>
              <a:gd name="T4" fmla="*/ 60 w 1750"/>
              <a:gd name="T5" fmla="*/ 241 h 247"/>
              <a:gd name="T6" fmla="*/ 3 w 1750"/>
              <a:gd name="T7" fmla="*/ 190 h 247"/>
              <a:gd name="T8" fmla="*/ 18 w 1750"/>
              <a:gd name="T9" fmla="*/ 199 h 247"/>
              <a:gd name="T10" fmla="*/ 71 w 1750"/>
              <a:gd name="T11" fmla="*/ 153 h 247"/>
              <a:gd name="T12" fmla="*/ 269 w 1750"/>
              <a:gd name="T13" fmla="*/ 179 h 247"/>
              <a:gd name="T14" fmla="*/ 171 w 1750"/>
              <a:gd name="T15" fmla="*/ 186 h 247"/>
              <a:gd name="T16" fmla="*/ 202 w 1750"/>
              <a:gd name="T17" fmla="*/ 145 h 247"/>
              <a:gd name="T18" fmla="*/ 226 w 1750"/>
              <a:gd name="T19" fmla="*/ 140 h 247"/>
              <a:gd name="T20" fmla="*/ 323 w 1750"/>
              <a:gd name="T21" fmla="*/ 145 h 247"/>
              <a:gd name="T22" fmla="*/ 358 w 1750"/>
              <a:gd name="T23" fmla="*/ 106 h 247"/>
              <a:gd name="T24" fmla="*/ 345 w 1750"/>
              <a:gd name="T25" fmla="*/ 150 h 247"/>
              <a:gd name="T26" fmla="*/ 381 w 1750"/>
              <a:gd name="T27" fmla="*/ 143 h 247"/>
              <a:gd name="T28" fmla="*/ 482 w 1750"/>
              <a:gd name="T29" fmla="*/ 152 h 247"/>
              <a:gd name="T30" fmla="*/ 520 w 1750"/>
              <a:gd name="T31" fmla="*/ 115 h 247"/>
              <a:gd name="T32" fmla="*/ 518 w 1750"/>
              <a:gd name="T33" fmla="*/ 184 h 247"/>
              <a:gd name="T34" fmla="*/ 474 w 1750"/>
              <a:gd name="T35" fmla="*/ 108 h 247"/>
              <a:gd name="T36" fmla="*/ 542 w 1750"/>
              <a:gd name="T37" fmla="*/ 129 h 247"/>
              <a:gd name="T38" fmla="*/ 517 w 1750"/>
              <a:gd name="T39" fmla="*/ 145 h 247"/>
              <a:gd name="T40" fmla="*/ 603 w 1750"/>
              <a:gd name="T41" fmla="*/ 192 h 247"/>
              <a:gd name="T42" fmla="*/ 608 w 1750"/>
              <a:gd name="T43" fmla="*/ 131 h 247"/>
              <a:gd name="T44" fmla="*/ 705 w 1750"/>
              <a:gd name="T45" fmla="*/ 137 h 247"/>
              <a:gd name="T46" fmla="*/ 623 w 1750"/>
              <a:gd name="T47" fmla="*/ 131 h 247"/>
              <a:gd name="T48" fmla="*/ 744 w 1750"/>
              <a:gd name="T49" fmla="*/ 119 h 247"/>
              <a:gd name="T50" fmla="*/ 759 w 1750"/>
              <a:gd name="T51" fmla="*/ 101 h 247"/>
              <a:gd name="T52" fmla="*/ 785 w 1750"/>
              <a:gd name="T53" fmla="*/ 69 h 247"/>
              <a:gd name="T54" fmla="*/ 816 w 1750"/>
              <a:gd name="T55" fmla="*/ 137 h 247"/>
              <a:gd name="T56" fmla="*/ 806 w 1750"/>
              <a:gd name="T57" fmla="*/ 164 h 247"/>
              <a:gd name="T58" fmla="*/ 794 w 1750"/>
              <a:gd name="T59" fmla="*/ 146 h 247"/>
              <a:gd name="T60" fmla="*/ 787 w 1750"/>
              <a:gd name="T61" fmla="*/ 126 h 247"/>
              <a:gd name="T62" fmla="*/ 848 w 1750"/>
              <a:gd name="T63" fmla="*/ 172 h 247"/>
              <a:gd name="T64" fmla="*/ 831 w 1750"/>
              <a:gd name="T65" fmla="*/ 117 h 247"/>
              <a:gd name="T66" fmla="*/ 853 w 1750"/>
              <a:gd name="T67" fmla="*/ 63 h 247"/>
              <a:gd name="T68" fmla="*/ 905 w 1750"/>
              <a:gd name="T69" fmla="*/ 94 h 247"/>
              <a:gd name="T70" fmla="*/ 923 w 1750"/>
              <a:gd name="T71" fmla="*/ 128 h 247"/>
              <a:gd name="T72" fmla="*/ 1041 w 1750"/>
              <a:gd name="T73" fmla="*/ 101 h 247"/>
              <a:gd name="T74" fmla="*/ 1145 w 1750"/>
              <a:gd name="T75" fmla="*/ 81 h 247"/>
              <a:gd name="T76" fmla="*/ 1059 w 1750"/>
              <a:gd name="T77" fmla="*/ 115 h 247"/>
              <a:gd name="T78" fmla="*/ 1056 w 1750"/>
              <a:gd name="T79" fmla="*/ 101 h 247"/>
              <a:gd name="T80" fmla="*/ 1136 w 1750"/>
              <a:gd name="T81" fmla="*/ 130 h 247"/>
              <a:gd name="T82" fmla="*/ 1227 w 1750"/>
              <a:gd name="T83" fmla="*/ 96 h 247"/>
              <a:gd name="T84" fmla="*/ 1263 w 1750"/>
              <a:gd name="T85" fmla="*/ 35 h 247"/>
              <a:gd name="T86" fmla="*/ 1299 w 1750"/>
              <a:gd name="T87" fmla="*/ 108 h 247"/>
              <a:gd name="T88" fmla="*/ 1200 w 1750"/>
              <a:gd name="T89" fmla="*/ 119 h 247"/>
              <a:gd name="T90" fmla="*/ 1217 w 1750"/>
              <a:gd name="T91" fmla="*/ 77 h 247"/>
              <a:gd name="T92" fmla="*/ 1277 w 1750"/>
              <a:gd name="T93" fmla="*/ 90 h 247"/>
              <a:gd name="T94" fmla="*/ 1429 w 1750"/>
              <a:gd name="T95" fmla="*/ 104 h 247"/>
              <a:gd name="T96" fmla="*/ 1349 w 1750"/>
              <a:gd name="T97" fmla="*/ 89 h 247"/>
              <a:gd name="T98" fmla="*/ 1383 w 1750"/>
              <a:gd name="T99" fmla="*/ 34 h 247"/>
              <a:gd name="T100" fmla="*/ 1401 w 1750"/>
              <a:gd name="T101" fmla="*/ 60 h 247"/>
              <a:gd name="T102" fmla="*/ 1428 w 1750"/>
              <a:gd name="T103" fmla="*/ 88 h 247"/>
              <a:gd name="T104" fmla="*/ 1498 w 1750"/>
              <a:gd name="T105" fmla="*/ 91 h 247"/>
              <a:gd name="T106" fmla="*/ 1485 w 1750"/>
              <a:gd name="T107" fmla="*/ 28 h 247"/>
              <a:gd name="T108" fmla="*/ 1600 w 1750"/>
              <a:gd name="T109" fmla="*/ 123 h 247"/>
              <a:gd name="T110" fmla="*/ 1521 w 1750"/>
              <a:gd name="T111" fmla="*/ 37 h 247"/>
              <a:gd name="T112" fmla="*/ 1530 w 1750"/>
              <a:gd name="T113" fmla="*/ 52 h 247"/>
              <a:gd name="T114" fmla="*/ 1542 w 1750"/>
              <a:gd name="T115" fmla="*/ 72 h 247"/>
              <a:gd name="T116" fmla="*/ 1650 w 1750"/>
              <a:gd name="T117" fmla="*/ 108 h 247"/>
              <a:gd name="T118" fmla="*/ 1673 w 1750"/>
              <a:gd name="T119" fmla="*/ 44 h 247"/>
              <a:gd name="T120" fmla="*/ 1724 w 1750"/>
              <a:gd name="T121" fmla="*/ 2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50" h="247">
                <a:moveTo>
                  <a:pt x="2" y="158"/>
                </a:moveTo>
                <a:cubicBezTo>
                  <a:pt x="1" y="157"/>
                  <a:pt x="0" y="156"/>
                  <a:pt x="0" y="155"/>
                </a:cubicBezTo>
                <a:cubicBezTo>
                  <a:pt x="0" y="154"/>
                  <a:pt x="1" y="153"/>
                  <a:pt x="1" y="153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1" y="129"/>
                  <a:pt x="22" y="128"/>
                  <a:pt x="23" y="128"/>
                </a:cubicBezTo>
                <a:cubicBezTo>
                  <a:pt x="24" y="127"/>
                  <a:pt x="25" y="127"/>
                  <a:pt x="26" y="127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8" y="128"/>
                  <a:pt x="59" y="129"/>
                  <a:pt x="60" y="129"/>
                </a:cubicBezTo>
                <a:cubicBezTo>
                  <a:pt x="61" y="130"/>
                  <a:pt x="61" y="131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39"/>
                  <a:pt x="60" y="140"/>
                  <a:pt x="60" y="140"/>
                </a:cubicBezTo>
                <a:cubicBezTo>
                  <a:pt x="59" y="141"/>
                  <a:pt x="58" y="141"/>
                  <a:pt x="57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1" y="141"/>
                  <a:pt x="40" y="141"/>
                  <a:pt x="40" y="142"/>
                </a:cubicBezTo>
                <a:cubicBezTo>
                  <a:pt x="39" y="142"/>
                  <a:pt x="40" y="143"/>
                  <a:pt x="40" y="144"/>
                </a:cubicBezTo>
                <a:cubicBezTo>
                  <a:pt x="46" y="151"/>
                  <a:pt x="46" y="151"/>
                  <a:pt x="46" y="151"/>
                </a:cubicBezTo>
                <a:cubicBezTo>
                  <a:pt x="46" y="152"/>
                  <a:pt x="47" y="153"/>
                  <a:pt x="47" y="154"/>
                </a:cubicBezTo>
                <a:cubicBezTo>
                  <a:pt x="47" y="155"/>
                  <a:pt x="46" y="156"/>
                  <a:pt x="45" y="156"/>
                </a:cubicBezTo>
                <a:cubicBezTo>
                  <a:pt x="44" y="158"/>
                  <a:pt x="44" y="158"/>
                  <a:pt x="44" y="158"/>
                </a:cubicBezTo>
                <a:cubicBezTo>
                  <a:pt x="43" y="158"/>
                  <a:pt x="42" y="159"/>
                  <a:pt x="41" y="158"/>
                </a:cubicBezTo>
                <a:cubicBezTo>
                  <a:pt x="40" y="158"/>
                  <a:pt x="39" y="158"/>
                  <a:pt x="38" y="157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28" y="145"/>
                  <a:pt x="27" y="145"/>
                  <a:pt x="26" y="145"/>
                </a:cubicBezTo>
                <a:cubicBezTo>
                  <a:pt x="26" y="145"/>
                  <a:pt x="25" y="145"/>
                  <a:pt x="24" y="146"/>
                </a:cubicBezTo>
                <a:cubicBezTo>
                  <a:pt x="12" y="161"/>
                  <a:pt x="12" y="161"/>
                  <a:pt x="12" y="161"/>
                </a:cubicBezTo>
                <a:cubicBezTo>
                  <a:pt x="11" y="162"/>
                  <a:pt x="10" y="162"/>
                  <a:pt x="9" y="162"/>
                </a:cubicBezTo>
                <a:cubicBezTo>
                  <a:pt x="8" y="162"/>
                  <a:pt x="7" y="162"/>
                  <a:pt x="6" y="161"/>
                </a:cubicBezTo>
                <a:lnTo>
                  <a:pt x="2" y="158"/>
                </a:lnTo>
                <a:close/>
                <a:moveTo>
                  <a:pt x="115" y="154"/>
                </a:moveTo>
                <a:cubicBezTo>
                  <a:pt x="116" y="154"/>
                  <a:pt x="117" y="154"/>
                  <a:pt x="118" y="155"/>
                </a:cubicBezTo>
                <a:cubicBezTo>
                  <a:pt x="119" y="156"/>
                  <a:pt x="119" y="157"/>
                  <a:pt x="119" y="158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19" y="178"/>
                  <a:pt x="119" y="179"/>
                  <a:pt x="118" y="180"/>
                </a:cubicBezTo>
                <a:cubicBezTo>
                  <a:pt x="117" y="181"/>
                  <a:pt x="116" y="182"/>
                  <a:pt x="115" y="182"/>
                </a:cubicBezTo>
                <a:cubicBezTo>
                  <a:pt x="72" y="189"/>
                  <a:pt x="72" y="189"/>
                  <a:pt x="72" y="189"/>
                </a:cubicBezTo>
                <a:cubicBezTo>
                  <a:pt x="71" y="189"/>
                  <a:pt x="70" y="190"/>
                  <a:pt x="69" y="190"/>
                </a:cubicBezTo>
                <a:cubicBezTo>
                  <a:pt x="68" y="191"/>
                  <a:pt x="68" y="192"/>
                  <a:pt x="68" y="193"/>
                </a:cubicBezTo>
                <a:cubicBezTo>
                  <a:pt x="68" y="194"/>
                  <a:pt x="69" y="194"/>
                  <a:pt x="70" y="195"/>
                </a:cubicBezTo>
                <a:cubicBezTo>
                  <a:pt x="71" y="196"/>
                  <a:pt x="71" y="196"/>
                  <a:pt x="72" y="195"/>
                </a:cubicBezTo>
                <a:cubicBezTo>
                  <a:pt x="118" y="191"/>
                  <a:pt x="118" y="191"/>
                  <a:pt x="118" y="191"/>
                </a:cubicBezTo>
                <a:cubicBezTo>
                  <a:pt x="119" y="191"/>
                  <a:pt x="120" y="191"/>
                  <a:pt x="121" y="192"/>
                </a:cubicBezTo>
                <a:cubicBezTo>
                  <a:pt x="121" y="193"/>
                  <a:pt x="122" y="194"/>
                  <a:pt x="121" y="195"/>
                </a:cubicBezTo>
                <a:cubicBezTo>
                  <a:pt x="120" y="236"/>
                  <a:pt x="120" y="236"/>
                  <a:pt x="120" y="236"/>
                </a:cubicBezTo>
                <a:cubicBezTo>
                  <a:pt x="120" y="237"/>
                  <a:pt x="119" y="238"/>
                  <a:pt x="118" y="239"/>
                </a:cubicBezTo>
                <a:cubicBezTo>
                  <a:pt x="118" y="239"/>
                  <a:pt x="117" y="240"/>
                  <a:pt x="115" y="240"/>
                </a:cubicBezTo>
                <a:cubicBezTo>
                  <a:pt x="87" y="237"/>
                  <a:pt x="87" y="237"/>
                  <a:pt x="87" y="237"/>
                </a:cubicBezTo>
                <a:cubicBezTo>
                  <a:pt x="86" y="237"/>
                  <a:pt x="86" y="237"/>
                  <a:pt x="85" y="236"/>
                </a:cubicBezTo>
                <a:cubicBezTo>
                  <a:pt x="84" y="235"/>
                  <a:pt x="84" y="234"/>
                  <a:pt x="84" y="233"/>
                </a:cubicBezTo>
                <a:cubicBezTo>
                  <a:pt x="84" y="228"/>
                  <a:pt x="84" y="228"/>
                  <a:pt x="84" y="228"/>
                </a:cubicBezTo>
                <a:cubicBezTo>
                  <a:pt x="84" y="226"/>
                  <a:pt x="85" y="225"/>
                  <a:pt x="86" y="225"/>
                </a:cubicBezTo>
                <a:cubicBezTo>
                  <a:pt x="87" y="224"/>
                  <a:pt x="88" y="224"/>
                  <a:pt x="89" y="224"/>
                </a:cubicBezTo>
                <a:cubicBezTo>
                  <a:pt x="103" y="225"/>
                  <a:pt x="103" y="225"/>
                  <a:pt x="103" y="225"/>
                </a:cubicBezTo>
                <a:cubicBezTo>
                  <a:pt x="104" y="225"/>
                  <a:pt x="105" y="225"/>
                  <a:pt x="106" y="224"/>
                </a:cubicBezTo>
                <a:cubicBezTo>
                  <a:pt x="106" y="223"/>
                  <a:pt x="107" y="222"/>
                  <a:pt x="107" y="221"/>
                </a:cubicBezTo>
                <a:cubicBezTo>
                  <a:pt x="107" y="210"/>
                  <a:pt x="107" y="210"/>
                  <a:pt x="107" y="210"/>
                </a:cubicBezTo>
                <a:cubicBezTo>
                  <a:pt x="108" y="208"/>
                  <a:pt x="107" y="207"/>
                  <a:pt x="107" y="207"/>
                </a:cubicBezTo>
                <a:cubicBezTo>
                  <a:pt x="106" y="206"/>
                  <a:pt x="105" y="206"/>
                  <a:pt x="104" y="206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73" y="209"/>
                  <a:pt x="72" y="209"/>
                  <a:pt x="71" y="210"/>
                </a:cubicBezTo>
                <a:cubicBezTo>
                  <a:pt x="71" y="211"/>
                  <a:pt x="70" y="212"/>
                  <a:pt x="71" y="213"/>
                </a:cubicBezTo>
                <a:cubicBezTo>
                  <a:pt x="74" y="240"/>
                  <a:pt x="74" y="240"/>
                  <a:pt x="74" y="240"/>
                </a:cubicBezTo>
                <a:cubicBezTo>
                  <a:pt x="74" y="241"/>
                  <a:pt x="73" y="242"/>
                  <a:pt x="73" y="243"/>
                </a:cubicBezTo>
                <a:cubicBezTo>
                  <a:pt x="72" y="244"/>
                  <a:pt x="71" y="244"/>
                  <a:pt x="70" y="244"/>
                </a:cubicBezTo>
                <a:cubicBezTo>
                  <a:pt x="65" y="245"/>
                  <a:pt x="65" y="245"/>
                  <a:pt x="65" y="245"/>
                </a:cubicBezTo>
                <a:cubicBezTo>
                  <a:pt x="64" y="245"/>
                  <a:pt x="63" y="245"/>
                  <a:pt x="62" y="244"/>
                </a:cubicBezTo>
                <a:cubicBezTo>
                  <a:pt x="61" y="243"/>
                  <a:pt x="61" y="242"/>
                  <a:pt x="60" y="241"/>
                </a:cubicBezTo>
                <a:cubicBezTo>
                  <a:pt x="57" y="215"/>
                  <a:pt x="57" y="215"/>
                  <a:pt x="57" y="215"/>
                </a:cubicBezTo>
                <a:cubicBezTo>
                  <a:pt x="57" y="213"/>
                  <a:pt x="57" y="212"/>
                  <a:pt x="56" y="212"/>
                </a:cubicBezTo>
                <a:cubicBezTo>
                  <a:pt x="55" y="211"/>
                  <a:pt x="54" y="211"/>
                  <a:pt x="53" y="211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49" y="211"/>
                  <a:pt x="48" y="212"/>
                  <a:pt x="48" y="212"/>
                </a:cubicBezTo>
                <a:cubicBezTo>
                  <a:pt x="48" y="213"/>
                  <a:pt x="48" y="214"/>
                  <a:pt x="49" y="215"/>
                </a:cubicBezTo>
                <a:cubicBezTo>
                  <a:pt x="51" y="218"/>
                  <a:pt x="51" y="218"/>
                  <a:pt x="51" y="218"/>
                </a:cubicBezTo>
                <a:cubicBezTo>
                  <a:pt x="51" y="219"/>
                  <a:pt x="52" y="220"/>
                  <a:pt x="52" y="221"/>
                </a:cubicBezTo>
                <a:cubicBezTo>
                  <a:pt x="51" y="222"/>
                  <a:pt x="51" y="223"/>
                  <a:pt x="50" y="223"/>
                </a:cubicBezTo>
                <a:cubicBezTo>
                  <a:pt x="19" y="246"/>
                  <a:pt x="19" y="246"/>
                  <a:pt x="19" y="246"/>
                </a:cubicBezTo>
                <a:cubicBezTo>
                  <a:pt x="18" y="247"/>
                  <a:pt x="17" y="247"/>
                  <a:pt x="16" y="247"/>
                </a:cubicBezTo>
                <a:cubicBezTo>
                  <a:pt x="15" y="246"/>
                  <a:pt x="14" y="246"/>
                  <a:pt x="14" y="245"/>
                </a:cubicBezTo>
                <a:cubicBezTo>
                  <a:pt x="11" y="241"/>
                  <a:pt x="11" y="241"/>
                  <a:pt x="11" y="241"/>
                </a:cubicBezTo>
                <a:cubicBezTo>
                  <a:pt x="10" y="240"/>
                  <a:pt x="10" y="239"/>
                  <a:pt x="10" y="238"/>
                </a:cubicBezTo>
                <a:cubicBezTo>
                  <a:pt x="10" y="237"/>
                  <a:pt x="11" y="236"/>
                  <a:pt x="11" y="235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1" y="214"/>
                  <a:pt x="41" y="213"/>
                  <a:pt x="41" y="213"/>
                </a:cubicBezTo>
                <a:cubicBezTo>
                  <a:pt x="41" y="212"/>
                  <a:pt x="40" y="212"/>
                  <a:pt x="39" y="212"/>
                </a:cubicBezTo>
                <a:cubicBezTo>
                  <a:pt x="12" y="215"/>
                  <a:pt x="12" y="215"/>
                  <a:pt x="12" y="215"/>
                </a:cubicBezTo>
                <a:cubicBezTo>
                  <a:pt x="11" y="215"/>
                  <a:pt x="10" y="215"/>
                  <a:pt x="9" y="214"/>
                </a:cubicBezTo>
                <a:cubicBezTo>
                  <a:pt x="8" y="213"/>
                  <a:pt x="7" y="213"/>
                  <a:pt x="7" y="212"/>
                </a:cubicBezTo>
                <a:cubicBezTo>
                  <a:pt x="3" y="190"/>
                  <a:pt x="3" y="190"/>
                  <a:pt x="3" y="190"/>
                </a:cubicBezTo>
                <a:cubicBezTo>
                  <a:pt x="3" y="189"/>
                  <a:pt x="3" y="188"/>
                  <a:pt x="4" y="187"/>
                </a:cubicBezTo>
                <a:cubicBezTo>
                  <a:pt x="4" y="187"/>
                  <a:pt x="5" y="186"/>
                  <a:pt x="6" y="186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79"/>
                  <a:pt x="51" y="178"/>
                  <a:pt x="52" y="178"/>
                </a:cubicBezTo>
                <a:cubicBezTo>
                  <a:pt x="53" y="177"/>
                  <a:pt x="53" y="177"/>
                  <a:pt x="53" y="176"/>
                </a:cubicBezTo>
                <a:cubicBezTo>
                  <a:pt x="53" y="176"/>
                  <a:pt x="52" y="175"/>
                  <a:pt x="52" y="175"/>
                </a:cubicBezTo>
                <a:cubicBezTo>
                  <a:pt x="51" y="175"/>
                  <a:pt x="50" y="174"/>
                  <a:pt x="49" y="175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9" y="179"/>
                  <a:pt x="8" y="179"/>
                  <a:pt x="7" y="178"/>
                </a:cubicBezTo>
                <a:cubicBezTo>
                  <a:pt x="6" y="177"/>
                  <a:pt x="6" y="176"/>
                  <a:pt x="6" y="175"/>
                </a:cubicBezTo>
                <a:cubicBezTo>
                  <a:pt x="5" y="170"/>
                  <a:pt x="5" y="170"/>
                  <a:pt x="5" y="170"/>
                </a:cubicBezTo>
                <a:cubicBezTo>
                  <a:pt x="5" y="169"/>
                  <a:pt x="5" y="168"/>
                  <a:pt x="6" y="167"/>
                </a:cubicBezTo>
                <a:cubicBezTo>
                  <a:pt x="7" y="166"/>
                  <a:pt x="7" y="165"/>
                  <a:pt x="8" y="165"/>
                </a:cubicBezTo>
                <a:lnTo>
                  <a:pt x="115" y="154"/>
                </a:lnTo>
                <a:close/>
                <a:moveTo>
                  <a:pt x="51" y="198"/>
                </a:moveTo>
                <a:cubicBezTo>
                  <a:pt x="52" y="198"/>
                  <a:pt x="53" y="197"/>
                  <a:pt x="54" y="197"/>
                </a:cubicBezTo>
                <a:cubicBezTo>
                  <a:pt x="55" y="196"/>
                  <a:pt x="55" y="195"/>
                  <a:pt x="55" y="194"/>
                </a:cubicBezTo>
                <a:cubicBezTo>
                  <a:pt x="55" y="194"/>
                  <a:pt x="54" y="193"/>
                  <a:pt x="54" y="193"/>
                </a:cubicBezTo>
                <a:cubicBezTo>
                  <a:pt x="53" y="192"/>
                  <a:pt x="52" y="192"/>
                  <a:pt x="51" y="192"/>
                </a:cubicBezTo>
                <a:cubicBezTo>
                  <a:pt x="22" y="197"/>
                  <a:pt x="22" y="197"/>
                  <a:pt x="22" y="197"/>
                </a:cubicBezTo>
                <a:cubicBezTo>
                  <a:pt x="21" y="197"/>
                  <a:pt x="20" y="197"/>
                  <a:pt x="19" y="198"/>
                </a:cubicBezTo>
                <a:cubicBezTo>
                  <a:pt x="18" y="198"/>
                  <a:pt x="18" y="199"/>
                  <a:pt x="18" y="199"/>
                </a:cubicBezTo>
                <a:cubicBezTo>
                  <a:pt x="19" y="200"/>
                  <a:pt x="19" y="200"/>
                  <a:pt x="20" y="200"/>
                </a:cubicBezTo>
                <a:cubicBezTo>
                  <a:pt x="21" y="201"/>
                  <a:pt x="22" y="201"/>
                  <a:pt x="23" y="200"/>
                </a:cubicBezTo>
                <a:lnTo>
                  <a:pt x="51" y="198"/>
                </a:lnTo>
                <a:close/>
                <a:moveTo>
                  <a:pt x="113" y="123"/>
                </a:moveTo>
                <a:cubicBezTo>
                  <a:pt x="115" y="123"/>
                  <a:pt x="116" y="124"/>
                  <a:pt x="116" y="124"/>
                </a:cubicBezTo>
                <a:cubicBezTo>
                  <a:pt x="117" y="125"/>
                  <a:pt x="117" y="126"/>
                  <a:pt x="117" y="127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4"/>
                  <a:pt x="117" y="135"/>
                  <a:pt x="116" y="135"/>
                </a:cubicBezTo>
                <a:cubicBezTo>
                  <a:pt x="115" y="136"/>
                  <a:pt x="114" y="137"/>
                  <a:pt x="113" y="137"/>
                </a:cubicBezTo>
                <a:cubicBezTo>
                  <a:pt x="103" y="136"/>
                  <a:pt x="103" y="136"/>
                  <a:pt x="103" y="136"/>
                </a:cubicBezTo>
                <a:cubicBezTo>
                  <a:pt x="102" y="136"/>
                  <a:pt x="102" y="137"/>
                  <a:pt x="101" y="137"/>
                </a:cubicBezTo>
                <a:cubicBezTo>
                  <a:pt x="101" y="137"/>
                  <a:pt x="102" y="138"/>
                  <a:pt x="103" y="139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10" y="144"/>
                  <a:pt x="110" y="145"/>
                  <a:pt x="111" y="146"/>
                </a:cubicBezTo>
                <a:cubicBezTo>
                  <a:pt x="111" y="147"/>
                  <a:pt x="110" y="148"/>
                  <a:pt x="110" y="149"/>
                </a:cubicBezTo>
                <a:cubicBezTo>
                  <a:pt x="109" y="151"/>
                  <a:pt x="109" y="151"/>
                  <a:pt x="109" y="151"/>
                </a:cubicBezTo>
                <a:cubicBezTo>
                  <a:pt x="108" y="152"/>
                  <a:pt x="107" y="152"/>
                  <a:pt x="106" y="152"/>
                </a:cubicBezTo>
                <a:cubicBezTo>
                  <a:pt x="105" y="153"/>
                  <a:pt x="104" y="152"/>
                  <a:pt x="103" y="152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5" y="138"/>
                  <a:pt x="84" y="138"/>
                  <a:pt x="83" y="138"/>
                </a:cubicBezTo>
                <a:cubicBezTo>
                  <a:pt x="82" y="138"/>
                  <a:pt x="81" y="139"/>
                  <a:pt x="81" y="139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0" y="154"/>
                  <a:pt x="70" y="155"/>
                  <a:pt x="69" y="155"/>
                </a:cubicBezTo>
                <a:cubicBezTo>
                  <a:pt x="67" y="155"/>
                  <a:pt x="66" y="155"/>
                  <a:pt x="66" y="154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0" y="151"/>
                  <a:pt x="60" y="150"/>
                  <a:pt x="59" y="149"/>
                </a:cubicBezTo>
                <a:cubicBezTo>
                  <a:pt x="59" y="148"/>
                  <a:pt x="59" y="147"/>
                  <a:pt x="60" y="146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74" y="125"/>
                  <a:pt x="75" y="124"/>
                  <a:pt x="76" y="124"/>
                </a:cubicBezTo>
                <a:cubicBezTo>
                  <a:pt x="77" y="123"/>
                  <a:pt x="79" y="123"/>
                  <a:pt x="80" y="123"/>
                </a:cubicBezTo>
                <a:lnTo>
                  <a:pt x="113" y="123"/>
                </a:lnTo>
                <a:close/>
                <a:moveTo>
                  <a:pt x="102" y="170"/>
                </a:moveTo>
                <a:cubicBezTo>
                  <a:pt x="103" y="170"/>
                  <a:pt x="104" y="170"/>
                  <a:pt x="104" y="170"/>
                </a:cubicBezTo>
                <a:cubicBezTo>
                  <a:pt x="105" y="170"/>
                  <a:pt x="106" y="169"/>
                  <a:pt x="106" y="169"/>
                </a:cubicBezTo>
                <a:cubicBezTo>
                  <a:pt x="106" y="169"/>
                  <a:pt x="105" y="169"/>
                  <a:pt x="105" y="169"/>
                </a:cubicBezTo>
                <a:cubicBezTo>
                  <a:pt x="104" y="169"/>
                  <a:pt x="103" y="169"/>
                  <a:pt x="102" y="169"/>
                </a:cubicBezTo>
                <a:cubicBezTo>
                  <a:pt x="70" y="172"/>
                  <a:pt x="70" y="172"/>
                  <a:pt x="70" y="172"/>
                </a:cubicBezTo>
                <a:cubicBezTo>
                  <a:pt x="69" y="173"/>
                  <a:pt x="68" y="173"/>
                  <a:pt x="67" y="173"/>
                </a:cubicBezTo>
                <a:cubicBezTo>
                  <a:pt x="66" y="174"/>
                  <a:pt x="66" y="174"/>
                  <a:pt x="66" y="175"/>
                </a:cubicBezTo>
                <a:cubicBezTo>
                  <a:pt x="66" y="175"/>
                  <a:pt x="67" y="175"/>
                  <a:pt x="67" y="176"/>
                </a:cubicBezTo>
                <a:cubicBezTo>
                  <a:pt x="68" y="176"/>
                  <a:pt x="69" y="176"/>
                  <a:pt x="70" y="176"/>
                </a:cubicBezTo>
                <a:lnTo>
                  <a:pt x="102" y="170"/>
                </a:lnTo>
                <a:close/>
                <a:moveTo>
                  <a:pt x="270" y="177"/>
                </a:moveTo>
                <a:cubicBezTo>
                  <a:pt x="270" y="178"/>
                  <a:pt x="270" y="178"/>
                  <a:pt x="269" y="179"/>
                </a:cubicBezTo>
                <a:cubicBezTo>
                  <a:pt x="269" y="180"/>
                  <a:pt x="269" y="180"/>
                  <a:pt x="268" y="180"/>
                </a:cubicBezTo>
                <a:cubicBezTo>
                  <a:pt x="268" y="181"/>
                  <a:pt x="267" y="181"/>
                  <a:pt x="267" y="182"/>
                </a:cubicBezTo>
                <a:cubicBezTo>
                  <a:pt x="266" y="183"/>
                  <a:pt x="266" y="183"/>
                  <a:pt x="266" y="184"/>
                </a:cubicBezTo>
                <a:cubicBezTo>
                  <a:pt x="267" y="211"/>
                  <a:pt x="267" y="211"/>
                  <a:pt x="267" y="211"/>
                </a:cubicBezTo>
                <a:cubicBezTo>
                  <a:pt x="267" y="212"/>
                  <a:pt x="267" y="213"/>
                  <a:pt x="266" y="214"/>
                </a:cubicBezTo>
                <a:cubicBezTo>
                  <a:pt x="266" y="214"/>
                  <a:pt x="265" y="215"/>
                  <a:pt x="264" y="215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68" y="225"/>
                  <a:pt x="167" y="225"/>
                  <a:pt x="166" y="224"/>
                </a:cubicBezTo>
                <a:cubicBezTo>
                  <a:pt x="165" y="224"/>
                  <a:pt x="165" y="223"/>
                  <a:pt x="165" y="222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49" y="144"/>
                  <a:pt x="149" y="143"/>
                  <a:pt x="150" y="142"/>
                </a:cubicBezTo>
                <a:cubicBezTo>
                  <a:pt x="150" y="141"/>
                  <a:pt x="151" y="141"/>
                  <a:pt x="152" y="141"/>
                </a:cubicBezTo>
                <a:cubicBezTo>
                  <a:pt x="260" y="120"/>
                  <a:pt x="260" y="120"/>
                  <a:pt x="260" y="120"/>
                </a:cubicBezTo>
                <a:cubicBezTo>
                  <a:pt x="261" y="120"/>
                  <a:pt x="262" y="120"/>
                  <a:pt x="263" y="121"/>
                </a:cubicBezTo>
                <a:cubicBezTo>
                  <a:pt x="263" y="121"/>
                  <a:pt x="264" y="122"/>
                  <a:pt x="264" y="123"/>
                </a:cubicBezTo>
                <a:cubicBezTo>
                  <a:pt x="265" y="164"/>
                  <a:pt x="265" y="164"/>
                  <a:pt x="265" y="164"/>
                </a:cubicBezTo>
                <a:cubicBezTo>
                  <a:pt x="266" y="165"/>
                  <a:pt x="266" y="166"/>
                  <a:pt x="266" y="166"/>
                </a:cubicBezTo>
                <a:cubicBezTo>
                  <a:pt x="266" y="167"/>
                  <a:pt x="266" y="167"/>
                  <a:pt x="266" y="167"/>
                </a:cubicBezTo>
                <a:cubicBezTo>
                  <a:pt x="267" y="167"/>
                  <a:pt x="267" y="167"/>
                  <a:pt x="267" y="168"/>
                </a:cubicBezTo>
                <a:cubicBezTo>
                  <a:pt x="268" y="169"/>
                  <a:pt x="268" y="169"/>
                  <a:pt x="268" y="170"/>
                </a:cubicBezTo>
                <a:lnTo>
                  <a:pt x="270" y="177"/>
                </a:lnTo>
                <a:close/>
                <a:moveTo>
                  <a:pt x="171" y="186"/>
                </a:moveTo>
                <a:cubicBezTo>
                  <a:pt x="171" y="187"/>
                  <a:pt x="172" y="187"/>
                  <a:pt x="172" y="188"/>
                </a:cubicBezTo>
                <a:cubicBezTo>
                  <a:pt x="173" y="188"/>
                  <a:pt x="173" y="187"/>
                  <a:pt x="174" y="187"/>
                </a:cubicBezTo>
                <a:cubicBezTo>
                  <a:pt x="182" y="179"/>
                  <a:pt x="182" y="179"/>
                  <a:pt x="182" y="179"/>
                </a:cubicBezTo>
                <a:cubicBezTo>
                  <a:pt x="182" y="178"/>
                  <a:pt x="183" y="177"/>
                  <a:pt x="183" y="176"/>
                </a:cubicBezTo>
                <a:cubicBezTo>
                  <a:pt x="184" y="175"/>
                  <a:pt x="184" y="174"/>
                  <a:pt x="184" y="173"/>
                </a:cubicBezTo>
                <a:cubicBezTo>
                  <a:pt x="185" y="151"/>
                  <a:pt x="185" y="151"/>
                  <a:pt x="185" y="151"/>
                </a:cubicBezTo>
                <a:cubicBezTo>
                  <a:pt x="185" y="150"/>
                  <a:pt x="185" y="150"/>
                  <a:pt x="184" y="149"/>
                </a:cubicBezTo>
                <a:cubicBezTo>
                  <a:pt x="184" y="149"/>
                  <a:pt x="183" y="148"/>
                  <a:pt x="182" y="148"/>
                </a:cubicBezTo>
                <a:cubicBezTo>
                  <a:pt x="167" y="151"/>
                  <a:pt x="167" y="151"/>
                  <a:pt x="167" y="151"/>
                </a:cubicBezTo>
                <a:cubicBezTo>
                  <a:pt x="167" y="151"/>
                  <a:pt x="166" y="152"/>
                  <a:pt x="165" y="153"/>
                </a:cubicBezTo>
                <a:cubicBezTo>
                  <a:pt x="165" y="153"/>
                  <a:pt x="165" y="154"/>
                  <a:pt x="165" y="155"/>
                </a:cubicBezTo>
                <a:lnTo>
                  <a:pt x="171" y="186"/>
                </a:lnTo>
                <a:close/>
                <a:moveTo>
                  <a:pt x="253" y="187"/>
                </a:moveTo>
                <a:cubicBezTo>
                  <a:pt x="253" y="186"/>
                  <a:pt x="253" y="186"/>
                  <a:pt x="252" y="185"/>
                </a:cubicBezTo>
                <a:cubicBezTo>
                  <a:pt x="251" y="185"/>
                  <a:pt x="251" y="184"/>
                  <a:pt x="250" y="185"/>
                </a:cubicBezTo>
                <a:cubicBezTo>
                  <a:pt x="217" y="192"/>
                  <a:pt x="217" y="192"/>
                  <a:pt x="217" y="192"/>
                </a:cubicBezTo>
                <a:cubicBezTo>
                  <a:pt x="216" y="192"/>
                  <a:pt x="215" y="192"/>
                  <a:pt x="214" y="191"/>
                </a:cubicBezTo>
                <a:cubicBezTo>
                  <a:pt x="214" y="191"/>
                  <a:pt x="213" y="190"/>
                  <a:pt x="213" y="189"/>
                </a:cubicBezTo>
                <a:cubicBezTo>
                  <a:pt x="213" y="146"/>
                  <a:pt x="213" y="146"/>
                  <a:pt x="213" y="146"/>
                </a:cubicBezTo>
                <a:cubicBezTo>
                  <a:pt x="213" y="145"/>
                  <a:pt x="213" y="144"/>
                  <a:pt x="212" y="144"/>
                </a:cubicBezTo>
                <a:cubicBezTo>
                  <a:pt x="212" y="143"/>
                  <a:pt x="211" y="143"/>
                  <a:pt x="210" y="143"/>
                </a:cubicBezTo>
                <a:cubicBezTo>
                  <a:pt x="202" y="145"/>
                  <a:pt x="202" y="145"/>
                  <a:pt x="202" y="145"/>
                </a:cubicBezTo>
                <a:cubicBezTo>
                  <a:pt x="201" y="145"/>
                  <a:pt x="200" y="145"/>
                  <a:pt x="200" y="146"/>
                </a:cubicBezTo>
                <a:cubicBezTo>
                  <a:pt x="199" y="147"/>
                  <a:pt x="199" y="148"/>
                  <a:pt x="199" y="149"/>
                </a:cubicBezTo>
                <a:cubicBezTo>
                  <a:pt x="197" y="179"/>
                  <a:pt x="197" y="179"/>
                  <a:pt x="197" y="179"/>
                </a:cubicBezTo>
                <a:cubicBezTo>
                  <a:pt x="197" y="180"/>
                  <a:pt x="197" y="181"/>
                  <a:pt x="196" y="182"/>
                </a:cubicBezTo>
                <a:cubicBezTo>
                  <a:pt x="196" y="183"/>
                  <a:pt x="195" y="184"/>
                  <a:pt x="195" y="184"/>
                </a:cubicBezTo>
                <a:cubicBezTo>
                  <a:pt x="178" y="202"/>
                  <a:pt x="178" y="202"/>
                  <a:pt x="178" y="202"/>
                </a:cubicBezTo>
                <a:cubicBezTo>
                  <a:pt x="178" y="202"/>
                  <a:pt x="177" y="203"/>
                  <a:pt x="176" y="203"/>
                </a:cubicBezTo>
                <a:cubicBezTo>
                  <a:pt x="176" y="204"/>
                  <a:pt x="175" y="204"/>
                  <a:pt x="175" y="203"/>
                </a:cubicBezTo>
                <a:cubicBezTo>
                  <a:pt x="175" y="203"/>
                  <a:pt x="175" y="203"/>
                  <a:pt x="175" y="204"/>
                </a:cubicBezTo>
                <a:cubicBezTo>
                  <a:pt x="175" y="204"/>
                  <a:pt x="175" y="205"/>
                  <a:pt x="175" y="206"/>
                </a:cubicBezTo>
                <a:cubicBezTo>
                  <a:pt x="175" y="208"/>
                  <a:pt x="175" y="208"/>
                  <a:pt x="175" y="208"/>
                </a:cubicBezTo>
                <a:cubicBezTo>
                  <a:pt x="176" y="208"/>
                  <a:pt x="176" y="209"/>
                  <a:pt x="177" y="210"/>
                </a:cubicBezTo>
                <a:cubicBezTo>
                  <a:pt x="178" y="210"/>
                  <a:pt x="178" y="211"/>
                  <a:pt x="179" y="211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251" y="203"/>
                  <a:pt x="252" y="202"/>
                  <a:pt x="253" y="202"/>
                </a:cubicBezTo>
                <a:cubicBezTo>
                  <a:pt x="253" y="201"/>
                  <a:pt x="254" y="200"/>
                  <a:pt x="253" y="199"/>
                </a:cubicBezTo>
                <a:lnTo>
                  <a:pt x="253" y="187"/>
                </a:lnTo>
                <a:close/>
                <a:moveTo>
                  <a:pt x="251" y="139"/>
                </a:moveTo>
                <a:cubicBezTo>
                  <a:pt x="251" y="138"/>
                  <a:pt x="251" y="137"/>
                  <a:pt x="250" y="137"/>
                </a:cubicBezTo>
                <a:cubicBezTo>
                  <a:pt x="249" y="136"/>
                  <a:pt x="248" y="136"/>
                  <a:pt x="248" y="136"/>
                </a:cubicBezTo>
                <a:cubicBezTo>
                  <a:pt x="228" y="140"/>
                  <a:pt x="228" y="140"/>
                  <a:pt x="228" y="140"/>
                </a:cubicBezTo>
                <a:cubicBezTo>
                  <a:pt x="227" y="140"/>
                  <a:pt x="226" y="140"/>
                  <a:pt x="226" y="140"/>
                </a:cubicBezTo>
                <a:cubicBezTo>
                  <a:pt x="225" y="140"/>
                  <a:pt x="225" y="141"/>
                  <a:pt x="226" y="140"/>
                </a:cubicBezTo>
                <a:cubicBezTo>
                  <a:pt x="226" y="140"/>
                  <a:pt x="226" y="141"/>
                  <a:pt x="226" y="141"/>
                </a:cubicBezTo>
                <a:cubicBezTo>
                  <a:pt x="227" y="142"/>
                  <a:pt x="227" y="143"/>
                  <a:pt x="227" y="144"/>
                </a:cubicBezTo>
                <a:cubicBezTo>
                  <a:pt x="227" y="173"/>
                  <a:pt x="227" y="173"/>
                  <a:pt x="227" y="173"/>
                </a:cubicBezTo>
                <a:cubicBezTo>
                  <a:pt x="227" y="174"/>
                  <a:pt x="227" y="174"/>
                  <a:pt x="227" y="175"/>
                </a:cubicBezTo>
                <a:cubicBezTo>
                  <a:pt x="228" y="175"/>
                  <a:pt x="229" y="175"/>
                  <a:pt x="230" y="175"/>
                </a:cubicBezTo>
                <a:cubicBezTo>
                  <a:pt x="249" y="171"/>
                  <a:pt x="249" y="171"/>
                  <a:pt x="249" y="171"/>
                </a:cubicBezTo>
                <a:cubicBezTo>
                  <a:pt x="250" y="171"/>
                  <a:pt x="251" y="171"/>
                  <a:pt x="251" y="170"/>
                </a:cubicBezTo>
                <a:cubicBezTo>
                  <a:pt x="252" y="169"/>
                  <a:pt x="252" y="168"/>
                  <a:pt x="252" y="167"/>
                </a:cubicBezTo>
                <a:lnTo>
                  <a:pt x="251" y="139"/>
                </a:lnTo>
                <a:close/>
                <a:moveTo>
                  <a:pt x="299" y="137"/>
                </a:moveTo>
                <a:cubicBezTo>
                  <a:pt x="298" y="137"/>
                  <a:pt x="298" y="137"/>
                  <a:pt x="297" y="136"/>
                </a:cubicBezTo>
                <a:cubicBezTo>
                  <a:pt x="297" y="135"/>
                  <a:pt x="297" y="135"/>
                  <a:pt x="297" y="134"/>
                </a:cubicBezTo>
                <a:cubicBezTo>
                  <a:pt x="301" y="121"/>
                  <a:pt x="301" y="121"/>
                  <a:pt x="301" y="121"/>
                </a:cubicBezTo>
                <a:cubicBezTo>
                  <a:pt x="302" y="121"/>
                  <a:pt x="302" y="120"/>
                  <a:pt x="303" y="120"/>
                </a:cubicBezTo>
                <a:cubicBezTo>
                  <a:pt x="303" y="119"/>
                  <a:pt x="304" y="119"/>
                  <a:pt x="305" y="119"/>
                </a:cubicBezTo>
                <a:cubicBezTo>
                  <a:pt x="329" y="127"/>
                  <a:pt x="329" y="127"/>
                  <a:pt x="329" y="127"/>
                </a:cubicBezTo>
                <a:cubicBezTo>
                  <a:pt x="329" y="128"/>
                  <a:pt x="330" y="128"/>
                  <a:pt x="330" y="129"/>
                </a:cubicBezTo>
                <a:cubicBezTo>
                  <a:pt x="331" y="130"/>
                  <a:pt x="331" y="130"/>
                  <a:pt x="331" y="131"/>
                </a:cubicBezTo>
                <a:cubicBezTo>
                  <a:pt x="326" y="144"/>
                  <a:pt x="326" y="144"/>
                  <a:pt x="326" y="144"/>
                </a:cubicBezTo>
                <a:cubicBezTo>
                  <a:pt x="326" y="144"/>
                  <a:pt x="326" y="145"/>
                  <a:pt x="325" y="145"/>
                </a:cubicBezTo>
                <a:cubicBezTo>
                  <a:pt x="324" y="145"/>
                  <a:pt x="324" y="146"/>
                  <a:pt x="323" y="145"/>
                </a:cubicBezTo>
                <a:lnTo>
                  <a:pt x="299" y="137"/>
                </a:lnTo>
                <a:close/>
                <a:moveTo>
                  <a:pt x="341" y="181"/>
                </a:moveTo>
                <a:cubicBezTo>
                  <a:pt x="341" y="182"/>
                  <a:pt x="342" y="182"/>
                  <a:pt x="342" y="183"/>
                </a:cubicBezTo>
                <a:cubicBezTo>
                  <a:pt x="342" y="184"/>
                  <a:pt x="341" y="184"/>
                  <a:pt x="341" y="185"/>
                </a:cubicBezTo>
                <a:cubicBezTo>
                  <a:pt x="317" y="216"/>
                  <a:pt x="317" y="216"/>
                  <a:pt x="317" y="216"/>
                </a:cubicBezTo>
                <a:cubicBezTo>
                  <a:pt x="317" y="217"/>
                  <a:pt x="316" y="217"/>
                  <a:pt x="315" y="217"/>
                </a:cubicBezTo>
                <a:cubicBezTo>
                  <a:pt x="314" y="217"/>
                  <a:pt x="314" y="217"/>
                  <a:pt x="313" y="217"/>
                </a:cubicBezTo>
                <a:cubicBezTo>
                  <a:pt x="302" y="208"/>
                  <a:pt x="302" y="208"/>
                  <a:pt x="302" y="208"/>
                </a:cubicBezTo>
                <a:cubicBezTo>
                  <a:pt x="301" y="207"/>
                  <a:pt x="301" y="207"/>
                  <a:pt x="301" y="206"/>
                </a:cubicBezTo>
                <a:cubicBezTo>
                  <a:pt x="300" y="205"/>
                  <a:pt x="301" y="205"/>
                  <a:pt x="301" y="204"/>
                </a:cubicBezTo>
                <a:cubicBezTo>
                  <a:pt x="325" y="173"/>
                  <a:pt x="325" y="173"/>
                  <a:pt x="325" y="173"/>
                </a:cubicBezTo>
                <a:cubicBezTo>
                  <a:pt x="326" y="172"/>
                  <a:pt x="326" y="172"/>
                  <a:pt x="327" y="172"/>
                </a:cubicBezTo>
                <a:cubicBezTo>
                  <a:pt x="328" y="171"/>
                  <a:pt x="328" y="172"/>
                  <a:pt x="329" y="172"/>
                </a:cubicBezTo>
                <a:lnTo>
                  <a:pt x="341" y="181"/>
                </a:lnTo>
                <a:close/>
                <a:moveTo>
                  <a:pt x="332" y="147"/>
                </a:moveTo>
                <a:cubicBezTo>
                  <a:pt x="331" y="146"/>
                  <a:pt x="331" y="146"/>
                  <a:pt x="331" y="145"/>
                </a:cubicBezTo>
                <a:cubicBezTo>
                  <a:pt x="330" y="145"/>
                  <a:pt x="330" y="144"/>
                  <a:pt x="330" y="143"/>
                </a:cubicBezTo>
                <a:cubicBezTo>
                  <a:pt x="340" y="103"/>
                  <a:pt x="340" y="103"/>
                  <a:pt x="340" y="103"/>
                </a:cubicBezTo>
                <a:cubicBezTo>
                  <a:pt x="340" y="103"/>
                  <a:pt x="341" y="102"/>
                  <a:pt x="341" y="102"/>
                </a:cubicBezTo>
                <a:cubicBezTo>
                  <a:pt x="342" y="101"/>
                  <a:pt x="343" y="101"/>
                  <a:pt x="343" y="101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57" y="105"/>
                  <a:pt x="358" y="105"/>
                  <a:pt x="358" y="106"/>
                </a:cubicBezTo>
                <a:cubicBezTo>
                  <a:pt x="359" y="106"/>
                  <a:pt x="359" y="107"/>
                  <a:pt x="358" y="108"/>
                </a:cubicBezTo>
                <a:cubicBezTo>
                  <a:pt x="357" y="114"/>
                  <a:pt x="357" y="114"/>
                  <a:pt x="357" y="114"/>
                </a:cubicBezTo>
                <a:cubicBezTo>
                  <a:pt x="357" y="115"/>
                  <a:pt x="357" y="115"/>
                  <a:pt x="357" y="116"/>
                </a:cubicBezTo>
                <a:cubicBezTo>
                  <a:pt x="357" y="116"/>
                  <a:pt x="358" y="116"/>
                  <a:pt x="359" y="116"/>
                </a:cubicBezTo>
                <a:cubicBezTo>
                  <a:pt x="410" y="111"/>
                  <a:pt x="410" y="111"/>
                  <a:pt x="410" y="111"/>
                </a:cubicBezTo>
                <a:cubicBezTo>
                  <a:pt x="411" y="110"/>
                  <a:pt x="412" y="111"/>
                  <a:pt x="412" y="111"/>
                </a:cubicBezTo>
                <a:cubicBezTo>
                  <a:pt x="412" y="112"/>
                  <a:pt x="412" y="112"/>
                  <a:pt x="412" y="113"/>
                </a:cubicBezTo>
                <a:cubicBezTo>
                  <a:pt x="405" y="141"/>
                  <a:pt x="405" y="141"/>
                  <a:pt x="405" y="141"/>
                </a:cubicBezTo>
                <a:cubicBezTo>
                  <a:pt x="404" y="142"/>
                  <a:pt x="404" y="142"/>
                  <a:pt x="403" y="143"/>
                </a:cubicBezTo>
                <a:cubicBezTo>
                  <a:pt x="403" y="143"/>
                  <a:pt x="402" y="143"/>
                  <a:pt x="401" y="143"/>
                </a:cubicBezTo>
                <a:cubicBezTo>
                  <a:pt x="391" y="140"/>
                  <a:pt x="391" y="140"/>
                  <a:pt x="391" y="140"/>
                </a:cubicBezTo>
                <a:cubicBezTo>
                  <a:pt x="390" y="140"/>
                  <a:pt x="390" y="140"/>
                  <a:pt x="389" y="139"/>
                </a:cubicBezTo>
                <a:cubicBezTo>
                  <a:pt x="389" y="138"/>
                  <a:pt x="389" y="138"/>
                  <a:pt x="389" y="137"/>
                </a:cubicBezTo>
                <a:cubicBezTo>
                  <a:pt x="391" y="131"/>
                  <a:pt x="391" y="131"/>
                  <a:pt x="391" y="131"/>
                </a:cubicBezTo>
                <a:cubicBezTo>
                  <a:pt x="391" y="131"/>
                  <a:pt x="391" y="130"/>
                  <a:pt x="391" y="130"/>
                </a:cubicBezTo>
                <a:cubicBezTo>
                  <a:pt x="390" y="129"/>
                  <a:pt x="390" y="129"/>
                  <a:pt x="389" y="129"/>
                </a:cubicBezTo>
                <a:cubicBezTo>
                  <a:pt x="355" y="133"/>
                  <a:pt x="355" y="133"/>
                  <a:pt x="355" y="133"/>
                </a:cubicBezTo>
                <a:cubicBezTo>
                  <a:pt x="354" y="133"/>
                  <a:pt x="353" y="133"/>
                  <a:pt x="353" y="134"/>
                </a:cubicBezTo>
                <a:cubicBezTo>
                  <a:pt x="352" y="134"/>
                  <a:pt x="352" y="135"/>
                  <a:pt x="351" y="136"/>
                </a:cubicBezTo>
                <a:cubicBezTo>
                  <a:pt x="349" y="148"/>
                  <a:pt x="349" y="148"/>
                  <a:pt x="349" y="148"/>
                </a:cubicBezTo>
                <a:cubicBezTo>
                  <a:pt x="348" y="148"/>
                  <a:pt x="348" y="149"/>
                  <a:pt x="347" y="149"/>
                </a:cubicBezTo>
                <a:cubicBezTo>
                  <a:pt x="347" y="150"/>
                  <a:pt x="346" y="150"/>
                  <a:pt x="345" y="150"/>
                </a:cubicBezTo>
                <a:lnTo>
                  <a:pt x="332" y="147"/>
                </a:lnTo>
                <a:close/>
                <a:moveTo>
                  <a:pt x="420" y="186"/>
                </a:moveTo>
                <a:cubicBezTo>
                  <a:pt x="421" y="187"/>
                  <a:pt x="421" y="187"/>
                  <a:pt x="422" y="188"/>
                </a:cubicBezTo>
                <a:cubicBezTo>
                  <a:pt x="422" y="188"/>
                  <a:pt x="422" y="189"/>
                  <a:pt x="422" y="190"/>
                </a:cubicBezTo>
                <a:cubicBezTo>
                  <a:pt x="417" y="206"/>
                  <a:pt x="417" y="206"/>
                  <a:pt x="417" y="206"/>
                </a:cubicBezTo>
                <a:cubicBezTo>
                  <a:pt x="417" y="207"/>
                  <a:pt x="416" y="207"/>
                  <a:pt x="416" y="208"/>
                </a:cubicBezTo>
                <a:cubicBezTo>
                  <a:pt x="415" y="208"/>
                  <a:pt x="414" y="208"/>
                  <a:pt x="414" y="208"/>
                </a:cubicBezTo>
                <a:cubicBezTo>
                  <a:pt x="367" y="194"/>
                  <a:pt x="367" y="194"/>
                  <a:pt x="367" y="194"/>
                </a:cubicBezTo>
                <a:cubicBezTo>
                  <a:pt x="366" y="194"/>
                  <a:pt x="365" y="194"/>
                  <a:pt x="365" y="194"/>
                </a:cubicBezTo>
                <a:cubicBezTo>
                  <a:pt x="364" y="195"/>
                  <a:pt x="364" y="195"/>
                  <a:pt x="364" y="196"/>
                </a:cubicBezTo>
                <a:cubicBezTo>
                  <a:pt x="355" y="221"/>
                  <a:pt x="355" y="221"/>
                  <a:pt x="355" y="221"/>
                </a:cubicBezTo>
                <a:cubicBezTo>
                  <a:pt x="355" y="222"/>
                  <a:pt x="354" y="222"/>
                  <a:pt x="353" y="223"/>
                </a:cubicBezTo>
                <a:cubicBezTo>
                  <a:pt x="353" y="223"/>
                  <a:pt x="352" y="223"/>
                  <a:pt x="351" y="223"/>
                </a:cubicBezTo>
                <a:cubicBezTo>
                  <a:pt x="338" y="218"/>
                  <a:pt x="338" y="218"/>
                  <a:pt x="338" y="218"/>
                </a:cubicBezTo>
                <a:cubicBezTo>
                  <a:pt x="337" y="218"/>
                  <a:pt x="336" y="217"/>
                  <a:pt x="336" y="217"/>
                </a:cubicBezTo>
                <a:cubicBezTo>
                  <a:pt x="336" y="216"/>
                  <a:pt x="336" y="215"/>
                  <a:pt x="336" y="215"/>
                </a:cubicBezTo>
                <a:cubicBezTo>
                  <a:pt x="362" y="137"/>
                  <a:pt x="362" y="137"/>
                  <a:pt x="362" y="137"/>
                </a:cubicBezTo>
                <a:cubicBezTo>
                  <a:pt x="362" y="136"/>
                  <a:pt x="363" y="135"/>
                  <a:pt x="364" y="135"/>
                </a:cubicBezTo>
                <a:cubicBezTo>
                  <a:pt x="364" y="135"/>
                  <a:pt x="365" y="135"/>
                  <a:pt x="366" y="135"/>
                </a:cubicBezTo>
                <a:cubicBezTo>
                  <a:pt x="379" y="140"/>
                  <a:pt x="379" y="140"/>
                  <a:pt x="379" y="140"/>
                </a:cubicBezTo>
                <a:cubicBezTo>
                  <a:pt x="380" y="140"/>
                  <a:pt x="381" y="140"/>
                  <a:pt x="381" y="141"/>
                </a:cubicBezTo>
                <a:cubicBezTo>
                  <a:pt x="381" y="142"/>
                  <a:pt x="381" y="142"/>
                  <a:pt x="381" y="143"/>
                </a:cubicBezTo>
                <a:cubicBezTo>
                  <a:pt x="372" y="170"/>
                  <a:pt x="372" y="170"/>
                  <a:pt x="372" y="170"/>
                </a:cubicBezTo>
                <a:cubicBezTo>
                  <a:pt x="372" y="170"/>
                  <a:pt x="372" y="171"/>
                  <a:pt x="372" y="172"/>
                </a:cubicBezTo>
                <a:cubicBezTo>
                  <a:pt x="373" y="172"/>
                  <a:pt x="373" y="173"/>
                  <a:pt x="374" y="173"/>
                </a:cubicBezTo>
                <a:lnTo>
                  <a:pt x="420" y="186"/>
                </a:lnTo>
                <a:close/>
                <a:moveTo>
                  <a:pt x="500" y="173"/>
                </a:moveTo>
                <a:cubicBezTo>
                  <a:pt x="501" y="173"/>
                  <a:pt x="502" y="172"/>
                  <a:pt x="503" y="172"/>
                </a:cubicBezTo>
                <a:cubicBezTo>
                  <a:pt x="503" y="171"/>
                  <a:pt x="504" y="170"/>
                  <a:pt x="503" y="169"/>
                </a:cubicBezTo>
                <a:cubicBezTo>
                  <a:pt x="503" y="168"/>
                  <a:pt x="503" y="168"/>
                  <a:pt x="503" y="168"/>
                </a:cubicBezTo>
                <a:cubicBezTo>
                  <a:pt x="503" y="167"/>
                  <a:pt x="503" y="166"/>
                  <a:pt x="502" y="165"/>
                </a:cubicBezTo>
                <a:cubicBezTo>
                  <a:pt x="501" y="165"/>
                  <a:pt x="501" y="165"/>
                  <a:pt x="500" y="165"/>
                </a:cubicBezTo>
                <a:cubicBezTo>
                  <a:pt x="487" y="166"/>
                  <a:pt x="487" y="166"/>
                  <a:pt x="487" y="166"/>
                </a:cubicBezTo>
                <a:cubicBezTo>
                  <a:pt x="486" y="166"/>
                  <a:pt x="486" y="166"/>
                  <a:pt x="485" y="165"/>
                </a:cubicBezTo>
                <a:cubicBezTo>
                  <a:pt x="484" y="165"/>
                  <a:pt x="484" y="164"/>
                  <a:pt x="484" y="163"/>
                </a:cubicBezTo>
                <a:cubicBezTo>
                  <a:pt x="483" y="158"/>
                  <a:pt x="483" y="158"/>
                  <a:pt x="483" y="158"/>
                </a:cubicBezTo>
                <a:cubicBezTo>
                  <a:pt x="483" y="157"/>
                  <a:pt x="483" y="156"/>
                  <a:pt x="484" y="155"/>
                </a:cubicBezTo>
                <a:cubicBezTo>
                  <a:pt x="485" y="155"/>
                  <a:pt x="485" y="154"/>
                  <a:pt x="486" y="154"/>
                </a:cubicBezTo>
                <a:cubicBezTo>
                  <a:pt x="499" y="153"/>
                  <a:pt x="499" y="153"/>
                  <a:pt x="499" y="153"/>
                </a:cubicBezTo>
                <a:cubicBezTo>
                  <a:pt x="500" y="153"/>
                  <a:pt x="500" y="152"/>
                  <a:pt x="501" y="152"/>
                </a:cubicBezTo>
                <a:cubicBezTo>
                  <a:pt x="502" y="151"/>
                  <a:pt x="502" y="151"/>
                  <a:pt x="502" y="150"/>
                </a:cubicBezTo>
                <a:cubicBezTo>
                  <a:pt x="502" y="150"/>
                  <a:pt x="502" y="149"/>
                  <a:pt x="501" y="149"/>
                </a:cubicBezTo>
                <a:cubicBezTo>
                  <a:pt x="500" y="149"/>
                  <a:pt x="499" y="148"/>
                  <a:pt x="498" y="149"/>
                </a:cubicBezTo>
                <a:cubicBezTo>
                  <a:pt x="482" y="152"/>
                  <a:pt x="482" y="152"/>
                  <a:pt x="482" y="152"/>
                </a:cubicBezTo>
                <a:cubicBezTo>
                  <a:pt x="481" y="152"/>
                  <a:pt x="481" y="153"/>
                  <a:pt x="480" y="153"/>
                </a:cubicBezTo>
                <a:cubicBezTo>
                  <a:pt x="480" y="154"/>
                  <a:pt x="479" y="155"/>
                  <a:pt x="480" y="155"/>
                </a:cubicBezTo>
                <a:cubicBezTo>
                  <a:pt x="480" y="156"/>
                  <a:pt x="479" y="156"/>
                  <a:pt x="479" y="157"/>
                </a:cubicBezTo>
                <a:cubicBezTo>
                  <a:pt x="478" y="158"/>
                  <a:pt x="478" y="158"/>
                  <a:pt x="477" y="158"/>
                </a:cubicBezTo>
                <a:cubicBezTo>
                  <a:pt x="471" y="159"/>
                  <a:pt x="471" y="159"/>
                  <a:pt x="471" y="159"/>
                </a:cubicBezTo>
                <a:cubicBezTo>
                  <a:pt x="470" y="159"/>
                  <a:pt x="469" y="159"/>
                  <a:pt x="468" y="159"/>
                </a:cubicBezTo>
                <a:cubicBezTo>
                  <a:pt x="468" y="158"/>
                  <a:pt x="467" y="157"/>
                  <a:pt x="467" y="156"/>
                </a:cubicBezTo>
                <a:cubicBezTo>
                  <a:pt x="462" y="129"/>
                  <a:pt x="462" y="129"/>
                  <a:pt x="462" y="129"/>
                </a:cubicBezTo>
                <a:cubicBezTo>
                  <a:pt x="461" y="128"/>
                  <a:pt x="461" y="127"/>
                  <a:pt x="462" y="127"/>
                </a:cubicBezTo>
                <a:cubicBezTo>
                  <a:pt x="462" y="126"/>
                  <a:pt x="463" y="126"/>
                  <a:pt x="464" y="125"/>
                </a:cubicBezTo>
                <a:cubicBezTo>
                  <a:pt x="501" y="120"/>
                  <a:pt x="501" y="120"/>
                  <a:pt x="501" y="120"/>
                </a:cubicBezTo>
                <a:cubicBezTo>
                  <a:pt x="502" y="119"/>
                  <a:pt x="502" y="119"/>
                  <a:pt x="503" y="119"/>
                </a:cubicBezTo>
                <a:cubicBezTo>
                  <a:pt x="503" y="119"/>
                  <a:pt x="503" y="119"/>
                  <a:pt x="503" y="118"/>
                </a:cubicBezTo>
                <a:cubicBezTo>
                  <a:pt x="503" y="118"/>
                  <a:pt x="503" y="118"/>
                  <a:pt x="503" y="117"/>
                </a:cubicBezTo>
                <a:cubicBezTo>
                  <a:pt x="503" y="117"/>
                  <a:pt x="504" y="116"/>
                  <a:pt x="504" y="115"/>
                </a:cubicBezTo>
                <a:cubicBezTo>
                  <a:pt x="522" y="94"/>
                  <a:pt x="522" y="94"/>
                  <a:pt x="522" y="94"/>
                </a:cubicBezTo>
                <a:cubicBezTo>
                  <a:pt x="522" y="93"/>
                  <a:pt x="523" y="93"/>
                  <a:pt x="524" y="93"/>
                </a:cubicBezTo>
                <a:cubicBezTo>
                  <a:pt x="525" y="92"/>
                  <a:pt x="526" y="93"/>
                  <a:pt x="527" y="93"/>
                </a:cubicBezTo>
                <a:cubicBezTo>
                  <a:pt x="531" y="97"/>
                  <a:pt x="531" y="97"/>
                  <a:pt x="531" y="97"/>
                </a:cubicBezTo>
                <a:cubicBezTo>
                  <a:pt x="532" y="97"/>
                  <a:pt x="532" y="98"/>
                  <a:pt x="532" y="99"/>
                </a:cubicBezTo>
                <a:cubicBezTo>
                  <a:pt x="532" y="100"/>
                  <a:pt x="532" y="100"/>
                  <a:pt x="531" y="101"/>
                </a:cubicBezTo>
                <a:cubicBezTo>
                  <a:pt x="520" y="115"/>
                  <a:pt x="520" y="115"/>
                  <a:pt x="520" y="115"/>
                </a:cubicBezTo>
                <a:cubicBezTo>
                  <a:pt x="520" y="115"/>
                  <a:pt x="520" y="116"/>
                  <a:pt x="520" y="116"/>
                </a:cubicBezTo>
                <a:cubicBezTo>
                  <a:pt x="520" y="117"/>
                  <a:pt x="521" y="117"/>
                  <a:pt x="522" y="117"/>
                </a:cubicBezTo>
                <a:cubicBezTo>
                  <a:pt x="553" y="113"/>
                  <a:pt x="553" y="113"/>
                  <a:pt x="553" y="113"/>
                </a:cubicBezTo>
                <a:cubicBezTo>
                  <a:pt x="554" y="113"/>
                  <a:pt x="555" y="113"/>
                  <a:pt x="556" y="113"/>
                </a:cubicBezTo>
                <a:cubicBezTo>
                  <a:pt x="556" y="114"/>
                  <a:pt x="556" y="115"/>
                  <a:pt x="556" y="116"/>
                </a:cubicBezTo>
                <a:cubicBezTo>
                  <a:pt x="551" y="156"/>
                  <a:pt x="551" y="156"/>
                  <a:pt x="551" y="156"/>
                </a:cubicBezTo>
                <a:cubicBezTo>
                  <a:pt x="551" y="157"/>
                  <a:pt x="551" y="158"/>
                  <a:pt x="550" y="158"/>
                </a:cubicBezTo>
                <a:cubicBezTo>
                  <a:pt x="549" y="159"/>
                  <a:pt x="549" y="160"/>
                  <a:pt x="547" y="160"/>
                </a:cubicBezTo>
                <a:cubicBezTo>
                  <a:pt x="519" y="163"/>
                  <a:pt x="519" y="163"/>
                  <a:pt x="519" y="163"/>
                </a:cubicBezTo>
                <a:cubicBezTo>
                  <a:pt x="518" y="163"/>
                  <a:pt x="517" y="163"/>
                  <a:pt x="517" y="164"/>
                </a:cubicBezTo>
                <a:cubicBezTo>
                  <a:pt x="516" y="165"/>
                  <a:pt x="516" y="165"/>
                  <a:pt x="516" y="166"/>
                </a:cubicBezTo>
                <a:cubicBezTo>
                  <a:pt x="516" y="168"/>
                  <a:pt x="516" y="168"/>
                  <a:pt x="516" y="168"/>
                </a:cubicBezTo>
                <a:cubicBezTo>
                  <a:pt x="516" y="169"/>
                  <a:pt x="516" y="169"/>
                  <a:pt x="517" y="170"/>
                </a:cubicBezTo>
                <a:cubicBezTo>
                  <a:pt x="518" y="171"/>
                  <a:pt x="518" y="171"/>
                  <a:pt x="519" y="171"/>
                </a:cubicBezTo>
                <a:cubicBezTo>
                  <a:pt x="556" y="166"/>
                  <a:pt x="556" y="166"/>
                  <a:pt x="556" y="166"/>
                </a:cubicBezTo>
                <a:cubicBezTo>
                  <a:pt x="557" y="166"/>
                  <a:pt x="558" y="166"/>
                  <a:pt x="559" y="167"/>
                </a:cubicBezTo>
                <a:cubicBezTo>
                  <a:pt x="559" y="167"/>
                  <a:pt x="560" y="168"/>
                  <a:pt x="560" y="169"/>
                </a:cubicBezTo>
                <a:cubicBezTo>
                  <a:pt x="560" y="174"/>
                  <a:pt x="560" y="174"/>
                  <a:pt x="560" y="174"/>
                </a:cubicBezTo>
                <a:cubicBezTo>
                  <a:pt x="561" y="175"/>
                  <a:pt x="561" y="176"/>
                  <a:pt x="560" y="177"/>
                </a:cubicBezTo>
                <a:cubicBezTo>
                  <a:pt x="559" y="177"/>
                  <a:pt x="559" y="178"/>
                  <a:pt x="558" y="178"/>
                </a:cubicBezTo>
                <a:cubicBezTo>
                  <a:pt x="520" y="183"/>
                  <a:pt x="520" y="183"/>
                  <a:pt x="520" y="183"/>
                </a:cubicBezTo>
                <a:cubicBezTo>
                  <a:pt x="519" y="183"/>
                  <a:pt x="519" y="183"/>
                  <a:pt x="518" y="184"/>
                </a:cubicBezTo>
                <a:cubicBezTo>
                  <a:pt x="518" y="185"/>
                  <a:pt x="517" y="185"/>
                  <a:pt x="517" y="186"/>
                </a:cubicBezTo>
                <a:cubicBezTo>
                  <a:pt x="519" y="201"/>
                  <a:pt x="519" y="201"/>
                  <a:pt x="519" y="201"/>
                </a:cubicBezTo>
                <a:cubicBezTo>
                  <a:pt x="519" y="202"/>
                  <a:pt x="518" y="203"/>
                  <a:pt x="518" y="204"/>
                </a:cubicBezTo>
                <a:cubicBezTo>
                  <a:pt x="517" y="204"/>
                  <a:pt x="516" y="205"/>
                  <a:pt x="516" y="205"/>
                </a:cubicBezTo>
                <a:cubicBezTo>
                  <a:pt x="510" y="205"/>
                  <a:pt x="510" y="205"/>
                  <a:pt x="510" y="205"/>
                </a:cubicBezTo>
                <a:cubicBezTo>
                  <a:pt x="509" y="205"/>
                  <a:pt x="508" y="205"/>
                  <a:pt x="507" y="204"/>
                </a:cubicBezTo>
                <a:cubicBezTo>
                  <a:pt x="507" y="204"/>
                  <a:pt x="506" y="203"/>
                  <a:pt x="506" y="202"/>
                </a:cubicBezTo>
                <a:cubicBezTo>
                  <a:pt x="505" y="188"/>
                  <a:pt x="505" y="188"/>
                  <a:pt x="505" y="188"/>
                </a:cubicBezTo>
                <a:cubicBezTo>
                  <a:pt x="505" y="187"/>
                  <a:pt x="504" y="186"/>
                  <a:pt x="504" y="185"/>
                </a:cubicBezTo>
                <a:cubicBezTo>
                  <a:pt x="503" y="185"/>
                  <a:pt x="502" y="185"/>
                  <a:pt x="501" y="185"/>
                </a:cubicBezTo>
                <a:cubicBezTo>
                  <a:pt x="461" y="190"/>
                  <a:pt x="461" y="190"/>
                  <a:pt x="461" y="190"/>
                </a:cubicBezTo>
                <a:cubicBezTo>
                  <a:pt x="460" y="190"/>
                  <a:pt x="460" y="190"/>
                  <a:pt x="459" y="189"/>
                </a:cubicBezTo>
                <a:cubicBezTo>
                  <a:pt x="458" y="188"/>
                  <a:pt x="458" y="188"/>
                  <a:pt x="457" y="187"/>
                </a:cubicBezTo>
                <a:cubicBezTo>
                  <a:pt x="457" y="182"/>
                  <a:pt x="457" y="182"/>
                  <a:pt x="457" y="182"/>
                </a:cubicBezTo>
                <a:cubicBezTo>
                  <a:pt x="457" y="181"/>
                  <a:pt x="457" y="180"/>
                  <a:pt x="458" y="179"/>
                </a:cubicBezTo>
                <a:cubicBezTo>
                  <a:pt x="458" y="178"/>
                  <a:pt x="459" y="178"/>
                  <a:pt x="460" y="178"/>
                </a:cubicBezTo>
                <a:lnTo>
                  <a:pt x="500" y="173"/>
                </a:lnTo>
                <a:close/>
                <a:moveTo>
                  <a:pt x="493" y="118"/>
                </a:moveTo>
                <a:cubicBezTo>
                  <a:pt x="492" y="119"/>
                  <a:pt x="492" y="119"/>
                  <a:pt x="491" y="119"/>
                </a:cubicBezTo>
                <a:cubicBezTo>
                  <a:pt x="490" y="120"/>
                  <a:pt x="489" y="119"/>
                  <a:pt x="488" y="119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5" y="110"/>
                  <a:pt x="474" y="109"/>
                  <a:pt x="474" y="108"/>
                </a:cubicBezTo>
                <a:cubicBezTo>
                  <a:pt x="474" y="108"/>
                  <a:pt x="474" y="107"/>
                  <a:pt x="475" y="106"/>
                </a:cubicBezTo>
                <a:cubicBezTo>
                  <a:pt x="476" y="104"/>
                  <a:pt x="476" y="104"/>
                  <a:pt x="476" y="104"/>
                </a:cubicBezTo>
                <a:cubicBezTo>
                  <a:pt x="477" y="103"/>
                  <a:pt x="478" y="102"/>
                  <a:pt x="478" y="102"/>
                </a:cubicBezTo>
                <a:cubicBezTo>
                  <a:pt x="479" y="102"/>
                  <a:pt x="480" y="102"/>
                  <a:pt x="481" y="103"/>
                </a:cubicBezTo>
                <a:cubicBezTo>
                  <a:pt x="494" y="111"/>
                  <a:pt x="494" y="111"/>
                  <a:pt x="494" y="111"/>
                </a:cubicBezTo>
                <a:cubicBezTo>
                  <a:pt x="494" y="112"/>
                  <a:pt x="495" y="112"/>
                  <a:pt x="495" y="113"/>
                </a:cubicBezTo>
                <a:cubicBezTo>
                  <a:pt x="495" y="114"/>
                  <a:pt x="495" y="115"/>
                  <a:pt x="495" y="116"/>
                </a:cubicBezTo>
                <a:lnTo>
                  <a:pt x="493" y="118"/>
                </a:lnTo>
                <a:close/>
                <a:moveTo>
                  <a:pt x="498" y="139"/>
                </a:moveTo>
                <a:cubicBezTo>
                  <a:pt x="499" y="139"/>
                  <a:pt x="499" y="139"/>
                  <a:pt x="500" y="138"/>
                </a:cubicBezTo>
                <a:cubicBezTo>
                  <a:pt x="501" y="137"/>
                  <a:pt x="501" y="136"/>
                  <a:pt x="501" y="135"/>
                </a:cubicBezTo>
                <a:cubicBezTo>
                  <a:pt x="501" y="135"/>
                  <a:pt x="501" y="135"/>
                  <a:pt x="501" y="135"/>
                </a:cubicBezTo>
                <a:cubicBezTo>
                  <a:pt x="501" y="134"/>
                  <a:pt x="500" y="133"/>
                  <a:pt x="500" y="133"/>
                </a:cubicBezTo>
                <a:cubicBezTo>
                  <a:pt x="499" y="132"/>
                  <a:pt x="498" y="132"/>
                  <a:pt x="497" y="132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478" y="135"/>
                  <a:pt x="477" y="135"/>
                  <a:pt x="476" y="136"/>
                </a:cubicBezTo>
                <a:cubicBezTo>
                  <a:pt x="476" y="136"/>
                  <a:pt x="476" y="137"/>
                  <a:pt x="476" y="138"/>
                </a:cubicBezTo>
                <a:cubicBezTo>
                  <a:pt x="477" y="140"/>
                  <a:pt x="477" y="140"/>
                  <a:pt x="477" y="140"/>
                </a:cubicBezTo>
                <a:cubicBezTo>
                  <a:pt x="477" y="141"/>
                  <a:pt x="477" y="142"/>
                  <a:pt x="478" y="143"/>
                </a:cubicBezTo>
                <a:cubicBezTo>
                  <a:pt x="479" y="143"/>
                  <a:pt x="479" y="143"/>
                  <a:pt x="480" y="143"/>
                </a:cubicBezTo>
                <a:lnTo>
                  <a:pt x="498" y="139"/>
                </a:lnTo>
                <a:close/>
                <a:moveTo>
                  <a:pt x="542" y="129"/>
                </a:moveTo>
                <a:cubicBezTo>
                  <a:pt x="542" y="128"/>
                  <a:pt x="542" y="128"/>
                  <a:pt x="541" y="127"/>
                </a:cubicBezTo>
                <a:cubicBezTo>
                  <a:pt x="541" y="127"/>
                  <a:pt x="540" y="127"/>
                  <a:pt x="539" y="127"/>
                </a:cubicBezTo>
                <a:cubicBezTo>
                  <a:pt x="516" y="130"/>
                  <a:pt x="516" y="130"/>
                  <a:pt x="516" y="130"/>
                </a:cubicBezTo>
                <a:cubicBezTo>
                  <a:pt x="515" y="130"/>
                  <a:pt x="515" y="130"/>
                  <a:pt x="514" y="131"/>
                </a:cubicBezTo>
                <a:cubicBezTo>
                  <a:pt x="513" y="131"/>
                  <a:pt x="513" y="132"/>
                  <a:pt x="513" y="133"/>
                </a:cubicBezTo>
                <a:cubicBezTo>
                  <a:pt x="513" y="134"/>
                  <a:pt x="514" y="134"/>
                  <a:pt x="514" y="135"/>
                </a:cubicBezTo>
                <a:cubicBezTo>
                  <a:pt x="515" y="135"/>
                  <a:pt x="516" y="135"/>
                  <a:pt x="517" y="135"/>
                </a:cubicBezTo>
                <a:cubicBezTo>
                  <a:pt x="538" y="130"/>
                  <a:pt x="538" y="130"/>
                  <a:pt x="538" y="130"/>
                </a:cubicBezTo>
                <a:cubicBezTo>
                  <a:pt x="539" y="130"/>
                  <a:pt x="540" y="130"/>
                  <a:pt x="540" y="130"/>
                </a:cubicBezTo>
                <a:cubicBezTo>
                  <a:pt x="541" y="130"/>
                  <a:pt x="541" y="130"/>
                  <a:pt x="541" y="131"/>
                </a:cubicBezTo>
                <a:cubicBezTo>
                  <a:pt x="542" y="131"/>
                  <a:pt x="542" y="131"/>
                  <a:pt x="542" y="131"/>
                </a:cubicBezTo>
                <a:cubicBezTo>
                  <a:pt x="542" y="130"/>
                  <a:pt x="542" y="130"/>
                  <a:pt x="542" y="129"/>
                </a:cubicBezTo>
                <a:close/>
                <a:moveTo>
                  <a:pt x="514" y="148"/>
                </a:moveTo>
                <a:cubicBezTo>
                  <a:pt x="514" y="149"/>
                  <a:pt x="515" y="150"/>
                  <a:pt x="515" y="150"/>
                </a:cubicBezTo>
                <a:cubicBezTo>
                  <a:pt x="516" y="151"/>
                  <a:pt x="517" y="151"/>
                  <a:pt x="518" y="151"/>
                </a:cubicBezTo>
                <a:cubicBezTo>
                  <a:pt x="536" y="149"/>
                  <a:pt x="536" y="149"/>
                  <a:pt x="536" y="149"/>
                </a:cubicBezTo>
                <a:cubicBezTo>
                  <a:pt x="537" y="149"/>
                  <a:pt x="538" y="148"/>
                  <a:pt x="539" y="148"/>
                </a:cubicBezTo>
                <a:cubicBezTo>
                  <a:pt x="540" y="147"/>
                  <a:pt x="540" y="146"/>
                  <a:pt x="540" y="145"/>
                </a:cubicBezTo>
                <a:cubicBezTo>
                  <a:pt x="540" y="143"/>
                  <a:pt x="540" y="143"/>
                  <a:pt x="540" y="143"/>
                </a:cubicBezTo>
                <a:cubicBezTo>
                  <a:pt x="541" y="142"/>
                  <a:pt x="540" y="141"/>
                  <a:pt x="540" y="141"/>
                </a:cubicBezTo>
                <a:cubicBezTo>
                  <a:pt x="539" y="140"/>
                  <a:pt x="538" y="140"/>
                  <a:pt x="538" y="140"/>
                </a:cubicBezTo>
                <a:cubicBezTo>
                  <a:pt x="517" y="145"/>
                  <a:pt x="517" y="145"/>
                  <a:pt x="517" y="145"/>
                </a:cubicBezTo>
                <a:cubicBezTo>
                  <a:pt x="516" y="145"/>
                  <a:pt x="516" y="145"/>
                  <a:pt x="515" y="146"/>
                </a:cubicBezTo>
                <a:cubicBezTo>
                  <a:pt x="515" y="147"/>
                  <a:pt x="514" y="147"/>
                  <a:pt x="514" y="148"/>
                </a:cubicBezTo>
                <a:close/>
                <a:moveTo>
                  <a:pt x="716" y="142"/>
                </a:moveTo>
                <a:cubicBezTo>
                  <a:pt x="716" y="143"/>
                  <a:pt x="717" y="144"/>
                  <a:pt x="716" y="145"/>
                </a:cubicBezTo>
                <a:cubicBezTo>
                  <a:pt x="716" y="146"/>
                  <a:pt x="715" y="147"/>
                  <a:pt x="714" y="148"/>
                </a:cubicBezTo>
                <a:cubicBezTo>
                  <a:pt x="706" y="152"/>
                  <a:pt x="706" y="152"/>
                  <a:pt x="706" y="152"/>
                </a:cubicBezTo>
                <a:cubicBezTo>
                  <a:pt x="705" y="153"/>
                  <a:pt x="704" y="154"/>
                  <a:pt x="703" y="155"/>
                </a:cubicBezTo>
                <a:cubicBezTo>
                  <a:pt x="702" y="156"/>
                  <a:pt x="702" y="157"/>
                  <a:pt x="702" y="158"/>
                </a:cubicBezTo>
                <a:cubicBezTo>
                  <a:pt x="703" y="189"/>
                  <a:pt x="703" y="189"/>
                  <a:pt x="703" y="189"/>
                </a:cubicBezTo>
                <a:cubicBezTo>
                  <a:pt x="703" y="191"/>
                  <a:pt x="703" y="192"/>
                  <a:pt x="702" y="192"/>
                </a:cubicBezTo>
                <a:cubicBezTo>
                  <a:pt x="701" y="193"/>
                  <a:pt x="700" y="194"/>
                  <a:pt x="699" y="194"/>
                </a:cubicBezTo>
                <a:cubicBezTo>
                  <a:pt x="694" y="194"/>
                  <a:pt x="694" y="194"/>
                  <a:pt x="694" y="194"/>
                </a:cubicBezTo>
                <a:cubicBezTo>
                  <a:pt x="693" y="194"/>
                  <a:pt x="692" y="193"/>
                  <a:pt x="691" y="193"/>
                </a:cubicBezTo>
                <a:cubicBezTo>
                  <a:pt x="690" y="192"/>
                  <a:pt x="690" y="191"/>
                  <a:pt x="690" y="190"/>
                </a:cubicBezTo>
                <a:cubicBezTo>
                  <a:pt x="689" y="165"/>
                  <a:pt x="689" y="165"/>
                  <a:pt x="689" y="165"/>
                </a:cubicBezTo>
                <a:cubicBezTo>
                  <a:pt x="689" y="164"/>
                  <a:pt x="689" y="163"/>
                  <a:pt x="688" y="162"/>
                </a:cubicBezTo>
                <a:cubicBezTo>
                  <a:pt x="687" y="162"/>
                  <a:pt x="686" y="162"/>
                  <a:pt x="685" y="163"/>
                </a:cubicBezTo>
                <a:cubicBezTo>
                  <a:pt x="611" y="201"/>
                  <a:pt x="611" y="201"/>
                  <a:pt x="611" y="201"/>
                </a:cubicBezTo>
                <a:cubicBezTo>
                  <a:pt x="610" y="202"/>
                  <a:pt x="609" y="202"/>
                  <a:pt x="608" y="201"/>
                </a:cubicBezTo>
                <a:cubicBezTo>
                  <a:pt x="607" y="201"/>
                  <a:pt x="606" y="200"/>
                  <a:pt x="605" y="199"/>
                </a:cubicBezTo>
                <a:cubicBezTo>
                  <a:pt x="603" y="195"/>
                  <a:pt x="603" y="195"/>
                  <a:pt x="603" y="195"/>
                </a:cubicBezTo>
                <a:cubicBezTo>
                  <a:pt x="602" y="194"/>
                  <a:pt x="602" y="193"/>
                  <a:pt x="603" y="192"/>
                </a:cubicBezTo>
                <a:cubicBezTo>
                  <a:pt x="603" y="191"/>
                  <a:pt x="604" y="190"/>
                  <a:pt x="605" y="189"/>
                </a:cubicBezTo>
                <a:cubicBezTo>
                  <a:pt x="650" y="166"/>
                  <a:pt x="650" y="166"/>
                  <a:pt x="650" y="166"/>
                </a:cubicBezTo>
                <a:cubicBezTo>
                  <a:pt x="651" y="165"/>
                  <a:pt x="652" y="165"/>
                  <a:pt x="652" y="165"/>
                </a:cubicBezTo>
                <a:cubicBezTo>
                  <a:pt x="652" y="164"/>
                  <a:pt x="651" y="164"/>
                  <a:pt x="650" y="164"/>
                </a:cubicBezTo>
                <a:cubicBezTo>
                  <a:pt x="601" y="170"/>
                  <a:pt x="601" y="170"/>
                  <a:pt x="601" y="170"/>
                </a:cubicBezTo>
                <a:cubicBezTo>
                  <a:pt x="600" y="170"/>
                  <a:pt x="599" y="170"/>
                  <a:pt x="598" y="169"/>
                </a:cubicBezTo>
                <a:cubicBezTo>
                  <a:pt x="597" y="169"/>
                  <a:pt x="597" y="168"/>
                  <a:pt x="596" y="167"/>
                </a:cubicBezTo>
                <a:cubicBezTo>
                  <a:pt x="595" y="161"/>
                  <a:pt x="595" y="161"/>
                  <a:pt x="595" y="161"/>
                </a:cubicBezTo>
                <a:cubicBezTo>
                  <a:pt x="595" y="160"/>
                  <a:pt x="595" y="159"/>
                  <a:pt x="596" y="158"/>
                </a:cubicBezTo>
                <a:cubicBezTo>
                  <a:pt x="597" y="157"/>
                  <a:pt x="597" y="157"/>
                  <a:pt x="598" y="157"/>
                </a:cubicBezTo>
                <a:cubicBezTo>
                  <a:pt x="611" y="155"/>
                  <a:pt x="611" y="155"/>
                  <a:pt x="611" y="155"/>
                </a:cubicBezTo>
                <a:cubicBezTo>
                  <a:pt x="612" y="155"/>
                  <a:pt x="612" y="155"/>
                  <a:pt x="613" y="154"/>
                </a:cubicBezTo>
                <a:cubicBezTo>
                  <a:pt x="614" y="153"/>
                  <a:pt x="614" y="152"/>
                  <a:pt x="613" y="151"/>
                </a:cubicBezTo>
                <a:cubicBezTo>
                  <a:pt x="613" y="150"/>
                  <a:pt x="613" y="149"/>
                  <a:pt x="612" y="149"/>
                </a:cubicBezTo>
                <a:cubicBezTo>
                  <a:pt x="611" y="148"/>
                  <a:pt x="611" y="148"/>
                  <a:pt x="610" y="148"/>
                </a:cubicBezTo>
                <a:cubicBezTo>
                  <a:pt x="609" y="148"/>
                  <a:pt x="609" y="148"/>
                  <a:pt x="608" y="147"/>
                </a:cubicBezTo>
                <a:cubicBezTo>
                  <a:pt x="607" y="146"/>
                  <a:pt x="607" y="146"/>
                  <a:pt x="607" y="145"/>
                </a:cubicBezTo>
                <a:cubicBezTo>
                  <a:pt x="606" y="139"/>
                  <a:pt x="606" y="139"/>
                  <a:pt x="606" y="139"/>
                </a:cubicBezTo>
                <a:cubicBezTo>
                  <a:pt x="605" y="138"/>
                  <a:pt x="605" y="137"/>
                  <a:pt x="606" y="136"/>
                </a:cubicBezTo>
                <a:cubicBezTo>
                  <a:pt x="606" y="136"/>
                  <a:pt x="606" y="135"/>
                  <a:pt x="607" y="135"/>
                </a:cubicBezTo>
                <a:cubicBezTo>
                  <a:pt x="608" y="135"/>
                  <a:pt x="608" y="134"/>
                  <a:pt x="608" y="134"/>
                </a:cubicBezTo>
                <a:cubicBezTo>
                  <a:pt x="608" y="133"/>
                  <a:pt x="608" y="132"/>
                  <a:pt x="608" y="131"/>
                </a:cubicBezTo>
                <a:cubicBezTo>
                  <a:pt x="599" y="98"/>
                  <a:pt x="599" y="98"/>
                  <a:pt x="599" y="98"/>
                </a:cubicBezTo>
                <a:cubicBezTo>
                  <a:pt x="599" y="97"/>
                  <a:pt x="599" y="96"/>
                  <a:pt x="599" y="95"/>
                </a:cubicBezTo>
                <a:cubicBezTo>
                  <a:pt x="600" y="94"/>
                  <a:pt x="601" y="93"/>
                  <a:pt x="602" y="93"/>
                </a:cubicBezTo>
                <a:cubicBezTo>
                  <a:pt x="607" y="91"/>
                  <a:pt x="607" y="91"/>
                  <a:pt x="607" y="91"/>
                </a:cubicBezTo>
                <a:cubicBezTo>
                  <a:pt x="608" y="91"/>
                  <a:pt x="609" y="91"/>
                  <a:pt x="610" y="91"/>
                </a:cubicBezTo>
                <a:cubicBezTo>
                  <a:pt x="611" y="91"/>
                  <a:pt x="611" y="92"/>
                  <a:pt x="611" y="92"/>
                </a:cubicBezTo>
                <a:cubicBezTo>
                  <a:pt x="612" y="93"/>
                  <a:pt x="612" y="93"/>
                  <a:pt x="613" y="93"/>
                </a:cubicBezTo>
                <a:cubicBezTo>
                  <a:pt x="614" y="93"/>
                  <a:pt x="614" y="93"/>
                  <a:pt x="615" y="92"/>
                </a:cubicBezTo>
                <a:cubicBezTo>
                  <a:pt x="633" y="80"/>
                  <a:pt x="633" y="80"/>
                  <a:pt x="633" y="80"/>
                </a:cubicBezTo>
                <a:cubicBezTo>
                  <a:pt x="634" y="80"/>
                  <a:pt x="635" y="79"/>
                  <a:pt x="636" y="80"/>
                </a:cubicBezTo>
                <a:cubicBezTo>
                  <a:pt x="637" y="80"/>
                  <a:pt x="638" y="80"/>
                  <a:pt x="639" y="81"/>
                </a:cubicBezTo>
                <a:cubicBezTo>
                  <a:pt x="642" y="86"/>
                  <a:pt x="642" y="86"/>
                  <a:pt x="642" y="86"/>
                </a:cubicBezTo>
                <a:cubicBezTo>
                  <a:pt x="642" y="87"/>
                  <a:pt x="643" y="88"/>
                  <a:pt x="643" y="89"/>
                </a:cubicBezTo>
                <a:cubicBezTo>
                  <a:pt x="642" y="90"/>
                  <a:pt x="642" y="90"/>
                  <a:pt x="641" y="91"/>
                </a:cubicBezTo>
                <a:cubicBezTo>
                  <a:pt x="641" y="91"/>
                  <a:pt x="640" y="92"/>
                  <a:pt x="641" y="92"/>
                </a:cubicBezTo>
                <a:cubicBezTo>
                  <a:pt x="641" y="92"/>
                  <a:pt x="642" y="92"/>
                  <a:pt x="643" y="92"/>
                </a:cubicBezTo>
                <a:cubicBezTo>
                  <a:pt x="696" y="86"/>
                  <a:pt x="696" y="86"/>
                  <a:pt x="696" y="86"/>
                </a:cubicBezTo>
                <a:cubicBezTo>
                  <a:pt x="697" y="86"/>
                  <a:pt x="698" y="86"/>
                  <a:pt x="699" y="87"/>
                </a:cubicBezTo>
                <a:cubicBezTo>
                  <a:pt x="700" y="87"/>
                  <a:pt x="700" y="88"/>
                  <a:pt x="700" y="89"/>
                </a:cubicBezTo>
                <a:cubicBezTo>
                  <a:pt x="702" y="135"/>
                  <a:pt x="702" y="135"/>
                  <a:pt x="702" y="135"/>
                </a:cubicBezTo>
                <a:cubicBezTo>
                  <a:pt x="702" y="136"/>
                  <a:pt x="702" y="137"/>
                  <a:pt x="703" y="137"/>
                </a:cubicBezTo>
                <a:cubicBezTo>
                  <a:pt x="703" y="138"/>
                  <a:pt x="704" y="138"/>
                  <a:pt x="705" y="137"/>
                </a:cubicBezTo>
                <a:cubicBezTo>
                  <a:pt x="708" y="136"/>
                  <a:pt x="708" y="136"/>
                  <a:pt x="708" y="136"/>
                </a:cubicBezTo>
                <a:cubicBezTo>
                  <a:pt x="709" y="135"/>
                  <a:pt x="710" y="135"/>
                  <a:pt x="711" y="136"/>
                </a:cubicBezTo>
                <a:cubicBezTo>
                  <a:pt x="712" y="136"/>
                  <a:pt x="713" y="136"/>
                  <a:pt x="714" y="137"/>
                </a:cubicBezTo>
                <a:lnTo>
                  <a:pt x="716" y="142"/>
                </a:lnTo>
                <a:close/>
                <a:moveTo>
                  <a:pt x="687" y="104"/>
                </a:moveTo>
                <a:cubicBezTo>
                  <a:pt x="687" y="103"/>
                  <a:pt x="687" y="102"/>
                  <a:pt x="686" y="102"/>
                </a:cubicBezTo>
                <a:cubicBezTo>
                  <a:pt x="685" y="101"/>
                  <a:pt x="684" y="101"/>
                  <a:pt x="683" y="101"/>
                </a:cubicBezTo>
                <a:cubicBezTo>
                  <a:pt x="620" y="108"/>
                  <a:pt x="620" y="108"/>
                  <a:pt x="620" y="108"/>
                </a:cubicBezTo>
                <a:cubicBezTo>
                  <a:pt x="619" y="108"/>
                  <a:pt x="618" y="109"/>
                  <a:pt x="617" y="109"/>
                </a:cubicBezTo>
                <a:cubicBezTo>
                  <a:pt x="616" y="110"/>
                  <a:pt x="616" y="110"/>
                  <a:pt x="616" y="111"/>
                </a:cubicBezTo>
                <a:cubicBezTo>
                  <a:pt x="617" y="111"/>
                  <a:pt x="617" y="112"/>
                  <a:pt x="618" y="112"/>
                </a:cubicBezTo>
                <a:cubicBezTo>
                  <a:pt x="619" y="112"/>
                  <a:pt x="620" y="112"/>
                  <a:pt x="621" y="112"/>
                </a:cubicBezTo>
                <a:cubicBezTo>
                  <a:pt x="656" y="109"/>
                  <a:pt x="656" y="109"/>
                  <a:pt x="656" y="109"/>
                </a:cubicBezTo>
                <a:cubicBezTo>
                  <a:pt x="657" y="109"/>
                  <a:pt x="658" y="110"/>
                  <a:pt x="659" y="110"/>
                </a:cubicBezTo>
                <a:cubicBezTo>
                  <a:pt x="659" y="111"/>
                  <a:pt x="660" y="112"/>
                  <a:pt x="660" y="113"/>
                </a:cubicBezTo>
                <a:cubicBezTo>
                  <a:pt x="660" y="118"/>
                  <a:pt x="660" y="118"/>
                  <a:pt x="660" y="118"/>
                </a:cubicBezTo>
                <a:cubicBezTo>
                  <a:pt x="660" y="120"/>
                  <a:pt x="660" y="121"/>
                  <a:pt x="659" y="121"/>
                </a:cubicBezTo>
                <a:cubicBezTo>
                  <a:pt x="659" y="122"/>
                  <a:pt x="658" y="123"/>
                  <a:pt x="657" y="123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3" y="125"/>
                  <a:pt x="622" y="126"/>
                  <a:pt x="622" y="126"/>
                </a:cubicBezTo>
                <a:cubicBezTo>
                  <a:pt x="621" y="127"/>
                  <a:pt x="621" y="128"/>
                  <a:pt x="621" y="129"/>
                </a:cubicBezTo>
                <a:cubicBezTo>
                  <a:pt x="622" y="130"/>
                  <a:pt x="622" y="131"/>
                  <a:pt x="623" y="131"/>
                </a:cubicBezTo>
                <a:cubicBezTo>
                  <a:pt x="624" y="132"/>
                  <a:pt x="625" y="132"/>
                  <a:pt x="626" y="132"/>
                </a:cubicBezTo>
                <a:cubicBezTo>
                  <a:pt x="670" y="124"/>
                  <a:pt x="670" y="124"/>
                  <a:pt x="670" y="124"/>
                </a:cubicBezTo>
                <a:cubicBezTo>
                  <a:pt x="671" y="124"/>
                  <a:pt x="672" y="124"/>
                  <a:pt x="673" y="124"/>
                </a:cubicBezTo>
                <a:cubicBezTo>
                  <a:pt x="674" y="125"/>
                  <a:pt x="675" y="126"/>
                  <a:pt x="675" y="127"/>
                </a:cubicBezTo>
                <a:cubicBezTo>
                  <a:pt x="676" y="132"/>
                  <a:pt x="676" y="132"/>
                  <a:pt x="676" y="132"/>
                </a:cubicBezTo>
                <a:cubicBezTo>
                  <a:pt x="676" y="133"/>
                  <a:pt x="676" y="134"/>
                  <a:pt x="675" y="135"/>
                </a:cubicBezTo>
                <a:cubicBezTo>
                  <a:pt x="674" y="136"/>
                  <a:pt x="674" y="137"/>
                  <a:pt x="672" y="137"/>
                </a:cubicBezTo>
                <a:cubicBezTo>
                  <a:pt x="630" y="145"/>
                  <a:pt x="630" y="145"/>
                  <a:pt x="630" y="145"/>
                </a:cubicBezTo>
                <a:cubicBezTo>
                  <a:pt x="628" y="145"/>
                  <a:pt x="628" y="145"/>
                  <a:pt x="627" y="146"/>
                </a:cubicBezTo>
                <a:cubicBezTo>
                  <a:pt x="627" y="147"/>
                  <a:pt x="626" y="148"/>
                  <a:pt x="627" y="149"/>
                </a:cubicBezTo>
                <a:cubicBezTo>
                  <a:pt x="627" y="149"/>
                  <a:pt x="627" y="149"/>
                  <a:pt x="627" y="149"/>
                </a:cubicBezTo>
                <a:cubicBezTo>
                  <a:pt x="627" y="151"/>
                  <a:pt x="628" y="151"/>
                  <a:pt x="629" y="152"/>
                </a:cubicBezTo>
                <a:cubicBezTo>
                  <a:pt x="630" y="153"/>
                  <a:pt x="631" y="153"/>
                  <a:pt x="632" y="153"/>
                </a:cubicBezTo>
                <a:cubicBezTo>
                  <a:pt x="683" y="147"/>
                  <a:pt x="683" y="147"/>
                  <a:pt x="683" y="147"/>
                </a:cubicBezTo>
                <a:cubicBezTo>
                  <a:pt x="684" y="147"/>
                  <a:pt x="685" y="147"/>
                  <a:pt x="686" y="147"/>
                </a:cubicBezTo>
                <a:cubicBezTo>
                  <a:pt x="687" y="147"/>
                  <a:pt x="687" y="146"/>
                  <a:pt x="688" y="146"/>
                </a:cubicBezTo>
                <a:cubicBezTo>
                  <a:pt x="688" y="146"/>
                  <a:pt x="688" y="146"/>
                  <a:pt x="688" y="145"/>
                </a:cubicBezTo>
                <a:cubicBezTo>
                  <a:pt x="688" y="144"/>
                  <a:pt x="688" y="143"/>
                  <a:pt x="688" y="142"/>
                </a:cubicBezTo>
                <a:lnTo>
                  <a:pt x="687" y="104"/>
                </a:lnTo>
                <a:close/>
                <a:moveTo>
                  <a:pt x="744" y="125"/>
                </a:moveTo>
                <a:cubicBezTo>
                  <a:pt x="743" y="124"/>
                  <a:pt x="743" y="123"/>
                  <a:pt x="743" y="122"/>
                </a:cubicBezTo>
                <a:cubicBezTo>
                  <a:pt x="743" y="121"/>
                  <a:pt x="743" y="120"/>
                  <a:pt x="744" y="119"/>
                </a:cubicBezTo>
                <a:cubicBezTo>
                  <a:pt x="749" y="114"/>
                  <a:pt x="749" y="114"/>
                  <a:pt x="749" y="114"/>
                </a:cubicBezTo>
                <a:cubicBezTo>
                  <a:pt x="749" y="113"/>
                  <a:pt x="750" y="113"/>
                  <a:pt x="752" y="113"/>
                </a:cubicBezTo>
                <a:cubicBezTo>
                  <a:pt x="753" y="113"/>
                  <a:pt x="754" y="113"/>
                  <a:pt x="754" y="114"/>
                </a:cubicBezTo>
                <a:cubicBezTo>
                  <a:pt x="766" y="124"/>
                  <a:pt x="766" y="124"/>
                  <a:pt x="766" y="124"/>
                </a:cubicBezTo>
                <a:cubicBezTo>
                  <a:pt x="767" y="125"/>
                  <a:pt x="767" y="126"/>
                  <a:pt x="767" y="127"/>
                </a:cubicBezTo>
                <a:cubicBezTo>
                  <a:pt x="767" y="128"/>
                  <a:pt x="767" y="129"/>
                  <a:pt x="766" y="130"/>
                </a:cubicBezTo>
                <a:cubicBezTo>
                  <a:pt x="761" y="135"/>
                  <a:pt x="761" y="135"/>
                  <a:pt x="761" y="135"/>
                </a:cubicBezTo>
                <a:cubicBezTo>
                  <a:pt x="761" y="136"/>
                  <a:pt x="760" y="136"/>
                  <a:pt x="758" y="136"/>
                </a:cubicBezTo>
                <a:cubicBezTo>
                  <a:pt x="757" y="136"/>
                  <a:pt x="756" y="136"/>
                  <a:pt x="756" y="135"/>
                </a:cubicBezTo>
                <a:lnTo>
                  <a:pt x="744" y="125"/>
                </a:lnTo>
                <a:close/>
                <a:moveTo>
                  <a:pt x="749" y="96"/>
                </a:moveTo>
                <a:cubicBezTo>
                  <a:pt x="747" y="96"/>
                  <a:pt x="747" y="95"/>
                  <a:pt x="746" y="94"/>
                </a:cubicBezTo>
                <a:cubicBezTo>
                  <a:pt x="746" y="93"/>
                  <a:pt x="746" y="92"/>
                  <a:pt x="746" y="91"/>
                </a:cubicBezTo>
                <a:cubicBezTo>
                  <a:pt x="748" y="88"/>
                  <a:pt x="748" y="88"/>
                  <a:pt x="748" y="88"/>
                </a:cubicBezTo>
                <a:cubicBezTo>
                  <a:pt x="748" y="87"/>
                  <a:pt x="749" y="86"/>
                  <a:pt x="750" y="86"/>
                </a:cubicBezTo>
                <a:cubicBezTo>
                  <a:pt x="751" y="86"/>
                  <a:pt x="752" y="86"/>
                  <a:pt x="753" y="86"/>
                </a:cubicBezTo>
                <a:cubicBezTo>
                  <a:pt x="764" y="91"/>
                  <a:pt x="764" y="91"/>
                  <a:pt x="764" y="91"/>
                </a:cubicBezTo>
                <a:cubicBezTo>
                  <a:pt x="765" y="92"/>
                  <a:pt x="766" y="92"/>
                  <a:pt x="766" y="93"/>
                </a:cubicBezTo>
                <a:cubicBezTo>
                  <a:pt x="767" y="94"/>
                  <a:pt x="767" y="96"/>
                  <a:pt x="766" y="97"/>
                </a:cubicBezTo>
                <a:cubicBezTo>
                  <a:pt x="765" y="100"/>
                  <a:pt x="765" y="100"/>
                  <a:pt x="765" y="100"/>
                </a:cubicBezTo>
                <a:cubicBezTo>
                  <a:pt x="764" y="100"/>
                  <a:pt x="763" y="101"/>
                  <a:pt x="762" y="102"/>
                </a:cubicBezTo>
                <a:cubicBezTo>
                  <a:pt x="761" y="102"/>
                  <a:pt x="760" y="102"/>
                  <a:pt x="759" y="101"/>
                </a:cubicBezTo>
                <a:lnTo>
                  <a:pt x="749" y="96"/>
                </a:lnTo>
                <a:close/>
                <a:moveTo>
                  <a:pt x="769" y="147"/>
                </a:moveTo>
                <a:cubicBezTo>
                  <a:pt x="770" y="148"/>
                  <a:pt x="771" y="148"/>
                  <a:pt x="771" y="149"/>
                </a:cubicBezTo>
                <a:cubicBezTo>
                  <a:pt x="772" y="150"/>
                  <a:pt x="772" y="151"/>
                  <a:pt x="771" y="153"/>
                </a:cubicBezTo>
                <a:cubicBezTo>
                  <a:pt x="759" y="185"/>
                  <a:pt x="759" y="185"/>
                  <a:pt x="759" y="185"/>
                </a:cubicBezTo>
                <a:cubicBezTo>
                  <a:pt x="758" y="186"/>
                  <a:pt x="758" y="187"/>
                  <a:pt x="757" y="187"/>
                </a:cubicBezTo>
                <a:cubicBezTo>
                  <a:pt x="755" y="188"/>
                  <a:pt x="754" y="188"/>
                  <a:pt x="753" y="187"/>
                </a:cubicBezTo>
                <a:cubicBezTo>
                  <a:pt x="750" y="186"/>
                  <a:pt x="750" y="186"/>
                  <a:pt x="750" y="186"/>
                </a:cubicBezTo>
                <a:cubicBezTo>
                  <a:pt x="749" y="186"/>
                  <a:pt x="749" y="185"/>
                  <a:pt x="748" y="184"/>
                </a:cubicBezTo>
                <a:cubicBezTo>
                  <a:pt x="748" y="183"/>
                  <a:pt x="748" y="182"/>
                  <a:pt x="748" y="181"/>
                </a:cubicBezTo>
                <a:cubicBezTo>
                  <a:pt x="761" y="148"/>
                  <a:pt x="761" y="148"/>
                  <a:pt x="761" y="148"/>
                </a:cubicBezTo>
                <a:cubicBezTo>
                  <a:pt x="761" y="147"/>
                  <a:pt x="762" y="147"/>
                  <a:pt x="763" y="146"/>
                </a:cubicBezTo>
                <a:cubicBezTo>
                  <a:pt x="764" y="146"/>
                  <a:pt x="765" y="146"/>
                  <a:pt x="766" y="146"/>
                </a:cubicBezTo>
                <a:lnTo>
                  <a:pt x="769" y="147"/>
                </a:lnTo>
                <a:close/>
                <a:moveTo>
                  <a:pt x="769" y="84"/>
                </a:moveTo>
                <a:cubicBezTo>
                  <a:pt x="768" y="82"/>
                  <a:pt x="769" y="81"/>
                  <a:pt x="769" y="81"/>
                </a:cubicBezTo>
                <a:cubicBezTo>
                  <a:pt x="770" y="80"/>
                  <a:pt x="771" y="79"/>
                  <a:pt x="772" y="79"/>
                </a:cubicBezTo>
                <a:cubicBezTo>
                  <a:pt x="780" y="77"/>
                  <a:pt x="780" y="77"/>
                  <a:pt x="780" y="77"/>
                </a:cubicBezTo>
                <a:cubicBezTo>
                  <a:pt x="781" y="77"/>
                  <a:pt x="782" y="77"/>
                  <a:pt x="783" y="76"/>
                </a:cubicBezTo>
                <a:cubicBezTo>
                  <a:pt x="784" y="75"/>
                  <a:pt x="784" y="74"/>
                  <a:pt x="784" y="73"/>
                </a:cubicBezTo>
                <a:cubicBezTo>
                  <a:pt x="784" y="72"/>
                  <a:pt x="784" y="72"/>
                  <a:pt x="784" y="72"/>
                </a:cubicBezTo>
                <a:cubicBezTo>
                  <a:pt x="784" y="71"/>
                  <a:pt x="784" y="70"/>
                  <a:pt x="785" y="69"/>
                </a:cubicBezTo>
                <a:cubicBezTo>
                  <a:pt x="786" y="68"/>
                  <a:pt x="787" y="68"/>
                  <a:pt x="788" y="68"/>
                </a:cubicBezTo>
                <a:cubicBezTo>
                  <a:pt x="795" y="68"/>
                  <a:pt x="795" y="68"/>
                  <a:pt x="795" y="68"/>
                </a:cubicBezTo>
                <a:cubicBezTo>
                  <a:pt x="796" y="68"/>
                  <a:pt x="797" y="68"/>
                  <a:pt x="798" y="68"/>
                </a:cubicBezTo>
                <a:cubicBezTo>
                  <a:pt x="798" y="69"/>
                  <a:pt x="799" y="70"/>
                  <a:pt x="799" y="71"/>
                </a:cubicBezTo>
                <a:cubicBezTo>
                  <a:pt x="799" y="72"/>
                  <a:pt x="799" y="72"/>
                  <a:pt x="800" y="73"/>
                </a:cubicBezTo>
                <a:cubicBezTo>
                  <a:pt x="801" y="73"/>
                  <a:pt x="802" y="73"/>
                  <a:pt x="803" y="73"/>
                </a:cubicBezTo>
                <a:cubicBezTo>
                  <a:pt x="805" y="73"/>
                  <a:pt x="805" y="73"/>
                  <a:pt x="805" y="73"/>
                </a:cubicBezTo>
                <a:cubicBezTo>
                  <a:pt x="806" y="72"/>
                  <a:pt x="807" y="72"/>
                  <a:pt x="808" y="73"/>
                </a:cubicBezTo>
                <a:cubicBezTo>
                  <a:pt x="809" y="74"/>
                  <a:pt x="810" y="75"/>
                  <a:pt x="810" y="76"/>
                </a:cubicBezTo>
                <a:cubicBezTo>
                  <a:pt x="811" y="79"/>
                  <a:pt x="811" y="79"/>
                  <a:pt x="811" y="79"/>
                </a:cubicBezTo>
                <a:cubicBezTo>
                  <a:pt x="811" y="80"/>
                  <a:pt x="811" y="81"/>
                  <a:pt x="810" y="82"/>
                </a:cubicBezTo>
                <a:cubicBezTo>
                  <a:pt x="810" y="83"/>
                  <a:pt x="809" y="83"/>
                  <a:pt x="807" y="84"/>
                </a:cubicBezTo>
                <a:cubicBezTo>
                  <a:pt x="804" y="84"/>
                  <a:pt x="804" y="84"/>
                  <a:pt x="804" y="84"/>
                </a:cubicBezTo>
                <a:cubicBezTo>
                  <a:pt x="802" y="85"/>
                  <a:pt x="801" y="85"/>
                  <a:pt x="801" y="86"/>
                </a:cubicBezTo>
                <a:cubicBezTo>
                  <a:pt x="800" y="87"/>
                  <a:pt x="800" y="88"/>
                  <a:pt x="800" y="89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0" y="93"/>
                  <a:pt x="800" y="94"/>
                  <a:pt x="801" y="95"/>
                </a:cubicBezTo>
                <a:cubicBezTo>
                  <a:pt x="802" y="95"/>
                  <a:pt x="803" y="95"/>
                  <a:pt x="804" y="95"/>
                </a:cubicBezTo>
                <a:cubicBezTo>
                  <a:pt x="809" y="95"/>
                  <a:pt x="809" y="95"/>
                  <a:pt x="809" y="95"/>
                </a:cubicBezTo>
                <a:cubicBezTo>
                  <a:pt x="810" y="94"/>
                  <a:pt x="811" y="94"/>
                  <a:pt x="812" y="95"/>
                </a:cubicBezTo>
                <a:cubicBezTo>
                  <a:pt x="812" y="96"/>
                  <a:pt x="813" y="97"/>
                  <a:pt x="813" y="98"/>
                </a:cubicBezTo>
                <a:cubicBezTo>
                  <a:pt x="816" y="137"/>
                  <a:pt x="816" y="137"/>
                  <a:pt x="816" y="137"/>
                </a:cubicBezTo>
                <a:cubicBezTo>
                  <a:pt x="816" y="138"/>
                  <a:pt x="816" y="139"/>
                  <a:pt x="815" y="140"/>
                </a:cubicBezTo>
                <a:cubicBezTo>
                  <a:pt x="815" y="140"/>
                  <a:pt x="814" y="141"/>
                  <a:pt x="813" y="141"/>
                </a:cubicBezTo>
                <a:cubicBezTo>
                  <a:pt x="779" y="145"/>
                  <a:pt x="779" y="145"/>
                  <a:pt x="779" y="145"/>
                </a:cubicBezTo>
                <a:cubicBezTo>
                  <a:pt x="778" y="145"/>
                  <a:pt x="777" y="145"/>
                  <a:pt x="776" y="144"/>
                </a:cubicBezTo>
                <a:cubicBezTo>
                  <a:pt x="775" y="144"/>
                  <a:pt x="775" y="143"/>
                  <a:pt x="775" y="142"/>
                </a:cubicBezTo>
                <a:cubicBezTo>
                  <a:pt x="773" y="104"/>
                  <a:pt x="773" y="104"/>
                  <a:pt x="773" y="104"/>
                </a:cubicBezTo>
                <a:cubicBezTo>
                  <a:pt x="772" y="103"/>
                  <a:pt x="773" y="102"/>
                  <a:pt x="774" y="101"/>
                </a:cubicBezTo>
                <a:cubicBezTo>
                  <a:pt x="774" y="100"/>
                  <a:pt x="775" y="100"/>
                  <a:pt x="776" y="100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82" y="98"/>
                  <a:pt x="783" y="98"/>
                  <a:pt x="784" y="97"/>
                </a:cubicBezTo>
                <a:cubicBezTo>
                  <a:pt x="785" y="96"/>
                  <a:pt x="785" y="95"/>
                  <a:pt x="785" y="94"/>
                </a:cubicBezTo>
                <a:cubicBezTo>
                  <a:pt x="785" y="92"/>
                  <a:pt x="785" y="92"/>
                  <a:pt x="785" y="92"/>
                </a:cubicBezTo>
                <a:cubicBezTo>
                  <a:pt x="785" y="91"/>
                  <a:pt x="784" y="90"/>
                  <a:pt x="784" y="90"/>
                </a:cubicBezTo>
                <a:cubicBezTo>
                  <a:pt x="783" y="89"/>
                  <a:pt x="782" y="89"/>
                  <a:pt x="781" y="89"/>
                </a:cubicBezTo>
                <a:cubicBezTo>
                  <a:pt x="774" y="90"/>
                  <a:pt x="774" y="90"/>
                  <a:pt x="774" y="90"/>
                </a:cubicBezTo>
                <a:cubicBezTo>
                  <a:pt x="773" y="90"/>
                  <a:pt x="772" y="90"/>
                  <a:pt x="771" y="89"/>
                </a:cubicBezTo>
                <a:cubicBezTo>
                  <a:pt x="770" y="89"/>
                  <a:pt x="770" y="88"/>
                  <a:pt x="769" y="87"/>
                </a:cubicBezTo>
                <a:lnTo>
                  <a:pt x="769" y="84"/>
                </a:lnTo>
                <a:close/>
                <a:moveTo>
                  <a:pt x="819" y="157"/>
                </a:moveTo>
                <a:cubicBezTo>
                  <a:pt x="819" y="158"/>
                  <a:pt x="819" y="159"/>
                  <a:pt x="819" y="160"/>
                </a:cubicBezTo>
                <a:cubicBezTo>
                  <a:pt x="818" y="161"/>
                  <a:pt x="817" y="162"/>
                  <a:pt x="816" y="162"/>
                </a:cubicBezTo>
                <a:cubicBezTo>
                  <a:pt x="806" y="164"/>
                  <a:pt x="806" y="164"/>
                  <a:pt x="806" y="164"/>
                </a:cubicBezTo>
                <a:cubicBezTo>
                  <a:pt x="805" y="164"/>
                  <a:pt x="804" y="165"/>
                  <a:pt x="803" y="166"/>
                </a:cubicBezTo>
                <a:cubicBezTo>
                  <a:pt x="803" y="167"/>
                  <a:pt x="802" y="168"/>
                  <a:pt x="802" y="169"/>
                </a:cubicBezTo>
                <a:cubicBezTo>
                  <a:pt x="803" y="181"/>
                  <a:pt x="803" y="181"/>
                  <a:pt x="803" y="181"/>
                </a:cubicBezTo>
                <a:cubicBezTo>
                  <a:pt x="803" y="182"/>
                  <a:pt x="803" y="183"/>
                  <a:pt x="802" y="184"/>
                </a:cubicBezTo>
                <a:cubicBezTo>
                  <a:pt x="801" y="185"/>
                  <a:pt x="800" y="185"/>
                  <a:pt x="799" y="185"/>
                </a:cubicBezTo>
                <a:cubicBezTo>
                  <a:pt x="796" y="185"/>
                  <a:pt x="796" y="185"/>
                  <a:pt x="796" y="185"/>
                </a:cubicBezTo>
                <a:cubicBezTo>
                  <a:pt x="794" y="186"/>
                  <a:pt x="794" y="185"/>
                  <a:pt x="793" y="184"/>
                </a:cubicBezTo>
                <a:cubicBezTo>
                  <a:pt x="792" y="184"/>
                  <a:pt x="792" y="183"/>
                  <a:pt x="791" y="182"/>
                </a:cubicBezTo>
                <a:cubicBezTo>
                  <a:pt x="791" y="172"/>
                  <a:pt x="791" y="172"/>
                  <a:pt x="791" y="172"/>
                </a:cubicBezTo>
                <a:cubicBezTo>
                  <a:pt x="791" y="171"/>
                  <a:pt x="791" y="170"/>
                  <a:pt x="790" y="169"/>
                </a:cubicBezTo>
                <a:cubicBezTo>
                  <a:pt x="789" y="169"/>
                  <a:pt x="788" y="169"/>
                  <a:pt x="787" y="169"/>
                </a:cubicBezTo>
                <a:cubicBezTo>
                  <a:pt x="778" y="171"/>
                  <a:pt x="778" y="171"/>
                  <a:pt x="778" y="171"/>
                </a:cubicBezTo>
                <a:cubicBezTo>
                  <a:pt x="776" y="171"/>
                  <a:pt x="775" y="171"/>
                  <a:pt x="774" y="171"/>
                </a:cubicBezTo>
                <a:cubicBezTo>
                  <a:pt x="773" y="170"/>
                  <a:pt x="773" y="169"/>
                  <a:pt x="773" y="168"/>
                </a:cubicBezTo>
                <a:cubicBezTo>
                  <a:pt x="771" y="163"/>
                  <a:pt x="771" y="163"/>
                  <a:pt x="771" y="163"/>
                </a:cubicBezTo>
                <a:cubicBezTo>
                  <a:pt x="771" y="162"/>
                  <a:pt x="771" y="161"/>
                  <a:pt x="772" y="160"/>
                </a:cubicBezTo>
                <a:cubicBezTo>
                  <a:pt x="772" y="159"/>
                  <a:pt x="773" y="159"/>
                  <a:pt x="774" y="158"/>
                </a:cubicBezTo>
                <a:cubicBezTo>
                  <a:pt x="786" y="155"/>
                  <a:pt x="786" y="155"/>
                  <a:pt x="786" y="155"/>
                </a:cubicBezTo>
                <a:cubicBezTo>
                  <a:pt x="788" y="155"/>
                  <a:pt x="789" y="155"/>
                  <a:pt x="789" y="154"/>
                </a:cubicBezTo>
                <a:cubicBezTo>
                  <a:pt x="790" y="153"/>
                  <a:pt x="790" y="152"/>
                  <a:pt x="790" y="150"/>
                </a:cubicBezTo>
                <a:cubicBezTo>
                  <a:pt x="790" y="149"/>
                  <a:pt x="791" y="148"/>
                  <a:pt x="791" y="148"/>
                </a:cubicBezTo>
                <a:cubicBezTo>
                  <a:pt x="792" y="147"/>
                  <a:pt x="793" y="146"/>
                  <a:pt x="794" y="146"/>
                </a:cubicBezTo>
                <a:cubicBezTo>
                  <a:pt x="797" y="146"/>
                  <a:pt x="797" y="146"/>
                  <a:pt x="797" y="146"/>
                </a:cubicBezTo>
                <a:cubicBezTo>
                  <a:pt x="799" y="146"/>
                  <a:pt x="800" y="146"/>
                  <a:pt x="800" y="147"/>
                </a:cubicBezTo>
                <a:cubicBezTo>
                  <a:pt x="801" y="147"/>
                  <a:pt x="802" y="148"/>
                  <a:pt x="802" y="149"/>
                </a:cubicBezTo>
                <a:cubicBezTo>
                  <a:pt x="802" y="150"/>
                  <a:pt x="802" y="150"/>
                  <a:pt x="803" y="151"/>
                </a:cubicBezTo>
                <a:cubicBezTo>
                  <a:pt x="804" y="151"/>
                  <a:pt x="804" y="151"/>
                  <a:pt x="805" y="151"/>
                </a:cubicBezTo>
                <a:cubicBezTo>
                  <a:pt x="813" y="149"/>
                  <a:pt x="813" y="149"/>
                  <a:pt x="813" y="149"/>
                </a:cubicBezTo>
                <a:cubicBezTo>
                  <a:pt x="814" y="149"/>
                  <a:pt x="815" y="149"/>
                  <a:pt x="816" y="149"/>
                </a:cubicBezTo>
                <a:cubicBezTo>
                  <a:pt x="817" y="150"/>
                  <a:pt x="818" y="151"/>
                  <a:pt x="818" y="152"/>
                </a:cubicBezTo>
                <a:lnTo>
                  <a:pt x="819" y="157"/>
                </a:lnTo>
                <a:close/>
                <a:moveTo>
                  <a:pt x="786" y="107"/>
                </a:moveTo>
                <a:cubicBezTo>
                  <a:pt x="785" y="108"/>
                  <a:pt x="784" y="108"/>
                  <a:pt x="784" y="109"/>
                </a:cubicBezTo>
                <a:cubicBezTo>
                  <a:pt x="783" y="110"/>
                  <a:pt x="782" y="111"/>
                  <a:pt x="782" y="112"/>
                </a:cubicBezTo>
                <a:cubicBezTo>
                  <a:pt x="783" y="113"/>
                  <a:pt x="783" y="113"/>
                  <a:pt x="783" y="113"/>
                </a:cubicBezTo>
                <a:cubicBezTo>
                  <a:pt x="783" y="114"/>
                  <a:pt x="783" y="115"/>
                  <a:pt x="784" y="116"/>
                </a:cubicBezTo>
                <a:cubicBezTo>
                  <a:pt x="785" y="116"/>
                  <a:pt x="786" y="117"/>
                  <a:pt x="787" y="116"/>
                </a:cubicBezTo>
                <a:cubicBezTo>
                  <a:pt x="799" y="114"/>
                  <a:pt x="799" y="114"/>
                  <a:pt x="799" y="114"/>
                </a:cubicBezTo>
                <a:cubicBezTo>
                  <a:pt x="800" y="114"/>
                  <a:pt x="801" y="114"/>
                  <a:pt x="802" y="115"/>
                </a:cubicBezTo>
                <a:cubicBezTo>
                  <a:pt x="803" y="115"/>
                  <a:pt x="803" y="116"/>
                  <a:pt x="804" y="117"/>
                </a:cubicBezTo>
                <a:cubicBezTo>
                  <a:pt x="804" y="119"/>
                  <a:pt x="804" y="119"/>
                  <a:pt x="804" y="119"/>
                </a:cubicBezTo>
                <a:cubicBezTo>
                  <a:pt x="804" y="120"/>
                  <a:pt x="804" y="121"/>
                  <a:pt x="803" y="122"/>
                </a:cubicBezTo>
                <a:cubicBezTo>
                  <a:pt x="803" y="123"/>
                  <a:pt x="802" y="123"/>
                  <a:pt x="801" y="123"/>
                </a:cubicBezTo>
                <a:cubicBezTo>
                  <a:pt x="787" y="126"/>
                  <a:pt x="787" y="126"/>
                  <a:pt x="787" y="126"/>
                </a:cubicBezTo>
                <a:cubicBezTo>
                  <a:pt x="786" y="126"/>
                  <a:pt x="785" y="126"/>
                  <a:pt x="785" y="127"/>
                </a:cubicBezTo>
                <a:cubicBezTo>
                  <a:pt x="784" y="128"/>
                  <a:pt x="784" y="129"/>
                  <a:pt x="784" y="130"/>
                </a:cubicBezTo>
                <a:cubicBezTo>
                  <a:pt x="784" y="131"/>
                  <a:pt x="784" y="131"/>
                  <a:pt x="784" y="131"/>
                </a:cubicBezTo>
                <a:cubicBezTo>
                  <a:pt x="784" y="132"/>
                  <a:pt x="784" y="133"/>
                  <a:pt x="785" y="134"/>
                </a:cubicBezTo>
                <a:cubicBezTo>
                  <a:pt x="786" y="135"/>
                  <a:pt x="787" y="135"/>
                  <a:pt x="788" y="135"/>
                </a:cubicBezTo>
                <a:cubicBezTo>
                  <a:pt x="803" y="133"/>
                  <a:pt x="803" y="133"/>
                  <a:pt x="803" y="133"/>
                </a:cubicBezTo>
                <a:cubicBezTo>
                  <a:pt x="804" y="133"/>
                  <a:pt x="805" y="132"/>
                  <a:pt x="805" y="131"/>
                </a:cubicBezTo>
                <a:cubicBezTo>
                  <a:pt x="806" y="130"/>
                  <a:pt x="806" y="129"/>
                  <a:pt x="806" y="128"/>
                </a:cubicBezTo>
                <a:cubicBezTo>
                  <a:pt x="804" y="109"/>
                  <a:pt x="804" y="109"/>
                  <a:pt x="804" y="109"/>
                </a:cubicBezTo>
                <a:cubicBezTo>
                  <a:pt x="804" y="108"/>
                  <a:pt x="804" y="107"/>
                  <a:pt x="803" y="106"/>
                </a:cubicBezTo>
                <a:cubicBezTo>
                  <a:pt x="802" y="105"/>
                  <a:pt x="801" y="105"/>
                  <a:pt x="800" y="105"/>
                </a:cubicBezTo>
                <a:lnTo>
                  <a:pt x="786" y="107"/>
                </a:lnTo>
                <a:close/>
                <a:moveTo>
                  <a:pt x="853" y="63"/>
                </a:moveTo>
                <a:cubicBezTo>
                  <a:pt x="855" y="63"/>
                  <a:pt x="856" y="63"/>
                  <a:pt x="856" y="63"/>
                </a:cubicBezTo>
                <a:cubicBezTo>
                  <a:pt x="857" y="64"/>
                  <a:pt x="858" y="65"/>
                  <a:pt x="858" y="66"/>
                </a:cubicBezTo>
                <a:cubicBezTo>
                  <a:pt x="866" y="177"/>
                  <a:pt x="866" y="177"/>
                  <a:pt x="866" y="177"/>
                </a:cubicBezTo>
                <a:cubicBezTo>
                  <a:pt x="866" y="178"/>
                  <a:pt x="866" y="179"/>
                  <a:pt x="866" y="180"/>
                </a:cubicBezTo>
                <a:cubicBezTo>
                  <a:pt x="865" y="180"/>
                  <a:pt x="864" y="181"/>
                  <a:pt x="863" y="181"/>
                </a:cubicBezTo>
                <a:cubicBezTo>
                  <a:pt x="852" y="181"/>
                  <a:pt x="852" y="181"/>
                  <a:pt x="852" y="181"/>
                </a:cubicBezTo>
                <a:cubicBezTo>
                  <a:pt x="851" y="181"/>
                  <a:pt x="850" y="181"/>
                  <a:pt x="849" y="180"/>
                </a:cubicBezTo>
                <a:cubicBezTo>
                  <a:pt x="849" y="179"/>
                  <a:pt x="848" y="178"/>
                  <a:pt x="848" y="177"/>
                </a:cubicBezTo>
                <a:cubicBezTo>
                  <a:pt x="848" y="172"/>
                  <a:pt x="848" y="172"/>
                  <a:pt x="848" y="172"/>
                </a:cubicBezTo>
                <a:cubicBezTo>
                  <a:pt x="848" y="171"/>
                  <a:pt x="848" y="170"/>
                  <a:pt x="848" y="169"/>
                </a:cubicBezTo>
                <a:cubicBezTo>
                  <a:pt x="849" y="168"/>
                  <a:pt x="849" y="168"/>
                  <a:pt x="850" y="168"/>
                </a:cubicBezTo>
                <a:cubicBezTo>
                  <a:pt x="851" y="168"/>
                  <a:pt x="851" y="167"/>
                  <a:pt x="852" y="167"/>
                </a:cubicBezTo>
                <a:cubicBezTo>
                  <a:pt x="852" y="166"/>
                  <a:pt x="852" y="165"/>
                  <a:pt x="852" y="164"/>
                </a:cubicBezTo>
                <a:cubicBezTo>
                  <a:pt x="846" y="82"/>
                  <a:pt x="846" y="82"/>
                  <a:pt x="846" y="82"/>
                </a:cubicBezTo>
                <a:cubicBezTo>
                  <a:pt x="845" y="81"/>
                  <a:pt x="845" y="80"/>
                  <a:pt x="844" y="80"/>
                </a:cubicBezTo>
                <a:cubicBezTo>
                  <a:pt x="843" y="79"/>
                  <a:pt x="843" y="79"/>
                  <a:pt x="841" y="79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2" y="81"/>
                  <a:pt x="831" y="82"/>
                  <a:pt x="831" y="83"/>
                </a:cubicBezTo>
                <a:cubicBezTo>
                  <a:pt x="830" y="84"/>
                  <a:pt x="830" y="85"/>
                  <a:pt x="830" y="86"/>
                </a:cubicBezTo>
                <a:cubicBezTo>
                  <a:pt x="830" y="98"/>
                  <a:pt x="830" y="98"/>
                  <a:pt x="830" y="98"/>
                </a:cubicBezTo>
                <a:cubicBezTo>
                  <a:pt x="830" y="99"/>
                  <a:pt x="831" y="100"/>
                  <a:pt x="832" y="100"/>
                </a:cubicBezTo>
                <a:cubicBezTo>
                  <a:pt x="832" y="101"/>
                  <a:pt x="833" y="101"/>
                  <a:pt x="834" y="101"/>
                </a:cubicBezTo>
                <a:cubicBezTo>
                  <a:pt x="841" y="101"/>
                  <a:pt x="841" y="101"/>
                  <a:pt x="841" y="101"/>
                </a:cubicBezTo>
                <a:cubicBezTo>
                  <a:pt x="842" y="101"/>
                  <a:pt x="843" y="101"/>
                  <a:pt x="844" y="102"/>
                </a:cubicBezTo>
                <a:cubicBezTo>
                  <a:pt x="845" y="102"/>
                  <a:pt x="845" y="103"/>
                  <a:pt x="845" y="105"/>
                </a:cubicBezTo>
                <a:cubicBezTo>
                  <a:pt x="845" y="108"/>
                  <a:pt x="845" y="108"/>
                  <a:pt x="845" y="108"/>
                </a:cubicBezTo>
                <a:cubicBezTo>
                  <a:pt x="845" y="109"/>
                  <a:pt x="845" y="110"/>
                  <a:pt x="844" y="111"/>
                </a:cubicBezTo>
                <a:cubicBezTo>
                  <a:pt x="844" y="112"/>
                  <a:pt x="843" y="112"/>
                  <a:pt x="842" y="112"/>
                </a:cubicBezTo>
                <a:cubicBezTo>
                  <a:pt x="835" y="113"/>
                  <a:pt x="835" y="113"/>
                  <a:pt x="835" y="113"/>
                </a:cubicBezTo>
                <a:cubicBezTo>
                  <a:pt x="834" y="113"/>
                  <a:pt x="833" y="113"/>
                  <a:pt x="832" y="114"/>
                </a:cubicBezTo>
                <a:cubicBezTo>
                  <a:pt x="832" y="115"/>
                  <a:pt x="831" y="116"/>
                  <a:pt x="831" y="117"/>
                </a:cubicBezTo>
                <a:cubicBezTo>
                  <a:pt x="832" y="128"/>
                  <a:pt x="832" y="128"/>
                  <a:pt x="832" y="128"/>
                </a:cubicBezTo>
                <a:cubicBezTo>
                  <a:pt x="832" y="130"/>
                  <a:pt x="832" y="130"/>
                  <a:pt x="833" y="131"/>
                </a:cubicBezTo>
                <a:cubicBezTo>
                  <a:pt x="834" y="132"/>
                  <a:pt x="835" y="132"/>
                  <a:pt x="836" y="132"/>
                </a:cubicBezTo>
                <a:cubicBezTo>
                  <a:pt x="842" y="132"/>
                  <a:pt x="842" y="132"/>
                  <a:pt x="842" y="132"/>
                </a:cubicBezTo>
                <a:cubicBezTo>
                  <a:pt x="843" y="132"/>
                  <a:pt x="844" y="133"/>
                  <a:pt x="845" y="133"/>
                </a:cubicBezTo>
                <a:cubicBezTo>
                  <a:pt x="846" y="134"/>
                  <a:pt x="846" y="135"/>
                  <a:pt x="846" y="136"/>
                </a:cubicBezTo>
                <a:cubicBezTo>
                  <a:pt x="846" y="142"/>
                  <a:pt x="846" y="142"/>
                  <a:pt x="846" y="142"/>
                </a:cubicBezTo>
                <a:cubicBezTo>
                  <a:pt x="846" y="143"/>
                  <a:pt x="846" y="144"/>
                  <a:pt x="845" y="144"/>
                </a:cubicBezTo>
                <a:cubicBezTo>
                  <a:pt x="844" y="145"/>
                  <a:pt x="843" y="146"/>
                  <a:pt x="842" y="146"/>
                </a:cubicBezTo>
                <a:cubicBezTo>
                  <a:pt x="837" y="146"/>
                  <a:pt x="837" y="146"/>
                  <a:pt x="837" y="146"/>
                </a:cubicBezTo>
                <a:cubicBezTo>
                  <a:pt x="836" y="146"/>
                  <a:pt x="835" y="146"/>
                  <a:pt x="834" y="147"/>
                </a:cubicBezTo>
                <a:cubicBezTo>
                  <a:pt x="833" y="148"/>
                  <a:pt x="833" y="149"/>
                  <a:pt x="833" y="150"/>
                </a:cubicBezTo>
                <a:cubicBezTo>
                  <a:pt x="834" y="179"/>
                  <a:pt x="834" y="179"/>
                  <a:pt x="834" y="179"/>
                </a:cubicBezTo>
                <a:cubicBezTo>
                  <a:pt x="834" y="180"/>
                  <a:pt x="834" y="181"/>
                  <a:pt x="833" y="181"/>
                </a:cubicBezTo>
                <a:cubicBezTo>
                  <a:pt x="833" y="182"/>
                  <a:pt x="832" y="183"/>
                  <a:pt x="831" y="183"/>
                </a:cubicBezTo>
                <a:cubicBezTo>
                  <a:pt x="825" y="183"/>
                  <a:pt x="825" y="183"/>
                  <a:pt x="825" y="183"/>
                </a:cubicBezTo>
                <a:cubicBezTo>
                  <a:pt x="824" y="183"/>
                  <a:pt x="823" y="183"/>
                  <a:pt x="822" y="182"/>
                </a:cubicBezTo>
                <a:cubicBezTo>
                  <a:pt x="822" y="181"/>
                  <a:pt x="821" y="180"/>
                  <a:pt x="821" y="179"/>
                </a:cubicBezTo>
                <a:cubicBezTo>
                  <a:pt x="816" y="75"/>
                  <a:pt x="816" y="75"/>
                  <a:pt x="816" y="75"/>
                </a:cubicBezTo>
                <a:cubicBezTo>
                  <a:pt x="816" y="74"/>
                  <a:pt x="816" y="73"/>
                  <a:pt x="817" y="72"/>
                </a:cubicBezTo>
                <a:cubicBezTo>
                  <a:pt x="818" y="71"/>
                  <a:pt x="819" y="71"/>
                  <a:pt x="820" y="70"/>
                </a:cubicBezTo>
                <a:lnTo>
                  <a:pt x="853" y="63"/>
                </a:lnTo>
                <a:close/>
                <a:moveTo>
                  <a:pt x="990" y="82"/>
                </a:moveTo>
                <a:cubicBezTo>
                  <a:pt x="991" y="82"/>
                  <a:pt x="992" y="82"/>
                  <a:pt x="992" y="83"/>
                </a:cubicBezTo>
                <a:cubicBezTo>
                  <a:pt x="993" y="83"/>
                  <a:pt x="993" y="84"/>
                  <a:pt x="993" y="85"/>
                </a:cubicBezTo>
                <a:cubicBezTo>
                  <a:pt x="993" y="135"/>
                  <a:pt x="993" y="135"/>
                  <a:pt x="993" y="135"/>
                </a:cubicBezTo>
                <a:cubicBezTo>
                  <a:pt x="993" y="136"/>
                  <a:pt x="993" y="136"/>
                  <a:pt x="992" y="137"/>
                </a:cubicBezTo>
                <a:cubicBezTo>
                  <a:pt x="992" y="138"/>
                  <a:pt x="991" y="138"/>
                  <a:pt x="990" y="138"/>
                </a:cubicBezTo>
                <a:cubicBezTo>
                  <a:pt x="957" y="141"/>
                  <a:pt x="957" y="141"/>
                  <a:pt x="957" y="141"/>
                </a:cubicBezTo>
                <a:cubicBezTo>
                  <a:pt x="957" y="141"/>
                  <a:pt x="956" y="142"/>
                  <a:pt x="955" y="142"/>
                </a:cubicBezTo>
                <a:cubicBezTo>
                  <a:pt x="955" y="143"/>
                  <a:pt x="955" y="144"/>
                  <a:pt x="954" y="144"/>
                </a:cubicBezTo>
                <a:cubicBezTo>
                  <a:pt x="955" y="168"/>
                  <a:pt x="955" y="168"/>
                  <a:pt x="955" y="168"/>
                </a:cubicBezTo>
                <a:cubicBezTo>
                  <a:pt x="955" y="168"/>
                  <a:pt x="955" y="169"/>
                  <a:pt x="954" y="170"/>
                </a:cubicBezTo>
                <a:cubicBezTo>
                  <a:pt x="953" y="170"/>
                  <a:pt x="953" y="170"/>
                  <a:pt x="952" y="171"/>
                </a:cubicBezTo>
                <a:cubicBezTo>
                  <a:pt x="945" y="171"/>
                  <a:pt x="945" y="171"/>
                  <a:pt x="945" y="171"/>
                </a:cubicBezTo>
                <a:cubicBezTo>
                  <a:pt x="944" y="171"/>
                  <a:pt x="943" y="170"/>
                  <a:pt x="942" y="170"/>
                </a:cubicBezTo>
                <a:cubicBezTo>
                  <a:pt x="942" y="169"/>
                  <a:pt x="941" y="169"/>
                  <a:pt x="941" y="168"/>
                </a:cubicBezTo>
                <a:cubicBezTo>
                  <a:pt x="941" y="146"/>
                  <a:pt x="941" y="146"/>
                  <a:pt x="941" y="146"/>
                </a:cubicBezTo>
                <a:cubicBezTo>
                  <a:pt x="941" y="145"/>
                  <a:pt x="941" y="144"/>
                  <a:pt x="940" y="144"/>
                </a:cubicBezTo>
                <a:cubicBezTo>
                  <a:pt x="940" y="143"/>
                  <a:pt x="939" y="143"/>
                  <a:pt x="938" y="143"/>
                </a:cubicBezTo>
                <a:cubicBezTo>
                  <a:pt x="914" y="145"/>
                  <a:pt x="914" y="145"/>
                  <a:pt x="914" y="145"/>
                </a:cubicBezTo>
                <a:cubicBezTo>
                  <a:pt x="913" y="145"/>
                  <a:pt x="913" y="145"/>
                  <a:pt x="912" y="145"/>
                </a:cubicBezTo>
                <a:cubicBezTo>
                  <a:pt x="912" y="144"/>
                  <a:pt x="911" y="144"/>
                  <a:pt x="911" y="143"/>
                </a:cubicBezTo>
                <a:cubicBezTo>
                  <a:pt x="905" y="94"/>
                  <a:pt x="905" y="94"/>
                  <a:pt x="905" y="94"/>
                </a:cubicBezTo>
                <a:cubicBezTo>
                  <a:pt x="905" y="93"/>
                  <a:pt x="905" y="92"/>
                  <a:pt x="906" y="92"/>
                </a:cubicBezTo>
                <a:cubicBezTo>
                  <a:pt x="906" y="91"/>
                  <a:pt x="907" y="91"/>
                  <a:pt x="908" y="91"/>
                </a:cubicBezTo>
                <a:cubicBezTo>
                  <a:pt x="938" y="87"/>
                  <a:pt x="938" y="87"/>
                  <a:pt x="938" y="87"/>
                </a:cubicBezTo>
                <a:cubicBezTo>
                  <a:pt x="938" y="87"/>
                  <a:pt x="939" y="87"/>
                  <a:pt x="939" y="86"/>
                </a:cubicBezTo>
                <a:cubicBezTo>
                  <a:pt x="940" y="86"/>
                  <a:pt x="940" y="85"/>
                  <a:pt x="940" y="84"/>
                </a:cubicBezTo>
                <a:cubicBezTo>
                  <a:pt x="940" y="62"/>
                  <a:pt x="940" y="62"/>
                  <a:pt x="940" y="62"/>
                </a:cubicBezTo>
                <a:cubicBezTo>
                  <a:pt x="940" y="61"/>
                  <a:pt x="940" y="61"/>
                  <a:pt x="941" y="60"/>
                </a:cubicBezTo>
                <a:cubicBezTo>
                  <a:pt x="941" y="59"/>
                  <a:pt x="942" y="59"/>
                  <a:pt x="943" y="59"/>
                </a:cubicBezTo>
                <a:cubicBezTo>
                  <a:pt x="950" y="59"/>
                  <a:pt x="950" y="59"/>
                  <a:pt x="950" y="59"/>
                </a:cubicBezTo>
                <a:cubicBezTo>
                  <a:pt x="951" y="59"/>
                  <a:pt x="952" y="59"/>
                  <a:pt x="953" y="60"/>
                </a:cubicBezTo>
                <a:cubicBezTo>
                  <a:pt x="953" y="60"/>
                  <a:pt x="953" y="61"/>
                  <a:pt x="953" y="62"/>
                </a:cubicBezTo>
                <a:cubicBezTo>
                  <a:pt x="954" y="83"/>
                  <a:pt x="954" y="83"/>
                  <a:pt x="954" y="83"/>
                </a:cubicBezTo>
                <a:cubicBezTo>
                  <a:pt x="954" y="84"/>
                  <a:pt x="954" y="85"/>
                  <a:pt x="955" y="85"/>
                </a:cubicBezTo>
                <a:cubicBezTo>
                  <a:pt x="955" y="85"/>
                  <a:pt x="956" y="86"/>
                  <a:pt x="957" y="86"/>
                </a:cubicBezTo>
                <a:lnTo>
                  <a:pt x="990" y="82"/>
                </a:lnTo>
                <a:close/>
                <a:moveTo>
                  <a:pt x="941" y="103"/>
                </a:moveTo>
                <a:cubicBezTo>
                  <a:pt x="941" y="103"/>
                  <a:pt x="940" y="102"/>
                  <a:pt x="940" y="102"/>
                </a:cubicBezTo>
                <a:cubicBezTo>
                  <a:pt x="939" y="101"/>
                  <a:pt x="939" y="101"/>
                  <a:pt x="938" y="101"/>
                </a:cubicBezTo>
                <a:cubicBezTo>
                  <a:pt x="923" y="102"/>
                  <a:pt x="923" y="102"/>
                  <a:pt x="923" y="102"/>
                </a:cubicBezTo>
                <a:cubicBezTo>
                  <a:pt x="922" y="102"/>
                  <a:pt x="921" y="103"/>
                  <a:pt x="921" y="103"/>
                </a:cubicBezTo>
                <a:cubicBezTo>
                  <a:pt x="920" y="104"/>
                  <a:pt x="920" y="105"/>
                  <a:pt x="920" y="106"/>
                </a:cubicBezTo>
                <a:cubicBezTo>
                  <a:pt x="923" y="128"/>
                  <a:pt x="923" y="128"/>
                  <a:pt x="923" y="128"/>
                </a:cubicBezTo>
                <a:cubicBezTo>
                  <a:pt x="923" y="129"/>
                  <a:pt x="923" y="130"/>
                  <a:pt x="924" y="130"/>
                </a:cubicBezTo>
                <a:cubicBezTo>
                  <a:pt x="924" y="131"/>
                  <a:pt x="925" y="131"/>
                  <a:pt x="926" y="131"/>
                </a:cubicBezTo>
                <a:cubicBezTo>
                  <a:pt x="938" y="129"/>
                  <a:pt x="938" y="129"/>
                  <a:pt x="938" y="129"/>
                </a:cubicBezTo>
                <a:cubicBezTo>
                  <a:pt x="939" y="129"/>
                  <a:pt x="940" y="129"/>
                  <a:pt x="940" y="128"/>
                </a:cubicBezTo>
                <a:cubicBezTo>
                  <a:pt x="941" y="128"/>
                  <a:pt x="941" y="127"/>
                  <a:pt x="941" y="126"/>
                </a:cubicBezTo>
                <a:lnTo>
                  <a:pt x="941" y="103"/>
                </a:lnTo>
                <a:close/>
                <a:moveTo>
                  <a:pt x="980" y="99"/>
                </a:moveTo>
                <a:cubicBezTo>
                  <a:pt x="980" y="99"/>
                  <a:pt x="979" y="98"/>
                  <a:pt x="979" y="97"/>
                </a:cubicBezTo>
                <a:cubicBezTo>
                  <a:pt x="978" y="97"/>
                  <a:pt x="978" y="97"/>
                  <a:pt x="977" y="97"/>
                </a:cubicBezTo>
                <a:cubicBezTo>
                  <a:pt x="957" y="99"/>
                  <a:pt x="957" y="99"/>
                  <a:pt x="957" y="99"/>
                </a:cubicBezTo>
                <a:cubicBezTo>
                  <a:pt x="956" y="99"/>
                  <a:pt x="955" y="99"/>
                  <a:pt x="955" y="100"/>
                </a:cubicBezTo>
                <a:cubicBezTo>
                  <a:pt x="954" y="101"/>
                  <a:pt x="954" y="101"/>
                  <a:pt x="954" y="102"/>
                </a:cubicBezTo>
                <a:cubicBezTo>
                  <a:pt x="954" y="125"/>
                  <a:pt x="954" y="125"/>
                  <a:pt x="954" y="125"/>
                </a:cubicBezTo>
                <a:cubicBezTo>
                  <a:pt x="954" y="126"/>
                  <a:pt x="955" y="127"/>
                  <a:pt x="955" y="127"/>
                </a:cubicBezTo>
                <a:cubicBezTo>
                  <a:pt x="956" y="128"/>
                  <a:pt x="956" y="128"/>
                  <a:pt x="957" y="128"/>
                </a:cubicBezTo>
                <a:cubicBezTo>
                  <a:pt x="977" y="126"/>
                  <a:pt x="977" y="126"/>
                  <a:pt x="977" y="126"/>
                </a:cubicBezTo>
                <a:cubicBezTo>
                  <a:pt x="978" y="126"/>
                  <a:pt x="978" y="125"/>
                  <a:pt x="979" y="125"/>
                </a:cubicBezTo>
                <a:cubicBezTo>
                  <a:pt x="979" y="124"/>
                  <a:pt x="980" y="123"/>
                  <a:pt x="980" y="123"/>
                </a:cubicBezTo>
                <a:lnTo>
                  <a:pt x="980" y="99"/>
                </a:lnTo>
                <a:close/>
                <a:moveTo>
                  <a:pt x="1064" y="59"/>
                </a:moveTo>
                <a:cubicBezTo>
                  <a:pt x="1065" y="60"/>
                  <a:pt x="1065" y="61"/>
                  <a:pt x="1065" y="63"/>
                </a:cubicBezTo>
                <a:cubicBezTo>
                  <a:pt x="1041" y="101"/>
                  <a:pt x="1041" y="101"/>
                  <a:pt x="1041" y="101"/>
                </a:cubicBezTo>
                <a:cubicBezTo>
                  <a:pt x="1040" y="101"/>
                  <a:pt x="1040" y="102"/>
                  <a:pt x="1039" y="102"/>
                </a:cubicBezTo>
                <a:cubicBezTo>
                  <a:pt x="1038" y="102"/>
                  <a:pt x="1038" y="102"/>
                  <a:pt x="1037" y="102"/>
                </a:cubicBezTo>
                <a:cubicBezTo>
                  <a:pt x="1031" y="98"/>
                  <a:pt x="1031" y="98"/>
                  <a:pt x="1031" y="98"/>
                </a:cubicBezTo>
                <a:cubicBezTo>
                  <a:pt x="1030" y="97"/>
                  <a:pt x="1030" y="97"/>
                  <a:pt x="1030" y="96"/>
                </a:cubicBezTo>
                <a:cubicBezTo>
                  <a:pt x="1029" y="95"/>
                  <a:pt x="1030" y="95"/>
                  <a:pt x="1030" y="94"/>
                </a:cubicBezTo>
                <a:cubicBezTo>
                  <a:pt x="1054" y="56"/>
                  <a:pt x="1054" y="56"/>
                  <a:pt x="1054" y="56"/>
                </a:cubicBezTo>
                <a:cubicBezTo>
                  <a:pt x="1054" y="56"/>
                  <a:pt x="1055" y="55"/>
                  <a:pt x="1055" y="55"/>
                </a:cubicBezTo>
                <a:cubicBezTo>
                  <a:pt x="1056" y="55"/>
                  <a:pt x="1057" y="55"/>
                  <a:pt x="1057" y="55"/>
                </a:cubicBezTo>
                <a:lnTo>
                  <a:pt x="1064" y="59"/>
                </a:lnTo>
                <a:close/>
                <a:moveTo>
                  <a:pt x="1169" y="156"/>
                </a:moveTo>
                <a:cubicBezTo>
                  <a:pt x="1169" y="157"/>
                  <a:pt x="1168" y="158"/>
                  <a:pt x="1166" y="158"/>
                </a:cubicBezTo>
                <a:cubicBezTo>
                  <a:pt x="1129" y="160"/>
                  <a:pt x="1129" y="160"/>
                  <a:pt x="1129" y="160"/>
                </a:cubicBezTo>
                <a:cubicBezTo>
                  <a:pt x="1128" y="160"/>
                  <a:pt x="1128" y="160"/>
                  <a:pt x="1127" y="159"/>
                </a:cubicBezTo>
                <a:cubicBezTo>
                  <a:pt x="1127" y="159"/>
                  <a:pt x="1126" y="158"/>
                  <a:pt x="1126" y="158"/>
                </a:cubicBezTo>
                <a:cubicBezTo>
                  <a:pt x="1126" y="148"/>
                  <a:pt x="1126" y="148"/>
                  <a:pt x="1126" y="148"/>
                </a:cubicBezTo>
                <a:cubicBezTo>
                  <a:pt x="1126" y="148"/>
                  <a:pt x="1126" y="147"/>
                  <a:pt x="1126" y="147"/>
                </a:cubicBezTo>
                <a:cubicBezTo>
                  <a:pt x="1127" y="146"/>
                  <a:pt x="1127" y="146"/>
                  <a:pt x="1128" y="146"/>
                </a:cubicBezTo>
                <a:cubicBezTo>
                  <a:pt x="1150" y="145"/>
                  <a:pt x="1150" y="145"/>
                  <a:pt x="1150" y="145"/>
                </a:cubicBezTo>
                <a:cubicBezTo>
                  <a:pt x="1151" y="145"/>
                  <a:pt x="1152" y="144"/>
                  <a:pt x="1152" y="144"/>
                </a:cubicBezTo>
                <a:cubicBezTo>
                  <a:pt x="1152" y="143"/>
                  <a:pt x="1153" y="143"/>
                  <a:pt x="1152" y="142"/>
                </a:cubicBezTo>
                <a:cubicBezTo>
                  <a:pt x="1146" y="83"/>
                  <a:pt x="1146" y="83"/>
                  <a:pt x="1146" y="83"/>
                </a:cubicBezTo>
                <a:cubicBezTo>
                  <a:pt x="1146" y="82"/>
                  <a:pt x="1145" y="81"/>
                  <a:pt x="1145" y="81"/>
                </a:cubicBezTo>
                <a:cubicBezTo>
                  <a:pt x="1144" y="80"/>
                  <a:pt x="1144" y="80"/>
                  <a:pt x="1143" y="80"/>
                </a:cubicBezTo>
                <a:cubicBezTo>
                  <a:pt x="1125" y="82"/>
                  <a:pt x="1125" y="82"/>
                  <a:pt x="1125" y="82"/>
                </a:cubicBezTo>
                <a:cubicBezTo>
                  <a:pt x="1124" y="82"/>
                  <a:pt x="1123" y="82"/>
                  <a:pt x="1123" y="82"/>
                </a:cubicBezTo>
                <a:cubicBezTo>
                  <a:pt x="1122" y="83"/>
                  <a:pt x="1122" y="84"/>
                  <a:pt x="1121" y="84"/>
                </a:cubicBezTo>
                <a:cubicBezTo>
                  <a:pt x="1116" y="95"/>
                  <a:pt x="1116" y="95"/>
                  <a:pt x="1116" y="95"/>
                </a:cubicBezTo>
                <a:cubicBezTo>
                  <a:pt x="1115" y="95"/>
                  <a:pt x="1115" y="96"/>
                  <a:pt x="1114" y="96"/>
                </a:cubicBezTo>
                <a:cubicBezTo>
                  <a:pt x="1113" y="96"/>
                  <a:pt x="1113" y="96"/>
                  <a:pt x="1112" y="96"/>
                </a:cubicBezTo>
                <a:cubicBezTo>
                  <a:pt x="1105" y="92"/>
                  <a:pt x="1105" y="92"/>
                  <a:pt x="1105" y="92"/>
                </a:cubicBezTo>
                <a:cubicBezTo>
                  <a:pt x="1104" y="92"/>
                  <a:pt x="1104" y="92"/>
                  <a:pt x="1103" y="92"/>
                </a:cubicBezTo>
                <a:cubicBezTo>
                  <a:pt x="1103" y="92"/>
                  <a:pt x="1103" y="93"/>
                  <a:pt x="1103" y="94"/>
                </a:cubicBezTo>
                <a:cubicBezTo>
                  <a:pt x="1110" y="150"/>
                  <a:pt x="1110" y="150"/>
                  <a:pt x="1110" y="150"/>
                </a:cubicBezTo>
                <a:cubicBezTo>
                  <a:pt x="1111" y="151"/>
                  <a:pt x="1110" y="151"/>
                  <a:pt x="1110" y="152"/>
                </a:cubicBezTo>
                <a:cubicBezTo>
                  <a:pt x="1110" y="152"/>
                  <a:pt x="1109" y="153"/>
                  <a:pt x="1108" y="153"/>
                </a:cubicBezTo>
                <a:cubicBezTo>
                  <a:pt x="1047" y="159"/>
                  <a:pt x="1047" y="159"/>
                  <a:pt x="1047" y="159"/>
                </a:cubicBezTo>
                <a:cubicBezTo>
                  <a:pt x="1046" y="160"/>
                  <a:pt x="1045" y="159"/>
                  <a:pt x="1045" y="157"/>
                </a:cubicBezTo>
                <a:cubicBezTo>
                  <a:pt x="1045" y="108"/>
                  <a:pt x="1045" y="108"/>
                  <a:pt x="1045" y="108"/>
                </a:cubicBezTo>
                <a:cubicBezTo>
                  <a:pt x="1045" y="107"/>
                  <a:pt x="1045" y="106"/>
                  <a:pt x="1045" y="106"/>
                </a:cubicBezTo>
                <a:cubicBezTo>
                  <a:pt x="1046" y="105"/>
                  <a:pt x="1046" y="105"/>
                  <a:pt x="1047" y="105"/>
                </a:cubicBezTo>
                <a:cubicBezTo>
                  <a:pt x="1057" y="105"/>
                  <a:pt x="1057" y="105"/>
                  <a:pt x="1057" y="105"/>
                </a:cubicBezTo>
                <a:cubicBezTo>
                  <a:pt x="1057" y="105"/>
                  <a:pt x="1058" y="105"/>
                  <a:pt x="1058" y="106"/>
                </a:cubicBezTo>
                <a:cubicBezTo>
                  <a:pt x="1059" y="106"/>
                  <a:pt x="1059" y="107"/>
                  <a:pt x="1059" y="107"/>
                </a:cubicBezTo>
                <a:cubicBezTo>
                  <a:pt x="1059" y="115"/>
                  <a:pt x="1059" y="115"/>
                  <a:pt x="1059" y="115"/>
                </a:cubicBezTo>
                <a:cubicBezTo>
                  <a:pt x="1059" y="116"/>
                  <a:pt x="1059" y="117"/>
                  <a:pt x="1060" y="117"/>
                </a:cubicBezTo>
                <a:cubicBezTo>
                  <a:pt x="1060" y="118"/>
                  <a:pt x="1061" y="118"/>
                  <a:pt x="1062" y="117"/>
                </a:cubicBezTo>
                <a:cubicBezTo>
                  <a:pt x="1084" y="113"/>
                  <a:pt x="1084" y="113"/>
                  <a:pt x="1084" y="113"/>
                </a:cubicBezTo>
                <a:cubicBezTo>
                  <a:pt x="1084" y="113"/>
                  <a:pt x="1085" y="113"/>
                  <a:pt x="1086" y="113"/>
                </a:cubicBezTo>
                <a:cubicBezTo>
                  <a:pt x="1086" y="114"/>
                  <a:pt x="1086" y="114"/>
                  <a:pt x="1087" y="115"/>
                </a:cubicBezTo>
                <a:cubicBezTo>
                  <a:pt x="1088" y="122"/>
                  <a:pt x="1088" y="122"/>
                  <a:pt x="1088" y="122"/>
                </a:cubicBezTo>
                <a:cubicBezTo>
                  <a:pt x="1089" y="124"/>
                  <a:pt x="1088" y="125"/>
                  <a:pt x="1086" y="125"/>
                </a:cubicBezTo>
                <a:cubicBezTo>
                  <a:pt x="1062" y="130"/>
                  <a:pt x="1062" y="130"/>
                  <a:pt x="1062" y="130"/>
                </a:cubicBezTo>
                <a:cubicBezTo>
                  <a:pt x="1061" y="131"/>
                  <a:pt x="1060" y="131"/>
                  <a:pt x="1060" y="132"/>
                </a:cubicBezTo>
                <a:cubicBezTo>
                  <a:pt x="1059" y="132"/>
                  <a:pt x="1059" y="133"/>
                  <a:pt x="1059" y="133"/>
                </a:cubicBezTo>
                <a:cubicBezTo>
                  <a:pt x="1059" y="141"/>
                  <a:pt x="1059" y="141"/>
                  <a:pt x="1059" y="141"/>
                </a:cubicBezTo>
                <a:cubicBezTo>
                  <a:pt x="1059" y="142"/>
                  <a:pt x="1059" y="142"/>
                  <a:pt x="1060" y="143"/>
                </a:cubicBezTo>
                <a:cubicBezTo>
                  <a:pt x="1060" y="143"/>
                  <a:pt x="1061" y="143"/>
                  <a:pt x="1062" y="143"/>
                </a:cubicBezTo>
                <a:cubicBezTo>
                  <a:pt x="1092" y="140"/>
                  <a:pt x="1092" y="140"/>
                  <a:pt x="1092" y="140"/>
                </a:cubicBezTo>
                <a:cubicBezTo>
                  <a:pt x="1093" y="140"/>
                  <a:pt x="1093" y="140"/>
                  <a:pt x="1094" y="139"/>
                </a:cubicBezTo>
                <a:cubicBezTo>
                  <a:pt x="1094" y="138"/>
                  <a:pt x="1094" y="138"/>
                  <a:pt x="1094" y="137"/>
                </a:cubicBezTo>
                <a:cubicBezTo>
                  <a:pt x="1089" y="96"/>
                  <a:pt x="1089" y="96"/>
                  <a:pt x="1089" y="96"/>
                </a:cubicBezTo>
                <a:cubicBezTo>
                  <a:pt x="1089" y="95"/>
                  <a:pt x="1088" y="95"/>
                  <a:pt x="1088" y="95"/>
                </a:cubicBezTo>
                <a:cubicBezTo>
                  <a:pt x="1087" y="94"/>
                  <a:pt x="1087" y="94"/>
                  <a:pt x="1086" y="94"/>
                </a:cubicBezTo>
                <a:cubicBezTo>
                  <a:pt x="1059" y="102"/>
                  <a:pt x="1059" y="102"/>
                  <a:pt x="1059" y="102"/>
                </a:cubicBezTo>
                <a:cubicBezTo>
                  <a:pt x="1058" y="103"/>
                  <a:pt x="1058" y="103"/>
                  <a:pt x="1057" y="102"/>
                </a:cubicBezTo>
                <a:cubicBezTo>
                  <a:pt x="1056" y="102"/>
                  <a:pt x="1056" y="102"/>
                  <a:pt x="1056" y="101"/>
                </a:cubicBezTo>
                <a:cubicBezTo>
                  <a:pt x="1053" y="92"/>
                  <a:pt x="1053" y="92"/>
                  <a:pt x="1053" y="92"/>
                </a:cubicBezTo>
                <a:cubicBezTo>
                  <a:pt x="1053" y="91"/>
                  <a:pt x="1053" y="91"/>
                  <a:pt x="1053" y="90"/>
                </a:cubicBezTo>
                <a:cubicBezTo>
                  <a:pt x="1053" y="89"/>
                  <a:pt x="1054" y="89"/>
                  <a:pt x="1055" y="89"/>
                </a:cubicBezTo>
                <a:cubicBezTo>
                  <a:pt x="1098" y="76"/>
                  <a:pt x="1098" y="76"/>
                  <a:pt x="1098" y="76"/>
                </a:cubicBezTo>
                <a:cubicBezTo>
                  <a:pt x="1099" y="75"/>
                  <a:pt x="1099" y="75"/>
                  <a:pt x="1100" y="76"/>
                </a:cubicBezTo>
                <a:cubicBezTo>
                  <a:pt x="1100" y="76"/>
                  <a:pt x="1101" y="77"/>
                  <a:pt x="1101" y="78"/>
                </a:cubicBezTo>
                <a:cubicBezTo>
                  <a:pt x="1102" y="87"/>
                  <a:pt x="1102" y="87"/>
                  <a:pt x="1102" y="87"/>
                </a:cubicBezTo>
                <a:cubicBezTo>
                  <a:pt x="1102" y="88"/>
                  <a:pt x="1103" y="88"/>
                  <a:pt x="1103" y="87"/>
                </a:cubicBezTo>
                <a:cubicBezTo>
                  <a:pt x="1122" y="51"/>
                  <a:pt x="1122" y="51"/>
                  <a:pt x="1122" y="51"/>
                </a:cubicBezTo>
                <a:cubicBezTo>
                  <a:pt x="1123" y="50"/>
                  <a:pt x="1123" y="50"/>
                  <a:pt x="1124" y="49"/>
                </a:cubicBezTo>
                <a:cubicBezTo>
                  <a:pt x="1124" y="49"/>
                  <a:pt x="1125" y="49"/>
                  <a:pt x="1126" y="50"/>
                </a:cubicBezTo>
                <a:cubicBezTo>
                  <a:pt x="1134" y="54"/>
                  <a:pt x="1134" y="54"/>
                  <a:pt x="1134" y="54"/>
                </a:cubicBezTo>
                <a:cubicBezTo>
                  <a:pt x="1134" y="54"/>
                  <a:pt x="1135" y="55"/>
                  <a:pt x="1135" y="55"/>
                </a:cubicBezTo>
                <a:cubicBezTo>
                  <a:pt x="1135" y="56"/>
                  <a:pt x="1135" y="57"/>
                  <a:pt x="1135" y="57"/>
                </a:cubicBezTo>
                <a:cubicBezTo>
                  <a:pt x="1131" y="64"/>
                  <a:pt x="1131" y="64"/>
                  <a:pt x="1131" y="64"/>
                </a:cubicBezTo>
                <a:cubicBezTo>
                  <a:pt x="1131" y="65"/>
                  <a:pt x="1131" y="66"/>
                  <a:pt x="1131" y="66"/>
                </a:cubicBezTo>
                <a:cubicBezTo>
                  <a:pt x="1131" y="66"/>
                  <a:pt x="1132" y="67"/>
                  <a:pt x="1133" y="67"/>
                </a:cubicBezTo>
                <a:cubicBezTo>
                  <a:pt x="1156" y="65"/>
                  <a:pt x="1156" y="65"/>
                  <a:pt x="1156" y="65"/>
                </a:cubicBezTo>
                <a:cubicBezTo>
                  <a:pt x="1157" y="65"/>
                  <a:pt x="1157" y="65"/>
                  <a:pt x="1158" y="65"/>
                </a:cubicBezTo>
                <a:cubicBezTo>
                  <a:pt x="1158" y="66"/>
                  <a:pt x="1159" y="66"/>
                  <a:pt x="1159" y="67"/>
                </a:cubicBezTo>
                <a:lnTo>
                  <a:pt x="1169" y="156"/>
                </a:lnTo>
                <a:close/>
                <a:moveTo>
                  <a:pt x="1136" y="130"/>
                </a:moveTo>
                <a:cubicBezTo>
                  <a:pt x="1136" y="131"/>
                  <a:pt x="1135" y="131"/>
                  <a:pt x="1134" y="131"/>
                </a:cubicBezTo>
                <a:cubicBezTo>
                  <a:pt x="1134" y="131"/>
                  <a:pt x="1133" y="130"/>
                  <a:pt x="1133" y="130"/>
                </a:cubicBezTo>
                <a:cubicBezTo>
                  <a:pt x="1117" y="109"/>
                  <a:pt x="1117" y="109"/>
                  <a:pt x="1117" y="109"/>
                </a:cubicBezTo>
                <a:cubicBezTo>
                  <a:pt x="1116" y="108"/>
                  <a:pt x="1116" y="107"/>
                  <a:pt x="1118" y="106"/>
                </a:cubicBezTo>
                <a:cubicBezTo>
                  <a:pt x="1124" y="101"/>
                  <a:pt x="1124" y="101"/>
                  <a:pt x="1124" y="101"/>
                </a:cubicBezTo>
                <a:cubicBezTo>
                  <a:pt x="1124" y="101"/>
                  <a:pt x="1125" y="101"/>
                  <a:pt x="1125" y="101"/>
                </a:cubicBezTo>
                <a:cubicBezTo>
                  <a:pt x="1126" y="101"/>
                  <a:pt x="1127" y="101"/>
                  <a:pt x="1127" y="102"/>
                </a:cubicBezTo>
                <a:cubicBezTo>
                  <a:pt x="1143" y="122"/>
                  <a:pt x="1143" y="122"/>
                  <a:pt x="1143" y="122"/>
                </a:cubicBezTo>
                <a:cubicBezTo>
                  <a:pt x="1144" y="124"/>
                  <a:pt x="1143" y="125"/>
                  <a:pt x="1142" y="126"/>
                </a:cubicBezTo>
                <a:lnTo>
                  <a:pt x="1136" y="130"/>
                </a:lnTo>
                <a:close/>
                <a:moveTo>
                  <a:pt x="1241" y="114"/>
                </a:moveTo>
                <a:cubicBezTo>
                  <a:pt x="1242" y="114"/>
                  <a:pt x="1243" y="114"/>
                  <a:pt x="1243" y="113"/>
                </a:cubicBezTo>
                <a:cubicBezTo>
                  <a:pt x="1244" y="113"/>
                  <a:pt x="1244" y="112"/>
                  <a:pt x="1244" y="111"/>
                </a:cubicBezTo>
                <a:cubicBezTo>
                  <a:pt x="1244" y="109"/>
                  <a:pt x="1244" y="109"/>
                  <a:pt x="1244" y="109"/>
                </a:cubicBezTo>
                <a:cubicBezTo>
                  <a:pt x="1244" y="108"/>
                  <a:pt x="1244" y="108"/>
                  <a:pt x="1243" y="107"/>
                </a:cubicBezTo>
                <a:cubicBezTo>
                  <a:pt x="1242" y="106"/>
                  <a:pt x="1241" y="106"/>
                  <a:pt x="1240" y="106"/>
                </a:cubicBezTo>
                <a:cubicBezTo>
                  <a:pt x="1228" y="108"/>
                  <a:pt x="1228" y="108"/>
                  <a:pt x="1228" y="108"/>
                </a:cubicBezTo>
                <a:cubicBezTo>
                  <a:pt x="1227" y="108"/>
                  <a:pt x="1226" y="107"/>
                  <a:pt x="1226" y="107"/>
                </a:cubicBezTo>
                <a:cubicBezTo>
                  <a:pt x="1225" y="106"/>
                  <a:pt x="1225" y="106"/>
                  <a:pt x="1225" y="105"/>
                </a:cubicBezTo>
                <a:cubicBezTo>
                  <a:pt x="1224" y="99"/>
                  <a:pt x="1224" y="99"/>
                  <a:pt x="1224" y="99"/>
                </a:cubicBezTo>
                <a:cubicBezTo>
                  <a:pt x="1224" y="98"/>
                  <a:pt x="1224" y="98"/>
                  <a:pt x="1225" y="97"/>
                </a:cubicBezTo>
                <a:cubicBezTo>
                  <a:pt x="1225" y="96"/>
                  <a:pt x="1226" y="96"/>
                  <a:pt x="1227" y="96"/>
                </a:cubicBezTo>
                <a:cubicBezTo>
                  <a:pt x="1240" y="94"/>
                  <a:pt x="1240" y="94"/>
                  <a:pt x="1240" y="94"/>
                </a:cubicBezTo>
                <a:cubicBezTo>
                  <a:pt x="1240" y="94"/>
                  <a:pt x="1241" y="94"/>
                  <a:pt x="1242" y="93"/>
                </a:cubicBezTo>
                <a:cubicBezTo>
                  <a:pt x="1242" y="93"/>
                  <a:pt x="1243" y="92"/>
                  <a:pt x="1243" y="92"/>
                </a:cubicBezTo>
                <a:cubicBezTo>
                  <a:pt x="1243" y="91"/>
                  <a:pt x="1242" y="91"/>
                  <a:pt x="1242" y="90"/>
                </a:cubicBezTo>
                <a:cubicBezTo>
                  <a:pt x="1241" y="90"/>
                  <a:pt x="1240" y="90"/>
                  <a:pt x="1239" y="90"/>
                </a:cubicBezTo>
                <a:cubicBezTo>
                  <a:pt x="1223" y="94"/>
                  <a:pt x="1223" y="94"/>
                  <a:pt x="1223" y="94"/>
                </a:cubicBezTo>
                <a:cubicBezTo>
                  <a:pt x="1222" y="94"/>
                  <a:pt x="1221" y="94"/>
                  <a:pt x="1221" y="95"/>
                </a:cubicBezTo>
                <a:cubicBezTo>
                  <a:pt x="1220" y="96"/>
                  <a:pt x="1220" y="96"/>
                  <a:pt x="1220" y="97"/>
                </a:cubicBezTo>
                <a:cubicBezTo>
                  <a:pt x="1220" y="97"/>
                  <a:pt x="1220" y="98"/>
                  <a:pt x="1220" y="98"/>
                </a:cubicBezTo>
                <a:cubicBezTo>
                  <a:pt x="1219" y="99"/>
                  <a:pt x="1218" y="100"/>
                  <a:pt x="1217" y="100"/>
                </a:cubicBezTo>
                <a:cubicBezTo>
                  <a:pt x="1212" y="101"/>
                  <a:pt x="1212" y="101"/>
                  <a:pt x="1212" y="101"/>
                </a:cubicBezTo>
                <a:cubicBezTo>
                  <a:pt x="1211" y="101"/>
                  <a:pt x="1210" y="101"/>
                  <a:pt x="1209" y="100"/>
                </a:cubicBezTo>
                <a:cubicBezTo>
                  <a:pt x="1208" y="100"/>
                  <a:pt x="1208" y="99"/>
                  <a:pt x="1208" y="98"/>
                </a:cubicBezTo>
                <a:cubicBezTo>
                  <a:pt x="1202" y="71"/>
                  <a:pt x="1202" y="71"/>
                  <a:pt x="1202" y="71"/>
                </a:cubicBezTo>
                <a:cubicBezTo>
                  <a:pt x="1202" y="70"/>
                  <a:pt x="1202" y="69"/>
                  <a:pt x="1203" y="68"/>
                </a:cubicBezTo>
                <a:cubicBezTo>
                  <a:pt x="1203" y="68"/>
                  <a:pt x="1204" y="67"/>
                  <a:pt x="1205" y="67"/>
                </a:cubicBezTo>
                <a:cubicBezTo>
                  <a:pt x="1241" y="61"/>
                  <a:pt x="1241" y="61"/>
                  <a:pt x="1241" y="61"/>
                </a:cubicBezTo>
                <a:cubicBezTo>
                  <a:pt x="1242" y="61"/>
                  <a:pt x="1243" y="61"/>
                  <a:pt x="1243" y="61"/>
                </a:cubicBezTo>
                <a:cubicBezTo>
                  <a:pt x="1244" y="60"/>
                  <a:pt x="1244" y="60"/>
                  <a:pt x="1244" y="60"/>
                </a:cubicBezTo>
                <a:cubicBezTo>
                  <a:pt x="1243" y="60"/>
                  <a:pt x="1243" y="59"/>
                  <a:pt x="1244" y="59"/>
                </a:cubicBezTo>
                <a:cubicBezTo>
                  <a:pt x="1244" y="58"/>
                  <a:pt x="1244" y="58"/>
                  <a:pt x="1245" y="57"/>
                </a:cubicBezTo>
                <a:cubicBezTo>
                  <a:pt x="1263" y="35"/>
                  <a:pt x="1263" y="35"/>
                  <a:pt x="1263" y="35"/>
                </a:cubicBezTo>
                <a:cubicBezTo>
                  <a:pt x="1263" y="35"/>
                  <a:pt x="1264" y="34"/>
                  <a:pt x="1265" y="34"/>
                </a:cubicBezTo>
                <a:cubicBezTo>
                  <a:pt x="1266" y="34"/>
                  <a:pt x="1266" y="34"/>
                  <a:pt x="1267" y="35"/>
                </a:cubicBezTo>
                <a:cubicBezTo>
                  <a:pt x="1272" y="38"/>
                  <a:pt x="1272" y="38"/>
                  <a:pt x="1272" y="38"/>
                </a:cubicBezTo>
                <a:cubicBezTo>
                  <a:pt x="1272" y="39"/>
                  <a:pt x="1273" y="40"/>
                  <a:pt x="1273" y="40"/>
                </a:cubicBezTo>
                <a:cubicBezTo>
                  <a:pt x="1273" y="41"/>
                  <a:pt x="1273" y="42"/>
                  <a:pt x="1272" y="43"/>
                </a:cubicBezTo>
                <a:cubicBezTo>
                  <a:pt x="1261" y="56"/>
                  <a:pt x="1261" y="56"/>
                  <a:pt x="1261" y="56"/>
                </a:cubicBezTo>
                <a:cubicBezTo>
                  <a:pt x="1260" y="57"/>
                  <a:pt x="1260" y="58"/>
                  <a:pt x="1261" y="58"/>
                </a:cubicBezTo>
                <a:cubicBezTo>
                  <a:pt x="1261" y="58"/>
                  <a:pt x="1261" y="59"/>
                  <a:pt x="1262" y="58"/>
                </a:cubicBezTo>
                <a:cubicBezTo>
                  <a:pt x="1294" y="54"/>
                  <a:pt x="1294" y="54"/>
                  <a:pt x="1294" y="54"/>
                </a:cubicBezTo>
                <a:cubicBezTo>
                  <a:pt x="1295" y="54"/>
                  <a:pt x="1296" y="54"/>
                  <a:pt x="1296" y="55"/>
                </a:cubicBezTo>
                <a:cubicBezTo>
                  <a:pt x="1297" y="56"/>
                  <a:pt x="1297" y="56"/>
                  <a:pt x="1297" y="57"/>
                </a:cubicBezTo>
                <a:cubicBezTo>
                  <a:pt x="1292" y="98"/>
                  <a:pt x="1292" y="98"/>
                  <a:pt x="1292" y="98"/>
                </a:cubicBezTo>
                <a:cubicBezTo>
                  <a:pt x="1292" y="98"/>
                  <a:pt x="1292" y="99"/>
                  <a:pt x="1291" y="100"/>
                </a:cubicBezTo>
                <a:cubicBezTo>
                  <a:pt x="1290" y="101"/>
                  <a:pt x="1289" y="101"/>
                  <a:pt x="1288" y="101"/>
                </a:cubicBezTo>
                <a:cubicBezTo>
                  <a:pt x="1259" y="104"/>
                  <a:pt x="1259" y="104"/>
                  <a:pt x="1259" y="104"/>
                </a:cubicBezTo>
                <a:cubicBezTo>
                  <a:pt x="1259" y="105"/>
                  <a:pt x="1258" y="105"/>
                  <a:pt x="1257" y="106"/>
                </a:cubicBezTo>
                <a:cubicBezTo>
                  <a:pt x="1257" y="106"/>
                  <a:pt x="1257" y="107"/>
                  <a:pt x="1257" y="108"/>
                </a:cubicBezTo>
                <a:cubicBezTo>
                  <a:pt x="1257" y="109"/>
                  <a:pt x="1257" y="109"/>
                  <a:pt x="1257" y="109"/>
                </a:cubicBezTo>
                <a:cubicBezTo>
                  <a:pt x="1257" y="110"/>
                  <a:pt x="1257" y="111"/>
                  <a:pt x="1258" y="112"/>
                </a:cubicBezTo>
                <a:cubicBezTo>
                  <a:pt x="1258" y="112"/>
                  <a:pt x="1259" y="112"/>
                  <a:pt x="1260" y="112"/>
                </a:cubicBezTo>
                <a:cubicBezTo>
                  <a:pt x="1297" y="108"/>
                  <a:pt x="1297" y="108"/>
                  <a:pt x="1297" y="108"/>
                </a:cubicBezTo>
                <a:cubicBezTo>
                  <a:pt x="1298" y="108"/>
                  <a:pt x="1299" y="108"/>
                  <a:pt x="1299" y="108"/>
                </a:cubicBezTo>
                <a:cubicBezTo>
                  <a:pt x="1300" y="109"/>
                  <a:pt x="1300" y="110"/>
                  <a:pt x="1301" y="111"/>
                </a:cubicBezTo>
                <a:cubicBezTo>
                  <a:pt x="1301" y="116"/>
                  <a:pt x="1301" y="116"/>
                  <a:pt x="1301" y="116"/>
                </a:cubicBezTo>
                <a:cubicBezTo>
                  <a:pt x="1301" y="117"/>
                  <a:pt x="1301" y="118"/>
                  <a:pt x="1301" y="118"/>
                </a:cubicBezTo>
                <a:cubicBezTo>
                  <a:pt x="1300" y="119"/>
                  <a:pt x="1299" y="119"/>
                  <a:pt x="1298" y="120"/>
                </a:cubicBezTo>
                <a:cubicBezTo>
                  <a:pt x="1261" y="124"/>
                  <a:pt x="1261" y="124"/>
                  <a:pt x="1261" y="124"/>
                </a:cubicBezTo>
                <a:cubicBezTo>
                  <a:pt x="1260" y="124"/>
                  <a:pt x="1259" y="125"/>
                  <a:pt x="1259" y="125"/>
                </a:cubicBezTo>
                <a:cubicBezTo>
                  <a:pt x="1258" y="126"/>
                  <a:pt x="1258" y="127"/>
                  <a:pt x="1258" y="128"/>
                </a:cubicBezTo>
                <a:cubicBezTo>
                  <a:pt x="1259" y="143"/>
                  <a:pt x="1259" y="143"/>
                  <a:pt x="1259" y="143"/>
                </a:cubicBezTo>
                <a:cubicBezTo>
                  <a:pt x="1259" y="144"/>
                  <a:pt x="1259" y="145"/>
                  <a:pt x="1259" y="145"/>
                </a:cubicBezTo>
                <a:cubicBezTo>
                  <a:pt x="1258" y="146"/>
                  <a:pt x="1257" y="146"/>
                  <a:pt x="1256" y="146"/>
                </a:cubicBezTo>
                <a:cubicBezTo>
                  <a:pt x="1250" y="147"/>
                  <a:pt x="1250" y="147"/>
                  <a:pt x="1250" y="147"/>
                </a:cubicBezTo>
                <a:cubicBezTo>
                  <a:pt x="1250" y="147"/>
                  <a:pt x="1249" y="147"/>
                  <a:pt x="1248" y="146"/>
                </a:cubicBezTo>
                <a:cubicBezTo>
                  <a:pt x="1247" y="145"/>
                  <a:pt x="1247" y="145"/>
                  <a:pt x="1247" y="144"/>
                </a:cubicBezTo>
                <a:cubicBezTo>
                  <a:pt x="1246" y="129"/>
                  <a:pt x="1246" y="129"/>
                  <a:pt x="1246" y="129"/>
                </a:cubicBezTo>
                <a:cubicBezTo>
                  <a:pt x="1246" y="128"/>
                  <a:pt x="1245" y="128"/>
                  <a:pt x="1244" y="127"/>
                </a:cubicBezTo>
                <a:cubicBezTo>
                  <a:pt x="1244" y="127"/>
                  <a:pt x="1243" y="126"/>
                  <a:pt x="1242" y="126"/>
                </a:cubicBezTo>
                <a:cubicBezTo>
                  <a:pt x="1202" y="131"/>
                  <a:pt x="1202" y="131"/>
                  <a:pt x="1202" y="131"/>
                </a:cubicBezTo>
                <a:cubicBezTo>
                  <a:pt x="1201" y="131"/>
                  <a:pt x="1200" y="131"/>
                  <a:pt x="1200" y="131"/>
                </a:cubicBezTo>
                <a:cubicBezTo>
                  <a:pt x="1199" y="130"/>
                  <a:pt x="1198" y="129"/>
                  <a:pt x="1198" y="128"/>
                </a:cubicBezTo>
                <a:cubicBezTo>
                  <a:pt x="1198" y="123"/>
                  <a:pt x="1198" y="123"/>
                  <a:pt x="1198" y="123"/>
                </a:cubicBezTo>
                <a:cubicBezTo>
                  <a:pt x="1197" y="122"/>
                  <a:pt x="1198" y="121"/>
                  <a:pt x="1198" y="121"/>
                </a:cubicBezTo>
                <a:cubicBezTo>
                  <a:pt x="1199" y="120"/>
                  <a:pt x="1200" y="120"/>
                  <a:pt x="1200" y="119"/>
                </a:cubicBezTo>
                <a:lnTo>
                  <a:pt x="1241" y="114"/>
                </a:lnTo>
                <a:close/>
                <a:moveTo>
                  <a:pt x="1234" y="60"/>
                </a:moveTo>
                <a:cubicBezTo>
                  <a:pt x="1233" y="60"/>
                  <a:pt x="1232" y="61"/>
                  <a:pt x="1232" y="61"/>
                </a:cubicBezTo>
                <a:cubicBezTo>
                  <a:pt x="1231" y="61"/>
                  <a:pt x="1230" y="61"/>
                  <a:pt x="1229" y="60"/>
                </a:cubicBezTo>
                <a:cubicBezTo>
                  <a:pt x="1216" y="52"/>
                  <a:pt x="1216" y="52"/>
                  <a:pt x="1216" y="52"/>
                </a:cubicBezTo>
                <a:cubicBezTo>
                  <a:pt x="1215" y="52"/>
                  <a:pt x="1215" y="51"/>
                  <a:pt x="1215" y="50"/>
                </a:cubicBezTo>
                <a:cubicBezTo>
                  <a:pt x="1215" y="49"/>
                  <a:pt x="1215" y="48"/>
                  <a:pt x="1215" y="47"/>
                </a:cubicBezTo>
                <a:cubicBezTo>
                  <a:pt x="1217" y="45"/>
                  <a:pt x="1217" y="45"/>
                  <a:pt x="1217" y="45"/>
                </a:cubicBezTo>
                <a:cubicBezTo>
                  <a:pt x="1218" y="44"/>
                  <a:pt x="1218" y="44"/>
                  <a:pt x="1219" y="44"/>
                </a:cubicBezTo>
                <a:cubicBezTo>
                  <a:pt x="1220" y="44"/>
                  <a:pt x="1221" y="44"/>
                  <a:pt x="1222" y="44"/>
                </a:cubicBezTo>
                <a:cubicBezTo>
                  <a:pt x="1234" y="53"/>
                  <a:pt x="1234" y="53"/>
                  <a:pt x="1234" y="53"/>
                </a:cubicBezTo>
                <a:cubicBezTo>
                  <a:pt x="1235" y="53"/>
                  <a:pt x="1236" y="54"/>
                  <a:pt x="1236" y="55"/>
                </a:cubicBezTo>
                <a:cubicBezTo>
                  <a:pt x="1236" y="56"/>
                  <a:pt x="1236" y="57"/>
                  <a:pt x="1235" y="57"/>
                </a:cubicBezTo>
                <a:lnTo>
                  <a:pt x="1234" y="60"/>
                </a:lnTo>
                <a:close/>
                <a:moveTo>
                  <a:pt x="1238" y="81"/>
                </a:moveTo>
                <a:cubicBezTo>
                  <a:pt x="1239" y="81"/>
                  <a:pt x="1240" y="80"/>
                  <a:pt x="1241" y="79"/>
                </a:cubicBezTo>
                <a:cubicBezTo>
                  <a:pt x="1241" y="79"/>
                  <a:pt x="1242" y="78"/>
                  <a:pt x="1242" y="77"/>
                </a:cubicBezTo>
                <a:cubicBezTo>
                  <a:pt x="1241" y="77"/>
                  <a:pt x="1241" y="77"/>
                  <a:pt x="1241" y="77"/>
                </a:cubicBezTo>
                <a:cubicBezTo>
                  <a:pt x="1241" y="76"/>
                  <a:pt x="1241" y="75"/>
                  <a:pt x="1240" y="74"/>
                </a:cubicBezTo>
                <a:cubicBezTo>
                  <a:pt x="1240" y="74"/>
                  <a:pt x="1239" y="74"/>
                  <a:pt x="1238" y="74"/>
                </a:cubicBezTo>
                <a:cubicBezTo>
                  <a:pt x="1219" y="76"/>
                  <a:pt x="1219" y="76"/>
                  <a:pt x="1219" y="76"/>
                </a:cubicBezTo>
                <a:cubicBezTo>
                  <a:pt x="1218" y="76"/>
                  <a:pt x="1218" y="77"/>
                  <a:pt x="1217" y="77"/>
                </a:cubicBezTo>
                <a:cubicBezTo>
                  <a:pt x="1217" y="78"/>
                  <a:pt x="1216" y="79"/>
                  <a:pt x="1217" y="80"/>
                </a:cubicBezTo>
                <a:cubicBezTo>
                  <a:pt x="1217" y="82"/>
                  <a:pt x="1217" y="82"/>
                  <a:pt x="1217" y="82"/>
                </a:cubicBezTo>
                <a:cubicBezTo>
                  <a:pt x="1217" y="83"/>
                  <a:pt x="1218" y="84"/>
                  <a:pt x="1219" y="84"/>
                </a:cubicBezTo>
                <a:cubicBezTo>
                  <a:pt x="1219" y="85"/>
                  <a:pt x="1220" y="85"/>
                  <a:pt x="1221" y="85"/>
                </a:cubicBezTo>
                <a:lnTo>
                  <a:pt x="1238" y="81"/>
                </a:lnTo>
                <a:close/>
                <a:moveTo>
                  <a:pt x="1283" y="71"/>
                </a:moveTo>
                <a:cubicBezTo>
                  <a:pt x="1283" y="70"/>
                  <a:pt x="1283" y="69"/>
                  <a:pt x="1282" y="69"/>
                </a:cubicBezTo>
                <a:cubicBezTo>
                  <a:pt x="1281" y="68"/>
                  <a:pt x="1281" y="68"/>
                  <a:pt x="1280" y="68"/>
                </a:cubicBezTo>
                <a:cubicBezTo>
                  <a:pt x="1257" y="71"/>
                  <a:pt x="1257" y="71"/>
                  <a:pt x="1257" y="71"/>
                </a:cubicBezTo>
                <a:cubicBezTo>
                  <a:pt x="1256" y="71"/>
                  <a:pt x="1255" y="72"/>
                  <a:pt x="1255" y="72"/>
                </a:cubicBezTo>
                <a:cubicBezTo>
                  <a:pt x="1254" y="73"/>
                  <a:pt x="1254" y="74"/>
                  <a:pt x="1254" y="75"/>
                </a:cubicBezTo>
                <a:cubicBezTo>
                  <a:pt x="1254" y="75"/>
                  <a:pt x="1254" y="76"/>
                  <a:pt x="1255" y="76"/>
                </a:cubicBezTo>
                <a:cubicBezTo>
                  <a:pt x="1256" y="77"/>
                  <a:pt x="1256" y="77"/>
                  <a:pt x="1257" y="77"/>
                </a:cubicBezTo>
                <a:cubicBezTo>
                  <a:pt x="1279" y="72"/>
                  <a:pt x="1279" y="72"/>
                  <a:pt x="1279" y="72"/>
                </a:cubicBezTo>
                <a:cubicBezTo>
                  <a:pt x="1280" y="72"/>
                  <a:pt x="1281" y="72"/>
                  <a:pt x="1281" y="72"/>
                </a:cubicBezTo>
                <a:cubicBezTo>
                  <a:pt x="1282" y="72"/>
                  <a:pt x="1282" y="72"/>
                  <a:pt x="1282" y="72"/>
                </a:cubicBezTo>
                <a:cubicBezTo>
                  <a:pt x="1282" y="73"/>
                  <a:pt x="1282" y="73"/>
                  <a:pt x="1283" y="72"/>
                </a:cubicBezTo>
                <a:cubicBezTo>
                  <a:pt x="1283" y="72"/>
                  <a:pt x="1283" y="71"/>
                  <a:pt x="1283" y="71"/>
                </a:cubicBezTo>
                <a:close/>
                <a:moveTo>
                  <a:pt x="1255" y="90"/>
                </a:moveTo>
                <a:cubicBezTo>
                  <a:pt x="1255" y="91"/>
                  <a:pt x="1256" y="91"/>
                  <a:pt x="1256" y="92"/>
                </a:cubicBezTo>
                <a:cubicBezTo>
                  <a:pt x="1257" y="92"/>
                  <a:pt x="1258" y="92"/>
                  <a:pt x="1259" y="92"/>
                </a:cubicBezTo>
                <a:cubicBezTo>
                  <a:pt x="1277" y="90"/>
                  <a:pt x="1277" y="90"/>
                  <a:pt x="1277" y="90"/>
                </a:cubicBezTo>
                <a:cubicBezTo>
                  <a:pt x="1278" y="90"/>
                  <a:pt x="1279" y="90"/>
                  <a:pt x="1280" y="89"/>
                </a:cubicBezTo>
                <a:cubicBezTo>
                  <a:pt x="1280" y="88"/>
                  <a:pt x="1281" y="88"/>
                  <a:pt x="1281" y="87"/>
                </a:cubicBezTo>
                <a:cubicBezTo>
                  <a:pt x="1281" y="85"/>
                  <a:pt x="1281" y="85"/>
                  <a:pt x="1281" y="85"/>
                </a:cubicBezTo>
                <a:cubicBezTo>
                  <a:pt x="1281" y="84"/>
                  <a:pt x="1281" y="83"/>
                  <a:pt x="1280" y="82"/>
                </a:cubicBezTo>
                <a:cubicBezTo>
                  <a:pt x="1280" y="82"/>
                  <a:pt x="1279" y="82"/>
                  <a:pt x="1278" y="82"/>
                </a:cubicBezTo>
                <a:cubicBezTo>
                  <a:pt x="1258" y="86"/>
                  <a:pt x="1258" y="86"/>
                  <a:pt x="1258" y="86"/>
                </a:cubicBezTo>
                <a:cubicBezTo>
                  <a:pt x="1257" y="86"/>
                  <a:pt x="1256" y="87"/>
                  <a:pt x="1256" y="88"/>
                </a:cubicBezTo>
                <a:cubicBezTo>
                  <a:pt x="1255" y="88"/>
                  <a:pt x="1255" y="89"/>
                  <a:pt x="1255" y="90"/>
                </a:cubicBezTo>
                <a:close/>
                <a:moveTo>
                  <a:pt x="1457" y="84"/>
                </a:moveTo>
                <a:cubicBezTo>
                  <a:pt x="1457" y="85"/>
                  <a:pt x="1457" y="86"/>
                  <a:pt x="1457" y="87"/>
                </a:cubicBezTo>
                <a:cubicBezTo>
                  <a:pt x="1457" y="88"/>
                  <a:pt x="1456" y="89"/>
                  <a:pt x="1455" y="89"/>
                </a:cubicBezTo>
                <a:cubicBezTo>
                  <a:pt x="1446" y="94"/>
                  <a:pt x="1446" y="94"/>
                  <a:pt x="1446" y="94"/>
                </a:cubicBezTo>
                <a:cubicBezTo>
                  <a:pt x="1445" y="94"/>
                  <a:pt x="1445" y="95"/>
                  <a:pt x="1444" y="96"/>
                </a:cubicBezTo>
                <a:cubicBezTo>
                  <a:pt x="1443" y="97"/>
                  <a:pt x="1443" y="98"/>
                  <a:pt x="1443" y="100"/>
                </a:cubicBezTo>
                <a:cubicBezTo>
                  <a:pt x="1444" y="131"/>
                  <a:pt x="1444" y="131"/>
                  <a:pt x="1444" y="131"/>
                </a:cubicBezTo>
                <a:cubicBezTo>
                  <a:pt x="1444" y="132"/>
                  <a:pt x="1444" y="133"/>
                  <a:pt x="1443" y="134"/>
                </a:cubicBezTo>
                <a:cubicBezTo>
                  <a:pt x="1442" y="135"/>
                  <a:pt x="1441" y="135"/>
                  <a:pt x="1440" y="135"/>
                </a:cubicBezTo>
                <a:cubicBezTo>
                  <a:pt x="1434" y="135"/>
                  <a:pt x="1434" y="135"/>
                  <a:pt x="1434" y="135"/>
                </a:cubicBezTo>
                <a:cubicBezTo>
                  <a:pt x="1433" y="135"/>
                  <a:pt x="1432" y="135"/>
                  <a:pt x="1432" y="134"/>
                </a:cubicBezTo>
                <a:cubicBezTo>
                  <a:pt x="1431" y="134"/>
                  <a:pt x="1430" y="133"/>
                  <a:pt x="1430" y="131"/>
                </a:cubicBezTo>
                <a:cubicBezTo>
                  <a:pt x="1430" y="106"/>
                  <a:pt x="1430" y="106"/>
                  <a:pt x="1430" y="106"/>
                </a:cubicBezTo>
                <a:cubicBezTo>
                  <a:pt x="1430" y="105"/>
                  <a:pt x="1429" y="105"/>
                  <a:pt x="1429" y="104"/>
                </a:cubicBezTo>
                <a:cubicBezTo>
                  <a:pt x="1428" y="104"/>
                  <a:pt x="1427" y="104"/>
                  <a:pt x="1426" y="104"/>
                </a:cubicBezTo>
                <a:cubicBezTo>
                  <a:pt x="1352" y="143"/>
                  <a:pt x="1352" y="143"/>
                  <a:pt x="1352" y="143"/>
                </a:cubicBezTo>
                <a:cubicBezTo>
                  <a:pt x="1350" y="143"/>
                  <a:pt x="1349" y="143"/>
                  <a:pt x="1348" y="143"/>
                </a:cubicBezTo>
                <a:cubicBezTo>
                  <a:pt x="1347" y="143"/>
                  <a:pt x="1347" y="142"/>
                  <a:pt x="1346" y="141"/>
                </a:cubicBezTo>
                <a:cubicBezTo>
                  <a:pt x="1344" y="136"/>
                  <a:pt x="1344" y="136"/>
                  <a:pt x="1344" y="136"/>
                </a:cubicBezTo>
                <a:cubicBezTo>
                  <a:pt x="1343" y="135"/>
                  <a:pt x="1343" y="134"/>
                  <a:pt x="1343" y="133"/>
                </a:cubicBezTo>
                <a:cubicBezTo>
                  <a:pt x="1344" y="132"/>
                  <a:pt x="1344" y="131"/>
                  <a:pt x="1345" y="131"/>
                </a:cubicBezTo>
                <a:cubicBezTo>
                  <a:pt x="1391" y="107"/>
                  <a:pt x="1391" y="107"/>
                  <a:pt x="1391" y="107"/>
                </a:cubicBezTo>
                <a:cubicBezTo>
                  <a:pt x="1392" y="107"/>
                  <a:pt x="1392" y="106"/>
                  <a:pt x="1392" y="106"/>
                </a:cubicBezTo>
                <a:cubicBezTo>
                  <a:pt x="1392" y="106"/>
                  <a:pt x="1392" y="106"/>
                  <a:pt x="1391" y="106"/>
                </a:cubicBezTo>
                <a:cubicBezTo>
                  <a:pt x="1342" y="112"/>
                  <a:pt x="1342" y="112"/>
                  <a:pt x="1342" y="112"/>
                </a:cubicBezTo>
                <a:cubicBezTo>
                  <a:pt x="1341" y="112"/>
                  <a:pt x="1340" y="112"/>
                  <a:pt x="1339" y="111"/>
                </a:cubicBezTo>
                <a:cubicBezTo>
                  <a:pt x="1338" y="110"/>
                  <a:pt x="1337" y="109"/>
                  <a:pt x="1337" y="108"/>
                </a:cubicBezTo>
                <a:cubicBezTo>
                  <a:pt x="1336" y="103"/>
                  <a:pt x="1336" y="103"/>
                  <a:pt x="1336" y="103"/>
                </a:cubicBezTo>
                <a:cubicBezTo>
                  <a:pt x="1336" y="102"/>
                  <a:pt x="1336" y="101"/>
                  <a:pt x="1337" y="100"/>
                </a:cubicBezTo>
                <a:cubicBezTo>
                  <a:pt x="1337" y="99"/>
                  <a:pt x="1338" y="99"/>
                  <a:pt x="1339" y="99"/>
                </a:cubicBezTo>
                <a:cubicBezTo>
                  <a:pt x="1351" y="97"/>
                  <a:pt x="1351" y="97"/>
                  <a:pt x="1351" y="97"/>
                </a:cubicBezTo>
                <a:cubicBezTo>
                  <a:pt x="1352" y="97"/>
                  <a:pt x="1353" y="96"/>
                  <a:pt x="1354" y="96"/>
                </a:cubicBezTo>
                <a:cubicBezTo>
                  <a:pt x="1354" y="95"/>
                  <a:pt x="1354" y="94"/>
                  <a:pt x="1354" y="93"/>
                </a:cubicBezTo>
                <a:cubicBezTo>
                  <a:pt x="1354" y="92"/>
                  <a:pt x="1353" y="91"/>
                  <a:pt x="1353" y="90"/>
                </a:cubicBezTo>
                <a:cubicBezTo>
                  <a:pt x="1352" y="90"/>
                  <a:pt x="1351" y="89"/>
                  <a:pt x="1351" y="90"/>
                </a:cubicBezTo>
                <a:cubicBezTo>
                  <a:pt x="1350" y="90"/>
                  <a:pt x="1349" y="89"/>
                  <a:pt x="1349" y="89"/>
                </a:cubicBezTo>
                <a:cubicBezTo>
                  <a:pt x="1348" y="88"/>
                  <a:pt x="1348" y="87"/>
                  <a:pt x="1347" y="86"/>
                </a:cubicBezTo>
                <a:cubicBezTo>
                  <a:pt x="1346" y="81"/>
                  <a:pt x="1346" y="81"/>
                  <a:pt x="1346" y="81"/>
                </a:cubicBezTo>
                <a:cubicBezTo>
                  <a:pt x="1346" y="80"/>
                  <a:pt x="1346" y="79"/>
                  <a:pt x="1346" y="78"/>
                </a:cubicBezTo>
                <a:cubicBezTo>
                  <a:pt x="1347" y="77"/>
                  <a:pt x="1347" y="77"/>
                  <a:pt x="1348" y="77"/>
                </a:cubicBezTo>
                <a:cubicBezTo>
                  <a:pt x="1348" y="76"/>
                  <a:pt x="1349" y="76"/>
                  <a:pt x="1349" y="75"/>
                </a:cubicBezTo>
                <a:cubicBezTo>
                  <a:pt x="1349" y="74"/>
                  <a:pt x="1349" y="73"/>
                  <a:pt x="1349" y="72"/>
                </a:cubicBezTo>
                <a:cubicBezTo>
                  <a:pt x="1340" y="39"/>
                  <a:pt x="1340" y="39"/>
                  <a:pt x="1340" y="39"/>
                </a:cubicBezTo>
                <a:cubicBezTo>
                  <a:pt x="1339" y="38"/>
                  <a:pt x="1340" y="37"/>
                  <a:pt x="1340" y="36"/>
                </a:cubicBezTo>
                <a:cubicBezTo>
                  <a:pt x="1341" y="35"/>
                  <a:pt x="1341" y="35"/>
                  <a:pt x="1342" y="34"/>
                </a:cubicBezTo>
                <a:cubicBezTo>
                  <a:pt x="1348" y="33"/>
                  <a:pt x="1348" y="33"/>
                  <a:pt x="1348" y="33"/>
                </a:cubicBezTo>
                <a:cubicBezTo>
                  <a:pt x="1349" y="33"/>
                  <a:pt x="1350" y="33"/>
                  <a:pt x="1351" y="33"/>
                </a:cubicBezTo>
                <a:cubicBezTo>
                  <a:pt x="1351" y="33"/>
                  <a:pt x="1352" y="33"/>
                  <a:pt x="1352" y="34"/>
                </a:cubicBezTo>
                <a:cubicBezTo>
                  <a:pt x="1352" y="35"/>
                  <a:pt x="1353" y="35"/>
                  <a:pt x="1354" y="35"/>
                </a:cubicBezTo>
                <a:cubicBezTo>
                  <a:pt x="1354" y="35"/>
                  <a:pt x="1355" y="34"/>
                  <a:pt x="1356" y="34"/>
                </a:cubicBezTo>
                <a:cubicBezTo>
                  <a:pt x="1374" y="22"/>
                  <a:pt x="1374" y="22"/>
                  <a:pt x="1374" y="22"/>
                </a:cubicBezTo>
                <a:cubicBezTo>
                  <a:pt x="1375" y="21"/>
                  <a:pt x="1376" y="21"/>
                  <a:pt x="1377" y="21"/>
                </a:cubicBezTo>
                <a:cubicBezTo>
                  <a:pt x="1378" y="22"/>
                  <a:pt x="1379" y="22"/>
                  <a:pt x="1380" y="23"/>
                </a:cubicBezTo>
                <a:cubicBezTo>
                  <a:pt x="1382" y="27"/>
                  <a:pt x="1382" y="27"/>
                  <a:pt x="1382" y="27"/>
                </a:cubicBezTo>
                <a:cubicBezTo>
                  <a:pt x="1383" y="28"/>
                  <a:pt x="1383" y="29"/>
                  <a:pt x="1383" y="30"/>
                </a:cubicBezTo>
                <a:cubicBezTo>
                  <a:pt x="1383" y="31"/>
                  <a:pt x="1383" y="32"/>
                  <a:pt x="1382" y="32"/>
                </a:cubicBezTo>
                <a:cubicBezTo>
                  <a:pt x="1381" y="33"/>
                  <a:pt x="1381" y="33"/>
                  <a:pt x="1381" y="34"/>
                </a:cubicBezTo>
                <a:cubicBezTo>
                  <a:pt x="1382" y="34"/>
                  <a:pt x="1382" y="34"/>
                  <a:pt x="1383" y="34"/>
                </a:cubicBezTo>
                <a:cubicBezTo>
                  <a:pt x="1437" y="28"/>
                  <a:pt x="1437" y="28"/>
                  <a:pt x="1437" y="28"/>
                </a:cubicBezTo>
                <a:cubicBezTo>
                  <a:pt x="1438" y="27"/>
                  <a:pt x="1439" y="28"/>
                  <a:pt x="1440" y="28"/>
                </a:cubicBezTo>
                <a:cubicBezTo>
                  <a:pt x="1441" y="29"/>
                  <a:pt x="1441" y="30"/>
                  <a:pt x="1441" y="31"/>
                </a:cubicBezTo>
                <a:cubicBezTo>
                  <a:pt x="1442" y="77"/>
                  <a:pt x="1442" y="77"/>
                  <a:pt x="1442" y="77"/>
                </a:cubicBezTo>
                <a:cubicBezTo>
                  <a:pt x="1442" y="78"/>
                  <a:pt x="1443" y="79"/>
                  <a:pt x="1443" y="79"/>
                </a:cubicBezTo>
                <a:cubicBezTo>
                  <a:pt x="1444" y="80"/>
                  <a:pt x="1445" y="79"/>
                  <a:pt x="1446" y="79"/>
                </a:cubicBezTo>
                <a:cubicBezTo>
                  <a:pt x="1449" y="78"/>
                  <a:pt x="1449" y="78"/>
                  <a:pt x="1449" y="78"/>
                </a:cubicBezTo>
                <a:cubicBezTo>
                  <a:pt x="1450" y="77"/>
                  <a:pt x="1451" y="77"/>
                  <a:pt x="1452" y="77"/>
                </a:cubicBezTo>
                <a:cubicBezTo>
                  <a:pt x="1453" y="77"/>
                  <a:pt x="1454" y="78"/>
                  <a:pt x="1454" y="79"/>
                </a:cubicBezTo>
                <a:lnTo>
                  <a:pt x="1457" y="84"/>
                </a:lnTo>
                <a:close/>
                <a:moveTo>
                  <a:pt x="1428" y="46"/>
                </a:moveTo>
                <a:cubicBezTo>
                  <a:pt x="1428" y="45"/>
                  <a:pt x="1428" y="44"/>
                  <a:pt x="1427" y="43"/>
                </a:cubicBezTo>
                <a:cubicBezTo>
                  <a:pt x="1426" y="43"/>
                  <a:pt x="1425" y="42"/>
                  <a:pt x="1424" y="42"/>
                </a:cubicBezTo>
                <a:cubicBezTo>
                  <a:pt x="1361" y="50"/>
                  <a:pt x="1361" y="50"/>
                  <a:pt x="1361" y="50"/>
                </a:cubicBezTo>
                <a:cubicBezTo>
                  <a:pt x="1359" y="50"/>
                  <a:pt x="1358" y="50"/>
                  <a:pt x="1358" y="51"/>
                </a:cubicBezTo>
                <a:cubicBezTo>
                  <a:pt x="1357" y="51"/>
                  <a:pt x="1357" y="52"/>
                  <a:pt x="1357" y="52"/>
                </a:cubicBezTo>
                <a:cubicBezTo>
                  <a:pt x="1357" y="53"/>
                  <a:pt x="1358" y="53"/>
                  <a:pt x="1359" y="53"/>
                </a:cubicBezTo>
                <a:cubicBezTo>
                  <a:pt x="1359" y="54"/>
                  <a:pt x="1360" y="54"/>
                  <a:pt x="1362" y="54"/>
                </a:cubicBezTo>
                <a:cubicBezTo>
                  <a:pt x="1396" y="51"/>
                  <a:pt x="1396" y="51"/>
                  <a:pt x="1396" y="51"/>
                </a:cubicBezTo>
                <a:cubicBezTo>
                  <a:pt x="1398" y="51"/>
                  <a:pt x="1399" y="51"/>
                  <a:pt x="1399" y="52"/>
                </a:cubicBezTo>
                <a:cubicBezTo>
                  <a:pt x="1400" y="53"/>
                  <a:pt x="1401" y="54"/>
                  <a:pt x="1401" y="55"/>
                </a:cubicBezTo>
                <a:cubicBezTo>
                  <a:pt x="1401" y="60"/>
                  <a:pt x="1401" y="60"/>
                  <a:pt x="1401" y="60"/>
                </a:cubicBezTo>
                <a:cubicBezTo>
                  <a:pt x="1401" y="61"/>
                  <a:pt x="1401" y="62"/>
                  <a:pt x="1400" y="63"/>
                </a:cubicBezTo>
                <a:cubicBezTo>
                  <a:pt x="1400" y="64"/>
                  <a:pt x="1399" y="64"/>
                  <a:pt x="1397" y="64"/>
                </a:cubicBezTo>
                <a:cubicBezTo>
                  <a:pt x="1365" y="67"/>
                  <a:pt x="1365" y="67"/>
                  <a:pt x="1365" y="67"/>
                </a:cubicBezTo>
                <a:cubicBezTo>
                  <a:pt x="1364" y="67"/>
                  <a:pt x="1363" y="67"/>
                  <a:pt x="1362" y="68"/>
                </a:cubicBezTo>
                <a:cubicBezTo>
                  <a:pt x="1362" y="69"/>
                  <a:pt x="1362" y="70"/>
                  <a:pt x="1362" y="71"/>
                </a:cubicBezTo>
                <a:cubicBezTo>
                  <a:pt x="1362" y="72"/>
                  <a:pt x="1363" y="72"/>
                  <a:pt x="1364" y="73"/>
                </a:cubicBezTo>
                <a:cubicBezTo>
                  <a:pt x="1365" y="73"/>
                  <a:pt x="1366" y="73"/>
                  <a:pt x="1367" y="73"/>
                </a:cubicBezTo>
                <a:cubicBezTo>
                  <a:pt x="1411" y="65"/>
                  <a:pt x="1411" y="65"/>
                  <a:pt x="1411" y="65"/>
                </a:cubicBezTo>
                <a:cubicBezTo>
                  <a:pt x="1412" y="65"/>
                  <a:pt x="1413" y="65"/>
                  <a:pt x="1414" y="66"/>
                </a:cubicBezTo>
                <a:cubicBezTo>
                  <a:pt x="1415" y="67"/>
                  <a:pt x="1415" y="68"/>
                  <a:pt x="1416" y="69"/>
                </a:cubicBezTo>
                <a:cubicBezTo>
                  <a:pt x="1417" y="74"/>
                  <a:pt x="1417" y="74"/>
                  <a:pt x="1417" y="74"/>
                </a:cubicBezTo>
                <a:cubicBezTo>
                  <a:pt x="1417" y="75"/>
                  <a:pt x="1416" y="76"/>
                  <a:pt x="1416" y="77"/>
                </a:cubicBezTo>
                <a:cubicBezTo>
                  <a:pt x="1415" y="78"/>
                  <a:pt x="1414" y="78"/>
                  <a:pt x="1413" y="79"/>
                </a:cubicBezTo>
                <a:cubicBezTo>
                  <a:pt x="1370" y="86"/>
                  <a:pt x="1370" y="86"/>
                  <a:pt x="1370" y="86"/>
                </a:cubicBezTo>
                <a:cubicBezTo>
                  <a:pt x="1369" y="86"/>
                  <a:pt x="1368" y="87"/>
                  <a:pt x="1368" y="88"/>
                </a:cubicBezTo>
                <a:cubicBezTo>
                  <a:pt x="1367" y="89"/>
                  <a:pt x="1367" y="90"/>
                  <a:pt x="1367" y="91"/>
                </a:cubicBezTo>
                <a:cubicBezTo>
                  <a:pt x="1368" y="91"/>
                  <a:pt x="1368" y="91"/>
                  <a:pt x="1368" y="91"/>
                </a:cubicBezTo>
                <a:cubicBezTo>
                  <a:pt x="1368" y="92"/>
                  <a:pt x="1368" y="93"/>
                  <a:pt x="1369" y="94"/>
                </a:cubicBezTo>
                <a:cubicBezTo>
                  <a:pt x="1370" y="94"/>
                  <a:pt x="1371" y="95"/>
                  <a:pt x="1372" y="95"/>
                </a:cubicBezTo>
                <a:cubicBezTo>
                  <a:pt x="1424" y="89"/>
                  <a:pt x="1424" y="89"/>
                  <a:pt x="1424" y="89"/>
                </a:cubicBezTo>
                <a:cubicBezTo>
                  <a:pt x="1425" y="89"/>
                  <a:pt x="1426" y="88"/>
                  <a:pt x="1427" y="88"/>
                </a:cubicBezTo>
                <a:cubicBezTo>
                  <a:pt x="1428" y="88"/>
                  <a:pt x="1428" y="88"/>
                  <a:pt x="1428" y="88"/>
                </a:cubicBezTo>
                <a:cubicBezTo>
                  <a:pt x="1429" y="88"/>
                  <a:pt x="1429" y="87"/>
                  <a:pt x="1429" y="87"/>
                </a:cubicBezTo>
                <a:cubicBezTo>
                  <a:pt x="1429" y="86"/>
                  <a:pt x="1429" y="85"/>
                  <a:pt x="1429" y="84"/>
                </a:cubicBezTo>
                <a:lnTo>
                  <a:pt x="1428" y="46"/>
                </a:lnTo>
                <a:close/>
                <a:moveTo>
                  <a:pt x="1523" y="70"/>
                </a:moveTo>
                <a:cubicBezTo>
                  <a:pt x="1523" y="71"/>
                  <a:pt x="1524" y="72"/>
                  <a:pt x="1524" y="73"/>
                </a:cubicBezTo>
                <a:cubicBezTo>
                  <a:pt x="1524" y="75"/>
                  <a:pt x="1524" y="76"/>
                  <a:pt x="1524" y="77"/>
                </a:cubicBezTo>
                <a:cubicBezTo>
                  <a:pt x="1519" y="126"/>
                  <a:pt x="1519" y="126"/>
                  <a:pt x="1519" y="126"/>
                </a:cubicBezTo>
                <a:cubicBezTo>
                  <a:pt x="1519" y="127"/>
                  <a:pt x="1519" y="128"/>
                  <a:pt x="1518" y="129"/>
                </a:cubicBezTo>
                <a:cubicBezTo>
                  <a:pt x="1517" y="129"/>
                  <a:pt x="1516" y="130"/>
                  <a:pt x="1515" y="130"/>
                </a:cubicBezTo>
                <a:cubicBezTo>
                  <a:pt x="1496" y="130"/>
                  <a:pt x="1496" y="130"/>
                  <a:pt x="1496" y="130"/>
                </a:cubicBezTo>
                <a:cubicBezTo>
                  <a:pt x="1495" y="130"/>
                  <a:pt x="1494" y="129"/>
                  <a:pt x="1494" y="128"/>
                </a:cubicBezTo>
                <a:cubicBezTo>
                  <a:pt x="1493" y="128"/>
                  <a:pt x="1492" y="127"/>
                  <a:pt x="1492" y="126"/>
                </a:cubicBezTo>
                <a:cubicBezTo>
                  <a:pt x="1493" y="116"/>
                  <a:pt x="1493" y="116"/>
                  <a:pt x="1493" y="116"/>
                </a:cubicBezTo>
                <a:cubicBezTo>
                  <a:pt x="1493" y="115"/>
                  <a:pt x="1493" y="114"/>
                  <a:pt x="1494" y="113"/>
                </a:cubicBezTo>
                <a:cubicBezTo>
                  <a:pt x="1494" y="112"/>
                  <a:pt x="1495" y="112"/>
                  <a:pt x="1497" y="112"/>
                </a:cubicBezTo>
                <a:cubicBezTo>
                  <a:pt x="1498" y="112"/>
                  <a:pt x="1498" y="112"/>
                  <a:pt x="1498" y="112"/>
                </a:cubicBezTo>
                <a:cubicBezTo>
                  <a:pt x="1500" y="112"/>
                  <a:pt x="1501" y="112"/>
                  <a:pt x="1501" y="111"/>
                </a:cubicBezTo>
                <a:cubicBezTo>
                  <a:pt x="1502" y="110"/>
                  <a:pt x="1503" y="109"/>
                  <a:pt x="1503" y="108"/>
                </a:cubicBezTo>
                <a:cubicBezTo>
                  <a:pt x="1504" y="90"/>
                  <a:pt x="1504" y="90"/>
                  <a:pt x="1504" y="90"/>
                </a:cubicBezTo>
                <a:cubicBezTo>
                  <a:pt x="1505" y="89"/>
                  <a:pt x="1504" y="88"/>
                  <a:pt x="1504" y="88"/>
                </a:cubicBezTo>
                <a:cubicBezTo>
                  <a:pt x="1503" y="88"/>
                  <a:pt x="1502" y="88"/>
                  <a:pt x="1501" y="88"/>
                </a:cubicBezTo>
                <a:cubicBezTo>
                  <a:pt x="1498" y="91"/>
                  <a:pt x="1498" y="91"/>
                  <a:pt x="1498" y="91"/>
                </a:cubicBezTo>
                <a:cubicBezTo>
                  <a:pt x="1497" y="91"/>
                  <a:pt x="1496" y="91"/>
                  <a:pt x="1495" y="91"/>
                </a:cubicBezTo>
                <a:cubicBezTo>
                  <a:pt x="1494" y="91"/>
                  <a:pt x="1493" y="90"/>
                  <a:pt x="1492" y="89"/>
                </a:cubicBezTo>
                <a:cubicBezTo>
                  <a:pt x="1487" y="81"/>
                  <a:pt x="1487" y="81"/>
                  <a:pt x="1487" y="81"/>
                </a:cubicBezTo>
                <a:cubicBezTo>
                  <a:pt x="1486" y="80"/>
                  <a:pt x="1486" y="79"/>
                  <a:pt x="1486" y="78"/>
                </a:cubicBezTo>
                <a:cubicBezTo>
                  <a:pt x="1487" y="77"/>
                  <a:pt x="1487" y="76"/>
                  <a:pt x="1488" y="75"/>
                </a:cubicBezTo>
                <a:cubicBezTo>
                  <a:pt x="1500" y="68"/>
                  <a:pt x="1500" y="68"/>
                  <a:pt x="1500" y="68"/>
                </a:cubicBezTo>
                <a:cubicBezTo>
                  <a:pt x="1501" y="68"/>
                  <a:pt x="1502" y="67"/>
                  <a:pt x="1502" y="66"/>
                </a:cubicBezTo>
                <a:cubicBezTo>
                  <a:pt x="1503" y="65"/>
                  <a:pt x="1503" y="63"/>
                  <a:pt x="1502" y="62"/>
                </a:cubicBezTo>
                <a:cubicBezTo>
                  <a:pt x="1501" y="56"/>
                  <a:pt x="1501" y="56"/>
                  <a:pt x="1501" y="56"/>
                </a:cubicBezTo>
                <a:cubicBezTo>
                  <a:pt x="1500" y="55"/>
                  <a:pt x="1500" y="55"/>
                  <a:pt x="1499" y="54"/>
                </a:cubicBezTo>
                <a:cubicBezTo>
                  <a:pt x="1498" y="54"/>
                  <a:pt x="1498" y="55"/>
                  <a:pt x="1497" y="55"/>
                </a:cubicBezTo>
                <a:cubicBezTo>
                  <a:pt x="1495" y="57"/>
                  <a:pt x="1495" y="57"/>
                  <a:pt x="1495" y="57"/>
                </a:cubicBezTo>
                <a:cubicBezTo>
                  <a:pt x="1494" y="57"/>
                  <a:pt x="1493" y="58"/>
                  <a:pt x="1492" y="58"/>
                </a:cubicBezTo>
                <a:cubicBezTo>
                  <a:pt x="1491" y="58"/>
                  <a:pt x="1490" y="57"/>
                  <a:pt x="1490" y="56"/>
                </a:cubicBezTo>
                <a:cubicBezTo>
                  <a:pt x="1483" y="49"/>
                  <a:pt x="1483" y="49"/>
                  <a:pt x="1483" y="49"/>
                </a:cubicBezTo>
                <a:cubicBezTo>
                  <a:pt x="1482" y="48"/>
                  <a:pt x="1482" y="47"/>
                  <a:pt x="1482" y="46"/>
                </a:cubicBezTo>
                <a:cubicBezTo>
                  <a:pt x="1482" y="45"/>
                  <a:pt x="1482" y="44"/>
                  <a:pt x="1483" y="44"/>
                </a:cubicBezTo>
                <a:cubicBezTo>
                  <a:pt x="1488" y="39"/>
                  <a:pt x="1488" y="39"/>
                  <a:pt x="1488" y="39"/>
                </a:cubicBezTo>
                <a:cubicBezTo>
                  <a:pt x="1489" y="38"/>
                  <a:pt x="1489" y="37"/>
                  <a:pt x="1489" y="36"/>
                </a:cubicBezTo>
                <a:cubicBezTo>
                  <a:pt x="1490" y="35"/>
                  <a:pt x="1489" y="34"/>
                  <a:pt x="1488" y="33"/>
                </a:cubicBezTo>
                <a:cubicBezTo>
                  <a:pt x="1486" y="31"/>
                  <a:pt x="1486" y="31"/>
                  <a:pt x="1486" y="31"/>
                </a:cubicBezTo>
                <a:cubicBezTo>
                  <a:pt x="1485" y="30"/>
                  <a:pt x="1485" y="29"/>
                  <a:pt x="1485" y="28"/>
                </a:cubicBezTo>
                <a:cubicBezTo>
                  <a:pt x="1485" y="27"/>
                  <a:pt x="1486" y="26"/>
                  <a:pt x="1487" y="25"/>
                </a:cubicBezTo>
                <a:cubicBezTo>
                  <a:pt x="1494" y="19"/>
                  <a:pt x="1494" y="19"/>
                  <a:pt x="1494" y="19"/>
                </a:cubicBezTo>
                <a:cubicBezTo>
                  <a:pt x="1495" y="18"/>
                  <a:pt x="1496" y="18"/>
                  <a:pt x="1497" y="18"/>
                </a:cubicBezTo>
                <a:cubicBezTo>
                  <a:pt x="1499" y="18"/>
                  <a:pt x="1499" y="18"/>
                  <a:pt x="1500" y="19"/>
                </a:cubicBezTo>
                <a:cubicBezTo>
                  <a:pt x="1502" y="21"/>
                  <a:pt x="1502" y="21"/>
                  <a:pt x="1502" y="21"/>
                </a:cubicBezTo>
                <a:cubicBezTo>
                  <a:pt x="1502" y="22"/>
                  <a:pt x="1503" y="22"/>
                  <a:pt x="1504" y="23"/>
                </a:cubicBezTo>
                <a:cubicBezTo>
                  <a:pt x="1505" y="23"/>
                  <a:pt x="1506" y="22"/>
                  <a:pt x="1507" y="22"/>
                </a:cubicBezTo>
                <a:cubicBezTo>
                  <a:pt x="1508" y="21"/>
                  <a:pt x="1508" y="21"/>
                  <a:pt x="1508" y="21"/>
                </a:cubicBezTo>
                <a:cubicBezTo>
                  <a:pt x="1508" y="20"/>
                  <a:pt x="1509" y="20"/>
                  <a:pt x="1510" y="20"/>
                </a:cubicBezTo>
                <a:cubicBezTo>
                  <a:pt x="1512" y="20"/>
                  <a:pt x="1512" y="21"/>
                  <a:pt x="1513" y="21"/>
                </a:cubicBezTo>
                <a:cubicBezTo>
                  <a:pt x="1520" y="28"/>
                  <a:pt x="1520" y="28"/>
                  <a:pt x="1520" y="28"/>
                </a:cubicBezTo>
                <a:cubicBezTo>
                  <a:pt x="1521" y="29"/>
                  <a:pt x="1521" y="30"/>
                  <a:pt x="1521" y="31"/>
                </a:cubicBezTo>
                <a:cubicBezTo>
                  <a:pt x="1521" y="32"/>
                  <a:pt x="1521" y="33"/>
                  <a:pt x="1520" y="34"/>
                </a:cubicBezTo>
                <a:cubicBezTo>
                  <a:pt x="1518" y="36"/>
                  <a:pt x="1518" y="36"/>
                  <a:pt x="1518" y="36"/>
                </a:cubicBezTo>
                <a:cubicBezTo>
                  <a:pt x="1517" y="37"/>
                  <a:pt x="1516" y="38"/>
                  <a:pt x="1516" y="39"/>
                </a:cubicBezTo>
                <a:cubicBezTo>
                  <a:pt x="1515" y="41"/>
                  <a:pt x="1515" y="42"/>
                  <a:pt x="1516" y="43"/>
                </a:cubicBezTo>
                <a:lnTo>
                  <a:pt x="1523" y="70"/>
                </a:lnTo>
                <a:close/>
                <a:moveTo>
                  <a:pt x="1596" y="21"/>
                </a:moveTo>
                <a:cubicBezTo>
                  <a:pt x="1598" y="21"/>
                  <a:pt x="1599" y="21"/>
                  <a:pt x="1599" y="22"/>
                </a:cubicBezTo>
                <a:cubicBezTo>
                  <a:pt x="1600" y="22"/>
                  <a:pt x="1600" y="23"/>
                  <a:pt x="1600" y="24"/>
                </a:cubicBezTo>
                <a:cubicBezTo>
                  <a:pt x="1601" y="120"/>
                  <a:pt x="1601" y="120"/>
                  <a:pt x="1601" y="120"/>
                </a:cubicBezTo>
                <a:cubicBezTo>
                  <a:pt x="1601" y="121"/>
                  <a:pt x="1601" y="122"/>
                  <a:pt x="1600" y="123"/>
                </a:cubicBezTo>
                <a:cubicBezTo>
                  <a:pt x="1599" y="123"/>
                  <a:pt x="1598" y="124"/>
                  <a:pt x="1597" y="124"/>
                </a:cubicBezTo>
                <a:cubicBezTo>
                  <a:pt x="1569" y="125"/>
                  <a:pt x="1569" y="125"/>
                  <a:pt x="1569" y="125"/>
                </a:cubicBezTo>
                <a:cubicBezTo>
                  <a:pt x="1568" y="125"/>
                  <a:pt x="1567" y="124"/>
                  <a:pt x="1566" y="124"/>
                </a:cubicBezTo>
                <a:cubicBezTo>
                  <a:pt x="1565" y="123"/>
                  <a:pt x="1565" y="122"/>
                  <a:pt x="1565" y="121"/>
                </a:cubicBezTo>
                <a:cubicBezTo>
                  <a:pt x="1565" y="109"/>
                  <a:pt x="1565" y="109"/>
                  <a:pt x="1565" y="109"/>
                </a:cubicBezTo>
                <a:cubicBezTo>
                  <a:pt x="1564" y="108"/>
                  <a:pt x="1565" y="107"/>
                  <a:pt x="1566" y="107"/>
                </a:cubicBezTo>
                <a:cubicBezTo>
                  <a:pt x="1566" y="106"/>
                  <a:pt x="1567" y="105"/>
                  <a:pt x="1568" y="105"/>
                </a:cubicBezTo>
                <a:cubicBezTo>
                  <a:pt x="1577" y="105"/>
                  <a:pt x="1577" y="105"/>
                  <a:pt x="1577" y="105"/>
                </a:cubicBezTo>
                <a:cubicBezTo>
                  <a:pt x="1579" y="105"/>
                  <a:pt x="1580" y="105"/>
                  <a:pt x="1580" y="104"/>
                </a:cubicBezTo>
                <a:cubicBezTo>
                  <a:pt x="1581" y="103"/>
                  <a:pt x="1581" y="102"/>
                  <a:pt x="1581" y="101"/>
                </a:cubicBezTo>
                <a:cubicBezTo>
                  <a:pt x="1581" y="44"/>
                  <a:pt x="1581" y="44"/>
                  <a:pt x="1581" y="44"/>
                </a:cubicBezTo>
                <a:cubicBezTo>
                  <a:pt x="1581" y="43"/>
                  <a:pt x="1581" y="42"/>
                  <a:pt x="1580" y="41"/>
                </a:cubicBezTo>
                <a:cubicBezTo>
                  <a:pt x="1579" y="40"/>
                  <a:pt x="1578" y="40"/>
                  <a:pt x="1577" y="40"/>
                </a:cubicBezTo>
                <a:cubicBezTo>
                  <a:pt x="1546" y="40"/>
                  <a:pt x="1546" y="40"/>
                  <a:pt x="1546" y="40"/>
                </a:cubicBezTo>
                <a:cubicBezTo>
                  <a:pt x="1545" y="40"/>
                  <a:pt x="1544" y="40"/>
                  <a:pt x="1543" y="41"/>
                </a:cubicBezTo>
                <a:cubicBezTo>
                  <a:pt x="1542" y="42"/>
                  <a:pt x="1541" y="42"/>
                  <a:pt x="1541" y="44"/>
                </a:cubicBezTo>
                <a:cubicBezTo>
                  <a:pt x="1539" y="47"/>
                  <a:pt x="1539" y="47"/>
                  <a:pt x="1539" y="47"/>
                </a:cubicBezTo>
                <a:cubicBezTo>
                  <a:pt x="1538" y="48"/>
                  <a:pt x="1537" y="49"/>
                  <a:pt x="1536" y="49"/>
                </a:cubicBezTo>
                <a:cubicBezTo>
                  <a:pt x="1535" y="49"/>
                  <a:pt x="1534" y="49"/>
                  <a:pt x="1533" y="49"/>
                </a:cubicBezTo>
                <a:cubicBezTo>
                  <a:pt x="1523" y="43"/>
                  <a:pt x="1523" y="43"/>
                  <a:pt x="1523" y="43"/>
                </a:cubicBezTo>
                <a:cubicBezTo>
                  <a:pt x="1522" y="42"/>
                  <a:pt x="1521" y="41"/>
                  <a:pt x="1521" y="40"/>
                </a:cubicBezTo>
                <a:cubicBezTo>
                  <a:pt x="1521" y="39"/>
                  <a:pt x="1521" y="38"/>
                  <a:pt x="1521" y="37"/>
                </a:cubicBezTo>
                <a:cubicBezTo>
                  <a:pt x="1538" y="9"/>
                  <a:pt x="1538" y="9"/>
                  <a:pt x="1538" y="9"/>
                </a:cubicBezTo>
                <a:cubicBezTo>
                  <a:pt x="1539" y="9"/>
                  <a:pt x="1539" y="8"/>
                  <a:pt x="1541" y="8"/>
                </a:cubicBezTo>
                <a:cubicBezTo>
                  <a:pt x="1542" y="7"/>
                  <a:pt x="1543" y="8"/>
                  <a:pt x="1543" y="8"/>
                </a:cubicBezTo>
                <a:cubicBezTo>
                  <a:pt x="1554" y="14"/>
                  <a:pt x="1554" y="14"/>
                  <a:pt x="1554" y="14"/>
                </a:cubicBezTo>
                <a:cubicBezTo>
                  <a:pt x="1555" y="14"/>
                  <a:pt x="1555" y="15"/>
                  <a:pt x="1556" y="16"/>
                </a:cubicBezTo>
                <a:cubicBezTo>
                  <a:pt x="1556" y="17"/>
                  <a:pt x="1556" y="18"/>
                  <a:pt x="1555" y="18"/>
                </a:cubicBezTo>
                <a:cubicBezTo>
                  <a:pt x="1555" y="19"/>
                  <a:pt x="1555" y="20"/>
                  <a:pt x="1556" y="20"/>
                </a:cubicBezTo>
                <a:cubicBezTo>
                  <a:pt x="1556" y="20"/>
                  <a:pt x="1557" y="21"/>
                  <a:pt x="1558" y="21"/>
                </a:cubicBezTo>
                <a:lnTo>
                  <a:pt x="1596" y="21"/>
                </a:lnTo>
                <a:close/>
                <a:moveTo>
                  <a:pt x="1564" y="95"/>
                </a:moveTo>
                <a:cubicBezTo>
                  <a:pt x="1564" y="95"/>
                  <a:pt x="1564" y="94"/>
                  <a:pt x="1563" y="94"/>
                </a:cubicBezTo>
                <a:cubicBezTo>
                  <a:pt x="1562" y="93"/>
                  <a:pt x="1561" y="93"/>
                  <a:pt x="1560" y="93"/>
                </a:cubicBezTo>
                <a:cubicBezTo>
                  <a:pt x="1537" y="96"/>
                  <a:pt x="1537" y="96"/>
                  <a:pt x="1537" y="96"/>
                </a:cubicBezTo>
                <a:cubicBezTo>
                  <a:pt x="1536" y="96"/>
                  <a:pt x="1535" y="96"/>
                  <a:pt x="1534" y="96"/>
                </a:cubicBezTo>
                <a:cubicBezTo>
                  <a:pt x="1534" y="96"/>
                  <a:pt x="1533" y="96"/>
                  <a:pt x="1533" y="96"/>
                </a:cubicBezTo>
                <a:cubicBezTo>
                  <a:pt x="1533" y="96"/>
                  <a:pt x="1533" y="96"/>
                  <a:pt x="1533" y="96"/>
                </a:cubicBezTo>
                <a:cubicBezTo>
                  <a:pt x="1532" y="96"/>
                  <a:pt x="1532" y="96"/>
                  <a:pt x="1532" y="96"/>
                </a:cubicBezTo>
                <a:cubicBezTo>
                  <a:pt x="1532" y="96"/>
                  <a:pt x="1532" y="96"/>
                  <a:pt x="1532" y="95"/>
                </a:cubicBezTo>
                <a:cubicBezTo>
                  <a:pt x="1532" y="94"/>
                  <a:pt x="1532" y="93"/>
                  <a:pt x="1531" y="92"/>
                </a:cubicBezTo>
                <a:cubicBezTo>
                  <a:pt x="1526" y="57"/>
                  <a:pt x="1526" y="57"/>
                  <a:pt x="1526" y="57"/>
                </a:cubicBezTo>
                <a:cubicBezTo>
                  <a:pt x="1526" y="55"/>
                  <a:pt x="1527" y="54"/>
                  <a:pt x="1527" y="54"/>
                </a:cubicBezTo>
                <a:cubicBezTo>
                  <a:pt x="1528" y="53"/>
                  <a:pt x="1529" y="52"/>
                  <a:pt x="1530" y="52"/>
                </a:cubicBezTo>
                <a:cubicBezTo>
                  <a:pt x="1534" y="51"/>
                  <a:pt x="1534" y="51"/>
                  <a:pt x="1534" y="51"/>
                </a:cubicBezTo>
                <a:cubicBezTo>
                  <a:pt x="1536" y="51"/>
                  <a:pt x="1537" y="51"/>
                  <a:pt x="1537" y="52"/>
                </a:cubicBezTo>
                <a:cubicBezTo>
                  <a:pt x="1538" y="52"/>
                  <a:pt x="1539" y="53"/>
                  <a:pt x="1539" y="53"/>
                </a:cubicBezTo>
                <a:cubicBezTo>
                  <a:pt x="1539" y="54"/>
                  <a:pt x="1539" y="54"/>
                  <a:pt x="1540" y="54"/>
                </a:cubicBezTo>
                <a:cubicBezTo>
                  <a:pt x="1541" y="55"/>
                  <a:pt x="1542" y="55"/>
                  <a:pt x="1543" y="55"/>
                </a:cubicBezTo>
                <a:cubicBezTo>
                  <a:pt x="1573" y="53"/>
                  <a:pt x="1573" y="53"/>
                  <a:pt x="1573" y="53"/>
                </a:cubicBezTo>
                <a:cubicBezTo>
                  <a:pt x="1574" y="53"/>
                  <a:pt x="1575" y="54"/>
                  <a:pt x="1575" y="54"/>
                </a:cubicBezTo>
                <a:cubicBezTo>
                  <a:pt x="1576" y="55"/>
                  <a:pt x="1577" y="56"/>
                  <a:pt x="1577" y="57"/>
                </a:cubicBezTo>
                <a:cubicBezTo>
                  <a:pt x="1579" y="92"/>
                  <a:pt x="1579" y="92"/>
                  <a:pt x="1579" y="92"/>
                </a:cubicBezTo>
                <a:cubicBezTo>
                  <a:pt x="1580" y="93"/>
                  <a:pt x="1579" y="94"/>
                  <a:pt x="1579" y="95"/>
                </a:cubicBezTo>
                <a:cubicBezTo>
                  <a:pt x="1578" y="96"/>
                  <a:pt x="1577" y="96"/>
                  <a:pt x="1576" y="96"/>
                </a:cubicBezTo>
                <a:cubicBezTo>
                  <a:pt x="1568" y="97"/>
                  <a:pt x="1568" y="97"/>
                  <a:pt x="1568" y="97"/>
                </a:cubicBezTo>
                <a:cubicBezTo>
                  <a:pt x="1567" y="97"/>
                  <a:pt x="1566" y="97"/>
                  <a:pt x="1565" y="97"/>
                </a:cubicBezTo>
                <a:cubicBezTo>
                  <a:pt x="1565" y="96"/>
                  <a:pt x="1564" y="96"/>
                  <a:pt x="1564" y="95"/>
                </a:cubicBezTo>
                <a:close/>
                <a:moveTo>
                  <a:pt x="1559" y="81"/>
                </a:moveTo>
                <a:cubicBezTo>
                  <a:pt x="1560" y="81"/>
                  <a:pt x="1561" y="80"/>
                  <a:pt x="1562" y="80"/>
                </a:cubicBezTo>
                <a:cubicBezTo>
                  <a:pt x="1563" y="79"/>
                  <a:pt x="1563" y="78"/>
                  <a:pt x="1563" y="77"/>
                </a:cubicBezTo>
                <a:cubicBezTo>
                  <a:pt x="1562" y="73"/>
                  <a:pt x="1562" y="73"/>
                  <a:pt x="1562" y="73"/>
                </a:cubicBezTo>
                <a:cubicBezTo>
                  <a:pt x="1562" y="72"/>
                  <a:pt x="1562" y="71"/>
                  <a:pt x="1561" y="70"/>
                </a:cubicBezTo>
                <a:cubicBezTo>
                  <a:pt x="1560" y="70"/>
                  <a:pt x="1559" y="69"/>
                  <a:pt x="1558" y="70"/>
                </a:cubicBezTo>
                <a:cubicBezTo>
                  <a:pt x="1545" y="70"/>
                  <a:pt x="1545" y="70"/>
                  <a:pt x="1545" y="70"/>
                </a:cubicBezTo>
                <a:cubicBezTo>
                  <a:pt x="1544" y="70"/>
                  <a:pt x="1543" y="71"/>
                  <a:pt x="1542" y="72"/>
                </a:cubicBezTo>
                <a:cubicBezTo>
                  <a:pt x="1542" y="72"/>
                  <a:pt x="1541" y="73"/>
                  <a:pt x="1542" y="74"/>
                </a:cubicBezTo>
                <a:cubicBezTo>
                  <a:pt x="1542" y="79"/>
                  <a:pt x="1542" y="79"/>
                  <a:pt x="1542" y="79"/>
                </a:cubicBezTo>
                <a:cubicBezTo>
                  <a:pt x="1542" y="80"/>
                  <a:pt x="1543" y="81"/>
                  <a:pt x="1544" y="82"/>
                </a:cubicBezTo>
                <a:cubicBezTo>
                  <a:pt x="1545" y="82"/>
                  <a:pt x="1545" y="82"/>
                  <a:pt x="1546" y="82"/>
                </a:cubicBezTo>
                <a:lnTo>
                  <a:pt x="1559" y="81"/>
                </a:lnTo>
                <a:close/>
                <a:moveTo>
                  <a:pt x="1649" y="26"/>
                </a:moveTo>
                <a:cubicBezTo>
                  <a:pt x="1649" y="26"/>
                  <a:pt x="1649" y="25"/>
                  <a:pt x="1648" y="24"/>
                </a:cubicBezTo>
                <a:cubicBezTo>
                  <a:pt x="1648" y="24"/>
                  <a:pt x="1647" y="23"/>
                  <a:pt x="1646" y="24"/>
                </a:cubicBezTo>
                <a:cubicBezTo>
                  <a:pt x="1639" y="25"/>
                  <a:pt x="1639" y="25"/>
                  <a:pt x="1639" y="25"/>
                </a:cubicBezTo>
                <a:cubicBezTo>
                  <a:pt x="1638" y="25"/>
                  <a:pt x="1637" y="25"/>
                  <a:pt x="1636" y="25"/>
                </a:cubicBezTo>
                <a:cubicBezTo>
                  <a:pt x="1635" y="24"/>
                  <a:pt x="1635" y="24"/>
                  <a:pt x="1635" y="23"/>
                </a:cubicBezTo>
                <a:cubicBezTo>
                  <a:pt x="1634" y="17"/>
                  <a:pt x="1634" y="17"/>
                  <a:pt x="1634" y="17"/>
                </a:cubicBezTo>
                <a:cubicBezTo>
                  <a:pt x="1634" y="17"/>
                  <a:pt x="1634" y="16"/>
                  <a:pt x="1634" y="15"/>
                </a:cubicBezTo>
                <a:cubicBezTo>
                  <a:pt x="1635" y="14"/>
                  <a:pt x="1635" y="14"/>
                  <a:pt x="1636" y="14"/>
                </a:cubicBezTo>
                <a:cubicBezTo>
                  <a:pt x="1658" y="9"/>
                  <a:pt x="1658" y="9"/>
                  <a:pt x="1658" y="9"/>
                </a:cubicBezTo>
                <a:cubicBezTo>
                  <a:pt x="1659" y="9"/>
                  <a:pt x="1660" y="9"/>
                  <a:pt x="1660" y="9"/>
                </a:cubicBezTo>
                <a:cubicBezTo>
                  <a:pt x="1661" y="10"/>
                  <a:pt x="1661" y="11"/>
                  <a:pt x="1661" y="12"/>
                </a:cubicBezTo>
                <a:cubicBezTo>
                  <a:pt x="1661" y="106"/>
                  <a:pt x="1661" y="106"/>
                  <a:pt x="1661" y="106"/>
                </a:cubicBezTo>
                <a:cubicBezTo>
                  <a:pt x="1661" y="107"/>
                  <a:pt x="1660" y="108"/>
                  <a:pt x="1660" y="109"/>
                </a:cubicBezTo>
                <a:cubicBezTo>
                  <a:pt x="1659" y="109"/>
                  <a:pt x="1658" y="109"/>
                  <a:pt x="1657" y="109"/>
                </a:cubicBezTo>
                <a:cubicBezTo>
                  <a:pt x="1652" y="109"/>
                  <a:pt x="1652" y="109"/>
                  <a:pt x="1652" y="109"/>
                </a:cubicBezTo>
                <a:cubicBezTo>
                  <a:pt x="1651" y="109"/>
                  <a:pt x="1650" y="109"/>
                  <a:pt x="1650" y="108"/>
                </a:cubicBezTo>
                <a:cubicBezTo>
                  <a:pt x="1649" y="108"/>
                  <a:pt x="1649" y="107"/>
                  <a:pt x="1649" y="106"/>
                </a:cubicBezTo>
                <a:lnTo>
                  <a:pt x="1649" y="26"/>
                </a:lnTo>
                <a:close/>
                <a:moveTo>
                  <a:pt x="1688" y="15"/>
                </a:moveTo>
                <a:cubicBezTo>
                  <a:pt x="1689" y="16"/>
                  <a:pt x="1689" y="17"/>
                  <a:pt x="1689" y="17"/>
                </a:cubicBezTo>
                <a:cubicBezTo>
                  <a:pt x="1689" y="18"/>
                  <a:pt x="1689" y="19"/>
                  <a:pt x="1688" y="20"/>
                </a:cubicBezTo>
                <a:cubicBezTo>
                  <a:pt x="1681" y="30"/>
                  <a:pt x="1681" y="30"/>
                  <a:pt x="1681" y="30"/>
                </a:cubicBezTo>
                <a:cubicBezTo>
                  <a:pt x="1681" y="30"/>
                  <a:pt x="1680" y="31"/>
                  <a:pt x="1679" y="31"/>
                </a:cubicBezTo>
                <a:cubicBezTo>
                  <a:pt x="1678" y="31"/>
                  <a:pt x="1677" y="31"/>
                  <a:pt x="1677" y="30"/>
                </a:cubicBezTo>
                <a:cubicBezTo>
                  <a:pt x="1668" y="24"/>
                  <a:pt x="1668" y="24"/>
                  <a:pt x="1668" y="24"/>
                </a:cubicBezTo>
                <a:cubicBezTo>
                  <a:pt x="1667" y="23"/>
                  <a:pt x="1667" y="22"/>
                  <a:pt x="1667" y="21"/>
                </a:cubicBezTo>
                <a:cubicBezTo>
                  <a:pt x="1667" y="21"/>
                  <a:pt x="1667" y="20"/>
                  <a:pt x="1668" y="19"/>
                </a:cubicBezTo>
                <a:cubicBezTo>
                  <a:pt x="1675" y="9"/>
                  <a:pt x="1675" y="9"/>
                  <a:pt x="1675" y="9"/>
                </a:cubicBezTo>
                <a:cubicBezTo>
                  <a:pt x="1675" y="9"/>
                  <a:pt x="1676" y="8"/>
                  <a:pt x="1677" y="8"/>
                </a:cubicBezTo>
                <a:cubicBezTo>
                  <a:pt x="1678" y="8"/>
                  <a:pt x="1679" y="8"/>
                  <a:pt x="1680" y="9"/>
                </a:cubicBezTo>
                <a:lnTo>
                  <a:pt x="1688" y="15"/>
                </a:lnTo>
                <a:close/>
                <a:moveTo>
                  <a:pt x="1684" y="91"/>
                </a:moveTo>
                <a:cubicBezTo>
                  <a:pt x="1684" y="92"/>
                  <a:pt x="1684" y="93"/>
                  <a:pt x="1683" y="94"/>
                </a:cubicBezTo>
                <a:cubicBezTo>
                  <a:pt x="1682" y="94"/>
                  <a:pt x="1682" y="95"/>
                  <a:pt x="1681" y="95"/>
                </a:cubicBezTo>
                <a:cubicBezTo>
                  <a:pt x="1675" y="95"/>
                  <a:pt x="1675" y="95"/>
                  <a:pt x="1675" y="95"/>
                </a:cubicBezTo>
                <a:cubicBezTo>
                  <a:pt x="1674" y="94"/>
                  <a:pt x="1674" y="94"/>
                  <a:pt x="1673" y="93"/>
                </a:cubicBezTo>
                <a:cubicBezTo>
                  <a:pt x="1672" y="93"/>
                  <a:pt x="1672" y="92"/>
                  <a:pt x="1672" y="91"/>
                </a:cubicBezTo>
                <a:cubicBezTo>
                  <a:pt x="1673" y="44"/>
                  <a:pt x="1673" y="44"/>
                  <a:pt x="1673" y="44"/>
                </a:cubicBezTo>
                <a:cubicBezTo>
                  <a:pt x="1673" y="43"/>
                  <a:pt x="1673" y="42"/>
                  <a:pt x="1674" y="41"/>
                </a:cubicBezTo>
                <a:cubicBezTo>
                  <a:pt x="1674" y="41"/>
                  <a:pt x="1675" y="40"/>
                  <a:pt x="1676" y="40"/>
                </a:cubicBezTo>
                <a:cubicBezTo>
                  <a:pt x="1681" y="41"/>
                  <a:pt x="1681" y="41"/>
                  <a:pt x="1681" y="41"/>
                </a:cubicBezTo>
                <a:cubicBezTo>
                  <a:pt x="1682" y="41"/>
                  <a:pt x="1683" y="41"/>
                  <a:pt x="1684" y="42"/>
                </a:cubicBezTo>
                <a:cubicBezTo>
                  <a:pt x="1684" y="42"/>
                  <a:pt x="1685" y="43"/>
                  <a:pt x="1685" y="44"/>
                </a:cubicBezTo>
                <a:lnTo>
                  <a:pt x="1684" y="91"/>
                </a:lnTo>
                <a:close/>
                <a:moveTo>
                  <a:pt x="1734" y="0"/>
                </a:moveTo>
                <a:cubicBezTo>
                  <a:pt x="1735" y="0"/>
                  <a:pt x="1735" y="0"/>
                  <a:pt x="1736" y="1"/>
                </a:cubicBezTo>
                <a:cubicBezTo>
                  <a:pt x="1737" y="1"/>
                  <a:pt x="1737" y="2"/>
                  <a:pt x="1737" y="3"/>
                </a:cubicBezTo>
                <a:cubicBezTo>
                  <a:pt x="1750" y="95"/>
                  <a:pt x="1750" y="95"/>
                  <a:pt x="1750" y="95"/>
                </a:cubicBezTo>
                <a:cubicBezTo>
                  <a:pt x="1750" y="96"/>
                  <a:pt x="1750" y="97"/>
                  <a:pt x="1749" y="98"/>
                </a:cubicBezTo>
                <a:cubicBezTo>
                  <a:pt x="1749" y="99"/>
                  <a:pt x="1748" y="99"/>
                  <a:pt x="1747" y="99"/>
                </a:cubicBezTo>
                <a:cubicBezTo>
                  <a:pt x="1728" y="106"/>
                  <a:pt x="1728" y="106"/>
                  <a:pt x="1728" y="106"/>
                </a:cubicBezTo>
                <a:cubicBezTo>
                  <a:pt x="1727" y="106"/>
                  <a:pt x="1726" y="106"/>
                  <a:pt x="1725" y="105"/>
                </a:cubicBezTo>
                <a:cubicBezTo>
                  <a:pt x="1725" y="105"/>
                  <a:pt x="1724" y="104"/>
                  <a:pt x="1724" y="103"/>
                </a:cubicBezTo>
                <a:cubicBezTo>
                  <a:pt x="1721" y="95"/>
                  <a:pt x="1721" y="95"/>
                  <a:pt x="1721" y="95"/>
                </a:cubicBezTo>
                <a:cubicBezTo>
                  <a:pt x="1721" y="94"/>
                  <a:pt x="1721" y="93"/>
                  <a:pt x="1721" y="92"/>
                </a:cubicBezTo>
                <a:cubicBezTo>
                  <a:pt x="1722" y="91"/>
                  <a:pt x="1722" y="91"/>
                  <a:pt x="1723" y="90"/>
                </a:cubicBezTo>
                <a:cubicBezTo>
                  <a:pt x="1730" y="88"/>
                  <a:pt x="1730" y="88"/>
                  <a:pt x="1730" y="88"/>
                </a:cubicBezTo>
                <a:cubicBezTo>
                  <a:pt x="1731" y="88"/>
                  <a:pt x="1731" y="87"/>
                  <a:pt x="1732" y="87"/>
                </a:cubicBezTo>
                <a:cubicBezTo>
                  <a:pt x="1732" y="86"/>
                  <a:pt x="1732" y="85"/>
                  <a:pt x="1732" y="84"/>
                </a:cubicBezTo>
                <a:cubicBezTo>
                  <a:pt x="1724" y="24"/>
                  <a:pt x="1724" y="24"/>
                  <a:pt x="1724" y="24"/>
                </a:cubicBezTo>
                <a:cubicBezTo>
                  <a:pt x="1724" y="23"/>
                  <a:pt x="1723" y="22"/>
                  <a:pt x="1723" y="21"/>
                </a:cubicBezTo>
                <a:cubicBezTo>
                  <a:pt x="1722" y="21"/>
                  <a:pt x="1721" y="21"/>
                  <a:pt x="1720" y="21"/>
                </a:cubicBezTo>
                <a:cubicBezTo>
                  <a:pt x="1700" y="27"/>
                  <a:pt x="1700" y="27"/>
                  <a:pt x="1700" y="27"/>
                </a:cubicBezTo>
                <a:cubicBezTo>
                  <a:pt x="1699" y="27"/>
                  <a:pt x="1698" y="27"/>
                  <a:pt x="1697" y="27"/>
                </a:cubicBezTo>
                <a:cubicBezTo>
                  <a:pt x="1697" y="26"/>
                  <a:pt x="1696" y="26"/>
                  <a:pt x="1696" y="25"/>
                </a:cubicBezTo>
                <a:cubicBezTo>
                  <a:pt x="1693" y="16"/>
                  <a:pt x="1693" y="16"/>
                  <a:pt x="1693" y="16"/>
                </a:cubicBezTo>
                <a:cubicBezTo>
                  <a:pt x="1693" y="15"/>
                  <a:pt x="1693" y="14"/>
                  <a:pt x="1694" y="13"/>
                </a:cubicBezTo>
                <a:cubicBezTo>
                  <a:pt x="1694" y="13"/>
                  <a:pt x="1695" y="12"/>
                  <a:pt x="1696" y="12"/>
                </a:cubicBezTo>
                <a:lnTo>
                  <a:pt x="1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任意多边形: 形状 242"/>
          <p:cNvSpPr>
            <a:spLocks noChangeArrowheads="1"/>
          </p:cNvSpPr>
          <p:nvPr/>
        </p:nvSpPr>
        <p:spPr bwMode="auto">
          <a:xfrm rot="21300000">
            <a:off x="5803552" y="2332490"/>
            <a:ext cx="2599770" cy="238936"/>
          </a:xfrm>
          <a:custGeom>
            <a:avLst/>
            <a:gdLst/>
            <a:ahLst/>
            <a:cxnLst/>
            <a:rect l="l" t="t" r="r" b="b"/>
            <a:pathLst>
              <a:path w="2599770" h="238936">
                <a:moveTo>
                  <a:pt x="58633" y="79134"/>
                </a:moveTo>
                <a:cubicBezTo>
                  <a:pt x="60404" y="78740"/>
                  <a:pt x="61783" y="78986"/>
                  <a:pt x="62767" y="79872"/>
                </a:cubicBezTo>
                <a:cubicBezTo>
                  <a:pt x="63751" y="80758"/>
                  <a:pt x="63948" y="82086"/>
                  <a:pt x="63358" y="83858"/>
                </a:cubicBezTo>
                <a:lnTo>
                  <a:pt x="47412" y="150295"/>
                </a:lnTo>
                <a:cubicBezTo>
                  <a:pt x="47019" y="152264"/>
                  <a:pt x="47265" y="153937"/>
                  <a:pt x="48151" y="155315"/>
                </a:cubicBezTo>
                <a:cubicBezTo>
                  <a:pt x="49037" y="156692"/>
                  <a:pt x="50365" y="157578"/>
                  <a:pt x="52137" y="157972"/>
                </a:cubicBezTo>
                <a:lnTo>
                  <a:pt x="76645" y="162992"/>
                </a:lnTo>
                <a:cubicBezTo>
                  <a:pt x="78417" y="163386"/>
                  <a:pt x="79548" y="164222"/>
                  <a:pt x="80040" y="165502"/>
                </a:cubicBezTo>
                <a:cubicBezTo>
                  <a:pt x="80533" y="166781"/>
                  <a:pt x="80090" y="168110"/>
                  <a:pt x="78712" y="169488"/>
                </a:cubicBezTo>
                <a:lnTo>
                  <a:pt x="51546" y="203149"/>
                </a:lnTo>
                <a:cubicBezTo>
                  <a:pt x="50365" y="204330"/>
                  <a:pt x="50021" y="205511"/>
                  <a:pt x="50513" y="206692"/>
                </a:cubicBezTo>
                <a:cubicBezTo>
                  <a:pt x="51005" y="207874"/>
                  <a:pt x="52137" y="208464"/>
                  <a:pt x="53908" y="208464"/>
                </a:cubicBezTo>
                <a:lnTo>
                  <a:pt x="215424" y="212893"/>
                </a:lnTo>
                <a:cubicBezTo>
                  <a:pt x="217392" y="212893"/>
                  <a:pt x="218967" y="213533"/>
                  <a:pt x="220148" y="214812"/>
                </a:cubicBezTo>
                <a:cubicBezTo>
                  <a:pt x="221330" y="216092"/>
                  <a:pt x="221920" y="217618"/>
                  <a:pt x="221920" y="219389"/>
                </a:cubicBezTo>
                <a:lnTo>
                  <a:pt x="221625" y="225885"/>
                </a:lnTo>
                <a:cubicBezTo>
                  <a:pt x="221625" y="227854"/>
                  <a:pt x="220985" y="229379"/>
                  <a:pt x="219706" y="230462"/>
                </a:cubicBezTo>
                <a:cubicBezTo>
                  <a:pt x="218426" y="231545"/>
                  <a:pt x="216802" y="232086"/>
                  <a:pt x="214833" y="232086"/>
                </a:cubicBezTo>
                <a:lnTo>
                  <a:pt x="13751" y="226771"/>
                </a:lnTo>
                <a:cubicBezTo>
                  <a:pt x="11979" y="226771"/>
                  <a:pt x="10897" y="226279"/>
                  <a:pt x="10503" y="225295"/>
                </a:cubicBezTo>
                <a:cubicBezTo>
                  <a:pt x="10110" y="224311"/>
                  <a:pt x="10405" y="223130"/>
                  <a:pt x="11389" y="221752"/>
                </a:cubicBezTo>
                <a:lnTo>
                  <a:pt x="43869" y="181889"/>
                </a:lnTo>
                <a:cubicBezTo>
                  <a:pt x="44853" y="180511"/>
                  <a:pt x="45149" y="179232"/>
                  <a:pt x="44755" y="178051"/>
                </a:cubicBezTo>
                <a:cubicBezTo>
                  <a:pt x="44361" y="176870"/>
                  <a:pt x="43180" y="175984"/>
                  <a:pt x="41212" y="175393"/>
                </a:cubicBezTo>
                <a:lnTo>
                  <a:pt x="28515" y="173031"/>
                </a:lnTo>
                <a:cubicBezTo>
                  <a:pt x="26743" y="172637"/>
                  <a:pt x="25365" y="171702"/>
                  <a:pt x="24381" y="170226"/>
                </a:cubicBezTo>
                <a:cubicBezTo>
                  <a:pt x="23397" y="168750"/>
                  <a:pt x="23200" y="167126"/>
                  <a:pt x="23791" y="165354"/>
                </a:cubicBezTo>
                <a:lnTo>
                  <a:pt x="37078" y="109842"/>
                </a:lnTo>
                <a:cubicBezTo>
                  <a:pt x="37472" y="108070"/>
                  <a:pt x="37225" y="106693"/>
                  <a:pt x="36340" y="105708"/>
                </a:cubicBezTo>
                <a:cubicBezTo>
                  <a:pt x="35454" y="104724"/>
                  <a:pt x="34027" y="104429"/>
                  <a:pt x="32058" y="104823"/>
                </a:cubicBezTo>
                <a:lnTo>
                  <a:pt x="9322" y="110433"/>
                </a:lnTo>
                <a:cubicBezTo>
                  <a:pt x="7550" y="110630"/>
                  <a:pt x="5926" y="110285"/>
                  <a:pt x="4450" y="109399"/>
                </a:cubicBezTo>
                <a:cubicBezTo>
                  <a:pt x="2973" y="108513"/>
                  <a:pt x="2039" y="107086"/>
                  <a:pt x="1645" y="105118"/>
                </a:cubicBezTo>
                <a:lnTo>
                  <a:pt x="169" y="98917"/>
                </a:lnTo>
                <a:cubicBezTo>
                  <a:pt x="-225" y="97145"/>
                  <a:pt x="70" y="95472"/>
                  <a:pt x="1054" y="93897"/>
                </a:cubicBezTo>
                <a:cubicBezTo>
                  <a:pt x="2038" y="92323"/>
                  <a:pt x="3515" y="91338"/>
                  <a:pt x="5484" y="90945"/>
                </a:cubicBezTo>
                <a:close/>
                <a:moveTo>
                  <a:pt x="148327" y="73228"/>
                </a:moveTo>
                <a:cubicBezTo>
                  <a:pt x="149920" y="73228"/>
                  <a:pt x="151315" y="73868"/>
                  <a:pt x="152509" y="75147"/>
                </a:cubicBezTo>
                <a:cubicBezTo>
                  <a:pt x="153704" y="76427"/>
                  <a:pt x="154302" y="77953"/>
                  <a:pt x="154302" y="79724"/>
                </a:cubicBezTo>
                <a:lnTo>
                  <a:pt x="153107" y="197539"/>
                </a:lnTo>
                <a:cubicBezTo>
                  <a:pt x="153107" y="199310"/>
                  <a:pt x="152411" y="200836"/>
                  <a:pt x="151017" y="202116"/>
                </a:cubicBezTo>
                <a:cubicBezTo>
                  <a:pt x="149624" y="203395"/>
                  <a:pt x="148031" y="204035"/>
                  <a:pt x="146237" y="204035"/>
                </a:cubicBezTo>
                <a:lnTo>
                  <a:pt x="133098" y="203740"/>
                </a:lnTo>
                <a:cubicBezTo>
                  <a:pt x="131304" y="203740"/>
                  <a:pt x="129764" y="203100"/>
                  <a:pt x="128477" y="201820"/>
                </a:cubicBezTo>
                <a:cubicBezTo>
                  <a:pt x="127190" y="200541"/>
                  <a:pt x="126546" y="199015"/>
                  <a:pt x="126546" y="197244"/>
                </a:cubicBezTo>
                <a:lnTo>
                  <a:pt x="128318" y="79429"/>
                </a:lnTo>
                <a:cubicBezTo>
                  <a:pt x="128318" y="77657"/>
                  <a:pt x="128965" y="76132"/>
                  <a:pt x="130260" y="74852"/>
                </a:cubicBezTo>
                <a:cubicBezTo>
                  <a:pt x="131555" y="73573"/>
                  <a:pt x="133098" y="72933"/>
                  <a:pt x="134888" y="72933"/>
                </a:cubicBezTo>
                <a:close/>
                <a:moveTo>
                  <a:pt x="180582" y="62893"/>
                </a:moveTo>
                <a:cubicBezTo>
                  <a:pt x="182353" y="62303"/>
                  <a:pt x="184026" y="62500"/>
                  <a:pt x="185601" y="63484"/>
                </a:cubicBezTo>
                <a:cubicBezTo>
                  <a:pt x="187176" y="64468"/>
                  <a:pt x="188259" y="65748"/>
                  <a:pt x="188849" y="67323"/>
                </a:cubicBezTo>
                <a:lnTo>
                  <a:pt x="204203" y="118405"/>
                </a:lnTo>
                <a:cubicBezTo>
                  <a:pt x="204794" y="120177"/>
                  <a:pt x="204696" y="121899"/>
                  <a:pt x="203908" y="123573"/>
                </a:cubicBezTo>
                <a:cubicBezTo>
                  <a:pt x="203121" y="125246"/>
                  <a:pt x="201841" y="126279"/>
                  <a:pt x="200070" y="126673"/>
                </a:cubicBezTo>
                <a:lnTo>
                  <a:pt x="185011" y="131397"/>
                </a:lnTo>
                <a:cubicBezTo>
                  <a:pt x="183239" y="131791"/>
                  <a:pt x="181566" y="131594"/>
                  <a:pt x="179991" y="130807"/>
                </a:cubicBezTo>
                <a:cubicBezTo>
                  <a:pt x="178416" y="130019"/>
                  <a:pt x="177334" y="128740"/>
                  <a:pt x="176743" y="126968"/>
                </a:cubicBezTo>
                <a:lnTo>
                  <a:pt x="161684" y="75590"/>
                </a:lnTo>
                <a:cubicBezTo>
                  <a:pt x="160897" y="73819"/>
                  <a:pt x="160896" y="72145"/>
                  <a:pt x="161684" y="70571"/>
                </a:cubicBezTo>
                <a:cubicBezTo>
                  <a:pt x="162471" y="68996"/>
                  <a:pt x="163751" y="68011"/>
                  <a:pt x="165523" y="67618"/>
                </a:cubicBezTo>
                <a:close/>
                <a:moveTo>
                  <a:pt x="959812" y="121949"/>
                </a:moveTo>
                <a:lnTo>
                  <a:pt x="1072607" y="134645"/>
                </a:lnTo>
                <a:cubicBezTo>
                  <a:pt x="1074182" y="135039"/>
                  <a:pt x="1075609" y="135876"/>
                  <a:pt x="1076889" y="137155"/>
                </a:cubicBezTo>
                <a:cubicBezTo>
                  <a:pt x="1078168" y="138435"/>
                  <a:pt x="1078611" y="140059"/>
                  <a:pt x="1078218" y="142027"/>
                </a:cubicBezTo>
                <a:lnTo>
                  <a:pt x="1075855" y="168307"/>
                </a:lnTo>
                <a:cubicBezTo>
                  <a:pt x="1075658" y="170275"/>
                  <a:pt x="1074970" y="172145"/>
                  <a:pt x="1073788" y="173917"/>
                </a:cubicBezTo>
                <a:cubicBezTo>
                  <a:pt x="1072607" y="175689"/>
                  <a:pt x="1071032" y="177067"/>
                  <a:pt x="1069064" y="178051"/>
                </a:cubicBezTo>
                <a:lnTo>
                  <a:pt x="1037175" y="192519"/>
                </a:lnTo>
                <a:cubicBezTo>
                  <a:pt x="1035599" y="193503"/>
                  <a:pt x="1034812" y="194537"/>
                  <a:pt x="1034812" y="195620"/>
                </a:cubicBezTo>
                <a:cubicBezTo>
                  <a:pt x="1034812" y="196702"/>
                  <a:pt x="1035501" y="197736"/>
                  <a:pt x="1036879" y="198720"/>
                </a:cubicBezTo>
                <a:lnTo>
                  <a:pt x="1048690" y="204625"/>
                </a:lnTo>
                <a:cubicBezTo>
                  <a:pt x="1050265" y="205610"/>
                  <a:pt x="1052283" y="206249"/>
                  <a:pt x="1054743" y="206545"/>
                </a:cubicBezTo>
                <a:cubicBezTo>
                  <a:pt x="1057204" y="206840"/>
                  <a:pt x="1059320" y="206791"/>
                  <a:pt x="1061092" y="206397"/>
                </a:cubicBezTo>
                <a:lnTo>
                  <a:pt x="1098592" y="197539"/>
                </a:lnTo>
                <a:cubicBezTo>
                  <a:pt x="1100166" y="197145"/>
                  <a:pt x="1101790" y="197391"/>
                  <a:pt x="1103464" y="198277"/>
                </a:cubicBezTo>
                <a:cubicBezTo>
                  <a:pt x="1105137" y="199163"/>
                  <a:pt x="1106171" y="200393"/>
                  <a:pt x="1106564" y="201968"/>
                </a:cubicBezTo>
                <a:lnTo>
                  <a:pt x="1109222" y="214665"/>
                </a:lnTo>
                <a:cubicBezTo>
                  <a:pt x="1109615" y="216437"/>
                  <a:pt x="1109369" y="218110"/>
                  <a:pt x="1108483" y="219685"/>
                </a:cubicBezTo>
                <a:cubicBezTo>
                  <a:pt x="1107597" y="221259"/>
                  <a:pt x="1106269" y="222244"/>
                  <a:pt x="1104497" y="222637"/>
                </a:cubicBezTo>
                <a:lnTo>
                  <a:pt x="1057253" y="233858"/>
                </a:lnTo>
                <a:cubicBezTo>
                  <a:pt x="1055482" y="234448"/>
                  <a:pt x="1053415" y="234547"/>
                  <a:pt x="1051052" y="234153"/>
                </a:cubicBezTo>
                <a:cubicBezTo>
                  <a:pt x="1048690" y="233759"/>
                  <a:pt x="1046722" y="233169"/>
                  <a:pt x="1045147" y="232381"/>
                </a:cubicBezTo>
                <a:lnTo>
                  <a:pt x="1007942" y="212007"/>
                </a:lnTo>
                <a:cubicBezTo>
                  <a:pt x="1006367" y="211023"/>
                  <a:pt x="1004448" y="210531"/>
                  <a:pt x="1002184" y="210531"/>
                </a:cubicBezTo>
                <a:cubicBezTo>
                  <a:pt x="999920" y="210531"/>
                  <a:pt x="998001" y="210826"/>
                  <a:pt x="996427" y="211417"/>
                </a:cubicBezTo>
                <a:lnTo>
                  <a:pt x="945344" y="235334"/>
                </a:lnTo>
                <a:cubicBezTo>
                  <a:pt x="943375" y="236121"/>
                  <a:pt x="941603" y="236269"/>
                  <a:pt x="940029" y="235777"/>
                </a:cubicBezTo>
                <a:cubicBezTo>
                  <a:pt x="938454" y="235285"/>
                  <a:pt x="937273" y="234153"/>
                  <a:pt x="936485" y="232381"/>
                </a:cubicBezTo>
                <a:lnTo>
                  <a:pt x="930875" y="220570"/>
                </a:lnTo>
                <a:cubicBezTo>
                  <a:pt x="930285" y="218996"/>
                  <a:pt x="930285" y="217371"/>
                  <a:pt x="930876" y="215698"/>
                </a:cubicBezTo>
                <a:cubicBezTo>
                  <a:pt x="931466" y="214025"/>
                  <a:pt x="932548" y="212795"/>
                  <a:pt x="934124" y="212007"/>
                </a:cubicBezTo>
                <a:lnTo>
                  <a:pt x="968375" y="196358"/>
                </a:lnTo>
                <a:cubicBezTo>
                  <a:pt x="969950" y="195374"/>
                  <a:pt x="970737" y="194389"/>
                  <a:pt x="970738" y="193405"/>
                </a:cubicBezTo>
                <a:cubicBezTo>
                  <a:pt x="970737" y="192421"/>
                  <a:pt x="969950" y="191437"/>
                  <a:pt x="968375" y="190452"/>
                </a:cubicBezTo>
                <a:lnTo>
                  <a:pt x="950954" y="180708"/>
                </a:lnTo>
                <a:cubicBezTo>
                  <a:pt x="949379" y="179724"/>
                  <a:pt x="948395" y="178395"/>
                  <a:pt x="948001" y="176722"/>
                </a:cubicBezTo>
                <a:cubicBezTo>
                  <a:pt x="947608" y="175049"/>
                  <a:pt x="947804" y="173425"/>
                  <a:pt x="948592" y="171850"/>
                </a:cubicBezTo>
                <a:lnTo>
                  <a:pt x="954793" y="160630"/>
                </a:lnTo>
                <a:cubicBezTo>
                  <a:pt x="955580" y="159055"/>
                  <a:pt x="956860" y="158021"/>
                  <a:pt x="958631" y="157529"/>
                </a:cubicBezTo>
                <a:cubicBezTo>
                  <a:pt x="960403" y="157037"/>
                  <a:pt x="962076" y="157185"/>
                  <a:pt x="963651" y="157972"/>
                </a:cubicBezTo>
                <a:lnTo>
                  <a:pt x="997608" y="176870"/>
                </a:lnTo>
                <a:cubicBezTo>
                  <a:pt x="999182" y="177854"/>
                  <a:pt x="1001102" y="178346"/>
                  <a:pt x="1003365" y="178346"/>
                </a:cubicBezTo>
                <a:cubicBezTo>
                  <a:pt x="1005629" y="178346"/>
                  <a:pt x="1007549" y="177952"/>
                  <a:pt x="1009123" y="177165"/>
                </a:cubicBezTo>
                <a:lnTo>
                  <a:pt x="1043670" y="160925"/>
                </a:lnTo>
                <a:cubicBezTo>
                  <a:pt x="1045245" y="160334"/>
                  <a:pt x="1045983" y="159695"/>
                  <a:pt x="1045885" y="159006"/>
                </a:cubicBezTo>
                <a:cubicBezTo>
                  <a:pt x="1045786" y="158317"/>
                  <a:pt x="1044851" y="157874"/>
                  <a:pt x="1043080" y="157677"/>
                </a:cubicBezTo>
                <a:lnTo>
                  <a:pt x="957155" y="147933"/>
                </a:lnTo>
                <a:cubicBezTo>
                  <a:pt x="955383" y="147736"/>
                  <a:pt x="953907" y="146899"/>
                  <a:pt x="952726" y="145423"/>
                </a:cubicBezTo>
                <a:cubicBezTo>
                  <a:pt x="951545" y="143946"/>
                  <a:pt x="951052" y="142421"/>
                  <a:pt x="951249" y="140846"/>
                </a:cubicBezTo>
                <a:lnTo>
                  <a:pt x="952726" y="127854"/>
                </a:lnTo>
                <a:cubicBezTo>
                  <a:pt x="952923" y="125886"/>
                  <a:pt x="953710" y="124409"/>
                  <a:pt x="955088" y="123425"/>
                </a:cubicBezTo>
                <a:cubicBezTo>
                  <a:pt x="956466" y="122441"/>
                  <a:pt x="958041" y="121948"/>
                  <a:pt x="959812" y="121949"/>
                </a:cubicBezTo>
                <a:close/>
                <a:moveTo>
                  <a:pt x="601348" y="86220"/>
                </a:moveTo>
                <a:lnTo>
                  <a:pt x="642096" y="97145"/>
                </a:lnTo>
                <a:cubicBezTo>
                  <a:pt x="643474" y="97342"/>
                  <a:pt x="644458" y="98031"/>
                  <a:pt x="645049" y="99212"/>
                </a:cubicBezTo>
                <a:cubicBezTo>
                  <a:pt x="645640" y="100393"/>
                  <a:pt x="645541" y="101673"/>
                  <a:pt x="644754" y="103051"/>
                </a:cubicBezTo>
                <a:lnTo>
                  <a:pt x="605482" y="195177"/>
                </a:lnTo>
                <a:cubicBezTo>
                  <a:pt x="605089" y="196555"/>
                  <a:pt x="604154" y="197490"/>
                  <a:pt x="602677" y="197982"/>
                </a:cubicBezTo>
                <a:cubicBezTo>
                  <a:pt x="601201" y="198474"/>
                  <a:pt x="599872" y="198425"/>
                  <a:pt x="598691" y="197834"/>
                </a:cubicBezTo>
                <a:lnTo>
                  <a:pt x="588947" y="193700"/>
                </a:lnTo>
                <a:cubicBezTo>
                  <a:pt x="587569" y="193110"/>
                  <a:pt x="586634" y="192175"/>
                  <a:pt x="586142" y="190895"/>
                </a:cubicBezTo>
                <a:cubicBezTo>
                  <a:pt x="585650" y="189616"/>
                  <a:pt x="585600" y="188287"/>
                  <a:pt x="585994" y="186909"/>
                </a:cubicBezTo>
                <a:lnTo>
                  <a:pt x="616407" y="116634"/>
                </a:lnTo>
                <a:cubicBezTo>
                  <a:pt x="616801" y="115255"/>
                  <a:pt x="616703" y="114025"/>
                  <a:pt x="616112" y="112943"/>
                </a:cubicBezTo>
                <a:cubicBezTo>
                  <a:pt x="615522" y="111860"/>
                  <a:pt x="614537" y="111122"/>
                  <a:pt x="613159" y="110728"/>
                </a:cubicBezTo>
                <a:lnTo>
                  <a:pt x="596034" y="106299"/>
                </a:lnTo>
                <a:cubicBezTo>
                  <a:pt x="594655" y="105708"/>
                  <a:pt x="593622" y="104823"/>
                  <a:pt x="592933" y="103642"/>
                </a:cubicBezTo>
                <a:cubicBezTo>
                  <a:pt x="592244" y="102461"/>
                  <a:pt x="592096" y="101181"/>
                  <a:pt x="592490" y="99803"/>
                </a:cubicBezTo>
                <a:lnTo>
                  <a:pt x="594853" y="90059"/>
                </a:lnTo>
                <a:cubicBezTo>
                  <a:pt x="595443" y="88287"/>
                  <a:pt x="596329" y="87106"/>
                  <a:pt x="597510" y="86516"/>
                </a:cubicBezTo>
                <a:cubicBezTo>
                  <a:pt x="598691" y="85925"/>
                  <a:pt x="599970" y="85827"/>
                  <a:pt x="601348" y="86220"/>
                </a:cubicBezTo>
                <a:close/>
                <a:moveTo>
                  <a:pt x="412963" y="65551"/>
                </a:moveTo>
                <a:lnTo>
                  <a:pt x="389341" y="65551"/>
                </a:lnTo>
                <a:cubicBezTo>
                  <a:pt x="387569" y="65551"/>
                  <a:pt x="386142" y="66142"/>
                  <a:pt x="385059" y="67323"/>
                </a:cubicBezTo>
                <a:cubicBezTo>
                  <a:pt x="383977" y="68504"/>
                  <a:pt x="383534" y="69882"/>
                  <a:pt x="383730" y="71456"/>
                </a:cubicBezTo>
                <a:cubicBezTo>
                  <a:pt x="383927" y="73031"/>
                  <a:pt x="383435" y="74459"/>
                  <a:pt x="382254" y="75738"/>
                </a:cubicBezTo>
                <a:cubicBezTo>
                  <a:pt x="381073" y="77017"/>
                  <a:pt x="379597" y="77756"/>
                  <a:pt x="377825" y="77953"/>
                </a:cubicBezTo>
                <a:lnTo>
                  <a:pt x="370148" y="79134"/>
                </a:lnTo>
                <a:cubicBezTo>
                  <a:pt x="368376" y="79330"/>
                  <a:pt x="366802" y="78838"/>
                  <a:pt x="365424" y="77657"/>
                </a:cubicBezTo>
                <a:cubicBezTo>
                  <a:pt x="364046" y="76476"/>
                  <a:pt x="363258" y="75000"/>
                  <a:pt x="363061" y="73228"/>
                </a:cubicBezTo>
                <a:lnTo>
                  <a:pt x="362471" y="71752"/>
                </a:lnTo>
                <a:cubicBezTo>
                  <a:pt x="362274" y="70177"/>
                  <a:pt x="361536" y="68750"/>
                  <a:pt x="360257" y="67470"/>
                </a:cubicBezTo>
                <a:cubicBezTo>
                  <a:pt x="358977" y="66191"/>
                  <a:pt x="357353" y="65551"/>
                  <a:pt x="355384" y="65551"/>
                </a:cubicBezTo>
                <a:lnTo>
                  <a:pt x="336487" y="65551"/>
                </a:lnTo>
                <a:cubicBezTo>
                  <a:pt x="334518" y="65551"/>
                  <a:pt x="332943" y="66191"/>
                  <a:pt x="331762" y="67470"/>
                </a:cubicBezTo>
                <a:cubicBezTo>
                  <a:pt x="330581" y="68750"/>
                  <a:pt x="330089" y="70177"/>
                  <a:pt x="330286" y="71752"/>
                </a:cubicBezTo>
                <a:lnTo>
                  <a:pt x="331172" y="83858"/>
                </a:lnTo>
                <a:cubicBezTo>
                  <a:pt x="331369" y="85433"/>
                  <a:pt x="332057" y="86860"/>
                  <a:pt x="333239" y="88139"/>
                </a:cubicBezTo>
                <a:cubicBezTo>
                  <a:pt x="334420" y="89419"/>
                  <a:pt x="336093" y="90059"/>
                  <a:pt x="338258" y="90059"/>
                </a:cubicBezTo>
                <a:lnTo>
                  <a:pt x="411191" y="90945"/>
                </a:lnTo>
                <a:cubicBezTo>
                  <a:pt x="413160" y="90945"/>
                  <a:pt x="414833" y="90305"/>
                  <a:pt x="416211" y="89025"/>
                </a:cubicBezTo>
                <a:cubicBezTo>
                  <a:pt x="417589" y="87746"/>
                  <a:pt x="418278" y="86220"/>
                  <a:pt x="418278" y="84449"/>
                </a:cubicBezTo>
                <a:lnTo>
                  <a:pt x="418868" y="71752"/>
                </a:lnTo>
                <a:cubicBezTo>
                  <a:pt x="419262" y="70177"/>
                  <a:pt x="418869" y="68750"/>
                  <a:pt x="417687" y="67470"/>
                </a:cubicBezTo>
                <a:cubicBezTo>
                  <a:pt x="416506" y="66191"/>
                  <a:pt x="414931" y="65551"/>
                  <a:pt x="412963" y="65551"/>
                </a:cubicBezTo>
                <a:close/>
                <a:moveTo>
                  <a:pt x="797411" y="97588"/>
                </a:moveTo>
                <a:cubicBezTo>
                  <a:pt x="798789" y="97687"/>
                  <a:pt x="799872" y="98326"/>
                  <a:pt x="800659" y="99508"/>
                </a:cubicBezTo>
                <a:lnTo>
                  <a:pt x="811289" y="111023"/>
                </a:lnTo>
                <a:cubicBezTo>
                  <a:pt x="812077" y="112204"/>
                  <a:pt x="812421" y="113533"/>
                  <a:pt x="812323" y="115010"/>
                </a:cubicBezTo>
                <a:cubicBezTo>
                  <a:pt x="812224" y="116486"/>
                  <a:pt x="811584" y="117618"/>
                  <a:pt x="810403" y="118405"/>
                </a:cubicBezTo>
                <a:lnTo>
                  <a:pt x="783828" y="141437"/>
                </a:lnTo>
                <a:cubicBezTo>
                  <a:pt x="782844" y="142421"/>
                  <a:pt x="782204" y="143701"/>
                  <a:pt x="781909" y="145275"/>
                </a:cubicBezTo>
                <a:cubicBezTo>
                  <a:pt x="781614" y="146850"/>
                  <a:pt x="781762" y="148228"/>
                  <a:pt x="782352" y="149409"/>
                </a:cubicBezTo>
                <a:lnTo>
                  <a:pt x="816308" y="211121"/>
                </a:lnTo>
                <a:cubicBezTo>
                  <a:pt x="816899" y="212303"/>
                  <a:pt x="816998" y="213582"/>
                  <a:pt x="816604" y="214960"/>
                </a:cubicBezTo>
                <a:cubicBezTo>
                  <a:pt x="816210" y="216338"/>
                  <a:pt x="815423" y="217322"/>
                  <a:pt x="814242" y="217913"/>
                </a:cubicBezTo>
                <a:lnTo>
                  <a:pt x="803612" y="223228"/>
                </a:lnTo>
                <a:cubicBezTo>
                  <a:pt x="802627" y="224212"/>
                  <a:pt x="801397" y="224458"/>
                  <a:pt x="799921" y="223966"/>
                </a:cubicBezTo>
                <a:cubicBezTo>
                  <a:pt x="798444" y="223474"/>
                  <a:pt x="797411" y="222637"/>
                  <a:pt x="796821" y="221456"/>
                </a:cubicBezTo>
                <a:lnTo>
                  <a:pt x="734222" y="108366"/>
                </a:lnTo>
                <a:cubicBezTo>
                  <a:pt x="733632" y="107185"/>
                  <a:pt x="733533" y="105856"/>
                  <a:pt x="733927" y="104380"/>
                </a:cubicBezTo>
                <a:cubicBezTo>
                  <a:pt x="734321" y="102903"/>
                  <a:pt x="735206" y="101771"/>
                  <a:pt x="736584" y="100984"/>
                </a:cubicBezTo>
                <a:lnTo>
                  <a:pt x="746919" y="95669"/>
                </a:lnTo>
                <a:cubicBezTo>
                  <a:pt x="748100" y="94685"/>
                  <a:pt x="749380" y="94439"/>
                  <a:pt x="750758" y="94931"/>
                </a:cubicBezTo>
                <a:cubicBezTo>
                  <a:pt x="752136" y="95423"/>
                  <a:pt x="753120" y="96358"/>
                  <a:pt x="753710" y="97736"/>
                </a:cubicBezTo>
                <a:lnTo>
                  <a:pt x="764340" y="116634"/>
                </a:lnTo>
                <a:cubicBezTo>
                  <a:pt x="765325" y="118012"/>
                  <a:pt x="766407" y="118848"/>
                  <a:pt x="767588" y="119143"/>
                </a:cubicBezTo>
                <a:cubicBezTo>
                  <a:pt x="768769" y="119439"/>
                  <a:pt x="769852" y="119094"/>
                  <a:pt x="770836" y="118110"/>
                </a:cubicBezTo>
                <a:lnTo>
                  <a:pt x="793277" y="98622"/>
                </a:lnTo>
                <a:cubicBezTo>
                  <a:pt x="794655" y="97834"/>
                  <a:pt x="796033" y="97490"/>
                  <a:pt x="797411" y="97588"/>
                </a:cubicBezTo>
                <a:close/>
                <a:moveTo>
                  <a:pt x="471723" y="65551"/>
                </a:moveTo>
                <a:lnTo>
                  <a:pt x="454597" y="65551"/>
                </a:lnTo>
                <a:cubicBezTo>
                  <a:pt x="452825" y="65551"/>
                  <a:pt x="451250" y="66191"/>
                  <a:pt x="449873" y="67470"/>
                </a:cubicBezTo>
                <a:cubicBezTo>
                  <a:pt x="448494" y="68750"/>
                  <a:pt x="447707" y="70177"/>
                  <a:pt x="447510" y="71752"/>
                </a:cubicBezTo>
                <a:lnTo>
                  <a:pt x="446920" y="84449"/>
                </a:lnTo>
                <a:cubicBezTo>
                  <a:pt x="446920" y="86417"/>
                  <a:pt x="447461" y="88041"/>
                  <a:pt x="448544" y="89321"/>
                </a:cubicBezTo>
                <a:cubicBezTo>
                  <a:pt x="449626" y="90600"/>
                  <a:pt x="451053" y="91240"/>
                  <a:pt x="452825" y="91240"/>
                </a:cubicBezTo>
                <a:lnTo>
                  <a:pt x="469360" y="91535"/>
                </a:lnTo>
                <a:cubicBezTo>
                  <a:pt x="471132" y="91535"/>
                  <a:pt x="472707" y="90846"/>
                  <a:pt x="474085" y="89468"/>
                </a:cubicBezTo>
                <a:cubicBezTo>
                  <a:pt x="475463" y="88090"/>
                  <a:pt x="476250" y="86516"/>
                  <a:pt x="476447" y="84744"/>
                </a:cubicBezTo>
                <a:lnTo>
                  <a:pt x="477333" y="71752"/>
                </a:lnTo>
                <a:cubicBezTo>
                  <a:pt x="477530" y="70177"/>
                  <a:pt x="477087" y="68750"/>
                  <a:pt x="476004" y="67470"/>
                </a:cubicBezTo>
                <a:cubicBezTo>
                  <a:pt x="474921" y="66191"/>
                  <a:pt x="473494" y="65551"/>
                  <a:pt x="471723" y="65551"/>
                </a:cubicBezTo>
                <a:close/>
                <a:moveTo>
                  <a:pt x="26448" y="7382"/>
                </a:moveTo>
                <a:cubicBezTo>
                  <a:pt x="28023" y="6791"/>
                  <a:pt x="29597" y="6939"/>
                  <a:pt x="31172" y="7825"/>
                </a:cubicBezTo>
                <a:cubicBezTo>
                  <a:pt x="32747" y="8711"/>
                  <a:pt x="33830" y="10039"/>
                  <a:pt x="34420" y="11811"/>
                </a:cubicBezTo>
                <a:lnTo>
                  <a:pt x="47117" y="53740"/>
                </a:lnTo>
                <a:cubicBezTo>
                  <a:pt x="47511" y="55315"/>
                  <a:pt x="47314" y="56890"/>
                  <a:pt x="46527" y="58464"/>
                </a:cubicBezTo>
                <a:cubicBezTo>
                  <a:pt x="45739" y="60039"/>
                  <a:pt x="44460" y="61024"/>
                  <a:pt x="42688" y="61417"/>
                </a:cubicBezTo>
                <a:lnTo>
                  <a:pt x="28515" y="65846"/>
                </a:lnTo>
                <a:cubicBezTo>
                  <a:pt x="26940" y="66437"/>
                  <a:pt x="25365" y="66289"/>
                  <a:pt x="23790" y="65403"/>
                </a:cubicBezTo>
                <a:cubicBezTo>
                  <a:pt x="22216" y="64518"/>
                  <a:pt x="21133" y="63189"/>
                  <a:pt x="20542" y="61417"/>
                </a:cubicBezTo>
                <a:lnTo>
                  <a:pt x="7846" y="19783"/>
                </a:lnTo>
                <a:cubicBezTo>
                  <a:pt x="7255" y="18209"/>
                  <a:pt x="7354" y="16585"/>
                  <a:pt x="8141" y="14911"/>
                </a:cubicBezTo>
                <a:cubicBezTo>
                  <a:pt x="8928" y="13238"/>
                  <a:pt x="10306" y="12205"/>
                  <a:pt x="12275" y="11811"/>
                </a:cubicBezTo>
                <a:close/>
                <a:moveTo>
                  <a:pt x="192688" y="8563"/>
                </a:moveTo>
                <a:cubicBezTo>
                  <a:pt x="194656" y="8169"/>
                  <a:pt x="196231" y="8612"/>
                  <a:pt x="197412" y="9892"/>
                </a:cubicBezTo>
                <a:cubicBezTo>
                  <a:pt x="198593" y="11171"/>
                  <a:pt x="199282" y="12697"/>
                  <a:pt x="199479" y="14468"/>
                </a:cubicBezTo>
                <a:lnTo>
                  <a:pt x="200365" y="20964"/>
                </a:lnTo>
                <a:cubicBezTo>
                  <a:pt x="200365" y="22736"/>
                  <a:pt x="199774" y="24262"/>
                  <a:pt x="198593" y="25541"/>
                </a:cubicBezTo>
                <a:cubicBezTo>
                  <a:pt x="197412" y="26821"/>
                  <a:pt x="195936" y="27559"/>
                  <a:pt x="194164" y="27756"/>
                </a:cubicBezTo>
                <a:lnTo>
                  <a:pt x="155188" y="31004"/>
                </a:lnTo>
                <a:cubicBezTo>
                  <a:pt x="153416" y="31201"/>
                  <a:pt x="151940" y="31348"/>
                  <a:pt x="150759" y="31447"/>
                </a:cubicBezTo>
                <a:cubicBezTo>
                  <a:pt x="149577" y="31545"/>
                  <a:pt x="148987" y="31594"/>
                  <a:pt x="148987" y="31594"/>
                </a:cubicBezTo>
                <a:cubicBezTo>
                  <a:pt x="149184" y="31791"/>
                  <a:pt x="148987" y="32382"/>
                  <a:pt x="148397" y="33366"/>
                </a:cubicBezTo>
                <a:cubicBezTo>
                  <a:pt x="147806" y="34350"/>
                  <a:pt x="147117" y="35630"/>
                  <a:pt x="146329" y="37205"/>
                </a:cubicBezTo>
                <a:lnTo>
                  <a:pt x="91999" y="129330"/>
                </a:lnTo>
                <a:cubicBezTo>
                  <a:pt x="91015" y="130905"/>
                  <a:pt x="89637" y="131889"/>
                  <a:pt x="87865" y="132283"/>
                </a:cubicBezTo>
                <a:cubicBezTo>
                  <a:pt x="86094" y="132677"/>
                  <a:pt x="84519" y="132480"/>
                  <a:pt x="83141" y="131692"/>
                </a:cubicBezTo>
                <a:lnTo>
                  <a:pt x="73987" y="126378"/>
                </a:lnTo>
                <a:cubicBezTo>
                  <a:pt x="72412" y="125393"/>
                  <a:pt x="71379" y="124065"/>
                  <a:pt x="70887" y="122391"/>
                </a:cubicBezTo>
                <a:cubicBezTo>
                  <a:pt x="70395" y="120718"/>
                  <a:pt x="70641" y="119094"/>
                  <a:pt x="71625" y="117519"/>
                </a:cubicBezTo>
                <a:lnTo>
                  <a:pt x="118574" y="38976"/>
                </a:lnTo>
                <a:cubicBezTo>
                  <a:pt x="119164" y="37401"/>
                  <a:pt x="119164" y="36122"/>
                  <a:pt x="118574" y="35138"/>
                </a:cubicBezTo>
                <a:cubicBezTo>
                  <a:pt x="117983" y="34154"/>
                  <a:pt x="116802" y="33760"/>
                  <a:pt x="115030" y="33957"/>
                </a:cubicBezTo>
                <a:lnTo>
                  <a:pt x="96723" y="35138"/>
                </a:lnTo>
                <a:cubicBezTo>
                  <a:pt x="94952" y="35531"/>
                  <a:pt x="93426" y="35089"/>
                  <a:pt x="92147" y="33809"/>
                </a:cubicBezTo>
                <a:cubicBezTo>
                  <a:pt x="90867" y="32530"/>
                  <a:pt x="90129" y="31004"/>
                  <a:pt x="89932" y="29232"/>
                </a:cubicBezTo>
                <a:lnTo>
                  <a:pt x="89637" y="22736"/>
                </a:lnTo>
                <a:cubicBezTo>
                  <a:pt x="89440" y="20964"/>
                  <a:pt x="89883" y="19390"/>
                  <a:pt x="90965" y="18012"/>
                </a:cubicBezTo>
                <a:cubicBezTo>
                  <a:pt x="92048" y="16634"/>
                  <a:pt x="93475" y="15945"/>
                  <a:pt x="95247" y="15945"/>
                </a:cubicBezTo>
                <a:close/>
                <a:moveTo>
                  <a:pt x="415620" y="24212"/>
                </a:moveTo>
                <a:lnTo>
                  <a:pt x="384321" y="23622"/>
                </a:lnTo>
                <a:cubicBezTo>
                  <a:pt x="382550" y="23622"/>
                  <a:pt x="381073" y="24262"/>
                  <a:pt x="379892" y="25541"/>
                </a:cubicBezTo>
                <a:cubicBezTo>
                  <a:pt x="378711" y="26821"/>
                  <a:pt x="378317" y="28346"/>
                  <a:pt x="378711" y="30118"/>
                </a:cubicBezTo>
                <a:lnTo>
                  <a:pt x="379006" y="30413"/>
                </a:lnTo>
                <a:cubicBezTo>
                  <a:pt x="379203" y="32185"/>
                  <a:pt x="379991" y="33711"/>
                  <a:pt x="381369" y="34990"/>
                </a:cubicBezTo>
                <a:cubicBezTo>
                  <a:pt x="382746" y="36269"/>
                  <a:pt x="384321" y="36909"/>
                  <a:pt x="386093" y="36909"/>
                </a:cubicBezTo>
                <a:lnTo>
                  <a:pt x="415030" y="36909"/>
                </a:lnTo>
                <a:cubicBezTo>
                  <a:pt x="416801" y="36909"/>
                  <a:pt x="418278" y="36319"/>
                  <a:pt x="419459" y="35138"/>
                </a:cubicBezTo>
                <a:cubicBezTo>
                  <a:pt x="420640" y="33957"/>
                  <a:pt x="421427" y="32480"/>
                  <a:pt x="421821" y="30709"/>
                </a:cubicBezTo>
                <a:cubicBezTo>
                  <a:pt x="422018" y="28937"/>
                  <a:pt x="421477" y="27411"/>
                  <a:pt x="420197" y="26132"/>
                </a:cubicBezTo>
                <a:cubicBezTo>
                  <a:pt x="418918" y="24852"/>
                  <a:pt x="417392" y="24212"/>
                  <a:pt x="415620" y="24212"/>
                </a:cubicBezTo>
                <a:close/>
                <a:moveTo>
                  <a:pt x="1629643" y="128149"/>
                </a:moveTo>
                <a:cubicBezTo>
                  <a:pt x="1629348" y="128149"/>
                  <a:pt x="1629102" y="128838"/>
                  <a:pt x="1628906" y="130216"/>
                </a:cubicBezTo>
                <a:lnTo>
                  <a:pt x="1627134" y="139665"/>
                </a:lnTo>
                <a:cubicBezTo>
                  <a:pt x="1626740" y="141240"/>
                  <a:pt x="1626002" y="142372"/>
                  <a:pt x="1624919" y="143061"/>
                </a:cubicBezTo>
                <a:cubicBezTo>
                  <a:pt x="1623837" y="143750"/>
                  <a:pt x="1622607" y="143996"/>
                  <a:pt x="1621228" y="143799"/>
                </a:cubicBezTo>
                <a:lnTo>
                  <a:pt x="1560402" y="131692"/>
                </a:lnTo>
                <a:cubicBezTo>
                  <a:pt x="1559024" y="131496"/>
                  <a:pt x="1557843" y="131791"/>
                  <a:pt x="1556858" y="132578"/>
                </a:cubicBezTo>
                <a:cubicBezTo>
                  <a:pt x="1555874" y="133366"/>
                  <a:pt x="1555382" y="134547"/>
                  <a:pt x="1555382" y="136122"/>
                </a:cubicBezTo>
                <a:lnTo>
                  <a:pt x="1555382" y="154429"/>
                </a:lnTo>
                <a:cubicBezTo>
                  <a:pt x="1555382" y="155807"/>
                  <a:pt x="1555874" y="156889"/>
                  <a:pt x="1556858" y="157677"/>
                </a:cubicBezTo>
                <a:cubicBezTo>
                  <a:pt x="1557843" y="158464"/>
                  <a:pt x="1559024" y="158759"/>
                  <a:pt x="1560402" y="158562"/>
                </a:cubicBezTo>
                <a:lnTo>
                  <a:pt x="1596130" y="153248"/>
                </a:lnTo>
                <a:cubicBezTo>
                  <a:pt x="1597705" y="153051"/>
                  <a:pt x="1599034" y="153395"/>
                  <a:pt x="1600116" y="154281"/>
                </a:cubicBezTo>
                <a:cubicBezTo>
                  <a:pt x="1601198" y="155167"/>
                  <a:pt x="1601838" y="156299"/>
                  <a:pt x="1602035" y="157677"/>
                </a:cubicBezTo>
                <a:lnTo>
                  <a:pt x="1604397" y="172736"/>
                </a:lnTo>
                <a:cubicBezTo>
                  <a:pt x="1604792" y="174507"/>
                  <a:pt x="1604496" y="175935"/>
                  <a:pt x="1603512" y="177017"/>
                </a:cubicBezTo>
                <a:cubicBezTo>
                  <a:pt x="1602528" y="178100"/>
                  <a:pt x="1601347" y="178740"/>
                  <a:pt x="1599969" y="178936"/>
                </a:cubicBezTo>
                <a:lnTo>
                  <a:pt x="1560402" y="185137"/>
                </a:lnTo>
                <a:cubicBezTo>
                  <a:pt x="1559024" y="185334"/>
                  <a:pt x="1557843" y="186023"/>
                  <a:pt x="1556859" y="187204"/>
                </a:cubicBezTo>
                <a:cubicBezTo>
                  <a:pt x="1555874" y="188385"/>
                  <a:pt x="1555382" y="189763"/>
                  <a:pt x="1555382" y="191338"/>
                </a:cubicBezTo>
                <a:lnTo>
                  <a:pt x="1555382" y="193996"/>
                </a:lnTo>
                <a:cubicBezTo>
                  <a:pt x="1555382" y="195570"/>
                  <a:pt x="1555874" y="196850"/>
                  <a:pt x="1556858" y="197834"/>
                </a:cubicBezTo>
                <a:cubicBezTo>
                  <a:pt x="1557843" y="198818"/>
                  <a:pt x="1559024" y="199310"/>
                  <a:pt x="1560402" y="199311"/>
                </a:cubicBezTo>
                <a:lnTo>
                  <a:pt x="1625362" y="200787"/>
                </a:lnTo>
                <a:cubicBezTo>
                  <a:pt x="1626937" y="200787"/>
                  <a:pt x="1628216" y="200344"/>
                  <a:pt x="1629201" y="199458"/>
                </a:cubicBezTo>
                <a:cubicBezTo>
                  <a:pt x="1630185" y="198572"/>
                  <a:pt x="1630677" y="197342"/>
                  <a:pt x="1630677" y="195767"/>
                </a:cubicBezTo>
                <a:lnTo>
                  <a:pt x="1630086" y="130216"/>
                </a:lnTo>
                <a:cubicBezTo>
                  <a:pt x="1630087" y="128838"/>
                  <a:pt x="1629939" y="128149"/>
                  <a:pt x="1629643" y="128149"/>
                </a:cubicBezTo>
                <a:close/>
                <a:moveTo>
                  <a:pt x="1239733" y="79134"/>
                </a:moveTo>
                <a:cubicBezTo>
                  <a:pt x="1241505" y="78740"/>
                  <a:pt x="1242883" y="78986"/>
                  <a:pt x="1243867" y="79872"/>
                </a:cubicBezTo>
                <a:cubicBezTo>
                  <a:pt x="1244851" y="80758"/>
                  <a:pt x="1245048" y="82086"/>
                  <a:pt x="1244457" y="83858"/>
                </a:cubicBezTo>
                <a:lnTo>
                  <a:pt x="1228512" y="150295"/>
                </a:lnTo>
                <a:cubicBezTo>
                  <a:pt x="1228119" y="152263"/>
                  <a:pt x="1228365" y="153937"/>
                  <a:pt x="1229251" y="155315"/>
                </a:cubicBezTo>
                <a:cubicBezTo>
                  <a:pt x="1230136" y="156693"/>
                  <a:pt x="1231465" y="157578"/>
                  <a:pt x="1233237" y="157972"/>
                </a:cubicBezTo>
                <a:lnTo>
                  <a:pt x="1257745" y="162992"/>
                </a:lnTo>
                <a:cubicBezTo>
                  <a:pt x="1259516" y="163385"/>
                  <a:pt x="1260648" y="164222"/>
                  <a:pt x="1261141" y="165502"/>
                </a:cubicBezTo>
                <a:cubicBezTo>
                  <a:pt x="1261633" y="166781"/>
                  <a:pt x="1261190" y="168110"/>
                  <a:pt x="1259812" y="169488"/>
                </a:cubicBezTo>
                <a:lnTo>
                  <a:pt x="1232646" y="203149"/>
                </a:lnTo>
                <a:cubicBezTo>
                  <a:pt x="1231465" y="204330"/>
                  <a:pt x="1231120" y="205511"/>
                  <a:pt x="1231613" y="206693"/>
                </a:cubicBezTo>
                <a:cubicBezTo>
                  <a:pt x="1232105" y="207874"/>
                  <a:pt x="1233237" y="208464"/>
                  <a:pt x="1235009" y="208464"/>
                </a:cubicBezTo>
                <a:lnTo>
                  <a:pt x="1396524" y="212893"/>
                </a:lnTo>
                <a:cubicBezTo>
                  <a:pt x="1398492" y="212893"/>
                  <a:pt x="1400067" y="213533"/>
                  <a:pt x="1401248" y="214812"/>
                </a:cubicBezTo>
                <a:cubicBezTo>
                  <a:pt x="1402430" y="216092"/>
                  <a:pt x="1403020" y="217617"/>
                  <a:pt x="1403020" y="219389"/>
                </a:cubicBezTo>
                <a:lnTo>
                  <a:pt x="1402725" y="225885"/>
                </a:lnTo>
                <a:cubicBezTo>
                  <a:pt x="1402725" y="227854"/>
                  <a:pt x="1402085" y="229379"/>
                  <a:pt x="1400806" y="230462"/>
                </a:cubicBezTo>
                <a:cubicBezTo>
                  <a:pt x="1399526" y="231545"/>
                  <a:pt x="1397902" y="232086"/>
                  <a:pt x="1395933" y="232086"/>
                </a:cubicBezTo>
                <a:lnTo>
                  <a:pt x="1194851" y="226771"/>
                </a:lnTo>
                <a:cubicBezTo>
                  <a:pt x="1193080" y="226771"/>
                  <a:pt x="1191997" y="226279"/>
                  <a:pt x="1191603" y="225295"/>
                </a:cubicBezTo>
                <a:cubicBezTo>
                  <a:pt x="1191210" y="224310"/>
                  <a:pt x="1191505" y="223129"/>
                  <a:pt x="1192489" y="221751"/>
                </a:cubicBezTo>
                <a:lnTo>
                  <a:pt x="1224969" y="181889"/>
                </a:lnTo>
                <a:cubicBezTo>
                  <a:pt x="1225954" y="180511"/>
                  <a:pt x="1226249" y="179232"/>
                  <a:pt x="1225855" y="178051"/>
                </a:cubicBezTo>
                <a:cubicBezTo>
                  <a:pt x="1225461" y="176870"/>
                  <a:pt x="1224280" y="175984"/>
                  <a:pt x="1222312" y="175393"/>
                </a:cubicBezTo>
                <a:lnTo>
                  <a:pt x="1209615" y="173031"/>
                </a:lnTo>
                <a:cubicBezTo>
                  <a:pt x="1207843" y="172637"/>
                  <a:pt x="1206465" y="171702"/>
                  <a:pt x="1205481" y="170226"/>
                </a:cubicBezTo>
                <a:cubicBezTo>
                  <a:pt x="1204497" y="168750"/>
                  <a:pt x="1204300" y="167125"/>
                  <a:pt x="1204891" y="165354"/>
                </a:cubicBezTo>
                <a:lnTo>
                  <a:pt x="1218178" y="109842"/>
                </a:lnTo>
                <a:cubicBezTo>
                  <a:pt x="1218571" y="108071"/>
                  <a:pt x="1218325" y="106693"/>
                  <a:pt x="1217440" y="105708"/>
                </a:cubicBezTo>
                <a:cubicBezTo>
                  <a:pt x="1216554" y="104724"/>
                  <a:pt x="1215127" y="104429"/>
                  <a:pt x="1213158" y="104822"/>
                </a:cubicBezTo>
                <a:lnTo>
                  <a:pt x="1190422" y="110433"/>
                </a:lnTo>
                <a:cubicBezTo>
                  <a:pt x="1188650" y="110630"/>
                  <a:pt x="1187026" y="110285"/>
                  <a:pt x="1185550" y="109399"/>
                </a:cubicBezTo>
                <a:cubicBezTo>
                  <a:pt x="1184073" y="108513"/>
                  <a:pt x="1183139" y="107086"/>
                  <a:pt x="1182745" y="105118"/>
                </a:cubicBezTo>
                <a:lnTo>
                  <a:pt x="1181269" y="98917"/>
                </a:lnTo>
                <a:cubicBezTo>
                  <a:pt x="1180875" y="97145"/>
                  <a:pt x="1181170" y="95472"/>
                  <a:pt x="1182154" y="93897"/>
                </a:cubicBezTo>
                <a:cubicBezTo>
                  <a:pt x="1183138" y="92323"/>
                  <a:pt x="1184615" y="91338"/>
                  <a:pt x="1186584" y="90945"/>
                </a:cubicBezTo>
                <a:close/>
                <a:moveTo>
                  <a:pt x="517490" y="4429"/>
                </a:moveTo>
                <a:cubicBezTo>
                  <a:pt x="519065" y="4429"/>
                  <a:pt x="520541" y="5020"/>
                  <a:pt x="521919" y="6201"/>
                </a:cubicBezTo>
                <a:cubicBezTo>
                  <a:pt x="523298" y="7382"/>
                  <a:pt x="523888" y="8858"/>
                  <a:pt x="523691" y="10630"/>
                </a:cubicBezTo>
                <a:lnTo>
                  <a:pt x="523691" y="19783"/>
                </a:lnTo>
                <a:cubicBezTo>
                  <a:pt x="523691" y="21752"/>
                  <a:pt x="523002" y="23327"/>
                  <a:pt x="521624" y="24508"/>
                </a:cubicBezTo>
                <a:cubicBezTo>
                  <a:pt x="520246" y="25689"/>
                  <a:pt x="518671" y="26279"/>
                  <a:pt x="516900" y="26279"/>
                </a:cubicBezTo>
                <a:lnTo>
                  <a:pt x="457254" y="25098"/>
                </a:lnTo>
                <a:cubicBezTo>
                  <a:pt x="455286" y="25098"/>
                  <a:pt x="453662" y="25640"/>
                  <a:pt x="452382" y="26722"/>
                </a:cubicBezTo>
                <a:cubicBezTo>
                  <a:pt x="451103" y="27805"/>
                  <a:pt x="450365" y="29232"/>
                  <a:pt x="450167" y="31004"/>
                </a:cubicBezTo>
                <a:cubicBezTo>
                  <a:pt x="450168" y="32579"/>
                  <a:pt x="450758" y="33956"/>
                  <a:pt x="451939" y="35138"/>
                </a:cubicBezTo>
                <a:cubicBezTo>
                  <a:pt x="453120" y="36319"/>
                  <a:pt x="454597" y="36909"/>
                  <a:pt x="456368" y="36909"/>
                </a:cubicBezTo>
                <a:lnTo>
                  <a:pt x="503317" y="36909"/>
                </a:lnTo>
                <a:cubicBezTo>
                  <a:pt x="505089" y="36909"/>
                  <a:pt x="506516" y="37549"/>
                  <a:pt x="507599" y="38829"/>
                </a:cubicBezTo>
                <a:cubicBezTo>
                  <a:pt x="508681" y="40108"/>
                  <a:pt x="509124" y="41634"/>
                  <a:pt x="508927" y="43405"/>
                </a:cubicBezTo>
                <a:lnTo>
                  <a:pt x="502136" y="113681"/>
                </a:lnTo>
                <a:cubicBezTo>
                  <a:pt x="501939" y="115452"/>
                  <a:pt x="501152" y="116978"/>
                  <a:pt x="499774" y="118258"/>
                </a:cubicBezTo>
                <a:cubicBezTo>
                  <a:pt x="498396" y="119537"/>
                  <a:pt x="496821" y="120177"/>
                  <a:pt x="495049" y="120177"/>
                </a:cubicBezTo>
                <a:lnTo>
                  <a:pt x="354794" y="118996"/>
                </a:lnTo>
                <a:cubicBezTo>
                  <a:pt x="353219" y="118799"/>
                  <a:pt x="352382" y="118996"/>
                  <a:pt x="352284" y="119586"/>
                </a:cubicBezTo>
                <a:cubicBezTo>
                  <a:pt x="352186" y="120177"/>
                  <a:pt x="352923" y="120866"/>
                  <a:pt x="354498" y="121653"/>
                </a:cubicBezTo>
                <a:lnTo>
                  <a:pt x="361585" y="125492"/>
                </a:lnTo>
                <a:cubicBezTo>
                  <a:pt x="363160" y="126476"/>
                  <a:pt x="364390" y="127460"/>
                  <a:pt x="365276" y="128445"/>
                </a:cubicBezTo>
                <a:cubicBezTo>
                  <a:pt x="366162" y="129429"/>
                  <a:pt x="366408" y="130413"/>
                  <a:pt x="366014" y="131397"/>
                </a:cubicBezTo>
                <a:cubicBezTo>
                  <a:pt x="365817" y="131988"/>
                  <a:pt x="366211" y="132579"/>
                  <a:pt x="367195" y="133169"/>
                </a:cubicBezTo>
                <a:cubicBezTo>
                  <a:pt x="368180" y="133760"/>
                  <a:pt x="369459" y="134055"/>
                  <a:pt x="371034" y="134055"/>
                </a:cubicBezTo>
                <a:lnTo>
                  <a:pt x="518672" y="136712"/>
                </a:lnTo>
                <a:cubicBezTo>
                  <a:pt x="520837" y="136712"/>
                  <a:pt x="522461" y="137352"/>
                  <a:pt x="523543" y="138631"/>
                </a:cubicBezTo>
                <a:cubicBezTo>
                  <a:pt x="524626" y="139911"/>
                  <a:pt x="525168" y="141437"/>
                  <a:pt x="525168" y="143208"/>
                </a:cubicBezTo>
                <a:lnTo>
                  <a:pt x="525167" y="152362"/>
                </a:lnTo>
                <a:cubicBezTo>
                  <a:pt x="524971" y="154134"/>
                  <a:pt x="524282" y="155659"/>
                  <a:pt x="523101" y="156939"/>
                </a:cubicBezTo>
                <a:cubicBezTo>
                  <a:pt x="521920" y="158218"/>
                  <a:pt x="520345" y="158858"/>
                  <a:pt x="518376" y="158858"/>
                </a:cubicBezTo>
                <a:lnTo>
                  <a:pt x="359814" y="155610"/>
                </a:lnTo>
                <a:cubicBezTo>
                  <a:pt x="358042" y="155610"/>
                  <a:pt x="356270" y="156201"/>
                  <a:pt x="354498" y="157382"/>
                </a:cubicBezTo>
                <a:cubicBezTo>
                  <a:pt x="352727" y="158563"/>
                  <a:pt x="351349" y="159941"/>
                  <a:pt x="350364" y="161515"/>
                </a:cubicBezTo>
                <a:lnTo>
                  <a:pt x="347117" y="168307"/>
                </a:lnTo>
                <a:cubicBezTo>
                  <a:pt x="346132" y="169685"/>
                  <a:pt x="345985" y="171112"/>
                  <a:pt x="346674" y="172588"/>
                </a:cubicBezTo>
                <a:cubicBezTo>
                  <a:pt x="347363" y="174065"/>
                  <a:pt x="348593" y="175000"/>
                  <a:pt x="350365" y="175393"/>
                </a:cubicBezTo>
                <a:lnTo>
                  <a:pt x="396132" y="184547"/>
                </a:lnTo>
                <a:cubicBezTo>
                  <a:pt x="397707" y="184941"/>
                  <a:pt x="399774" y="185088"/>
                  <a:pt x="402333" y="184990"/>
                </a:cubicBezTo>
                <a:cubicBezTo>
                  <a:pt x="404892" y="184891"/>
                  <a:pt x="406959" y="184547"/>
                  <a:pt x="408534" y="183956"/>
                </a:cubicBezTo>
                <a:lnTo>
                  <a:pt x="470246" y="163582"/>
                </a:lnTo>
                <a:cubicBezTo>
                  <a:pt x="472018" y="162795"/>
                  <a:pt x="473691" y="162795"/>
                  <a:pt x="475266" y="163582"/>
                </a:cubicBezTo>
                <a:cubicBezTo>
                  <a:pt x="476841" y="164370"/>
                  <a:pt x="477923" y="165748"/>
                  <a:pt x="478514" y="167716"/>
                </a:cubicBezTo>
                <a:lnTo>
                  <a:pt x="484124" y="184842"/>
                </a:lnTo>
                <a:cubicBezTo>
                  <a:pt x="484912" y="186417"/>
                  <a:pt x="484912" y="187992"/>
                  <a:pt x="484124" y="189566"/>
                </a:cubicBezTo>
                <a:cubicBezTo>
                  <a:pt x="483337" y="191141"/>
                  <a:pt x="481959" y="192322"/>
                  <a:pt x="479990" y="193110"/>
                </a:cubicBezTo>
                <a:lnTo>
                  <a:pt x="468770" y="196948"/>
                </a:lnTo>
                <a:cubicBezTo>
                  <a:pt x="467195" y="197342"/>
                  <a:pt x="466408" y="197884"/>
                  <a:pt x="466408" y="198572"/>
                </a:cubicBezTo>
                <a:cubicBezTo>
                  <a:pt x="466408" y="199261"/>
                  <a:pt x="467392" y="199803"/>
                  <a:pt x="469360" y="200196"/>
                </a:cubicBezTo>
                <a:lnTo>
                  <a:pt x="514833" y="209645"/>
                </a:lnTo>
                <a:cubicBezTo>
                  <a:pt x="516605" y="210236"/>
                  <a:pt x="517933" y="211171"/>
                  <a:pt x="518819" y="212450"/>
                </a:cubicBezTo>
                <a:cubicBezTo>
                  <a:pt x="519705" y="213730"/>
                  <a:pt x="520049" y="215354"/>
                  <a:pt x="519852" y="217322"/>
                </a:cubicBezTo>
                <a:lnTo>
                  <a:pt x="517490" y="227362"/>
                </a:lnTo>
                <a:cubicBezTo>
                  <a:pt x="517293" y="229133"/>
                  <a:pt x="516457" y="230462"/>
                  <a:pt x="514980" y="231348"/>
                </a:cubicBezTo>
                <a:cubicBezTo>
                  <a:pt x="513504" y="232234"/>
                  <a:pt x="511880" y="232578"/>
                  <a:pt x="510108" y="232381"/>
                </a:cubicBezTo>
                <a:lnTo>
                  <a:pt x="425364" y="214370"/>
                </a:lnTo>
                <a:cubicBezTo>
                  <a:pt x="423593" y="214173"/>
                  <a:pt x="421477" y="214124"/>
                  <a:pt x="419016" y="214222"/>
                </a:cubicBezTo>
                <a:cubicBezTo>
                  <a:pt x="416555" y="214320"/>
                  <a:pt x="414538" y="214763"/>
                  <a:pt x="412963" y="215551"/>
                </a:cubicBezTo>
                <a:lnTo>
                  <a:pt x="343278" y="238582"/>
                </a:lnTo>
                <a:cubicBezTo>
                  <a:pt x="341506" y="239173"/>
                  <a:pt x="339833" y="239025"/>
                  <a:pt x="338259" y="238139"/>
                </a:cubicBezTo>
                <a:cubicBezTo>
                  <a:pt x="336683" y="237253"/>
                  <a:pt x="335503" y="236023"/>
                  <a:pt x="334715" y="234448"/>
                </a:cubicBezTo>
                <a:lnTo>
                  <a:pt x="329400" y="217322"/>
                </a:lnTo>
                <a:cubicBezTo>
                  <a:pt x="328613" y="215354"/>
                  <a:pt x="328613" y="213631"/>
                  <a:pt x="329400" y="212155"/>
                </a:cubicBezTo>
                <a:cubicBezTo>
                  <a:pt x="330188" y="210679"/>
                  <a:pt x="331566" y="209645"/>
                  <a:pt x="333534" y="209055"/>
                </a:cubicBezTo>
                <a:lnTo>
                  <a:pt x="352431" y="202854"/>
                </a:lnTo>
                <a:cubicBezTo>
                  <a:pt x="354006" y="202263"/>
                  <a:pt x="354794" y="201624"/>
                  <a:pt x="354794" y="200935"/>
                </a:cubicBezTo>
                <a:cubicBezTo>
                  <a:pt x="354794" y="200246"/>
                  <a:pt x="353908" y="199803"/>
                  <a:pt x="352136" y="199606"/>
                </a:cubicBezTo>
                <a:lnTo>
                  <a:pt x="315522" y="191633"/>
                </a:lnTo>
                <a:cubicBezTo>
                  <a:pt x="313554" y="191240"/>
                  <a:pt x="312274" y="190354"/>
                  <a:pt x="311684" y="188976"/>
                </a:cubicBezTo>
                <a:cubicBezTo>
                  <a:pt x="311093" y="187598"/>
                  <a:pt x="311192" y="186122"/>
                  <a:pt x="311979" y="184547"/>
                </a:cubicBezTo>
                <a:lnTo>
                  <a:pt x="324380" y="161220"/>
                </a:lnTo>
                <a:cubicBezTo>
                  <a:pt x="325168" y="159448"/>
                  <a:pt x="325217" y="157972"/>
                  <a:pt x="324528" y="156791"/>
                </a:cubicBezTo>
                <a:cubicBezTo>
                  <a:pt x="323839" y="155610"/>
                  <a:pt x="322609" y="155019"/>
                  <a:pt x="320837" y="155019"/>
                </a:cubicBezTo>
                <a:lnTo>
                  <a:pt x="295443" y="154724"/>
                </a:lnTo>
                <a:cubicBezTo>
                  <a:pt x="293278" y="154724"/>
                  <a:pt x="291654" y="154035"/>
                  <a:pt x="290571" y="152657"/>
                </a:cubicBezTo>
                <a:cubicBezTo>
                  <a:pt x="289489" y="151279"/>
                  <a:pt x="288948" y="149704"/>
                  <a:pt x="288947" y="147933"/>
                </a:cubicBezTo>
                <a:lnTo>
                  <a:pt x="288948" y="139075"/>
                </a:lnTo>
                <a:cubicBezTo>
                  <a:pt x="289144" y="137106"/>
                  <a:pt x="289882" y="135531"/>
                  <a:pt x="291162" y="134350"/>
                </a:cubicBezTo>
                <a:cubicBezTo>
                  <a:pt x="292442" y="133169"/>
                  <a:pt x="293967" y="132578"/>
                  <a:pt x="295739" y="132578"/>
                </a:cubicBezTo>
                <a:lnTo>
                  <a:pt x="332353" y="133464"/>
                </a:lnTo>
                <a:cubicBezTo>
                  <a:pt x="333928" y="133464"/>
                  <a:pt x="335699" y="132874"/>
                  <a:pt x="337668" y="131692"/>
                </a:cubicBezTo>
                <a:cubicBezTo>
                  <a:pt x="339636" y="130512"/>
                  <a:pt x="340916" y="129134"/>
                  <a:pt x="341506" y="127559"/>
                </a:cubicBezTo>
                <a:lnTo>
                  <a:pt x="343278" y="124606"/>
                </a:lnTo>
                <a:cubicBezTo>
                  <a:pt x="344262" y="123031"/>
                  <a:pt x="344410" y="121653"/>
                  <a:pt x="343721" y="120472"/>
                </a:cubicBezTo>
                <a:cubicBezTo>
                  <a:pt x="343032" y="119291"/>
                  <a:pt x="341703" y="118700"/>
                  <a:pt x="339735" y="118700"/>
                </a:cubicBezTo>
                <a:lnTo>
                  <a:pt x="311388" y="118405"/>
                </a:lnTo>
                <a:cubicBezTo>
                  <a:pt x="309617" y="118405"/>
                  <a:pt x="308042" y="117765"/>
                  <a:pt x="306664" y="116486"/>
                </a:cubicBezTo>
                <a:cubicBezTo>
                  <a:pt x="305286" y="115206"/>
                  <a:pt x="304498" y="113681"/>
                  <a:pt x="304302" y="111909"/>
                </a:cubicBezTo>
                <a:lnTo>
                  <a:pt x="299873" y="43405"/>
                </a:lnTo>
                <a:cubicBezTo>
                  <a:pt x="299676" y="41634"/>
                  <a:pt x="300168" y="40108"/>
                  <a:pt x="301349" y="38829"/>
                </a:cubicBezTo>
                <a:cubicBezTo>
                  <a:pt x="302530" y="37549"/>
                  <a:pt x="304007" y="36909"/>
                  <a:pt x="305778" y="36909"/>
                </a:cubicBezTo>
                <a:lnTo>
                  <a:pt x="352136" y="36909"/>
                </a:lnTo>
                <a:cubicBezTo>
                  <a:pt x="353908" y="36909"/>
                  <a:pt x="355384" y="36269"/>
                  <a:pt x="356565" y="34990"/>
                </a:cubicBezTo>
                <a:cubicBezTo>
                  <a:pt x="357746" y="33711"/>
                  <a:pt x="358140" y="32185"/>
                  <a:pt x="357747" y="30413"/>
                </a:cubicBezTo>
                <a:lnTo>
                  <a:pt x="357747" y="29823"/>
                </a:lnTo>
                <a:cubicBezTo>
                  <a:pt x="357550" y="28051"/>
                  <a:pt x="356762" y="26525"/>
                  <a:pt x="355384" y="25246"/>
                </a:cubicBezTo>
                <a:cubicBezTo>
                  <a:pt x="354006" y="23967"/>
                  <a:pt x="352333" y="23327"/>
                  <a:pt x="350365" y="23327"/>
                </a:cubicBezTo>
                <a:lnTo>
                  <a:pt x="293377" y="21850"/>
                </a:lnTo>
                <a:cubicBezTo>
                  <a:pt x="291802" y="21850"/>
                  <a:pt x="290325" y="21260"/>
                  <a:pt x="288948" y="20079"/>
                </a:cubicBezTo>
                <a:cubicBezTo>
                  <a:pt x="287569" y="18898"/>
                  <a:pt x="286979" y="17323"/>
                  <a:pt x="287176" y="15354"/>
                </a:cubicBezTo>
                <a:lnTo>
                  <a:pt x="287176" y="6791"/>
                </a:lnTo>
                <a:cubicBezTo>
                  <a:pt x="287176" y="4626"/>
                  <a:pt x="287816" y="2953"/>
                  <a:pt x="289095" y="1772"/>
                </a:cubicBezTo>
                <a:cubicBezTo>
                  <a:pt x="290375" y="590"/>
                  <a:pt x="291900" y="0"/>
                  <a:pt x="293672" y="0"/>
                </a:cubicBezTo>
                <a:close/>
                <a:moveTo>
                  <a:pt x="1329427" y="73228"/>
                </a:moveTo>
                <a:cubicBezTo>
                  <a:pt x="1331021" y="73228"/>
                  <a:pt x="1332415" y="73868"/>
                  <a:pt x="1333610" y="75147"/>
                </a:cubicBezTo>
                <a:cubicBezTo>
                  <a:pt x="1334804" y="76427"/>
                  <a:pt x="1335402" y="77952"/>
                  <a:pt x="1335402" y="79724"/>
                </a:cubicBezTo>
                <a:lnTo>
                  <a:pt x="1334208" y="197539"/>
                </a:lnTo>
                <a:cubicBezTo>
                  <a:pt x="1334207" y="199311"/>
                  <a:pt x="1333510" y="200836"/>
                  <a:pt x="1332117" y="202116"/>
                </a:cubicBezTo>
                <a:cubicBezTo>
                  <a:pt x="1330724" y="203395"/>
                  <a:pt x="1329131" y="204035"/>
                  <a:pt x="1327338" y="204035"/>
                </a:cubicBezTo>
                <a:lnTo>
                  <a:pt x="1314197" y="203740"/>
                </a:lnTo>
                <a:cubicBezTo>
                  <a:pt x="1312404" y="203740"/>
                  <a:pt x="1310864" y="203100"/>
                  <a:pt x="1309577" y="201820"/>
                </a:cubicBezTo>
                <a:cubicBezTo>
                  <a:pt x="1308290" y="200541"/>
                  <a:pt x="1307646" y="199015"/>
                  <a:pt x="1307646" y="197244"/>
                </a:cubicBezTo>
                <a:lnTo>
                  <a:pt x="1309418" y="79429"/>
                </a:lnTo>
                <a:cubicBezTo>
                  <a:pt x="1309418" y="77657"/>
                  <a:pt x="1310066" y="76132"/>
                  <a:pt x="1311360" y="74852"/>
                </a:cubicBezTo>
                <a:cubicBezTo>
                  <a:pt x="1312655" y="73573"/>
                  <a:pt x="1314198" y="72933"/>
                  <a:pt x="1315988" y="72933"/>
                </a:cubicBezTo>
                <a:close/>
                <a:moveTo>
                  <a:pt x="1852133" y="114567"/>
                </a:moveTo>
                <a:cubicBezTo>
                  <a:pt x="1854299" y="114763"/>
                  <a:pt x="1855972" y="115649"/>
                  <a:pt x="1857153" y="117224"/>
                </a:cubicBezTo>
                <a:lnTo>
                  <a:pt x="1871326" y="134055"/>
                </a:lnTo>
                <a:cubicBezTo>
                  <a:pt x="1872704" y="135630"/>
                  <a:pt x="1873294" y="137451"/>
                  <a:pt x="1873098" y="139517"/>
                </a:cubicBezTo>
                <a:cubicBezTo>
                  <a:pt x="1872901" y="141584"/>
                  <a:pt x="1872015" y="143307"/>
                  <a:pt x="1870441" y="144685"/>
                </a:cubicBezTo>
                <a:lnTo>
                  <a:pt x="1862468" y="151476"/>
                </a:lnTo>
                <a:cubicBezTo>
                  <a:pt x="1860697" y="152854"/>
                  <a:pt x="1858777" y="153445"/>
                  <a:pt x="1856710" y="153248"/>
                </a:cubicBezTo>
                <a:cubicBezTo>
                  <a:pt x="1854643" y="153051"/>
                  <a:pt x="1852823" y="152165"/>
                  <a:pt x="1851248" y="150590"/>
                </a:cubicBezTo>
                <a:lnTo>
                  <a:pt x="1837370" y="134055"/>
                </a:lnTo>
                <a:cubicBezTo>
                  <a:pt x="1835992" y="132480"/>
                  <a:pt x="1835401" y="130610"/>
                  <a:pt x="1835598" y="128445"/>
                </a:cubicBezTo>
                <a:cubicBezTo>
                  <a:pt x="1835795" y="126279"/>
                  <a:pt x="1836681" y="124508"/>
                  <a:pt x="1838256" y="123130"/>
                </a:cubicBezTo>
                <a:lnTo>
                  <a:pt x="1846228" y="116338"/>
                </a:lnTo>
                <a:cubicBezTo>
                  <a:pt x="1847999" y="114960"/>
                  <a:pt x="1849968" y="114370"/>
                  <a:pt x="1852133" y="114567"/>
                </a:cubicBezTo>
                <a:close/>
                <a:moveTo>
                  <a:pt x="1052233" y="40305"/>
                </a:moveTo>
                <a:cubicBezTo>
                  <a:pt x="1053808" y="39616"/>
                  <a:pt x="1055481" y="39764"/>
                  <a:pt x="1057253" y="40748"/>
                </a:cubicBezTo>
                <a:lnTo>
                  <a:pt x="1068768" y="46063"/>
                </a:lnTo>
                <a:cubicBezTo>
                  <a:pt x="1070344" y="47047"/>
                  <a:pt x="1071426" y="48327"/>
                  <a:pt x="1072017" y="49901"/>
                </a:cubicBezTo>
                <a:cubicBezTo>
                  <a:pt x="1072607" y="51476"/>
                  <a:pt x="1072607" y="53150"/>
                  <a:pt x="1072017" y="54921"/>
                </a:cubicBezTo>
                <a:lnTo>
                  <a:pt x="1064635" y="69980"/>
                </a:lnTo>
                <a:cubicBezTo>
                  <a:pt x="1063847" y="71555"/>
                  <a:pt x="1063798" y="72834"/>
                  <a:pt x="1064487" y="73819"/>
                </a:cubicBezTo>
                <a:cubicBezTo>
                  <a:pt x="1065176" y="74803"/>
                  <a:pt x="1066407" y="75197"/>
                  <a:pt x="1068178" y="75000"/>
                </a:cubicBezTo>
                <a:lnTo>
                  <a:pt x="1079694" y="72933"/>
                </a:lnTo>
                <a:cubicBezTo>
                  <a:pt x="1081466" y="72736"/>
                  <a:pt x="1083286" y="73081"/>
                  <a:pt x="1085156" y="73966"/>
                </a:cubicBezTo>
                <a:cubicBezTo>
                  <a:pt x="1087027" y="74852"/>
                  <a:pt x="1088355" y="76083"/>
                  <a:pt x="1089143" y="77657"/>
                </a:cubicBezTo>
                <a:lnTo>
                  <a:pt x="1109222" y="113681"/>
                </a:lnTo>
                <a:cubicBezTo>
                  <a:pt x="1110206" y="115256"/>
                  <a:pt x="1110403" y="116880"/>
                  <a:pt x="1109812" y="118553"/>
                </a:cubicBezTo>
                <a:cubicBezTo>
                  <a:pt x="1109222" y="120226"/>
                  <a:pt x="1108237" y="121555"/>
                  <a:pt x="1106859" y="122539"/>
                </a:cubicBezTo>
                <a:lnTo>
                  <a:pt x="1095344" y="129035"/>
                </a:lnTo>
                <a:cubicBezTo>
                  <a:pt x="1093965" y="129626"/>
                  <a:pt x="1092391" y="129724"/>
                  <a:pt x="1090619" y="129331"/>
                </a:cubicBezTo>
                <a:cubicBezTo>
                  <a:pt x="1088847" y="128937"/>
                  <a:pt x="1087469" y="127952"/>
                  <a:pt x="1086485" y="126378"/>
                </a:cubicBezTo>
                <a:lnTo>
                  <a:pt x="1075560" y="106299"/>
                </a:lnTo>
                <a:cubicBezTo>
                  <a:pt x="1074773" y="104724"/>
                  <a:pt x="1073395" y="103494"/>
                  <a:pt x="1071426" y="102608"/>
                </a:cubicBezTo>
                <a:cubicBezTo>
                  <a:pt x="1069458" y="101722"/>
                  <a:pt x="1067587" y="101378"/>
                  <a:pt x="1065816" y="101575"/>
                </a:cubicBezTo>
                <a:lnTo>
                  <a:pt x="928513" y="123720"/>
                </a:lnTo>
                <a:cubicBezTo>
                  <a:pt x="926545" y="123917"/>
                  <a:pt x="924674" y="124655"/>
                  <a:pt x="922903" y="125935"/>
                </a:cubicBezTo>
                <a:cubicBezTo>
                  <a:pt x="921131" y="127214"/>
                  <a:pt x="919753" y="128543"/>
                  <a:pt x="918769" y="129921"/>
                </a:cubicBezTo>
                <a:lnTo>
                  <a:pt x="906663" y="150885"/>
                </a:lnTo>
                <a:cubicBezTo>
                  <a:pt x="905679" y="152460"/>
                  <a:pt x="904350" y="153445"/>
                  <a:pt x="902677" y="153838"/>
                </a:cubicBezTo>
                <a:cubicBezTo>
                  <a:pt x="901004" y="154232"/>
                  <a:pt x="899379" y="154035"/>
                  <a:pt x="897805" y="153248"/>
                </a:cubicBezTo>
                <a:lnTo>
                  <a:pt x="886584" y="146456"/>
                </a:lnTo>
                <a:cubicBezTo>
                  <a:pt x="885009" y="145472"/>
                  <a:pt x="883976" y="144143"/>
                  <a:pt x="883484" y="142470"/>
                </a:cubicBezTo>
                <a:cubicBezTo>
                  <a:pt x="882991" y="140797"/>
                  <a:pt x="883237" y="139173"/>
                  <a:pt x="884222" y="137598"/>
                </a:cubicBezTo>
                <a:lnTo>
                  <a:pt x="902824" y="106594"/>
                </a:lnTo>
                <a:cubicBezTo>
                  <a:pt x="903415" y="105019"/>
                  <a:pt x="904694" y="103592"/>
                  <a:pt x="906663" y="102313"/>
                </a:cubicBezTo>
                <a:cubicBezTo>
                  <a:pt x="908631" y="101033"/>
                  <a:pt x="910502" y="100295"/>
                  <a:pt x="912273" y="100098"/>
                </a:cubicBezTo>
                <a:lnTo>
                  <a:pt x="929990" y="97145"/>
                </a:lnTo>
                <a:cubicBezTo>
                  <a:pt x="931761" y="96949"/>
                  <a:pt x="933041" y="96161"/>
                  <a:pt x="933828" y="94783"/>
                </a:cubicBezTo>
                <a:cubicBezTo>
                  <a:pt x="934615" y="93405"/>
                  <a:pt x="934714" y="91831"/>
                  <a:pt x="934124" y="90059"/>
                </a:cubicBezTo>
                <a:lnTo>
                  <a:pt x="926446" y="70571"/>
                </a:lnTo>
                <a:cubicBezTo>
                  <a:pt x="925856" y="68799"/>
                  <a:pt x="925954" y="67126"/>
                  <a:pt x="926742" y="65551"/>
                </a:cubicBezTo>
                <a:cubicBezTo>
                  <a:pt x="927529" y="63976"/>
                  <a:pt x="928710" y="62795"/>
                  <a:pt x="930285" y="62008"/>
                </a:cubicBezTo>
                <a:lnTo>
                  <a:pt x="942391" y="57283"/>
                </a:lnTo>
                <a:cubicBezTo>
                  <a:pt x="943966" y="56693"/>
                  <a:pt x="945639" y="56742"/>
                  <a:pt x="947411" y="57431"/>
                </a:cubicBezTo>
                <a:cubicBezTo>
                  <a:pt x="949183" y="58120"/>
                  <a:pt x="950363" y="59350"/>
                  <a:pt x="950954" y="61122"/>
                </a:cubicBezTo>
                <a:lnTo>
                  <a:pt x="958336" y="80905"/>
                </a:lnTo>
                <a:cubicBezTo>
                  <a:pt x="958926" y="82480"/>
                  <a:pt x="958877" y="84104"/>
                  <a:pt x="958188" y="85777"/>
                </a:cubicBezTo>
                <a:cubicBezTo>
                  <a:pt x="957499" y="87450"/>
                  <a:pt x="956367" y="88582"/>
                  <a:pt x="954792" y="89173"/>
                </a:cubicBezTo>
                <a:lnTo>
                  <a:pt x="943572" y="93307"/>
                </a:lnTo>
                <a:cubicBezTo>
                  <a:pt x="941801" y="94094"/>
                  <a:pt x="940964" y="94636"/>
                  <a:pt x="941062" y="94931"/>
                </a:cubicBezTo>
                <a:cubicBezTo>
                  <a:pt x="941161" y="95226"/>
                  <a:pt x="942096" y="95177"/>
                  <a:pt x="943867" y="94783"/>
                </a:cubicBezTo>
                <a:lnTo>
                  <a:pt x="986978" y="87992"/>
                </a:lnTo>
                <a:cubicBezTo>
                  <a:pt x="988749" y="87795"/>
                  <a:pt x="989832" y="87106"/>
                  <a:pt x="990225" y="85925"/>
                </a:cubicBezTo>
                <a:cubicBezTo>
                  <a:pt x="990619" y="84744"/>
                  <a:pt x="990127" y="83464"/>
                  <a:pt x="988749" y="82086"/>
                </a:cubicBezTo>
                <a:lnTo>
                  <a:pt x="977529" y="70571"/>
                </a:lnTo>
                <a:cubicBezTo>
                  <a:pt x="976348" y="69193"/>
                  <a:pt x="975757" y="67618"/>
                  <a:pt x="975757" y="65846"/>
                </a:cubicBezTo>
                <a:cubicBezTo>
                  <a:pt x="975757" y="64075"/>
                  <a:pt x="976446" y="62598"/>
                  <a:pt x="977824" y="61417"/>
                </a:cubicBezTo>
                <a:lnTo>
                  <a:pt x="986978" y="52264"/>
                </a:lnTo>
                <a:cubicBezTo>
                  <a:pt x="988159" y="51082"/>
                  <a:pt x="989684" y="50492"/>
                  <a:pt x="991555" y="50492"/>
                </a:cubicBezTo>
                <a:cubicBezTo>
                  <a:pt x="993424" y="50492"/>
                  <a:pt x="994950" y="51181"/>
                  <a:pt x="996131" y="52559"/>
                </a:cubicBezTo>
                <a:lnTo>
                  <a:pt x="1015915" y="72638"/>
                </a:lnTo>
                <a:cubicBezTo>
                  <a:pt x="1017096" y="73819"/>
                  <a:pt x="1017785" y="75197"/>
                  <a:pt x="1017982" y="76771"/>
                </a:cubicBezTo>
                <a:cubicBezTo>
                  <a:pt x="1018178" y="78346"/>
                  <a:pt x="1017785" y="79527"/>
                  <a:pt x="1016800" y="80315"/>
                </a:cubicBezTo>
                <a:cubicBezTo>
                  <a:pt x="1016013" y="81299"/>
                  <a:pt x="1015865" y="82037"/>
                  <a:pt x="1016358" y="82529"/>
                </a:cubicBezTo>
                <a:cubicBezTo>
                  <a:pt x="1016850" y="83021"/>
                  <a:pt x="1018080" y="82972"/>
                  <a:pt x="1020049" y="82382"/>
                </a:cubicBezTo>
                <a:lnTo>
                  <a:pt x="1024773" y="81791"/>
                </a:lnTo>
                <a:cubicBezTo>
                  <a:pt x="1026545" y="81594"/>
                  <a:pt x="1028070" y="81397"/>
                  <a:pt x="1029350" y="81201"/>
                </a:cubicBezTo>
                <a:cubicBezTo>
                  <a:pt x="1030629" y="81004"/>
                  <a:pt x="1031072" y="80905"/>
                  <a:pt x="1030678" y="80905"/>
                </a:cubicBezTo>
                <a:cubicBezTo>
                  <a:pt x="1031072" y="80315"/>
                  <a:pt x="1031466" y="79724"/>
                  <a:pt x="1031860" y="79134"/>
                </a:cubicBezTo>
                <a:cubicBezTo>
                  <a:pt x="1032056" y="78740"/>
                  <a:pt x="1032253" y="78149"/>
                  <a:pt x="1032450" y="77362"/>
                </a:cubicBezTo>
                <a:cubicBezTo>
                  <a:pt x="1032647" y="76575"/>
                  <a:pt x="1033040" y="75689"/>
                  <a:pt x="1033631" y="74705"/>
                </a:cubicBezTo>
                <a:lnTo>
                  <a:pt x="1048395" y="43701"/>
                </a:lnTo>
                <a:cubicBezTo>
                  <a:pt x="1049379" y="42126"/>
                  <a:pt x="1050658" y="40994"/>
                  <a:pt x="1052233" y="40305"/>
                </a:cubicBezTo>
                <a:close/>
                <a:moveTo>
                  <a:pt x="1361682" y="62894"/>
                </a:moveTo>
                <a:cubicBezTo>
                  <a:pt x="1363453" y="62303"/>
                  <a:pt x="1365127" y="62500"/>
                  <a:pt x="1366701" y="63484"/>
                </a:cubicBezTo>
                <a:cubicBezTo>
                  <a:pt x="1368276" y="64468"/>
                  <a:pt x="1369359" y="65748"/>
                  <a:pt x="1369949" y="67323"/>
                </a:cubicBezTo>
                <a:lnTo>
                  <a:pt x="1385303" y="118405"/>
                </a:lnTo>
                <a:cubicBezTo>
                  <a:pt x="1385894" y="120177"/>
                  <a:pt x="1385796" y="121899"/>
                  <a:pt x="1385008" y="123573"/>
                </a:cubicBezTo>
                <a:cubicBezTo>
                  <a:pt x="1384221" y="125246"/>
                  <a:pt x="1382942" y="126279"/>
                  <a:pt x="1381170" y="126673"/>
                </a:cubicBezTo>
                <a:lnTo>
                  <a:pt x="1366111" y="131397"/>
                </a:lnTo>
                <a:cubicBezTo>
                  <a:pt x="1364339" y="131791"/>
                  <a:pt x="1362666" y="131594"/>
                  <a:pt x="1361091" y="130807"/>
                </a:cubicBezTo>
                <a:cubicBezTo>
                  <a:pt x="1359517" y="130019"/>
                  <a:pt x="1358433" y="128740"/>
                  <a:pt x="1357843" y="126968"/>
                </a:cubicBezTo>
                <a:lnTo>
                  <a:pt x="1342784" y="75590"/>
                </a:lnTo>
                <a:cubicBezTo>
                  <a:pt x="1341997" y="73819"/>
                  <a:pt x="1341996" y="72145"/>
                  <a:pt x="1342784" y="70571"/>
                </a:cubicBezTo>
                <a:cubicBezTo>
                  <a:pt x="1343571" y="68996"/>
                  <a:pt x="1344851" y="68012"/>
                  <a:pt x="1346623" y="67618"/>
                </a:cubicBezTo>
                <a:close/>
                <a:moveTo>
                  <a:pt x="765522" y="2067"/>
                </a:moveTo>
                <a:cubicBezTo>
                  <a:pt x="767096" y="2067"/>
                  <a:pt x="768080" y="2508"/>
                  <a:pt x="768474" y="3391"/>
                </a:cubicBezTo>
                <a:cubicBezTo>
                  <a:pt x="768868" y="4274"/>
                  <a:pt x="768671" y="5303"/>
                  <a:pt x="767884" y="6477"/>
                </a:cubicBezTo>
                <a:lnTo>
                  <a:pt x="728907" y="64112"/>
                </a:lnTo>
                <a:cubicBezTo>
                  <a:pt x="728120" y="65286"/>
                  <a:pt x="727923" y="66266"/>
                  <a:pt x="728317" y="67051"/>
                </a:cubicBezTo>
                <a:cubicBezTo>
                  <a:pt x="728710" y="67835"/>
                  <a:pt x="729793" y="68129"/>
                  <a:pt x="731565" y="67932"/>
                </a:cubicBezTo>
                <a:lnTo>
                  <a:pt x="733337" y="67932"/>
                </a:lnTo>
                <a:cubicBezTo>
                  <a:pt x="734714" y="67932"/>
                  <a:pt x="735994" y="68373"/>
                  <a:pt x="737175" y="69256"/>
                </a:cubicBezTo>
                <a:cubicBezTo>
                  <a:pt x="738356" y="70138"/>
                  <a:pt x="738947" y="71266"/>
                  <a:pt x="738947" y="72637"/>
                </a:cubicBezTo>
                <a:lnTo>
                  <a:pt x="739833" y="88356"/>
                </a:lnTo>
                <a:cubicBezTo>
                  <a:pt x="740029" y="89937"/>
                  <a:pt x="739636" y="91222"/>
                  <a:pt x="738651" y="92211"/>
                </a:cubicBezTo>
                <a:cubicBezTo>
                  <a:pt x="737667" y="93200"/>
                  <a:pt x="736387" y="93694"/>
                  <a:pt x="734813" y="93694"/>
                </a:cubicBezTo>
                <a:lnTo>
                  <a:pt x="720344" y="94880"/>
                </a:lnTo>
                <a:cubicBezTo>
                  <a:pt x="718966" y="94880"/>
                  <a:pt x="717736" y="95424"/>
                  <a:pt x="716653" y="96511"/>
                </a:cubicBezTo>
                <a:cubicBezTo>
                  <a:pt x="715571" y="97598"/>
                  <a:pt x="714931" y="98834"/>
                  <a:pt x="714734" y="100218"/>
                </a:cubicBezTo>
                <a:lnTo>
                  <a:pt x="714734" y="121280"/>
                </a:lnTo>
                <a:cubicBezTo>
                  <a:pt x="714734" y="122664"/>
                  <a:pt x="715275" y="123899"/>
                  <a:pt x="716358" y="124987"/>
                </a:cubicBezTo>
                <a:cubicBezTo>
                  <a:pt x="717441" y="126074"/>
                  <a:pt x="718573" y="126618"/>
                  <a:pt x="719754" y="126618"/>
                </a:cubicBezTo>
                <a:lnTo>
                  <a:pt x="731860" y="125727"/>
                </a:lnTo>
                <a:cubicBezTo>
                  <a:pt x="733435" y="125727"/>
                  <a:pt x="734714" y="126222"/>
                  <a:pt x="735699" y="127210"/>
                </a:cubicBezTo>
                <a:cubicBezTo>
                  <a:pt x="736683" y="128199"/>
                  <a:pt x="737175" y="129386"/>
                  <a:pt x="737175" y="130770"/>
                </a:cubicBezTo>
                <a:lnTo>
                  <a:pt x="737470" y="133437"/>
                </a:lnTo>
                <a:cubicBezTo>
                  <a:pt x="737470" y="135021"/>
                  <a:pt x="736978" y="136306"/>
                  <a:pt x="735994" y="137294"/>
                </a:cubicBezTo>
                <a:cubicBezTo>
                  <a:pt x="735010" y="138281"/>
                  <a:pt x="733829" y="138775"/>
                  <a:pt x="732450" y="138774"/>
                </a:cubicBezTo>
                <a:lnTo>
                  <a:pt x="719754" y="139370"/>
                </a:lnTo>
                <a:cubicBezTo>
                  <a:pt x="718573" y="139370"/>
                  <a:pt x="717441" y="139911"/>
                  <a:pt x="716358" y="140994"/>
                </a:cubicBezTo>
                <a:cubicBezTo>
                  <a:pt x="715275" y="142076"/>
                  <a:pt x="714734" y="143405"/>
                  <a:pt x="714734" y="144980"/>
                </a:cubicBezTo>
                <a:lnTo>
                  <a:pt x="714734" y="157381"/>
                </a:lnTo>
                <a:cubicBezTo>
                  <a:pt x="714734" y="158956"/>
                  <a:pt x="715275" y="160285"/>
                  <a:pt x="716358" y="161368"/>
                </a:cubicBezTo>
                <a:cubicBezTo>
                  <a:pt x="717441" y="162450"/>
                  <a:pt x="718573" y="162992"/>
                  <a:pt x="719754" y="162992"/>
                </a:cubicBezTo>
                <a:lnTo>
                  <a:pt x="751348" y="162106"/>
                </a:lnTo>
                <a:cubicBezTo>
                  <a:pt x="752923" y="162106"/>
                  <a:pt x="754252" y="162598"/>
                  <a:pt x="755334" y="163582"/>
                </a:cubicBezTo>
                <a:cubicBezTo>
                  <a:pt x="756417" y="164566"/>
                  <a:pt x="756958" y="165846"/>
                  <a:pt x="756958" y="167421"/>
                </a:cubicBezTo>
                <a:lnTo>
                  <a:pt x="756958" y="177756"/>
                </a:lnTo>
                <a:cubicBezTo>
                  <a:pt x="757155" y="179133"/>
                  <a:pt x="756762" y="180364"/>
                  <a:pt x="755777" y="181446"/>
                </a:cubicBezTo>
                <a:cubicBezTo>
                  <a:pt x="754793" y="182529"/>
                  <a:pt x="753513" y="183070"/>
                  <a:pt x="751939" y="183071"/>
                </a:cubicBezTo>
                <a:lnTo>
                  <a:pt x="719754" y="183661"/>
                </a:lnTo>
                <a:cubicBezTo>
                  <a:pt x="718179" y="183661"/>
                  <a:pt x="716899" y="184153"/>
                  <a:pt x="715915" y="185137"/>
                </a:cubicBezTo>
                <a:cubicBezTo>
                  <a:pt x="714931" y="186122"/>
                  <a:pt x="714439" y="187303"/>
                  <a:pt x="714439" y="188681"/>
                </a:cubicBezTo>
                <a:lnTo>
                  <a:pt x="714144" y="231791"/>
                </a:lnTo>
                <a:cubicBezTo>
                  <a:pt x="714144" y="233169"/>
                  <a:pt x="713701" y="234350"/>
                  <a:pt x="712815" y="235334"/>
                </a:cubicBezTo>
                <a:cubicBezTo>
                  <a:pt x="711929" y="236318"/>
                  <a:pt x="710699" y="236810"/>
                  <a:pt x="709124" y="236810"/>
                </a:cubicBezTo>
                <a:lnTo>
                  <a:pt x="651250" y="236810"/>
                </a:lnTo>
                <a:cubicBezTo>
                  <a:pt x="649872" y="236811"/>
                  <a:pt x="648691" y="236318"/>
                  <a:pt x="647707" y="235334"/>
                </a:cubicBezTo>
                <a:cubicBezTo>
                  <a:pt x="646722" y="234350"/>
                  <a:pt x="646230" y="233169"/>
                  <a:pt x="646230" y="231791"/>
                </a:cubicBezTo>
                <a:lnTo>
                  <a:pt x="646230" y="209645"/>
                </a:lnTo>
                <a:cubicBezTo>
                  <a:pt x="646230" y="208464"/>
                  <a:pt x="646722" y="207332"/>
                  <a:pt x="647707" y="206250"/>
                </a:cubicBezTo>
                <a:cubicBezTo>
                  <a:pt x="648691" y="205167"/>
                  <a:pt x="649872" y="204626"/>
                  <a:pt x="651250" y="204625"/>
                </a:cubicBezTo>
                <a:lnTo>
                  <a:pt x="676349" y="204625"/>
                </a:lnTo>
                <a:cubicBezTo>
                  <a:pt x="677726" y="204626"/>
                  <a:pt x="679006" y="204133"/>
                  <a:pt x="680187" y="203149"/>
                </a:cubicBezTo>
                <a:cubicBezTo>
                  <a:pt x="681368" y="202165"/>
                  <a:pt x="681958" y="200984"/>
                  <a:pt x="681958" y="199606"/>
                </a:cubicBezTo>
                <a:lnTo>
                  <a:pt x="681959" y="189271"/>
                </a:lnTo>
                <a:cubicBezTo>
                  <a:pt x="681958" y="187696"/>
                  <a:pt x="681417" y="186466"/>
                  <a:pt x="680335" y="185580"/>
                </a:cubicBezTo>
                <a:cubicBezTo>
                  <a:pt x="679252" y="184694"/>
                  <a:pt x="677923" y="184252"/>
                  <a:pt x="676348" y="184252"/>
                </a:cubicBezTo>
                <a:lnTo>
                  <a:pt x="637962" y="185137"/>
                </a:lnTo>
                <a:cubicBezTo>
                  <a:pt x="636388" y="185138"/>
                  <a:pt x="635157" y="184596"/>
                  <a:pt x="634271" y="183513"/>
                </a:cubicBezTo>
                <a:cubicBezTo>
                  <a:pt x="633386" y="182431"/>
                  <a:pt x="632845" y="181200"/>
                  <a:pt x="632647" y="179822"/>
                </a:cubicBezTo>
                <a:lnTo>
                  <a:pt x="632648" y="169488"/>
                </a:lnTo>
                <a:cubicBezTo>
                  <a:pt x="632648" y="168110"/>
                  <a:pt x="633091" y="166880"/>
                  <a:pt x="633976" y="165797"/>
                </a:cubicBezTo>
                <a:cubicBezTo>
                  <a:pt x="634862" y="164714"/>
                  <a:pt x="636093" y="164173"/>
                  <a:pt x="637667" y="164173"/>
                </a:cubicBezTo>
                <a:lnTo>
                  <a:pt x="676644" y="163582"/>
                </a:lnTo>
                <a:cubicBezTo>
                  <a:pt x="678022" y="163582"/>
                  <a:pt x="679252" y="163090"/>
                  <a:pt x="680335" y="162106"/>
                </a:cubicBezTo>
                <a:cubicBezTo>
                  <a:pt x="681417" y="161122"/>
                  <a:pt x="681959" y="159842"/>
                  <a:pt x="681958" y="158267"/>
                </a:cubicBezTo>
                <a:lnTo>
                  <a:pt x="681958" y="146161"/>
                </a:lnTo>
                <a:cubicBezTo>
                  <a:pt x="681959" y="144586"/>
                  <a:pt x="681417" y="143356"/>
                  <a:pt x="680334" y="142470"/>
                </a:cubicBezTo>
                <a:cubicBezTo>
                  <a:pt x="679252" y="141584"/>
                  <a:pt x="678021" y="141141"/>
                  <a:pt x="676644" y="141141"/>
                </a:cubicBezTo>
                <a:lnTo>
                  <a:pt x="643868" y="142913"/>
                </a:lnTo>
                <a:cubicBezTo>
                  <a:pt x="642490" y="142913"/>
                  <a:pt x="641210" y="142421"/>
                  <a:pt x="640030" y="141437"/>
                </a:cubicBezTo>
                <a:cubicBezTo>
                  <a:pt x="638848" y="140452"/>
                  <a:pt x="638258" y="139271"/>
                  <a:pt x="638258" y="137893"/>
                </a:cubicBezTo>
                <a:lnTo>
                  <a:pt x="638258" y="134941"/>
                </a:lnTo>
                <a:cubicBezTo>
                  <a:pt x="638061" y="133760"/>
                  <a:pt x="638504" y="132578"/>
                  <a:pt x="639586" y="131397"/>
                </a:cubicBezTo>
                <a:cubicBezTo>
                  <a:pt x="640669" y="130216"/>
                  <a:pt x="641900" y="129626"/>
                  <a:pt x="643277" y="129626"/>
                </a:cubicBezTo>
                <a:lnTo>
                  <a:pt x="676643" y="128149"/>
                </a:lnTo>
                <a:cubicBezTo>
                  <a:pt x="678218" y="128149"/>
                  <a:pt x="679547" y="127608"/>
                  <a:pt x="680630" y="126525"/>
                </a:cubicBezTo>
                <a:cubicBezTo>
                  <a:pt x="681712" y="125443"/>
                  <a:pt x="682254" y="124212"/>
                  <a:pt x="682254" y="122834"/>
                </a:cubicBezTo>
                <a:lnTo>
                  <a:pt x="682254" y="102460"/>
                </a:lnTo>
                <a:cubicBezTo>
                  <a:pt x="682254" y="101082"/>
                  <a:pt x="681712" y="99901"/>
                  <a:pt x="680630" y="98917"/>
                </a:cubicBezTo>
                <a:cubicBezTo>
                  <a:pt x="679547" y="97933"/>
                  <a:pt x="678415" y="97539"/>
                  <a:pt x="677234" y="97736"/>
                </a:cubicBezTo>
                <a:lnTo>
                  <a:pt x="653612" y="99212"/>
                </a:lnTo>
                <a:cubicBezTo>
                  <a:pt x="652037" y="99212"/>
                  <a:pt x="650758" y="98717"/>
                  <a:pt x="649774" y="97727"/>
                </a:cubicBezTo>
                <a:cubicBezTo>
                  <a:pt x="648789" y="96736"/>
                  <a:pt x="648297" y="95444"/>
                  <a:pt x="648297" y="93851"/>
                </a:cubicBezTo>
                <a:lnTo>
                  <a:pt x="647116" y="78612"/>
                </a:lnTo>
                <a:cubicBezTo>
                  <a:pt x="647116" y="77019"/>
                  <a:pt x="647608" y="75675"/>
                  <a:pt x="648593" y="74580"/>
                </a:cubicBezTo>
                <a:cubicBezTo>
                  <a:pt x="649577" y="73485"/>
                  <a:pt x="650659" y="72837"/>
                  <a:pt x="651840" y="72638"/>
                </a:cubicBezTo>
                <a:lnTo>
                  <a:pt x="680187" y="71170"/>
                </a:lnTo>
                <a:cubicBezTo>
                  <a:pt x="681565" y="70977"/>
                  <a:pt x="683041" y="70440"/>
                  <a:pt x="684616" y="69560"/>
                </a:cubicBezTo>
                <a:cubicBezTo>
                  <a:pt x="686191" y="68681"/>
                  <a:pt x="687372" y="67655"/>
                  <a:pt x="688159" y="66483"/>
                </a:cubicBezTo>
                <a:lnTo>
                  <a:pt x="706762" y="38944"/>
                </a:lnTo>
                <a:cubicBezTo>
                  <a:pt x="707549" y="37575"/>
                  <a:pt x="707746" y="36500"/>
                  <a:pt x="707352" y="35719"/>
                </a:cubicBezTo>
                <a:cubicBezTo>
                  <a:pt x="706958" y="34938"/>
                  <a:pt x="706072" y="34547"/>
                  <a:pt x="704695" y="34547"/>
                </a:cubicBezTo>
                <a:lnTo>
                  <a:pt x="622018" y="34547"/>
                </a:lnTo>
                <a:cubicBezTo>
                  <a:pt x="620640" y="34547"/>
                  <a:pt x="619459" y="34055"/>
                  <a:pt x="618474" y="33071"/>
                </a:cubicBezTo>
                <a:cubicBezTo>
                  <a:pt x="617490" y="32087"/>
                  <a:pt x="616998" y="30905"/>
                  <a:pt x="616998" y="29527"/>
                </a:cubicBezTo>
                <a:lnTo>
                  <a:pt x="616998" y="7382"/>
                </a:lnTo>
                <a:cubicBezTo>
                  <a:pt x="616998" y="5807"/>
                  <a:pt x="617490" y="4527"/>
                  <a:pt x="618474" y="3543"/>
                </a:cubicBezTo>
                <a:cubicBezTo>
                  <a:pt x="619459" y="2559"/>
                  <a:pt x="620640" y="2067"/>
                  <a:pt x="622018" y="2067"/>
                </a:cubicBezTo>
                <a:close/>
                <a:moveTo>
                  <a:pt x="2264042" y="112204"/>
                </a:moveTo>
                <a:cubicBezTo>
                  <a:pt x="2265814" y="112008"/>
                  <a:pt x="2267388" y="112549"/>
                  <a:pt x="2268767" y="113829"/>
                </a:cubicBezTo>
                <a:cubicBezTo>
                  <a:pt x="2270144" y="115108"/>
                  <a:pt x="2270833" y="116634"/>
                  <a:pt x="2270834" y="118405"/>
                </a:cubicBezTo>
                <a:lnTo>
                  <a:pt x="2271424" y="124901"/>
                </a:lnTo>
                <a:cubicBezTo>
                  <a:pt x="2271621" y="126673"/>
                  <a:pt x="2271079" y="128248"/>
                  <a:pt x="2269800" y="129626"/>
                </a:cubicBezTo>
                <a:cubicBezTo>
                  <a:pt x="2268520" y="131004"/>
                  <a:pt x="2266995" y="131791"/>
                  <a:pt x="2265223" y="131988"/>
                </a:cubicBezTo>
                <a:lnTo>
                  <a:pt x="2184318" y="137893"/>
                </a:lnTo>
                <a:cubicBezTo>
                  <a:pt x="2182546" y="137893"/>
                  <a:pt x="2180676" y="138435"/>
                  <a:pt x="2178708" y="139517"/>
                </a:cubicBezTo>
                <a:cubicBezTo>
                  <a:pt x="2176739" y="140600"/>
                  <a:pt x="2175263" y="141929"/>
                  <a:pt x="2174279" y="143504"/>
                </a:cubicBezTo>
                <a:lnTo>
                  <a:pt x="2140026" y="193110"/>
                </a:lnTo>
                <a:cubicBezTo>
                  <a:pt x="2138845" y="194685"/>
                  <a:pt x="2138550" y="195866"/>
                  <a:pt x="2139141" y="196653"/>
                </a:cubicBezTo>
                <a:cubicBezTo>
                  <a:pt x="2139731" y="197441"/>
                  <a:pt x="2140912" y="197736"/>
                  <a:pt x="2142684" y="197539"/>
                </a:cubicBezTo>
                <a:lnTo>
                  <a:pt x="2224770" y="187500"/>
                </a:lnTo>
                <a:cubicBezTo>
                  <a:pt x="2226739" y="187106"/>
                  <a:pt x="2227969" y="186368"/>
                  <a:pt x="2228461" y="185285"/>
                </a:cubicBezTo>
                <a:cubicBezTo>
                  <a:pt x="2228954" y="184202"/>
                  <a:pt x="2228510" y="182972"/>
                  <a:pt x="2227133" y="181594"/>
                </a:cubicBezTo>
                <a:lnTo>
                  <a:pt x="2219456" y="171259"/>
                </a:lnTo>
                <a:cubicBezTo>
                  <a:pt x="2218274" y="170078"/>
                  <a:pt x="2217782" y="168553"/>
                  <a:pt x="2217979" y="166683"/>
                </a:cubicBezTo>
                <a:cubicBezTo>
                  <a:pt x="2218176" y="164813"/>
                  <a:pt x="2218964" y="163287"/>
                  <a:pt x="2220341" y="162106"/>
                </a:cubicBezTo>
                <a:lnTo>
                  <a:pt x="2225656" y="158267"/>
                </a:lnTo>
                <a:cubicBezTo>
                  <a:pt x="2227034" y="157086"/>
                  <a:pt x="2228609" y="156594"/>
                  <a:pt x="2230381" y="156791"/>
                </a:cubicBezTo>
                <a:cubicBezTo>
                  <a:pt x="2232152" y="156988"/>
                  <a:pt x="2233629" y="157775"/>
                  <a:pt x="2234810" y="159153"/>
                </a:cubicBezTo>
                <a:lnTo>
                  <a:pt x="2277034" y="212007"/>
                </a:lnTo>
                <a:cubicBezTo>
                  <a:pt x="2278215" y="213779"/>
                  <a:pt x="2278707" y="215502"/>
                  <a:pt x="2278511" y="217175"/>
                </a:cubicBezTo>
                <a:cubicBezTo>
                  <a:pt x="2278314" y="218848"/>
                  <a:pt x="2277527" y="220275"/>
                  <a:pt x="2276148" y="221456"/>
                </a:cubicBezTo>
                <a:lnTo>
                  <a:pt x="2271129" y="225295"/>
                </a:lnTo>
                <a:cubicBezTo>
                  <a:pt x="2269554" y="226476"/>
                  <a:pt x="2267881" y="226968"/>
                  <a:pt x="2266109" y="226771"/>
                </a:cubicBezTo>
                <a:cubicBezTo>
                  <a:pt x="2264337" y="226574"/>
                  <a:pt x="2262960" y="225787"/>
                  <a:pt x="2261975" y="224409"/>
                </a:cubicBezTo>
                <a:lnTo>
                  <a:pt x="2255479" y="216436"/>
                </a:lnTo>
                <a:cubicBezTo>
                  <a:pt x="2254298" y="214862"/>
                  <a:pt x="2252674" y="213681"/>
                  <a:pt x="2250607" y="212893"/>
                </a:cubicBezTo>
                <a:cubicBezTo>
                  <a:pt x="2248540" y="212106"/>
                  <a:pt x="2246621" y="211811"/>
                  <a:pt x="2244849" y="212007"/>
                </a:cubicBezTo>
                <a:lnTo>
                  <a:pt x="2085401" y="232086"/>
                </a:lnTo>
                <a:cubicBezTo>
                  <a:pt x="2083432" y="232283"/>
                  <a:pt x="2082201" y="231988"/>
                  <a:pt x="2081710" y="231200"/>
                </a:cubicBezTo>
                <a:cubicBezTo>
                  <a:pt x="2081217" y="230413"/>
                  <a:pt x="2081464" y="229232"/>
                  <a:pt x="2082448" y="227657"/>
                </a:cubicBezTo>
                <a:lnTo>
                  <a:pt x="2139436" y="145866"/>
                </a:lnTo>
                <a:cubicBezTo>
                  <a:pt x="2140224" y="144291"/>
                  <a:pt x="2140420" y="143061"/>
                  <a:pt x="2140026" y="142175"/>
                </a:cubicBezTo>
                <a:cubicBezTo>
                  <a:pt x="2139633" y="141289"/>
                  <a:pt x="2138452" y="140846"/>
                  <a:pt x="2136483" y="140846"/>
                </a:cubicBezTo>
                <a:lnTo>
                  <a:pt x="2100165" y="143504"/>
                </a:lnTo>
                <a:cubicBezTo>
                  <a:pt x="2098393" y="143700"/>
                  <a:pt x="2096867" y="143208"/>
                  <a:pt x="2095587" y="142027"/>
                </a:cubicBezTo>
                <a:cubicBezTo>
                  <a:pt x="2094308" y="140846"/>
                  <a:pt x="2093570" y="139468"/>
                  <a:pt x="2093373" y="137893"/>
                </a:cubicBezTo>
                <a:lnTo>
                  <a:pt x="2093078" y="131397"/>
                </a:lnTo>
                <a:cubicBezTo>
                  <a:pt x="2092881" y="129232"/>
                  <a:pt x="2093324" y="127559"/>
                  <a:pt x="2094406" y="126378"/>
                </a:cubicBezTo>
                <a:cubicBezTo>
                  <a:pt x="2095489" y="125196"/>
                  <a:pt x="2097015" y="124508"/>
                  <a:pt x="2098983" y="124311"/>
                </a:cubicBezTo>
                <a:close/>
                <a:moveTo>
                  <a:pt x="1063159" y="2657"/>
                </a:moveTo>
                <a:cubicBezTo>
                  <a:pt x="1064930" y="2461"/>
                  <a:pt x="1066554" y="2854"/>
                  <a:pt x="1068031" y="3839"/>
                </a:cubicBezTo>
                <a:cubicBezTo>
                  <a:pt x="1069507" y="4823"/>
                  <a:pt x="1070344" y="6299"/>
                  <a:pt x="1070540" y="8268"/>
                </a:cubicBezTo>
                <a:lnTo>
                  <a:pt x="1072903" y="20965"/>
                </a:lnTo>
                <a:cubicBezTo>
                  <a:pt x="1073100" y="22539"/>
                  <a:pt x="1072755" y="24065"/>
                  <a:pt x="1071869" y="25541"/>
                </a:cubicBezTo>
                <a:cubicBezTo>
                  <a:pt x="1070983" y="27018"/>
                  <a:pt x="1069655" y="28051"/>
                  <a:pt x="1067883" y="28642"/>
                </a:cubicBezTo>
                <a:lnTo>
                  <a:pt x="922903" y="54921"/>
                </a:lnTo>
                <a:cubicBezTo>
                  <a:pt x="921131" y="55512"/>
                  <a:pt x="919507" y="55216"/>
                  <a:pt x="918031" y="54035"/>
                </a:cubicBezTo>
                <a:cubicBezTo>
                  <a:pt x="916554" y="52854"/>
                  <a:pt x="915521" y="51476"/>
                  <a:pt x="914931" y="49901"/>
                </a:cubicBezTo>
                <a:lnTo>
                  <a:pt x="912568" y="36909"/>
                </a:lnTo>
                <a:cubicBezTo>
                  <a:pt x="912372" y="35138"/>
                  <a:pt x="912765" y="33514"/>
                  <a:pt x="913749" y="32037"/>
                </a:cubicBezTo>
                <a:cubicBezTo>
                  <a:pt x="914733" y="30561"/>
                  <a:pt x="916210" y="29724"/>
                  <a:pt x="918179" y="29528"/>
                </a:cubicBezTo>
                <a:close/>
                <a:moveTo>
                  <a:pt x="1207548" y="7382"/>
                </a:moveTo>
                <a:cubicBezTo>
                  <a:pt x="1209123" y="6791"/>
                  <a:pt x="1210697" y="6939"/>
                  <a:pt x="1212272" y="7825"/>
                </a:cubicBezTo>
                <a:cubicBezTo>
                  <a:pt x="1213847" y="8711"/>
                  <a:pt x="1214930" y="10039"/>
                  <a:pt x="1215520" y="11811"/>
                </a:cubicBezTo>
                <a:lnTo>
                  <a:pt x="1228217" y="53740"/>
                </a:lnTo>
                <a:cubicBezTo>
                  <a:pt x="1228611" y="55315"/>
                  <a:pt x="1228414" y="56890"/>
                  <a:pt x="1227627" y="58464"/>
                </a:cubicBezTo>
                <a:cubicBezTo>
                  <a:pt x="1226839" y="60039"/>
                  <a:pt x="1225560" y="61023"/>
                  <a:pt x="1223788" y="61417"/>
                </a:cubicBezTo>
                <a:lnTo>
                  <a:pt x="1209615" y="65846"/>
                </a:lnTo>
                <a:cubicBezTo>
                  <a:pt x="1208040" y="66437"/>
                  <a:pt x="1206465" y="66289"/>
                  <a:pt x="1204891" y="65403"/>
                </a:cubicBezTo>
                <a:cubicBezTo>
                  <a:pt x="1203316" y="64518"/>
                  <a:pt x="1202233" y="63189"/>
                  <a:pt x="1201642" y="61417"/>
                </a:cubicBezTo>
                <a:lnTo>
                  <a:pt x="1188946" y="19783"/>
                </a:lnTo>
                <a:cubicBezTo>
                  <a:pt x="1188355" y="18209"/>
                  <a:pt x="1188454" y="16585"/>
                  <a:pt x="1189241" y="14911"/>
                </a:cubicBezTo>
                <a:cubicBezTo>
                  <a:pt x="1190029" y="13238"/>
                  <a:pt x="1191406" y="12205"/>
                  <a:pt x="1193375" y="11811"/>
                </a:cubicBezTo>
                <a:close/>
                <a:moveTo>
                  <a:pt x="2524180" y="119439"/>
                </a:moveTo>
                <a:cubicBezTo>
                  <a:pt x="2525557" y="119734"/>
                  <a:pt x="2526640" y="120472"/>
                  <a:pt x="2527427" y="121653"/>
                </a:cubicBezTo>
                <a:lnTo>
                  <a:pt x="2554297" y="163582"/>
                </a:lnTo>
                <a:cubicBezTo>
                  <a:pt x="2556069" y="166338"/>
                  <a:pt x="2555577" y="168602"/>
                  <a:pt x="2552821" y="170374"/>
                </a:cubicBezTo>
                <a:lnTo>
                  <a:pt x="2540419" y="178346"/>
                </a:lnTo>
                <a:cubicBezTo>
                  <a:pt x="2539435" y="179133"/>
                  <a:pt x="2538254" y="179379"/>
                  <a:pt x="2536876" y="179084"/>
                </a:cubicBezTo>
                <a:cubicBezTo>
                  <a:pt x="2535498" y="178789"/>
                  <a:pt x="2534416" y="178051"/>
                  <a:pt x="2533628" y="176870"/>
                </a:cubicBezTo>
                <a:lnTo>
                  <a:pt x="2506758" y="134941"/>
                </a:lnTo>
                <a:cubicBezTo>
                  <a:pt x="2504987" y="132185"/>
                  <a:pt x="2505479" y="129921"/>
                  <a:pt x="2508235" y="128149"/>
                </a:cubicBezTo>
                <a:lnTo>
                  <a:pt x="2520636" y="120177"/>
                </a:lnTo>
                <a:cubicBezTo>
                  <a:pt x="2521620" y="119389"/>
                  <a:pt x="2522801" y="119143"/>
                  <a:pt x="2524180" y="119439"/>
                </a:cubicBezTo>
                <a:close/>
                <a:moveTo>
                  <a:pt x="1373788" y="8563"/>
                </a:moveTo>
                <a:cubicBezTo>
                  <a:pt x="1375756" y="8169"/>
                  <a:pt x="1377331" y="8612"/>
                  <a:pt x="1378512" y="9892"/>
                </a:cubicBezTo>
                <a:cubicBezTo>
                  <a:pt x="1379693" y="11171"/>
                  <a:pt x="1380382" y="12697"/>
                  <a:pt x="1380579" y="14468"/>
                </a:cubicBezTo>
                <a:lnTo>
                  <a:pt x="1381465" y="20965"/>
                </a:lnTo>
                <a:cubicBezTo>
                  <a:pt x="1381465" y="22736"/>
                  <a:pt x="1380874" y="24262"/>
                  <a:pt x="1379693" y="25541"/>
                </a:cubicBezTo>
                <a:cubicBezTo>
                  <a:pt x="1378512" y="26821"/>
                  <a:pt x="1377036" y="27559"/>
                  <a:pt x="1375264" y="27756"/>
                </a:cubicBezTo>
                <a:lnTo>
                  <a:pt x="1336288" y="31004"/>
                </a:lnTo>
                <a:cubicBezTo>
                  <a:pt x="1334516" y="31201"/>
                  <a:pt x="1333040" y="31348"/>
                  <a:pt x="1331858" y="31447"/>
                </a:cubicBezTo>
                <a:cubicBezTo>
                  <a:pt x="1330677" y="31545"/>
                  <a:pt x="1330087" y="31594"/>
                  <a:pt x="1330087" y="31594"/>
                </a:cubicBezTo>
                <a:cubicBezTo>
                  <a:pt x="1330284" y="31791"/>
                  <a:pt x="1330087" y="32382"/>
                  <a:pt x="1329497" y="33366"/>
                </a:cubicBezTo>
                <a:cubicBezTo>
                  <a:pt x="1328906" y="34350"/>
                  <a:pt x="1328217" y="35630"/>
                  <a:pt x="1327430" y="37205"/>
                </a:cubicBezTo>
                <a:lnTo>
                  <a:pt x="1273099" y="129330"/>
                </a:lnTo>
                <a:cubicBezTo>
                  <a:pt x="1272115" y="130905"/>
                  <a:pt x="1270737" y="131890"/>
                  <a:pt x="1268965" y="132283"/>
                </a:cubicBezTo>
                <a:cubicBezTo>
                  <a:pt x="1267194" y="132677"/>
                  <a:pt x="1265619" y="132480"/>
                  <a:pt x="1264241" y="131693"/>
                </a:cubicBezTo>
                <a:lnTo>
                  <a:pt x="1255088" y="126378"/>
                </a:lnTo>
                <a:cubicBezTo>
                  <a:pt x="1253512" y="125393"/>
                  <a:pt x="1252479" y="124065"/>
                  <a:pt x="1251987" y="122391"/>
                </a:cubicBezTo>
                <a:cubicBezTo>
                  <a:pt x="1251495" y="120718"/>
                  <a:pt x="1251741" y="119094"/>
                  <a:pt x="1252725" y="117520"/>
                </a:cubicBezTo>
                <a:lnTo>
                  <a:pt x="1299674" y="38976"/>
                </a:lnTo>
                <a:cubicBezTo>
                  <a:pt x="1300264" y="37401"/>
                  <a:pt x="1300264" y="36122"/>
                  <a:pt x="1299674" y="35138"/>
                </a:cubicBezTo>
                <a:cubicBezTo>
                  <a:pt x="1299083" y="34153"/>
                  <a:pt x="1297902" y="33760"/>
                  <a:pt x="1296131" y="33957"/>
                </a:cubicBezTo>
                <a:lnTo>
                  <a:pt x="1277824" y="35138"/>
                </a:lnTo>
                <a:cubicBezTo>
                  <a:pt x="1276052" y="35531"/>
                  <a:pt x="1274526" y="35088"/>
                  <a:pt x="1273247" y="33809"/>
                </a:cubicBezTo>
                <a:cubicBezTo>
                  <a:pt x="1271967" y="32529"/>
                  <a:pt x="1271229" y="31004"/>
                  <a:pt x="1271032" y="29232"/>
                </a:cubicBezTo>
                <a:lnTo>
                  <a:pt x="1270737" y="22736"/>
                </a:lnTo>
                <a:cubicBezTo>
                  <a:pt x="1270540" y="20964"/>
                  <a:pt x="1270983" y="19390"/>
                  <a:pt x="1272066" y="18012"/>
                </a:cubicBezTo>
                <a:cubicBezTo>
                  <a:pt x="1273148" y="16634"/>
                  <a:pt x="1274576" y="15945"/>
                  <a:pt x="1276347" y="15945"/>
                </a:cubicBezTo>
                <a:close/>
                <a:moveTo>
                  <a:pt x="2219751" y="72342"/>
                </a:moveTo>
                <a:cubicBezTo>
                  <a:pt x="2221523" y="72145"/>
                  <a:pt x="2223048" y="72638"/>
                  <a:pt x="2224328" y="73819"/>
                </a:cubicBezTo>
                <a:cubicBezTo>
                  <a:pt x="2225608" y="75000"/>
                  <a:pt x="2226345" y="76476"/>
                  <a:pt x="2226542" y="78248"/>
                </a:cubicBezTo>
                <a:lnTo>
                  <a:pt x="2227132" y="92716"/>
                </a:lnTo>
                <a:cubicBezTo>
                  <a:pt x="2227133" y="94685"/>
                  <a:pt x="2226591" y="96309"/>
                  <a:pt x="2225508" y="97588"/>
                </a:cubicBezTo>
                <a:cubicBezTo>
                  <a:pt x="2224426" y="98868"/>
                  <a:pt x="2222999" y="99508"/>
                  <a:pt x="2221227" y="99507"/>
                </a:cubicBezTo>
                <a:lnTo>
                  <a:pt x="2148589" y="102756"/>
                </a:lnTo>
                <a:cubicBezTo>
                  <a:pt x="2146621" y="102952"/>
                  <a:pt x="2144997" y="102460"/>
                  <a:pt x="2143718" y="101279"/>
                </a:cubicBezTo>
                <a:cubicBezTo>
                  <a:pt x="2142438" y="100098"/>
                  <a:pt x="2141798" y="98523"/>
                  <a:pt x="2141798" y="96555"/>
                </a:cubicBezTo>
                <a:lnTo>
                  <a:pt x="2140912" y="82382"/>
                </a:lnTo>
                <a:cubicBezTo>
                  <a:pt x="2140716" y="80413"/>
                  <a:pt x="2141257" y="78789"/>
                  <a:pt x="2142537" y="77510"/>
                </a:cubicBezTo>
                <a:cubicBezTo>
                  <a:pt x="2143816" y="76230"/>
                  <a:pt x="2145342" y="75590"/>
                  <a:pt x="2147113" y="75590"/>
                </a:cubicBezTo>
                <a:close/>
                <a:moveTo>
                  <a:pt x="1615323" y="12106"/>
                </a:moveTo>
                <a:cubicBezTo>
                  <a:pt x="1616701" y="12697"/>
                  <a:pt x="1617783" y="13583"/>
                  <a:pt x="1618571" y="14764"/>
                </a:cubicBezTo>
                <a:lnTo>
                  <a:pt x="1625362" y="28937"/>
                </a:lnTo>
                <a:cubicBezTo>
                  <a:pt x="1625756" y="30118"/>
                  <a:pt x="1625707" y="31348"/>
                  <a:pt x="1625214" y="32628"/>
                </a:cubicBezTo>
                <a:cubicBezTo>
                  <a:pt x="1624722" y="33907"/>
                  <a:pt x="1623985" y="34941"/>
                  <a:pt x="1623000" y="35728"/>
                </a:cubicBezTo>
                <a:lnTo>
                  <a:pt x="1560107" y="65551"/>
                </a:lnTo>
                <a:cubicBezTo>
                  <a:pt x="1558925" y="65945"/>
                  <a:pt x="1557843" y="66880"/>
                  <a:pt x="1556858" y="68356"/>
                </a:cubicBezTo>
                <a:cubicBezTo>
                  <a:pt x="1555874" y="69833"/>
                  <a:pt x="1555382" y="71260"/>
                  <a:pt x="1555382" y="72638"/>
                </a:cubicBezTo>
                <a:lnTo>
                  <a:pt x="1555382" y="112500"/>
                </a:lnTo>
                <a:cubicBezTo>
                  <a:pt x="1555382" y="113878"/>
                  <a:pt x="1555480" y="114567"/>
                  <a:pt x="1555677" y="114567"/>
                </a:cubicBezTo>
                <a:cubicBezTo>
                  <a:pt x="1555874" y="114567"/>
                  <a:pt x="1556071" y="113878"/>
                  <a:pt x="1556268" y="112500"/>
                </a:cubicBezTo>
                <a:lnTo>
                  <a:pt x="1556858" y="110138"/>
                </a:lnTo>
                <a:cubicBezTo>
                  <a:pt x="1557252" y="108759"/>
                  <a:pt x="1557990" y="107677"/>
                  <a:pt x="1559073" y="106890"/>
                </a:cubicBezTo>
                <a:cubicBezTo>
                  <a:pt x="1560156" y="106102"/>
                  <a:pt x="1561386" y="105807"/>
                  <a:pt x="1562764" y="106004"/>
                </a:cubicBezTo>
                <a:lnTo>
                  <a:pt x="1624771" y="118110"/>
                </a:lnTo>
                <a:cubicBezTo>
                  <a:pt x="1626149" y="118307"/>
                  <a:pt x="1627380" y="118011"/>
                  <a:pt x="1628462" y="117224"/>
                </a:cubicBezTo>
                <a:cubicBezTo>
                  <a:pt x="1629545" y="116437"/>
                  <a:pt x="1630087" y="115452"/>
                  <a:pt x="1630087" y="114271"/>
                </a:cubicBezTo>
                <a:lnTo>
                  <a:pt x="1630087" y="99803"/>
                </a:lnTo>
                <a:cubicBezTo>
                  <a:pt x="1630086" y="98228"/>
                  <a:pt x="1629496" y="96949"/>
                  <a:pt x="1628315" y="95964"/>
                </a:cubicBezTo>
                <a:cubicBezTo>
                  <a:pt x="1627134" y="94980"/>
                  <a:pt x="1625854" y="94488"/>
                  <a:pt x="1624477" y="94488"/>
                </a:cubicBezTo>
                <a:lnTo>
                  <a:pt x="1568965" y="94488"/>
                </a:lnTo>
                <a:cubicBezTo>
                  <a:pt x="1567587" y="94488"/>
                  <a:pt x="1566357" y="94045"/>
                  <a:pt x="1565274" y="93159"/>
                </a:cubicBezTo>
                <a:cubicBezTo>
                  <a:pt x="1564191" y="92274"/>
                  <a:pt x="1563649" y="91043"/>
                  <a:pt x="1563650" y="89468"/>
                </a:cubicBezTo>
                <a:lnTo>
                  <a:pt x="1563650" y="73819"/>
                </a:lnTo>
                <a:cubicBezTo>
                  <a:pt x="1563650" y="72441"/>
                  <a:pt x="1564191" y="71210"/>
                  <a:pt x="1565274" y="70128"/>
                </a:cubicBezTo>
                <a:cubicBezTo>
                  <a:pt x="1566356" y="69045"/>
                  <a:pt x="1567587" y="68504"/>
                  <a:pt x="1568964" y="68504"/>
                </a:cubicBezTo>
                <a:lnTo>
                  <a:pt x="1650461" y="68504"/>
                </a:lnTo>
                <a:cubicBezTo>
                  <a:pt x="1651838" y="68504"/>
                  <a:pt x="1653020" y="69045"/>
                  <a:pt x="1654004" y="70128"/>
                </a:cubicBezTo>
                <a:cubicBezTo>
                  <a:pt x="1654988" y="71210"/>
                  <a:pt x="1655480" y="72441"/>
                  <a:pt x="1655480" y="73819"/>
                </a:cubicBezTo>
                <a:lnTo>
                  <a:pt x="1656956" y="221751"/>
                </a:lnTo>
                <a:cubicBezTo>
                  <a:pt x="1656957" y="223326"/>
                  <a:pt x="1656416" y="224606"/>
                  <a:pt x="1655333" y="225590"/>
                </a:cubicBezTo>
                <a:cubicBezTo>
                  <a:pt x="1654250" y="226574"/>
                  <a:pt x="1652921" y="227066"/>
                  <a:pt x="1651346" y="227067"/>
                </a:cubicBezTo>
                <a:lnTo>
                  <a:pt x="1560402" y="225295"/>
                </a:lnTo>
                <a:cubicBezTo>
                  <a:pt x="1559024" y="225295"/>
                  <a:pt x="1557843" y="225344"/>
                  <a:pt x="1556858" y="225442"/>
                </a:cubicBezTo>
                <a:cubicBezTo>
                  <a:pt x="1555874" y="225541"/>
                  <a:pt x="1555382" y="225688"/>
                  <a:pt x="1555382" y="225885"/>
                </a:cubicBezTo>
                <a:cubicBezTo>
                  <a:pt x="1555382" y="226082"/>
                  <a:pt x="1554890" y="226279"/>
                  <a:pt x="1553906" y="226476"/>
                </a:cubicBezTo>
                <a:cubicBezTo>
                  <a:pt x="1552922" y="226673"/>
                  <a:pt x="1551642" y="226771"/>
                  <a:pt x="1550067" y="226771"/>
                </a:cubicBezTo>
                <a:lnTo>
                  <a:pt x="1534713" y="226771"/>
                </a:lnTo>
                <a:cubicBezTo>
                  <a:pt x="1532941" y="226771"/>
                  <a:pt x="1531612" y="226279"/>
                  <a:pt x="1530726" y="225295"/>
                </a:cubicBezTo>
                <a:cubicBezTo>
                  <a:pt x="1529841" y="224311"/>
                  <a:pt x="1529398" y="223031"/>
                  <a:pt x="1529398" y="221456"/>
                </a:cubicBezTo>
                <a:lnTo>
                  <a:pt x="1529398" y="194882"/>
                </a:lnTo>
                <a:cubicBezTo>
                  <a:pt x="1529398" y="193504"/>
                  <a:pt x="1529004" y="192372"/>
                  <a:pt x="1528217" y="191486"/>
                </a:cubicBezTo>
                <a:cubicBezTo>
                  <a:pt x="1527430" y="190600"/>
                  <a:pt x="1526346" y="190255"/>
                  <a:pt x="1524969" y="190452"/>
                </a:cubicBezTo>
                <a:cubicBezTo>
                  <a:pt x="1523984" y="190649"/>
                  <a:pt x="1523000" y="190305"/>
                  <a:pt x="1522016" y="189419"/>
                </a:cubicBezTo>
                <a:cubicBezTo>
                  <a:pt x="1521032" y="188533"/>
                  <a:pt x="1520441" y="187401"/>
                  <a:pt x="1520244" y="186023"/>
                </a:cubicBezTo>
                <a:lnTo>
                  <a:pt x="1517882" y="170964"/>
                </a:lnTo>
                <a:cubicBezTo>
                  <a:pt x="1517685" y="169389"/>
                  <a:pt x="1517980" y="168011"/>
                  <a:pt x="1518768" y="166830"/>
                </a:cubicBezTo>
                <a:cubicBezTo>
                  <a:pt x="1519555" y="165649"/>
                  <a:pt x="1520737" y="164960"/>
                  <a:pt x="1522311" y="164763"/>
                </a:cubicBezTo>
                <a:lnTo>
                  <a:pt x="1524083" y="164468"/>
                </a:lnTo>
                <a:cubicBezTo>
                  <a:pt x="1525658" y="164271"/>
                  <a:pt x="1526937" y="163582"/>
                  <a:pt x="1527921" y="162401"/>
                </a:cubicBezTo>
                <a:cubicBezTo>
                  <a:pt x="1528906" y="161220"/>
                  <a:pt x="1529398" y="159842"/>
                  <a:pt x="1529398" y="158267"/>
                </a:cubicBezTo>
                <a:lnTo>
                  <a:pt x="1529398" y="56398"/>
                </a:lnTo>
                <a:cubicBezTo>
                  <a:pt x="1529398" y="54823"/>
                  <a:pt x="1529841" y="53346"/>
                  <a:pt x="1530727" y="51968"/>
                </a:cubicBezTo>
                <a:cubicBezTo>
                  <a:pt x="1531612" y="50590"/>
                  <a:pt x="1532744" y="49606"/>
                  <a:pt x="1534122" y="49016"/>
                </a:cubicBezTo>
                <a:lnTo>
                  <a:pt x="1611780" y="12401"/>
                </a:lnTo>
                <a:cubicBezTo>
                  <a:pt x="1612764" y="11614"/>
                  <a:pt x="1613945" y="11516"/>
                  <a:pt x="1615323" y="12106"/>
                </a:cubicBezTo>
                <a:close/>
                <a:moveTo>
                  <a:pt x="1813600" y="2510"/>
                </a:moveTo>
                <a:cubicBezTo>
                  <a:pt x="1815667" y="2018"/>
                  <a:pt x="1817586" y="2362"/>
                  <a:pt x="1819357" y="3543"/>
                </a:cubicBezTo>
                <a:lnTo>
                  <a:pt x="1829988" y="10925"/>
                </a:lnTo>
                <a:cubicBezTo>
                  <a:pt x="1831759" y="12106"/>
                  <a:pt x="1832793" y="13779"/>
                  <a:pt x="1833088" y="15945"/>
                </a:cubicBezTo>
                <a:cubicBezTo>
                  <a:pt x="1833383" y="18110"/>
                  <a:pt x="1833039" y="20079"/>
                  <a:pt x="1832055" y="21850"/>
                </a:cubicBezTo>
                <a:lnTo>
                  <a:pt x="1827921" y="27756"/>
                </a:lnTo>
                <a:cubicBezTo>
                  <a:pt x="1826543" y="29724"/>
                  <a:pt x="1826198" y="31398"/>
                  <a:pt x="1826887" y="32776"/>
                </a:cubicBezTo>
                <a:cubicBezTo>
                  <a:pt x="1827576" y="34153"/>
                  <a:pt x="1828905" y="34941"/>
                  <a:pt x="1830874" y="35138"/>
                </a:cubicBezTo>
                <a:lnTo>
                  <a:pt x="1871031" y="39271"/>
                </a:lnTo>
                <a:cubicBezTo>
                  <a:pt x="1873196" y="39468"/>
                  <a:pt x="1874574" y="40305"/>
                  <a:pt x="1875165" y="41781"/>
                </a:cubicBezTo>
                <a:cubicBezTo>
                  <a:pt x="1875755" y="43258"/>
                  <a:pt x="1875361" y="44783"/>
                  <a:pt x="1873984" y="46358"/>
                </a:cubicBezTo>
                <a:lnTo>
                  <a:pt x="1832350" y="105413"/>
                </a:lnTo>
                <a:cubicBezTo>
                  <a:pt x="1830972" y="107185"/>
                  <a:pt x="1829840" y="109448"/>
                  <a:pt x="1828954" y="112204"/>
                </a:cubicBezTo>
                <a:cubicBezTo>
                  <a:pt x="1828069" y="114960"/>
                  <a:pt x="1827625" y="117421"/>
                  <a:pt x="1827625" y="119586"/>
                </a:cubicBezTo>
                <a:lnTo>
                  <a:pt x="1827626" y="229724"/>
                </a:lnTo>
                <a:cubicBezTo>
                  <a:pt x="1827625" y="231692"/>
                  <a:pt x="1826888" y="233415"/>
                  <a:pt x="1825411" y="234891"/>
                </a:cubicBezTo>
                <a:cubicBezTo>
                  <a:pt x="1823934" y="236368"/>
                  <a:pt x="1822015" y="237106"/>
                  <a:pt x="1819653" y="237106"/>
                </a:cubicBezTo>
                <a:lnTo>
                  <a:pt x="1809614" y="237106"/>
                </a:lnTo>
                <a:cubicBezTo>
                  <a:pt x="1807252" y="237106"/>
                  <a:pt x="1805332" y="236368"/>
                  <a:pt x="1803856" y="234891"/>
                </a:cubicBezTo>
                <a:cubicBezTo>
                  <a:pt x="1802379" y="233415"/>
                  <a:pt x="1801642" y="231692"/>
                  <a:pt x="1801641" y="229724"/>
                </a:cubicBezTo>
                <a:lnTo>
                  <a:pt x="1801641" y="155905"/>
                </a:lnTo>
                <a:cubicBezTo>
                  <a:pt x="1801642" y="153740"/>
                  <a:pt x="1801198" y="152559"/>
                  <a:pt x="1800313" y="152362"/>
                </a:cubicBezTo>
                <a:cubicBezTo>
                  <a:pt x="1799427" y="152165"/>
                  <a:pt x="1798295" y="152854"/>
                  <a:pt x="1796917" y="154429"/>
                </a:cubicBezTo>
                <a:lnTo>
                  <a:pt x="1788058" y="166830"/>
                </a:lnTo>
                <a:cubicBezTo>
                  <a:pt x="1786681" y="168602"/>
                  <a:pt x="1785008" y="169685"/>
                  <a:pt x="1783039" y="170078"/>
                </a:cubicBezTo>
                <a:cubicBezTo>
                  <a:pt x="1781071" y="170472"/>
                  <a:pt x="1779102" y="170078"/>
                  <a:pt x="1777133" y="168897"/>
                </a:cubicBezTo>
                <a:lnTo>
                  <a:pt x="1768866" y="162697"/>
                </a:lnTo>
                <a:cubicBezTo>
                  <a:pt x="1766897" y="161318"/>
                  <a:pt x="1765765" y="159645"/>
                  <a:pt x="1765470" y="157677"/>
                </a:cubicBezTo>
                <a:cubicBezTo>
                  <a:pt x="1765175" y="155708"/>
                  <a:pt x="1765716" y="153838"/>
                  <a:pt x="1767094" y="152067"/>
                </a:cubicBezTo>
                <a:lnTo>
                  <a:pt x="1827035" y="67323"/>
                </a:lnTo>
                <a:cubicBezTo>
                  <a:pt x="1828216" y="65748"/>
                  <a:pt x="1828511" y="64222"/>
                  <a:pt x="1827921" y="62746"/>
                </a:cubicBezTo>
                <a:cubicBezTo>
                  <a:pt x="1827330" y="61270"/>
                  <a:pt x="1826051" y="60433"/>
                  <a:pt x="1824082" y="60236"/>
                </a:cubicBezTo>
                <a:lnTo>
                  <a:pt x="1789535" y="56397"/>
                </a:lnTo>
                <a:cubicBezTo>
                  <a:pt x="1787173" y="56201"/>
                  <a:pt x="1785401" y="55315"/>
                  <a:pt x="1784220" y="53740"/>
                </a:cubicBezTo>
                <a:cubicBezTo>
                  <a:pt x="1783039" y="52165"/>
                  <a:pt x="1782547" y="50295"/>
                  <a:pt x="1782744" y="48130"/>
                </a:cubicBezTo>
                <a:lnTo>
                  <a:pt x="1783630" y="37795"/>
                </a:lnTo>
                <a:cubicBezTo>
                  <a:pt x="1783826" y="35630"/>
                  <a:pt x="1784811" y="33907"/>
                  <a:pt x="1786582" y="32628"/>
                </a:cubicBezTo>
                <a:cubicBezTo>
                  <a:pt x="1788354" y="31348"/>
                  <a:pt x="1790322" y="30807"/>
                  <a:pt x="1792488" y="31004"/>
                </a:cubicBezTo>
                <a:lnTo>
                  <a:pt x="1809319" y="32775"/>
                </a:lnTo>
                <a:cubicBezTo>
                  <a:pt x="1811287" y="32972"/>
                  <a:pt x="1812419" y="32726"/>
                  <a:pt x="1812714" y="32037"/>
                </a:cubicBezTo>
                <a:cubicBezTo>
                  <a:pt x="1813009" y="31348"/>
                  <a:pt x="1812271" y="30315"/>
                  <a:pt x="1810500" y="28937"/>
                </a:cubicBezTo>
                <a:lnTo>
                  <a:pt x="1804890" y="24803"/>
                </a:lnTo>
                <a:cubicBezTo>
                  <a:pt x="1802921" y="23819"/>
                  <a:pt x="1801740" y="22244"/>
                  <a:pt x="1801346" y="20079"/>
                </a:cubicBezTo>
                <a:cubicBezTo>
                  <a:pt x="1800952" y="17913"/>
                  <a:pt x="1801444" y="15945"/>
                  <a:pt x="1802822" y="14173"/>
                </a:cubicBezTo>
                <a:lnTo>
                  <a:pt x="1808433" y="5610"/>
                </a:lnTo>
                <a:cubicBezTo>
                  <a:pt x="1809810" y="4035"/>
                  <a:pt x="1811533" y="3002"/>
                  <a:pt x="1813600" y="2510"/>
                </a:cubicBezTo>
                <a:close/>
                <a:moveTo>
                  <a:pt x="1923000" y="886"/>
                </a:moveTo>
                <a:cubicBezTo>
                  <a:pt x="1925165" y="886"/>
                  <a:pt x="1926985" y="1624"/>
                  <a:pt x="1928462" y="3100"/>
                </a:cubicBezTo>
                <a:cubicBezTo>
                  <a:pt x="1929938" y="4577"/>
                  <a:pt x="1930676" y="6398"/>
                  <a:pt x="1930677" y="8563"/>
                </a:cubicBezTo>
                <a:lnTo>
                  <a:pt x="1930676" y="46063"/>
                </a:lnTo>
                <a:cubicBezTo>
                  <a:pt x="1930677" y="48228"/>
                  <a:pt x="1931414" y="50000"/>
                  <a:pt x="1932891" y="51378"/>
                </a:cubicBezTo>
                <a:cubicBezTo>
                  <a:pt x="1934367" y="52756"/>
                  <a:pt x="1936287" y="53346"/>
                  <a:pt x="1938649" y="53150"/>
                </a:cubicBezTo>
                <a:lnTo>
                  <a:pt x="1976149" y="50492"/>
                </a:lnTo>
                <a:cubicBezTo>
                  <a:pt x="1978314" y="50295"/>
                  <a:pt x="1980184" y="50836"/>
                  <a:pt x="1981759" y="52116"/>
                </a:cubicBezTo>
                <a:cubicBezTo>
                  <a:pt x="1983334" y="53396"/>
                  <a:pt x="1984220" y="55216"/>
                  <a:pt x="1984417" y="57579"/>
                </a:cubicBezTo>
                <a:lnTo>
                  <a:pt x="1985007" y="67618"/>
                </a:lnTo>
                <a:cubicBezTo>
                  <a:pt x="1985204" y="69980"/>
                  <a:pt x="1984663" y="71949"/>
                  <a:pt x="1983383" y="73523"/>
                </a:cubicBezTo>
                <a:cubicBezTo>
                  <a:pt x="1982103" y="75098"/>
                  <a:pt x="1980283" y="75984"/>
                  <a:pt x="1977921" y="76181"/>
                </a:cubicBezTo>
                <a:lnTo>
                  <a:pt x="1938649" y="79134"/>
                </a:lnTo>
                <a:cubicBezTo>
                  <a:pt x="1936287" y="79527"/>
                  <a:pt x="1934367" y="80511"/>
                  <a:pt x="1932891" y="82086"/>
                </a:cubicBezTo>
                <a:cubicBezTo>
                  <a:pt x="1931415" y="83661"/>
                  <a:pt x="1930676" y="85531"/>
                  <a:pt x="1930677" y="87697"/>
                </a:cubicBezTo>
                <a:lnTo>
                  <a:pt x="1930676" y="196653"/>
                </a:lnTo>
                <a:cubicBezTo>
                  <a:pt x="1930677" y="199015"/>
                  <a:pt x="1931415" y="200935"/>
                  <a:pt x="1932891" y="202411"/>
                </a:cubicBezTo>
                <a:cubicBezTo>
                  <a:pt x="1934368" y="203887"/>
                  <a:pt x="1936287" y="204527"/>
                  <a:pt x="1938649" y="204330"/>
                </a:cubicBezTo>
                <a:lnTo>
                  <a:pt x="1990027" y="199901"/>
                </a:lnTo>
                <a:cubicBezTo>
                  <a:pt x="1992389" y="199704"/>
                  <a:pt x="1994357" y="200295"/>
                  <a:pt x="1995932" y="201673"/>
                </a:cubicBezTo>
                <a:cubicBezTo>
                  <a:pt x="1997507" y="203051"/>
                  <a:pt x="1998393" y="204822"/>
                  <a:pt x="1998590" y="206988"/>
                </a:cubicBezTo>
                <a:lnTo>
                  <a:pt x="1999476" y="217322"/>
                </a:lnTo>
                <a:cubicBezTo>
                  <a:pt x="1999672" y="219685"/>
                  <a:pt x="1999082" y="221604"/>
                  <a:pt x="1997704" y="223080"/>
                </a:cubicBezTo>
                <a:cubicBezTo>
                  <a:pt x="1996326" y="224557"/>
                  <a:pt x="1994456" y="225393"/>
                  <a:pt x="1992094" y="225590"/>
                </a:cubicBezTo>
                <a:lnTo>
                  <a:pt x="1938649" y="230019"/>
                </a:lnTo>
                <a:cubicBezTo>
                  <a:pt x="1937468" y="230216"/>
                  <a:pt x="1936435" y="230314"/>
                  <a:pt x="1935548" y="230314"/>
                </a:cubicBezTo>
                <a:cubicBezTo>
                  <a:pt x="1934663" y="230315"/>
                  <a:pt x="1933826" y="230413"/>
                  <a:pt x="1933039" y="230610"/>
                </a:cubicBezTo>
                <a:cubicBezTo>
                  <a:pt x="1932251" y="230610"/>
                  <a:pt x="1931464" y="230610"/>
                  <a:pt x="1930676" y="230610"/>
                </a:cubicBezTo>
                <a:cubicBezTo>
                  <a:pt x="1930676" y="230806"/>
                  <a:pt x="1929988" y="230905"/>
                  <a:pt x="1928609" y="230905"/>
                </a:cubicBezTo>
                <a:cubicBezTo>
                  <a:pt x="1928216" y="230905"/>
                  <a:pt x="1927035" y="231003"/>
                  <a:pt x="1925066" y="231200"/>
                </a:cubicBezTo>
                <a:cubicBezTo>
                  <a:pt x="1923098" y="231397"/>
                  <a:pt x="1921129" y="231594"/>
                  <a:pt x="1919161" y="231791"/>
                </a:cubicBezTo>
                <a:lnTo>
                  <a:pt x="1847409" y="237401"/>
                </a:lnTo>
                <a:cubicBezTo>
                  <a:pt x="1845244" y="237598"/>
                  <a:pt x="1843374" y="237057"/>
                  <a:pt x="1841799" y="235777"/>
                </a:cubicBezTo>
                <a:cubicBezTo>
                  <a:pt x="1840224" y="234498"/>
                  <a:pt x="1839338" y="232677"/>
                  <a:pt x="1839141" y="230315"/>
                </a:cubicBezTo>
                <a:lnTo>
                  <a:pt x="1838255" y="220275"/>
                </a:lnTo>
                <a:cubicBezTo>
                  <a:pt x="1838059" y="217913"/>
                  <a:pt x="1838649" y="215944"/>
                  <a:pt x="1840027" y="214370"/>
                </a:cubicBezTo>
                <a:cubicBezTo>
                  <a:pt x="1841405" y="212795"/>
                  <a:pt x="1843275" y="211909"/>
                  <a:pt x="1845637" y="211712"/>
                </a:cubicBezTo>
                <a:lnTo>
                  <a:pt x="1896720" y="207578"/>
                </a:lnTo>
                <a:cubicBezTo>
                  <a:pt x="1899082" y="207381"/>
                  <a:pt x="1901002" y="206446"/>
                  <a:pt x="1902478" y="204773"/>
                </a:cubicBezTo>
                <a:cubicBezTo>
                  <a:pt x="1903954" y="203100"/>
                  <a:pt x="1904692" y="201181"/>
                  <a:pt x="1904692" y="199015"/>
                </a:cubicBezTo>
                <a:lnTo>
                  <a:pt x="1904692" y="89764"/>
                </a:lnTo>
                <a:cubicBezTo>
                  <a:pt x="1904692" y="87795"/>
                  <a:pt x="1903954" y="86073"/>
                  <a:pt x="1902478" y="84596"/>
                </a:cubicBezTo>
                <a:cubicBezTo>
                  <a:pt x="1901002" y="83120"/>
                  <a:pt x="1899082" y="82480"/>
                  <a:pt x="1896720" y="82677"/>
                </a:cubicBezTo>
                <a:lnTo>
                  <a:pt x="1877822" y="84153"/>
                </a:lnTo>
                <a:cubicBezTo>
                  <a:pt x="1875657" y="84350"/>
                  <a:pt x="1873787" y="83760"/>
                  <a:pt x="1872212" y="82382"/>
                </a:cubicBezTo>
                <a:cubicBezTo>
                  <a:pt x="1870638" y="81004"/>
                  <a:pt x="1869751" y="79134"/>
                  <a:pt x="1869555" y="76771"/>
                </a:cubicBezTo>
                <a:lnTo>
                  <a:pt x="1868669" y="66732"/>
                </a:lnTo>
                <a:cubicBezTo>
                  <a:pt x="1868472" y="64370"/>
                  <a:pt x="1869013" y="62401"/>
                  <a:pt x="1870293" y="60827"/>
                </a:cubicBezTo>
                <a:cubicBezTo>
                  <a:pt x="1871572" y="59252"/>
                  <a:pt x="1873393" y="58366"/>
                  <a:pt x="1875755" y="58169"/>
                </a:cubicBezTo>
                <a:lnTo>
                  <a:pt x="1896720" y="56398"/>
                </a:lnTo>
                <a:cubicBezTo>
                  <a:pt x="1899082" y="56201"/>
                  <a:pt x="1901001" y="55315"/>
                  <a:pt x="1902478" y="53740"/>
                </a:cubicBezTo>
                <a:cubicBezTo>
                  <a:pt x="1903954" y="52165"/>
                  <a:pt x="1904692" y="50295"/>
                  <a:pt x="1904692" y="48130"/>
                </a:cubicBezTo>
                <a:lnTo>
                  <a:pt x="1904692" y="8563"/>
                </a:lnTo>
                <a:cubicBezTo>
                  <a:pt x="1904692" y="6398"/>
                  <a:pt x="1905430" y="4577"/>
                  <a:pt x="1906907" y="3100"/>
                </a:cubicBezTo>
                <a:cubicBezTo>
                  <a:pt x="1908383" y="1624"/>
                  <a:pt x="1910204" y="886"/>
                  <a:pt x="1912370" y="886"/>
                </a:cubicBezTo>
                <a:close/>
                <a:moveTo>
                  <a:pt x="2178855" y="6791"/>
                </a:moveTo>
                <a:cubicBezTo>
                  <a:pt x="2180922" y="6791"/>
                  <a:pt x="2182645" y="7185"/>
                  <a:pt x="2184022" y="7972"/>
                </a:cubicBezTo>
                <a:lnTo>
                  <a:pt x="2283825" y="66142"/>
                </a:lnTo>
                <a:cubicBezTo>
                  <a:pt x="2285400" y="67126"/>
                  <a:pt x="2286434" y="68504"/>
                  <a:pt x="2286926" y="70275"/>
                </a:cubicBezTo>
                <a:cubicBezTo>
                  <a:pt x="2287418" y="72047"/>
                  <a:pt x="2287172" y="73720"/>
                  <a:pt x="2286187" y="75295"/>
                </a:cubicBezTo>
                <a:lnTo>
                  <a:pt x="2278511" y="88582"/>
                </a:lnTo>
                <a:cubicBezTo>
                  <a:pt x="2277526" y="90157"/>
                  <a:pt x="2276197" y="91191"/>
                  <a:pt x="2274524" y="91683"/>
                </a:cubicBezTo>
                <a:cubicBezTo>
                  <a:pt x="2272851" y="92175"/>
                  <a:pt x="2271227" y="91929"/>
                  <a:pt x="2269652" y="90945"/>
                </a:cubicBezTo>
                <a:lnTo>
                  <a:pt x="2185499" y="41634"/>
                </a:lnTo>
                <a:cubicBezTo>
                  <a:pt x="2183924" y="41043"/>
                  <a:pt x="2182054" y="40748"/>
                  <a:pt x="2179889" y="40748"/>
                </a:cubicBezTo>
                <a:cubicBezTo>
                  <a:pt x="2177723" y="40748"/>
                  <a:pt x="2175952" y="41142"/>
                  <a:pt x="2174574" y="41929"/>
                </a:cubicBezTo>
                <a:lnTo>
                  <a:pt x="2087468" y="101870"/>
                </a:lnTo>
                <a:cubicBezTo>
                  <a:pt x="2085892" y="102854"/>
                  <a:pt x="2084171" y="103199"/>
                  <a:pt x="2082300" y="102903"/>
                </a:cubicBezTo>
                <a:cubicBezTo>
                  <a:pt x="2080430" y="102608"/>
                  <a:pt x="2079101" y="101673"/>
                  <a:pt x="2078314" y="100098"/>
                </a:cubicBezTo>
                <a:lnTo>
                  <a:pt x="2069455" y="87401"/>
                </a:lnTo>
                <a:cubicBezTo>
                  <a:pt x="2068472" y="85826"/>
                  <a:pt x="2068127" y="84153"/>
                  <a:pt x="2068422" y="82382"/>
                </a:cubicBezTo>
                <a:cubicBezTo>
                  <a:pt x="2068718" y="80610"/>
                  <a:pt x="2069554" y="79232"/>
                  <a:pt x="2070932" y="78248"/>
                </a:cubicBezTo>
                <a:lnTo>
                  <a:pt x="2173392" y="8268"/>
                </a:lnTo>
                <a:cubicBezTo>
                  <a:pt x="2174967" y="7283"/>
                  <a:pt x="2176789" y="6791"/>
                  <a:pt x="2178855" y="6791"/>
                </a:cubicBezTo>
                <a:close/>
                <a:moveTo>
                  <a:pt x="2395439" y="19636"/>
                </a:moveTo>
                <a:cubicBezTo>
                  <a:pt x="2396817" y="19340"/>
                  <a:pt x="2397999" y="19685"/>
                  <a:pt x="2398983" y="20669"/>
                </a:cubicBezTo>
                <a:lnTo>
                  <a:pt x="2410793" y="29232"/>
                </a:lnTo>
                <a:cubicBezTo>
                  <a:pt x="2413352" y="31201"/>
                  <a:pt x="2413746" y="33563"/>
                  <a:pt x="2411975" y="36319"/>
                </a:cubicBezTo>
                <a:lnTo>
                  <a:pt x="2360006" y="106594"/>
                </a:lnTo>
                <a:cubicBezTo>
                  <a:pt x="2359022" y="107578"/>
                  <a:pt x="2357890" y="108218"/>
                  <a:pt x="2356610" y="108513"/>
                </a:cubicBezTo>
                <a:cubicBezTo>
                  <a:pt x="2355331" y="108809"/>
                  <a:pt x="2354101" y="108464"/>
                  <a:pt x="2352920" y="107480"/>
                </a:cubicBezTo>
                <a:lnTo>
                  <a:pt x="2341109" y="98917"/>
                </a:lnTo>
                <a:cubicBezTo>
                  <a:pt x="2340125" y="97933"/>
                  <a:pt x="2339485" y="96801"/>
                  <a:pt x="2339189" y="95521"/>
                </a:cubicBezTo>
                <a:cubicBezTo>
                  <a:pt x="2338895" y="94242"/>
                  <a:pt x="2339239" y="93012"/>
                  <a:pt x="2340223" y="91830"/>
                </a:cubicBezTo>
                <a:lnTo>
                  <a:pt x="2392191" y="21555"/>
                </a:lnTo>
                <a:cubicBezTo>
                  <a:pt x="2392979" y="20571"/>
                  <a:pt x="2394061" y="19931"/>
                  <a:pt x="2395439" y="19636"/>
                </a:cubicBezTo>
                <a:close/>
                <a:moveTo>
                  <a:pt x="2528756" y="19488"/>
                </a:moveTo>
                <a:cubicBezTo>
                  <a:pt x="2530035" y="19094"/>
                  <a:pt x="2531266" y="19291"/>
                  <a:pt x="2532447" y="20079"/>
                </a:cubicBezTo>
                <a:lnTo>
                  <a:pt x="2547802" y="29823"/>
                </a:lnTo>
                <a:cubicBezTo>
                  <a:pt x="2548982" y="30610"/>
                  <a:pt x="2549770" y="31644"/>
                  <a:pt x="2550164" y="32923"/>
                </a:cubicBezTo>
                <a:cubicBezTo>
                  <a:pt x="2550557" y="34203"/>
                  <a:pt x="2550360" y="35433"/>
                  <a:pt x="2549573" y="36614"/>
                </a:cubicBezTo>
                <a:lnTo>
                  <a:pt x="2541305" y="49606"/>
                </a:lnTo>
                <a:cubicBezTo>
                  <a:pt x="2540518" y="50787"/>
                  <a:pt x="2540371" y="51821"/>
                  <a:pt x="2540862" y="52706"/>
                </a:cubicBezTo>
                <a:cubicBezTo>
                  <a:pt x="2541355" y="53592"/>
                  <a:pt x="2542290" y="54035"/>
                  <a:pt x="2543667" y="54035"/>
                </a:cubicBezTo>
                <a:lnTo>
                  <a:pt x="2588844" y="54035"/>
                </a:lnTo>
                <a:cubicBezTo>
                  <a:pt x="2590222" y="54035"/>
                  <a:pt x="2591403" y="54478"/>
                  <a:pt x="2592388" y="55364"/>
                </a:cubicBezTo>
                <a:cubicBezTo>
                  <a:pt x="2593372" y="56250"/>
                  <a:pt x="2593864" y="57480"/>
                  <a:pt x="2593865" y="59055"/>
                </a:cubicBezTo>
                <a:lnTo>
                  <a:pt x="2599770" y="232381"/>
                </a:lnTo>
                <a:cubicBezTo>
                  <a:pt x="2599770" y="235531"/>
                  <a:pt x="2598195" y="237106"/>
                  <a:pt x="2595045" y="237106"/>
                </a:cubicBezTo>
                <a:lnTo>
                  <a:pt x="2522113" y="235039"/>
                </a:lnTo>
                <a:cubicBezTo>
                  <a:pt x="2520734" y="235039"/>
                  <a:pt x="2519553" y="234547"/>
                  <a:pt x="2518569" y="233562"/>
                </a:cubicBezTo>
                <a:cubicBezTo>
                  <a:pt x="2517585" y="232578"/>
                  <a:pt x="2517093" y="231397"/>
                  <a:pt x="2517093" y="230019"/>
                </a:cubicBezTo>
                <a:lnTo>
                  <a:pt x="2517683" y="211712"/>
                </a:lnTo>
                <a:cubicBezTo>
                  <a:pt x="2517683" y="210334"/>
                  <a:pt x="2518175" y="209202"/>
                  <a:pt x="2519159" y="208317"/>
                </a:cubicBezTo>
                <a:cubicBezTo>
                  <a:pt x="2520144" y="207431"/>
                  <a:pt x="2521325" y="206988"/>
                  <a:pt x="2522703" y="206988"/>
                </a:cubicBezTo>
                <a:lnTo>
                  <a:pt x="2565813" y="208169"/>
                </a:lnTo>
                <a:cubicBezTo>
                  <a:pt x="2567191" y="208169"/>
                  <a:pt x="2568372" y="207726"/>
                  <a:pt x="2569356" y="206840"/>
                </a:cubicBezTo>
                <a:cubicBezTo>
                  <a:pt x="2570341" y="205954"/>
                  <a:pt x="2570734" y="204822"/>
                  <a:pt x="2570537" y="203444"/>
                </a:cubicBezTo>
                <a:lnTo>
                  <a:pt x="2566698" y="87106"/>
                </a:lnTo>
                <a:cubicBezTo>
                  <a:pt x="2566698" y="85728"/>
                  <a:pt x="2566207" y="84547"/>
                  <a:pt x="2565223" y="83563"/>
                </a:cubicBezTo>
                <a:cubicBezTo>
                  <a:pt x="2564238" y="82578"/>
                  <a:pt x="2563057" y="82086"/>
                  <a:pt x="2561679" y="82086"/>
                </a:cubicBezTo>
                <a:lnTo>
                  <a:pt x="2526246" y="82086"/>
                </a:lnTo>
                <a:cubicBezTo>
                  <a:pt x="2524868" y="82086"/>
                  <a:pt x="2523442" y="82529"/>
                  <a:pt x="2521965" y="83415"/>
                </a:cubicBezTo>
                <a:cubicBezTo>
                  <a:pt x="2520488" y="84301"/>
                  <a:pt x="2519356" y="85236"/>
                  <a:pt x="2518569" y="86220"/>
                </a:cubicBezTo>
                <a:lnTo>
                  <a:pt x="2506167" y="106299"/>
                </a:lnTo>
                <a:cubicBezTo>
                  <a:pt x="2505380" y="107480"/>
                  <a:pt x="2504347" y="108267"/>
                  <a:pt x="2503067" y="108661"/>
                </a:cubicBezTo>
                <a:cubicBezTo>
                  <a:pt x="2501787" y="109055"/>
                  <a:pt x="2500557" y="108858"/>
                  <a:pt x="2499376" y="108071"/>
                </a:cubicBezTo>
                <a:lnTo>
                  <a:pt x="2485499" y="99508"/>
                </a:lnTo>
                <a:cubicBezTo>
                  <a:pt x="2484317" y="98720"/>
                  <a:pt x="2483333" y="98523"/>
                  <a:pt x="2482546" y="98917"/>
                </a:cubicBezTo>
                <a:cubicBezTo>
                  <a:pt x="2481758" y="99311"/>
                  <a:pt x="2481463" y="100295"/>
                  <a:pt x="2481660" y="101870"/>
                </a:cubicBezTo>
                <a:lnTo>
                  <a:pt x="2487565" y="212303"/>
                </a:lnTo>
                <a:cubicBezTo>
                  <a:pt x="2487762" y="213878"/>
                  <a:pt x="2487418" y="215108"/>
                  <a:pt x="2486532" y="215994"/>
                </a:cubicBezTo>
                <a:cubicBezTo>
                  <a:pt x="2485646" y="216879"/>
                  <a:pt x="2484416" y="217421"/>
                  <a:pt x="2482841" y="217618"/>
                </a:cubicBezTo>
                <a:lnTo>
                  <a:pt x="2363845" y="221161"/>
                </a:lnTo>
                <a:cubicBezTo>
                  <a:pt x="2360695" y="221161"/>
                  <a:pt x="2359121" y="219586"/>
                  <a:pt x="2359121" y="216436"/>
                </a:cubicBezTo>
                <a:lnTo>
                  <a:pt x="2366502" y="120177"/>
                </a:lnTo>
                <a:cubicBezTo>
                  <a:pt x="2366699" y="118602"/>
                  <a:pt x="2367290" y="117372"/>
                  <a:pt x="2368274" y="116486"/>
                </a:cubicBezTo>
                <a:cubicBezTo>
                  <a:pt x="2369259" y="115600"/>
                  <a:pt x="2370439" y="115256"/>
                  <a:pt x="2371817" y="115452"/>
                </a:cubicBezTo>
                <a:lnTo>
                  <a:pt x="2390124" y="116929"/>
                </a:lnTo>
                <a:cubicBezTo>
                  <a:pt x="2391502" y="116929"/>
                  <a:pt x="2392635" y="117470"/>
                  <a:pt x="2393520" y="118553"/>
                </a:cubicBezTo>
                <a:cubicBezTo>
                  <a:pt x="2394406" y="119636"/>
                  <a:pt x="2394751" y="120866"/>
                  <a:pt x="2394553" y="122244"/>
                </a:cubicBezTo>
                <a:lnTo>
                  <a:pt x="2393372" y="137598"/>
                </a:lnTo>
                <a:cubicBezTo>
                  <a:pt x="2393176" y="139173"/>
                  <a:pt x="2393520" y="140354"/>
                  <a:pt x="2394406" y="141141"/>
                </a:cubicBezTo>
                <a:cubicBezTo>
                  <a:pt x="2395292" y="141929"/>
                  <a:pt x="2396522" y="142224"/>
                  <a:pt x="2398097" y="142027"/>
                </a:cubicBezTo>
                <a:lnTo>
                  <a:pt x="2441502" y="136417"/>
                </a:lnTo>
                <a:cubicBezTo>
                  <a:pt x="2442880" y="136023"/>
                  <a:pt x="2444061" y="136269"/>
                  <a:pt x="2445045" y="137155"/>
                </a:cubicBezTo>
                <a:cubicBezTo>
                  <a:pt x="2446030" y="138041"/>
                  <a:pt x="2446719" y="139173"/>
                  <a:pt x="2447112" y="140551"/>
                </a:cubicBezTo>
                <a:lnTo>
                  <a:pt x="2448884" y="155019"/>
                </a:lnTo>
                <a:cubicBezTo>
                  <a:pt x="2449278" y="158366"/>
                  <a:pt x="2447900" y="160236"/>
                  <a:pt x="2444750" y="160630"/>
                </a:cubicBezTo>
                <a:lnTo>
                  <a:pt x="2396030" y="167126"/>
                </a:lnTo>
                <a:cubicBezTo>
                  <a:pt x="2394652" y="167323"/>
                  <a:pt x="2393471" y="167962"/>
                  <a:pt x="2392487" y="169045"/>
                </a:cubicBezTo>
                <a:cubicBezTo>
                  <a:pt x="2391502" y="170128"/>
                  <a:pt x="2390911" y="171358"/>
                  <a:pt x="2390715" y="172736"/>
                </a:cubicBezTo>
                <a:lnTo>
                  <a:pt x="2389534" y="187204"/>
                </a:lnTo>
                <a:cubicBezTo>
                  <a:pt x="2389534" y="188582"/>
                  <a:pt x="2389977" y="189763"/>
                  <a:pt x="2390862" y="190748"/>
                </a:cubicBezTo>
                <a:cubicBezTo>
                  <a:pt x="2391748" y="191732"/>
                  <a:pt x="2392880" y="192125"/>
                  <a:pt x="2394258" y="191929"/>
                </a:cubicBezTo>
                <a:lnTo>
                  <a:pt x="2453313" y="190157"/>
                </a:lnTo>
                <a:cubicBezTo>
                  <a:pt x="2454691" y="190157"/>
                  <a:pt x="2455823" y="189665"/>
                  <a:pt x="2456709" y="188681"/>
                </a:cubicBezTo>
                <a:cubicBezTo>
                  <a:pt x="2457595" y="187696"/>
                  <a:pt x="2458038" y="186515"/>
                  <a:pt x="2458038" y="185137"/>
                </a:cubicBezTo>
                <a:lnTo>
                  <a:pt x="2453608" y="104823"/>
                </a:lnTo>
                <a:cubicBezTo>
                  <a:pt x="2453608" y="103445"/>
                  <a:pt x="2453117" y="102362"/>
                  <a:pt x="2452132" y="101575"/>
                </a:cubicBezTo>
                <a:cubicBezTo>
                  <a:pt x="2451148" y="100787"/>
                  <a:pt x="2449967" y="100590"/>
                  <a:pt x="2448588" y="100984"/>
                </a:cubicBezTo>
                <a:lnTo>
                  <a:pt x="2394849" y="112500"/>
                </a:lnTo>
                <a:cubicBezTo>
                  <a:pt x="2393471" y="112893"/>
                  <a:pt x="2392240" y="112746"/>
                  <a:pt x="2391158" y="112057"/>
                </a:cubicBezTo>
                <a:cubicBezTo>
                  <a:pt x="2390076" y="111368"/>
                  <a:pt x="2389337" y="110334"/>
                  <a:pt x="2388944" y="108956"/>
                </a:cubicBezTo>
                <a:lnTo>
                  <a:pt x="2385105" y="90945"/>
                </a:lnTo>
                <a:cubicBezTo>
                  <a:pt x="2384711" y="89567"/>
                  <a:pt x="2384858" y="88336"/>
                  <a:pt x="2385548" y="87254"/>
                </a:cubicBezTo>
                <a:cubicBezTo>
                  <a:pt x="2386237" y="86171"/>
                  <a:pt x="2387270" y="85433"/>
                  <a:pt x="2388648" y="85039"/>
                </a:cubicBezTo>
                <a:lnTo>
                  <a:pt x="2474868" y="66437"/>
                </a:lnTo>
                <a:cubicBezTo>
                  <a:pt x="2476246" y="66043"/>
                  <a:pt x="2477427" y="66240"/>
                  <a:pt x="2478411" y="67027"/>
                </a:cubicBezTo>
                <a:cubicBezTo>
                  <a:pt x="2479396" y="67815"/>
                  <a:pt x="2479888" y="68996"/>
                  <a:pt x="2479888" y="70571"/>
                </a:cubicBezTo>
                <a:lnTo>
                  <a:pt x="2481069" y="88582"/>
                </a:lnTo>
                <a:cubicBezTo>
                  <a:pt x="2481069" y="91732"/>
                  <a:pt x="2481955" y="91929"/>
                  <a:pt x="2483727" y="89173"/>
                </a:cubicBezTo>
                <a:lnTo>
                  <a:pt x="2525656" y="21850"/>
                </a:lnTo>
                <a:cubicBezTo>
                  <a:pt x="2526443" y="20669"/>
                  <a:pt x="2527476" y="19882"/>
                  <a:pt x="2528756" y="194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3" name="Freeform 43"/>
          <p:cNvSpPr>
            <a:spLocks noEditPoints="1"/>
          </p:cNvSpPr>
          <p:nvPr/>
        </p:nvSpPr>
        <p:spPr bwMode="auto">
          <a:xfrm>
            <a:off x="5770563" y="1791256"/>
            <a:ext cx="3619500" cy="503237"/>
          </a:xfrm>
          <a:custGeom>
            <a:avLst/>
            <a:gdLst>
              <a:gd name="T0" fmla="*/ 8 w 1900"/>
              <a:gd name="T1" fmla="*/ 264 h 264"/>
              <a:gd name="T2" fmla="*/ 34 w 1900"/>
              <a:gd name="T3" fmla="*/ 151 h 264"/>
              <a:gd name="T4" fmla="*/ 66 w 1900"/>
              <a:gd name="T5" fmla="*/ 261 h 264"/>
              <a:gd name="T6" fmla="*/ 73 w 1900"/>
              <a:gd name="T7" fmla="*/ 182 h 264"/>
              <a:gd name="T8" fmla="*/ 87 w 1900"/>
              <a:gd name="T9" fmla="*/ 203 h 264"/>
              <a:gd name="T10" fmla="*/ 112 w 1900"/>
              <a:gd name="T11" fmla="*/ 167 h 264"/>
              <a:gd name="T12" fmla="*/ 66 w 1900"/>
              <a:gd name="T13" fmla="*/ 220 h 264"/>
              <a:gd name="T14" fmla="*/ 60 w 1900"/>
              <a:gd name="T15" fmla="*/ 168 h 264"/>
              <a:gd name="T16" fmla="*/ 184 w 1900"/>
              <a:gd name="T17" fmla="*/ 233 h 264"/>
              <a:gd name="T18" fmla="*/ 317 w 1900"/>
              <a:gd name="T19" fmla="*/ 147 h 264"/>
              <a:gd name="T20" fmla="*/ 358 w 1900"/>
              <a:gd name="T21" fmla="*/ 120 h 264"/>
              <a:gd name="T22" fmla="*/ 351 w 1900"/>
              <a:gd name="T23" fmla="*/ 219 h 264"/>
              <a:gd name="T24" fmla="*/ 351 w 1900"/>
              <a:gd name="T25" fmla="*/ 200 h 264"/>
              <a:gd name="T26" fmla="*/ 333 w 1900"/>
              <a:gd name="T27" fmla="*/ 193 h 264"/>
              <a:gd name="T28" fmla="*/ 366 w 1900"/>
              <a:gd name="T29" fmla="*/ 177 h 264"/>
              <a:gd name="T30" fmla="*/ 407 w 1900"/>
              <a:gd name="T31" fmla="*/ 227 h 264"/>
              <a:gd name="T32" fmla="*/ 480 w 1900"/>
              <a:gd name="T33" fmla="*/ 222 h 264"/>
              <a:gd name="T34" fmla="*/ 477 w 1900"/>
              <a:gd name="T35" fmla="*/ 169 h 264"/>
              <a:gd name="T36" fmla="*/ 463 w 1900"/>
              <a:gd name="T37" fmla="*/ 232 h 264"/>
              <a:gd name="T38" fmla="*/ 501 w 1900"/>
              <a:gd name="T39" fmla="*/ 109 h 264"/>
              <a:gd name="T40" fmla="*/ 503 w 1900"/>
              <a:gd name="T41" fmla="*/ 160 h 264"/>
              <a:gd name="T42" fmla="*/ 512 w 1900"/>
              <a:gd name="T43" fmla="*/ 178 h 264"/>
              <a:gd name="T44" fmla="*/ 552 w 1900"/>
              <a:gd name="T45" fmla="*/ 147 h 264"/>
              <a:gd name="T46" fmla="*/ 542 w 1900"/>
              <a:gd name="T47" fmla="*/ 189 h 264"/>
              <a:gd name="T48" fmla="*/ 564 w 1900"/>
              <a:gd name="T49" fmla="*/ 207 h 264"/>
              <a:gd name="T50" fmla="*/ 681 w 1900"/>
              <a:gd name="T51" fmla="*/ 202 h 264"/>
              <a:gd name="T52" fmla="*/ 663 w 1900"/>
              <a:gd name="T53" fmla="*/ 206 h 264"/>
              <a:gd name="T54" fmla="*/ 614 w 1900"/>
              <a:gd name="T55" fmla="*/ 194 h 264"/>
              <a:gd name="T56" fmla="*/ 677 w 1900"/>
              <a:gd name="T57" fmla="*/ 104 h 264"/>
              <a:gd name="T58" fmla="*/ 682 w 1900"/>
              <a:gd name="T59" fmla="*/ 155 h 264"/>
              <a:gd name="T60" fmla="*/ 785 w 1900"/>
              <a:gd name="T61" fmla="*/ 161 h 264"/>
              <a:gd name="T62" fmla="*/ 753 w 1900"/>
              <a:gd name="T63" fmla="*/ 184 h 264"/>
              <a:gd name="T64" fmla="*/ 770 w 1900"/>
              <a:gd name="T65" fmla="*/ 129 h 264"/>
              <a:gd name="T66" fmla="*/ 858 w 1900"/>
              <a:gd name="T67" fmla="*/ 170 h 264"/>
              <a:gd name="T68" fmla="*/ 847 w 1900"/>
              <a:gd name="T69" fmla="*/ 162 h 264"/>
              <a:gd name="T70" fmla="*/ 932 w 1900"/>
              <a:gd name="T71" fmla="*/ 110 h 264"/>
              <a:gd name="T72" fmla="*/ 983 w 1900"/>
              <a:gd name="T73" fmla="*/ 105 h 264"/>
              <a:gd name="T74" fmla="*/ 938 w 1900"/>
              <a:gd name="T75" fmla="*/ 174 h 264"/>
              <a:gd name="T76" fmla="*/ 961 w 1900"/>
              <a:gd name="T77" fmla="*/ 160 h 264"/>
              <a:gd name="T78" fmla="*/ 1132 w 1900"/>
              <a:gd name="T79" fmla="*/ 146 h 264"/>
              <a:gd name="T80" fmla="*/ 1056 w 1900"/>
              <a:gd name="T81" fmla="*/ 132 h 264"/>
              <a:gd name="T82" fmla="*/ 1085 w 1900"/>
              <a:gd name="T83" fmla="*/ 69 h 264"/>
              <a:gd name="T84" fmla="*/ 1060 w 1900"/>
              <a:gd name="T85" fmla="*/ 94 h 264"/>
              <a:gd name="T86" fmla="*/ 1073 w 1900"/>
              <a:gd name="T87" fmla="*/ 128 h 264"/>
              <a:gd name="T88" fmla="*/ 1201 w 1900"/>
              <a:gd name="T89" fmla="*/ 63 h 264"/>
              <a:gd name="T90" fmla="*/ 1269 w 1900"/>
              <a:gd name="T91" fmla="*/ 91 h 264"/>
              <a:gd name="T92" fmla="*/ 1209 w 1900"/>
              <a:gd name="T93" fmla="*/ 124 h 264"/>
              <a:gd name="T94" fmla="*/ 1203 w 1900"/>
              <a:gd name="T95" fmla="*/ 108 h 264"/>
              <a:gd name="T96" fmla="*/ 1306 w 1900"/>
              <a:gd name="T97" fmla="*/ 74 h 264"/>
              <a:gd name="T98" fmla="*/ 1352 w 1900"/>
              <a:gd name="T99" fmla="*/ 50 h 264"/>
              <a:gd name="T100" fmla="*/ 1455 w 1900"/>
              <a:gd name="T101" fmla="*/ 141 h 264"/>
              <a:gd name="T102" fmla="*/ 1394 w 1900"/>
              <a:gd name="T103" fmla="*/ 80 h 264"/>
              <a:gd name="T104" fmla="*/ 1423 w 1900"/>
              <a:gd name="T105" fmla="*/ 125 h 264"/>
              <a:gd name="T106" fmla="*/ 1553 w 1900"/>
              <a:gd name="T107" fmla="*/ 143 h 264"/>
              <a:gd name="T108" fmla="*/ 1512 w 1900"/>
              <a:gd name="T109" fmla="*/ 140 h 264"/>
              <a:gd name="T110" fmla="*/ 1539 w 1900"/>
              <a:gd name="T111" fmla="*/ 55 h 264"/>
              <a:gd name="T112" fmla="*/ 1719 w 1900"/>
              <a:gd name="T113" fmla="*/ 62 h 264"/>
              <a:gd name="T114" fmla="*/ 1677 w 1900"/>
              <a:gd name="T115" fmla="*/ 31 h 264"/>
              <a:gd name="T116" fmla="*/ 1837 w 1900"/>
              <a:gd name="T117" fmla="*/ 87 h 264"/>
              <a:gd name="T118" fmla="*/ 1809 w 1900"/>
              <a:gd name="T119" fmla="*/ 66 h 264"/>
              <a:gd name="T120" fmla="*/ 1788 w 1900"/>
              <a:gd name="T121" fmla="*/ 11 h 264"/>
              <a:gd name="T122" fmla="*/ 1863 w 1900"/>
              <a:gd name="T123" fmla="*/ 12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0" h="264">
                <a:moveTo>
                  <a:pt x="39" y="241"/>
                </a:moveTo>
                <a:cubicBezTo>
                  <a:pt x="39" y="242"/>
                  <a:pt x="40" y="243"/>
                  <a:pt x="40" y="243"/>
                </a:cubicBezTo>
                <a:cubicBezTo>
                  <a:pt x="40" y="244"/>
                  <a:pt x="39" y="245"/>
                  <a:pt x="39" y="246"/>
                </a:cubicBezTo>
                <a:cubicBezTo>
                  <a:pt x="33" y="255"/>
                  <a:pt x="33" y="255"/>
                  <a:pt x="33" y="255"/>
                </a:cubicBezTo>
                <a:cubicBezTo>
                  <a:pt x="32" y="255"/>
                  <a:pt x="32" y="256"/>
                  <a:pt x="31" y="256"/>
                </a:cubicBezTo>
                <a:cubicBezTo>
                  <a:pt x="30" y="256"/>
                  <a:pt x="30" y="256"/>
                  <a:pt x="29" y="255"/>
                </a:cubicBezTo>
                <a:cubicBezTo>
                  <a:pt x="26" y="253"/>
                  <a:pt x="26" y="253"/>
                  <a:pt x="26" y="253"/>
                </a:cubicBezTo>
                <a:cubicBezTo>
                  <a:pt x="25" y="253"/>
                  <a:pt x="25" y="252"/>
                  <a:pt x="25" y="251"/>
                </a:cubicBezTo>
                <a:cubicBezTo>
                  <a:pt x="24" y="251"/>
                  <a:pt x="25" y="250"/>
                  <a:pt x="25" y="249"/>
                </a:cubicBezTo>
                <a:cubicBezTo>
                  <a:pt x="28" y="245"/>
                  <a:pt x="28" y="245"/>
                  <a:pt x="28" y="245"/>
                </a:cubicBezTo>
                <a:cubicBezTo>
                  <a:pt x="28" y="245"/>
                  <a:pt x="28" y="244"/>
                  <a:pt x="28" y="243"/>
                </a:cubicBezTo>
                <a:cubicBezTo>
                  <a:pt x="28" y="242"/>
                  <a:pt x="28" y="242"/>
                  <a:pt x="28" y="241"/>
                </a:cubicBezTo>
                <a:cubicBezTo>
                  <a:pt x="19" y="229"/>
                  <a:pt x="19" y="229"/>
                  <a:pt x="19" y="229"/>
                </a:cubicBezTo>
                <a:cubicBezTo>
                  <a:pt x="19" y="228"/>
                  <a:pt x="19" y="228"/>
                  <a:pt x="19" y="228"/>
                </a:cubicBezTo>
                <a:cubicBezTo>
                  <a:pt x="18" y="228"/>
                  <a:pt x="18" y="228"/>
                  <a:pt x="18" y="229"/>
                </a:cubicBezTo>
                <a:cubicBezTo>
                  <a:pt x="21" y="261"/>
                  <a:pt x="21" y="261"/>
                  <a:pt x="21" y="261"/>
                </a:cubicBezTo>
                <a:cubicBezTo>
                  <a:pt x="21" y="261"/>
                  <a:pt x="21" y="262"/>
                  <a:pt x="20" y="263"/>
                </a:cubicBezTo>
                <a:cubicBezTo>
                  <a:pt x="20" y="263"/>
                  <a:pt x="19" y="263"/>
                  <a:pt x="18" y="264"/>
                </a:cubicBezTo>
                <a:cubicBezTo>
                  <a:pt x="10" y="264"/>
                  <a:pt x="10" y="264"/>
                  <a:pt x="10" y="264"/>
                </a:cubicBezTo>
                <a:cubicBezTo>
                  <a:pt x="9" y="264"/>
                  <a:pt x="9" y="264"/>
                  <a:pt x="8" y="264"/>
                </a:cubicBezTo>
                <a:cubicBezTo>
                  <a:pt x="8" y="263"/>
                  <a:pt x="7" y="262"/>
                  <a:pt x="7" y="26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2"/>
                  <a:pt x="1" y="171"/>
                  <a:pt x="1" y="171"/>
                </a:cubicBezTo>
                <a:cubicBezTo>
                  <a:pt x="1" y="170"/>
                  <a:pt x="2" y="170"/>
                  <a:pt x="3" y="170"/>
                </a:cubicBezTo>
                <a:cubicBezTo>
                  <a:pt x="11" y="169"/>
                  <a:pt x="11" y="169"/>
                  <a:pt x="11" y="169"/>
                </a:cubicBezTo>
                <a:cubicBezTo>
                  <a:pt x="12" y="169"/>
                  <a:pt x="12" y="169"/>
                  <a:pt x="13" y="170"/>
                </a:cubicBezTo>
                <a:cubicBezTo>
                  <a:pt x="13" y="170"/>
                  <a:pt x="14" y="171"/>
                  <a:pt x="14" y="171"/>
                </a:cubicBezTo>
                <a:cubicBezTo>
                  <a:pt x="17" y="212"/>
                  <a:pt x="17" y="212"/>
                  <a:pt x="17" y="212"/>
                </a:cubicBezTo>
                <a:cubicBezTo>
                  <a:pt x="17" y="213"/>
                  <a:pt x="17" y="214"/>
                  <a:pt x="17" y="214"/>
                </a:cubicBezTo>
                <a:cubicBezTo>
                  <a:pt x="17" y="214"/>
                  <a:pt x="18" y="213"/>
                  <a:pt x="18" y="212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25" y="162"/>
                  <a:pt x="25" y="161"/>
                  <a:pt x="25" y="161"/>
                </a:cubicBezTo>
                <a:cubicBezTo>
                  <a:pt x="25" y="160"/>
                  <a:pt x="24" y="160"/>
                  <a:pt x="23" y="160"/>
                </a:cubicBezTo>
                <a:cubicBezTo>
                  <a:pt x="5" y="160"/>
                  <a:pt x="5" y="160"/>
                  <a:pt x="5" y="160"/>
                </a:cubicBezTo>
                <a:cubicBezTo>
                  <a:pt x="4" y="160"/>
                  <a:pt x="4" y="160"/>
                  <a:pt x="3" y="159"/>
                </a:cubicBezTo>
                <a:cubicBezTo>
                  <a:pt x="2" y="159"/>
                  <a:pt x="2" y="158"/>
                  <a:pt x="2" y="158"/>
                </a:cubicBezTo>
                <a:cubicBezTo>
                  <a:pt x="2" y="154"/>
                  <a:pt x="2" y="154"/>
                  <a:pt x="2" y="154"/>
                </a:cubicBezTo>
                <a:cubicBezTo>
                  <a:pt x="2" y="153"/>
                  <a:pt x="2" y="152"/>
                  <a:pt x="3" y="152"/>
                </a:cubicBezTo>
                <a:cubicBezTo>
                  <a:pt x="3" y="151"/>
                  <a:pt x="4" y="151"/>
                  <a:pt x="5" y="151"/>
                </a:cubicBezTo>
                <a:cubicBezTo>
                  <a:pt x="34" y="151"/>
                  <a:pt x="34" y="151"/>
                  <a:pt x="34" y="151"/>
                </a:cubicBezTo>
                <a:cubicBezTo>
                  <a:pt x="35" y="151"/>
                  <a:pt x="35" y="151"/>
                  <a:pt x="36" y="151"/>
                </a:cubicBezTo>
                <a:cubicBezTo>
                  <a:pt x="36" y="152"/>
                  <a:pt x="36" y="152"/>
                  <a:pt x="36" y="153"/>
                </a:cubicBezTo>
                <a:cubicBezTo>
                  <a:pt x="26" y="219"/>
                  <a:pt x="26" y="219"/>
                  <a:pt x="26" y="219"/>
                </a:cubicBezTo>
                <a:cubicBezTo>
                  <a:pt x="26" y="219"/>
                  <a:pt x="26" y="220"/>
                  <a:pt x="26" y="221"/>
                </a:cubicBezTo>
                <a:cubicBezTo>
                  <a:pt x="26" y="222"/>
                  <a:pt x="27" y="223"/>
                  <a:pt x="27" y="223"/>
                </a:cubicBezTo>
                <a:lnTo>
                  <a:pt x="39" y="241"/>
                </a:lnTo>
                <a:close/>
                <a:moveTo>
                  <a:pt x="123" y="246"/>
                </a:moveTo>
                <a:cubicBezTo>
                  <a:pt x="124" y="246"/>
                  <a:pt x="124" y="247"/>
                  <a:pt x="124" y="247"/>
                </a:cubicBezTo>
                <a:cubicBezTo>
                  <a:pt x="124" y="248"/>
                  <a:pt x="123" y="249"/>
                  <a:pt x="123" y="249"/>
                </a:cubicBezTo>
                <a:cubicBezTo>
                  <a:pt x="116" y="254"/>
                  <a:pt x="116" y="254"/>
                  <a:pt x="116" y="254"/>
                </a:cubicBezTo>
                <a:cubicBezTo>
                  <a:pt x="116" y="254"/>
                  <a:pt x="115" y="254"/>
                  <a:pt x="114" y="254"/>
                </a:cubicBezTo>
                <a:cubicBezTo>
                  <a:pt x="113" y="254"/>
                  <a:pt x="113" y="254"/>
                  <a:pt x="112" y="253"/>
                </a:cubicBezTo>
                <a:cubicBezTo>
                  <a:pt x="86" y="217"/>
                  <a:pt x="86" y="217"/>
                  <a:pt x="86" y="217"/>
                </a:cubicBezTo>
                <a:cubicBezTo>
                  <a:pt x="86" y="216"/>
                  <a:pt x="86" y="216"/>
                  <a:pt x="85" y="216"/>
                </a:cubicBezTo>
                <a:cubicBezTo>
                  <a:pt x="85" y="216"/>
                  <a:pt x="85" y="217"/>
                  <a:pt x="85" y="217"/>
                </a:cubicBezTo>
                <a:cubicBezTo>
                  <a:pt x="85" y="254"/>
                  <a:pt x="85" y="254"/>
                  <a:pt x="85" y="254"/>
                </a:cubicBezTo>
                <a:cubicBezTo>
                  <a:pt x="85" y="255"/>
                  <a:pt x="85" y="256"/>
                  <a:pt x="84" y="256"/>
                </a:cubicBezTo>
                <a:cubicBezTo>
                  <a:pt x="84" y="257"/>
                  <a:pt x="83" y="257"/>
                  <a:pt x="83" y="257"/>
                </a:cubicBezTo>
                <a:cubicBezTo>
                  <a:pt x="69" y="261"/>
                  <a:pt x="69" y="261"/>
                  <a:pt x="69" y="261"/>
                </a:cubicBezTo>
                <a:cubicBezTo>
                  <a:pt x="68" y="261"/>
                  <a:pt x="67" y="261"/>
                  <a:pt x="66" y="261"/>
                </a:cubicBezTo>
                <a:cubicBezTo>
                  <a:pt x="66" y="260"/>
                  <a:pt x="65" y="260"/>
                  <a:pt x="65" y="259"/>
                </a:cubicBezTo>
                <a:cubicBezTo>
                  <a:pt x="64" y="253"/>
                  <a:pt x="64" y="253"/>
                  <a:pt x="64" y="253"/>
                </a:cubicBezTo>
                <a:cubicBezTo>
                  <a:pt x="64" y="252"/>
                  <a:pt x="64" y="251"/>
                  <a:pt x="64" y="251"/>
                </a:cubicBezTo>
                <a:cubicBezTo>
                  <a:pt x="64" y="250"/>
                  <a:pt x="65" y="249"/>
                  <a:pt x="66" y="249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71" y="248"/>
                  <a:pt x="72" y="247"/>
                  <a:pt x="72" y="247"/>
                </a:cubicBezTo>
                <a:cubicBezTo>
                  <a:pt x="73" y="246"/>
                  <a:pt x="73" y="246"/>
                  <a:pt x="73" y="245"/>
                </a:cubicBezTo>
                <a:cubicBezTo>
                  <a:pt x="73" y="203"/>
                  <a:pt x="73" y="203"/>
                  <a:pt x="73" y="203"/>
                </a:cubicBezTo>
                <a:cubicBezTo>
                  <a:pt x="73" y="202"/>
                  <a:pt x="73" y="202"/>
                  <a:pt x="72" y="201"/>
                </a:cubicBezTo>
                <a:cubicBezTo>
                  <a:pt x="72" y="201"/>
                  <a:pt x="71" y="201"/>
                  <a:pt x="70" y="201"/>
                </a:cubicBezTo>
                <a:cubicBezTo>
                  <a:pt x="42" y="209"/>
                  <a:pt x="42" y="209"/>
                  <a:pt x="42" y="209"/>
                </a:cubicBezTo>
                <a:cubicBezTo>
                  <a:pt x="41" y="210"/>
                  <a:pt x="41" y="209"/>
                  <a:pt x="40" y="209"/>
                </a:cubicBezTo>
                <a:cubicBezTo>
                  <a:pt x="39" y="209"/>
                  <a:pt x="39" y="208"/>
                  <a:pt x="39" y="207"/>
                </a:cubicBezTo>
                <a:cubicBezTo>
                  <a:pt x="38" y="204"/>
                  <a:pt x="38" y="204"/>
                  <a:pt x="38" y="204"/>
                </a:cubicBezTo>
                <a:cubicBezTo>
                  <a:pt x="37" y="203"/>
                  <a:pt x="37" y="202"/>
                  <a:pt x="38" y="202"/>
                </a:cubicBezTo>
                <a:cubicBezTo>
                  <a:pt x="38" y="201"/>
                  <a:pt x="39" y="201"/>
                  <a:pt x="39" y="200"/>
                </a:cubicBezTo>
                <a:cubicBezTo>
                  <a:pt x="70" y="191"/>
                  <a:pt x="70" y="191"/>
                  <a:pt x="70" y="191"/>
                </a:cubicBezTo>
                <a:cubicBezTo>
                  <a:pt x="71" y="191"/>
                  <a:pt x="71" y="191"/>
                  <a:pt x="72" y="190"/>
                </a:cubicBezTo>
                <a:cubicBezTo>
                  <a:pt x="72" y="189"/>
                  <a:pt x="73" y="189"/>
                  <a:pt x="73" y="188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82"/>
                  <a:pt x="73" y="181"/>
                  <a:pt x="73" y="180"/>
                </a:cubicBezTo>
                <a:cubicBezTo>
                  <a:pt x="74" y="180"/>
                  <a:pt x="75" y="180"/>
                  <a:pt x="75" y="180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3" y="180"/>
                  <a:pt x="83" y="180"/>
                  <a:pt x="84" y="180"/>
                </a:cubicBezTo>
                <a:cubicBezTo>
                  <a:pt x="84" y="181"/>
                  <a:pt x="85" y="182"/>
                  <a:pt x="85" y="182"/>
                </a:cubicBezTo>
                <a:cubicBezTo>
                  <a:pt x="85" y="185"/>
                  <a:pt x="85" y="185"/>
                  <a:pt x="85" y="185"/>
                </a:cubicBezTo>
                <a:cubicBezTo>
                  <a:pt x="85" y="185"/>
                  <a:pt x="85" y="186"/>
                  <a:pt x="85" y="186"/>
                </a:cubicBezTo>
                <a:cubicBezTo>
                  <a:pt x="86" y="187"/>
                  <a:pt x="87" y="187"/>
                  <a:pt x="87" y="186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0" y="183"/>
                  <a:pt x="101" y="183"/>
                  <a:pt x="101" y="183"/>
                </a:cubicBezTo>
                <a:cubicBezTo>
                  <a:pt x="102" y="183"/>
                  <a:pt x="102" y="184"/>
                  <a:pt x="102" y="185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104" y="189"/>
                  <a:pt x="104" y="190"/>
                  <a:pt x="103" y="191"/>
                </a:cubicBezTo>
                <a:cubicBezTo>
                  <a:pt x="103" y="191"/>
                  <a:pt x="103" y="192"/>
                  <a:pt x="102" y="192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7" y="196"/>
                  <a:pt x="86" y="197"/>
                  <a:pt x="86" y="197"/>
                </a:cubicBezTo>
                <a:cubicBezTo>
                  <a:pt x="85" y="198"/>
                  <a:pt x="85" y="199"/>
                  <a:pt x="85" y="200"/>
                </a:cubicBezTo>
                <a:cubicBezTo>
                  <a:pt x="85" y="202"/>
                  <a:pt x="85" y="202"/>
                  <a:pt x="85" y="202"/>
                </a:cubicBezTo>
                <a:cubicBezTo>
                  <a:pt x="85" y="203"/>
                  <a:pt x="85" y="203"/>
                  <a:pt x="85" y="203"/>
                </a:cubicBezTo>
                <a:cubicBezTo>
                  <a:pt x="86" y="203"/>
                  <a:pt x="86" y="203"/>
                  <a:pt x="87" y="203"/>
                </a:cubicBezTo>
                <a:cubicBezTo>
                  <a:pt x="89" y="202"/>
                  <a:pt x="89" y="202"/>
                  <a:pt x="89" y="202"/>
                </a:cubicBezTo>
                <a:cubicBezTo>
                  <a:pt x="89" y="201"/>
                  <a:pt x="90" y="201"/>
                  <a:pt x="91" y="201"/>
                </a:cubicBezTo>
                <a:cubicBezTo>
                  <a:pt x="92" y="201"/>
                  <a:pt x="92" y="202"/>
                  <a:pt x="92" y="202"/>
                </a:cubicBezTo>
                <a:lnTo>
                  <a:pt x="123" y="246"/>
                </a:lnTo>
                <a:close/>
                <a:moveTo>
                  <a:pt x="40" y="175"/>
                </a:moveTo>
                <a:cubicBezTo>
                  <a:pt x="40" y="175"/>
                  <a:pt x="39" y="174"/>
                  <a:pt x="39" y="173"/>
                </a:cubicBezTo>
                <a:cubicBezTo>
                  <a:pt x="39" y="173"/>
                  <a:pt x="39" y="172"/>
                  <a:pt x="39" y="171"/>
                </a:cubicBezTo>
                <a:cubicBezTo>
                  <a:pt x="48" y="150"/>
                  <a:pt x="48" y="150"/>
                  <a:pt x="48" y="150"/>
                </a:cubicBezTo>
                <a:cubicBezTo>
                  <a:pt x="48" y="149"/>
                  <a:pt x="49" y="149"/>
                  <a:pt x="50" y="148"/>
                </a:cubicBezTo>
                <a:cubicBezTo>
                  <a:pt x="50" y="148"/>
                  <a:pt x="51" y="148"/>
                  <a:pt x="52" y="148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7" y="150"/>
                  <a:pt x="57" y="150"/>
                  <a:pt x="58" y="150"/>
                </a:cubicBezTo>
                <a:cubicBezTo>
                  <a:pt x="58" y="150"/>
                  <a:pt x="58" y="149"/>
                  <a:pt x="58" y="148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58" y="146"/>
                  <a:pt x="58" y="146"/>
                  <a:pt x="59" y="145"/>
                </a:cubicBezTo>
                <a:cubicBezTo>
                  <a:pt x="59" y="145"/>
                  <a:pt x="60" y="144"/>
                  <a:pt x="60" y="144"/>
                </a:cubicBezTo>
                <a:cubicBezTo>
                  <a:pt x="101" y="141"/>
                  <a:pt x="101" y="141"/>
                  <a:pt x="101" y="141"/>
                </a:cubicBezTo>
                <a:cubicBezTo>
                  <a:pt x="102" y="141"/>
                  <a:pt x="103" y="141"/>
                  <a:pt x="103" y="142"/>
                </a:cubicBezTo>
                <a:cubicBezTo>
                  <a:pt x="104" y="142"/>
                  <a:pt x="104" y="143"/>
                  <a:pt x="105" y="143"/>
                </a:cubicBezTo>
                <a:cubicBezTo>
                  <a:pt x="112" y="167"/>
                  <a:pt x="112" y="167"/>
                  <a:pt x="112" y="167"/>
                </a:cubicBezTo>
                <a:cubicBezTo>
                  <a:pt x="112" y="168"/>
                  <a:pt x="112" y="169"/>
                  <a:pt x="112" y="170"/>
                </a:cubicBezTo>
                <a:cubicBezTo>
                  <a:pt x="111" y="170"/>
                  <a:pt x="111" y="171"/>
                  <a:pt x="110" y="171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101" y="173"/>
                  <a:pt x="100" y="173"/>
                </a:cubicBezTo>
                <a:cubicBezTo>
                  <a:pt x="100" y="172"/>
                  <a:pt x="99" y="172"/>
                  <a:pt x="99" y="171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5" y="157"/>
                  <a:pt x="94" y="156"/>
                  <a:pt x="94" y="156"/>
                </a:cubicBezTo>
                <a:cubicBezTo>
                  <a:pt x="93" y="155"/>
                  <a:pt x="92" y="155"/>
                  <a:pt x="91" y="155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61" y="158"/>
                  <a:pt x="60" y="157"/>
                  <a:pt x="60" y="157"/>
                </a:cubicBezTo>
                <a:cubicBezTo>
                  <a:pt x="59" y="157"/>
                  <a:pt x="59" y="156"/>
                  <a:pt x="59" y="155"/>
                </a:cubicBezTo>
                <a:cubicBezTo>
                  <a:pt x="59" y="154"/>
                  <a:pt x="58" y="154"/>
                  <a:pt x="58" y="154"/>
                </a:cubicBezTo>
                <a:cubicBezTo>
                  <a:pt x="58" y="154"/>
                  <a:pt x="58" y="154"/>
                  <a:pt x="57" y="155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8" y="176"/>
                  <a:pt x="48" y="177"/>
                  <a:pt x="47" y="177"/>
                </a:cubicBezTo>
                <a:cubicBezTo>
                  <a:pt x="46" y="177"/>
                  <a:pt x="46" y="177"/>
                  <a:pt x="45" y="177"/>
                </a:cubicBezTo>
                <a:lnTo>
                  <a:pt x="40" y="175"/>
                </a:lnTo>
                <a:close/>
                <a:moveTo>
                  <a:pt x="64" y="217"/>
                </a:moveTo>
                <a:cubicBezTo>
                  <a:pt x="65" y="217"/>
                  <a:pt x="65" y="218"/>
                  <a:pt x="66" y="218"/>
                </a:cubicBezTo>
                <a:cubicBezTo>
                  <a:pt x="66" y="219"/>
                  <a:pt x="66" y="220"/>
                  <a:pt x="66" y="220"/>
                </a:cubicBezTo>
                <a:cubicBezTo>
                  <a:pt x="60" y="243"/>
                  <a:pt x="60" y="243"/>
                  <a:pt x="60" y="243"/>
                </a:cubicBezTo>
                <a:cubicBezTo>
                  <a:pt x="59" y="243"/>
                  <a:pt x="59" y="244"/>
                  <a:pt x="58" y="244"/>
                </a:cubicBezTo>
                <a:cubicBezTo>
                  <a:pt x="58" y="245"/>
                  <a:pt x="57" y="245"/>
                  <a:pt x="56" y="244"/>
                </a:cubicBezTo>
                <a:cubicBezTo>
                  <a:pt x="51" y="243"/>
                  <a:pt x="51" y="243"/>
                  <a:pt x="51" y="243"/>
                </a:cubicBezTo>
                <a:cubicBezTo>
                  <a:pt x="51" y="243"/>
                  <a:pt x="50" y="242"/>
                  <a:pt x="50" y="242"/>
                </a:cubicBezTo>
                <a:cubicBezTo>
                  <a:pt x="49" y="241"/>
                  <a:pt x="49" y="241"/>
                  <a:pt x="49" y="240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56" y="217"/>
                  <a:pt x="56" y="216"/>
                  <a:pt x="57" y="216"/>
                </a:cubicBezTo>
                <a:cubicBezTo>
                  <a:pt x="57" y="215"/>
                  <a:pt x="58" y="215"/>
                  <a:pt x="59" y="216"/>
                </a:cubicBezTo>
                <a:lnTo>
                  <a:pt x="64" y="217"/>
                </a:lnTo>
                <a:close/>
                <a:moveTo>
                  <a:pt x="88" y="163"/>
                </a:moveTo>
                <a:cubicBezTo>
                  <a:pt x="89" y="163"/>
                  <a:pt x="90" y="163"/>
                  <a:pt x="90" y="164"/>
                </a:cubicBezTo>
                <a:cubicBezTo>
                  <a:pt x="91" y="164"/>
                  <a:pt x="91" y="165"/>
                  <a:pt x="91" y="165"/>
                </a:cubicBezTo>
                <a:cubicBezTo>
                  <a:pt x="92" y="173"/>
                  <a:pt x="92" y="173"/>
                  <a:pt x="92" y="173"/>
                </a:cubicBezTo>
                <a:cubicBezTo>
                  <a:pt x="92" y="174"/>
                  <a:pt x="92" y="175"/>
                  <a:pt x="91" y="175"/>
                </a:cubicBezTo>
                <a:cubicBezTo>
                  <a:pt x="91" y="176"/>
                  <a:pt x="90" y="176"/>
                  <a:pt x="89" y="176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2" y="178"/>
                  <a:pt x="62" y="178"/>
                  <a:pt x="61" y="178"/>
                </a:cubicBezTo>
                <a:cubicBezTo>
                  <a:pt x="61" y="177"/>
                  <a:pt x="60" y="177"/>
                  <a:pt x="60" y="176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67"/>
                  <a:pt x="60" y="166"/>
                  <a:pt x="60" y="166"/>
                </a:cubicBezTo>
                <a:cubicBezTo>
                  <a:pt x="61" y="165"/>
                  <a:pt x="61" y="165"/>
                  <a:pt x="62" y="165"/>
                </a:cubicBezTo>
                <a:lnTo>
                  <a:pt x="88" y="163"/>
                </a:lnTo>
                <a:close/>
                <a:moveTo>
                  <a:pt x="239" y="141"/>
                </a:moveTo>
                <a:cubicBezTo>
                  <a:pt x="240" y="142"/>
                  <a:pt x="239" y="143"/>
                  <a:pt x="239" y="144"/>
                </a:cubicBezTo>
                <a:cubicBezTo>
                  <a:pt x="239" y="144"/>
                  <a:pt x="238" y="145"/>
                  <a:pt x="237" y="145"/>
                </a:cubicBezTo>
                <a:cubicBezTo>
                  <a:pt x="237" y="145"/>
                  <a:pt x="236" y="145"/>
                  <a:pt x="235" y="146"/>
                </a:cubicBezTo>
                <a:cubicBezTo>
                  <a:pt x="235" y="146"/>
                  <a:pt x="234" y="147"/>
                  <a:pt x="234" y="148"/>
                </a:cubicBezTo>
                <a:cubicBezTo>
                  <a:pt x="221" y="188"/>
                  <a:pt x="221" y="188"/>
                  <a:pt x="221" y="188"/>
                </a:cubicBezTo>
                <a:cubicBezTo>
                  <a:pt x="220" y="188"/>
                  <a:pt x="220" y="189"/>
                  <a:pt x="220" y="190"/>
                </a:cubicBezTo>
                <a:cubicBezTo>
                  <a:pt x="220" y="192"/>
                  <a:pt x="220" y="193"/>
                  <a:pt x="220" y="193"/>
                </a:cubicBezTo>
                <a:cubicBezTo>
                  <a:pt x="224" y="247"/>
                  <a:pt x="224" y="247"/>
                  <a:pt x="224" y="247"/>
                </a:cubicBezTo>
                <a:cubicBezTo>
                  <a:pt x="224" y="248"/>
                  <a:pt x="224" y="248"/>
                  <a:pt x="223" y="249"/>
                </a:cubicBezTo>
                <a:cubicBezTo>
                  <a:pt x="223" y="249"/>
                  <a:pt x="222" y="249"/>
                  <a:pt x="221" y="249"/>
                </a:cubicBezTo>
                <a:cubicBezTo>
                  <a:pt x="183" y="248"/>
                  <a:pt x="183" y="248"/>
                  <a:pt x="183" y="248"/>
                </a:cubicBezTo>
                <a:cubicBezTo>
                  <a:pt x="182" y="248"/>
                  <a:pt x="181" y="247"/>
                  <a:pt x="181" y="247"/>
                </a:cubicBezTo>
                <a:cubicBezTo>
                  <a:pt x="180" y="246"/>
                  <a:pt x="180" y="245"/>
                  <a:pt x="180" y="245"/>
                </a:cubicBezTo>
                <a:cubicBezTo>
                  <a:pt x="181" y="236"/>
                  <a:pt x="181" y="236"/>
                  <a:pt x="181" y="236"/>
                </a:cubicBezTo>
                <a:cubicBezTo>
                  <a:pt x="181" y="235"/>
                  <a:pt x="181" y="235"/>
                  <a:pt x="182" y="234"/>
                </a:cubicBezTo>
                <a:cubicBezTo>
                  <a:pt x="182" y="234"/>
                  <a:pt x="183" y="233"/>
                  <a:pt x="184" y="233"/>
                </a:cubicBezTo>
                <a:cubicBezTo>
                  <a:pt x="206" y="234"/>
                  <a:pt x="206" y="234"/>
                  <a:pt x="206" y="234"/>
                </a:cubicBezTo>
                <a:cubicBezTo>
                  <a:pt x="207" y="234"/>
                  <a:pt x="207" y="234"/>
                  <a:pt x="208" y="233"/>
                </a:cubicBezTo>
                <a:cubicBezTo>
                  <a:pt x="208" y="233"/>
                  <a:pt x="208" y="232"/>
                  <a:pt x="208" y="231"/>
                </a:cubicBezTo>
                <a:cubicBezTo>
                  <a:pt x="205" y="192"/>
                  <a:pt x="205" y="192"/>
                  <a:pt x="205" y="192"/>
                </a:cubicBezTo>
                <a:cubicBezTo>
                  <a:pt x="205" y="191"/>
                  <a:pt x="205" y="190"/>
                  <a:pt x="205" y="189"/>
                </a:cubicBezTo>
                <a:cubicBezTo>
                  <a:pt x="205" y="188"/>
                  <a:pt x="206" y="187"/>
                  <a:pt x="206" y="186"/>
                </a:cubicBezTo>
                <a:cubicBezTo>
                  <a:pt x="218" y="150"/>
                  <a:pt x="218" y="150"/>
                  <a:pt x="218" y="150"/>
                </a:cubicBezTo>
                <a:cubicBezTo>
                  <a:pt x="218" y="149"/>
                  <a:pt x="218" y="148"/>
                  <a:pt x="218" y="148"/>
                </a:cubicBezTo>
                <a:cubicBezTo>
                  <a:pt x="218" y="147"/>
                  <a:pt x="217" y="147"/>
                  <a:pt x="216" y="147"/>
                </a:cubicBezTo>
                <a:cubicBezTo>
                  <a:pt x="182" y="152"/>
                  <a:pt x="182" y="152"/>
                  <a:pt x="182" y="152"/>
                </a:cubicBezTo>
                <a:cubicBezTo>
                  <a:pt x="181" y="152"/>
                  <a:pt x="180" y="151"/>
                  <a:pt x="180" y="151"/>
                </a:cubicBezTo>
                <a:cubicBezTo>
                  <a:pt x="179" y="150"/>
                  <a:pt x="179" y="150"/>
                  <a:pt x="178" y="149"/>
                </a:cubicBezTo>
                <a:cubicBezTo>
                  <a:pt x="178" y="140"/>
                  <a:pt x="178" y="140"/>
                  <a:pt x="178" y="140"/>
                </a:cubicBezTo>
                <a:cubicBezTo>
                  <a:pt x="177" y="140"/>
                  <a:pt x="178" y="139"/>
                  <a:pt x="178" y="138"/>
                </a:cubicBezTo>
                <a:cubicBezTo>
                  <a:pt x="179" y="138"/>
                  <a:pt x="179" y="137"/>
                  <a:pt x="180" y="137"/>
                </a:cubicBezTo>
                <a:cubicBezTo>
                  <a:pt x="235" y="130"/>
                  <a:pt x="235" y="130"/>
                  <a:pt x="235" y="130"/>
                </a:cubicBezTo>
                <a:cubicBezTo>
                  <a:pt x="236" y="130"/>
                  <a:pt x="237" y="130"/>
                  <a:pt x="237" y="131"/>
                </a:cubicBezTo>
                <a:cubicBezTo>
                  <a:pt x="238" y="131"/>
                  <a:pt x="238" y="132"/>
                  <a:pt x="238" y="133"/>
                </a:cubicBezTo>
                <a:cubicBezTo>
                  <a:pt x="239" y="141"/>
                  <a:pt x="239" y="141"/>
                  <a:pt x="239" y="141"/>
                </a:cubicBezTo>
                <a:close/>
                <a:moveTo>
                  <a:pt x="317" y="147"/>
                </a:moveTo>
                <a:cubicBezTo>
                  <a:pt x="315" y="147"/>
                  <a:pt x="315" y="147"/>
                  <a:pt x="314" y="148"/>
                </a:cubicBezTo>
                <a:cubicBezTo>
                  <a:pt x="313" y="149"/>
                  <a:pt x="313" y="150"/>
                  <a:pt x="313" y="151"/>
                </a:cubicBezTo>
                <a:cubicBezTo>
                  <a:pt x="315" y="167"/>
                  <a:pt x="315" y="167"/>
                  <a:pt x="315" y="167"/>
                </a:cubicBezTo>
                <a:cubicBezTo>
                  <a:pt x="315" y="168"/>
                  <a:pt x="314" y="169"/>
                  <a:pt x="314" y="170"/>
                </a:cubicBezTo>
                <a:cubicBezTo>
                  <a:pt x="313" y="171"/>
                  <a:pt x="312" y="171"/>
                  <a:pt x="311" y="171"/>
                </a:cubicBezTo>
                <a:cubicBezTo>
                  <a:pt x="305" y="172"/>
                  <a:pt x="305" y="172"/>
                  <a:pt x="305" y="172"/>
                </a:cubicBezTo>
                <a:cubicBezTo>
                  <a:pt x="304" y="172"/>
                  <a:pt x="303" y="171"/>
                  <a:pt x="303" y="171"/>
                </a:cubicBezTo>
                <a:cubicBezTo>
                  <a:pt x="302" y="170"/>
                  <a:pt x="301" y="169"/>
                  <a:pt x="301" y="168"/>
                </a:cubicBezTo>
                <a:cubicBezTo>
                  <a:pt x="299" y="137"/>
                  <a:pt x="299" y="137"/>
                  <a:pt x="299" y="137"/>
                </a:cubicBezTo>
                <a:cubicBezTo>
                  <a:pt x="299" y="136"/>
                  <a:pt x="299" y="135"/>
                  <a:pt x="300" y="135"/>
                </a:cubicBezTo>
                <a:cubicBezTo>
                  <a:pt x="300" y="134"/>
                  <a:pt x="301" y="133"/>
                  <a:pt x="302" y="133"/>
                </a:cubicBezTo>
                <a:cubicBezTo>
                  <a:pt x="347" y="134"/>
                  <a:pt x="347" y="134"/>
                  <a:pt x="347" y="134"/>
                </a:cubicBezTo>
                <a:cubicBezTo>
                  <a:pt x="348" y="134"/>
                  <a:pt x="349" y="133"/>
                  <a:pt x="349" y="133"/>
                </a:cubicBezTo>
                <a:cubicBezTo>
                  <a:pt x="349" y="132"/>
                  <a:pt x="349" y="132"/>
                  <a:pt x="349" y="131"/>
                </a:cubicBezTo>
                <a:cubicBezTo>
                  <a:pt x="347" y="127"/>
                  <a:pt x="347" y="127"/>
                  <a:pt x="347" y="127"/>
                </a:cubicBezTo>
                <a:cubicBezTo>
                  <a:pt x="346" y="126"/>
                  <a:pt x="346" y="125"/>
                  <a:pt x="346" y="124"/>
                </a:cubicBezTo>
                <a:cubicBezTo>
                  <a:pt x="347" y="123"/>
                  <a:pt x="347" y="122"/>
                  <a:pt x="348" y="122"/>
                </a:cubicBezTo>
                <a:cubicBezTo>
                  <a:pt x="353" y="119"/>
                  <a:pt x="353" y="119"/>
                  <a:pt x="353" y="119"/>
                </a:cubicBezTo>
                <a:cubicBezTo>
                  <a:pt x="354" y="118"/>
                  <a:pt x="355" y="118"/>
                  <a:pt x="356" y="118"/>
                </a:cubicBezTo>
                <a:cubicBezTo>
                  <a:pt x="357" y="119"/>
                  <a:pt x="358" y="119"/>
                  <a:pt x="358" y="120"/>
                </a:cubicBezTo>
                <a:cubicBezTo>
                  <a:pt x="363" y="129"/>
                  <a:pt x="363" y="129"/>
                  <a:pt x="363" y="129"/>
                </a:cubicBezTo>
                <a:cubicBezTo>
                  <a:pt x="364" y="130"/>
                  <a:pt x="364" y="131"/>
                  <a:pt x="364" y="132"/>
                </a:cubicBezTo>
                <a:cubicBezTo>
                  <a:pt x="365" y="133"/>
                  <a:pt x="364" y="133"/>
                  <a:pt x="364" y="133"/>
                </a:cubicBezTo>
                <a:cubicBezTo>
                  <a:pt x="364" y="134"/>
                  <a:pt x="364" y="134"/>
                  <a:pt x="364" y="134"/>
                </a:cubicBezTo>
                <a:cubicBezTo>
                  <a:pt x="365" y="134"/>
                  <a:pt x="365" y="134"/>
                  <a:pt x="367" y="134"/>
                </a:cubicBezTo>
                <a:cubicBezTo>
                  <a:pt x="402" y="135"/>
                  <a:pt x="402" y="135"/>
                  <a:pt x="402" y="135"/>
                </a:cubicBezTo>
                <a:cubicBezTo>
                  <a:pt x="403" y="135"/>
                  <a:pt x="404" y="135"/>
                  <a:pt x="405" y="136"/>
                </a:cubicBezTo>
                <a:cubicBezTo>
                  <a:pt x="405" y="136"/>
                  <a:pt x="406" y="137"/>
                  <a:pt x="406" y="138"/>
                </a:cubicBezTo>
                <a:cubicBezTo>
                  <a:pt x="404" y="159"/>
                  <a:pt x="404" y="159"/>
                  <a:pt x="404" y="159"/>
                </a:cubicBezTo>
                <a:cubicBezTo>
                  <a:pt x="404" y="161"/>
                  <a:pt x="404" y="161"/>
                  <a:pt x="403" y="162"/>
                </a:cubicBezTo>
                <a:cubicBezTo>
                  <a:pt x="402" y="163"/>
                  <a:pt x="402" y="163"/>
                  <a:pt x="401" y="163"/>
                </a:cubicBezTo>
                <a:cubicBezTo>
                  <a:pt x="395" y="163"/>
                  <a:pt x="395" y="163"/>
                  <a:pt x="395" y="163"/>
                </a:cubicBezTo>
                <a:cubicBezTo>
                  <a:pt x="394" y="163"/>
                  <a:pt x="393" y="162"/>
                  <a:pt x="392" y="161"/>
                </a:cubicBezTo>
                <a:cubicBezTo>
                  <a:pt x="392" y="161"/>
                  <a:pt x="391" y="160"/>
                  <a:pt x="391" y="159"/>
                </a:cubicBezTo>
                <a:cubicBezTo>
                  <a:pt x="392" y="151"/>
                  <a:pt x="392" y="151"/>
                  <a:pt x="392" y="151"/>
                </a:cubicBezTo>
                <a:cubicBezTo>
                  <a:pt x="392" y="150"/>
                  <a:pt x="391" y="150"/>
                  <a:pt x="391" y="149"/>
                </a:cubicBezTo>
                <a:cubicBezTo>
                  <a:pt x="390" y="148"/>
                  <a:pt x="389" y="148"/>
                  <a:pt x="388" y="148"/>
                </a:cubicBezTo>
                <a:lnTo>
                  <a:pt x="317" y="147"/>
                </a:lnTo>
                <a:close/>
                <a:moveTo>
                  <a:pt x="351" y="216"/>
                </a:moveTo>
                <a:cubicBezTo>
                  <a:pt x="352" y="217"/>
                  <a:pt x="352" y="218"/>
                  <a:pt x="351" y="219"/>
                </a:cubicBezTo>
                <a:cubicBezTo>
                  <a:pt x="351" y="220"/>
                  <a:pt x="351" y="221"/>
                  <a:pt x="350" y="221"/>
                </a:cubicBezTo>
                <a:cubicBezTo>
                  <a:pt x="329" y="232"/>
                  <a:pt x="329" y="232"/>
                  <a:pt x="329" y="232"/>
                </a:cubicBezTo>
                <a:cubicBezTo>
                  <a:pt x="328" y="232"/>
                  <a:pt x="327" y="232"/>
                  <a:pt x="326" y="232"/>
                </a:cubicBezTo>
                <a:cubicBezTo>
                  <a:pt x="325" y="232"/>
                  <a:pt x="324" y="231"/>
                  <a:pt x="324" y="230"/>
                </a:cubicBezTo>
                <a:cubicBezTo>
                  <a:pt x="321" y="225"/>
                  <a:pt x="321" y="225"/>
                  <a:pt x="321" y="225"/>
                </a:cubicBezTo>
                <a:cubicBezTo>
                  <a:pt x="321" y="224"/>
                  <a:pt x="321" y="223"/>
                  <a:pt x="321" y="222"/>
                </a:cubicBezTo>
                <a:cubicBezTo>
                  <a:pt x="321" y="221"/>
                  <a:pt x="322" y="220"/>
                  <a:pt x="323" y="220"/>
                </a:cubicBezTo>
                <a:cubicBezTo>
                  <a:pt x="343" y="209"/>
                  <a:pt x="343" y="209"/>
                  <a:pt x="343" y="209"/>
                </a:cubicBezTo>
                <a:cubicBezTo>
                  <a:pt x="344" y="209"/>
                  <a:pt x="345" y="209"/>
                  <a:pt x="346" y="209"/>
                </a:cubicBezTo>
                <a:cubicBezTo>
                  <a:pt x="347" y="209"/>
                  <a:pt x="348" y="210"/>
                  <a:pt x="349" y="211"/>
                </a:cubicBezTo>
                <a:lnTo>
                  <a:pt x="351" y="216"/>
                </a:lnTo>
                <a:close/>
                <a:moveTo>
                  <a:pt x="323" y="206"/>
                </a:moveTo>
                <a:cubicBezTo>
                  <a:pt x="323" y="205"/>
                  <a:pt x="323" y="204"/>
                  <a:pt x="323" y="203"/>
                </a:cubicBezTo>
                <a:cubicBezTo>
                  <a:pt x="323" y="202"/>
                  <a:pt x="324" y="201"/>
                  <a:pt x="325" y="201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45" y="188"/>
                  <a:pt x="346" y="188"/>
                  <a:pt x="347" y="189"/>
                </a:cubicBezTo>
                <a:cubicBezTo>
                  <a:pt x="348" y="189"/>
                  <a:pt x="349" y="189"/>
                  <a:pt x="349" y="190"/>
                </a:cubicBezTo>
                <a:cubicBezTo>
                  <a:pt x="352" y="195"/>
                  <a:pt x="352" y="195"/>
                  <a:pt x="352" y="195"/>
                </a:cubicBezTo>
                <a:cubicBezTo>
                  <a:pt x="353" y="196"/>
                  <a:pt x="353" y="197"/>
                  <a:pt x="353" y="198"/>
                </a:cubicBezTo>
                <a:cubicBezTo>
                  <a:pt x="352" y="199"/>
                  <a:pt x="352" y="200"/>
                  <a:pt x="351" y="200"/>
                </a:cubicBezTo>
                <a:cubicBezTo>
                  <a:pt x="332" y="212"/>
                  <a:pt x="332" y="212"/>
                  <a:pt x="332" y="212"/>
                </a:cubicBezTo>
                <a:cubicBezTo>
                  <a:pt x="331" y="213"/>
                  <a:pt x="330" y="213"/>
                  <a:pt x="329" y="213"/>
                </a:cubicBezTo>
                <a:cubicBezTo>
                  <a:pt x="328" y="213"/>
                  <a:pt x="327" y="212"/>
                  <a:pt x="326" y="211"/>
                </a:cubicBezTo>
                <a:lnTo>
                  <a:pt x="323" y="206"/>
                </a:lnTo>
                <a:close/>
                <a:moveTo>
                  <a:pt x="374" y="237"/>
                </a:moveTo>
                <a:cubicBezTo>
                  <a:pt x="374" y="238"/>
                  <a:pt x="374" y="239"/>
                  <a:pt x="374" y="239"/>
                </a:cubicBezTo>
                <a:cubicBezTo>
                  <a:pt x="373" y="240"/>
                  <a:pt x="372" y="240"/>
                  <a:pt x="371" y="240"/>
                </a:cubicBezTo>
                <a:cubicBezTo>
                  <a:pt x="350" y="241"/>
                  <a:pt x="350" y="241"/>
                  <a:pt x="350" y="241"/>
                </a:cubicBezTo>
                <a:cubicBezTo>
                  <a:pt x="349" y="241"/>
                  <a:pt x="349" y="240"/>
                  <a:pt x="348" y="240"/>
                </a:cubicBezTo>
                <a:cubicBezTo>
                  <a:pt x="347" y="239"/>
                  <a:pt x="347" y="238"/>
                  <a:pt x="347" y="237"/>
                </a:cubicBezTo>
                <a:cubicBezTo>
                  <a:pt x="347" y="231"/>
                  <a:pt x="347" y="231"/>
                  <a:pt x="347" y="231"/>
                </a:cubicBezTo>
                <a:cubicBezTo>
                  <a:pt x="347" y="230"/>
                  <a:pt x="347" y="229"/>
                  <a:pt x="348" y="228"/>
                </a:cubicBezTo>
                <a:cubicBezTo>
                  <a:pt x="348" y="228"/>
                  <a:pt x="349" y="227"/>
                  <a:pt x="350" y="227"/>
                </a:cubicBezTo>
                <a:cubicBezTo>
                  <a:pt x="356" y="227"/>
                  <a:pt x="356" y="227"/>
                  <a:pt x="356" y="227"/>
                </a:cubicBezTo>
                <a:cubicBezTo>
                  <a:pt x="357" y="227"/>
                  <a:pt x="358" y="227"/>
                  <a:pt x="358" y="226"/>
                </a:cubicBezTo>
                <a:cubicBezTo>
                  <a:pt x="359" y="225"/>
                  <a:pt x="359" y="224"/>
                  <a:pt x="359" y="223"/>
                </a:cubicBezTo>
                <a:cubicBezTo>
                  <a:pt x="354" y="185"/>
                  <a:pt x="354" y="185"/>
                  <a:pt x="354" y="185"/>
                </a:cubicBezTo>
                <a:cubicBezTo>
                  <a:pt x="353" y="184"/>
                  <a:pt x="353" y="183"/>
                  <a:pt x="352" y="183"/>
                </a:cubicBezTo>
                <a:cubicBezTo>
                  <a:pt x="351" y="182"/>
                  <a:pt x="351" y="182"/>
                  <a:pt x="350" y="183"/>
                </a:cubicBezTo>
                <a:cubicBezTo>
                  <a:pt x="333" y="193"/>
                  <a:pt x="333" y="193"/>
                  <a:pt x="333" y="193"/>
                </a:cubicBezTo>
                <a:cubicBezTo>
                  <a:pt x="332" y="193"/>
                  <a:pt x="331" y="194"/>
                  <a:pt x="330" y="193"/>
                </a:cubicBezTo>
                <a:cubicBezTo>
                  <a:pt x="329" y="193"/>
                  <a:pt x="328" y="192"/>
                  <a:pt x="328" y="191"/>
                </a:cubicBezTo>
                <a:cubicBezTo>
                  <a:pt x="325" y="186"/>
                  <a:pt x="325" y="186"/>
                  <a:pt x="325" y="186"/>
                </a:cubicBezTo>
                <a:cubicBezTo>
                  <a:pt x="324" y="186"/>
                  <a:pt x="324" y="185"/>
                  <a:pt x="324" y="184"/>
                </a:cubicBezTo>
                <a:cubicBezTo>
                  <a:pt x="325" y="183"/>
                  <a:pt x="325" y="182"/>
                  <a:pt x="326" y="181"/>
                </a:cubicBezTo>
                <a:cubicBezTo>
                  <a:pt x="344" y="171"/>
                  <a:pt x="344" y="171"/>
                  <a:pt x="344" y="171"/>
                </a:cubicBezTo>
                <a:cubicBezTo>
                  <a:pt x="345" y="170"/>
                  <a:pt x="345" y="170"/>
                  <a:pt x="345" y="169"/>
                </a:cubicBezTo>
                <a:cubicBezTo>
                  <a:pt x="345" y="169"/>
                  <a:pt x="344" y="169"/>
                  <a:pt x="343" y="168"/>
                </a:cubicBezTo>
                <a:cubicBezTo>
                  <a:pt x="331" y="167"/>
                  <a:pt x="331" y="167"/>
                  <a:pt x="331" y="167"/>
                </a:cubicBezTo>
                <a:cubicBezTo>
                  <a:pt x="330" y="167"/>
                  <a:pt x="329" y="166"/>
                  <a:pt x="328" y="165"/>
                </a:cubicBezTo>
                <a:cubicBezTo>
                  <a:pt x="328" y="164"/>
                  <a:pt x="327" y="164"/>
                  <a:pt x="328" y="163"/>
                </a:cubicBezTo>
                <a:cubicBezTo>
                  <a:pt x="328" y="157"/>
                  <a:pt x="328" y="157"/>
                  <a:pt x="328" y="157"/>
                </a:cubicBezTo>
                <a:cubicBezTo>
                  <a:pt x="328" y="156"/>
                  <a:pt x="329" y="155"/>
                  <a:pt x="330" y="154"/>
                </a:cubicBezTo>
                <a:cubicBezTo>
                  <a:pt x="331" y="154"/>
                  <a:pt x="332" y="153"/>
                  <a:pt x="333" y="153"/>
                </a:cubicBezTo>
                <a:cubicBezTo>
                  <a:pt x="383" y="160"/>
                  <a:pt x="383" y="160"/>
                  <a:pt x="383" y="160"/>
                </a:cubicBezTo>
                <a:cubicBezTo>
                  <a:pt x="384" y="160"/>
                  <a:pt x="385" y="161"/>
                  <a:pt x="385" y="161"/>
                </a:cubicBezTo>
                <a:cubicBezTo>
                  <a:pt x="385" y="162"/>
                  <a:pt x="385" y="162"/>
                  <a:pt x="384" y="163"/>
                </a:cubicBezTo>
                <a:cubicBezTo>
                  <a:pt x="369" y="172"/>
                  <a:pt x="369" y="172"/>
                  <a:pt x="369" y="172"/>
                </a:cubicBezTo>
                <a:cubicBezTo>
                  <a:pt x="368" y="172"/>
                  <a:pt x="367" y="173"/>
                  <a:pt x="366" y="174"/>
                </a:cubicBezTo>
                <a:cubicBezTo>
                  <a:pt x="366" y="175"/>
                  <a:pt x="366" y="176"/>
                  <a:pt x="366" y="177"/>
                </a:cubicBezTo>
                <a:lnTo>
                  <a:pt x="374" y="237"/>
                </a:lnTo>
                <a:close/>
                <a:moveTo>
                  <a:pt x="377" y="190"/>
                </a:moveTo>
                <a:cubicBezTo>
                  <a:pt x="376" y="191"/>
                  <a:pt x="375" y="190"/>
                  <a:pt x="374" y="190"/>
                </a:cubicBezTo>
                <a:cubicBezTo>
                  <a:pt x="373" y="189"/>
                  <a:pt x="373" y="188"/>
                  <a:pt x="373" y="187"/>
                </a:cubicBezTo>
                <a:cubicBezTo>
                  <a:pt x="372" y="181"/>
                  <a:pt x="372" y="181"/>
                  <a:pt x="372" y="181"/>
                </a:cubicBezTo>
                <a:cubicBezTo>
                  <a:pt x="372" y="180"/>
                  <a:pt x="372" y="179"/>
                  <a:pt x="373" y="178"/>
                </a:cubicBezTo>
                <a:cubicBezTo>
                  <a:pt x="374" y="178"/>
                  <a:pt x="375" y="177"/>
                  <a:pt x="376" y="177"/>
                </a:cubicBezTo>
                <a:cubicBezTo>
                  <a:pt x="390" y="176"/>
                  <a:pt x="390" y="176"/>
                  <a:pt x="390" y="176"/>
                </a:cubicBezTo>
                <a:cubicBezTo>
                  <a:pt x="391" y="176"/>
                  <a:pt x="392" y="176"/>
                  <a:pt x="393" y="177"/>
                </a:cubicBezTo>
                <a:cubicBezTo>
                  <a:pt x="393" y="177"/>
                  <a:pt x="394" y="178"/>
                  <a:pt x="394" y="180"/>
                </a:cubicBezTo>
                <a:cubicBezTo>
                  <a:pt x="394" y="185"/>
                  <a:pt x="394" y="185"/>
                  <a:pt x="394" y="185"/>
                </a:cubicBezTo>
                <a:cubicBezTo>
                  <a:pt x="395" y="186"/>
                  <a:pt x="394" y="187"/>
                  <a:pt x="393" y="188"/>
                </a:cubicBezTo>
                <a:cubicBezTo>
                  <a:pt x="393" y="189"/>
                  <a:pt x="392" y="189"/>
                  <a:pt x="391" y="189"/>
                </a:cubicBezTo>
                <a:lnTo>
                  <a:pt x="377" y="190"/>
                </a:lnTo>
                <a:close/>
                <a:moveTo>
                  <a:pt x="415" y="216"/>
                </a:moveTo>
                <a:cubicBezTo>
                  <a:pt x="416" y="217"/>
                  <a:pt x="416" y="218"/>
                  <a:pt x="417" y="219"/>
                </a:cubicBezTo>
                <a:cubicBezTo>
                  <a:pt x="417" y="220"/>
                  <a:pt x="416" y="221"/>
                  <a:pt x="416" y="222"/>
                </a:cubicBezTo>
                <a:cubicBezTo>
                  <a:pt x="413" y="226"/>
                  <a:pt x="413" y="226"/>
                  <a:pt x="413" y="226"/>
                </a:cubicBezTo>
                <a:cubicBezTo>
                  <a:pt x="412" y="227"/>
                  <a:pt x="411" y="228"/>
                  <a:pt x="410" y="228"/>
                </a:cubicBezTo>
                <a:cubicBezTo>
                  <a:pt x="409" y="228"/>
                  <a:pt x="408" y="228"/>
                  <a:pt x="407" y="227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77" y="205"/>
                  <a:pt x="376" y="204"/>
                  <a:pt x="376" y="203"/>
                </a:cubicBezTo>
                <a:cubicBezTo>
                  <a:pt x="376" y="202"/>
                  <a:pt x="376" y="201"/>
                  <a:pt x="377" y="201"/>
                </a:cubicBezTo>
                <a:cubicBezTo>
                  <a:pt x="380" y="196"/>
                  <a:pt x="380" y="196"/>
                  <a:pt x="380" y="196"/>
                </a:cubicBezTo>
                <a:cubicBezTo>
                  <a:pt x="381" y="195"/>
                  <a:pt x="382" y="195"/>
                  <a:pt x="383" y="194"/>
                </a:cubicBezTo>
                <a:cubicBezTo>
                  <a:pt x="384" y="194"/>
                  <a:pt x="385" y="194"/>
                  <a:pt x="386" y="195"/>
                </a:cubicBezTo>
                <a:lnTo>
                  <a:pt x="415" y="216"/>
                </a:lnTo>
                <a:close/>
                <a:moveTo>
                  <a:pt x="565" y="217"/>
                </a:moveTo>
                <a:cubicBezTo>
                  <a:pt x="566" y="218"/>
                  <a:pt x="565" y="219"/>
                  <a:pt x="565" y="219"/>
                </a:cubicBezTo>
                <a:cubicBezTo>
                  <a:pt x="564" y="220"/>
                  <a:pt x="563" y="221"/>
                  <a:pt x="563" y="221"/>
                </a:cubicBezTo>
                <a:cubicBezTo>
                  <a:pt x="509" y="225"/>
                  <a:pt x="509" y="225"/>
                  <a:pt x="509" y="225"/>
                </a:cubicBezTo>
                <a:cubicBezTo>
                  <a:pt x="508" y="225"/>
                  <a:pt x="507" y="225"/>
                  <a:pt x="506" y="225"/>
                </a:cubicBezTo>
                <a:cubicBezTo>
                  <a:pt x="505" y="225"/>
                  <a:pt x="504" y="224"/>
                  <a:pt x="503" y="224"/>
                </a:cubicBezTo>
                <a:cubicBezTo>
                  <a:pt x="496" y="219"/>
                  <a:pt x="496" y="219"/>
                  <a:pt x="496" y="219"/>
                </a:cubicBezTo>
                <a:cubicBezTo>
                  <a:pt x="495" y="219"/>
                  <a:pt x="495" y="219"/>
                  <a:pt x="494" y="219"/>
                </a:cubicBezTo>
                <a:cubicBezTo>
                  <a:pt x="493" y="219"/>
                  <a:pt x="492" y="220"/>
                  <a:pt x="492" y="221"/>
                </a:cubicBezTo>
                <a:cubicBezTo>
                  <a:pt x="491" y="223"/>
                  <a:pt x="491" y="223"/>
                  <a:pt x="491" y="223"/>
                </a:cubicBezTo>
                <a:cubicBezTo>
                  <a:pt x="490" y="224"/>
                  <a:pt x="489" y="225"/>
                  <a:pt x="489" y="225"/>
                </a:cubicBezTo>
                <a:cubicBezTo>
                  <a:pt x="488" y="226"/>
                  <a:pt x="487" y="225"/>
                  <a:pt x="486" y="225"/>
                </a:cubicBezTo>
                <a:cubicBezTo>
                  <a:pt x="480" y="222"/>
                  <a:pt x="480" y="222"/>
                  <a:pt x="480" y="222"/>
                </a:cubicBezTo>
                <a:cubicBezTo>
                  <a:pt x="479" y="221"/>
                  <a:pt x="479" y="220"/>
                  <a:pt x="479" y="220"/>
                </a:cubicBezTo>
                <a:cubicBezTo>
                  <a:pt x="478" y="219"/>
                  <a:pt x="478" y="218"/>
                  <a:pt x="479" y="217"/>
                </a:cubicBezTo>
                <a:cubicBezTo>
                  <a:pt x="480" y="213"/>
                  <a:pt x="480" y="213"/>
                  <a:pt x="480" y="213"/>
                </a:cubicBezTo>
                <a:cubicBezTo>
                  <a:pt x="481" y="212"/>
                  <a:pt x="481" y="212"/>
                  <a:pt x="481" y="211"/>
                </a:cubicBezTo>
                <a:cubicBezTo>
                  <a:pt x="481" y="210"/>
                  <a:pt x="481" y="210"/>
                  <a:pt x="481" y="209"/>
                </a:cubicBezTo>
                <a:cubicBezTo>
                  <a:pt x="481" y="209"/>
                  <a:pt x="480" y="209"/>
                  <a:pt x="481" y="208"/>
                </a:cubicBezTo>
                <a:cubicBezTo>
                  <a:pt x="481" y="207"/>
                  <a:pt x="481" y="207"/>
                  <a:pt x="481" y="206"/>
                </a:cubicBezTo>
                <a:cubicBezTo>
                  <a:pt x="485" y="200"/>
                  <a:pt x="485" y="200"/>
                  <a:pt x="485" y="200"/>
                </a:cubicBezTo>
                <a:cubicBezTo>
                  <a:pt x="486" y="199"/>
                  <a:pt x="486" y="198"/>
                  <a:pt x="486" y="198"/>
                </a:cubicBezTo>
                <a:cubicBezTo>
                  <a:pt x="487" y="197"/>
                  <a:pt x="487" y="197"/>
                  <a:pt x="487" y="197"/>
                </a:cubicBezTo>
                <a:cubicBezTo>
                  <a:pt x="488" y="197"/>
                  <a:pt x="488" y="197"/>
                  <a:pt x="488" y="197"/>
                </a:cubicBezTo>
                <a:cubicBezTo>
                  <a:pt x="489" y="196"/>
                  <a:pt x="489" y="195"/>
                  <a:pt x="490" y="195"/>
                </a:cubicBezTo>
                <a:cubicBezTo>
                  <a:pt x="492" y="190"/>
                  <a:pt x="492" y="190"/>
                  <a:pt x="492" y="190"/>
                </a:cubicBezTo>
                <a:cubicBezTo>
                  <a:pt x="492" y="190"/>
                  <a:pt x="492" y="189"/>
                  <a:pt x="492" y="188"/>
                </a:cubicBezTo>
                <a:cubicBezTo>
                  <a:pt x="492" y="188"/>
                  <a:pt x="491" y="187"/>
                  <a:pt x="490" y="187"/>
                </a:cubicBezTo>
                <a:cubicBezTo>
                  <a:pt x="481" y="187"/>
                  <a:pt x="481" y="187"/>
                  <a:pt x="481" y="187"/>
                </a:cubicBezTo>
                <a:cubicBezTo>
                  <a:pt x="480" y="187"/>
                  <a:pt x="479" y="187"/>
                  <a:pt x="478" y="186"/>
                </a:cubicBezTo>
                <a:cubicBezTo>
                  <a:pt x="478" y="186"/>
                  <a:pt x="477" y="185"/>
                  <a:pt x="477" y="184"/>
                </a:cubicBezTo>
                <a:cubicBezTo>
                  <a:pt x="477" y="172"/>
                  <a:pt x="477" y="172"/>
                  <a:pt x="477" y="172"/>
                </a:cubicBezTo>
                <a:cubicBezTo>
                  <a:pt x="477" y="171"/>
                  <a:pt x="477" y="170"/>
                  <a:pt x="477" y="169"/>
                </a:cubicBezTo>
                <a:cubicBezTo>
                  <a:pt x="478" y="167"/>
                  <a:pt x="478" y="167"/>
                  <a:pt x="479" y="166"/>
                </a:cubicBezTo>
                <a:cubicBezTo>
                  <a:pt x="486" y="160"/>
                  <a:pt x="486" y="160"/>
                  <a:pt x="486" y="160"/>
                </a:cubicBezTo>
                <a:cubicBezTo>
                  <a:pt x="487" y="160"/>
                  <a:pt x="488" y="159"/>
                  <a:pt x="488" y="158"/>
                </a:cubicBezTo>
                <a:cubicBezTo>
                  <a:pt x="488" y="157"/>
                  <a:pt x="489" y="156"/>
                  <a:pt x="488" y="155"/>
                </a:cubicBezTo>
                <a:cubicBezTo>
                  <a:pt x="488" y="154"/>
                  <a:pt x="488" y="153"/>
                  <a:pt x="487" y="153"/>
                </a:cubicBezTo>
                <a:cubicBezTo>
                  <a:pt x="486" y="152"/>
                  <a:pt x="485" y="152"/>
                  <a:pt x="484" y="152"/>
                </a:cubicBezTo>
                <a:cubicBezTo>
                  <a:pt x="479" y="152"/>
                  <a:pt x="479" y="152"/>
                  <a:pt x="479" y="152"/>
                </a:cubicBezTo>
                <a:cubicBezTo>
                  <a:pt x="478" y="152"/>
                  <a:pt x="477" y="152"/>
                  <a:pt x="477" y="152"/>
                </a:cubicBezTo>
                <a:cubicBezTo>
                  <a:pt x="476" y="151"/>
                  <a:pt x="476" y="150"/>
                  <a:pt x="476" y="149"/>
                </a:cubicBezTo>
                <a:cubicBezTo>
                  <a:pt x="475" y="142"/>
                  <a:pt x="475" y="142"/>
                  <a:pt x="475" y="142"/>
                </a:cubicBezTo>
                <a:cubicBezTo>
                  <a:pt x="475" y="141"/>
                  <a:pt x="475" y="141"/>
                  <a:pt x="474" y="140"/>
                </a:cubicBezTo>
                <a:cubicBezTo>
                  <a:pt x="474" y="139"/>
                  <a:pt x="473" y="139"/>
                  <a:pt x="472" y="139"/>
                </a:cubicBezTo>
                <a:cubicBezTo>
                  <a:pt x="472" y="139"/>
                  <a:pt x="471" y="140"/>
                  <a:pt x="471" y="140"/>
                </a:cubicBezTo>
                <a:cubicBezTo>
                  <a:pt x="470" y="141"/>
                  <a:pt x="470" y="142"/>
                  <a:pt x="470" y="143"/>
                </a:cubicBezTo>
                <a:cubicBezTo>
                  <a:pt x="477" y="200"/>
                  <a:pt x="477" y="200"/>
                  <a:pt x="477" y="200"/>
                </a:cubicBezTo>
                <a:cubicBezTo>
                  <a:pt x="477" y="201"/>
                  <a:pt x="477" y="202"/>
                  <a:pt x="477" y="204"/>
                </a:cubicBezTo>
                <a:cubicBezTo>
                  <a:pt x="477" y="205"/>
                  <a:pt x="476" y="206"/>
                  <a:pt x="476" y="207"/>
                </a:cubicBezTo>
                <a:cubicBezTo>
                  <a:pt x="468" y="230"/>
                  <a:pt x="468" y="230"/>
                  <a:pt x="468" y="230"/>
                </a:cubicBezTo>
                <a:cubicBezTo>
                  <a:pt x="467" y="231"/>
                  <a:pt x="467" y="232"/>
                  <a:pt x="466" y="232"/>
                </a:cubicBezTo>
                <a:cubicBezTo>
                  <a:pt x="465" y="232"/>
                  <a:pt x="464" y="232"/>
                  <a:pt x="463" y="232"/>
                </a:cubicBezTo>
                <a:cubicBezTo>
                  <a:pt x="457" y="229"/>
                  <a:pt x="457" y="229"/>
                  <a:pt x="457" y="229"/>
                </a:cubicBezTo>
                <a:cubicBezTo>
                  <a:pt x="456" y="229"/>
                  <a:pt x="456" y="228"/>
                  <a:pt x="455" y="228"/>
                </a:cubicBezTo>
                <a:cubicBezTo>
                  <a:pt x="455" y="227"/>
                  <a:pt x="455" y="226"/>
                  <a:pt x="455" y="225"/>
                </a:cubicBezTo>
                <a:cubicBezTo>
                  <a:pt x="463" y="205"/>
                  <a:pt x="463" y="205"/>
                  <a:pt x="463" y="205"/>
                </a:cubicBezTo>
                <a:cubicBezTo>
                  <a:pt x="463" y="204"/>
                  <a:pt x="463" y="203"/>
                  <a:pt x="463" y="202"/>
                </a:cubicBezTo>
                <a:cubicBezTo>
                  <a:pt x="463" y="200"/>
                  <a:pt x="464" y="199"/>
                  <a:pt x="463" y="198"/>
                </a:cubicBezTo>
                <a:cubicBezTo>
                  <a:pt x="455" y="127"/>
                  <a:pt x="455" y="127"/>
                  <a:pt x="455" y="127"/>
                </a:cubicBezTo>
                <a:cubicBezTo>
                  <a:pt x="455" y="126"/>
                  <a:pt x="455" y="125"/>
                  <a:pt x="456" y="124"/>
                </a:cubicBezTo>
                <a:cubicBezTo>
                  <a:pt x="457" y="123"/>
                  <a:pt x="457" y="123"/>
                  <a:pt x="458" y="123"/>
                </a:cubicBezTo>
                <a:cubicBezTo>
                  <a:pt x="465" y="122"/>
                  <a:pt x="465" y="122"/>
                  <a:pt x="465" y="122"/>
                </a:cubicBezTo>
                <a:cubicBezTo>
                  <a:pt x="466" y="122"/>
                  <a:pt x="467" y="122"/>
                  <a:pt x="467" y="122"/>
                </a:cubicBezTo>
                <a:cubicBezTo>
                  <a:pt x="468" y="123"/>
                  <a:pt x="468" y="123"/>
                  <a:pt x="468" y="124"/>
                </a:cubicBezTo>
                <a:cubicBezTo>
                  <a:pt x="468" y="124"/>
                  <a:pt x="469" y="124"/>
                  <a:pt x="470" y="125"/>
                </a:cubicBezTo>
                <a:cubicBezTo>
                  <a:pt x="470" y="125"/>
                  <a:pt x="471" y="125"/>
                  <a:pt x="472" y="125"/>
                </a:cubicBezTo>
                <a:cubicBezTo>
                  <a:pt x="498" y="121"/>
                  <a:pt x="498" y="121"/>
                  <a:pt x="498" y="121"/>
                </a:cubicBezTo>
                <a:cubicBezTo>
                  <a:pt x="499" y="121"/>
                  <a:pt x="499" y="121"/>
                  <a:pt x="499" y="120"/>
                </a:cubicBezTo>
                <a:cubicBezTo>
                  <a:pt x="500" y="120"/>
                  <a:pt x="499" y="120"/>
                  <a:pt x="499" y="119"/>
                </a:cubicBezTo>
                <a:cubicBezTo>
                  <a:pt x="498" y="119"/>
                  <a:pt x="498" y="118"/>
                  <a:pt x="497" y="117"/>
                </a:cubicBezTo>
                <a:cubicBezTo>
                  <a:pt x="497" y="116"/>
                  <a:pt x="497" y="116"/>
                  <a:pt x="498" y="115"/>
                </a:cubicBezTo>
                <a:cubicBezTo>
                  <a:pt x="501" y="109"/>
                  <a:pt x="501" y="109"/>
                  <a:pt x="501" y="109"/>
                </a:cubicBezTo>
                <a:cubicBezTo>
                  <a:pt x="502" y="108"/>
                  <a:pt x="502" y="107"/>
                  <a:pt x="503" y="107"/>
                </a:cubicBezTo>
                <a:cubicBezTo>
                  <a:pt x="504" y="107"/>
                  <a:pt x="505" y="107"/>
                  <a:pt x="506" y="108"/>
                </a:cubicBezTo>
                <a:cubicBezTo>
                  <a:pt x="515" y="113"/>
                  <a:pt x="515" y="113"/>
                  <a:pt x="515" y="113"/>
                </a:cubicBezTo>
                <a:cubicBezTo>
                  <a:pt x="515" y="113"/>
                  <a:pt x="516" y="114"/>
                  <a:pt x="516" y="115"/>
                </a:cubicBezTo>
                <a:cubicBezTo>
                  <a:pt x="517" y="116"/>
                  <a:pt x="517" y="116"/>
                  <a:pt x="516" y="117"/>
                </a:cubicBezTo>
                <a:cubicBezTo>
                  <a:pt x="516" y="117"/>
                  <a:pt x="516" y="118"/>
                  <a:pt x="517" y="118"/>
                </a:cubicBezTo>
                <a:cubicBezTo>
                  <a:pt x="517" y="118"/>
                  <a:pt x="518" y="118"/>
                  <a:pt x="518" y="118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50" y="114"/>
                  <a:pt x="551" y="114"/>
                  <a:pt x="552" y="115"/>
                </a:cubicBezTo>
                <a:cubicBezTo>
                  <a:pt x="553" y="115"/>
                  <a:pt x="553" y="116"/>
                  <a:pt x="553" y="117"/>
                </a:cubicBezTo>
                <a:cubicBezTo>
                  <a:pt x="554" y="124"/>
                  <a:pt x="554" y="124"/>
                  <a:pt x="554" y="124"/>
                </a:cubicBezTo>
                <a:cubicBezTo>
                  <a:pt x="554" y="125"/>
                  <a:pt x="554" y="126"/>
                  <a:pt x="553" y="127"/>
                </a:cubicBezTo>
                <a:cubicBezTo>
                  <a:pt x="553" y="127"/>
                  <a:pt x="552" y="128"/>
                  <a:pt x="551" y="128"/>
                </a:cubicBezTo>
                <a:cubicBezTo>
                  <a:pt x="482" y="138"/>
                  <a:pt x="482" y="138"/>
                  <a:pt x="482" y="138"/>
                </a:cubicBezTo>
                <a:cubicBezTo>
                  <a:pt x="481" y="138"/>
                  <a:pt x="481" y="138"/>
                  <a:pt x="481" y="138"/>
                </a:cubicBezTo>
                <a:cubicBezTo>
                  <a:pt x="481" y="138"/>
                  <a:pt x="482" y="138"/>
                  <a:pt x="482" y="138"/>
                </a:cubicBezTo>
                <a:cubicBezTo>
                  <a:pt x="495" y="137"/>
                  <a:pt x="495" y="137"/>
                  <a:pt x="495" y="137"/>
                </a:cubicBezTo>
                <a:cubicBezTo>
                  <a:pt x="496" y="137"/>
                  <a:pt x="497" y="138"/>
                  <a:pt x="498" y="138"/>
                </a:cubicBezTo>
                <a:cubicBezTo>
                  <a:pt x="499" y="139"/>
                  <a:pt x="499" y="140"/>
                  <a:pt x="499" y="141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3" y="161"/>
                  <a:pt x="503" y="162"/>
                  <a:pt x="503" y="163"/>
                </a:cubicBezTo>
                <a:cubicBezTo>
                  <a:pt x="503" y="164"/>
                  <a:pt x="502" y="165"/>
                  <a:pt x="501" y="166"/>
                </a:cubicBezTo>
                <a:cubicBezTo>
                  <a:pt x="495" y="171"/>
                  <a:pt x="495" y="171"/>
                  <a:pt x="495" y="171"/>
                </a:cubicBezTo>
                <a:cubicBezTo>
                  <a:pt x="494" y="172"/>
                  <a:pt x="494" y="172"/>
                  <a:pt x="494" y="173"/>
                </a:cubicBezTo>
                <a:cubicBezTo>
                  <a:pt x="494" y="173"/>
                  <a:pt x="495" y="173"/>
                  <a:pt x="496" y="173"/>
                </a:cubicBezTo>
                <a:cubicBezTo>
                  <a:pt x="502" y="173"/>
                  <a:pt x="502" y="173"/>
                  <a:pt x="502" y="173"/>
                </a:cubicBezTo>
                <a:cubicBezTo>
                  <a:pt x="503" y="173"/>
                  <a:pt x="503" y="173"/>
                  <a:pt x="504" y="174"/>
                </a:cubicBezTo>
                <a:cubicBezTo>
                  <a:pt x="505" y="175"/>
                  <a:pt x="506" y="176"/>
                  <a:pt x="506" y="176"/>
                </a:cubicBezTo>
                <a:cubicBezTo>
                  <a:pt x="507" y="184"/>
                  <a:pt x="507" y="184"/>
                  <a:pt x="507" y="184"/>
                </a:cubicBezTo>
                <a:cubicBezTo>
                  <a:pt x="508" y="185"/>
                  <a:pt x="508" y="186"/>
                  <a:pt x="508" y="187"/>
                </a:cubicBezTo>
                <a:cubicBezTo>
                  <a:pt x="508" y="189"/>
                  <a:pt x="507" y="190"/>
                  <a:pt x="507" y="190"/>
                </a:cubicBezTo>
                <a:cubicBezTo>
                  <a:pt x="507" y="191"/>
                  <a:pt x="507" y="192"/>
                  <a:pt x="507" y="192"/>
                </a:cubicBezTo>
                <a:cubicBezTo>
                  <a:pt x="508" y="192"/>
                  <a:pt x="508" y="193"/>
                  <a:pt x="509" y="192"/>
                </a:cubicBezTo>
                <a:cubicBezTo>
                  <a:pt x="522" y="191"/>
                  <a:pt x="522" y="191"/>
                  <a:pt x="522" y="191"/>
                </a:cubicBezTo>
                <a:cubicBezTo>
                  <a:pt x="523" y="191"/>
                  <a:pt x="524" y="191"/>
                  <a:pt x="524" y="190"/>
                </a:cubicBezTo>
                <a:cubicBezTo>
                  <a:pt x="525" y="189"/>
                  <a:pt x="525" y="188"/>
                  <a:pt x="525" y="187"/>
                </a:cubicBezTo>
                <a:cubicBezTo>
                  <a:pt x="524" y="181"/>
                  <a:pt x="524" y="181"/>
                  <a:pt x="524" y="181"/>
                </a:cubicBezTo>
                <a:cubicBezTo>
                  <a:pt x="524" y="180"/>
                  <a:pt x="524" y="179"/>
                  <a:pt x="523" y="178"/>
                </a:cubicBezTo>
                <a:cubicBezTo>
                  <a:pt x="523" y="177"/>
                  <a:pt x="522" y="177"/>
                  <a:pt x="521" y="177"/>
                </a:cubicBezTo>
                <a:cubicBezTo>
                  <a:pt x="512" y="178"/>
                  <a:pt x="512" y="178"/>
                  <a:pt x="512" y="178"/>
                </a:cubicBezTo>
                <a:cubicBezTo>
                  <a:pt x="511" y="178"/>
                  <a:pt x="510" y="178"/>
                  <a:pt x="509" y="177"/>
                </a:cubicBezTo>
                <a:cubicBezTo>
                  <a:pt x="508" y="177"/>
                  <a:pt x="508" y="176"/>
                  <a:pt x="508" y="175"/>
                </a:cubicBezTo>
                <a:cubicBezTo>
                  <a:pt x="507" y="168"/>
                  <a:pt x="507" y="168"/>
                  <a:pt x="507" y="168"/>
                </a:cubicBezTo>
                <a:cubicBezTo>
                  <a:pt x="507" y="167"/>
                  <a:pt x="507" y="166"/>
                  <a:pt x="508" y="165"/>
                </a:cubicBezTo>
                <a:cubicBezTo>
                  <a:pt x="509" y="165"/>
                  <a:pt x="509" y="164"/>
                  <a:pt x="510" y="164"/>
                </a:cubicBezTo>
                <a:cubicBezTo>
                  <a:pt x="519" y="163"/>
                  <a:pt x="519" y="163"/>
                  <a:pt x="519" y="163"/>
                </a:cubicBezTo>
                <a:cubicBezTo>
                  <a:pt x="520" y="163"/>
                  <a:pt x="521" y="163"/>
                  <a:pt x="522" y="162"/>
                </a:cubicBezTo>
                <a:cubicBezTo>
                  <a:pt x="522" y="161"/>
                  <a:pt x="522" y="160"/>
                  <a:pt x="522" y="159"/>
                </a:cubicBezTo>
                <a:cubicBezTo>
                  <a:pt x="522" y="158"/>
                  <a:pt x="522" y="158"/>
                  <a:pt x="522" y="158"/>
                </a:cubicBezTo>
                <a:cubicBezTo>
                  <a:pt x="522" y="157"/>
                  <a:pt x="522" y="156"/>
                  <a:pt x="521" y="156"/>
                </a:cubicBezTo>
                <a:cubicBezTo>
                  <a:pt x="520" y="155"/>
                  <a:pt x="519" y="154"/>
                  <a:pt x="519" y="154"/>
                </a:cubicBezTo>
                <a:cubicBezTo>
                  <a:pt x="508" y="153"/>
                  <a:pt x="508" y="153"/>
                  <a:pt x="508" y="153"/>
                </a:cubicBezTo>
                <a:cubicBezTo>
                  <a:pt x="507" y="153"/>
                  <a:pt x="506" y="153"/>
                  <a:pt x="506" y="152"/>
                </a:cubicBezTo>
                <a:cubicBezTo>
                  <a:pt x="505" y="151"/>
                  <a:pt x="505" y="151"/>
                  <a:pt x="505" y="150"/>
                </a:cubicBezTo>
                <a:cubicBezTo>
                  <a:pt x="506" y="143"/>
                  <a:pt x="506" y="143"/>
                  <a:pt x="506" y="143"/>
                </a:cubicBezTo>
                <a:cubicBezTo>
                  <a:pt x="506" y="142"/>
                  <a:pt x="506" y="141"/>
                  <a:pt x="507" y="140"/>
                </a:cubicBezTo>
                <a:cubicBezTo>
                  <a:pt x="507" y="140"/>
                  <a:pt x="508" y="139"/>
                  <a:pt x="509" y="139"/>
                </a:cubicBezTo>
                <a:cubicBezTo>
                  <a:pt x="549" y="143"/>
                  <a:pt x="549" y="143"/>
                  <a:pt x="549" y="143"/>
                </a:cubicBezTo>
                <a:cubicBezTo>
                  <a:pt x="550" y="143"/>
                  <a:pt x="551" y="144"/>
                  <a:pt x="551" y="144"/>
                </a:cubicBezTo>
                <a:cubicBezTo>
                  <a:pt x="552" y="145"/>
                  <a:pt x="552" y="146"/>
                  <a:pt x="552" y="147"/>
                </a:cubicBezTo>
                <a:cubicBezTo>
                  <a:pt x="552" y="154"/>
                  <a:pt x="552" y="154"/>
                  <a:pt x="552" y="154"/>
                </a:cubicBezTo>
                <a:cubicBezTo>
                  <a:pt x="551" y="155"/>
                  <a:pt x="551" y="156"/>
                  <a:pt x="550" y="156"/>
                </a:cubicBezTo>
                <a:cubicBezTo>
                  <a:pt x="550" y="157"/>
                  <a:pt x="549" y="157"/>
                  <a:pt x="548" y="157"/>
                </a:cubicBezTo>
                <a:cubicBezTo>
                  <a:pt x="539" y="156"/>
                  <a:pt x="539" y="156"/>
                  <a:pt x="539" y="156"/>
                </a:cubicBezTo>
                <a:cubicBezTo>
                  <a:pt x="538" y="156"/>
                  <a:pt x="537" y="156"/>
                  <a:pt x="536" y="157"/>
                </a:cubicBezTo>
                <a:cubicBezTo>
                  <a:pt x="536" y="157"/>
                  <a:pt x="536" y="158"/>
                  <a:pt x="536" y="159"/>
                </a:cubicBezTo>
                <a:cubicBezTo>
                  <a:pt x="536" y="160"/>
                  <a:pt x="536" y="160"/>
                  <a:pt x="537" y="161"/>
                </a:cubicBezTo>
                <a:cubicBezTo>
                  <a:pt x="537" y="161"/>
                  <a:pt x="538" y="162"/>
                  <a:pt x="539" y="162"/>
                </a:cubicBezTo>
                <a:cubicBezTo>
                  <a:pt x="549" y="161"/>
                  <a:pt x="549" y="161"/>
                  <a:pt x="549" y="161"/>
                </a:cubicBezTo>
                <a:cubicBezTo>
                  <a:pt x="550" y="161"/>
                  <a:pt x="551" y="161"/>
                  <a:pt x="551" y="162"/>
                </a:cubicBezTo>
                <a:cubicBezTo>
                  <a:pt x="552" y="162"/>
                  <a:pt x="552" y="163"/>
                  <a:pt x="552" y="164"/>
                </a:cubicBezTo>
                <a:cubicBezTo>
                  <a:pt x="553" y="171"/>
                  <a:pt x="553" y="171"/>
                  <a:pt x="553" y="171"/>
                </a:cubicBezTo>
                <a:cubicBezTo>
                  <a:pt x="553" y="172"/>
                  <a:pt x="553" y="173"/>
                  <a:pt x="552" y="174"/>
                </a:cubicBezTo>
                <a:cubicBezTo>
                  <a:pt x="552" y="174"/>
                  <a:pt x="551" y="175"/>
                  <a:pt x="550" y="175"/>
                </a:cubicBezTo>
                <a:cubicBezTo>
                  <a:pt x="541" y="176"/>
                  <a:pt x="541" y="176"/>
                  <a:pt x="541" y="176"/>
                </a:cubicBezTo>
                <a:cubicBezTo>
                  <a:pt x="540" y="176"/>
                  <a:pt x="539" y="176"/>
                  <a:pt x="538" y="177"/>
                </a:cubicBezTo>
                <a:cubicBezTo>
                  <a:pt x="538" y="178"/>
                  <a:pt x="538" y="179"/>
                  <a:pt x="538" y="179"/>
                </a:cubicBezTo>
                <a:cubicBezTo>
                  <a:pt x="539" y="186"/>
                  <a:pt x="539" y="186"/>
                  <a:pt x="539" y="186"/>
                </a:cubicBezTo>
                <a:cubicBezTo>
                  <a:pt x="539" y="187"/>
                  <a:pt x="539" y="188"/>
                  <a:pt x="540" y="189"/>
                </a:cubicBezTo>
                <a:cubicBezTo>
                  <a:pt x="540" y="189"/>
                  <a:pt x="541" y="189"/>
                  <a:pt x="542" y="189"/>
                </a:cubicBezTo>
                <a:cubicBezTo>
                  <a:pt x="554" y="188"/>
                  <a:pt x="554" y="188"/>
                  <a:pt x="554" y="188"/>
                </a:cubicBezTo>
                <a:cubicBezTo>
                  <a:pt x="556" y="188"/>
                  <a:pt x="556" y="188"/>
                  <a:pt x="557" y="189"/>
                </a:cubicBezTo>
                <a:cubicBezTo>
                  <a:pt x="558" y="189"/>
                  <a:pt x="558" y="190"/>
                  <a:pt x="558" y="191"/>
                </a:cubicBezTo>
                <a:cubicBezTo>
                  <a:pt x="559" y="198"/>
                  <a:pt x="559" y="198"/>
                  <a:pt x="559" y="198"/>
                </a:cubicBezTo>
                <a:cubicBezTo>
                  <a:pt x="559" y="199"/>
                  <a:pt x="559" y="200"/>
                  <a:pt x="558" y="201"/>
                </a:cubicBezTo>
                <a:cubicBezTo>
                  <a:pt x="558" y="202"/>
                  <a:pt x="557" y="202"/>
                  <a:pt x="556" y="202"/>
                </a:cubicBezTo>
                <a:cubicBezTo>
                  <a:pt x="510" y="207"/>
                  <a:pt x="510" y="207"/>
                  <a:pt x="510" y="207"/>
                </a:cubicBezTo>
                <a:cubicBezTo>
                  <a:pt x="509" y="207"/>
                  <a:pt x="508" y="206"/>
                  <a:pt x="508" y="206"/>
                </a:cubicBezTo>
                <a:cubicBezTo>
                  <a:pt x="507" y="205"/>
                  <a:pt x="507" y="204"/>
                  <a:pt x="506" y="203"/>
                </a:cubicBezTo>
                <a:cubicBezTo>
                  <a:pt x="506" y="197"/>
                  <a:pt x="506" y="197"/>
                  <a:pt x="506" y="197"/>
                </a:cubicBezTo>
                <a:cubicBezTo>
                  <a:pt x="506" y="196"/>
                  <a:pt x="506" y="195"/>
                  <a:pt x="505" y="195"/>
                </a:cubicBezTo>
                <a:cubicBezTo>
                  <a:pt x="505" y="195"/>
                  <a:pt x="504" y="196"/>
                  <a:pt x="504" y="196"/>
                </a:cubicBezTo>
                <a:cubicBezTo>
                  <a:pt x="501" y="202"/>
                  <a:pt x="501" y="202"/>
                  <a:pt x="501" y="202"/>
                </a:cubicBezTo>
                <a:cubicBezTo>
                  <a:pt x="501" y="203"/>
                  <a:pt x="501" y="204"/>
                  <a:pt x="501" y="205"/>
                </a:cubicBezTo>
                <a:cubicBezTo>
                  <a:pt x="501" y="206"/>
                  <a:pt x="502" y="206"/>
                  <a:pt x="503" y="207"/>
                </a:cubicBezTo>
                <a:cubicBezTo>
                  <a:pt x="506" y="210"/>
                  <a:pt x="506" y="210"/>
                  <a:pt x="506" y="210"/>
                </a:cubicBezTo>
                <a:cubicBezTo>
                  <a:pt x="507" y="210"/>
                  <a:pt x="508" y="210"/>
                  <a:pt x="509" y="211"/>
                </a:cubicBezTo>
                <a:cubicBezTo>
                  <a:pt x="511" y="211"/>
                  <a:pt x="512" y="211"/>
                  <a:pt x="513" y="211"/>
                </a:cubicBezTo>
                <a:cubicBezTo>
                  <a:pt x="561" y="206"/>
                  <a:pt x="561" y="206"/>
                  <a:pt x="561" y="206"/>
                </a:cubicBezTo>
                <a:cubicBezTo>
                  <a:pt x="562" y="206"/>
                  <a:pt x="563" y="207"/>
                  <a:pt x="564" y="207"/>
                </a:cubicBezTo>
                <a:cubicBezTo>
                  <a:pt x="564" y="208"/>
                  <a:pt x="565" y="209"/>
                  <a:pt x="565" y="210"/>
                </a:cubicBezTo>
                <a:lnTo>
                  <a:pt x="565" y="217"/>
                </a:lnTo>
                <a:close/>
                <a:moveTo>
                  <a:pt x="619" y="113"/>
                </a:moveTo>
                <a:cubicBezTo>
                  <a:pt x="620" y="114"/>
                  <a:pt x="620" y="115"/>
                  <a:pt x="619" y="116"/>
                </a:cubicBezTo>
                <a:cubicBezTo>
                  <a:pt x="596" y="154"/>
                  <a:pt x="596" y="154"/>
                  <a:pt x="596" y="154"/>
                </a:cubicBezTo>
                <a:cubicBezTo>
                  <a:pt x="595" y="155"/>
                  <a:pt x="595" y="155"/>
                  <a:pt x="594" y="155"/>
                </a:cubicBezTo>
                <a:cubicBezTo>
                  <a:pt x="593" y="156"/>
                  <a:pt x="593" y="156"/>
                  <a:pt x="592" y="155"/>
                </a:cubicBezTo>
                <a:cubicBezTo>
                  <a:pt x="586" y="151"/>
                  <a:pt x="586" y="151"/>
                  <a:pt x="586" y="151"/>
                </a:cubicBezTo>
                <a:cubicBezTo>
                  <a:pt x="585" y="151"/>
                  <a:pt x="585" y="150"/>
                  <a:pt x="585" y="149"/>
                </a:cubicBezTo>
                <a:cubicBezTo>
                  <a:pt x="584" y="149"/>
                  <a:pt x="584" y="148"/>
                  <a:pt x="585" y="148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10" y="109"/>
                  <a:pt x="610" y="108"/>
                </a:cubicBezTo>
                <a:cubicBezTo>
                  <a:pt x="611" y="108"/>
                  <a:pt x="612" y="108"/>
                  <a:pt x="612" y="109"/>
                </a:cubicBezTo>
                <a:lnTo>
                  <a:pt x="619" y="113"/>
                </a:lnTo>
                <a:close/>
                <a:moveTo>
                  <a:pt x="723" y="209"/>
                </a:moveTo>
                <a:cubicBezTo>
                  <a:pt x="724" y="211"/>
                  <a:pt x="723" y="212"/>
                  <a:pt x="721" y="212"/>
                </a:cubicBezTo>
                <a:cubicBezTo>
                  <a:pt x="684" y="214"/>
                  <a:pt x="684" y="214"/>
                  <a:pt x="684" y="214"/>
                </a:cubicBezTo>
                <a:cubicBezTo>
                  <a:pt x="683" y="214"/>
                  <a:pt x="682" y="213"/>
                  <a:pt x="682" y="213"/>
                </a:cubicBezTo>
                <a:cubicBezTo>
                  <a:pt x="681" y="212"/>
                  <a:pt x="681" y="212"/>
                  <a:pt x="681" y="211"/>
                </a:cubicBezTo>
                <a:cubicBezTo>
                  <a:pt x="681" y="202"/>
                  <a:pt x="681" y="202"/>
                  <a:pt x="681" y="202"/>
                </a:cubicBezTo>
                <a:cubicBezTo>
                  <a:pt x="681" y="201"/>
                  <a:pt x="681" y="200"/>
                  <a:pt x="681" y="200"/>
                </a:cubicBezTo>
                <a:cubicBezTo>
                  <a:pt x="682" y="199"/>
                  <a:pt x="682" y="199"/>
                  <a:pt x="683" y="199"/>
                </a:cubicBezTo>
                <a:cubicBezTo>
                  <a:pt x="705" y="198"/>
                  <a:pt x="705" y="198"/>
                  <a:pt x="705" y="198"/>
                </a:cubicBezTo>
                <a:cubicBezTo>
                  <a:pt x="706" y="198"/>
                  <a:pt x="706" y="198"/>
                  <a:pt x="707" y="197"/>
                </a:cubicBezTo>
                <a:cubicBezTo>
                  <a:pt x="707" y="197"/>
                  <a:pt x="707" y="196"/>
                  <a:pt x="707" y="195"/>
                </a:cubicBezTo>
                <a:cubicBezTo>
                  <a:pt x="701" y="136"/>
                  <a:pt x="701" y="136"/>
                  <a:pt x="701" y="136"/>
                </a:cubicBezTo>
                <a:cubicBezTo>
                  <a:pt x="701" y="135"/>
                  <a:pt x="700" y="135"/>
                  <a:pt x="700" y="134"/>
                </a:cubicBezTo>
                <a:cubicBezTo>
                  <a:pt x="699" y="134"/>
                  <a:pt x="699" y="134"/>
                  <a:pt x="698" y="134"/>
                </a:cubicBezTo>
                <a:cubicBezTo>
                  <a:pt x="680" y="135"/>
                  <a:pt x="680" y="135"/>
                  <a:pt x="680" y="135"/>
                </a:cubicBezTo>
                <a:cubicBezTo>
                  <a:pt x="679" y="135"/>
                  <a:pt x="678" y="135"/>
                  <a:pt x="678" y="136"/>
                </a:cubicBezTo>
                <a:cubicBezTo>
                  <a:pt x="677" y="136"/>
                  <a:pt x="676" y="137"/>
                  <a:pt x="676" y="137"/>
                </a:cubicBezTo>
                <a:cubicBezTo>
                  <a:pt x="670" y="148"/>
                  <a:pt x="670" y="148"/>
                  <a:pt x="670" y="148"/>
                </a:cubicBezTo>
                <a:cubicBezTo>
                  <a:pt x="670" y="149"/>
                  <a:pt x="670" y="149"/>
                  <a:pt x="669" y="150"/>
                </a:cubicBezTo>
                <a:cubicBezTo>
                  <a:pt x="668" y="150"/>
                  <a:pt x="668" y="150"/>
                  <a:pt x="667" y="149"/>
                </a:cubicBezTo>
                <a:cubicBezTo>
                  <a:pt x="660" y="146"/>
                  <a:pt x="660" y="146"/>
                  <a:pt x="660" y="146"/>
                </a:cubicBezTo>
                <a:cubicBezTo>
                  <a:pt x="659" y="145"/>
                  <a:pt x="658" y="145"/>
                  <a:pt x="658" y="145"/>
                </a:cubicBezTo>
                <a:cubicBezTo>
                  <a:pt x="658" y="146"/>
                  <a:pt x="658" y="146"/>
                  <a:pt x="658" y="147"/>
                </a:cubicBezTo>
                <a:cubicBezTo>
                  <a:pt x="665" y="203"/>
                  <a:pt x="665" y="203"/>
                  <a:pt x="665" y="203"/>
                </a:cubicBezTo>
                <a:cubicBezTo>
                  <a:pt x="665" y="204"/>
                  <a:pt x="665" y="205"/>
                  <a:pt x="665" y="205"/>
                </a:cubicBezTo>
                <a:cubicBezTo>
                  <a:pt x="664" y="206"/>
                  <a:pt x="664" y="206"/>
                  <a:pt x="663" y="206"/>
                </a:cubicBezTo>
                <a:cubicBezTo>
                  <a:pt x="602" y="213"/>
                  <a:pt x="602" y="213"/>
                  <a:pt x="602" y="213"/>
                </a:cubicBezTo>
                <a:cubicBezTo>
                  <a:pt x="601" y="213"/>
                  <a:pt x="600" y="212"/>
                  <a:pt x="600" y="211"/>
                </a:cubicBezTo>
                <a:cubicBezTo>
                  <a:pt x="600" y="161"/>
                  <a:pt x="600" y="161"/>
                  <a:pt x="600" y="161"/>
                </a:cubicBezTo>
                <a:cubicBezTo>
                  <a:pt x="600" y="160"/>
                  <a:pt x="600" y="160"/>
                  <a:pt x="600" y="159"/>
                </a:cubicBezTo>
                <a:cubicBezTo>
                  <a:pt x="601" y="159"/>
                  <a:pt x="601" y="158"/>
                  <a:pt x="602" y="158"/>
                </a:cubicBezTo>
                <a:cubicBezTo>
                  <a:pt x="611" y="158"/>
                  <a:pt x="611" y="158"/>
                  <a:pt x="611" y="158"/>
                </a:cubicBezTo>
                <a:cubicBezTo>
                  <a:pt x="612" y="158"/>
                  <a:pt x="613" y="159"/>
                  <a:pt x="613" y="159"/>
                </a:cubicBezTo>
                <a:cubicBezTo>
                  <a:pt x="614" y="160"/>
                  <a:pt x="614" y="160"/>
                  <a:pt x="614" y="161"/>
                </a:cubicBezTo>
                <a:cubicBezTo>
                  <a:pt x="614" y="169"/>
                  <a:pt x="614" y="169"/>
                  <a:pt x="614" y="169"/>
                </a:cubicBezTo>
                <a:cubicBezTo>
                  <a:pt x="614" y="170"/>
                  <a:pt x="614" y="170"/>
                  <a:pt x="615" y="171"/>
                </a:cubicBezTo>
                <a:cubicBezTo>
                  <a:pt x="615" y="171"/>
                  <a:pt x="616" y="171"/>
                  <a:pt x="617" y="171"/>
                </a:cubicBezTo>
                <a:cubicBezTo>
                  <a:pt x="639" y="166"/>
                  <a:pt x="639" y="166"/>
                  <a:pt x="639" y="166"/>
                </a:cubicBezTo>
                <a:cubicBezTo>
                  <a:pt x="639" y="166"/>
                  <a:pt x="640" y="166"/>
                  <a:pt x="640" y="167"/>
                </a:cubicBezTo>
                <a:cubicBezTo>
                  <a:pt x="641" y="167"/>
                  <a:pt x="641" y="167"/>
                  <a:pt x="642" y="168"/>
                </a:cubicBezTo>
                <a:cubicBezTo>
                  <a:pt x="643" y="176"/>
                  <a:pt x="643" y="176"/>
                  <a:pt x="643" y="176"/>
                </a:cubicBezTo>
                <a:cubicBezTo>
                  <a:pt x="643" y="177"/>
                  <a:pt x="643" y="178"/>
                  <a:pt x="641" y="179"/>
                </a:cubicBezTo>
                <a:cubicBezTo>
                  <a:pt x="617" y="184"/>
                  <a:pt x="617" y="184"/>
                  <a:pt x="617" y="184"/>
                </a:cubicBezTo>
                <a:cubicBezTo>
                  <a:pt x="616" y="184"/>
                  <a:pt x="615" y="184"/>
                  <a:pt x="615" y="185"/>
                </a:cubicBezTo>
                <a:cubicBezTo>
                  <a:pt x="614" y="186"/>
                  <a:pt x="614" y="186"/>
                  <a:pt x="614" y="187"/>
                </a:cubicBezTo>
                <a:cubicBezTo>
                  <a:pt x="614" y="194"/>
                  <a:pt x="614" y="194"/>
                  <a:pt x="614" y="194"/>
                </a:cubicBezTo>
                <a:cubicBezTo>
                  <a:pt x="614" y="195"/>
                  <a:pt x="614" y="196"/>
                  <a:pt x="615" y="196"/>
                </a:cubicBezTo>
                <a:cubicBezTo>
                  <a:pt x="615" y="197"/>
                  <a:pt x="616" y="197"/>
                  <a:pt x="617" y="197"/>
                </a:cubicBezTo>
                <a:cubicBezTo>
                  <a:pt x="647" y="193"/>
                  <a:pt x="647" y="193"/>
                  <a:pt x="647" y="193"/>
                </a:cubicBezTo>
                <a:cubicBezTo>
                  <a:pt x="647" y="193"/>
                  <a:pt x="648" y="193"/>
                  <a:pt x="648" y="192"/>
                </a:cubicBezTo>
                <a:cubicBezTo>
                  <a:pt x="649" y="192"/>
                  <a:pt x="649" y="191"/>
                  <a:pt x="649" y="191"/>
                </a:cubicBezTo>
                <a:cubicBezTo>
                  <a:pt x="644" y="150"/>
                  <a:pt x="644" y="150"/>
                  <a:pt x="644" y="150"/>
                </a:cubicBezTo>
                <a:cubicBezTo>
                  <a:pt x="643" y="149"/>
                  <a:pt x="643" y="148"/>
                  <a:pt x="643" y="148"/>
                </a:cubicBezTo>
                <a:cubicBezTo>
                  <a:pt x="642" y="148"/>
                  <a:pt x="641" y="148"/>
                  <a:pt x="641" y="148"/>
                </a:cubicBezTo>
                <a:cubicBezTo>
                  <a:pt x="614" y="156"/>
                  <a:pt x="614" y="156"/>
                  <a:pt x="614" y="156"/>
                </a:cubicBezTo>
                <a:cubicBezTo>
                  <a:pt x="613" y="156"/>
                  <a:pt x="612" y="156"/>
                  <a:pt x="612" y="156"/>
                </a:cubicBezTo>
                <a:cubicBezTo>
                  <a:pt x="611" y="156"/>
                  <a:pt x="611" y="155"/>
                  <a:pt x="611" y="154"/>
                </a:cubicBezTo>
                <a:cubicBezTo>
                  <a:pt x="608" y="145"/>
                  <a:pt x="608" y="145"/>
                  <a:pt x="608" y="145"/>
                </a:cubicBezTo>
                <a:cubicBezTo>
                  <a:pt x="608" y="145"/>
                  <a:pt x="608" y="144"/>
                  <a:pt x="608" y="143"/>
                </a:cubicBezTo>
                <a:cubicBezTo>
                  <a:pt x="608" y="143"/>
                  <a:pt x="609" y="142"/>
                  <a:pt x="609" y="142"/>
                </a:cubicBezTo>
                <a:cubicBezTo>
                  <a:pt x="653" y="129"/>
                  <a:pt x="653" y="129"/>
                  <a:pt x="653" y="129"/>
                </a:cubicBezTo>
                <a:cubicBezTo>
                  <a:pt x="654" y="129"/>
                  <a:pt x="654" y="129"/>
                  <a:pt x="655" y="129"/>
                </a:cubicBezTo>
                <a:cubicBezTo>
                  <a:pt x="655" y="130"/>
                  <a:pt x="656" y="130"/>
                  <a:pt x="656" y="131"/>
                </a:cubicBezTo>
                <a:cubicBezTo>
                  <a:pt x="657" y="140"/>
                  <a:pt x="657" y="140"/>
                  <a:pt x="657" y="140"/>
                </a:cubicBezTo>
                <a:cubicBezTo>
                  <a:pt x="657" y="142"/>
                  <a:pt x="657" y="142"/>
                  <a:pt x="658" y="140"/>
                </a:cubicBezTo>
                <a:cubicBezTo>
                  <a:pt x="677" y="104"/>
                  <a:pt x="677" y="104"/>
                  <a:pt x="677" y="104"/>
                </a:cubicBezTo>
                <a:cubicBezTo>
                  <a:pt x="677" y="104"/>
                  <a:pt x="678" y="103"/>
                  <a:pt x="679" y="103"/>
                </a:cubicBezTo>
                <a:cubicBezTo>
                  <a:pt x="679" y="103"/>
                  <a:pt x="680" y="103"/>
                  <a:pt x="680" y="103"/>
                </a:cubicBezTo>
                <a:cubicBezTo>
                  <a:pt x="689" y="107"/>
                  <a:pt x="689" y="107"/>
                  <a:pt x="689" y="107"/>
                </a:cubicBezTo>
                <a:cubicBezTo>
                  <a:pt x="689" y="108"/>
                  <a:pt x="690" y="108"/>
                  <a:pt x="690" y="109"/>
                </a:cubicBezTo>
                <a:cubicBezTo>
                  <a:pt x="690" y="110"/>
                  <a:pt x="690" y="110"/>
                  <a:pt x="690" y="111"/>
                </a:cubicBezTo>
                <a:cubicBezTo>
                  <a:pt x="686" y="118"/>
                  <a:pt x="686" y="118"/>
                  <a:pt x="686" y="118"/>
                </a:cubicBezTo>
                <a:cubicBezTo>
                  <a:pt x="686" y="118"/>
                  <a:pt x="686" y="119"/>
                  <a:pt x="686" y="119"/>
                </a:cubicBezTo>
                <a:cubicBezTo>
                  <a:pt x="686" y="120"/>
                  <a:pt x="687" y="120"/>
                  <a:pt x="688" y="120"/>
                </a:cubicBezTo>
                <a:cubicBezTo>
                  <a:pt x="711" y="118"/>
                  <a:pt x="711" y="118"/>
                  <a:pt x="711" y="118"/>
                </a:cubicBezTo>
                <a:cubicBezTo>
                  <a:pt x="711" y="118"/>
                  <a:pt x="712" y="118"/>
                  <a:pt x="713" y="119"/>
                </a:cubicBezTo>
                <a:cubicBezTo>
                  <a:pt x="713" y="119"/>
                  <a:pt x="713" y="120"/>
                  <a:pt x="713" y="121"/>
                </a:cubicBezTo>
                <a:lnTo>
                  <a:pt x="723" y="209"/>
                </a:lnTo>
                <a:close/>
                <a:moveTo>
                  <a:pt x="691" y="184"/>
                </a:moveTo>
                <a:cubicBezTo>
                  <a:pt x="690" y="184"/>
                  <a:pt x="690" y="184"/>
                  <a:pt x="689" y="184"/>
                </a:cubicBezTo>
                <a:cubicBezTo>
                  <a:pt x="688" y="184"/>
                  <a:pt x="688" y="184"/>
                  <a:pt x="687" y="183"/>
                </a:cubicBezTo>
                <a:cubicBezTo>
                  <a:pt x="672" y="163"/>
                  <a:pt x="672" y="163"/>
                  <a:pt x="672" y="163"/>
                </a:cubicBezTo>
                <a:cubicBezTo>
                  <a:pt x="671" y="162"/>
                  <a:pt x="671" y="160"/>
                  <a:pt x="672" y="159"/>
                </a:cubicBezTo>
                <a:cubicBezTo>
                  <a:pt x="678" y="155"/>
                  <a:pt x="678" y="155"/>
                  <a:pt x="678" y="155"/>
                </a:cubicBezTo>
                <a:cubicBezTo>
                  <a:pt x="679" y="154"/>
                  <a:pt x="680" y="154"/>
                  <a:pt x="680" y="154"/>
                </a:cubicBezTo>
                <a:cubicBezTo>
                  <a:pt x="681" y="154"/>
                  <a:pt x="682" y="155"/>
                  <a:pt x="682" y="155"/>
                </a:cubicBezTo>
                <a:cubicBezTo>
                  <a:pt x="697" y="176"/>
                  <a:pt x="697" y="176"/>
                  <a:pt x="697" y="176"/>
                </a:cubicBezTo>
                <a:cubicBezTo>
                  <a:pt x="698" y="177"/>
                  <a:pt x="698" y="178"/>
                  <a:pt x="697" y="179"/>
                </a:cubicBezTo>
                <a:lnTo>
                  <a:pt x="691" y="184"/>
                </a:lnTo>
                <a:close/>
                <a:moveTo>
                  <a:pt x="782" y="108"/>
                </a:moveTo>
                <a:cubicBezTo>
                  <a:pt x="782" y="108"/>
                  <a:pt x="781" y="109"/>
                  <a:pt x="780" y="110"/>
                </a:cubicBezTo>
                <a:cubicBezTo>
                  <a:pt x="780" y="111"/>
                  <a:pt x="780" y="111"/>
                  <a:pt x="780" y="112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82" y="130"/>
                  <a:pt x="782" y="131"/>
                  <a:pt x="783" y="131"/>
                </a:cubicBezTo>
                <a:cubicBezTo>
                  <a:pt x="783" y="132"/>
                  <a:pt x="784" y="132"/>
                  <a:pt x="785" y="132"/>
                </a:cubicBezTo>
                <a:cubicBezTo>
                  <a:pt x="806" y="131"/>
                  <a:pt x="806" y="131"/>
                  <a:pt x="806" y="131"/>
                </a:cubicBezTo>
                <a:cubicBezTo>
                  <a:pt x="807" y="131"/>
                  <a:pt x="808" y="131"/>
                  <a:pt x="808" y="132"/>
                </a:cubicBezTo>
                <a:cubicBezTo>
                  <a:pt x="809" y="132"/>
                  <a:pt x="809" y="133"/>
                  <a:pt x="809" y="134"/>
                </a:cubicBezTo>
                <a:cubicBezTo>
                  <a:pt x="810" y="139"/>
                  <a:pt x="810" y="139"/>
                  <a:pt x="810" y="139"/>
                </a:cubicBezTo>
                <a:cubicBezTo>
                  <a:pt x="810" y="140"/>
                  <a:pt x="809" y="141"/>
                  <a:pt x="809" y="141"/>
                </a:cubicBezTo>
                <a:cubicBezTo>
                  <a:pt x="808" y="142"/>
                  <a:pt x="808" y="142"/>
                  <a:pt x="807" y="142"/>
                </a:cubicBezTo>
                <a:cubicBezTo>
                  <a:pt x="786" y="143"/>
                  <a:pt x="786" y="143"/>
                  <a:pt x="786" y="143"/>
                </a:cubicBezTo>
                <a:cubicBezTo>
                  <a:pt x="785" y="143"/>
                  <a:pt x="784" y="144"/>
                  <a:pt x="784" y="144"/>
                </a:cubicBezTo>
                <a:cubicBezTo>
                  <a:pt x="783" y="145"/>
                  <a:pt x="783" y="146"/>
                  <a:pt x="783" y="147"/>
                </a:cubicBezTo>
                <a:cubicBezTo>
                  <a:pt x="784" y="158"/>
                  <a:pt x="784" y="158"/>
                  <a:pt x="784" y="158"/>
                </a:cubicBezTo>
                <a:cubicBezTo>
                  <a:pt x="784" y="159"/>
                  <a:pt x="785" y="160"/>
                  <a:pt x="785" y="161"/>
                </a:cubicBezTo>
                <a:cubicBezTo>
                  <a:pt x="786" y="162"/>
                  <a:pt x="787" y="162"/>
                  <a:pt x="788" y="162"/>
                </a:cubicBezTo>
                <a:cubicBezTo>
                  <a:pt x="802" y="166"/>
                  <a:pt x="802" y="166"/>
                  <a:pt x="802" y="166"/>
                </a:cubicBezTo>
                <a:cubicBezTo>
                  <a:pt x="803" y="166"/>
                  <a:pt x="804" y="166"/>
                  <a:pt x="804" y="167"/>
                </a:cubicBezTo>
                <a:cubicBezTo>
                  <a:pt x="805" y="168"/>
                  <a:pt x="805" y="169"/>
                  <a:pt x="805" y="169"/>
                </a:cubicBezTo>
                <a:cubicBezTo>
                  <a:pt x="804" y="174"/>
                  <a:pt x="804" y="174"/>
                  <a:pt x="804" y="174"/>
                </a:cubicBezTo>
                <a:cubicBezTo>
                  <a:pt x="804" y="175"/>
                  <a:pt x="803" y="176"/>
                  <a:pt x="802" y="176"/>
                </a:cubicBezTo>
                <a:cubicBezTo>
                  <a:pt x="802" y="177"/>
                  <a:pt x="801" y="177"/>
                  <a:pt x="800" y="177"/>
                </a:cubicBezTo>
                <a:cubicBezTo>
                  <a:pt x="789" y="174"/>
                  <a:pt x="789" y="174"/>
                  <a:pt x="789" y="174"/>
                </a:cubicBezTo>
                <a:cubicBezTo>
                  <a:pt x="788" y="174"/>
                  <a:pt x="787" y="174"/>
                  <a:pt x="787" y="175"/>
                </a:cubicBezTo>
                <a:cubicBezTo>
                  <a:pt x="786" y="175"/>
                  <a:pt x="786" y="176"/>
                  <a:pt x="786" y="177"/>
                </a:cubicBezTo>
                <a:cubicBezTo>
                  <a:pt x="789" y="203"/>
                  <a:pt x="789" y="203"/>
                  <a:pt x="789" y="203"/>
                </a:cubicBezTo>
                <a:cubicBezTo>
                  <a:pt x="789" y="203"/>
                  <a:pt x="788" y="204"/>
                  <a:pt x="788" y="205"/>
                </a:cubicBezTo>
                <a:cubicBezTo>
                  <a:pt x="787" y="206"/>
                  <a:pt x="787" y="206"/>
                  <a:pt x="786" y="206"/>
                </a:cubicBezTo>
                <a:cubicBezTo>
                  <a:pt x="781" y="206"/>
                  <a:pt x="781" y="206"/>
                  <a:pt x="781" y="206"/>
                </a:cubicBezTo>
                <a:cubicBezTo>
                  <a:pt x="780" y="206"/>
                  <a:pt x="779" y="206"/>
                  <a:pt x="778" y="206"/>
                </a:cubicBezTo>
                <a:cubicBezTo>
                  <a:pt x="778" y="205"/>
                  <a:pt x="777" y="204"/>
                  <a:pt x="777" y="204"/>
                </a:cubicBezTo>
                <a:cubicBezTo>
                  <a:pt x="775" y="176"/>
                  <a:pt x="775" y="176"/>
                  <a:pt x="775" y="176"/>
                </a:cubicBezTo>
                <a:cubicBezTo>
                  <a:pt x="775" y="175"/>
                  <a:pt x="774" y="175"/>
                  <a:pt x="773" y="174"/>
                </a:cubicBezTo>
                <a:cubicBezTo>
                  <a:pt x="773" y="174"/>
                  <a:pt x="772" y="174"/>
                  <a:pt x="771" y="174"/>
                </a:cubicBezTo>
                <a:cubicBezTo>
                  <a:pt x="753" y="184"/>
                  <a:pt x="753" y="184"/>
                  <a:pt x="753" y="184"/>
                </a:cubicBezTo>
                <a:cubicBezTo>
                  <a:pt x="752" y="184"/>
                  <a:pt x="751" y="184"/>
                  <a:pt x="750" y="184"/>
                </a:cubicBezTo>
                <a:cubicBezTo>
                  <a:pt x="749" y="183"/>
                  <a:pt x="749" y="183"/>
                  <a:pt x="748" y="182"/>
                </a:cubicBezTo>
                <a:cubicBezTo>
                  <a:pt x="746" y="178"/>
                  <a:pt x="746" y="178"/>
                  <a:pt x="746" y="178"/>
                </a:cubicBezTo>
                <a:cubicBezTo>
                  <a:pt x="746" y="177"/>
                  <a:pt x="746" y="176"/>
                  <a:pt x="746" y="175"/>
                </a:cubicBezTo>
                <a:cubicBezTo>
                  <a:pt x="746" y="174"/>
                  <a:pt x="747" y="174"/>
                  <a:pt x="748" y="173"/>
                </a:cubicBezTo>
                <a:cubicBezTo>
                  <a:pt x="770" y="162"/>
                  <a:pt x="770" y="162"/>
                  <a:pt x="770" y="162"/>
                </a:cubicBezTo>
                <a:cubicBezTo>
                  <a:pt x="771" y="162"/>
                  <a:pt x="772" y="161"/>
                  <a:pt x="772" y="160"/>
                </a:cubicBezTo>
                <a:cubicBezTo>
                  <a:pt x="773" y="159"/>
                  <a:pt x="773" y="158"/>
                  <a:pt x="773" y="158"/>
                </a:cubicBezTo>
                <a:cubicBezTo>
                  <a:pt x="772" y="147"/>
                  <a:pt x="772" y="147"/>
                  <a:pt x="772" y="147"/>
                </a:cubicBezTo>
                <a:cubicBezTo>
                  <a:pt x="772" y="146"/>
                  <a:pt x="771" y="146"/>
                  <a:pt x="770" y="145"/>
                </a:cubicBezTo>
                <a:cubicBezTo>
                  <a:pt x="770" y="144"/>
                  <a:pt x="769" y="144"/>
                  <a:pt x="768" y="144"/>
                </a:cubicBezTo>
                <a:cubicBezTo>
                  <a:pt x="746" y="145"/>
                  <a:pt x="746" y="145"/>
                  <a:pt x="746" y="145"/>
                </a:cubicBezTo>
                <a:cubicBezTo>
                  <a:pt x="745" y="145"/>
                  <a:pt x="744" y="145"/>
                  <a:pt x="743" y="145"/>
                </a:cubicBezTo>
                <a:cubicBezTo>
                  <a:pt x="743" y="144"/>
                  <a:pt x="742" y="143"/>
                  <a:pt x="742" y="142"/>
                </a:cubicBezTo>
                <a:cubicBezTo>
                  <a:pt x="742" y="137"/>
                  <a:pt x="742" y="137"/>
                  <a:pt x="742" y="137"/>
                </a:cubicBezTo>
                <a:cubicBezTo>
                  <a:pt x="742" y="136"/>
                  <a:pt x="742" y="136"/>
                  <a:pt x="743" y="135"/>
                </a:cubicBezTo>
                <a:cubicBezTo>
                  <a:pt x="743" y="134"/>
                  <a:pt x="744" y="134"/>
                  <a:pt x="745" y="134"/>
                </a:cubicBezTo>
                <a:cubicBezTo>
                  <a:pt x="767" y="133"/>
                  <a:pt x="767" y="133"/>
                  <a:pt x="767" y="133"/>
                </a:cubicBezTo>
                <a:cubicBezTo>
                  <a:pt x="768" y="133"/>
                  <a:pt x="769" y="133"/>
                  <a:pt x="769" y="132"/>
                </a:cubicBezTo>
                <a:cubicBezTo>
                  <a:pt x="770" y="131"/>
                  <a:pt x="770" y="130"/>
                  <a:pt x="770" y="129"/>
                </a:cubicBezTo>
                <a:cubicBezTo>
                  <a:pt x="769" y="116"/>
                  <a:pt x="769" y="116"/>
                  <a:pt x="769" y="116"/>
                </a:cubicBezTo>
                <a:cubicBezTo>
                  <a:pt x="769" y="115"/>
                  <a:pt x="768" y="114"/>
                  <a:pt x="768" y="114"/>
                </a:cubicBezTo>
                <a:cubicBezTo>
                  <a:pt x="767" y="113"/>
                  <a:pt x="766" y="113"/>
                  <a:pt x="765" y="114"/>
                </a:cubicBezTo>
                <a:cubicBezTo>
                  <a:pt x="746" y="120"/>
                  <a:pt x="746" y="120"/>
                  <a:pt x="746" y="120"/>
                </a:cubicBezTo>
                <a:cubicBezTo>
                  <a:pt x="745" y="120"/>
                  <a:pt x="744" y="120"/>
                  <a:pt x="743" y="119"/>
                </a:cubicBezTo>
                <a:cubicBezTo>
                  <a:pt x="742" y="119"/>
                  <a:pt x="742" y="118"/>
                  <a:pt x="742" y="117"/>
                </a:cubicBezTo>
                <a:cubicBezTo>
                  <a:pt x="738" y="107"/>
                  <a:pt x="738" y="107"/>
                  <a:pt x="738" y="107"/>
                </a:cubicBezTo>
                <a:cubicBezTo>
                  <a:pt x="738" y="106"/>
                  <a:pt x="738" y="105"/>
                  <a:pt x="739" y="105"/>
                </a:cubicBezTo>
                <a:cubicBezTo>
                  <a:pt x="739" y="104"/>
                  <a:pt x="740" y="103"/>
                  <a:pt x="741" y="103"/>
                </a:cubicBezTo>
                <a:cubicBezTo>
                  <a:pt x="800" y="85"/>
                  <a:pt x="800" y="85"/>
                  <a:pt x="800" y="85"/>
                </a:cubicBezTo>
                <a:cubicBezTo>
                  <a:pt x="801" y="84"/>
                  <a:pt x="802" y="84"/>
                  <a:pt x="803" y="85"/>
                </a:cubicBezTo>
                <a:cubicBezTo>
                  <a:pt x="804" y="85"/>
                  <a:pt x="804" y="86"/>
                  <a:pt x="804" y="87"/>
                </a:cubicBezTo>
                <a:cubicBezTo>
                  <a:pt x="808" y="97"/>
                  <a:pt x="808" y="97"/>
                  <a:pt x="808" y="97"/>
                </a:cubicBezTo>
                <a:cubicBezTo>
                  <a:pt x="808" y="98"/>
                  <a:pt x="808" y="99"/>
                  <a:pt x="807" y="99"/>
                </a:cubicBezTo>
                <a:cubicBezTo>
                  <a:pt x="807" y="100"/>
                  <a:pt x="806" y="101"/>
                  <a:pt x="805" y="101"/>
                </a:cubicBezTo>
                <a:lnTo>
                  <a:pt x="782" y="108"/>
                </a:lnTo>
                <a:close/>
                <a:moveTo>
                  <a:pt x="859" y="126"/>
                </a:moveTo>
                <a:cubicBezTo>
                  <a:pt x="860" y="126"/>
                  <a:pt x="861" y="126"/>
                  <a:pt x="861" y="127"/>
                </a:cubicBezTo>
                <a:cubicBezTo>
                  <a:pt x="862" y="127"/>
                  <a:pt x="862" y="128"/>
                  <a:pt x="862" y="129"/>
                </a:cubicBezTo>
                <a:cubicBezTo>
                  <a:pt x="858" y="170"/>
                  <a:pt x="858" y="170"/>
                  <a:pt x="858" y="170"/>
                </a:cubicBezTo>
                <a:cubicBezTo>
                  <a:pt x="858" y="171"/>
                  <a:pt x="858" y="171"/>
                  <a:pt x="857" y="172"/>
                </a:cubicBezTo>
                <a:cubicBezTo>
                  <a:pt x="857" y="173"/>
                  <a:pt x="856" y="173"/>
                  <a:pt x="855" y="173"/>
                </a:cubicBezTo>
                <a:cubicBezTo>
                  <a:pt x="820" y="176"/>
                  <a:pt x="820" y="176"/>
                  <a:pt x="820" y="176"/>
                </a:cubicBezTo>
                <a:cubicBezTo>
                  <a:pt x="819" y="176"/>
                  <a:pt x="818" y="176"/>
                  <a:pt x="818" y="176"/>
                </a:cubicBezTo>
                <a:cubicBezTo>
                  <a:pt x="817" y="175"/>
                  <a:pt x="817" y="174"/>
                  <a:pt x="816" y="173"/>
                </a:cubicBezTo>
                <a:cubicBezTo>
                  <a:pt x="811" y="133"/>
                  <a:pt x="811" y="133"/>
                  <a:pt x="811" y="133"/>
                </a:cubicBezTo>
                <a:cubicBezTo>
                  <a:pt x="811" y="132"/>
                  <a:pt x="811" y="131"/>
                  <a:pt x="812" y="130"/>
                </a:cubicBezTo>
                <a:cubicBezTo>
                  <a:pt x="813" y="130"/>
                  <a:pt x="813" y="129"/>
                  <a:pt x="814" y="129"/>
                </a:cubicBezTo>
                <a:lnTo>
                  <a:pt x="859" y="126"/>
                </a:lnTo>
                <a:close/>
                <a:moveTo>
                  <a:pt x="849" y="141"/>
                </a:moveTo>
                <a:cubicBezTo>
                  <a:pt x="849" y="140"/>
                  <a:pt x="849" y="140"/>
                  <a:pt x="849" y="139"/>
                </a:cubicBezTo>
                <a:cubicBezTo>
                  <a:pt x="848" y="138"/>
                  <a:pt x="847" y="138"/>
                  <a:pt x="846" y="138"/>
                </a:cubicBezTo>
                <a:cubicBezTo>
                  <a:pt x="827" y="140"/>
                  <a:pt x="827" y="140"/>
                  <a:pt x="827" y="140"/>
                </a:cubicBezTo>
                <a:cubicBezTo>
                  <a:pt x="826" y="140"/>
                  <a:pt x="825" y="140"/>
                  <a:pt x="825" y="141"/>
                </a:cubicBezTo>
                <a:cubicBezTo>
                  <a:pt x="824" y="142"/>
                  <a:pt x="824" y="142"/>
                  <a:pt x="824" y="143"/>
                </a:cubicBezTo>
                <a:cubicBezTo>
                  <a:pt x="826" y="161"/>
                  <a:pt x="826" y="161"/>
                  <a:pt x="826" y="161"/>
                </a:cubicBezTo>
                <a:cubicBezTo>
                  <a:pt x="827" y="162"/>
                  <a:pt x="827" y="163"/>
                  <a:pt x="828" y="163"/>
                </a:cubicBezTo>
                <a:cubicBezTo>
                  <a:pt x="828" y="164"/>
                  <a:pt x="829" y="164"/>
                  <a:pt x="830" y="164"/>
                </a:cubicBezTo>
                <a:cubicBezTo>
                  <a:pt x="844" y="163"/>
                  <a:pt x="844" y="163"/>
                  <a:pt x="844" y="163"/>
                </a:cubicBezTo>
                <a:cubicBezTo>
                  <a:pt x="845" y="163"/>
                  <a:pt x="846" y="162"/>
                  <a:pt x="847" y="162"/>
                </a:cubicBezTo>
                <a:cubicBezTo>
                  <a:pt x="847" y="161"/>
                  <a:pt x="848" y="160"/>
                  <a:pt x="848" y="159"/>
                </a:cubicBezTo>
                <a:lnTo>
                  <a:pt x="849" y="141"/>
                </a:lnTo>
                <a:close/>
                <a:moveTo>
                  <a:pt x="917" y="162"/>
                </a:moveTo>
                <a:cubicBezTo>
                  <a:pt x="917" y="161"/>
                  <a:pt x="917" y="161"/>
                  <a:pt x="917" y="160"/>
                </a:cubicBezTo>
                <a:cubicBezTo>
                  <a:pt x="918" y="159"/>
                  <a:pt x="918" y="159"/>
                  <a:pt x="919" y="159"/>
                </a:cubicBezTo>
                <a:cubicBezTo>
                  <a:pt x="920" y="159"/>
                  <a:pt x="920" y="159"/>
                  <a:pt x="920" y="159"/>
                </a:cubicBezTo>
                <a:cubicBezTo>
                  <a:pt x="921" y="158"/>
                  <a:pt x="921" y="158"/>
                  <a:pt x="922" y="157"/>
                </a:cubicBezTo>
                <a:cubicBezTo>
                  <a:pt x="922" y="157"/>
                  <a:pt x="922" y="156"/>
                  <a:pt x="922" y="155"/>
                </a:cubicBezTo>
                <a:cubicBezTo>
                  <a:pt x="918" y="103"/>
                  <a:pt x="918" y="103"/>
                  <a:pt x="918" y="103"/>
                </a:cubicBezTo>
                <a:cubicBezTo>
                  <a:pt x="918" y="102"/>
                  <a:pt x="918" y="101"/>
                  <a:pt x="919" y="101"/>
                </a:cubicBezTo>
                <a:cubicBezTo>
                  <a:pt x="919" y="100"/>
                  <a:pt x="920" y="99"/>
                  <a:pt x="920" y="99"/>
                </a:cubicBezTo>
                <a:cubicBezTo>
                  <a:pt x="959" y="77"/>
                  <a:pt x="959" y="77"/>
                  <a:pt x="959" y="77"/>
                </a:cubicBezTo>
                <a:cubicBezTo>
                  <a:pt x="959" y="77"/>
                  <a:pt x="960" y="77"/>
                  <a:pt x="960" y="77"/>
                </a:cubicBezTo>
                <a:cubicBezTo>
                  <a:pt x="961" y="77"/>
                  <a:pt x="962" y="78"/>
                  <a:pt x="962" y="78"/>
                </a:cubicBezTo>
                <a:cubicBezTo>
                  <a:pt x="966" y="85"/>
                  <a:pt x="966" y="85"/>
                  <a:pt x="966" y="85"/>
                </a:cubicBezTo>
                <a:cubicBezTo>
                  <a:pt x="966" y="86"/>
                  <a:pt x="966" y="86"/>
                  <a:pt x="966" y="87"/>
                </a:cubicBezTo>
                <a:cubicBezTo>
                  <a:pt x="966" y="88"/>
                  <a:pt x="966" y="88"/>
                  <a:pt x="965" y="89"/>
                </a:cubicBezTo>
                <a:cubicBezTo>
                  <a:pt x="934" y="106"/>
                  <a:pt x="934" y="106"/>
                  <a:pt x="934" y="106"/>
                </a:cubicBezTo>
                <a:cubicBezTo>
                  <a:pt x="934" y="107"/>
                  <a:pt x="933" y="107"/>
                  <a:pt x="933" y="108"/>
                </a:cubicBezTo>
                <a:cubicBezTo>
                  <a:pt x="932" y="109"/>
                  <a:pt x="932" y="110"/>
                  <a:pt x="932" y="110"/>
                </a:cubicBezTo>
                <a:cubicBezTo>
                  <a:pt x="934" y="131"/>
                  <a:pt x="934" y="131"/>
                  <a:pt x="934" y="131"/>
                </a:cubicBezTo>
                <a:cubicBezTo>
                  <a:pt x="934" y="131"/>
                  <a:pt x="934" y="132"/>
                  <a:pt x="934" y="132"/>
                </a:cubicBezTo>
                <a:cubicBezTo>
                  <a:pt x="934" y="132"/>
                  <a:pt x="934" y="131"/>
                  <a:pt x="934" y="131"/>
                </a:cubicBezTo>
                <a:cubicBezTo>
                  <a:pt x="934" y="129"/>
                  <a:pt x="934" y="129"/>
                  <a:pt x="934" y="129"/>
                </a:cubicBezTo>
                <a:cubicBezTo>
                  <a:pt x="935" y="129"/>
                  <a:pt x="935" y="128"/>
                  <a:pt x="935" y="128"/>
                </a:cubicBezTo>
                <a:cubicBezTo>
                  <a:pt x="936" y="127"/>
                  <a:pt x="937" y="127"/>
                  <a:pt x="937" y="127"/>
                </a:cubicBezTo>
                <a:cubicBezTo>
                  <a:pt x="970" y="131"/>
                  <a:pt x="970" y="131"/>
                  <a:pt x="970" y="131"/>
                </a:cubicBezTo>
                <a:cubicBezTo>
                  <a:pt x="970" y="131"/>
                  <a:pt x="971" y="131"/>
                  <a:pt x="971" y="130"/>
                </a:cubicBezTo>
                <a:cubicBezTo>
                  <a:pt x="972" y="130"/>
                  <a:pt x="972" y="129"/>
                  <a:pt x="972" y="129"/>
                </a:cubicBezTo>
                <a:cubicBezTo>
                  <a:pt x="971" y="121"/>
                  <a:pt x="971" y="121"/>
                  <a:pt x="971" y="121"/>
                </a:cubicBezTo>
                <a:cubicBezTo>
                  <a:pt x="971" y="120"/>
                  <a:pt x="971" y="120"/>
                  <a:pt x="970" y="119"/>
                </a:cubicBezTo>
                <a:cubicBezTo>
                  <a:pt x="970" y="119"/>
                  <a:pt x="969" y="119"/>
                  <a:pt x="968" y="119"/>
                </a:cubicBezTo>
                <a:cubicBezTo>
                  <a:pt x="940" y="121"/>
                  <a:pt x="940" y="121"/>
                  <a:pt x="940" y="121"/>
                </a:cubicBezTo>
                <a:cubicBezTo>
                  <a:pt x="939" y="121"/>
                  <a:pt x="939" y="121"/>
                  <a:pt x="938" y="120"/>
                </a:cubicBezTo>
                <a:cubicBezTo>
                  <a:pt x="937" y="120"/>
                  <a:pt x="937" y="119"/>
                  <a:pt x="937" y="119"/>
                </a:cubicBezTo>
                <a:cubicBezTo>
                  <a:pt x="936" y="111"/>
                  <a:pt x="936" y="111"/>
                  <a:pt x="936" y="111"/>
                </a:cubicBezTo>
                <a:cubicBezTo>
                  <a:pt x="936" y="110"/>
                  <a:pt x="937" y="109"/>
                  <a:pt x="937" y="109"/>
                </a:cubicBezTo>
                <a:cubicBezTo>
                  <a:pt x="938" y="108"/>
                  <a:pt x="938" y="108"/>
                  <a:pt x="939" y="108"/>
                </a:cubicBezTo>
                <a:cubicBezTo>
                  <a:pt x="981" y="104"/>
                  <a:pt x="981" y="104"/>
                  <a:pt x="981" y="104"/>
                </a:cubicBezTo>
                <a:cubicBezTo>
                  <a:pt x="981" y="104"/>
                  <a:pt x="982" y="105"/>
                  <a:pt x="983" y="105"/>
                </a:cubicBezTo>
                <a:cubicBezTo>
                  <a:pt x="983" y="106"/>
                  <a:pt x="983" y="106"/>
                  <a:pt x="983" y="107"/>
                </a:cubicBezTo>
                <a:cubicBezTo>
                  <a:pt x="990" y="183"/>
                  <a:pt x="990" y="183"/>
                  <a:pt x="990" y="183"/>
                </a:cubicBezTo>
                <a:cubicBezTo>
                  <a:pt x="990" y="183"/>
                  <a:pt x="990" y="184"/>
                  <a:pt x="989" y="185"/>
                </a:cubicBezTo>
                <a:cubicBezTo>
                  <a:pt x="989" y="185"/>
                  <a:pt x="988" y="185"/>
                  <a:pt x="988" y="185"/>
                </a:cubicBezTo>
                <a:cubicBezTo>
                  <a:pt x="941" y="188"/>
                  <a:pt x="941" y="188"/>
                  <a:pt x="941" y="188"/>
                </a:cubicBezTo>
                <a:cubicBezTo>
                  <a:pt x="940" y="188"/>
                  <a:pt x="940" y="188"/>
                  <a:pt x="939" y="188"/>
                </a:cubicBezTo>
                <a:cubicBezTo>
                  <a:pt x="939" y="189"/>
                  <a:pt x="938" y="189"/>
                  <a:pt x="938" y="189"/>
                </a:cubicBezTo>
                <a:cubicBezTo>
                  <a:pt x="938" y="189"/>
                  <a:pt x="938" y="189"/>
                  <a:pt x="938" y="189"/>
                </a:cubicBezTo>
                <a:cubicBezTo>
                  <a:pt x="937" y="189"/>
                  <a:pt x="936" y="189"/>
                  <a:pt x="936" y="189"/>
                </a:cubicBezTo>
                <a:cubicBezTo>
                  <a:pt x="928" y="190"/>
                  <a:pt x="928" y="190"/>
                  <a:pt x="928" y="190"/>
                </a:cubicBezTo>
                <a:cubicBezTo>
                  <a:pt x="927" y="190"/>
                  <a:pt x="926" y="190"/>
                  <a:pt x="926" y="189"/>
                </a:cubicBezTo>
                <a:cubicBezTo>
                  <a:pt x="925" y="189"/>
                  <a:pt x="925" y="188"/>
                  <a:pt x="925" y="188"/>
                </a:cubicBezTo>
                <a:cubicBezTo>
                  <a:pt x="924" y="174"/>
                  <a:pt x="924" y="174"/>
                  <a:pt x="924" y="174"/>
                </a:cubicBezTo>
                <a:cubicBezTo>
                  <a:pt x="924" y="173"/>
                  <a:pt x="923" y="173"/>
                  <a:pt x="923" y="172"/>
                </a:cubicBezTo>
                <a:cubicBezTo>
                  <a:pt x="923" y="172"/>
                  <a:pt x="922" y="172"/>
                  <a:pt x="921" y="172"/>
                </a:cubicBezTo>
                <a:cubicBezTo>
                  <a:pt x="921" y="172"/>
                  <a:pt x="920" y="172"/>
                  <a:pt x="920" y="171"/>
                </a:cubicBezTo>
                <a:cubicBezTo>
                  <a:pt x="919" y="171"/>
                  <a:pt x="919" y="170"/>
                  <a:pt x="919" y="170"/>
                </a:cubicBezTo>
                <a:lnTo>
                  <a:pt x="917" y="162"/>
                </a:lnTo>
                <a:close/>
                <a:moveTo>
                  <a:pt x="937" y="172"/>
                </a:moveTo>
                <a:cubicBezTo>
                  <a:pt x="937" y="173"/>
                  <a:pt x="937" y="174"/>
                  <a:pt x="938" y="174"/>
                </a:cubicBezTo>
                <a:cubicBezTo>
                  <a:pt x="938" y="175"/>
                  <a:pt x="939" y="175"/>
                  <a:pt x="940" y="175"/>
                </a:cubicBezTo>
                <a:cubicBezTo>
                  <a:pt x="973" y="173"/>
                  <a:pt x="973" y="173"/>
                  <a:pt x="973" y="173"/>
                </a:cubicBezTo>
                <a:cubicBezTo>
                  <a:pt x="974" y="173"/>
                  <a:pt x="975" y="173"/>
                  <a:pt x="975" y="172"/>
                </a:cubicBezTo>
                <a:cubicBezTo>
                  <a:pt x="976" y="172"/>
                  <a:pt x="976" y="171"/>
                  <a:pt x="976" y="170"/>
                </a:cubicBezTo>
                <a:cubicBezTo>
                  <a:pt x="973" y="137"/>
                  <a:pt x="973" y="137"/>
                  <a:pt x="973" y="137"/>
                </a:cubicBezTo>
                <a:cubicBezTo>
                  <a:pt x="973" y="136"/>
                  <a:pt x="973" y="136"/>
                  <a:pt x="972" y="136"/>
                </a:cubicBezTo>
                <a:cubicBezTo>
                  <a:pt x="972" y="136"/>
                  <a:pt x="972" y="136"/>
                  <a:pt x="972" y="137"/>
                </a:cubicBezTo>
                <a:cubicBezTo>
                  <a:pt x="972" y="142"/>
                  <a:pt x="972" y="142"/>
                  <a:pt x="972" y="142"/>
                </a:cubicBezTo>
                <a:cubicBezTo>
                  <a:pt x="971" y="143"/>
                  <a:pt x="971" y="143"/>
                  <a:pt x="971" y="144"/>
                </a:cubicBezTo>
                <a:cubicBezTo>
                  <a:pt x="970" y="144"/>
                  <a:pt x="969" y="144"/>
                  <a:pt x="969" y="144"/>
                </a:cubicBezTo>
                <a:cubicBezTo>
                  <a:pt x="937" y="140"/>
                  <a:pt x="937" y="140"/>
                  <a:pt x="937" y="140"/>
                </a:cubicBezTo>
                <a:cubicBezTo>
                  <a:pt x="936" y="140"/>
                  <a:pt x="936" y="140"/>
                  <a:pt x="935" y="141"/>
                </a:cubicBezTo>
                <a:cubicBezTo>
                  <a:pt x="935" y="141"/>
                  <a:pt x="935" y="142"/>
                  <a:pt x="935" y="143"/>
                </a:cubicBezTo>
                <a:cubicBezTo>
                  <a:pt x="935" y="152"/>
                  <a:pt x="935" y="152"/>
                  <a:pt x="935" y="152"/>
                </a:cubicBezTo>
                <a:cubicBezTo>
                  <a:pt x="936" y="153"/>
                  <a:pt x="936" y="153"/>
                  <a:pt x="936" y="154"/>
                </a:cubicBezTo>
                <a:cubicBezTo>
                  <a:pt x="937" y="154"/>
                  <a:pt x="937" y="154"/>
                  <a:pt x="938" y="154"/>
                </a:cubicBezTo>
                <a:cubicBezTo>
                  <a:pt x="956" y="150"/>
                  <a:pt x="956" y="150"/>
                  <a:pt x="956" y="150"/>
                </a:cubicBezTo>
                <a:cubicBezTo>
                  <a:pt x="957" y="150"/>
                  <a:pt x="958" y="150"/>
                  <a:pt x="958" y="150"/>
                </a:cubicBezTo>
                <a:cubicBezTo>
                  <a:pt x="959" y="151"/>
                  <a:pt x="959" y="151"/>
                  <a:pt x="959" y="152"/>
                </a:cubicBezTo>
                <a:cubicBezTo>
                  <a:pt x="961" y="160"/>
                  <a:pt x="961" y="160"/>
                  <a:pt x="961" y="160"/>
                </a:cubicBezTo>
                <a:cubicBezTo>
                  <a:pt x="962" y="160"/>
                  <a:pt x="961" y="161"/>
                  <a:pt x="961" y="162"/>
                </a:cubicBezTo>
                <a:cubicBezTo>
                  <a:pt x="961" y="162"/>
                  <a:pt x="960" y="163"/>
                  <a:pt x="959" y="163"/>
                </a:cubicBezTo>
                <a:cubicBezTo>
                  <a:pt x="939" y="168"/>
                  <a:pt x="939" y="168"/>
                  <a:pt x="939" y="168"/>
                </a:cubicBezTo>
                <a:cubicBezTo>
                  <a:pt x="939" y="168"/>
                  <a:pt x="938" y="168"/>
                  <a:pt x="938" y="169"/>
                </a:cubicBezTo>
                <a:cubicBezTo>
                  <a:pt x="937" y="170"/>
                  <a:pt x="937" y="170"/>
                  <a:pt x="937" y="171"/>
                </a:cubicBezTo>
                <a:lnTo>
                  <a:pt x="937" y="172"/>
                </a:lnTo>
                <a:close/>
                <a:moveTo>
                  <a:pt x="1160" y="126"/>
                </a:moveTo>
                <a:cubicBezTo>
                  <a:pt x="1160" y="127"/>
                  <a:pt x="1160" y="128"/>
                  <a:pt x="1160" y="129"/>
                </a:cubicBezTo>
                <a:cubicBezTo>
                  <a:pt x="1160" y="130"/>
                  <a:pt x="1159" y="130"/>
                  <a:pt x="1158" y="131"/>
                </a:cubicBezTo>
                <a:cubicBezTo>
                  <a:pt x="1149" y="135"/>
                  <a:pt x="1149" y="135"/>
                  <a:pt x="1149" y="135"/>
                </a:cubicBezTo>
                <a:cubicBezTo>
                  <a:pt x="1148" y="136"/>
                  <a:pt x="1148" y="137"/>
                  <a:pt x="1147" y="138"/>
                </a:cubicBezTo>
                <a:cubicBezTo>
                  <a:pt x="1146" y="139"/>
                  <a:pt x="1146" y="140"/>
                  <a:pt x="1146" y="141"/>
                </a:cubicBezTo>
                <a:cubicBezTo>
                  <a:pt x="1147" y="173"/>
                  <a:pt x="1147" y="173"/>
                  <a:pt x="1147" y="173"/>
                </a:cubicBezTo>
                <a:cubicBezTo>
                  <a:pt x="1147" y="174"/>
                  <a:pt x="1147" y="175"/>
                  <a:pt x="1146" y="176"/>
                </a:cubicBezTo>
                <a:cubicBezTo>
                  <a:pt x="1145" y="177"/>
                  <a:pt x="1144" y="177"/>
                  <a:pt x="1143" y="177"/>
                </a:cubicBezTo>
                <a:cubicBezTo>
                  <a:pt x="1137" y="177"/>
                  <a:pt x="1137" y="177"/>
                  <a:pt x="1137" y="177"/>
                </a:cubicBezTo>
                <a:cubicBezTo>
                  <a:pt x="1136" y="177"/>
                  <a:pt x="1136" y="177"/>
                  <a:pt x="1135" y="176"/>
                </a:cubicBezTo>
                <a:cubicBezTo>
                  <a:pt x="1134" y="175"/>
                  <a:pt x="1133" y="174"/>
                  <a:pt x="1133" y="173"/>
                </a:cubicBezTo>
                <a:cubicBezTo>
                  <a:pt x="1133" y="148"/>
                  <a:pt x="1133" y="148"/>
                  <a:pt x="1133" y="148"/>
                </a:cubicBezTo>
                <a:cubicBezTo>
                  <a:pt x="1133" y="147"/>
                  <a:pt x="1132" y="146"/>
                  <a:pt x="1132" y="146"/>
                </a:cubicBezTo>
                <a:cubicBezTo>
                  <a:pt x="1131" y="145"/>
                  <a:pt x="1130" y="145"/>
                  <a:pt x="1129" y="146"/>
                </a:cubicBezTo>
                <a:cubicBezTo>
                  <a:pt x="1055" y="184"/>
                  <a:pt x="1055" y="184"/>
                  <a:pt x="1055" y="184"/>
                </a:cubicBezTo>
                <a:cubicBezTo>
                  <a:pt x="1053" y="185"/>
                  <a:pt x="1052" y="185"/>
                  <a:pt x="1051" y="185"/>
                </a:cubicBezTo>
                <a:cubicBezTo>
                  <a:pt x="1050" y="184"/>
                  <a:pt x="1050" y="184"/>
                  <a:pt x="1049" y="183"/>
                </a:cubicBezTo>
                <a:cubicBezTo>
                  <a:pt x="1047" y="178"/>
                  <a:pt x="1047" y="178"/>
                  <a:pt x="1047" y="178"/>
                </a:cubicBezTo>
                <a:cubicBezTo>
                  <a:pt x="1046" y="177"/>
                  <a:pt x="1046" y="176"/>
                  <a:pt x="1046" y="175"/>
                </a:cubicBezTo>
                <a:cubicBezTo>
                  <a:pt x="1047" y="174"/>
                  <a:pt x="1047" y="173"/>
                  <a:pt x="1048" y="173"/>
                </a:cubicBezTo>
                <a:cubicBezTo>
                  <a:pt x="1094" y="149"/>
                  <a:pt x="1094" y="149"/>
                  <a:pt x="1094" y="149"/>
                </a:cubicBezTo>
                <a:cubicBezTo>
                  <a:pt x="1095" y="149"/>
                  <a:pt x="1095" y="148"/>
                  <a:pt x="1095" y="148"/>
                </a:cubicBezTo>
                <a:cubicBezTo>
                  <a:pt x="1095" y="148"/>
                  <a:pt x="1095" y="148"/>
                  <a:pt x="1094" y="148"/>
                </a:cubicBezTo>
                <a:cubicBezTo>
                  <a:pt x="1045" y="154"/>
                  <a:pt x="1045" y="154"/>
                  <a:pt x="1045" y="154"/>
                </a:cubicBezTo>
                <a:cubicBezTo>
                  <a:pt x="1044" y="154"/>
                  <a:pt x="1043" y="153"/>
                  <a:pt x="1042" y="153"/>
                </a:cubicBezTo>
                <a:cubicBezTo>
                  <a:pt x="1041" y="152"/>
                  <a:pt x="1040" y="151"/>
                  <a:pt x="1040" y="150"/>
                </a:cubicBezTo>
                <a:cubicBezTo>
                  <a:pt x="1039" y="145"/>
                  <a:pt x="1039" y="145"/>
                  <a:pt x="1039" y="145"/>
                </a:cubicBezTo>
                <a:cubicBezTo>
                  <a:pt x="1039" y="144"/>
                  <a:pt x="1039" y="143"/>
                  <a:pt x="1040" y="142"/>
                </a:cubicBezTo>
                <a:cubicBezTo>
                  <a:pt x="1040" y="141"/>
                  <a:pt x="1041" y="140"/>
                  <a:pt x="1042" y="140"/>
                </a:cubicBezTo>
                <a:cubicBezTo>
                  <a:pt x="1054" y="139"/>
                  <a:pt x="1054" y="139"/>
                  <a:pt x="1054" y="139"/>
                </a:cubicBezTo>
                <a:cubicBezTo>
                  <a:pt x="1055" y="139"/>
                  <a:pt x="1056" y="138"/>
                  <a:pt x="1057" y="137"/>
                </a:cubicBezTo>
                <a:cubicBezTo>
                  <a:pt x="1057" y="137"/>
                  <a:pt x="1057" y="136"/>
                  <a:pt x="1057" y="135"/>
                </a:cubicBezTo>
                <a:cubicBezTo>
                  <a:pt x="1057" y="134"/>
                  <a:pt x="1056" y="133"/>
                  <a:pt x="1056" y="132"/>
                </a:cubicBezTo>
                <a:cubicBezTo>
                  <a:pt x="1055" y="131"/>
                  <a:pt x="1054" y="131"/>
                  <a:pt x="1054" y="131"/>
                </a:cubicBezTo>
                <a:cubicBezTo>
                  <a:pt x="1053" y="131"/>
                  <a:pt x="1052" y="131"/>
                  <a:pt x="1052" y="130"/>
                </a:cubicBezTo>
                <a:cubicBezTo>
                  <a:pt x="1051" y="130"/>
                  <a:pt x="1051" y="129"/>
                  <a:pt x="1050" y="128"/>
                </a:cubicBezTo>
                <a:cubicBezTo>
                  <a:pt x="1049" y="122"/>
                  <a:pt x="1049" y="122"/>
                  <a:pt x="1049" y="122"/>
                </a:cubicBezTo>
                <a:cubicBezTo>
                  <a:pt x="1049" y="121"/>
                  <a:pt x="1049" y="120"/>
                  <a:pt x="1049" y="120"/>
                </a:cubicBezTo>
                <a:cubicBezTo>
                  <a:pt x="1050" y="119"/>
                  <a:pt x="1050" y="118"/>
                  <a:pt x="1051" y="118"/>
                </a:cubicBezTo>
                <a:cubicBezTo>
                  <a:pt x="1051" y="118"/>
                  <a:pt x="1052" y="118"/>
                  <a:pt x="1052" y="117"/>
                </a:cubicBezTo>
                <a:cubicBezTo>
                  <a:pt x="1052" y="116"/>
                  <a:pt x="1052" y="115"/>
                  <a:pt x="1052" y="114"/>
                </a:cubicBezTo>
                <a:cubicBezTo>
                  <a:pt x="1043" y="81"/>
                  <a:pt x="1043" y="81"/>
                  <a:pt x="1043" y="81"/>
                </a:cubicBezTo>
                <a:cubicBezTo>
                  <a:pt x="1042" y="80"/>
                  <a:pt x="1043" y="79"/>
                  <a:pt x="1043" y="78"/>
                </a:cubicBezTo>
                <a:cubicBezTo>
                  <a:pt x="1044" y="77"/>
                  <a:pt x="1044" y="76"/>
                  <a:pt x="1045" y="76"/>
                </a:cubicBezTo>
                <a:cubicBezTo>
                  <a:pt x="1051" y="75"/>
                  <a:pt x="1051" y="75"/>
                  <a:pt x="1051" y="75"/>
                </a:cubicBezTo>
                <a:cubicBezTo>
                  <a:pt x="1052" y="74"/>
                  <a:pt x="1053" y="74"/>
                  <a:pt x="1054" y="74"/>
                </a:cubicBezTo>
                <a:cubicBezTo>
                  <a:pt x="1054" y="75"/>
                  <a:pt x="1055" y="75"/>
                  <a:pt x="1055" y="76"/>
                </a:cubicBezTo>
                <a:cubicBezTo>
                  <a:pt x="1055" y="76"/>
                  <a:pt x="1056" y="77"/>
                  <a:pt x="1057" y="76"/>
                </a:cubicBezTo>
                <a:cubicBezTo>
                  <a:pt x="1057" y="76"/>
                  <a:pt x="1058" y="76"/>
                  <a:pt x="1059" y="76"/>
                </a:cubicBezTo>
                <a:cubicBezTo>
                  <a:pt x="1077" y="64"/>
                  <a:pt x="1077" y="64"/>
                  <a:pt x="1077" y="64"/>
                </a:cubicBezTo>
                <a:cubicBezTo>
                  <a:pt x="1078" y="63"/>
                  <a:pt x="1079" y="63"/>
                  <a:pt x="1080" y="63"/>
                </a:cubicBezTo>
                <a:cubicBezTo>
                  <a:pt x="1081" y="63"/>
                  <a:pt x="1082" y="64"/>
                  <a:pt x="1083" y="65"/>
                </a:cubicBezTo>
                <a:cubicBezTo>
                  <a:pt x="1085" y="69"/>
                  <a:pt x="1085" y="69"/>
                  <a:pt x="1085" y="69"/>
                </a:cubicBezTo>
                <a:cubicBezTo>
                  <a:pt x="1086" y="70"/>
                  <a:pt x="1086" y="71"/>
                  <a:pt x="1086" y="72"/>
                </a:cubicBezTo>
                <a:cubicBezTo>
                  <a:pt x="1086" y="73"/>
                  <a:pt x="1086" y="74"/>
                  <a:pt x="1085" y="74"/>
                </a:cubicBezTo>
                <a:cubicBezTo>
                  <a:pt x="1084" y="75"/>
                  <a:pt x="1084" y="75"/>
                  <a:pt x="1084" y="75"/>
                </a:cubicBezTo>
                <a:cubicBezTo>
                  <a:pt x="1085" y="76"/>
                  <a:pt x="1085" y="76"/>
                  <a:pt x="1086" y="76"/>
                </a:cubicBezTo>
                <a:cubicBezTo>
                  <a:pt x="1140" y="69"/>
                  <a:pt x="1140" y="69"/>
                  <a:pt x="1140" y="69"/>
                </a:cubicBezTo>
                <a:cubicBezTo>
                  <a:pt x="1141" y="69"/>
                  <a:pt x="1142" y="69"/>
                  <a:pt x="1143" y="70"/>
                </a:cubicBezTo>
                <a:cubicBezTo>
                  <a:pt x="1144" y="71"/>
                  <a:pt x="1144" y="72"/>
                  <a:pt x="1144" y="73"/>
                </a:cubicBezTo>
                <a:cubicBezTo>
                  <a:pt x="1145" y="118"/>
                  <a:pt x="1145" y="118"/>
                  <a:pt x="1145" y="118"/>
                </a:cubicBezTo>
                <a:cubicBezTo>
                  <a:pt x="1145" y="120"/>
                  <a:pt x="1146" y="120"/>
                  <a:pt x="1146" y="121"/>
                </a:cubicBezTo>
                <a:cubicBezTo>
                  <a:pt x="1147" y="121"/>
                  <a:pt x="1148" y="121"/>
                  <a:pt x="1149" y="121"/>
                </a:cubicBezTo>
                <a:cubicBezTo>
                  <a:pt x="1152" y="119"/>
                  <a:pt x="1152" y="119"/>
                  <a:pt x="1152" y="119"/>
                </a:cubicBezTo>
                <a:cubicBezTo>
                  <a:pt x="1153" y="119"/>
                  <a:pt x="1154" y="119"/>
                  <a:pt x="1155" y="119"/>
                </a:cubicBezTo>
                <a:cubicBezTo>
                  <a:pt x="1156" y="119"/>
                  <a:pt x="1157" y="120"/>
                  <a:pt x="1157" y="121"/>
                </a:cubicBezTo>
                <a:lnTo>
                  <a:pt x="1160" y="126"/>
                </a:lnTo>
                <a:close/>
                <a:moveTo>
                  <a:pt x="1131" y="88"/>
                </a:moveTo>
                <a:cubicBezTo>
                  <a:pt x="1131" y="87"/>
                  <a:pt x="1131" y="86"/>
                  <a:pt x="1130" y="85"/>
                </a:cubicBezTo>
                <a:cubicBezTo>
                  <a:pt x="1129" y="84"/>
                  <a:pt x="1128" y="84"/>
                  <a:pt x="1127" y="84"/>
                </a:cubicBezTo>
                <a:cubicBezTo>
                  <a:pt x="1064" y="92"/>
                  <a:pt x="1064" y="92"/>
                  <a:pt x="1064" y="92"/>
                </a:cubicBezTo>
                <a:cubicBezTo>
                  <a:pt x="1062" y="92"/>
                  <a:pt x="1061" y="92"/>
                  <a:pt x="1061" y="93"/>
                </a:cubicBezTo>
                <a:cubicBezTo>
                  <a:pt x="1060" y="93"/>
                  <a:pt x="1060" y="94"/>
                  <a:pt x="1060" y="94"/>
                </a:cubicBezTo>
                <a:cubicBezTo>
                  <a:pt x="1060" y="95"/>
                  <a:pt x="1061" y="95"/>
                  <a:pt x="1062" y="95"/>
                </a:cubicBezTo>
                <a:cubicBezTo>
                  <a:pt x="1062" y="96"/>
                  <a:pt x="1063" y="96"/>
                  <a:pt x="1065" y="96"/>
                </a:cubicBezTo>
                <a:cubicBezTo>
                  <a:pt x="1099" y="93"/>
                  <a:pt x="1099" y="93"/>
                  <a:pt x="1099" y="93"/>
                </a:cubicBezTo>
                <a:cubicBezTo>
                  <a:pt x="1101" y="93"/>
                  <a:pt x="1102" y="93"/>
                  <a:pt x="1102" y="94"/>
                </a:cubicBezTo>
                <a:cubicBezTo>
                  <a:pt x="1103" y="94"/>
                  <a:pt x="1104" y="95"/>
                  <a:pt x="1104" y="97"/>
                </a:cubicBezTo>
                <a:cubicBezTo>
                  <a:pt x="1104" y="102"/>
                  <a:pt x="1104" y="102"/>
                  <a:pt x="1104" y="102"/>
                </a:cubicBezTo>
                <a:cubicBezTo>
                  <a:pt x="1104" y="103"/>
                  <a:pt x="1104" y="104"/>
                  <a:pt x="1103" y="105"/>
                </a:cubicBezTo>
                <a:cubicBezTo>
                  <a:pt x="1103" y="106"/>
                  <a:pt x="1102" y="106"/>
                  <a:pt x="1100" y="106"/>
                </a:cubicBezTo>
                <a:cubicBezTo>
                  <a:pt x="1068" y="109"/>
                  <a:pt x="1068" y="109"/>
                  <a:pt x="1068" y="109"/>
                </a:cubicBezTo>
                <a:cubicBezTo>
                  <a:pt x="1067" y="109"/>
                  <a:pt x="1066" y="109"/>
                  <a:pt x="1065" y="110"/>
                </a:cubicBezTo>
                <a:cubicBezTo>
                  <a:pt x="1065" y="110"/>
                  <a:pt x="1065" y="111"/>
                  <a:pt x="1065" y="112"/>
                </a:cubicBezTo>
                <a:cubicBezTo>
                  <a:pt x="1065" y="113"/>
                  <a:pt x="1066" y="114"/>
                  <a:pt x="1067" y="115"/>
                </a:cubicBezTo>
                <a:cubicBezTo>
                  <a:pt x="1068" y="115"/>
                  <a:pt x="1069" y="115"/>
                  <a:pt x="1070" y="115"/>
                </a:cubicBezTo>
                <a:cubicBezTo>
                  <a:pt x="1114" y="107"/>
                  <a:pt x="1114" y="107"/>
                  <a:pt x="1114" y="107"/>
                </a:cubicBezTo>
                <a:cubicBezTo>
                  <a:pt x="1115" y="107"/>
                  <a:pt x="1116" y="107"/>
                  <a:pt x="1117" y="108"/>
                </a:cubicBezTo>
                <a:cubicBezTo>
                  <a:pt x="1118" y="108"/>
                  <a:pt x="1118" y="109"/>
                  <a:pt x="1119" y="110"/>
                </a:cubicBezTo>
                <a:cubicBezTo>
                  <a:pt x="1120" y="116"/>
                  <a:pt x="1120" y="116"/>
                  <a:pt x="1120" y="116"/>
                </a:cubicBezTo>
                <a:cubicBezTo>
                  <a:pt x="1120" y="117"/>
                  <a:pt x="1119" y="118"/>
                  <a:pt x="1119" y="119"/>
                </a:cubicBezTo>
                <a:cubicBezTo>
                  <a:pt x="1118" y="120"/>
                  <a:pt x="1117" y="120"/>
                  <a:pt x="1116" y="120"/>
                </a:cubicBezTo>
                <a:cubicBezTo>
                  <a:pt x="1073" y="128"/>
                  <a:pt x="1073" y="128"/>
                  <a:pt x="1073" y="128"/>
                </a:cubicBezTo>
                <a:cubicBezTo>
                  <a:pt x="1072" y="128"/>
                  <a:pt x="1071" y="129"/>
                  <a:pt x="1071" y="129"/>
                </a:cubicBezTo>
                <a:cubicBezTo>
                  <a:pt x="1070" y="130"/>
                  <a:pt x="1070" y="131"/>
                  <a:pt x="1070" y="132"/>
                </a:cubicBezTo>
                <a:cubicBezTo>
                  <a:pt x="1071" y="133"/>
                  <a:pt x="1071" y="133"/>
                  <a:pt x="1071" y="133"/>
                </a:cubicBezTo>
                <a:cubicBezTo>
                  <a:pt x="1071" y="134"/>
                  <a:pt x="1071" y="135"/>
                  <a:pt x="1072" y="136"/>
                </a:cubicBezTo>
                <a:cubicBezTo>
                  <a:pt x="1073" y="136"/>
                  <a:pt x="1075" y="136"/>
                  <a:pt x="1076" y="136"/>
                </a:cubicBezTo>
                <a:cubicBezTo>
                  <a:pt x="1127" y="131"/>
                  <a:pt x="1127" y="131"/>
                  <a:pt x="1127" y="131"/>
                </a:cubicBezTo>
                <a:cubicBezTo>
                  <a:pt x="1128" y="130"/>
                  <a:pt x="1129" y="130"/>
                  <a:pt x="1130" y="130"/>
                </a:cubicBezTo>
                <a:cubicBezTo>
                  <a:pt x="1131" y="130"/>
                  <a:pt x="1131" y="130"/>
                  <a:pt x="1131" y="130"/>
                </a:cubicBezTo>
                <a:cubicBezTo>
                  <a:pt x="1132" y="130"/>
                  <a:pt x="1132" y="129"/>
                  <a:pt x="1132" y="128"/>
                </a:cubicBezTo>
                <a:cubicBezTo>
                  <a:pt x="1132" y="127"/>
                  <a:pt x="1132" y="126"/>
                  <a:pt x="1132" y="125"/>
                </a:cubicBezTo>
                <a:lnTo>
                  <a:pt x="1131" y="88"/>
                </a:lnTo>
                <a:close/>
                <a:moveTo>
                  <a:pt x="1211" y="66"/>
                </a:moveTo>
                <a:cubicBezTo>
                  <a:pt x="1213" y="67"/>
                  <a:pt x="1213" y="68"/>
                  <a:pt x="1212" y="70"/>
                </a:cubicBezTo>
                <a:cubicBezTo>
                  <a:pt x="1188" y="108"/>
                  <a:pt x="1188" y="108"/>
                  <a:pt x="1188" y="108"/>
                </a:cubicBezTo>
                <a:cubicBezTo>
                  <a:pt x="1188" y="108"/>
                  <a:pt x="1187" y="109"/>
                  <a:pt x="1187" y="109"/>
                </a:cubicBezTo>
                <a:cubicBezTo>
                  <a:pt x="1186" y="109"/>
                  <a:pt x="1185" y="109"/>
                  <a:pt x="1185" y="108"/>
                </a:cubicBezTo>
                <a:cubicBezTo>
                  <a:pt x="1178" y="104"/>
                  <a:pt x="1178" y="104"/>
                  <a:pt x="1178" y="104"/>
                </a:cubicBezTo>
                <a:cubicBezTo>
                  <a:pt x="1178" y="104"/>
                  <a:pt x="1177" y="103"/>
                  <a:pt x="1177" y="103"/>
                </a:cubicBezTo>
                <a:cubicBezTo>
                  <a:pt x="1177" y="102"/>
                  <a:pt x="1177" y="101"/>
                  <a:pt x="1178" y="101"/>
                </a:cubicBezTo>
                <a:cubicBezTo>
                  <a:pt x="1201" y="63"/>
                  <a:pt x="1201" y="63"/>
                  <a:pt x="1201" y="63"/>
                </a:cubicBezTo>
                <a:cubicBezTo>
                  <a:pt x="1202" y="62"/>
                  <a:pt x="1202" y="62"/>
                  <a:pt x="1203" y="62"/>
                </a:cubicBezTo>
                <a:cubicBezTo>
                  <a:pt x="1204" y="61"/>
                  <a:pt x="1204" y="62"/>
                  <a:pt x="1205" y="62"/>
                </a:cubicBezTo>
                <a:lnTo>
                  <a:pt x="1211" y="66"/>
                </a:lnTo>
                <a:close/>
                <a:moveTo>
                  <a:pt x="1316" y="162"/>
                </a:moveTo>
                <a:cubicBezTo>
                  <a:pt x="1316" y="164"/>
                  <a:pt x="1315" y="165"/>
                  <a:pt x="1314" y="165"/>
                </a:cubicBezTo>
                <a:cubicBezTo>
                  <a:pt x="1276" y="167"/>
                  <a:pt x="1276" y="167"/>
                  <a:pt x="1276" y="167"/>
                </a:cubicBezTo>
                <a:cubicBezTo>
                  <a:pt x="1276" y="167"/>
                  <a:pt x="1275" y="167"/>
                  <a:pt x="1275" y="166"/>
                </a:cubicBezTo>
                <a:cubicBezTo>
                  <a:pt x="1274" y="166"/>
                  <a:pt x="1274" y="165"/>
                  <a:pt x="1274" y="164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3" y="154"/>
                  <a:pt x="1273" y="154"/>
                  <a:pt x="1274" y="153"/>
                </a:cubicBezTo>
                <a:cubicBezTo>
                  <a:pt x="1274" y="153"/>
                  <a:pt x="1275" y="152"/>
                  <a:pt x="1276" y="152"/>
                </a:cubicBezTo>
                <a:cubicBezTo>
                  <a:pt x="1298" y="151"/>
                  <a:pt x="1298" y="151"/>
                  <a:pt x="1298" y="151"/>
                </a:cubicBezTo>
                <a:cubicBezTo>
                  <a:pt x="1298" y="151"/>
                  <a:pt x="1299" y="151"/>
                  <a:pt x="1299" y="150"/>
                </a:cubicBezTo>
                <a:cubicBezTo>
                  <a:pt x="1300" y="150"/>
                  <a:pt x="1300" y="149"/>
                  <a:pt x="1300" y="149"/>
                </a:cubicBezTo>
                <a:cubicBezTo>
                  <a:pt x="1293" y="89"/>
                  <a:pt x="1293" y="89"/>
                  <a:pt x="1293" y="89"/>
                </a:cubicBezTo>
                <a:cubicBezTo>
                  <a:pt x="1293" y="89"/>
                  <a:pt x="1293" y="88"/>
                  <a:pt x="1292" y="88"/>
                </a:cubicBezTo>
                <a:cubicBezTo>
                  <a:pt x="1292" y="87"/>
                  <a:pt x="1291" y="87"/>
                  <a:pt x="1290" y="87"/>
                </a:cubicBezTo>
                <a:cubicBezTo>
                  <a:pt x="1272" y="88"/>
                  <a:pt x="1272" y="88"/>
                  <a:pt x="1272" y="88"/>
                </a:cubicBezTo>
                <a:cubicBezTo>
                  <a:pt x="1272" y="88"/>
                  <a:pt x="1271" y="89"/>
                  <a:pt x="1270" y="89"/>
                </a:cubicBezTo>
                <a:cubicBezTo>
                  <a:pt x="1269" y="90"/>
                  <a:pt x="1269" y="90"/>
                  <a:pt x="1269" y="91"/>
                </a:cubicBezTo>
                <a:cubicBezTo>
                  <a:pt x="1263" y="102"/>
                  <a:pt x="1263" y="102"/>
                  <a:pt x="1263" y="102"/>
                </a:cubicBezTo>
                <a:cubicBezTo>
                  <a:pt x="1263" y="102"/>
                  <a:pt x="1262" y="103"/>
                  <a:pt x="1262" y="103"/>
                </a:cubicBezTo>
                <a:cubicBezTo>
                  <a:pt x="1261" y="103"/>
                  <a:pt x="1260" y="103"/>
                  <a:pt x="1260" y="103"/>
                </a:cubicBezTo>
                <a:cubicBezTo>
                  <a:pt x="1252" y="99"/>
                  <a:pt x="1252" y="99"/>
                  <a:pt x="1252" y="99"/>
                </a:cubicBezTo>
                <a:cubicBezTo>
                  <a:pt x="1252" y="99"/>
                  <a:pt x="1251" y="98"/>
                  <a:pt x="1251" y="99"/>
                </a:cubicBezTo>
                <a:cubicBezTo>
                  <a:pt x="1250" y="99"/>
                  <a:pt x="1250" y="99"/>
                  <a:pt x="1250" y="100"/>
                </a:cubicBezTo>
                <a:cubicBezTo>
                  <a:pt x="1258" y="157"/>
                  <a:pt x="1258" y="157"/>
                  <a:pt x="1258" y="157"/>
                </a:cubicBezTo>
                <a:cubicBezTo>
                  <a:pt x="1258" y="157"/>
                  <a:pt x="1258" y="158"/>
                  <a:pt x="1257" y="159"/>
                </a:cubicBezTo>
                <a:cubicBezTo>
                  <a:pt x="1257" y="159"/>
                  <a:pt x="1256" y="159"/>
                  <a:pt x="1256" y="159"/>
                </a:cubicBezTo>
                <a:cubicBezTo>
                  <a:pt x="1195" y="166"/>
                  <a:pt x="1195" y="166"/>
                  <a:pt x="1195" y="166"/>
                </a:cubicBezTo>
                <a:cubicBezTo>
                  <a:pt x="1193" y="166"/>
                  <a:pt x="1192" y="165"/>
                  <a:pt x="1192" y="164"/>
                </a:cubicBezTo>
                <a:cubicBezTo>
                  <a:pt x="1192" y="114"/>
                  <a:pt x="1192" y="114"/>
                  <a:pt x="1192" y="114"/>
                </a:cubicBezTo>
                <a:cubicBezTo>
                  <a:pt x="1192" y="113"/>
                  <a:pt x="1192" y="113"/>
                  <a:pt x="1193" y="112"/>
                </a:cubicBezTo>
                <a:cubicBezTo>
                  <a:pt x="1193" y="112"/>
                  <a:pt x="1194" y="112"/>
                  <a:pt x="1195" y="112"/>
                </a:cubicBezTo>
                <a:cubicBezTo>
                  <a:pt x="1204" y="112"/>
                  <a:pt x="1204" y="112"/>
                  <a:pt x="1204" y="112"/>
                </a:cubicBezTo>
                <a:cubicBezTo>
                  <a:pt x="1205" y="112"/>
                  <a:pt x="1205" y="112"/>
                  <a:pt x="1206" y="112"/>
                </a:cubicBezTo>
                <a:cubicBezTo>
                  <a:pt x="1206" y="113"/>
                  <a:pt x="1207" y="114"/>
                  <a:pt x="1207" y="114"/>
                </a:cubicBezTo>
                <a:cubicBezTo>
                  <a:pt x="1207" y="122"/>
                  <a:pt x="1207" y="122"/>
                  <a:pt x="1207" y="122"/>
                </a:cubicBezTo>
                <a:cubicBezTo>
                  <a:pt x="1207" y="123"/>
                  <a:pt x="1207" y="124"/>
                  <a:pt x="1207" y="124"/>
                </a:cubicBezTo>
                <a:cubicBezTo>
                  <a:pt x="1208" y="124"/>
                  <a:pt x="1208" y="124"/>
                  <a:pt x="1209" y="124"/>
                </a:cubicBezTo>
                <a:cubicBezTo>
                  <a:pt x="1231" y="120"/>
                  <a:pt x="1231" y="120"/>
                  <a:pt x="1231" y="120"/>
                </a:cubicBezTo>
                <a:cubicBezTo>
                  <a:pt x="1232" y="119"/>
                  <a:pt x="1232" y="119"/>
                  <a:pt x="1233" y="120"/>
                </a:cubicBezTo>
                <a:cubicBezTo>
                  <a:pt x="1234" y="120"/>
                  <a:pt x="1234" y="121"/>
                  <a:pt x="1234" y="121"/>
                </a:cubicBezTo>
                <a:cubicBezTo>
                  <a:pt x="1236" y="129"/>
                  <a:pt x="1236" y="129"/>
                  <a:pt x="1236" y="129"/>
                </a:cubicBezTo>
                <a:cubicBezTo>
                  <a:pt x="1236" y="131"/>
                  <a:pt x="1235" y="132"/>
                  <a:pt x="1234" y="132"/>
                </a:cubicBezTo>
                <a:cubicBezTo>
                  <a:pt x="1209" y="137"/>
                  <a:pt x="1209" y="137"/>
                  <a:pt x="1209" y="137"/>
                </a:cubicBezTo>
                <a:cubicBezTo>
                  <a:pt x="1208" y="137"/>
                  <a:pt x="1208" y="138"/>
                  <a:pt x="1207" y="138"/>
                </a:cubicBezTo>
                <a:cubicBezTo>
                  <a:pt x="1207" y="139"/>
                  <a:pt x="1207" y="140"/>
                  <a:pt x="1207" y="140"/>
                </a:cubicBezTo>
                <a:cubicBezTo>
                  <a:pt x="1207" y="148"/>
                  <a:pt x="1207" y="148"/>
                  <a:pt x="1207" y="148"/>
                </a:cubicBezTo>
                <a:cubicBezTo>
                  <a:pt x="1207" y="148"/>
                  <a:pt x="1207" y="149"/>
                  <a:pt x="1207" y="149"/>
                </a:cubicBezTo>
                <a:cubicBezTo>
                  <a:pt x="1208" y="150"/>
                  <a:pt x="1209" y="150"/>
                  <a:pt x="1209" y="150"/>
                </a:cubicBezTo>
                <a:cubicBezTo>
                  <a:pt x="1239" y="147"/>
                  <a:pt x="1239" y="147"/>
                  <a:pt x="1239" y="147"/>
                </a:cubicBezTo>
                <a:cubicBezTo>
                  <a:pt x="1240" y="147"/>
                  <a:pt x="1241" y="146"/>
                  <a:pt x="1241" y="146"/>
                </a:cubicBezTo>
                <a:cubicBezTo>
                  <a:pt x="1241" y="145"/>
                  <a:pt x="1242" y="145"/>
                  <a:pt x="1242" y="144"/>
                </a:cubicBezTo>
                <a:cubicBezTo>
                  <a:pt x="1236" y="103"/>
                  <a:pt x="1236" y="103"/>
                  <a:pt x="1236" y="103"/>
                </a:cubicBezTo>
                <a:cubicBezTo>
                  <a:pt x="1236" y="102"/>
                  <a:pt x="1236" y="102"/>
                  <a:pt x="1235" y="101"/>
                </a:cubicBezTo>
                <a:cubicBezTo>
                  <a:pt x="1235" y="101"/>
                  <a:pt x="1234" y="101"/>
                  <a:pt x="1233" y="101"/>
                </a:cubicBezTo>
                <a:cubicBezTo>
                  <a:pt x="1206" y="109"/>
                  <a:pt x="1206" y="109"/>
                  <a:pt x="1206" y="109"/>
                </a:cubicBezTo>
                <a:cubicBezTo>
                  <a:pt x="1206" y="109"/>
                  <a:pt x="1205" y="109"/>
                  <a:pt x="1204" y="109"/>
                </a:cubicBezTo>
                <a:cubicBezTo>
                  <a:pt x="1204" y="109"/>
                  <a:pt x="1203" y="108"/>
                  <a:pt x="1203" y="108"/>
                </a:cubicBezTo>
                <a:cubicBezTo>
                  <a:pt x="1200" y="99"/>
                  <a:pt x="1200" y="99"/>
                  <a:pt x="1200" y="99"/>
                </a:cubicBezTo>
                <a:cubicBezTo>
                  <a:pt x="1200" y="98"/>
                  <a:pt x="1200" y="97"/>
                  <a:pt x="1201" y="97"/>
                </a:cubicBezTo>
                <a:cubicBezTo>
                  <a:pt x="1201" y="96"/>
                  <a:pt x="1201" y="96"/>
                  <a:pt x="1202" y="95"/>
                </a:cubicBezTo>
                <a:cubicBezTo>
                  <a:pt x="1245" y="82"/>
                  <a:pt x="1245" y="82"/>
                  <a:pt x="1245" y="82"/>
                </a:cubicBezTo>
                <a:cubicBezTo>
                  <a:pt x="1246" y="82"/>
                  <a:pt x="1247" y="82"/>
                  <a:pt x="1247" y="83"/>
                </a:cubicBezTo>
                <a:cubicBezTo>
                  <a:pt x="1248" y="83"/>
                  <a:pt x="1248" y="84"/>
                  <a:pt x="1248" y="84"/>
                </a:cubicBezTo>
                <a:cubicBezTo>
                  <a:pt x="1249" y="93"/>
                  <a:pt x="1249" y="93"/>
                  <a:pt x="1249" y="93"/>
                </a:cubicBezTo>
                <a:cubicBezTo>
                  <a:pt x="1250" y="95"/>
                  <a:pt x="1250" y="95"/>
                  <a:pt x="1251" y="94"/>
                </a:cubicBezTo>
                <a:cubicBezTo>
                  <a:pt x="1270" y="58"/>
                  <a:pt x="1270" y="58"/>
                  <a:pt x="1270" y="58"/>
                </a:cubicBezTo>
                <a:cubicBezTo>
                  <a:pt x="1270" y="57"/>
                  <a:pt x="1270" y="56"/>
                  <a:pt x="1271" y="56"/>
                </a:cubicBezTo>
                <a:cubicBezTo>
                  <a:pt x="1272" y="56"/>
                  <a:pt x="1272" y="56"/>
                  <a:pt x="1273" y="56"/>
                </a:cubicBezTo>
                <a:cubicBezTo>
                  <a:pt x="1281" y="61"/>
                  <a:pt x="1281" y="61"/>
                  <a:pt x="1281" y="61"/>
                </a:cubicBezTo>
                <a:cubicBezTo>
                  <a:pt x="1282" y="61"/>
                  <a:pt x="1282" y="62"/>
                  <a:pt x="1283" y="62"/>
                </a:cubicBezTo>
                <a:cubicBezTo>
                  <a:pt x="1283" y="63"/>
                  <a:pt x="1283" y="63"/>
                  <a:pt x="1282" y="64"/>
                </a:cubicBezTo>
                <a:cubicBezTo>
                  <a:pt x="1279" y="71"/>
                  <a:pt x="1279" y="71"/>
                  <a:pt x="1279" y="71"/>
                </a:cubicBezTo>
                <a:cubicBezTo>
                  <a:pt x="1278" y="72"/>
                  <a:pt x="1278" y="72"/>
                  <a:pt x="1279" y="73"/>
                </a:cubicBezTo>
                <a:cubicBezTo>
                  <a:pt x="1279" y="73"/>
                  <a:pt x="1279" y="73"/>
                  <a:pt x="1280" y="73"/>
                </a:cubicBezTo>
                <a:cubicBezTo>
                  <a:pt x="1303" y="71"/>
                  <a:pt x="1303" y="71"/>
                  <a:pt x="1303" y="71"/>
                </a:cubicBezTo>
                <a:cubicBezTo>
                  <a:pt x="1304" y="71"/>
                  <a:pt x="1305" y="72"/>
                  <a:pt x="1305" y="72"/>
                </a:cubicBezTo>
                <a:cubicBezTo>
                  <a:pt x="1306" y="72"/>
                  <a:pt x="1306" y="73"/>
                  <a:pt x="1306" y="74"/>
                </a:cubicBezTo>
                <a:lnTo>
                  <a:pt x="1316" y="162"/>
                </a:lnTo>
                <a:close/>
                <a:moveTo>
                  <a:pt x="1283" y="137"/>
                </a:moveTo>
                <a:cubicBezTo>
                  <a:pt x="1283" y="138"/>
                  <a:pt x="1282" y="138"/>
                  <a:pt x="1282" y="138"/>
                </a:cubicBezTo>
                <a:cubicBezTo>
                  <a:pt x="1281" y="137"/>
                  <a:pt x="1280" y="137"/>
                  <a:pt x="1280" y="137"/>
                </a:cubicBezTo>
                <a:cubicBezTo>
                  <a:pt x="1265" y="116"/>
                  <a:pt x="1265" y="116"/>
                  <a:pt x="1265" y="116"/>
                </a:cubicBezTo>
                <a:cubicBezTo>
                  <a:pt x="1263" y="115"/>
                  <a:pt x="1264" y="114"/>
                  <a:pt x="1265" y="113"/>
                </a:cubicBezTo>
                <a:cubicBezTo>
                  <a:pt x="1271" y="108"/>
                  <a:pt x="1271" y="108"/>
                  <a:pt x="1271" y="108"/>
                </a:cubicBezTo>
                <a:cubicBezTo>
                  <a:pt x="1271" y="108"/>
                  <a:pt x="1272" y="107"/>
                  <a:pt x="1273" y="108"/>
                </a:cubicBezTo>
                <a:cubicBezTo>
                  <a:pt x="1274" y="108"/>
                  <a:pt x="1274" y="108"/>
                  <a:pt x="1275" y="109"/>
                </a:cubicBezTo>
                <a:cubicBezTo>
                  <a:pt x="1290" y="129"/>
                  <a:pt x="1290" y="129"/>
                  <a:pt x="1290" y="129"/>
                </a:cubicBezTo>
                <a:cubicBezTo>
                  <a:pt x="1291" y="130"/>
                  <a:pt x="1291" y="131"/>
                  <a:pt x="1290" y="132"/>
                </a:cubicBezTo>
                <a:lnTo>
                  <a:pt x="1283" y="137"/>
                </a:lnTo>
                <a:close/>
                <a:moveTo>
                  <a:pt x="1355" y="153"/>
                </a:moveTo>
                <a:cubicBezTo>
                  <a:pt x="1355" y="154"/>
                  <a:pt x="1354" y="154"/>
                  <a:pt x="1353" y="155"/>
                </a:cubicBezTo>
                <a:cubicBezTo>
                  <a:pt x="1353" y="155"/>
                  <a:pt x="1352" y="156"/>
                  <a:pt x="1351" y="155"/>
                </a:cubicBezTo>
                <a:cubicBezTo>
                  <a:pt x="1342" y="155"/>
                  <a:pt x="1342" y="155"/>
                  <a:pt x="1342" y="155"/>
                </a:cubicBezTo>
                <a:cubicBezTo>
                  <a:pt x="1341" y="155"/>
                  <a:pt x="1341" y="154"/>
                  <a:pt x="1340" y="153"/>
                </a:cubicBezTo>
                <a:cubicBezTo>
                  <a:pt x="1340" y="153"/>
                  <a:pt x="1339" y="152"/>
                  <a:pt x="1339" y="151"/>
                </a:cubicBezTo>
                <a:cubicBezTo>
                  <a:pt x="1351" y="53"/>
                  <a:pt x="1351" y="53"/>
                  <a:pt x="1351" y="53"/>
                </a:cubicBezTo>
                <a:cubicBezTo>
                  <a:pt x="1351" y="52"/>
                  <a:pt x="1351" y="51"/>
                  <a:pt x="1352" y="50"/>
                </a:cubicBezTo>
                <a:cubicBezTo>
                  <a:pt x="1353" y="49"/>
                  <a:pt x="1353" y="49"/>
                  <a:pt x="1354" y="49"/>
                </a:cubicBezTo>
                <a:cubicBezTo>
                  <a:pt x="1441" y="40"/>
                  <a:pt x="1441" y="40"/>
                  <a:pt x="1441" y="40"/>
                </a:cubicBezTo>
                <a:cubicBezTo>
                  <a:pt x="1442" y="40"/>
                  <a:pt x="1443" y="40"/>
                  <a:pt x="1444" y="41"/>
                </a:cubicBezTo>
                <a:cubicBezTo>
                  <a:pt x="1445" y="41"/>
                  <a:pt x="1445" y="42"/>
                  <a:pt x="1445" y="43"/>
                </a:cubicBezTo>
                <a:cubicBezTo>
                  <a:pt x="1446" y="52"/>
                  <a:pt x="1446" y="52"/>
                  <a:pt x="1446" y="52"/>
                </a:cubicBezTo>
                <a:cubicBezTo>
                  <a:pt x="1446" y="53"/>
                  <a:pt x="1446" y="54"/>
                  <a:pt x="1445" y="54"/>
                </a:cubicBezTo>
                <a:cubicBezTo>
                  <a:pt x="1445" y="55"/>
                  <a:pt x="1444" y="55"/>
                  <a:pt x="1443" y="55"/>
                </a:cubicBezTo>
                <a:cubicBezTo>
                  <a:pt x="1368" y="63"/>
                  <a:pt x="1368" y="63"/>
                  <a:pt x="1368" y="63"/>
                </a:cubicBezTo>
                <a:cubicBezTo>
                  <a:pt x="1367" y="63"/>
                  <a:pt x="1366" y="63"/>
                  <a:pt x="1366" y="64"/>
                </a:cubicBezTo>
                <a:cubicBezTo>
                  <a:pt x="1365" y="65"/>
                  <a:pt x="1365" y="66"/>
                  <a:pt x="1364" y="67"/>
                </a:cubicBezTo>
                <a:lnTo>
                  <a:pt x="1355" y="153"/>
                </a:lnTo>
                <a:close/>
                <a:moveTo>
                  <a:pt x="1423" y="125"/>
                </a:moveTo>
                <a:cubicBezTo>
                  <a:pt x="1423" y="126"/>
                  <a:pt x="1424" y="127"/>
                  <a:pt x="1425" y="128"/>
                </a:cubicBezTo>
                <a:cubicBezTo>
                  <a:pt x="1425" y="128"/>
                  <a:pt x="1426" y="128"/>
                  <a:pt x="1427" y="128"/>
                </a:cubicBezTo>
                <a:cubicBezTo>
                  <a:pt x="1452" y="125"/>
                  <a:pt x="1452" y="125"/>
                  <a:pt x="1452" y="125"/>
                </a:cubicBezTo>
                <a:cubicBezTo>
                  <a:pt x="1453" y="125"/>
                  <a:pt x="1454" y="125"/>
                  <a:pt x="1455" y="125"/>
                </a:cubicBezTo>
                <a:cubicBezTo>
                  <a:pt x="1456" y="126"/>
                  <a:pt x="1456" y="127"/>
                  <a:pt x="1456" y="127"/>
                </a:cubicBezTo>
                <a:cubicBezTo>
                  <a:pt x="1457" y="137"/>
                  <a:pt x="1457" y="137"/>
                  <a:pt x="1457" y="137"/>
                </a:cubicBezTo>
                <a:cubicBezTo>
                  <a:pt x="1457" y="138"/>
                  <a:pt x="1457" y="139"/>
                  <a:pt x="1457" y="140"/>
                </a:cubicBezTo>
                <a:cubicBezTo>
                  <a:pt x="1456" y="140"/>
                  <a:pt x="1456" y="141"/>
                  <a:pt x="1455" y="141"/>
                </a:cubicBezTo>
                <a:cubicBezTo>
                  <a:pt x="1367" y="153"/>
                  <a:pt x="1367" y="153"/>
                  <a:pt x="1367" y="153"/>
                </a:cubicBezTo>
                <a:cubicBezTo>
                  <a:pt x="1366" y="154"/>
                  <a:pt x="1365" y="153"/>
                  <a:pt x="1364" y="153"/>
                </a:cubicBezTo>
                <a:cubicBezTo>
                  <a:pt x="1364" y="152"/>
                  <a:pt x="1363" y="151"/>
                  <a:pt x="1363" y="151"/>
                </a:cubicBezTo>
                <a:cubicBezTo>
                  <a:pt x="1362" y="141"/>
                  <a:pt x="1362" y="141"/>
                  <a:pt x="1362" y="141"/>
                </a:cubicBezTo>
                <a:cubicBezTo>
                  <a:pt x="1361" y="140"/>
                  <a:pt x="1362" y="139"/>
                  <a:pt x="1362" y="138"/>
                </a:cubicBezTo>
                <a:cubicBezTo>
                  <a:pt x="1363" y="138"/>
                  <a:pt x="1364" y="137"/>
                  <a:pt x="1364" y="137"/>
                </a:cubicBezTo>
                <a:cubicBezTo>
                  <a:pt x="1402" y="132"/>
                  <a:pt x="1402" y="132"/>
                  <a:pt x="1402" y="132"/>
                </a:cubicBezTo>
                <a:cubicBezTo>
                  <a:pt x="1403" y="132"/>
                  <a:pt x="1403" y="131"/>
                  <a:pt x="1404" y="130"/>
                </a:cubicBezTo>
                <a:cubicBezTo>
                  <a:pt x="1405" y="130"/>
                  <a:pt x="1405" y="129"/>
                  <a:pt x="1405" y="128"/>
                </a:cubicBezTo>
                <a:cubicBezTo>
                  <a:pt x="1398" y="97"/>
                  <a:pt x="1398" y="97"/>
                  <a:pt x="1398" y="97"/>
                </a:cubicBezTo>
                <a:cubicBezTo>
                  <a:pt x="1398" y="96"/>
                  <a:pt x="1398" y="95"/>
                  <a:pt x="1397" y="94"/>
                </a:cubicBezTo>
                <a:cubicBezTo>
                  <a:pt x="1396" y="94"/>
                  <a:pt x="1395" y="94"/>
                  <a:pt x="1394" y="93"/>
                </a:cubicBezTo>
                <a:cubicBezTo>
                  <a:pt x="1377" y="94"/>
                  <a:pt x="1377" y="94"/>
                  <a:pt x="1377" y="94"/>
                </a:cubicBezTo>
                <a:cubicBezTo>
                  <a:pt x="1376" y="94"/>
                  <a:pt x="1375" y="94"/>
                  <a:pt x="1375" y="93"/>
                </a:cubicBezTo>
                <a:cubicBezTo>
                  <a:pt x="1374" y="93"/>
                  <a:pt x="1374" y="92"/>
                  <a:pt x="1374" y="91"/>
                </a:cubicBezTo>
                <a:cubicBezTo>
                  <a:pt x="1374" y="84"/>
                  <a:pt x="1374" y="84"/>
                  <a:pt x="1374" y="84"/>
                </a:cubicBezTo>
                <a:cubicBezTo>
                  <a:pt x="1374" y="83"/>
                  <a:pt x="1374" y="83"/>
                  <a:pt x="1375" y="82"/>
                </a:cubicBezTo>
                <a:cubicBezTo>
                  <a:pt x="1375" y="81"/>
                  <a:pt x="1376" y="81"/>
                  <a:pt x="1377" y="81"/>
                </a:cubicBezTo>
                <a:cubicBezTo>
                  <a:pt x="1392" y="80"/>
                  <a:pt x="1392" y="80"/>
                  <a:pt x="1392" y="80"/>
                </a:cubicBezTo>
                <a:cubicBezTo>
                  <a:pt x="1393" y="80"/>
                  <a:pt x="1394" y="80"/>
                  <a:pt x="1394" y="80"/>
                </a:cubicBezTo>
                <a:cubicBezTo>
                  <a:pt x="1395" y="79"/>
                  <a:pt x="1395" y="78"/>
                  <a:pt x="1395" y="77"/>
                </a:cubicBezTo>
                <a:cubicBezTo>
                  <a:pt x="1393" y="72"/>
                  <a:pt x="1393" y="72"/>
                  <a:pt x="1393" y="72"/>
                </a:cubicBezTo>
                <a:cubicBezTo>
                  <a:pt x="1393" y="71"/>
                  <a:pt x="1393" y="70"/>
                  <a:pt x="1394" y="69"/>
                </a:cubicBezTo>
                <a:cubicBezTo>
                  <a:pt x="1394" y="68"/>
                  <a:pt x="1395" y="68"/>
                  <a:pt x="1396" y="68"/>
                </a:cubicBezTo>
                <a:cubicBezTo>
                  <a:pt x="1408" y="65"/>
                  <a:pt x="1408" y="65"/>
                  <a:pt x="1408" y="65"/>
                </a:cubicBezTo>
                <a:cubicBezTo>
                  <a:pt x="1409" y="65"/>
                  <a:pt x="1410" y="65"/>
                  <a:pt x="1410" y="66"/>
                </a:cubicBezTo>
                <a:cubicBezTo>
                  <a:pt x="1411" y="66"/>
                  <a:pt x="1412" y="67"/>
                  <a:pt x="1412" y="68"/>
                </a:cubicBezTo>
                <a:cubicBezTo>
                  <a:pt x="1413" y="76"/>
                  <a:pt x="1413" y="76"/>
                  <a:pt x="1413" y="76"/>
                </a:cubicBezTo>
                <a:cubicBezTo>
                  <a:pt x="1414" y="77"/>
                  <a:pt x="1414" y="78"/>
                  <a:pt x="1415" y="79"/>
                </a:cubicBezTo>
                <a:cubicBezTo>
                  <a:pt x="1416" y="79"/>
                  <a:pt x="1416" y="80"/>
                  <a:pt x="1417" y="80"/>
                </a:cubicBezTo>
                <a:cubicBezTo>
                  <a:pt x="1434" y="79"/>
                  <a:pt x="1434" y="79"/>
                  <a:pt x="1434" y="79"/>
                </a:cubicBezTo>
                <a:cubicBezTo>
                  <a:pt x="1435" y="79"/>
                  <a:pt x="1435" y="79"/>
                  <a:pt x="1436" y="80"/>
                </a:cubicBezTo>
                <a:cubicBezTo>
                  <a:pt x="1437" y="81"/>
                  <a:pt x="1437" y="81"/>
                  <a:pt x="1437" y="82"/>
                </a:cubicBezTo>
                <a:cubicBezTo>
                  <a:pt x="1437" y="89"/>
                  <a:pt x="1437" y="89"/>
                  <a:pt x="1437" y="89"/>
                </a:cubicBezTo>
                <a:cubicBezTo>
                  <a:pt x="1437" y="90"/>
                  <a:pt x="1437" y="90"/>
                  <a:pt x="1436" y="91"/>
                </a:cubicBezTo>
                <a:cubicBezTo>
                  <a:pt x="1436" y="92"/>
                  <a:pt x="1435" y="92"/>
                  <a:pt x="1434" y="92"/>
                </a:cubicBezTo>
                <a:cubicBezTo>
                  <a:pt x="1420" y="93"/>
                  <a:pt x="1420" y="93"/>
                  <a:pt x="1420" y="93"/>
                </a:cubicBezTo>
                <a:cubicBezTo>
                  <a:pt x="1419" y="93"/>
                  <a:pt x="1418" y="93"/>
                  <a:pt x="1418" y="94"/>
                </a:cubicBezTo>
                <a:cubicBezTo>
                  <a:pt x="1417" y="94"/>
                  <a:pt x="1417" y="95"/>
                  <a:pt x="1417" y="96"/>
                </a:cubicBezTo>
                <a:lnTo>
                  <a:pt x="1423" y="125"/>
                </a:lnTo>
                <a:close/>
                <a:moveTo>
                  <a:pt x="1432" y="102"/>
                </a:moveTo>
                <a:cubicBezTo>
                  <a:pt x="1433" y="101"/>
                  <a:pt x="1434" y="101"/>
                  <a:pt x="1435" y="101"/>
                </a:cubicBezTo>
                <a:cubicBezTo>
                  <a:pt x="1436" y="101"/>
                  <a:pt x="1436" y="101"/>
                  <a:pt x="1437" y="102"/>
                </a:cubicBezTo>
                <a:cubicBezTo>
                  <a:pt x="1449" y="111"/>
                  <a:pt x="1449" y="111"/>
                  <a:pt x="1449" y="111"/>
                </a:cubicBezTo>
                <a:cubicBezTo>
                  <a:pt x="1450" y="112"/>
                  <a:pt x="1450" y="113"/>
                  <a:pt x="1450" y="114"/>
                </a:cubicBezTo>
                <a:cubicBezTo>
                  <a:pt x="1450" y="114"/>
                  <a:pt x="1450" y="115"/>
                  <a:pt x="1449" y="116"/>
                </a:cubicBezTo>
                <a:cubicBezTo>
                  <a:pt x="1445" y="121"/>
                  <a:pt x="1445" y="121"/>
                  <a:pt x="1445" y="121"/>
                </a:cubicBezTo>
                <a:cubicBezTo>
                  <a:pt x="1444" y="122"/>
                  <a:pt x="1444" y="122"/>
                  <a:pt x="1443" y="122"/>
                </a:cubicBezTo>
                <a:cubicBezTo>
                  <a:pt x="1442" y="122"/>
                  <a:pt x="1441" y="122"/>
                  <a:pt x="1440" y="122"/>
                </a:cubicBezTo>
                <a:cubicBezTo>
                  <a:pt x="1429" y="112"/>
                  <a:pt x="1429" y="112"/>
                  <a:pt x="1429" y="112"/>
                </a:cubicBezTo>
                <a:cubicBezTo>
                  <a:pt x="1428" y="111"/>
                  <a:pt x="1427" y="111"/>
                  <a:pt x="1427" y="110"/>
                </a:cubicBezTo>
                <a:cubicBezTo>
                  <a:pt x="1427" y="109"/>
                  <a:pt x="1428" y="108"/>
                  <a:pt x="1428" y="107"/>
                </a:cubicBezTo>
                <a:lnTo>
                  <a:pt x="1432" y="102"/>
                </a:lnTo>
                <a:close/>
                <a:moveTo>
                  <a:pt x="1586" y="41"/>
                </a:moveTo>
                <a:cubicBezTo>
                  <a:pt x="1587" y="41"/>
                  <a:pt x="1588" y="41"/>
                  <a:pt x="1588" y="41"/>
                </a:cubicBezTo>
                <a:cubicBezTo>
                  <a:pt x="1589" y="42"/>
                  <a:pt x="1589" y="42"/>
                  <a:pt x="1589" y="43"/>
                </a:cubicBezTo>
                <a:cubicBezTo>
                  <a:pt x="1597" y="137"/>
                  <a:pt x="1597" y="137"/>
                  <a:pt x="1597" y="137"/>
                </a:cubicBezTo>
                <a:cubicBezTo>
                  <a:pt x="1597" y="138"/>
                  <a:pt x="1597" y="138"/>
                  <a:pt x="1596" y="139"/>
                </a:cubicBezTo>
                <a:cubicBezTo>
                  <a:pt x="1596" y="139"/>
                  <a:pt x="1595" y="140"/>
                  <a:pt x="1594" y="140"/>
                </a:cubicBezTo>
                <a:cubicBezTo>
                  <a:pt x="1553" y="143"/>
                  <a:pt x="1553" y="143"/>
                  <a:pt x="1553" y="143"/>
                </a:cubicBezTo>
                <a:cubicBezTo>
                  <a:pt x="1553" y="143"/>
                  <a:pt x="1552" y="143"/>
                  <a:pt x="1551" y="142"/>
                </a:cubicBezTo>
                <a:cubicBezTo>
                  <a:pt x="1551" y="142"/>
                  <a:pt x="1550" y="141"/>
                  <a:pt x="1550" y="141"/>
                </a:cubicBezTo>
                <a:cubicBezTo>
                  <a:pt x="1549" y="128"/>
                  <a:pt x="1549" y="128"/>
                  <a:pt x="1549" y="128"/>
                </a:cubicBezTo>
                <a:cubicBezTo>
                  <a:pt x="1549" y="128"/>
                  <a:pt x="1550" y="127"/>
                  <a:pt x="1550" y="126"/>
                </a:cubicBezTo>
                <a:cubicBezTo>
                  <a:pt x="1551" y="126"/>
                  <a:pt x="1551" y="125"/>
                  <a:pt x="1552" y="125"/>
                </a:cubicBezTo>
                <a:cubicBezTo>
                  <a:pt x="1575" y="123"/>
                  <a:pt x="1575" y="123"/>
                  <a:pt x="1575" y="123"/>
                </a:cubicBezTo>
                <a:cubicBezTo>
                  <a:pt x="1576" y="123"/>
                  <a:pt x="1576" y="123"/>
                  <a:pt x="1577" y="122"/>
                </a:cubicBezTo>
                <a:cubicBezTo>
                  <a:pt x="1577" y="122"/>
                  <a:pt x="1577" y="121"/>
                  <a:pt x="1577" y="120"/>
                </a:cubicBezTo>
                <a:cubicBezTo>
                  <a:pt x="1573" y="67"/>
                  <a:pt x="1573" y="67"/>
                  <a:pt x="1573" y="67"/>
                </a:cubicBezTo>
                <a:cubicBezTo>
                  <a:pt x="1573" y="66"/>
                  <a:pt x="1573" y="65"/>
                  <a:pt x="1572" y="65"/>
                </a:cubicBezTo>
                <a:cubicBezTo>
                  <a:pt x="1572" y="65"/>
                  <a:pt x="1571" y="64"/>
                  <a:pt x="1570" y="65"/>
                </a:cubicBezTo>
                <a:cubicBezTo>
                  <a:pt x="1537" y="75"/>
                  <a:pt x="1537" y="75"/>
                  <a:pt x="1537" y="75"/>
                </a:cubicBezTo>
                <a:cubicBezTo>
                  <a:pt x="1537" y="75"/>
                  <a:pt x="1536" y="75"/>
                  <a:pt x="1535" y="76"/>
                </a:cubicBezTo>
                <a:cubicBezTo>
                  <a:pt x="1535" y="77"/>
                  <a:pt x="1534" y="78"/>
                  <a:pt x="1534" y="78"/>
                </a:cubicBezTo>
                <a:cubicBezTo>
                  <a:pt x="1524" y="141"/>
                  <a:pt x="1524" y="141"/>
                  <a:pt x="1524" y="141"/>
                </a:cubicBezTo>
                <a:cubicBezTo>
                  <a:pt x="1524" y="142"/>
                  <a:pt x="1523" y="143"/>
                  <a:pt x="1523" y="143"/>
                </a:cubicBezTo>
                <a:cubicBezTo>
                  <a:pt x="1522" y="144"/>
                  <a:pt x="1521" y="144"/>
                  <a:pt x="1521" y="144"/>
                </a:cubicBezTo>
                <a:cubicBezTo>
                  <a:pt x="1515" y="143"/>
                  <a:pt x="1515" y="143"/>
                  <a:pt x="1515" y="143"/>
                </a:cubicBezTo>
                <a:cubicBezTo>
                  <a:pt x="1514" y="143"/>
                  <a:pt x="1513" y="142"/>
                  <a:pt x="1513" y="142"/>
                </a:cubicBezTo>
                <a:cubicBezTo>
                  <a:pt x="1512" y="141"/>
                  <a:pt x="1512" y="141"/>
                  <a:pt x="1512" y="140"/>
                </a:cubicBezTo>
                <a:cubicBezTo>
                  <a:pt x="1522" y="82"/>
                  <a:pt x="1522" y="82"/>
                  <a:pt x="1522" y="82"/>
                </a:cubicBezTo>
                <a:cubicBezTo>
                  <a:pt x="1522" y="81"/>
                  <a:pt x="1522" y="81"/>
                  <a:pt x="1521" y="80"/>
                </a:cubicBezTo>
                <a:cubicBezTo>
                  <a:pt x="1521" y="80"/>
                  <a:pt x="1520" y="80"/>
                  <a:pt x="1519" y="80"/>
                </a:cubicBezTo>
                <a:cubicBezTo>
                  <a:pt x="1499" y="86"/>
                  <a:pt x="1499" y="86"/>
                  <a:pt x="1499" y="86"/>
                </a:cubicBezTo>
                <a:cubicBezTo>
                  <a:pt x="1498" y="86"/>
                  <a:pt x="1498" y="86"/>
                  <a:pt x="1497" y="86"/>
                </a:cubicBezTo>
                <a:cubicBezTo>
                  <a:pt x="1496" y="86"/>
                  <a:pt x="1496" y="85"/>
                  <a:pt x="1496" y="84"/>
                </a:cubicBezTo>
                <a:cubicBezTo>
                  <a:pt x="1492" y="73"/>
                  <a:pt x="1492" y="73"/>
                  <a:pt x="1492" y="73"/>
                </a:cubicBezTo>
                <a:cubicBezTo>
                  <a:pt x="1492" y="72"/>
                  <a:pt x="1492" y="71"/>
                  <a:pt x="1492" y="70"/>
                </a:cubicBezTo>
                <a:cubicBezTo>
                  <a:pt x="1493" y="70"/>
                  <a:pt x="1493" y="69"/>
                  <a:pt x="1494" y="69"/>
                </a:cubicBezTo>
                <a:cubicBezTo>
                  <a:pt x="1523" y="60"/>
                  <a:pt x="1523" y="60"/>
                  <a:pt x="1523" y="60"/>
                </a:cubicBezTo>
                <a:cubicBezTo>
                  <a:pt x="1524" y="60"/>
                  <a:pt x="1524" y="59"/>
                  <a:pt x="1525" y="59"/>
                </a:cubicBezTo>
                <a:cubicBezTo>
                  <a:pt x="1526" y="58"/>
                  <a:pt x="1526" y="57"/>
                  <a:pt x="1526" y="56"/>
                </a:cubicBezTo>
                <a:cubicBezTo>
                  <a:pt x="1530" y="32"/>
                  <a:pt x="1530" y="32"/>
                  <a:pt x="1530" y="32"/>
                </a:cubicBezTo>
                <a:cubicBezTo>
                  <a:pt x="1530" y="31"/>
                  <a:pt x="1531" y="30"/>
                  <a:pt x="1531" y="30"/>
                </a:cubicBezTo>
                <a:cubicBezTo>
                  <a:pt x="1532" y="29"/>
                  <a:pt x="1533" y="29"/>
                  <a:pt x="1533" y="29"/>
                </a:cubicBezTo>
                <a:cubicBezTo>
                  <a:pt x="1539" y="30"/>
                  <a:pt x="1539" y="30"/>
                  <a:pt x="1539" y="30"/>
                </a:cubicBezTo>
                <a:cubicBezTo>
                  <a:pt x="1540" y="31"/>
                  <a:pt x="1541" y="31"/>
                  <a:pt x="1541" y="32"/>
                </a:cubicBezTo>
                <a:cubicBezTo>
                  <a:pt x="1542" y="32"/>
                  <a:pt x="1542" y="33"/>
                  <a:pt x="1541" y="34"/>
                </a:cubicBezTo>
                <a:cubicBezTo>
                  <a:pt x="1538" y="53"/>
                  <a:pt x="1538" y="53"/>
                  <a:pt x="1538" y="53"/>
                </a:cubicBezTo>
                <a:cubicBezTo>
                  <a:pt x="1538" y="53"/>
                  <a:pt x="1538" y="54"/>
                  <a:pt x="1539" y="55"/>
                </a:cubicBezTo>
                <a:cubicBezTo>
                  <a:pt x="1539" y="55"/>
                  <a:pt x="1540" y="55"/>
                  <a:pt x="1541" y="55"/>
                </a:cubicBezTo>
                <a:cubicBezTo>
                  <a:pt x="1586" y="41"/>
                  <a:pt x="1586" y="41"/>
                  <a:pt x="1586" y="41"/>
                </a:cubicBezTo>
                <a:close/>
                <a:moveTo>
                  <a:pt x="1744" y="111"/>
                </a:moveTo>
                <a:cubicBezTo>
                  <a:pt x="1745" y="111"/>
                  <a:pt x="1745" y="111"/>
                  <a:pt x="1746" y="112"/>
                </a:cubicBezTo>
                <a:cubicBezTo>
                  <a:pt x="1747" y="112"/>
                  <a:pt x="1747" y="113"/>
                  <a:pt x="1747" y="113"/>
                </a:cubicBezTo>
                <a:cubicBezTo>
                  <a:pt x="1748" y="121"/>
                  <a:pt x="1748" y="121"/>
                  <a:pt x="1748" y="121"/>
                </a:cubicBezTo>
                <a:cubicBezTo>
                  <a:pt x="1748" y="122"/>
                  <a:pt x="1748" y="123"/>
                  <a:pt x="1747" y="123"/>
                </a:cubicBezTo>
                <a:cubicBezTo>
                  <a:pt x="1746" y="124"/>
                  <a:pt x="1746" y="124"/>
                  <a:pt x="1745" y="124"/>
                </a:cubicBezTo>
                <a:cubicBezTo>
                  <a:pt x="1658" y="131"/>
                  <a:pt x="1658" y="131"/>
                  <a:pt x="1658" y="131"/>
                </a:cubicBezTo>
                <a:cubicBezTo>
                  <a:pt x="1657" y="131"/>
                  <a:pt x="1656" y="131"/>
                  <a:pt x="1655" y="132"/>
                </a:cubicBezTo>
                <a:cubicBezTo>
                  <a:pt x="1654" y="132"/>
                  <a:pt x="1653" y="133"/>
                  <a:pt x="1653" y="133"/>
                </a:cubicBezTo>
                <a:cubicBezTo>
                  <a:pt x="1652" y="134"/>
                  <a:pt x="1652" y="134"/>
                  <a:pt x="1652" y="134"/>
                </a:cubicBezTo>
                <a:cubicBezTo>
                  <a:pt x="1651" y="134"/>
                  <a:pt x="1651" y="135"/>
                  <a:pt x="1650" y="134"/>
                </a:cubicBezTo>
                <a:cubicBezTo>
                  <a:pt x="1649" y="134"/>
                  <a:pt x="1648" y="134"/>
                  <a:pt x="1648" y="133"/>
                </a:cubicBezTo>
                <a:cubicBezTo>
                  <a:pt x="1643" y="127"/>
                  <a:pt x="1643" y="127"/>
                  <a:pt x="1643" y="127"/>
                </a:cubicBezTo>
                <a:cubicBezTo>
                  <a:pt x="1643" y="127"/>
                  <a:pt x="1642" y="126"/>
                  <a:pt x="1642" y="125"/>
                </a:cubicBezTo>
                <a:cubicBezTo>
                  <a:pt x="1642" y="125"/>
                  <a:pt x="1643" y="124"/>
                  <a:pt x="1643" y="123"/>
                </a:cubicBezTo>
                <a:cubicBezTo>
                  <a:pt x="1717" y="64"/>
                  <a:pt x="1717" y="64"/>
                  <a:pt x="1717" y="64"/>
                </a:cubicBezTo>
                <a:cubicBezTo>
                  <a:pt x="1718" y="63"/>
                  <a:pt x="1718" y="63"/>
                  <a:pt x="1719" y="63"/>
                </a:cubicBezTo>
                <a:cubicBezTo>
                  <a:pt x="1719" y="62"/>
                  <a:pt x="1719" y="62"/>
                  <a:pt x="1719" y="62"/>
                </a:cubicBezTo>
                <a:cubicBezTo>
                  <a:pt x="1719" y="62"/>
                  <a:pt x="1719" y="62"/>
                  <a:pt x="1718" y="62"/>
                </a:cubicBezTo>
                <a:cubicBezTo>
                  <a:pt x="1718" y="62"/>
                  <a:pt x="1717" y="61"/>
                  <a:pt x="1716" y="61"/>
                </a:cubicBezTo>
                <a:cubicBezTo>
                  <a:pt x="1650" y="61"/>
                  <a:pt x="1650" y="61"/>
                  <a:pt x="1650" y="61"/>
                </a:cubicBezTo>
                <a:cubicBezTo>
                  <a:pt x="1649" y="61"/>
                  <a:pt x="1648" y="61"/>
                  <a:pt x="1647" y="60"/>
                </a:cubicBezTo>
                <a:cubicBezTo>
                  <a:pt x="1647" y="60"/>
                  <a:pt x="1647" y="59"/>
                  <a:pt x="1647" y="58"/>
                </a:cubicBezTo>
                <a:cubicBezTo>
                  <a:pt x="1647" y="51"/>
                  <a:pt x="1647" y="51"/>
                  <a:pt x="1647" y="51"/>
                </a:cubicBezTo>
                <a:cubicBezTo>
                  <a:pt x="1647" y="50"/>
                  <a:pt x="1647" y="49"/>
                  <a:pt x="1648" y="49"/>
                </a:cubicBezTo>
                <a:cubicBezTo>
                  <a:pt x="1648" y="48"/>
                  <a:pt x="1649" y="48"/>
                  <a:pt x="1650" y="48"/>
                </a:cubicBezTo>
                <a:cubicBezTo>
                  <a:pt x="1724" y="48"/>
                  <a:pt x="1724" y="48"/>
                  <a:pt x="1724" y="48"/>
                </a:cubicBezTo>
                <a:cubicBezTo>
                  <a:pt x="1725" y="48"/>
                  <a:pt x="1726" y="48"/>
                  <a:pt x="1726" y="49"/>
                </a:cubicBezTo>
                <a:cubicBezTo>
                  <a:pt x="1727" y="49"/>
                  <a:pt x="1728" y="50"/>
                  <a:pt x="1728" y="51"/>
                </a:cubicBezTo>
                <a:cubicBezTo>
                  <a:pt x="1735" y="63"/>
                  <a:pt x="1735" y="63"/>
                  <a:pt x="1735" y="63"/>
                </a:cubicBezTo>
                <a:cubicBezTo>
                  <a:pt x="1736" y="64"/>
                  <a:pt x="1736" y="64"/>
                  <a:pt x="1736" y="65"/>
                </a:cubicBezTo>
                <a:cubicBezTo>
                  <a:pt x="1735" y="66"/>
                  <a:pt x="1735" y="67"/>
                  <a:pt x="1734" y="67"/>
                </a:cubicBezTo>
                <a:cubicBezTo>
                  <a:pt x="1675" y="115"/>
                  <a:pt x="1675" y="115"/>
                  <a:pt x="1675" y="115"/>
                </a:cubicBezTo>
                <a:cubicBezTo>
                  <a:pt x="1675" y="115"/>
                  <a:pt x="1675" y="116"/>
                  <a:pt x="1675" y="116"/>
                </a:cubicBezTo>
                <a:cubicBezTo>
                  <a:pt x="1675" y="116"/>
                  <a:pt x="1675" y="116"/>
                  <a:pt x="1676" y="116"/>
                </a:cubicBezTo>
                <a:lnTo>
                  <a:pt x="1744" y="111"/>
                </a:lnTo>
                <a:close/>
                <a:moveTo>
                  <a:pt x="1679" y="32"/>
                </a:moveTo>
                <a:cubicBezTo>
                  <a:pt x="1678" y="32"/>
                  <a:pt x="1678" y="32"/>
                  <a:pt x="1677" y="31"/>
                </a:cubicBezTo>
                <a:cubicBezTo>
                  <a:pt x="1677" y="30"/>
                  <a:pt x="1677" y="29"/>
                  <a:pt x="1677" y="29"/>
                </a:cubicBezTo>
                <a:cubicBezTo>
                  <a:pt x="1679" y="21"/>
                  <a:pt x="1679" y="21"/>
                  <a:pt x="1679" y="21"/>
                </a:cubicBezTo>
                <a:cubicBezTo>
                  <a:pt x="1679" y="20"/>
                  <a:pt x="1679" y="20"/>
                  <a:pt x="1680" y="19"/>
                </a:cubicBezTo>
                <a:cubicBezTo>
                  <a:pt x="1680" y="19"/>
                  <a:pt x="1681" y="19"/>
                  <a:pt x="1682" y="19"/>
                </a:cubicBezTo>
                <a:cubicBezTo>
                  <a:pt x="1706" y="24"/>
                  <a:pt x="1706" y="24"/>
                  <a:pt x="1706" y="24"/>
                </a:cubicBezTo>
                <a:cubicBezTo>
                  <a:pt x="1707" y="24"/>
                  <a:pt x="1708" y="25"/>
                  <a:pt x="1708" y="25"/>
                </a:cubicBezTo>
                <a:cubicBezTo>
                  <a:pt x="1709" y="26"/>
                  <a:pt x="1709" y="27"/>
                  <a:pt x="1708" y="27"/>
                </a:cubicBezTo>
                <a:cubicBezTo>
                  <a:pt x="1707" y="35"/>
                  <a:pt x="1707" y="35"/>
                  <a:pt x="1707" y="35"/>
                </a:cubicBezTo>
                <a:cubicBezTo>
                  <a:pt x="1707" y="36"/>
                  <a:pt x="1706" y="36"/>
                  <a:pt x="1706" y="37"/>
                </a:cubicBezTo>
                <a:cubicBezTo>
                  <a:pt x="1705" y="37"/>
                  <a:pt x="1704" y="37"/>
                  <a:pt x="1704" y="37"/>
                </a:cubicBezTo>
                <a:lnTo>
                  <a:pt x="1679" y="32"/>
                </a:lnTo>
                <a:close/>
                <a:moveTo>
                  <a:pt x="1848" y="58"/>
                </a:moveTo>
                <a:cubicBezTo>
                  <a:pt x="1849" y="59"/>
                  <a:pt x="1849" y="60"/>
                  <a:pt x="1849" y="61"/>
                </a:cubicBezTo>
                <a:cubicBezTo>
                  <a:pt x="1849" y="62"/>
                  <a:pt x="1848" y="63"/>
                  <a:pt x="1848" y="63"/>
                </a:cubicBezTo>
                <a:cubicBezTo>
                  <a:pt x="1835" y="79"/>
                  <a:pt x="1835" y="79"/>
                  <a:pt x="1835" y="79"/>
                </a:cubicBezTo>
                <a:cubicBezTo>
                  <a:pt x="1835" y="80"/>
                  <a:pt x="1834" y="80"/>
                  <a:pt x="1834" y="81"/>
                </a:cubicBezTo>
                <a:cubicBezTo>
                  <a:pt x="1834" y="82"/>
                  <a:pt x="1835" y="82"/>
                  <a:pt x="1836" y="83"/>
                </a:cubicBezTo>
                <a:cubicBezTo>
                  <a:pt x="1836" y="83"/>
                  <a:pt x="1836" y="83"/>
                  <a:pt x="1836" y="83"/>
                </a:cubicBezTo>
                <a:cubicBezTo>
                  <a:pt x="1837" y="84"/>
                  <a:pt x="1837" y="84"/>
                  <a:pt x="1838" y="85"/>
                </a:cubicBezTo>
                <a:cubicBezTo>
                  <a:pt x="1838" y="86"/>
                  <a:pt x="1837" y="86"/>
                  <a:pt x="1837" y="87"/>
                </a:cubicBezTo>
                <a:cubicBezTo>
                  <a:pt x="1830" y="98"/>
                  <a:pt x="1830" y="98"/>
                  <a:pt x="1830" y="98"/>
                </a:cubicBezTo>
                <a:cubicBezTo>
                  <a:pt x="1829" y="99"/>
                  <a:pt x="1828" y="99"/>
                  <a:pt x="1828" y="99"/>
                </a:cubicBezTo>
                <a:cubicBezTo>
                  <a:pt x="1827" y="99"/>
                  <a:pt x="1826" y="99"/>
                  <a:pt x="1826" y="99"/>
                </a:cubicBezTo>
                <a:cubicBezTo>
                  <a:pt x="1824" y="98"/>
                  <a:pt x="1824" y="98"/>
                  <a:pt x="1824" y="98"/>
                </a:cubicBezTo>
                <a:cubicBezTo>
                  <a:pt x="1823" y="97"/>
                  <a:pt x="1822" y="97"/>
                  <a:pt x="1822" y="97"/>
                </a:cubicBezTo>
                <a:cubicBezTo>
                  <a:pt x="1821" y="97"/>
                  <a:pt x="1820" y="97"/>
                  <a:pt x="1820" y="98"/>
                </a:cubicBezTo>
                <a:cubicBezTo>
                  <a:pt x="1800" y="123"/>
                  <a:pt x="1800" y="123"/>
                  <a:pt x="1800" y="123"/>
                </a:cubicBezTo>
                <a:cubicBezTo>
                  <a:pt x="1799" y="124"/>
                  <a:pt x="1799" y="124"/>
                  <a:pt x="1798" y="124"/>
                </a:cubicBezTo>
                <a:cubicBezTo>
                  <a:pt x="1797" y="124"/>
                  <a:pt x="1796" y="124"/>
                  <a:pt x="1796" y="124"/>
                </a:cubicBezTo>
                <a:cubicBezTo>
                  <a:pt x="1790" y="119"/>
                  <a:pt x="1790" y="119"/>
                  <a:pt x="1790" y="119"/>
                </a:cubicBezTo>
                <a:cubicBezTo>
                  <a:pt x="1789" y="119"/>
                  <a:pt x="1789" y="118"/>
                  <a:pt x="1789" y="117"/>
                </a:cubicBezTo>
                <a:cubicBezTo>
                  <a:pt x="1789" y="117"/>
                  <a:pt x="1789" y="116"/>
                  <a:pt x="1789" y="115"/>
                </a:cubicBezTo>
                <a:cubicBezTo>
                  <a:pt x="1809" y="91"/>
                  <a:pt x="1809" y="91"/>
                  <a:pt x="1809" y="91"/>
                </a:cubicBezTo>
                <a:cubicBezTo>
                  <a:pt x="1809" y="90"/>
                  <a:pt x="1809" y="89"/>
                  <a:pt x="1809" y="89"/>
                </a:cubicBezTo>
                <a:cubicBezTo>
                  <a:pt x="1809" y="88"/>
                  <a:pt x="1809" y="87"/>
                  <a:pt x="1808" y="87"/>
                </a:cubicBezTo>
                <a:cubicBezTo>
                  <a:pt x="1801" y="82"/>
                  <a:pt x="1801" y="82"/>
                  <a:pt x="1801" y="82"/>
                </a:cubicBezTo>
                <a:cubicBezTo>
                  <a:pt x="1800" y="82"/>
                  <a:pt x="1800" y="81"/>
                  <a:pt x="1800" y="80"/>
                </a:cubicBezTo>
                <a:cubicBezTo>
                  <a:pt x="1800" y="80"/>
                  <a:pt x="1800" y="79"/>
                  <a:pt x="1800" y="78"/>
                </a:cubicBezTo>
                <a:cubicBezTo>
                  <a:pt x="1808" y="67"/>
                  <a:pt x="1808" y="67"/>
                  <a:pt x="1808" y="67"/>
                </a:cubicBezTo>
                <a:cubicBezTo>
                  <a:pt x="1808" y="67"/>
                  <a:pt x="1809" y="66"/>
                  <a:pt x="1809" y="66"/>
                </a:cubicBezTo>
                <a:cubicBezTo>
                  <a:pt x="1810" y="66"/>
                  <a:pt x="1811" y="66"/>
                  <a:pt x="1812" y="66"/>
                </a:cubicBezTo>
                <a:cubicBezTo>
                  <a:pt x="1820" y="72"/>
                  <a:pt x="1820" y="72"/>
                  <a:pt x="1820" y="72"/>
                </a:cubicBezTo>
                <a:cubicBezTo>
                  <a:pt x="1821" y="72"/>
                  <a:pt x="1821" y="73"/>
                  <a:pt x="1822" y="72"/>
                </a:cubicBezTo>
                <a:cubicBezTo>
                  <a:pt x="1823" y="72"/>
                  <a:pt x="1824" y="72"/>
                  <a:pt x="1824" y="71"/>
                </a:cubicBezTo>
                <a:cubicBezTo>
                  <a:pt x="1832" y="61"/>
                  <a:pt x="1832" y="61"/>
                  <a:pt x="1832" y="61"/>
                </a:cubicBezTo>
                <a:cubicBezTo>
                  <a:pt x="1833" y="60"/>
                  <a:pt x="1833" y="60"/>
                  <a:pt x="1833" y="59"/>
                </a:cubicBezTo>
                <a:cubicBezTo>
                  <a:pt x="1833" y="58"/>
                  <a:pt x="1833" y="57"/>
                  <a:pt x="1833" y="56"/>
                </a:cubicBezTo>
                <a:cubicBezTo>
                  <a:pt x="1830" y="48"/>
                  <a:pt x="1830" y="48"/>
                  <a:pt x="1830" y="48"/>
                </a:cubicBezTo>
                <a:cubicBezTo>
                  <a:pt x="1829" y="47"/>
                  <a:pt x="1829" y="46"/>
                  <a:pt x="1828" y="46"/>
                </a:cubicBezTo>
                <a:cubicBezTo>
                  <a:pt x="1827" y="45"/>
                  <a:pt x="1826" y="45"/>
                  <a:pt x="1826" y="45"/>
                </a:cubicBezTo>
                <a:cubicBezTo>
                  <a:pt x="1800" y="47"/>
                  <a:pt x="1800" y="47"/>
                  <a:pt x="1800" y="47"/>
                </a:cubicBezTo>
                <a:cubicBezTo>
                  <a:pt x="1799" y="47"/>
                  <a:pt x="1798" y="48"/>
                  <a:pt x="1798" y="48"/>
                </a:cubicBezTo>
                <a:cubicBezTo>
                  <a:pt x="1797" y="49"/>
                  <a:pt x="1797" y="50"/>
                  <a:pt x="1796" y="50"/>
                </a:cubicBezTo>
                <a:cubicBezTo>
                  <a:pt x="1794" y="65"/>
                  <a:pt x="1794" y="65"/>
                  <a:pt x="1794" y="65"/>
                </a:cubicBezTo>
                <a:cubicBezTo>
                  <a:pt x="1794" y="66"/>
                  <a:pt x="1793" y="67"/>
                  <a:pt x="1793" y="67"/>
                </a:cubicBezTo>
                <a:cubicBezTo>
                  <a:pt x="1792" y="68"/>
                  <a:pt x="1791" y="68"/>
                  <a:pt x="1791" y="68"/>
                </a:cubicBezTo>
                <a:cubicBezTo>
                  <a:pt x="1782" y="66"/>
                  <a:pt x="1782" y="66"/>
                  <a:pt x="1782" y="66"/>
                </a:cubicBezTo>
                <a:cubicBezTo>
                  <a:pt x="1781" y="66"/>
                  <a:pt x="1780" y="66"/>
                  <a:pt x="1780" y="65"/>
                </a:cubicBezTo>
                <a:cubicBezTo>
                  <a:pt x="1779" y="64"/>
                  <a:pt x="1779" y="64"/>
                  <a:pt x="1779" y="63"/>
                </a:cubicBezTo>
                <a:cubicBezTo>
                  <a:pt x="1788" y="11"/>
                  <a:pt x="1788" y="11"/>
                  <a:pt x="1788" y="11"/>
                </a:cubicBezTo>
                <a:cubicBezTo>
                  <a:pt x="1788" y="10"/>
                  <a:pt x="1789" y="9"/>
                  <a:pt x="1789" y="9"/>
                </a:cubicBezTo>
                <a:cubicBezTo>
                  <a:pt x="1790" y="8"/>
                  <a:pt x="1791" y="8"/>
                  <a:pt x="1792" y="8"/>
                </a:cubicBezTo>
                <a:cubicBezTo>
                  <a:pt x="1801" y="10"/>
                  <a:pt x="1801" y="10"/>
                  <a:pt x="1801" y="10"/>
                </a:cubicBezTo>
                <a:cubicBezTo>
                  <a:pt x="1801" y="10"/>
                  <a:pt x="1802" y="10"/>
                  <a:pt x="1802" y="11"/>
                </a:cubicBezTo>
                <a:cubicBezTo>
                  <a:pt x="1803" y="12"/>
                  <a:pt x="1803" y="12"/>
                  <a:pt x="1803" y="13"/>
                </a:cubicBezTo>
                <a:cubicBezTo>
                  <a:pt x="1800" y="31"/>
                  <a:pt x="1800" y="31"/>
                  <a:pt x="1800" y="31"/>
                </a:cubicBezTo>
                <a:cubicBezTo>
                  <a:pt x="1800" y="32"/>
                  <a:pt x="1800" y="32"/>
                  <a:pt x="1800" y="33"/>
                </a:cubicBezTo>
                <a:cubicBezTo>
                  <a:pt x="1801" y="34"/>
                  <a:pt x="1801" y="34"/>
                  <a:pt x="1802" y="34"/>
                </a:cubicBezTo>
                <a:cubicBezTo>
                  <a:pt x="1834" y="31"/>
                  <a:pt x="1834" y="31"/>
                  <a:pt x="1834" y="31"/>
                </a:cubicBezTo>
                <a:cubicBezTo>
                  <a:pt x="1835" y="31"/>
                  <a:pt x="1836" y="31"/>
                  <a:pt x="1837" y="32"/>
                </a:cubicBezTo>
                <a:cubicBezTo>
                  <a:pt x="1838" y="32"/>
                  <a:pt x="1838" y="33"/>
                  <a:pt x="1838" y="34"/>
                </a:cubicBezTo>
                <a:lnTo>
                  <a:pt x="1848" y="58"/>
                </a:lnTo>
                <a:close/>
                <a:moveTo>
                  <a:pt x="1860" y="0"/>
                </a:moveTo>
                <a:cubicBezTo>
                  <a:pt x="1860" y="0"/>
                  <a:pt x="1861" y="1"/>
                  <a:pt x="1862" y="1"/>
                </a:cubicBezTo>
                <a:cubicBezTo>
                  <a:pt x="1862" y="1"/>
                  <a:pt x="1863" y="2"/>
                  <a:pt x="1863" y="3"/>
                </a:cubicBezTo>
                <a:cubicBezTo>
                  <a:pt x="1877" y="117"/>
                  <a:pt x="1877" y="117"/>
                  <a:pt x="1877" y="117"/>
                </a:cubicBezTo>
                <a:cubicBezTo>
                  <a:pt x="1877" y="118"/>
                  <a:pt x="1877" y="119"/>
                  <a:pt x="1876" y="119"/>
                </a:cubicBezTo>
                <a:cubicBezTo>
                  <a:pt x="1876" y="120"/>
                  <a:pt x="1875" y="120"/>
                  <a:pt x="1874" y="120"/>
                </a:cubicBezTo>
                <a:cubicBezTo>
                  <a:pt x="1865" y="121"/>
                  <a:pt x="1865" y="121"/>
                  <a:pt x="1865" y="121"/>
                </a:cubicBezTo>
                <a:cubicBezTo>
                  <a:pt x="1865" y="122"/>
                  <a:pt x="1864" y="121"/>
                  <a:pt x="1863" y="121"/>
                </a:cubicBezTo>
                <a:cubicBezTo>
                  <a:pt x="1863" y="120"/>
                  <a:pt x="1863" y="120"/>
                  <a:pt x="1862" y="119"/>
                </a:cubicBezTo>
                <a:cubicBezTo>
                  <a:pt x="1848" y="5"/>
                  <a:pt x="1848" y="5"/>
                  <a:pt x="1848" y="5"/>
                </a:cubicBezTo>
                <a:cubicBezTo>
                  <a:pt x="1848" y="4"/>
                  <a:pt x="1848" y="3"/>
                  <a:pt x="1849" y="3"/>
                </a:cubicBezTo>
                <a:cubicBezTo>
                  <a:pt x="1849" y="2"/>
                  <a:pt x="1850" y="2"/>
                  <a:pt x="1851" y="1"/>
                </a:cubicBezTo>
                <a:lnTo>
                  <a:pt x="1860" y="0"/>
                </a:lnTo>
                <a:close/>
                <a:moveTo>
                  <a:pt x="1899" y="68"/>
                </a:moveTo>
                <a:cubicBezTo>
                  <a:pt x="1900" y="68"/>
                  <a:pt x="1900" y="69"/>
                  <a:pt x="1899" y="70"/>
                </a:cubicBezTo>
                <a:cubicBezTo>
                  <a:pt x="1899" y="70"/>
                  <a:pt x="1899" y="71"/>
                  <a:pt x="1898" y="71"/>
                </a:cubicBezTo>
                <a:cubicBezTo>
                  <a:pt x="1890" y="76"/>
                  <a:pt x="1890" y="76"/>
                  <a:pt x="1890" y="76"/>
                </a:cubicBezTo>
                <a:cubicBezTo>
                  <a:pt x="1889" y="76"/>
                  <a:pt x="1888" y="76"/>
                  <a:pt x="1887" y="76"/>
                </a:cubicBezTo>
                <a:cubicBezTo>
                  <a:pt x="1887" y="76"/>
                  <a:pt x="1886" y="75"/>
                  <a:pt x="1886" y="75"/>
                </a:cubicBezTo>
                <a:cubicBezTo>
                  <a:pt x="1871" y="47"/>
                  <a:pt x="1871" y="47"/>
                  <a:pt x="1871" y="47"/>
                </a:cubicBezTo>
                <a:cubicBezTo>
                  <a:pt x="1871" y="46"/>
                  <a:pt x="1871" y="45"/>
                  <a:pt x="1871" y="45"/>
                </a:cubicBezTo>
                <a:cubicBezTo>
                  <a:pt x="1871" y="44"/>
                  <a:pt x="1871" y="43"/>
                  <a:pt x="1872" y="43"/>
                </a:cubicBezTo>
                <a:cubicBezTo>
                  <a:pt x="1881" y="38"/>
                  <a:pt x="1881" y="38"/>
                  <a:pt x="1881" y="38"/>
                </a:cubicBezTo>
                <a:cubicBezTo>
                  <a:pt x="1881" y="38"/>
                  <a:pt x="1882" y="38"/>
                  <a:pt x="1883" y="38"/>
                </a:cubicBezTo>
                <a:cubicBezTo>
                  <a:pt x="1884" y="38"/>
                  <a:pt x="1884" y="39"/>
                  <a:pt x="1885" y="39"/>
                </a:cubicBezTo>
                <a:lnTo>
                  <a:pt x="1899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60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5"/>
          <p:cNvSpPr>
            <a:spLocks noChangeArrowheads="1"/>
          </p:cNvSpPr>
          <p:nvPr/>
        </p:nvSpPr>
        <p:spPr bwMode="auto">
          <a:xfrm>
            <a:off x="874713" y="3746500"/>
            <a:ext cx="10442575" cy="3113088"/>
          </a:xfrm>
          <a:prstGeom prst="rect">
            <a:avLst/>
          </a:prstGeom>
          <a:solidFill>
            <a:srgbClr val="F6C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69" name="Freeform 6"/>
          <p:cNvSpPr>
            <a:spLocks noEditPoints="1"/>
          </p:cNvSpPr>
          <p:nvPr/>
        </p:nvSpPr>
        <p:spPr bwMode="auto">
          <a:xfrm>
            <a:off x="1874839" y="4702175"/>
            <a:ext cx="2498725" cy="958850"/>
          </a:xfrm>
          <a:custGeom>
            <a:avLst/>
            <a:gdLst>
              <a:gd name="T0" fmla="*/ 247 w 1574"/>
              <a:gd name="T1" fmla="*/ 292 h 604"/>
              <a:gd name="T2" fmla="*/ 344 w 1574"/>
              <a:gd name="T3" fmla="*/ 292 h 604"/>
              <a:gd name="T4" fmla="*/ 98 w 1574"/>
              <a:gd name="T5" fmla="*/ 212 h 604"/>
              <a:gd name="T6" fmla="*/ 344 w 1574"/>
              <a:gd name="T7" fmla="*/ 212 h 604"/>
              <a:gd name="T8" fmla="*/ 98 w 1574"/>
              <a:gd name="T9" fmla="*/ 333 h 604"/>
              <a:gd name="T10" fmla="*/ 247 w 1574"/>
              <a:gd name="T11" fmla="*/ 333 h 604"/>
              <a:gd name="T12" fmla="*/ 0 w 1574"/>
              <a:gd name="T13" fmla="*/ 383 h 604"/>
              <a:gd name="T14" fmla="*/ 0 w 1574"/>
              <a:gd name="T15" fmla="*/ 292 h 604"/>
              <a:gd name="T16" fmla="*/ 0 w 1574"/>
              <a:gd name="T17" fmla="*/ 333 h 604"/>
              <a:gd name="T18" fmla="*/ 97 w 1574"/>
              <a:gd name="T19" fmla="*/ 504 h 604"/>
              <a:gd name="T20" fmla="*/ 344 w 1574"/>
              <a:gd name="T21" fmla="*/ 434 h 604"/>
              <a:gd name="T22" fmla="*/ 0 w 1574"/>
              <a:gd name="T23" fmla="*/ 434 h 604"/>
              <a:gd name="T24" fmla="*/ 344 w 1574"/>
              <a:gd name="T25" fmla="*/ 383 h 604"/>
              <a:gd name="T26" fmla="*/ 0 w 1574"/>
              <a:gd name="T27" fmla="*/ 383 h 604"/>
              <a:gd name="T28" fmla="*/ 638 w 1574"/>
              <a:gd name="T29" fmla="*/ 121 h 604"/>
              <a:gd name="T30" fmla="*/ 762 w 1574"/>
              <a:gd name="T31" fmla="*/ 121 h 604"/>
              <a:gd name="T32" fmla="*/ 1007 w 1574"/>
              <a:gd name="T33" fmla="*/ 40 h 604"/>
              <a:gd name="T34" fmla="*/ 418 w 1574"/>
              <a:gd name="T35" fmla="*/ 40 h 604"/>
              <a:gd name="T36" fmla="*/ 1007 w 1574"/>
              <a:gd name="T37" fmla="*/ 0 h 604"/>
              <a:gd name="T38" fmla="*/ 418 w 1574"/>
              <a:gd name="T39" fmla="*/ 0 h 604"/>
              <a:gd name="T40" fmla="*/ 811 w 1574"/>
              <a:gd name="T41" fmla="*/ 212 h 604"/>
              <a:gd name="T42" fmla="*/ 1007 w 1574"/>
              <a:gd name="T43" fmla="*/ 212 h 604"/>
              <a:gd name="T44" fmla="*/ 638 w 1574"/>
              <a:gd name="T45" fmla="*/ 141 h 604"/>
              <a:gd name="T46" fmla="*/ 1007 w 1574"/>
              <a:gd name="T47" fmla="*/ 141 h 604"/>
              <a:gd name="T48" fmla="*/ 517 w 1574"/>
              <a:gd name="T49" fmla="*/ 232 h 604"/>
              <a:gd name="T50" fmla="*/ 640 w 1574"/>
              <a:gd name="T51" fmla="*/ 232 h 604"/>
              <a:gd name="T52" fmla="*/ 935 w 1574"/>
              <a:gd name="T53" fmla="*/ 313 h 604"/>
              <a:gd name="T54" fmla="*/ 1007 w 1574"/>
              <a:gd name="T55" fmla="*/ 313 h 604"/>
              <a:gd name="T56" fmla="*/ 517 w 1574"/>
              <a:gd name="T57" fmla="*/ 232 h 604"/>
              <a:gd name="T58" fmla="*/ 1007 w 1574"/>
              <a:gd name="T59" fmla="*/ 232 h 604"/>
              <a:gd name="T60" fmla="*/ 639 w 1574"/>
              <a:gd name="T61" fmla="*/ 333 h 604"/>
              <a:gd name="T62" fmla="*/ 811 w 1574"/>
              <a:gd name="T63" fmla="*/ 333 h 604"/>
              <a:gd name="T64" fmla="*/ 418 w 1574"/>
              <a:gd name="T65" fmla="*/ 414 h 604"/>
              <a:gd name="T66" fmla="*/ 418 w 1574"/>
              <a:gd name="T67" fmla="*/ 313 h 604"/>
              <a:gd name="T68" fmla="*/ 418 w 1574"/>
              <a:gd name="T69" fmla="*/ 333 h 604"/>
              <a:gd name="T70" fmla="*/ 517 w 1574"/>
              <a:gd name="T71" fmla="*/ 504 h 604"/>
              <a:gd name="T72" fmla="*/ 761 w 1574"/>
              <a:gd name="T73" fmla="*/ 434 h 604"/>
              <a:gd name="T74" fmla="*/ 934 w 1574"/>
              <a:gd name="T75" fmla="*/ 434 h 604"/>
              <a:gd name="T76" fmla="*/ 418 w 1574"/>
              <a:gd name="T77" fmla="*/ 504 h 604"/>
              <a:gd name="T78" fmla="*/ 418 w 1574"/>
              <a:gd name="T79" fmla="*/ 504 h 604"/>
              <a:gd name="T80" fmla="*/ 418 w 1574"/>
              <a:gd name="T81" fmla="*/ 604 h 604"/>
              <a:gd name="T82" fmla="*/ 1083 w 1574"/>
              <a:gd name="T83" fmla="*/ 292 h 604"/>
              <a:gd name="T84" fmla="*/ 1133 w 1574"/>
              <a:gd name="T85" fmla="*/ 171 h 604"/>
              <a:gd name="T86" fmla="*/ 1303 w 1574"/>
              <a:gd name="T87" fmla="*/ 101 h 604"/>
              <a:gd name="T88" fmla="*/ 1354 w 1574"/>
              <a:gd name="T89" fmla="*/ 100 h 604"/>
              <a:gd name="T90" fmla="*/ 1524 w 1574"/>
              <a:gd name="T91" fmla="*/ 171 h 604"/>
              <a:gd name="T92" fmla="*/ 1574 w 1574"/>
              <a:gd name="T93" fmla="*/ 292 h 604"/>
              <a:gd name="T94" fmla="*/ 1155 w 1574"/>
              <a:gd name="T95" fmla="*/ 292 h 604"/>
              <a:gd name="T96" fmla="*/ 1328 w 1574"/>
              <a:gd name="T97" fmla="*/ 292 h 604"/>
              <a:gd name="T98" fmla="*/ 1083 w 1574"/>
              <a:gd name="T99" fmla="*/ 383 h 604"/>
              <a:gd name="T100" fmla="*/ 1328 w 1574"/>
              <a:gd name="T101" fmla="*/ 383 h 604"/>
              <a:gd name="T102" fmla="*/ 1524 w 1574"/>
              <a:gd name="T103" fmla="*/ 383 h 604"/>
              <a:gd name="T104" fmla="*/ 1083 w 1574"/>
              <a:gd name="T105" fmla="*/ 473 h 604"/>
              <a:gd name="T106" fmla="*/ 1155 w 1574"/>
              <a:gd name="T107" fmla="*/ 473 h 604"/>
              <a:gd name="T108" fmla="*/ 1328 w 1574"/>
              <a:gd name="T109" fmla="*/ 473 h 604"/>
              <a:gd name="T110" fmla="*/ 1083 w 1574"/>
              <a:gd name="T111" fmla="*/ 604 h 604"/>
              <a:gd name="T112" fmla="*/ 418 w 1574"/>
              <a:gd name="T113" fmla="*/ 414 h 604"/>
              <a:gd name="T114" fmla="*/ 418 w 1574"/>
              <a:gd name="T115" fmla="*/ 43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4" h="604">
                <a:moveTo>
                  <a:pt x="98" y="212"/>
                </a:moveTo>
                <a:lnTo>
                  <a:pt x="98" y="292"/>
                </a:lnTo>
                <a:lnTo>
                  <a:pt x="247" y="292"/>
                </a:lnTo>
                <a:lnTo>
                  <a:pt x="247" y="212"/>
                </a:lnTo>
                <a:lnTo>
                  <a:pt x="344" y="212"/>
                </a:lnTo>
                <a:lnTo>
                  <a:pt x="344" y="292"/>
                </a:lnTo>
                <a:lnTo>
                  <a:pt x="0" y="292"/>
                </a:lnTo>
                <a:lnTo>
                  <a:pt x="0" y="212"/>
                </a:lnTo>
                <a:lnTo>
                  <a:pt x="98" y="212"/>
                </a:lnTo>
                <a:close/>
                <a:moveTo>
                  <a:pt x="0" y="191"/>
                </a:moveTo>
                <a:lnTo>
                  <a:pt x="344" y="191"/>
                </a:lnTo>
                <a:lnTo>
                  <a:pt x="344" y="212"/>
                </a:lnTo>
                <a:lnTo>
                  <a:pt x="0" y="212"/>
                </a:lnTo>
                <a:lnTo>
                  <a:pt x="0" y="191"/>
                </a:lnTo>
                <a:close/>
                <a:moveTo>
                  <a:pt x="98" y="333"/>
                </a:moveTo>
                <a:lnTo>
                  <a:pt x="98" y="383"/>
                </a:lnTo>
                <a:lnTo>
                  <a:pt x="247" y="383"/>
                </a:lnTo>
                <a:lnTo>
                  <a:pt x="247" y="333"/>
                </a:lnTo>
                <a:lnTo>
                  <a:pt x="344" y="333"/>
                </a:lnTo>
                <a:lnTo>
                  <a:pt x="344" y="383"/>
                </a:lnTo>
                <a:lnTo>
                  <a:pt x="0" y="383"/>
                </a:lnTo>
                <a:lnTo>
                  <a:pt x="0" y="333"/>
                </a:lnTo>
                <a:lnTo>
                  <a:pt x="98" y="333"/>
                </a:lnTo>
                <a:close/>
                <a:moveTo>
                  <a:pt x="0" y="292"/>
                </a:moveTo>
                <a:lnTo>
                  <a:pt x="344" y="292"/>
                </a:lnTo>
                <a:lnTo>
                  <a:pt x="344" y="333"/>
                </a:lnTo>
                <a:lnTo>
                  <a:pt x="0" y="333"/>
                </a:lnTo>
                <a:lnTo>
                  <a:pt x="0" y="292"/>
                </a:lnTo>
                <a:close/>
                <a:moveTo>
                  <a:pt x="97" y="434"/>
                </a:moveTo>
                <a:lnTo>
                  <a:pt x="97" y="504"/>
                </a:lnTo>
                <a:lnTo>
                  <a:pt x="246" y="504"/>
                </a:lnTo>
                <a:lnTo>
                  <a:pt x="246" y="434"/>
                </a:lnTo>
                <a:lnTo>
                  <a:pt x="344" y="434"/>
                </a:lnTo>
                <a:lnTo>
                  <a:pt x="344" y="604"/>
                </a:lnTo>
                <a:lnTo>
                  <a:pt x="0" y="604"/>
                </a:lnTo>
                <a:lnTo>
                  <a:pt x="0" y="434"/>
                </a:lnTo>
                <a:lnTo>
                  <a:pt x="97" y="434"/>
                </a:lnTo>
                <a:close/>
                <a:moveTo>
                  <a:pt x="0" y="383"/>
                </a:moveTo>
                <a:lnTo>
                  <a:pt x="344" y="383"/>
                </a:lnTo>
                <a:lnTo>
                  <a:pt x="344" y="434"/>
                </a:lnTo>
                <a:lnTo>
                  <a:pt x="0" y="434"/>
                </a:lnTo>
                <a:lnTo>
                  <a:pt x="0" y="383"/>
                </a:lnTo>
                <a:close/>
                <a:moveTo>
                  <a:pt x="515" y="40"/>
                </a:moveTo>
                <a:lnTo>
                  <a:pt x="515" y="121"/>
                </a:lnTo>
                <a:lnTo>
                  <a:pt x="638" y="121"/>
                </a:lnTo>
                <a:lnTo>
                  <a:pt x="638" y="40"/>
                </a:lnTo>
                <a:lnTo>
                  <a:pt x="762" y="40"/>
                </a:lnTo>
                <a:lnTo>
                  <a:pt x="762" y="121"/>
                </a:lnTo>
                <a:lnTo>
                  <a:pt x="934" y="121"/>
                </a:lnTo>
                <a:lnTo>
                  <a:pt x="934" y="40"/>
                </a:lnTo>
                <a:lnTo>
                  <a:pt x="1007" y="40"/>
                </a:lnTo>
                <a:lnTo>
                  <a:pt x="1007" y="121"/>
                </a:lnTo>
                <a:lnTo>
                  <a:pt x="418" y="121"/>
                </a:lnTo>
                <a:lnTo>
                  <a:pt x="418" y="40"/>
                </a:lnTo>
                <a:lnTo>
                  <a:pt x="515" y="40"/>
                </a:lnTo>
                <a:close/>
                <a:moveTo>
                  <a:pt x="418" y="0"/>
                </a:moveTo>
                <a:lnTo>
                  <a:pt x="1007" y="0"/>
                </a:lnTo>
                <a:lnTo>
                  <a:pt x="1007" y="40"/>
                </a:lnTo>
                <a:lnTo>
                  <a:pt x="418" y="40"/>
                </a:lnTo>
                <a:lnTo>
                  <a:pt x="418" y="0"/>
                </a:lnTo>
                <a:close/>
                <a:moveTo>
                  <a:pt x="638" y="141"/>
                </a:moveTo>
                <a:lnTo>
                  <a:pt x="638" y="212"/>
                </a:lnTo>
                <a:lnTo>
                  <a:pt x="811" y="212"/>
                </a:lnTo>
                <a:lnTo>
                  <a:pt x="811" y="141"/>
                </a:lnTo>
                <a:lnTo>
                  <a:pt x="1007" y="141"/>
                </a:lnTo>
                <a:lnTo>
                  <a:pt x="1007" y="212"/>
                </a:lnTo>
                <a:lnTo>
                  <a:pt x="418" y="212"/>
                </a:lnTo>
                <a:lnTo>
                  <a:pt x="418" y="141"/>
                </a:lnTo>
                <a:lnTo>
                  <a:pt x="638" y="141"/>
                </a:lnTo>
                <a:close/>
                <a:moveTo>
                  <a:pt x="418" y="121"/>
                </a:moveTo>
                <a:lnTo>
                  <a:pt x="1007" y="121"/>
                </a:lnTo>
                <a:lnTo>
                  <a:pt x="1007" y="141"/>
                </a:lnTo>
                <a:lnTo>
                  <a:pt x="418" y="141"/>
                </a:lnTo>
                <a:lnTo>
                  <a:pt x="418" y="121"/>
                </a:lnTo>
                <a:close/>
                <a:moveTo>
                  <a:pt x="517" y="232"/>
                </a:moveTo>
                <a:lnTo>
                  <a:pt x="517" y="313"/>
                </a:lnTo>
                <a:lnTo>
                  <a:pt x="640" y="313"/>
                </a:lnTo>
                <a:lnTo>
                  <a:pt x="640" y="232"/>
                </a:lnTo>
                <a:lnTo>
                  <a:pt x="762" y="232"/>
                </a:lnTo>
                <a:lnTo>
                  <a:pt x="762" y="313"/>
                </a:lnTo>
                <a:lnTo>
                  <a:pt x="935" y="313"/>
                </a:lnTo>
                <a:lnTo>
                  <a:pt x="935" y="232"/>
                </a:lnTo>
                <a:lnTo>
                  <a:pt x="1007" y="232"/>
                </a:lnTo>
                <a:lnTo>
                  <a:pt x="1007" y="313"/>
                </a:lnTo>
                <a:lnTo>
                  <a:pt x="418" y="313"/>
                </a:lnTo>
                <a:lnTo>
                  <a:pt x="418" y="232"/>
                </a:lnTo>
                <a:lnTo>
                  <a:pt x="517" y="232"/>
                </a:lnTo>
                <a:close/>
                <a:moveTo>
                  <a:pt x="418" y="212"/>
                </a:moveTo>
                <a:lnTo>
                  <a:pt x="1007" y="212"/>
                </a:lnTo>
                <a:lnTo>
                  <a:pt x="1007" y="232"/>
                </a:lnTo>
                <a:lnTo>
                  <a:pt x="418" y="232"/>
                </a:lnTo>
                <a:lnTo>
                  <a:pt x="418" y="212"/>
                </a:lnTo>
                <a:close/>
                <a:moveTo>
                  <a:pt x="639" y="333"/>
                </a:moveTo>
                <a:lnTo>
                  <a:pt x="639" y="414"/>
                </a:lnTo>
                <a:lnTo>
                  <a:pt x="811" y="414"/>
                </a:lnTo>
                <a:lnTo>
                  <a:pt x="811" y="333"/>
                </a:lnTo>
                <a:lnTo>
                  <a:pt x="1007" y="333"/>
                </a:lnTo>
                <a:lnTo>
                  <a:pt x="1007" y="414"/>
                </a:lnTo>
                <a:lnTo>
                  <a:pt x="418" y="414"/>
                </a:lnTo>
                <a:lnTo>
                  <a:pt x="418" y="333"/>
                </a:lnTo>
                <a:lnTo>
                  <a:pt x="639" y="333"/>
                </a:lnTo>
                <a:close/>
                <a:moveTo>
                  <a:pt x="418" y="313"/>
                </a:moveTo>
                <a:lnTo>
                  <a:pt x="1007" y="313"/>
                </a:lnTo>
                <a:lnTo>
                  <a:pt x="1007" y="333"/>
                </a:lnTo>
                <a:lnTo>
                  <a:pt x="418" y="333"/>
                </a:lnTo>
                <a:lnTo>
                  <a:pt x="418" y="313"/>
                </a:lnTo>
                <a:close/>
                <a:moveTo>
                  <a:pt x="517" y="434"/>
                </a:moveTo>
                <a:lnTo>
                  <a:pt x="517" y="504"/>
                </a:lnTo>
                <a:lnTo>
                  <a:pt x="637" y="504"/>
                </a:lnTo>
                <a:lnTo>
                  <a:pt x="637" y="434"/>
                </a:lnTo>
                <a:lnTo>
                  <a:pt x="761" y="434"/>
                </a:lnTo>
                <a:lnTo>
                  <a:pt x="761" y="504"/>
                </a:lnTo>
                <a:lnTo>
                  <a:pt x="934" y="504"/>
                </a:lnTo>
                <a:lnTo>
                  <a:pt x="934" y="434"/>
                </a:lnTo>
                <a:lnTo>
                  <a:pt x="1007" y="434"/>
                </a:lnTo>
                <a:lnTo>
                  <a:pt x="1007" y="504"/>
                </a:lnTo>
                <a:lnTo>
                  <a:pt x="418" y="504"/>
                </a:lnTo>
                <a:lnTo>
                  <a:pt x="418" y="434"/>
                </a:lnTo>
                <a:lnTo>
                  <a:pt x="517" y="434"/>
                </a:lnTo>
                <a:close/>
                <a:moveTo>
                  <a:pt x="418" y="504"/>
                </a:moveTo>
                <a:lnTo>
                  <a:pt x="1007" y="504"/>
                </a:lnTo>
                <a:lnTo>
                  <a:pt x="1007" y="604"/>
                </a:lnTo>
                <a:lnTo>
                  <a:pt x="418" y="604"/>
                </a:lnTo>
                <a:lnTo>
                  <a:pt x="418" y="504"/>
                </a:lnTo>
                <a:close/>
                <a:moveTo>
                  <a:pt x="1155" y="292"/>
                </a:moveTo>
                <a:lnTo>
                  <a:pt x="1083" y="292"/>
                </a:lnTo>
                <a:lnTo>
                  <a:pt x="1083" y="232"/>
                </a:lnTo>
                <a:lnTo>
                  <a:pt x="1131" y="232"/>
                </a:lnTo>
                <a:lnTo>
                  <a:pt x="1133" y="171"/>
                </a:lnTo>
                <a:lnTo>
                  <a:pt x="1255" y="171"/>
                </a:lnTo>
                <a:lnTo>
                  <a:pt x="1255" y="101"/>
                </a:lnTo>
                <a:lnTo>
                  <a:pt x="1303" y="101"/>
                </a:lnTo>
                <a:lnTo>
                  <a:pt x="1303" y="20"/>
                </a:lnTo>
                <a:lnTo>
                  <a:pt x="1354" y="20"/>
                </a:lnTo>
                <a:lnTo>
                  <a:pt x="1354" y="100"/>
                </a:lnTo>
                <a:lnTo>
                  <a:pt x="1401" y="100"/>
                </a:lnTo>
                <a:lnTo>
                  <a:pt x="1401" y="171"/>
                </a:lnTo>
                <a:lnTo>
                  <a:pt x="1524" y="171"/>
                </a:lnTo>
                <a:lnTo>
                  <a:pt x="1524" y="232"/>
                </a:lnTo>
                <a:lnTo>
                  <a:pt x="1574" y="232"/>
                </a:lnTo>
                <a:lnTo>
                  <a:pt x="1574" y="292"/>
                </a:lnTo>
                <a:lnTo>
                  <a:pt x="1155" y="292"/>
                </a:lnTo>
                <a:lnTo>
                  <a:pt x="1155" y="292"/>
                </a:lnTo>
                <a:close/>
                <a:moveTo>
                  <a:pt x="1155" y="292"/>
                </a:moveTo>
                <a:lnTo>
                  <a:pt x="1155" y="333"/>
                </a:lnTo>
                <a:lnTo>
                  <a:pt x="1328" y="333"/>
                </a:lnTo>
                <a:lnTo>
                  <a:pt x="1328" y="292"/>
                </a:lnTo>
                <a:lnTo>
                  <a:pt x="1574" y="292"/>
                </a:lnTo>
                <a:lnTo>
                  <a:pt x="1574" y="383"/>
                </a:lnTo>
                <a:lnTo>
                  <a:pt x="1083" y="383"/>
                </a:lnTo>
                <a:lnTo>
                  <a:pt x="1083" y="292"/>
                </a:lnTo>
                <a:lnTo>
                  <a:pt x="1155" y="292"/>
                </a:lnTo>
                <a:close/>
                <a:moveTo>
                  <a:pt x="1328" y="383"/>
                </a:moveTo>
                <a:lnTo>
                  <a:pt x="1328" y="453"/>
                </a:lnTo>
                <a:lnTo>
                  <a:pt x="1524" y="453"/>
                </a:lnTo>
                <a:lnTo>
                  <a:pt x="1524" y="383"/>
                </a:lnTo>
                <a:lnTo>
                  <a:pt x="1574" y="383"/>
                </a:lnTo>
                <a:lnTo>
                  <a:pt x="1574" y="473"/>
                </a:lnTo>
                <a:lnTo>
                  <a:pt x="1083" y="473"/>
                </a:lnTo>
                <a:lnTo>
                  <a:pt x="1083" y="383"/>
                </a:lnTo>
                <a:lnTo>
                  <a:pt x="1328" y="383"/>
                </a:lnTo>
                <a:close/>
                <a:moveTo>
                  <a:pt x="1155" y="473"/>
                </a:moveTo>
                <a:lnTo>
                  <a:pt x="1155" y="544"/>
                </a:lnTo>
                <a:lnTo>
                  <a:pt x="1328" y="544"/>
                </a:lnTo>
                <a:lnTo>
                  <a:pt x="1328" y="473"/>
                </a:lnTo>
                <a:lnTo>
                  <a:pt x="1574" y="473"/>
                </a:lnTo>
                <a:lnTo>
                  <a:pt x="1574" y="604"/>
                </a:lnTo>
                <a:lnTo>
                  <a:pt x="1083" y="604"/>
                </a:lnTo>
                <a:lnTo>
                  <a:pt x="1083" y="473"/>
                </a:lnTo>
                <a:lnTo>
                  <a:pt x="1155" y="473"/>
                </a:lnTo>
                <a:close/>
                <a:moveTo>
                  <a:pt x="418" y="414"/>
                </a:moveTo>
                <a:lnTo>
                  <a:pt x="1007" y="414"/>
                </a:lnTo>
                <a:lnTo>
                  <a:pt x="1007" y="434"/>
                </a:lnTo>
                <a:lnTo>
                  <a:pt x="418" y="434"/>
                </a:lnTo>
                <a:lnTo>
                  <a:pt x="418" y="414"/>
                </a:lnTo>
                <a:close/>
              </a:path>
            </a:pathLst>
          </a:custGeom>
          <a:solidFill>
            <a:srgbClr val="496A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0" name="Freeform 37"/>
          <p:cNvSpPr>
            <a:spLocks/>
          </p:cNvSpPr>
          <p:nvPr/>
        </p:nvSpPr>
        <p:spPr bwMode="auto">
          <a:xfrm>
            <a:off x="8966201" y="5097462"/>
            <a:ext cx="1330325" cy="1228725"/>
          </a:xfrm>
          <a:custGeom>
            <a:avLst/>
            <a:gdLst>
              <a:gd name="T0" fmla="*/ 788 w 788"/>
              <a:gd name="T1" fmla="*/ 330 h 728"/>
              <a:gd name="T2" fmla="*/ 394 w 788"/>
              <a:gd name="T3" fmla="*/ 0 h 728"/>
              <a:gd name="T4" fmla="*/ 0 w 788"/>
              <a:gd name="T5" fmla="*/ 330 h 728"/>
              <a:gd name="T6" fmla="*/ 326 w 788"/>
              <a:gd name="T7" fmla="*/ 655 h 728"/>
              <a:gd name="T8" fmla="*/ 326 w 788"/>
              <a:gd name="T9" fmla="*/ 673 h 728"/>
              <a:gd name="T10" fmla="*/ 290 w 788"/>
              <a:gd name="T11" fmla="*/ 683 h 728"/>
              <a:gd name="T12" fmla="*/ 394 w 788"/>
              <a:gd name="T13" fmla="*/ 728 h 728"/>
              <a:gd name="T14" fmla="*/ 498 w 788"/>
              <a:gd name="T15" fmla="*/ 684 h 728"/>
              <a:gd name="T16" fmla="*/ 463 w 788"/>
              <a:gd name="T17" fmla="*/ 673 h 728"/>
              <a:gd name="T18" fmla="*/ 463 w 788"/>
              <a:gd name="T19" fmla="*/ 655 h 728"/>
              <a:gd name="T20" fmla="*/ 788 w 788"/>
              <a:gd name="T21" fmla="*/ 33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8" h="728">
                <a:moveTo>
                  <a:pt x="788" y="330"/>
                </a:moveTo>
                <a:cubicBezTo>
                  <a:pt x="788" y="148"/>
                  <a:pt x="612" y="0"/>
                  <a:pt x="394" y="0"/>
                </a:cubicBezTo>
                <a:cubicBezTo>
                  <a:pt x="177" y="0"/>
                  <a:pt x="0" y="148"/>
                  <a:pt x="0" y="330"/>
                </a:cubicBezTo>
                <a:cubicBezTo>
                  <a:pt x="0" y="493"/>
                  <a:pt x="141" y="628"/>
                  <a:pt x="326" y="655"/>
                </a:cubicBezTo>
                <a:cubicBezTo>
                  <a:pt x="326" y="673"/>
                  <a:pt x="326" y="673"/>
                  <a:pt x="326" y="673"/>
                </a:cubicBezTo>
                <a:cubicBezTo>
                  <a:pt x="314" y="675"/>
                  <a:pt x="302" y="679"/>
                  <a:pt x="290" y="683"/>
                </a:cubicBezTo>
                <a:cubicBezTo>
                  <a:pt x="303" y="709"/>
                  <a:pt x="344" y="728"/>
                  <a:pt x="394" y="728"/>
                </a:cubicBezTo>
                <a:cubicBezTo>
                  <a:pt x="444" y="728"/>
                  <a:pt x="485" y="709"/>
                  <a:pt x="498" y="684"/>
                </a:cubicBezTo>
                <a:cubicBezTo>
                  <a:pt x="487" y="680"/>
                  <a:pt x="475" y="676"/>
                  <a:pt x="463" y="673"/>
                </a:cubicBezTo>
                <a:cubicBezTo>
                  <a:pt x="463" y="655"/>
                  <a:pt x="463" y="655"/>
                  <a:pt x="463" y="655"/>
                </a:cubicBezTo>
                <a:cubicBezTo>
                  <a:pt x="648" y="628"/>
                  <a:pt x="788" y="493"/>
                  <a:pt x="788" y="330"/>
                </a:cubicBezTo>
                <a:close/>
              </a:path>
            </a:pathLst>
          </a:custGeom>
          <a:solidFill>
            <a:srgbClr val="FBE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1" name="Freeform 38"/>
          <p:cNvSpPr>
            <a:spLocks/>
          </p:cNvSpPr>
          <p:nvPr/>
        </p:nvSpPr>
        <p:spPr bwMode="auto">
          <a:xfrm>
            <a:off x="7305676" y="5140325"/>
            <a:ext cx="1262063" cy="1096963"/>
          </a:xfrm>
          <a:custGeom>
            <a:avLst/>
            <a:gdLst>
              <a:gd name="T0" fmla="*/ 748 w 748"/>
              <a:gd name="T1" fmla="*/ 314 h 649"/>
              <a:gd name="T2" fmla="*/ 374 w 748"/>
              <a:gd name="T3" fmla="*/ 0 h 649"/>
              <a:gd name="T4" fmla="*/ 0 w 748"/>
              <a:gd name="T5" fmla="*/ 314 h 649"/>
              <a:gd name="T6" fmla="*/ 309 w 748"/>
              <a:gd name="T7" fmla="*/ 622 h 649"/>
              <a:gd name="T8" fmla="*/ 309 w 748"/>
              <a:gd name="T9" fmla="*/ 649 h 649"/>
              <a:gd name="T10" fmla="*/ 439 w 748"/>
              <a:gd name="T11" fmla="*/ 649 h 649"/>
              <a:gd name="T12" fmla="*/ 439 w 748"/>
              <a:gd name="T13" fmla="*/ 622 h 649"/>
              <a:gd name="T14" fmla="*/ 748 w 748"/>
              <a:gd name="T15" fmla="*/ 314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8" h="649">
                <a:moveTo>
                  <a:pt x="748" y="314"/>
                </a:moveTo>
                <a:cubicBezTo>
                  <a:pt x="748" y="141"/>
                  <a:pt x="580" y="0"/>
                  <a:pt x="374" y="0"/>
                </a:cubicBezTo>
                <a:cubicBezTo>
                  <a:pt x="168" y="0"/>
                  <a:pt x="0" y="141"/>
                  <a:pt x="0" y="314"/>
                </a:cubicBezTo>
                <a:cubicBezTo>
                  <a:pt x="0" y="468"/>
                  <a:pt x="133" y="596"/>
                  <a:pt x="309" y="622"/>
                </a:cubicBezTo>
                <a:cubicBezTo>
                  <a:pt x="309" y="649"/>
                  <a:pt x="309" y="649"/>
                  <a:pt x="309" y="649"/>
                </a:cubicBezTo>
                <a:cubicBezTo>
                  <a:pt x="439" y="649"/>
                  <a:pt x="439" y="649"/>
                  <a:pt x="439" y="649"/>
                </a:cubicBezTo>
                <a:cubicBezTo>
                  <a:pt x="439" y="622"/>
                  <a:pt x="439" y="622"/>
                  <a:pt x="439" y="622"/>
                </a:cubicBezTo>
                <a:cubicBezTo>
                  <a:pt x="614" y="596"/>
                  <a:pt x="748" y="468"/>
                  <a:pt x="748" y="314"/>
                </a:cubicBezTo>
                <a:close/>
              </a:path>
            </a:pathLst>
          </a:custGeom>
          <a:solidFill>
            <a:srgbClr val="FBE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2" name="Freeform 39"/>
          <p:cNvSpPr>
            <a:spLocks/>
          </p:cNvSpPr>
          <p:nvPr/>
        </p:nvSpPr>
        <p:spPr bwMode="auto">
          <a:xfrm>
            <a:off x="7467601" y="6219825"/>
            <a:ext cx="931863" cy="639763"/>
          </a:xfrm>
          <a:custGeom>
            <a:avLst/>
            <a:gdLst>
              <a:gd name="T0" fmla="*/ 276 w 552"/>
              <a:gd name="T1" fmla="*/ 0 h 379"/>
              <a:gd name="T2" fmla="*/ 0 w 552"/>
              <a:gd name="T3" fmla="*/ 248 h 379"/>
              <a:gd name="T4" fmla="*/ 0 w 552"/>
              <a:gd name="T5" fmla="*/ 379 h 379"/>
              <a:gd name="T6" fmla="*/ 552 w 552"/>
              <a:gd name="T7" fmla="*/ 379 h 379"/>
              <a:gd name="T8" fmla="*/ 552 w 552"/>
              <a:gd name="T9" fmla="*/ 248 h 379"/>
              <a:gd name="T10" fmla="*/ 276 w 552"/>
              <a:gd name="T11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2" h="379">
                <a:moveTo>
                  <a:pt x="276" y="0"/>
                </a:moveTo>
                <a:cubicBezTo>
                  <a:pt x="124" y="0"/>
                  <a:pt x="0" y="111"/>
                  <a:pt x="0" y="248"/>
                </a:cubicBezTo>
                <a:cubicBezTo>
                  <a:pt x="0" y="379"/>
                  <a:pt x="0" y="379"/>
                  <a:pt x="0" y="379"/>
                </a:cubicBezTo>
                <a:cubicBezTo>
                  <a:pt x="552" y="379"/>
                  <a:pt x="552" y="379"/>
                  <a:pt x="552" y="379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52" y="111"/>
                  <a:pt x="429" y="0"/>
                  <a:pt x="276" y="0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3" name="Oval 40"/>
          <p:cNvSpPr>
            <a:spLocks noChangeArrowheads="1"/>
          </p:cNvSpPr>
          <p:nvPr/>
        </p:nvSpPr>
        <p:spPr bwMode="auto">
          <a:xfrm>
            <a:off x="7872414" y="6315075"/>
            <a:ext cx="122238" cy="1095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4" name="Oval 41"/>
          <p:cNvSpPr>
            <a:spLocks noChangeArrowheads="1"/>
          </p:cNvSpPr>
          <p:nvPr/>
        </p:nvSpPr>
        <p:spPr bwMode="auto">
          <a:xfrm>
            <a:off x="7872414" y="6503987"/>
            <a:ext cx="122238" cy="1111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5" name="Oval 42"/>
          <p:cNvSpPr>
            <a:spLocks noChangeArrowheads="1"/>
          </p:cNvSpPr>
          <p:nvPr/>
        </p:nvSpPr>
        <p:spPr bwMode="auto">
          <a:xfrm>
            <a:off x="7872414" y="6665912"/>
            <a:ext cx="122238" cy="1095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Oval 43"/>
          <p:cNvSpPr>
            <a:spLocks noChangeArrowheads="1"/>
          </p:cNvSpPr>
          <p:nvPr/>
        </p:nvSpPr>
        <p:spPr bwMode="auto">
          <a:xfrm>
            <a:off x="8172451" y="5732462"/>
            <a:ext cx="112713" cy="109538"/>
          </a:xfrm>
          <a:prstGeom prst="ellipse">
            <a:avLst/>
          </a:pr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Oval 44"/>
          <p:cNvSpPr>
            <a:spLocks noChangeArrowheads="1"/>
          </p:cNvSpPr>
          <p:nvPr/>
        </p:nvSpPr>
        <p:spPr bwMode="auto">
          <a:xfrm>
            <a:off x="7581901" y="5732462"/>
            <a:ext cx="114300" cy="109538"/>
          </a:xfrm>
          <a:prstGeom prst="ellipse">
            <a:avLst/>
          </a:pr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Freeform 45"/>
          <p:cNvSpPr>
            <a:spLocks/>
          </p:cNvSpPr>
          <p:nvPr/>
        </p:nvSpPr>
        <p:spPr bwMode="auto">
          <a:xfrm>
            <a:off x="7888289" y="6021387"/>
            <a:ext cx="90488" cy="19050"/>
          </a:xfrm>
          <a:custGeom>
            <a:avLst/>
            <a:gdLst>
              <a:gd name="T0" fmla="*/ 54 w 54"/>
              <a:gd name="T1" fmla="*/ 4 h 12"/>
              <a:gd name="T2" fmla="*/ 50 w 54"/>
              <a:gd name="T3" fmla="*/ 0 h 12"/>
              <a:gd name="T4" fmla="*/ 5 w 54"/>
              <a:gd name="T5" fmla="*/ 0 h 12"/>
              <a:gd name="T6" fmla="*/ 0 w 54"/>
              <a:gd name="T7" fmla="*/ 4 h 12"/>
              <a:gd name="T8" fmla="*/ 3 w 54"/>
              <a:gd name="T9" fmla="*/ 8 h 12"/>
              <a:gd name="T10" fmla="*/ 27 w 54"/>
              <a:gd name="T11" fmla="*/ 12 h 12"/>
              <a:gd name="T12" fmla="*/ 52 w 54"/>
              <a:gd name="T13" fmla="*/ 8 h 12"/>
              <a:gd name="T14" fmla="*/ 54 w 54"/>
              <a:gd name="T1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12">
                <a:moveTo>
                  <a:pt x="54" y="4"/>
                </a:moveTo>
                <a:cubicBezTo>
                  <a:pt x="54" y="2"/>
                  <a:pt x="52" y="0"/>
                  <a:pt x="50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7" y="11"/>
                  <a:pt x="16" y="12"/>
                  <a:pt x="27" y="12"/>
                </a:cubicBezTo>
                <a:cubicBezTo>
                  <a:pt x="40" y="12"/>
                  <a:pt x="50" y="10"/>
                  <a:pt x="52" y="8"/>
                </a:cubicBezTo>
                <a:cubicBezTo>
                  <a:pt x="54" y="7"/>
                  <a:pt x="54" y="6"/>
                  <a:pt x="54" y="4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" name="Freeform 46"/>
          <p:cNvSpPr>
            <a:spLocks/>
          </p:cNvSpPr>
          <p:nvPr/>
        </p:nvSpPr>
        <p:spPr bwMode="auto">
          <a:xfrm>
            <a:off x="7756526" y="5978525"/>
            <a:ext cx="77788" cy="96838"/>
          </a:xfrm>
          <a:custGeom>
            <a:avLst/>
            <a:gdLst>
              <a:gd name="T0" fmla="*/ 46 w 46"/>
              <a:gd name="T1" fmla="*/ 0 h 57"/>
              <a:gd name="T2" fmla="*/ 20 w 46"/>
              <a:gd name="T3" fmla="*/ 44 h 57"/>
              <a:gd name="T4" fmla="*/ 46 w 46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57">
                <a:moveTo>
                  <a:pt x="46" y="0"/>
                </a:moveTo>
                <a:cubicBezTo>
                  <a:pt x="46" y="0"/>
                  <a:pt x="27" y="25"/>
                  <a:pt x="20" y="44"/>
                </a:cubicBezTo>
                <a:cubicBezTo>
                  <a:pt x="15" y="57"/>
                  <a:pt x="0" y="43"/>
                  <a:pt x="46" y="0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Freeform 47"/>
          <p:cNvSpPr>
            <a:spLocks/>
          </p:cNvSpPr>
          <p:nvPr/>
        </p:nvSpPr>
        <p:spPr bwMode="auto">
          <a:xfrm>
            <a:off x="8034339" y="5978525"/>
            <a:ext cx="76200" cy="96838"/>
          </a:xfrm>
          <a:custGeom>
            <a:avLst/>
            <a:gdLst>
              <a:gd name="T0" fmla="*/ 0 w 45"/>
              <a:gd name="T1" fmla="*/ 0 h 57"/>
              <a:gd name="T2" fmla="*/ 26 w 45"/>
              <a:gd name="T3" fmla="*/ 44 h 57"/>
              <a:gd name="T4" fmla="*/ 0 w 45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57">
                <a:moveTo>
                  <a:pt x="0" y="0"/>
                </a:moveTo>
                <a:cubicBezTo>
                  <a:pt x="0" y="0"/>
                  <a:pt x="19" y="25"/>
                  <a:pt x="26" y="44"/>
                </a:cubicBezTo>
                <a:cubicBezTo>
                  <a:pt x="31" y="57"/>
                  <a:pt x="45" y="43"/>
                  <a:pt x="0" y="0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Freeform 48"/>
          <p:cNvSpPr>
            <a:spLocks/>
          </p:cNvSpPr>
          <p:nvPr/>
        </p:nvSpPr>
        <p:spPr bwMode="auto">
          <a:xfrm>
            <a:off x="8320089" y="5699125"/>
            <a:ext cx="73025" cy="88900"/>
          </a:xfrm>
          <a:custGeom>
            <a:avLst/>
            <a:gdLst>
              <a:gd name="T0" fmla="*/ 35 w 43"/>
              <a:gd name="T1" fmla="*/ 3 h 52"/>
              <a:gd name="T2" fmla="*/ 0 w 43"/>
              <a:gd name="T3" fmla="*/ 36 h 52"/>
              <a:gd name="T4" fmla="*/ 28 w 43"/>
              <a:gd name="T5" fmla="*/ 51 h 52"/>
              <a:gd name="T6" fmla="*/ 33 w 43"/>
              <a:gd name="T7" fmla="*/ 45 h 52"/>
              <a:gd name="T8" fmla="*/ 3 w 43"/>
              <a:gd name="T9" fmla="*/ 36 h 52"/>
              <a:gd name="T10" fmla="*/ 34 w 43"/>
              <a:gd name="T11" fmla="*/ 6 h 52"/>
              <a:gd name="T12" fmla="*/ 35 w 43"/>
              <a:gd name="T13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52">
                <a:moveTo>
                  <a:pt x="35" y="3"/>
                </a:moveTo>
                <a:cubicBezTo>
                  <a:pt x="35" y="3"/>
                  <a:pt x="0" y="25"/>
                  <a:pt x="0" y="36"/>
                </a:cubicBezTo>
                <a:cubicBezTo>
                  <a:pt x="0" y="43"/>
                  <a:pt x="10" y="52"/>
                  <a:pt x="28" y="51"/>
                </a:cubicBezTo>
                <a:cubicBezTo>
                  <a:pt x="43" y="49"/>
                  <a:pt x="42" y="43"/>
                  <a:pt x="33" y="45"/>
                </a:cubicBezTo>
                <a:cubicBezTo>
                  <a:pt x="17" y="49"/>
                  <a:pt x="3" y="45"/>
                  <a:pt x="3" y="36"/>
                </a:cubicBezTo>
                <a:cubicBezTo>
                  <a:pt x="3" y="29"/>
                  <a:pt x="25" y="13"/>
                  <a:pt x="34" y="6"/>
                </a:cubicBezTo>
                <a:cubicBezTo>
                  <a:pt x="39" y="2"/>
                  <a:pt x="40" y="0"/>
                  <a:pt x="35" y="3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Freeform 49"/>
          <p:cNvSpPr>
            <a:spLocks/>
          </p:cNvSpPr>
          <p:nvPr/>
        </p:nvSpPr>
        <p:spPr bwMode="auto">
          <a:xfrm>
            <a:off x="7475539" y="5699125"/>
            <a:ext cx="71438" cy="88900"/>
          </a:xfrm>
          <a:custGeom>
            <a:avLst/>
            <a:gdLst>
              <a:gd name="T0" fmla="*/ 7 w 42"/>
              <a:gd name="T1" fmla="*/ 3 h 52"/>
              <a:gd name="T2" fmla="*/ 42 w 42"/>
              <a:gd name="T3" fmla="*/ 36 h 52"/>
              <a:gd name="T4" fmla="*/ 14 w 42"/>
              <a:gd name="T5" fmla="*/ 51 h 52"/>
              <a:gd name="T6" fmla="*/ 10 w 42"/>
              <a:gd name="T7" fmla="*/ 45 h 52"/>
              <a:gd name="T8" fmla="*/ 40 w 42"/>
              <a:gd name="T9" fmla="*/ 36 h 52"/>
              <a:gd name="T10" fmla="*/ 9 w 42"/>
              <a:gd name="T11" fmla="*/ 6 h 52"/>
              <a:gd name="T12" fmla="*/ 7 w 42"/>
              <a:gd name="T13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2">
                <a:moveTo>
                  <a:pt x="7" y="3"/>
                </a:moveTo>
                <a:cubicBezTo>
                  <a:pt x="7" y="3"/>
                  <a:pt x="42" y="25"/>
                  <a:pt x="42" y="36"/>
                </a:cubicBezTo>
                <a:cubicBezTo>
                  <a:pt x="42" y="43"/>
                  <a:pt x="33" y="52"/>
                  <a:pt x="14" y="51"/>
                </a:cubicBezTo>
                <a:cubicBezTo>
                  <a:pt x="0" y="49"/>
                  <a:pt x="1" y="43"/>
                  <a:pt x="10" y="45"/>
                </a:cubicBezTo>
                <a:cubicBezTo>
                  <a:pt x="25" y="49"/>
                  <a:pt x="40" y="45"/>
                  <a:pt x="40" y="36"/>
                </a:cubicBezTo>
                <a:cubicBezTo>
                  <a:pt x="40" y="29"/>
                  <a:pt x="17" y="13"/>
                  <a:pt x="9" y="6"/>
                </a:cubicBezTo>
                <a:cubicBezTo>
                  <a:pt x="3" y="2"/>
                  <a:pt x="2" y="0"/>
                  <a:pt x="7" y="3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Freeform 50"/>
          <p:cNvSpPr>
            <a:spLocks/>
          </p:cNvSpPr>
          <p:nvPr/>
        </p:nvSpPr>
        <p:spPr bwMode="auto">
          <a:xfrm>
            <a:off x="7005639" y="4995862"/>
            <a:ext cx="1644650" cy="1022350"/>
          </a:xfrm>
          <a:custGeom>
            <a:avLst/>
            <a:gdLst>
              <a:gd name="T0" fmla="*/ 948 w 975"/>
              <a:gd name="T1" fmla="*/ 271 h 606"/>
              <a:gd name="T2" fmla="*/ 948 w 975"/>
              <a:gd name="T3" fmla="*/ 271 h 606"/>
              <a:gd name="T4" fmla="*/ 948 w 975"/>
              <a:gd name="T5" fmla="*/ 271 h 606"/>
              <a:gd name="T6" fmla="*/ 948 w 975"/>
              <a:gd name="T7" fmla="*/ 271 h 606"/>
              <a:gd name="T8" fmla="*/ 928 w 975"/>
              <a:gd name="T9" fmla="*/ 215 h 606"/>
              <a:gd name="T10" fmla="*/ 668 w 975"/>
              <a:gd name="T11" fmla="*/ 15 h 606"/>
              <a:gd name="T12" fmla="*/ 559 w 975"/>
              <a:gd name="T13" fmla="*/ 0 h 606"/>
              <a:gd name="T14" fmla="*/ 450 w 975"/>
              <a:gd name="T15" fmla="*/ 15 h 606"/>
              <a:gd name="T16" fmla="*/ 339 w 975"/>
              <a:gd name="T17" fmla="*/ 62 h 606"/>
              <a:gd name="T18" fmla="*/ 339 w 975"/>
              <a:gd name="T19" fmla="*/ 62 h 606"/>
              <a:gd name="T20" fmla="*/ 338 w 975"/>
              <a:gd name="T21" fmla="*/ 63 h 606"/>
              <a:gd name="T22" fmla="*/ 219 w 975"/>
              <a:gd name="T23" fmla="*/ 169 h 606"/>
              <a:gd name="T24" fmla="*/ 201 w 975"/>
              <a:gd name="T25" fmla="*/ 195 h 606"/>
              <a:gd name="T26" fmla="*/ 201 w 975"/>
              <a:gd name="T27" fmla="*/ 196 h 606"/>
              <a:gd name="T28" fmla="*/ 201 w 975"/>
              <a:gd name="T29" fmla="*/ 196 h 606"/>
              <a:gd name="T30" fmla="*/ 200 w 975"/>
              <a:gd name="T31" fmla="*/ 196 h 606"/>
              <a:gd name="T32" fmla="*/ 190 w 975"/>
              <a:gd name="T33" fmla="*/ 215 h 606"/>
              <a:gd name="T34" fmla="*/ 173 w 975"/>
              <a:gd name="T35" fmla="*/ 259 h 606"/>
              <a:gd name="T36" fmla="*/ 158 w 975"/>
              <a:gd name="T37" fmla="*/ 321 h 606"/>
              <a:gd name="T38" fmla="*/ 158 w 975"/>
              <a:gd name="T39" fmla="*/ 320 h 606"/>
              <a:gd name="T40" fmla="*/ 0 w 975"/>
              <a:gd name="T41" fmla="*/ 442 h 606"/>
              <a:gd name="T42" fmla="*/ 133 w 975"/>
              <a:gd name="T43" fmla="*/ 554 h 606"/>
              <a:gd name="T44" fmla="*/ 192 w 975"/>
              <a:gd name="T45" fmla="*/ 518 h 606"/>
              <a:gd name="T46" fmla="*/ 242 w 975"/>
              <a:gd name="T47" fmla="*/ 582 h 606"/>
              <a:gd name="T48" fmla="*/ 199 w 975"/>
              <a:gd name="T49" fmla="*/ 401 h 606"/>
              <a:gd name="T50" fmla="*/ 199 w 975"/>
              <a:gd name="T51" fmla="*/ 401 h 606"/>
              <a:gd name="T52" fmla="*/ 439 w 975"/>
              <a:gd name="T53" fmla="*/ 313 h 606"/>
              <a:gd name="T54" fmla="*/ 554 w 975"/>
              <a:gd name="T55" fmla="*/ 134 h 606"/>
              <a:gd name="T56" fmla="*/ 555 w 975"/>
              <a:gd name="T57" fmla="*/ 132 h 606"/>
              <a:gd name="T58" fmla="*/ 559 w 975"/>
              <a:gd name="T59" fmla="*/ 128 h 606"/>
              <a:gd name="T60" fmla="*/ 563 w 975"/>
              <a:gd name="T61" fmla="*/ 132 h 606"/>
              <a:gd name="T62" fmla="*/ 565 w 975"/>
              <a:gd name="T63" fmla="*/ 141 h 606"/>
              <a:gd name="T64" fmla="*/ 565 w 975"/>
              <a:gd name="T65" fmla="*/ 141 h 606"/>
              <a:gd name="T66" fmla="*/ 679 w 975"/>
              <a:gd name="T67" fmla="*/ 313 h 606"/>
              <a:gd name="T68" fmla="*/ 894 w 975"/>
              <a:gd name="T69" fmla="*/ 399 h 606"/>
              <a:gd name="T70" fmla="*/ 834 w 975"/>
              <a:gd name="T71" fmla="*/ 606 h 606"/>
              <a:gd name="T72" fmla="*/ 948 w 975"/>
              <a:gd name="T73" fmla="*/ 27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5" h="606">
                <a:moveTo>
                  <a:pt x="948" y="271"/>
                </a:moveTo>
                <a:cubicBezTo>
                  <a:pt x="948" y="271"/>
                  <a:pt x="948" y="271"/>
                  <a:pt x="948" y="271"/>
                </a:cubicBezTo>
                <a:cubicBezTo>
                  <a:pt x="948" y="271"/>
                  <a:pt x="948" y="271"/>
                  <a:pt x="948" y="271"/>
                </a:cubicBezTo>
                <a:cubicBezTo>
                  <a:pt x="948" y="271"/>
                  <a:pt x="948" y="271"/>
                  <a:pt x="948" y="271"/>
                </a:cubicBezTo>
                <a:cubicBezTo>
                  <a:pt x="944" y="253"/>
                  <a:pt x="938" y="234"/>
                  <a:pt x="928" y="215"/>
                </a:cubicBezTo>
                <a:cubicBezTo>
                  <a:pt x="874" y="109"/>
                  <a:pt x="763" y="41"/>
                  <a:pt x="668" y="15"/>
                </a:cubicBezTo>
                <a:cubicBezTo>
                  <a:pt x="643" y="8"/>
                  <a:pt x="586" y="0"/>
                  <a:pt x="559" y="0"/>
                </a:cubicBezTo>
                <a:cubicBezTo>
                  <a:pt x="532" y="0"/>
                  <a:pt x="475" y="8"/>
                  <a:pt x="450" y="15"/>
                </a:cubicBezTo>
                <a:cubicBezTo>
                  <a:pt x="414" y="24"/>
                  <a:pt x="375" y="40"/>
                  <a:pt x="339" y="62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293" y="89"/>
                  <a:pt x="251" y="125"/>
                  <a:pt x="219" y="169"/>
                </a:cubicBezTo>
                <a:cubicBezTo>
                  <a:pt x="212" y="178"/>
                  <a:pt x="205" y="187"/>
                  <a:pt x="201" y="195"/>
                </a:cubicBezTo>
                <a:cubicBezTo>
                  <a:pt x="201" y="196"/>
                  <a:pt x="201" y="196"/>
                  <a:pt x="201" y="196"/>
                </a:cubicBezTo>
                <a:cubicBezTo>
                  <a:pt x="201" y="196"/>
                  <a:pt x="201" y="196"/>
                  <a:pt x="201" y="196"/>
                </a:cubicBezTo>
                <a:cubicBezTo>
                  <a:pt x="200" y="196"/>
                  <a:pt x="200" y="196"/>
                  <a:pt x="200" y="196"/>
                </a:cubicBezTo>
                <a:cubicBezTo>
                  <a:pt x="197" y="202"/>
                  <a:pt x="193" y="208"/>
                  <a:pt x="190" y="215"/>
                </a:cubicBezTo>
                <a:cubicBezTo>
                  <a:pt x="182" y="230"/>
                  <a:pt x="177" y="245"/>
                  <a:pt x="173" y="259"/>
                </a:cubicBezTo>
                <a:cubicBezTo>
                  <a:pt x="167" y="278"/>
                  <a:pt x="162" y="298"/>
                  <a:pt x="158" y="321"/>
                </a:cubicBezTo>
                <a:cubicBezTo>
                  <a:pt x="158" y="320"/>
                  <a:pt x="158" y="320"/>
                  <a:pt x="158" y="320"/>
                </a:cubicBezTo>
                <a:cubicBezTo>
                  <a:pt x="117" y="320"/>
                  <a:pt x="0" y="335"/>
                  <a:pt x="0" y="442"/>
                </a:cubicBezTo>
                <a:cubicBezTo>
                  <a:pt x="0" y="548"/>
                  <a:pt x="91" y="559"/>
                  <a:pt x="133" y="554"/>
                </a:cubicBezTo>
                <a:cubicBezTo>
                  <a:pt x="168" y="550"/>
                  <a:pt x="192" y="518"/>
                  <a:pt x="192" y="518"/>
                </a:cubicBezTo>
                <a:cubicBezTo>
                  <a:pt x="215" y="560"/>
                  <a:pt x="242" y="582"/>
                  <a:pt x="242" y="582"/>
                </a:cubicBezTo>
                <a:cubicBezTo>
                  <a:pt x="183" y="478"/>
                  <a:pt x="199" y="401"/>
                  <a:pt x="199" y="401"/>
                </a:cubicBezTo>
                <a:cubicBezTo>
                  <a:pt x="199" y="401"/>
                  <a:pt x="199" y="401"/>
                  <a:pt x="199" y="401"/>
                </a:cubicBezTo>
                <a:cubicBezTo>
                  <a:pt x="230" y="400"/>
                  <a:pt x="332" y="391"/>
                  <a:pt x="439" y="313"/>
                </a:cubicBezTo>
                <a:cubicBezTo>
                  <a:pt x="521" y="253"/>
                  <a:pt x="547" y="180"/>
                  <a:pt x="554" y="134"/>
                </a:cubicBezTo>
                <a:cubicBezTo>
                  <a:pt x="554" y="133"/>
                  <a:pt x="555" y="133"/>
                  <a:pt x="555" y="132"/>
                </a:cubicBezTo>
                <a:cubicBezTo>
                  <a:pt x="555" y="130"/>
                  <a:pt x="557" y="128"/>
                  <a:pt x="559" y="128"/>
                </a:cubicBezTo>
                <a:cubicBezTo>
                  <a:pt x="561" y="128"/>
                  <a:pt x="563" y="130"/>
                  <a:pt x="563" y="132"/>
                </a:cubicBezTo>
                <a:cubicBezTo>
                  <a:pt x="563" y="132"/>
                  <a:pt x="563" y="133"/>
                  <a:pt x="565" y="141"/>
                </a:cubicBezTo>
                <a:cubicBezTo>
                  <a:pt x="565" y="141"/>
                  <a:pt x="565" y="141"/>
                  <a:pt x="565" y="141"/>
                </a:cubicBezTo>
                <a:cubicBezTo>
                  <a:pt x="574" y="187"/>
                  <a:pt x="601" y="256"/>
                  <a:pt x="679" y="313"/>
                </a:cubicBezTo>
                <a:cubicBezTo>
                  <a:pt x="765" y="376"/>
                  <a:pt x="849" y="394"/>
                  <a:pt x="894" y="399"/>
                </a:cubicBezTo>
                <a:cubicBezTo>
                  <a:pt x="892" y="555"/>
                  <a:pt x="834" y="606"/>
                  <a:pt x="834" y="606"/>
                </a:cubicBezTo>
                <a:cubicBezTo>
                  <a:pt x="956" y="507"/>
                  <a:pt x="975" y="395"/>
                  <a:pt x="948" y="271"/>
                </a:cubicBez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Freeform 51"/>
          <p:cNvSpPr>
            <a:spLocks/>
          </p:cNvSpPr>
          <p:nvPr/>
        </p:nvSpPr>
        <p:spPr bwMode="auto">
          <a:xfrm>
            <a:off x="9164639" y="6219825"/>
            <a:ext cx="931863" cy="639763"/>
          </a:xfrm>
          <a:custGeom>
            <a:avLst/>
            <a:gdLst>
              <a:gd name="T0" fmla="*/ 276 w 552"/>
              <a:gd name="T1" fmla="*/ 0 h 379"/>
              <a:gd name="T2" fmla="*/ 0 w 552"/>
              <a:gd name="T3" fmla="*/ 248 h 379"/>
              <a:gd name="T4" fmla="*/ 0 w 552"/>
              <a:gd name="T5" fmla="*/ 379 h 379"/>
              <a:gd name="T6" fmla="*/ 552 w 552"/>
              <a:gd name="T7" fmla="*/ 379 h 379"/>
              <a:gd name="T8" fmla="*/ 552 w 552"/>
              <a:gd name="T9" fmla="*/ 248 h 379"/>
              <a:gd name="T10" fmla="*/ 276 w 552"/>
              <a:gd name="T11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2" h="379">
                <a:moveTo>
                  <a:pt x="276" y="0"/>
                </a:moveTo>
                <a:cubicBezTo>
                  <a:pt x="123" y="0"/>
                  <a:pt x="0" y="111"/>
                  <a:pt x="0" y="248"/>
                </a:cubicBezTo>
                <a:cubicBezTo>
                  <a:pt x="0" y="379"/>
                  <a:pt x="0" y="379"/>
                  <a:pt x="0" y="379"/>
                </a:cubicBezTo>
                <a:cubicBezTo>
                  <a:pt x="552" y="379"/>
                  <a:pt x="552" y="379"/>
                  <a:pt x="552" y="379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52" y="111"/>
                  <a:pt x="428" y="0"/>
                  <a:pt x="276" y="0"/>
                </a:cubicBezTo>
                <a:close/>
              </a:path>
            </a:pathLst>
          </a:cu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Oval 52"/>
          <p:cNvSpPr>
            <a:spLocks noChangeArrowheads="1"/>
          </p:cNvSpPr>
          <p:nvPr/>
        </p:nvSpPr>
        <p:spPr bwMode="auto">
          <a:xfrm>
            <a:off x="9882189" y="5719762"/>
            <a:ext cx="117475" cy="115888"/>
          </a:xfrm>
          <a:prstGeom prst="ellipse">
            <a:avLst/>
          </a:pr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53"/>
          <p:cNvSpPr>
            <a:spLocks noChangeArrowheads="1"/>
          </p:cNvSpPr>
          <p:nvPr/>
        </p:nvSpPr>
        <p:spPr bwMode="auto">
          <a:xfrm>
            <a:off x="9258301" y="5719762"/>
            <a:ext cx="119063" cy="115888"/>
          </a:xfrm>
          <a:prstGeom prst="ellipse">
            <a:avLst/>
          </a:pr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Freeform 54"/>
          <p:cNvSpPr>
            <a:spLocks/>
          </p:cNvSpPr>
          <p:nvPr/>
        </p:nvSpPr>
        <p:spPr bwMode="auto">
          <a:xfrm>
            <a:off x="9580564" y="6022975"/>
            <a:ext cx="96838" cy="22225"/>
          </a:xfrm>
          <a:custGeom>
            <a:avLst/>
            <a:gdLst>
              <a:gd name="T0" fmla="*/ 57 w 57"/>
              <a:gd name="T1" fmla="*/ 5 h 14"/>
              <a:gd name="T2" fmla="*/ 52 w 57"/>
              <a:gd name="T3" fmla="*/ 0 h 14"/>
              <a:gd name="T4" fmla="*/ 5 w 57"/>
              <a:gd name="T5" fmla="*/ 0 h 14"/>
              <a:gd name="T6" fmla="*/ 0 w 57"/>
              <a:gd name="T7" fmla="*/ 5 h 14"/>
              <a:gd name="T8" fmla="*/ 3 w 57"/>
              <a:gd name="T9" fmla="*/ 10 h 14"/>
              <a:gd name="T10" fmla="*/ 29 w 57"/>
              <a:gd name="T11" fmla="*/ 14 h 14"/>
              <a:gd name="T12" fmla="*/ 55 w 57"/>
              <a:gd name="T13" fmla="*/ 9 h 14"/>
              <a:gd name="T14" fmla="*/ 57 w 57"/>
              <a:gd name="T15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14">
                <a:moveTo>
                  <a:pt x="57" y="5"/>
                </a:move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1" y="9"/>
                  <a:pt x="3" y="10"/>
                </a:cubicBezTo>
                <a:cubicBezTo>
                  <a:pt x="7" y="12"/>
                  <a:pt x="17" y="14"/>
                  <a:pt x="29" y="14"/>
                </a:cubicBezTo>
                <a:cubicBezTo>
                  <a:pt x="42" y="14"/>
                  <a:pt x="53" y="12"/>
                  <a:pt x="55" y="9"/>
                </a:cubicBezTo>
                <a:cubicBezTo>
                  <a:pt x="56" y="8"/>
                  <a:pt x="57" y="6"/>
                  <a:pt x="57" y="5"/>
                </a:cubicBezTo>
                <a:close/>
              </a:path>
            </a:pathLst>
          </a:cu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Freeform 55"/>
          <p:cNvSpPr>
            <a:spLocks/>
          </p:cNvSpPr>
          <p:nvPr/>
        </p:nvSpPr>
        <p:spPr bwMode="auto">
          <a:xfrm>
            <a:off x="9442451" y="5978525"/>
            <a:ext cx="80963" cy="103188"/>
          </a:xfrm>
          <a:custGeom>
            <a:avLst/>
            <a:gdLst>
              <a:gd name="T0" fmla="*/ 48 w 48"/>
              <a:gd name="T1" fmla="*/ 0 h 61"/>
              <a:gd name="T2" fmla="*/ 20 w 48"/>
              <a:gd name="T3" fmla="*/ 47 h 61"/>
              <a:gd name="T4" fmla="*/ 48 w 48"/>
              <a:gd name="T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61">
                <a:moveTo>
                  <a:pt x="48" y="0"/>
                </a:moveTo>
                <a:cubicBezTo>
                  <a:pt x="48" y="0"/>
                  <a:pt x="28" y="26"/>
                  <a:pt x="20" y="47"/>
                </a:cubicBezTo>
                <a:cubicBezTo>
                  <a:pt x="15" y="61"/>
                  <a:pt x="0" y="45"/>
                  <a:pt x="48" y="0"/>
                </a:cubicBezTo>
                <a:close/>
              </a:path>
            </a:pathLst>
          </a:cu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Freeform 56"/>
          <p:cNvSpPr>
            <a:spLocks/>
          </p:cNvSpPr>
          <p:nvPr/>
        </p:nvSpPr>
        <p:spPr bwMode="auto">
          <a:xfrm>
            <a:off x="9734551" y="5978525"/>
            <a:ext cx="80963" cy="103188"/>
          </a:xfrm>
          <a:custGeom>
            <a:avLst/>
            <a:gdLst>
              <a:gd name="T0" fmla="*/ 0 w 48"/>
              <a:gd name="T1" fmla="*/ 0 h 61"/>
              <a:gd name="T2" fmla="*/ 28 w 48"/>
              <a:gd name="T3" fmla="*/ 47 h 61"/>
              <a:gd name="T4" fmla="*/ 0 w 48"/>
              <a:gd name="T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61">
                <a:moveTo>
                  <a:pt x="0" y="0"/>
                </a:moveTo>
                <a:cubicBezTo>
                  <a:pt x="0" y="0"/>
                  <a:pt x="20" y="26"/>
                  <a:pt x="28" y="47"/>
                </a:cubicBezTo>
                <a:cubicBezTo>
                  <a:pt x="33" y="61"/>
                  <a:pt x="48" y="45"/>
                  <a:pt x="0" y="0"/>
                </a:cubicBezTo>
                <a:close/>
              </a:path>
            </a:pathLst>
          </a:cu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Freeform 57"/>
          <p:cNvSpPr>
            <a:spLocks/>
          </p:cNvSpPr>
          <p:nvPr/>
        </p:nvSpPr>
        <p:spPr bwMode="auto">
          <a:xfrm>
            <a:off x="10036176" y="5684837"/>
            <a:ext cx="76200" cy="92075"/>
          </a:xfrm>
          <a:custGeom>
            <a:avLst/>
            <a:gdLst>
              <a:gd name="T0" fmla="*/ 37 w 45"/>
              <a:gd name="T1" fmla="*/ 3 h 55"/>
              <a:gd name="T2" fmla="*/ 0 w 45"/>
              <a:gd name="T3" fmla="*/ 38 h 55"/>
              <a:gd name="T4" fmla="*/ 29 w 45"/>
              <a:gd name="T5" fmla="*/ 53 h 55"/>
              <a:gd name="T6" fmla="*/ 34 w 45"/>
              <a:gd name="T7" fmla="*/ 48 h 55"/>
              <a:gd name="T8" fmla="*/ 3 w 45"/>
              <a:gd name="T9" fmla="*/ 38 h 55"/>
              <a:gd name="T10" fmla="*/ 35 w 45"/>
              <a:gd name="T11" fmla="*/ 7 h 55"/>
              <a:gd name="T12" fmla="*/ 37 w 45"/>
              <a:gd name="T13" fmla="*/ 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55">
                <a:moveTo>
                  <a:pt x="37" y="3"/>
                </a:moveTo>
                <a:cubicBezTo>
                  <a:pt x="37" y="3"/>
                  <a:pt x="0" y="27"/>
                  <a:pt x="0" y="38"/>
                </a:cubicBezTo>
                <a:cubicBezTo>
                  <a:pt x="0" y="46"/>
                  <a:pt x="10" y="55"/>
                  <a:pt x="29" y="53"/>
                </a:cubicBezTo>
                <a:cubicBezTo>
                  <a:pt x="45" y="52"/>
                  <a:pt x="44" y="45"/>
                  <a:pt x="34" y="48"/>
                </a:cubicBezTo>
                <a:cubicBezTo>
                  <a:pt x="18" y="52"/>
                  <a:pt x="3" y="47"/>
                  <a:pt x="3" y="38"/>
                </a:cubicBezTo>
                <a:cubicBezTo>
                  <a:pt x="3" y="30"/>
                  <a:pt x="27" y="14"/>
                  <a:pt x="35" y="7"/>
                </a:cubicBezTo>
                <a:cubicBezTo>
                  <a:pt x="41" y="2"/>
                  <a:pt x="42" y="0"/>
                  <a:pt x="37" y="3"/>
                </a:cubicBezTo>
                <a:close/>
              </a:path>
            </a:pathLst>
          </a:cu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Freeform 58"/>
          <p:cNvSpPr>
            <a:spLocks/>
          </p:cNvSpPr>
          <p:nvPr/>
        </p:nvSpPr>
        <p:spPr bwMode="auto">
          <a:xfrm>
            <a:off x="9145589" y="5684837"/>
            <a:ext cx="76200" cy="92075"/>
          </a:xfrm>
          <a:custGeom>
            <a:avLst/>
            <a:gdLst>
              <a:gd name="T0" fmla="*/ 9 w 45"/>
              <a:gd name="T1" fmla="*/ 3 h 55"/>
              <a:gd name="T2" fmla="*/ 45 w 45"/>
              <a:gd name="T3" fmla="*/ 38 h 55"/>
              <a:gd name="T4" fmla="*/ 16 w 45"/>
              <a:gd name="T5" fmla="*/ 53 h 55"/>
              <a:gd name="T6" fmla="*/ 11 w 45"/>
              <a:gd name="T7" fmla="*/ 48 h 55"/>
              <a:gd name="T8" fmla="*/ 42 w 45"/>
              <a:gd name="T9" fmla="*/ 38 h 55"/>
              <a:gd name="T10" fmla="*/ 10 w 45"/>
              <a:gd name="T11" fmla="*/ 7 h 55"/>
              <a:gd name="T12" fmla="*/ 9 w 45"/>
              <a:gd name="T13" fmla="*/ 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55">
                <a:moveTo>
                  <a:pt x="9" y="3"/>
                </a:moveTo>
                <a:cubicBezTo>
                  <a:pt x="9" y="3"/>
                  <a:pt x="45" y="27"/>
                  <a:pt x="45" y="38"/>
                </a:cubicBezTo>
                <a:cubicBezTo>
                  <a:pt x="45" y="46"/>
                  <a:pt x="35" y="55"/>
                  <a:pt x="16" y="53"/>
                </a:cubicBezTo>
                <a:cubicBezTo>
                  <a:pt x="0" y="52"/>
                  <a:pt x="1" y="45"/>
                  <a:pt x="11" y="48"/>
                </a:cubicBezTo>
                <a:cubicBezTo>
                  <a:pt x="27" y="52"/>
                  <a:pt x="42" y="47"/>
                  <a:pt x="42" y="38"/>
                </a:cubicBezTo>
                <a:cubicBezTo>
                  <a:pt x="42" y="30"/>
                  <a:pt x="19" y="14"/>
                  <a:pt x="10" y="7"/>
                </a:cubicBezTo>
                <a:cubicBezTo>
                  <a:pt x="4" y="2"/>
                  <a:pt x="3" y="0"/>
                  <a:pt x="9" y="3"/>
                </a:cubicBezTo>
                <a:close/>
              </a:path>
            </a:pathLst>
          </a:cu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Freeform 59"/>
          <p:cNvSpPr>
            <a:spLocks/>
          </p:cNvSpPr>
          <p:nvPr/>
        </p:nvSpPr>
        <p:spPr bwMode="auto">
          <a:xfrm>
            <a:off x="10177464" y="5267325"/>
            <a:ext cx="241300" cy="569913"/>
          </a:xfrm>
          <a:custGeom>
            <a:avLst/>
            <a:gdLst>
              <a:gd name="T0" fmla="*/ 107 w 143"/>
              <a:gd name="T1" fmla="*/ 92 h 337"/>
              <a:gd name="T2" fmla="*/ 109 w 143"/>
              <a:gd name="T3" fmla="*/ 71 h 337"/>
              <a:gd name="T4" fmla="*/ 55 w 143"/>
              <a:gd name="T5" fmla="*/ 0 h 337"/>
              <a:gd name="T6" fmla="*/ 0 w 143"/>
              <a:gd name="T7" fmla="*/ 71 h 337"/>
              <a:gd name="T8" fmla="*/ 34 w 143"/>
              <a:gd name="T9" fmla="*/ 136 h 337"/>
              <a:gd name="T10" fmla="*/ 50 w 143"/>
              <a:gd name="T11" fmla="*/ 337 h 337"/>
              <a:gd name="T12" fmla="*/ 83 w 143"/>
              <a:gd name="T13" fmla="*/ 288 h 337"/>
              <a:gd name="T14" fmla="*/ 83 w 143"/>
              <a:gd name="T15" fmla="*/ 288 h 337"/>
              <a:gd name="T16" fmla="*/ 102 w 143"/>
              <a:gd name="T17" fmla="*/ 227 h 337"/>
              <a:gd name="T18" fmla="*/ 143 w 143"/>
              <a:gd name="T19" fmla="*/ 159 h 337"/>
              <a:gd name="T20" fmla="*/ 107 w 143"/>
              <a:gd name="T21" fmla="*/ 92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3" h="337">
                <a:moveTo>
                  <a:pt x="107" y="92"/>
                </a:moveTo>
                <a:cubicBezTo>
                  <a:pt x="109" y="85"/>
                  <a:pt x="109" y="78"/>
                  <a:pt x="109" y="71"/>
                </a:cubicBezTo>
                <a:cubicBezTo>
                  <a:pt x="109" y="32"/>
                  <a:pt x="85" y="0"/>
                  <a:pt x="55" y="0"/>
                </a:cubicBezTo>
                <a:cubicBezTo>
                  <a:pt x="25" y="0"/>
                  <a:pt x="0" y="32"/>
                  <a:pt x="0" y="71"/>
                </a:cubicBezTo>
                <a:cubicBezTo>
                  <a:pt x="0" y="100"/>
                  <a:pt x="14" y="125"/>
                  <a:pt x="34" y="136"/>
                </a:cubicBezTo>
                <a:cubicBezTo>
                  <a:pt x="49" y="150"/>
                  <a:pt x="72" y="286"/>
                  <a:pt x="50" y="337"/>
                </a:cubicBezTo>
                <a:cubicBezTo>
                  <a:pt x="50" y="337"/>
                  <a:pt x="73" y="304"/>
                  <a:pt x="83" y="288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92" y="272"/>
                  <a:pt x="98" y="250"/>
                  <a:pt x="102" y="227"/>
                </a:cubicBezTo>
                <a:cubicBezTo>
                  <a:pt x="125" y="220"/>
                  <a:pt x="143" y="192"/>
                  <a:pt x="143" y="159"/>
                </a:cubicBezTo>
                <a:cubicBezTo>
                  <a:pt x="143" y="127"/>
                  <a:pt x="128" y="101"/>
                  <a:pt x="107" y="92"/>
                </a:cubicBezTo>
                <a:close/>
              </a:path>
            </a:pathLst>
          </a:cu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Freeform 60"/>
          <p:cNvSpPr>
            <a:spLocks/>
          </p:cNvSpPr>
          <p:nvPr/>
        </p:nvSpPr>
        <p:spPr bwMode="auto">
          <a:xfrm>
            <a:off x="8847139" y="5267325"/>
            <a:ext cx="241300" cy="569913"/>
          </a:xfrm>
          <a:custGeom>
            <a:avLst/>
            <a:gdLst>
              <a:gd name="T0" fmla="*/ 36 w 143"/>
              <a:gd name="T1" fmla="*/ 92 h 337"/>
              <a:gd name="T2" fmla="*/ 33 w 143"/>
              <a:gd name="T3" fmla="*/ 71 h 337"/>
              <a:gd name="T4" fmla="*/ 88 w 143"/>
              <a:gd name="T5" fmla="*/ 0 h 337"/>
              <a:gd name="T6" fmla="*/ 143 w 143"/>
              <a:gd name="T7" fmla="*/ 71 h 337"/>
              <a:gd name="T8" fmla="*/ 109 w 143"/>
              <a:gd name="T9" fmla="*/ 136 h 337"/>
              <a:gd name="T10" fmla="*/ 93 w 143"/>
              <a:gd name="T11" fmla="*/ 337 h 337"/>
              <a:gd name="T12" fmla="*/ 60 w 143"/>
              <a:gd name="T13" fmla="*/ 288 h 337"/>
              <a:gd name="T14" fmla="*/ 60 w 143"/>
              <a:gd name="T15" fmla="*/ 288 h 337"/>
              <a:gd name="T16" fmla="*/ 41 w 143"/>
              <a:gd name="T17" fmla="*/ 227 h 337"/>
              <a:gd name="T18" fmla="*/ 0 w 143"/>
              <a:gd name="T19" fmla="*/ 159 h 337"/>
              <a:gd name="T20" fmla="*/ 36 w 143"/>
              <a:gd name="T21" fmla="*/ 92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3" h="337">
                <a:moveTo>
                  <a:pt x="36" y="92"/>
                </a:moveTo>
                <a:cubicBezTo>
                  <a:pt x="34" y="85"/>
                  <a:pt x="33" y="78"/>
                  <a:pt x="33" y="71"/>
                </a:cubicBezTo>
                <a:cubicBezTo>
                  <a:pt x="33" y="32"/>
                  <a:pt x="58" y="0"/>
                  <a:pt x="88" y="0"/>
                </a:cubicBezTo>
                <a:cubicBezTo>
                  <a:pt x="118" y="0"/>
                  <a:pt x="143" y="32"/>
                  <a:pt x="143" y="71"/>
                </a:cubicBezTo>
                <a:cubicBezTo>
                  <a:pt x="143" y="100"/>
                  <a:pt x="129" y="125"/>
                  <a:pt x="109" y="136"/>
                </a:cubicBezTo>
                <a:cubicBezTo>
                  <a:pt x="94" y="150"/>
                  <a:pt x="70" y="286"/>
                  <a:pt x="93" y="337"/>
                </a:cubicBezTo>
                <a:cubicBezTo>
                  <a:pt x="93" y="337"/>
                  <a:pt x="70" y="304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50" y="272"/>
                  <a:pt x="45" y="250"/>
                  <a:pt x="41" y="227"/>
                </a:cubicBezTo>
                <a:cubicBezTo>
                  <a:pt x="18" y="220"/>
                  <a:pt x="0" y="192"/>
                  <a:pt x="0" y="159"/>
                </a:cubicBezTo>
                <a:cubicBezTo>
                  <a:pt x="0" y="127"/>
                  <a:pt x="15" y="101"/>
                  <a:pt x="36" y="92"/>
                </a:cubicBezTo>
                <a:close/>
              </a:path>
            </a:pathLst>
          </a:custGeom>
          <a:solidFill>
            <a:srgbClr val="236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Freeform 61"/>
          <p:cNvSpPr>
            <a:spLocks/>
          </p:cNvSpPr>
          <p:nvPr/>
        </p:nvSpPr>
        <p:spPr bwMode="auto">
          <a:xfrm>
            <a:off x="4432301" y="5111750"/>
            <a:ext cx="901700" cy="538163"/>
          </a:xfrm>
          <a:custGeom>
            <a:avLst/>
            <a:gdLst>
              <a:gd name="T0" fmla="*/ 566 w 568"/>
              <a:gd name="T1" fmla="*/ 127 h 339"/>
              <a:gd name="T2" fmla="*/ 485 w 568"/>
              <a:gd name="T3" fmla="*/ 210 h 339"/>
              <a:gd name="T4" fmla="*/ 364 w 568"/>
              <a:gd name="T5" fmla="*/ 84 h 339"/>
              <a:gd name="T6" fmla="*/ 323 w 568"/>
              <a:gd name="T7" fmla="*/ 42 h 339"/>
              <a:gd name="T8" fmla="*/ 283 w 568"/>
              <a:gd name="T9" fmla="*/ 84 h 339"/>
              <a:gd name="T10" fmla="*/ 202 w 568"/>
              <a:gd name="T11" fmla="*/ 168 h 339"/>
              <a:gd name="T12" fmla="*/ 40 w 568"/>
              <a:gd name="T13" fmla="*/ 0 h 339"/>
              <a:gd name="T14" fmla="*/ 0 w 568"/>
              <a:gd name="T15" fmla="*/ 42 h 339"/>
              <a:gd name="T16" fmla="*/ 162 w 568"/>
              <a:gd name="T17" fmla="*/ 210 h 339"/>
              <a:gd name="T18" fmla="*/ 202 w 568"/>
              <a:gd name="T19" fmla="*/ 252 h 339"/>
              <a:gd name="T20" fmla="*/ 242 w 568"/>
              <a:gd name="T21" fmla="*/ 210 h 339"/>
              <a:gd name="T22" fmla="*/ 323 w 568"/>
              <a:gd name="T23" fmla="*/ 126 h 339"/>
              <a:gd name="T24" fmla="*/ 445 w 568"/>
              <a:gd name="T25" fmla="*/ 252 h 339"/>
              <a:gd name="T26" fmla="*/ 364 w 568"/>
              <a:gd name="T27" fmla="*/ 336 h 339"/>
              <a:gd name="T28" fmla="*/ 568 w 568"/>
              <a:gd name="T29" fmla="*/ 339 h 339"/>
              <a:gd name="T30" fmla="*/ 566 w 568"/>
              <a:gd name="T31" fmla="*/ 127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8" h="339">
                <a:moveTo>
                  <a:pt x="566" y="127"/>
                </a:moveTo>
                <a:lnTo>
                  <a:pt x="485" y="210"/>
                </a:lnTo>
                <a:lnTo>
                  <a:pt x="364" y="84"/>
                </a:lnTo>
                <a:lnTo>
                  <a:pt x="323" y="42"/>
                </a:lnTo>
                <a:lnTo>
                  <a:pt x="283" y="84"/>
                </a:lnTo>
                <a:lnTo>
                  <a:pt x="202" y="168"/>
                </a:lnTo>
                <a:lnTo>
                  <a:pt x="40" y="0"/>
                </a:lnTo>
                <a:lnTo>
                  <a:pt x="0" y="42"/>
                </a:lnTo>
                <a:lnTo>
                  <a:pt x="162" y="210"/>
                </a:lnTo>
                <a:lnTo>
                  <a:pt x="202" y="252"/>
                </a:lnTo>
                <a:lnTo>
                  <a:pt x="242" y="210"/>
                </a:lnTo>
                <a:lnTo>
                  <a:pt x="323" y="126"/>
                </a:lnTo>
                <a:lnTo>
                  <a:pt x="445" y="252"/>
                </a:lnTo>
                <a:lnTo>
                  <a:pt x="364" y="336"/>
                </a:lnTo>
                <a:lnTo>
                  <a:pt x="568" y="339"/>
                </a:lnTo>
                <a:lnTo>
                  <a:pt x="566" y="127"/>
                </a:lnTo>
                <a:close/>
              </a:path>
            </a:pathLst>
          </a:custGeom>
          <a:solidFill>
            <a:srgbClr val="496A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Rectangle 62"/>
          <p:cNvSpPr>
            <a:spLocks noChangeArrowheads="1"/>
          </p:cNvSpPr>
          <p:nvPr/>
        </p:nvSpPr>
        <p:spPr bwMode="auto">
          <a:xfrm>
            <a:off x="2536826" y="5970587"/>
            <a:ext cx="152912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低生育</a:t>
            </a:r>
            <a:r>
              <a:rPr kumimoji="0" lang="zh-CN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率导致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3" name="Freeform 70"/>
          <p:cNvSpPr>
            <a:spLocks/>
          </p:cNvSpPr>
          <p:nvPr/>
        </p:nvSpPr>
        <p:spPr bwMode="auto">
          <a:xfrm>
            <a:off x="3952876" y="6016625"/>
            <a:ext cx="1866900" cy="238125"/>
          </a:xfrm>
          <a:custGeom>
            <a:avLst/>
            <a:gdLst>
              <a:gd name="T0" fmla="*/ 0 w 1176"/>
              <a:gd name="T1" fmla="*/ 40 h 150"/>
              <a:gd name="T2" fmla="*/ 1176 w 1176"/>
              <a:gd name="T3" fmla="*/ 0 h 150"/>
              <a:gd name="T4" fmla="*/ 1158 w 1176"/>
              <a:gd name="T5" fmla="*/ 150 h 150"/>
              <a:gd name="T6" fmla="*/ 0 w 1176"/>
              <a:gd name="T7" fmla="*/ 113 h 150"/>
              <a:gd name="T8" fmla="*/ 0 w 1176"/>
              <a:gd name="T9" fmla="*/ 4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6" h="150">
                <a:moveTo>
                  <a:pt x="0" y="40"/>
                </a:moveTo>
                <a:lnTo>
                  <a:pt x="1176" y="0"/>
                </a:lnTo>
                <a:lnTo>
                  <a:pt x="1158" y="150"/>
                </a:lnTo>
                <a:lnTo>
                  <a:pt x="0" y="113"/>
                </a:lnTo>
                <a:lnTo>
                  <a:pt x="0" y="40"/>
                </a:lnTo>
                <a:close/>
              </a:path>
            </a:pathLst>
          </a:custGeom>
          <a:solidFill>
            <a:srgbClr val="FBE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4" name="组合 273"/>
          <p:cNvGrpSpPr/>
          <p:nvPr/>
        </p:nvGrpSpPr>
        <p:grpSpPr>
          <a:xfrm>
            <a:off x="4059239" y="5907087"/>
            <a:ext cx="1682750" cy="266700"/>
            <a:chOff x="4059239" y="5907087"/>
            <a:chExt cx="1682750" cy="266700"/>
          </a:xfrm>
        </p:grpSpPr>
        <p:sp>
          <p:nvSpPr>
            <p:cNvPr id="334" name="Freeform 71"/>
            <p:cNvSpPr>
              <a:spLocks noEditPoints="1"/>
            </p:cNvSpPr>
            <p:nvPr/>
          </p:nvSpPr>
          <p:spPr bwMode="auto">
            <a:xfrm>
              <a:off x="4059239" y="5908675"/>
              <a:ext cx="325438" cy="263525"/>
            </a:xfrm>
            <a:custGeom>
              <a:avLst/>
              <a:gdLst>
                <a:gd name="T0" fmla="*/ 0 w 205"/>
                <a:gd name="T1" fmla="*/ 74 h 166"/>
                <a:gd name="T2" fmla="*/ 27 w 205"/>
                <a:gd name="T3" fmla="*/ 74 h 166"/>
                <a:gd name="T4" fmla="*/ 27 w 205"/>
                <a:gd name="T5" fmla="*/ 55 h 166"/>
                <a:gd name="T6" fmla="*/ 179 w 205"/>
                <a:gd name="T7" fmla="*/ 55 h 166"/>
                <a:gd name="T8" fmla="*/ 179 w 205"/>
                <a:gd name="T9" fmla="*/ 74 h 166"/>
                <a:gd name="T10" fmla="*/ 205 w 205"/>
                <a:gd name="T11" fmla="*/ 74 h 166"/>
                <a:gd name="T12" fmla="*/ 205 w 205"/>
                <a:gd name="T13" fmla="*/ 42 h 166"/>
                <a:gd name="T14" fmla="*/ 0 w 205"/>
                <a:gd name="T15" fmla="*/ 42 h 166"/>
                <a:gd name="T16" fmla="*/ 0 w 205"/>
                <a:gd name="T17" fmla="*/ 74 h 166"/>
                <a:gd name="T18" fmla="*/ 0 w 205"/>
                <a:gd name="T19" fmla="*/ 74 h 166"/>
                <a:gd name="T20" fmla="*/ 36 w 205"/>
                <a:gd name="T21" fmla="*/ 36 h 166"/>
                <a:gd name="T22" fmla="*/ 63 w 205"/>
                <a:gd name="T23" fmla="*/ 36 h 166"/>
                <a:gd name="T24" fmla="*/ 63 w 205"/>
                <a:gd name="T25" fmla="*/ 23 h 166"/>
                <a:gd name="T26" fmla="*/ 140 w 205"/>
                <a:gd name="T27" fmla="*/ 23 h 166"/>
                <a:gd name="T28" fmla="*/ 140 w 205"/>
                <a:gd name="T29" fmla="*/ 36 h 166"/>
                <a:gd name="T30" fmla="*/ 167 w 205"/>
                <a:gd name="T31" fmla="*/ 36 h 166"/>
                <a:gd name="T32" fmla="*/ 167 w 205"/>
                <a:gd name="T33" fmla="*/ 23 h 166"/>
                <a:gd name="T34" fmla="*/ 199 w 205"/>
                <a:gd name="T35" fmla="*/ 23 h 166"/>
                <a:gd name="T36" fmla="*/ 205 w 205"/>
                <a:gd name="T37" fmla="*/ 10 h 166"/>
                <a:gd name="T38" fmla="*/ 167 w 205"/>
                <a:gd name="T39" fmla="*/ 10 h 166"/>
                <a:gd name="T40" fmla="*/ 167 w 205"/>
                <a:gd name="T41" fmla="*/ 0 h 166"/>
                <a:gd name="T42" fmla="*/ 140 w 205"/>
                <a:gd name="T43" fmla="*/ 0 h 166"/>
                <a:gd name="T44" fmla="*/ 140 w 205"/>
                <a:gd name="T45" fmla="*/ 10 h 166"/>
                <a:gd name="T46" fmla="*/ 63 w 205"/>
                <a:gd name="T47" fmla="*/ 11 h 166"/>
                <a:gd name="T48" fmla="*/ 63 w 205"/>
                <a:gd name="T49" fmla="*/ 0 h 166"/>
                <a:gd name="T50" fmla="*/ 36 w 205"/>
                <a:gd name="T51" fmla="*/ 0 h 166"/>
                <a:gd name="T52" fmla="*/ 36 w 205"/>
                <a:gd name="T53" fmla="*/ 11 h 166"/>
                <a:gd name="T54" fmla="*/ 0 w 205"/>
                <a:gd name="T55" fmla="*/ 11 h 166"/>
                <a:gd name="T56" fmla="*/ 0 w 205"/>
                <a:gd name="T57" fmla="*/ 24 h 166"/>
                <a:gd name="T58" fmla="*/ 36 w 205"/>
                <a:gd name="T59" fmla="*/ 24 h 166"/>
                <a:gd name="T60" fmla="*/ 36 w 205"/>
                <a:gd name="T61" fmla="*/ 36 h 166"/>
                <a:gd name="T62" fmla="*/ 36 w 205"/>
                <a:gd name="T63" fmla="*/ 36 h 166"/>
                <a:gd name="T64" fmla="*/ 57 w 205"/>
                <a:gd name="T65" fmla="*/ 58 h 166"/>
                <a:gd name="T66" fmla="*/ 49 w 205"/>
                <a:gd name="T67" fmla="*/ 81 h 166"/>
                <a:gd name="T68" fmla="*/ 7 w 205"/>
                <a:gd name="T69" fmla="*/ 81 h 166"/>
                <a:gd name="T70" fmla="*/ 7 w 205"/>
                <a:gd name="T71" fmla="*/ 94 h 166"/>
                <a:gd name="T72" fmla="*/ 45 w 205"/>
                <a:gd name="T73" fmla="*/ 94 h 166"/>
                <a:gd name="T74" fmla="*/ 19 w 205"/>
                <a:gd name="T75" fmla="*/ 166 h 166"/>
                <a:gd name="T76" fmla="*/ 53 w 205"/>
                <a:gd name="T77" fmla="*/ 166 h 166"/>
                <a:gd name="T78" fmla="*/ 78 w 205"/>
                <a:gd name="T79" fmla="*/ 94 h 166"/>
                <a:gd name="T80" fmla="*/ 166 w 205"/>
                <a:gd name="T81" fmla="*/ 94 h 166"/>
                <a:gd name="T82" fmla="*/ 166 w 205"/>
                <a:gd name="T83" fmla="*/ 153 h 166"/>
                <a:gd name="T84" fmla="*/ 122 w 205"/>
                <a:gd name="T85" fmla="*/ 153 h 166"/>
                <a:gd name="T86" fmla="*/ 129 w 205"/>
                <a:gd name="T87" fmla="*/ 166 h 166"/>
                <a:gd name="T88" fmla="*/ 194 w 205"/>
                <a:gd name="T89" fmla="*/ 166 h 166"/>
                <a:gd name="T90" fmla="*/ 194 w 205"/>
                <a:gd name="T91" fmla="*/ 81 h 166"/>
                <a:gd name="T92" fmla="*/ 82 w 205"/>
                <a:gd name="T93" fmla="*/ 81 h 166"/>
                <a:gd name="T94" fmla="*/ 89 w 205"/>
                <a:gd name="T95" fmla="*/ 58 h 166"/>
                <a:gd name="T96" fmla="*/ 57 w 205"/>
                <a:gd name="T97" fmla="*/ 58 h 166"/>
                <a:gd name="T98" fmla="*/ 57 w 205"/>
                <a:gd name="T99" fmla="*/ 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5" h="166">
                  <a:moveTo>
                    <a:pt x="0" y="74"/>
                  </a:moveTo>
                  <a:lnTo>
                    <a:pt x="27" y="74"/>
                  </a:lnTo>
                  <a:lnTo>
                    <a:pt x="27" y="55"/>
                  </a:lnTo>
                  <a:lnTo>
                    <a:pt x="179" y="55"/>
                  </a:lnTo>
                  <a:lnTo>
                    <a:pt x="179" y="74"/>
                  </a:lnTo>
                  <a:lnTo>
                    <a:pt x="205" y="74"/>
                  </a:lnTo>
                  <a:lnTo>
                    <a:pt x="205" y="42"/>
                  </a:lnTo>
                  <a:lnTo>
                    <a:pt x="0" y="42"/>
                  </a:lnTo>
                  <a:lnTo>
                    <a:pt x="0" y="74"/>
                  </a:lnTo>
                  <a:lnTo>
                    <a:pt x="0" y="74"/>
                  </a:lnTo>
                  <a:close/>
                  <a:moveTo>
                    <a:pt x="36" y="36"/>
                  </a:moveTo>
                  <a:lnTo>
                    <a:pt x="63" y="36"/>
                  </a:lnTo>
                  <a:lnTo>
                    <a:pt x="63" y="23"/>
                  </a:lnTo>
                  <a:lnTo>
                    <a:pt x="140" y="23"/>
                  </a:lnTo>
                  <a:lnTo>
                    <a:pt x="140" y="36"/>
                  </a:lnTo>
                  <a:lnTo>
                    <a:pt x="167" y="36"/>
                  </a:lnTo>
                  <a:lnTo>
                    <a:pt x="167" y="23"/>
                  </a:lnTo>
                  <a:lnTo>
                    <a:pt x="199" y="23"/>
                  </a:lnTo>
                  <a:lnTo>
                    <a:pt x="205" y="10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40" y="0"/>
                  </a:lnTo>
                  <a:lnTo>
                    <a:pt x="140" y="1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36" y="0"/>
                  </a:lnTo>
                  <a:lnTo>
                    <a:pt x="3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36" y="24"/>
                  </a:lnTo>
                  <a:lnTo>
                    <a:pt x="36" y="36"/>
                  </a:lnTo>
                  <a:lnTo>
                    <a:pt x="36" y="36"/>
                  </a:lnTo>
                  <a:close/>
                  <a:moveTo>
                    <a:pt x="57" y="58"/>
                  </a:moveTo>
                  <a:lnTo>
                    <a:pt x="49" y="81"/>
                  </a:lnTo>
                  <a:lnTo>
                    <a:pt x="7" y="81"/>
                  </a:lnTo>
                  <a:lnTo>
                    <a:pt x="7" y="94"/>
                  </a:lnTo>
                  <a:lnTo>
                    <a:pt x="45" y="94"/>
                  </a:lnTo>
                  <a:lnTo>
                    <a:pt x="19" y="166"/>
                  </a:lnTo>
                  <a:lnTo>
                    <a:pt x="53" y="166"/>
                  </a:lnTo>
                  <a:lnTo>
                    <a:pt x="78" y="94"/>
                  </a:lnTo>
                  <a:lnTo>
                    <a:pt x="166" y="94"/>
                  </a:lnTo>
                  <a:lnTo>
                    <a:pt x="166" y="153"/>
                  </a:lnTo>
                  <a:lnTo>
                    <a:pt x="122" y="153"/>
                  </a:lnTo>
                  <a:lnTo>
                    <a:pt x="129" y="166"/>
                  </a:lnTo>
                  <a:lnTo>
                    <a:pt x="194" y="166"/>
                  </a:lnTo>
                  <a:lnTo>
                    <a:pt x="194" y="81"/>
                  </a:lnTo>
                  <a:lnTo>
                    <a:pt x="82" y="81"/>
                  </a:lnTo>
                  <a:lnTo>
                    <a:pt x="89" y="58"/>
                  </a:lnTo>
                  <a:lnTo>
                    <a:pt x="57" y="58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72"/>
            <p:cNvSpPr>
              <a:spLocks noEditPoints="1"/>
            </p:cNvSpPr>
            <p:nvPr/>
          </p:nvSpPr>
          <p:spPr bwMode="auto">
            <a:xfrm>
              <a:off x="4400551" y="5907087"/>
              <a:ext cx="325438" cy="266700"/>
            </a:xfrm>
            <a:custGeom>
              <a:avLst/>
              <a:gdLst>
                <a:gd name="T0" fmla="*/ 154 w 205"/>
                <a:gd name="T1" fmla="*/ 51 h 168"/>
                <a:gd name="T2" fmla="*/ 178 w 205"/>
                <a:gd name="T3" fmla="*/ 51 h 168"/>
                <a:gd name="T4" fmla="*/ 178 w 205"/>
                <a:gd name="T5" fmla="*/ 156 h 168"/>
                <a:gd name="T6" fmla="*/ 152 w 205"/>
                <a:gd name="T7" fmla="*/ 156 h 168"/>
                <a:gd name="T8" fmla="*/ 157 w 205"/>
                <a:gd name="T9" fmla="*/ 168 h 168"/>
                <a:gd name="T10" fmla="*/ 205 w 205"/>
                <a:gd name="T11" fmla="*/ 168 h 168"/>
                <a:gd name="T12" fmla="*/ 205 w 205"/>
                <a:gd name="T13" fmla="*/ 167 h 168"/>
                <a:gd name="T14" fmla="*/ 205 w 205"/>
                <a:gd name="T15" fmla="*/ 167 h 168"/>
                <a:gd name="T16" fmla="*/ 205 w 205"/>
                <a:gd name="T17" fmla="*/ 40 h 168"/>
                <a:gd name="T18" fmla="*/ 157 w 205"/>
                <a:gd name="T19" fmla="*/ 40 h 168"/>
                <a:gd name="T20" fmla="*/ 166 w 205"/>
                <a:gd name="T21" fmla="*/ 0 h 168"/>
                <a:gd name="T22" fmla="*/ 138 w 205"/>
                <a:gd name="T23" fmla="*/ 0 h 168"/>
                <a:gd name="T24" fmla="*/ 130 w 205"/>
                <a:gd name="T25" fmla="*/ 40 h 168"/>
                <a:gd name="T26" fmla="*/ 92 w 205"/>
                <a:gd name="T27" fmla="*/ 40 h 168"/>
                <a:gd name="T28" fmla="*/ 92 w 205"/>
                <a:gd name="T29" fmla="*/ 51 h 168"/>
                <a:gd name="T30" fmla="*/ 127 w 205"/>
                <a:gd name="T31" fmla="*/ 51 h 168"/>
                <a:gd name="T32" fmla="*/ 102 w 205"/>
                <a:gd name="T33" fmla="*/ 167 h 168"/>
                <a:gd name="T34" fmla="*/ 129 w 205"/>
                <a:gd name="T35" fmla="*/ 167 h 168"/>
                <a:gd name="T36" fmla="*/ 154 w 205"/>
                <a:gd name="T37" fmla="*/ 51 h 168"/>
                <a:gd name="T38" fmla="*/ 154 w 205"/>
                <a:gd name="T39" fmla="*/ 51 h 168"/>
                <a:gd name="T40" fmla="*/ 63 w 205"/>
                <a:gd name="T41" fmla="*/ 149 h 168"/>
                <a:gd name="T42" fmla="*/ 34 w 205"/>
                <a:gd name="T43" fmla="*/ 152 h 168"/>
                <a:gd name="T44" fmla="*/ 54 w 205"/>
                <a:gd name="T45" fmla="*/ 76 h 168"/>
                <a:gd name="T46" fmla="*/ 86 w 205"/>
                <a:gd name="T47" fmla="*/ 76 h 168"/>
                <a:gd name="T48" fmla="*/ 86 w 205"/>
                <a:gd name="T49" fmla="*/ 64 h 168"/>
                <a:gd name="T50" fmla="*/ 0 w 205"/>
                <a:gd name="T51" fmla="*/ 64 h 168"/>
                <a:gd name="T52" fmla="*/ 0 w 205"/>
                <a:gd name="T53" fmla="*/ 76 h 168"/>
                <a:gd name="T54" fmla="*/ 27 w 205"/>
                <a:gd name="T55" fmla="*/ 76 h 168"/>
                <a:gd name="T56" fmla="*/ 4 w 205"/>
                <a:gd name="T57" fmla="*/ 164 h 168"/>
                <a:gd name="T58" fmla="*/ 2 w 205"/>
                <a:gd name="T59" fmla="*/ 167 h 168"/>
                <a:gd name="T60" fmla="*/ 3 w 205"/>
                <a:gd name="T61" fmla="*/ 167 h 168"/>
                <a:gd name="T62" fmla="*/ 4 w 205"/>
                <a:gd name="T63" fmla="*/ 167 h 168"/>
                <a:gd name="T64" fmla="*/ 59 w 205"/>
                <a:gd name="T65" fmla="*/ 161 h 168"/>
                <a:gd name="T66" fmla="*/ 63 w 205"/>
                <a:gd name="T67" fmla="*/ 149 h 168"/>
                <a:gd name="T68" fmla="*/ 69 w 205"/>
                <a:gd name="T69" fmla="*/ 167 h 168"/>
                <a:gd name="T70" fmla="*/ 96 w 205"/>
                <a:gd name="T71" fmla="*/ 167 h 168"/>
                <a:gd name="T72" fmla="*/ 83 w 205"/>
                <a:gd name="T73" fmla="*/ 126 h 168"/>
                <a:gd name="T74" fmla="*/ 55 w 205"/>
                <a:gd name="T75" fmla="*/ 126 h 168"/>
                <a:gd name="T76" fmla="*/ 63 w 205"/>
                <a:gd name="T77" fmla="*/ 149 h 168"/>
                <a:gd name="T78" fmla="*/ 63 w 205"/>
                <a:gd name="T79" fmla="*/ 149 h 168"/>
                <a:gd name="T80" fmla="*/ 86 w 205"/>
                <a:gd name="T81" fmla="*/ 19 h 168"/>
                <a:gd name="T82" fmla="*/ 0 w 205"/>
                <a:gd name="T83" fmla="*/ 19 h 168"/>
                <a:gd name="T84" fmla="*/ 0 w 205"/>
                <a:gd name="T85" fmla="*/ 31 h 168"/>
                <a:gd name="T86" fmla="*/ 86 w 205"/>
                <a:gd name="T87" fmla="*/ 31 h 168"/>
                <a:gd name="T88" fmla="*/ 86 w 205"/>
                <a:gd name="T89" fmla="*/ 19 h 168"/>
                <a:gd name="T90" fmla="*/ 86 w 205"/>
                <a:gd name="T91" fmla="*/ 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8">
                  <a:moveTo>
                    <a:pt x="154" y="51"/>
                  </a:moveTo>
                  <a:lnTo>
                    <a:pt x="178" y="51"/>
                  </a:lnTo>
                  <a:lnTo>
                    <a:pt x="178" y="156"/>
                  </a:lnTo>
                  <a:lnTo>
                    <a:pt x="152" y="156"/>
                  </a:lnTo>
                  <a:lnTo>
                    <a:pt x="157" y="168"/>
                  </a:lnTo>
                  <a:lnTo>
                    <a:pt x="205" y="168"/>
                  </a:lnTo>
                  <a:lnTo>
                    <a:pt x="205" y="167"/>
                  </a:lnTo>
                  <a:lnTo>
                    <a:pt x="205" y="167"/>
                  </a:lnTo>
                  <a:lnTo>
                    <a:pt x="205" y="40"/>
                  </a:lnTo>
                  <a:lnTo>
                    <a:pt x="157" y="40"/>
                  </a:lnTo>
                  <a:lnTo>
                    <a:pt x="166" y="0"/>
                  </a:lnTo>
                  <a:lnTo>
                    <a:pt x="138" y="0"/>
                  </a:lnTo>
                  <a:lnTo>
                    <a:pt x="130" y="40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127" y="51"/>
                  </a:lnTo>
                  <a:lnTo>
                    <a:pt x="102" y="167"/>
                  </a:lnTo>
                  <a:lnTo>
                    <a:pt x="129" y="167"/>
                  </a:lnTo>
                  <a:lnTo>
                    <a:pt x="154" y="51"/>
                  </a:lnTo>
                  <a:lnTo>
                    <a:pt x="154" y="51"/>
                  </a:lnTo>
                  <a:close/>
                  <a:moveTo>
                    <a:pt x="63" y="149"/>
                  </a:moveTo>
                  <a:lnTo>
                    <a:pt x="34" y="152"/>
                  </a:lnTo>
                  <a:lnTo>
                    <a:pt x="54" y="76"/>
                  </a:lnTo>
                  <a:lnTo>
                    <a:pt x="86" y="76"/>
                  </a:lnTo>
                  <a:lnTo>
                    <a:pt x="86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27" y="76"/>
                  </a:lnTo>
                  <a:lnTo>
                    <a:pt x="4" y="164"/>
                  </a:lnTo>
                  <a:lnTo>
                    <a:pt x="2" y="167"/>
                  </a:lnTo>
                  <a:lnTo>
                    <a:pt x="3" y="167"/>
                  </a:lnTo>
                  <a:lnTo>
                    <a:pt x="4" y="167"/>
                  </a:lnTo>
                  <a:lnTo>
                    <a:pt x="59" y="161"/>
                  </a:lnTo>
                  <a:lnTo>
                    <a:pt x="63" y="149"/>
                  </a:lnTo>
                  <a:lnTo>
                    <a:pt x="69" y="167"/>
                  </a:lnTo>
                  <a:lnTo>
                    <a:pt x="96" y="167"/>
                  </a:lnTo>
                  <a:lnTo>
                    <a:pt x="83" y="126"/>
                  </a:lnTo>
                  <a:lnTo>
                    <a:pt x="55" y="126"/>
                  </a:lnTo>
                  <a:lnTo>
                    <a:pt x="63" y="149"/>
                  </a:lnTo>
                  <a:lnTo>
                    <a:pt x="63" y="149"/>
                  </a:lnTo>
                  <a:close/>
                  <a:moveTo>
                    <a:pt x="86" y="19"/>
                  </a:moveTo>
                  <a:lnTo>
                    <a:pt x="0" y="19"/>
                  </a:lnTo>
                  <a:lnTo>
                    <a:pt x="0" y="31"/>
                  </a:lnTo>
                  <a:lnTo>
                    <a:pt x="86" y="31"/>
                  </a:lnTo>
                  <a:lnTo>
                    <a:pt x="86" y="19"/>
                  </a:lnTo>
                  <a:lnTo>
                    <a:pt x="86" y="19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73"/>
            <p:cNvSpPr>
              <a:spLocks/>
            </p:cNvSpPr>
            <p:nvPr/>
          </p:nvSpPr>
          <p:spPr bwMode="auto">
            <a:xfrm>
              <a:off x="4768851" y="5910262"/>
              <a:ext cx="273050" cy="260350"/>
            </a:xfrm>
            <a:custGeom>
              <a:avLst/>
              <a:gdLst>
                <a:gd name="T0" fmla="*/ 172 w 172"/>
                <a:gd name="T1" fmla="*/ 164 h 164"/>
                <a:gd name="T2" fmla="*/ 172 w 172"/>
                <a:gd name="T3" fmla="*/ 25 h 164"/>
                <a:gd name="T4" fmla="*/ 92 w 172"/>
                <a:gd name="T5" fmla="*/ 25 h 164"/>
                <a:gd name="T6" fmla="*/ 102 w 172"/>
                <a:gd name="T7" fmla="*/ 0 h 164"/>
                <a:gd name="T8" fmla="*/ 71 w 172"/>
                <a:gd name="T9" fmla="*/ 0 h 164"/>
                <a:gd name="T10" fmla="*/ 61 w 172"/>
                <a:gd name="T11" fmla="*/ 25 h 164"/>
                <a:gd name="T12" fmla="*/ 0 w 172"/>
                <a:gd name="T13" fmla="*/ 25 h 164"/>
                <a:gd name="T14" fmla="*/ 1 w 172"/>
                <a:gd name="T15" fmla="*/ 38 h 164"/>
                <a:gd name="T16" fmla="*/ 56 w 172"/>
                <a:gd name="T17" fmla="*/ 38 h 164"/>
                <a:gd name="T18" fmla="*/ 6 w 172"/>
                <a:gd name="T19" fmla="*/ 163 h 164"/>
                <a:gd name="T20" fmla="*/ 37 w 172"/>
                <a:gd name="T21" fmla="*/ 163 h 164"/>
                <a:gd name="T22" fmla="*/ 87 w 172"/>
                <a:gd name="T23" fmla="*/ 38 h 164"/>
                <a:gd name="T24" fmla="*/ 144 w 172"/>
                <a:gd name="T25" fmla="*/ 38 h 164"/>
                <a:gd name="T26" fmla="*/ 144 w 172"/>
                <a:gd name="T27" fmla="*/ 151 h 164"/>
                <a:gd name="T28" fmla="*/ 106 w 172"/>
                <a:gd name="T29" fmla="*/ 151 h 164"/>
                <a:gd name="T30" fmla="*/ 109 w 172"/>
                <a:gd name="T31" fmla="*/ 164 h 164"/>
                <a:gd name="T32" fmla="*/ 172 w 172"/>
                <a:gd name="T33" fmla="*/ 164 h 164"/>
                <a:gd name="T34" fmla="*/ 172 w 172"/>
                <a:gd name="T3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164">
                  <a:moveTo>
                    <a:pt x="172" y="164"/>
                  </a:moveTo>
                  <a:lnTo>
                    <a:pt x="172" y="25"/>
                  </a:lnTo>
                  <a:lnTo>
                    <a:pt x="92" y="25"/>
                  </a:lnTo>
                  <a:lnTo>
                    <a:pt x="102" y="0"/>
                  </a:lnTo>
                  <a:lnTo>
                    <a:pt x="71" y="0"/>
                  </a:lnTo>
                  <a:lnTo>
                    <a:pt x="61" y="25"/>
                  </a:lnTo>
                  <a:lnTo>
                    <a:pt x="0" y="25"/>
                  </a:lnTo>
                  <a:lnTo>
                    <a:pt x="1" y="38"/>
                  </a:lnTo>
                  <a:lnTo>
                    <a:pt x="56" y="38"/>
                  </a:lnTo>
                  <a:lnTo>
                    <a:pt x="6" y="163"/>
                  </a:lnTo>
                  <a:lnTo>
                    <a:pt x="37" y="163"/>
                  </a:lnTo>
                  <a:lnTo>
                    <a:pt x="87" y="38"/>
                  </a:lnTo>
                  <a:lnTo>
                    <a:pt x="144" y="38"/>
                  </a:lnTo>
                  <a:lnTo>
                    <a:pt x="144" y="151"/>
                  </a:lnTo>
                  <a:lnTo>
                    <a:pt x="106" y="151"/>
                  </a:lnTo>
                  <a:lnTo>
                    <a:pt x="109" y="164"/>
                  </a:lnTo>
                  <a:lnTo>
                    <a:pt x="172" y="164"/>
                  </a:lnTo>
                  <a:lnTo>
                    <a:pt x="172" y="164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74"/>
            <p:cNvSpPr>
              <a:spLocks noEditPoints="1"/>
            </p:cNvSpPr>
            <p:nvPr/>
          </p:nvSpPr>
          <p:spPr bwMode="auto">
            <a:xfrm>
              <a:off x="5092701" y="5907087"/>
              <a:ext cx="309563" cy="266700"/>
            </a:xfrm>
            <a:custGeom>
              <a:avLst/>
              <a:gdLst>
                <a:gd name="T0" fmla="*/ 29 w 195"/>
                <a:gd name="T1" fmla="*/ 83 h 168"/>
                <a:gd name="T2" fmla="*/ 0 w 195"/>
                <a:gd name="T3" fmla="*/ 163 h 168"/>
                <a:gd name="T4" fmla="*/ 27 w 195"/>
                <a:gd name="T5" fmla="*/ 163 h 168"/>
                <a:gd name="T6" fmla="*/ 52 w 195"/>
                <a:gd name="T7" fmla="*/ 95 h 168"/>
                <a:gd name="T8" fmla="*/ 52 w 195"/>
                <a:gd name="T9" fmla="*/ 136 h 168"/>
                <a:gd name="T10" fmla="*/ 43 w 195"/>
                <a:gd name="T11" fmla="*/ 167 h 168"/>
                <a:gd name="T12" fmla="*/ 70 w 195"/>
                <a:gd name="T13" fmla="*/ 167 h 168"/>
                <a:gd name="T14" fmla="*/ 80 w 195"/>
                <a:gd name="T15" fmla="*/ 137 h 168"/>
                <a:gd name="T16" fmla="*/ 79 w 195"/>
                <a:gd name="T17" fmla="*/ 33 h 168"/>
                <a:gd name="T18" fmla="*/ 122 w 195"/>
                <a:gd name="T19" fmla="*/ 33 h 168"/>
                <a:gd name="T20" fmla="*/ 139 w 195"/>
                <a:gd name="T21" fmla="*/ 112 h 168"/>
                <a:gd name="T22" fmla="*/ 132 w 195"/>
                <a:gd name="T23" fmla="*/ 130 h 168"/>
                <a:gd name="T24" fmla="*/ 132 w 195"/>
                <a:gd name="T25" fmla="*/ 81 h 168"/>
                <a:gd name="T26" fmla="*/ 84 w 195"/>
                <a:gd name="T27" fmla="*/ 81 h 168"/>
                <a:gd name="T28" fmla="*/ 84 w 195"/>
                <a:gd name="T29" fmla="*/ 144 h 168"/>
                <a:gd name="T30" fmla="*/ 125 w 195"/>
                <a:gd name="T31" fmla="*/ 144 h 168"/>
                <a:gd name="T32" fmla="*/ 115 w 195"/>
                <a:gd name="T33" fmla="*/ 167 h 168"/>
                <a:gd name="T34" fmla="*/ 141 w 195"/>
                <a:gd name="T35" fmla="*/ 167 h 168"/>
                <a:gd name="T36" fmla="*/ 149 w 195"/>
                <a:gd name="T37" fmla="*/ 152 h 168"/>
                <a:gd name="T38" fmla="*/ 152 w 195"/>
                <a:gd name="T39" fmla="*/ 168 h 168"/>
                <a:gd name="T40" fmla="*/ 190 w 195"/>
                <a:gd name="T41" fmla="*/ 168 h 168"/>
                <a:gd name="T42" fmla="*/ 195 w 195"/>
                <a:gd name="T43" fmla="*/ 154 h 168"/>
                <a:gd name="T44" fmla="*/ 176 w 195"/>
                <a:gd name="T45" fmla="*/ 154 h 168"/>
                <a:gd name="T46" fmla="*/ 167 w 195"/>
                <a:gd name="T47" fmla="*/ 112 h 168"/>
                <a:gd name="T48" fmla="*/ 189 w 195"/>
                <a:gd name="T49" fmla="*/ 61 h 168"/>
                <a:gd name="T50" fmla="*/ 163 w 195"/>
                <a:gd name="T51" fmla="*/ 61 h 168"/>
                <a:gd name="T52" fmla="*/ 157 w 195"/>
                <a:gd name="T53" fmla="*/ 70 h 168"/>
                <a:gd name="T54" fmla="*/ 150 w 195"/>
                <a:gd name="T55" fmla="*/ 33 h 168"/>
                <a:gd name="T56" fmla="*/ 189 w 195"/>
                <a:gd name="T57" fmla="*/ 33 h 168"/>
                <a:gd name="T58" fmla="*/ 193 w 195"/>
                <a:gd name="T59" fmla="*/ 20 h 168"/>
                <a:gd name="T60" fmla="*/ 186 w 195"/>
                <a:gd name="T61" fmla="*/ 20 h 168"/>
                <a:gd name="T62" fmla="*/ 182 w 195"/>
                <a:gd name="T63" fmla="*/ 1 h 168"/>
                <a:gd name="T64" fmla="*/ 155 w 195"/>
                <a:gd name="T65" fmla="*/ 1 h 168"/>
                <a:gd name="T66" fmla="*/ 158 w 195"/>
                <a:gd name="T67" fmla="*/ 20 h 168"/>
                <a:gd name="T68" fmla="*/ 147 w 195"/>
                <a:gd name="T69" fmla="*/ 20 h 168"/>
                <a:gd name="T70" fmla="*/ 142 w 195"/>
                <a:gd name="T71" fmla="*/ 0 h 168"/>
                <a:gd name="T72" fmla="*/ 115 w 195"/>
                <a:gd name="T73" fmla="*/ 0 h 168"/>
                <a:gd name="T74" fmla="*/ 120 w 195"/>
                <a:gd name="T75" fmla="*/ 20 h 168"/>
                <a:gd name="T76" fmla="*/ 52 w 195"/>
                <a:gd name="T77" fmla="*/ 22 h 168"/>
                <a:gd name="T78" fmla="*/ 52 w 195"/>
                <a:gd name="T79" fmla="*/ 69 h 168"/>
                <a:gd name="T80" fmla="*/ 33 w 195"/>
                <a:gd name="T81" fmla="*/ 16 h 168"/>
                <a:gd name="T82" fmla="*/ 5 w 195"/>
                <a:gd name="T83" fmla="*/ 16 h 168"/>
                <a:gd name="T84" fmla="*/ 25 w 195"/>
                <a:gd name="T85" fmla="*/ 74 h 168"/>
                <a:gd name="T86" fmla="*/ 52 w 195"/>
                <a:gd name="T87" fmla="*/ 74 h 168"/>
                <a:gd name="T88" fmla="*/ 52 w 195"/>
                <a:gd name="T89" fmla="*/ 83 h 168"/>
                <a:gd name="T90" fmla="*/ 29 w 195"/>
                <a:gd name="T91" fmla="*/ 83 h 168"/>
                <a:gd name="T92" fmla="*/ 29 w 195"/>
                <a:gd name="T93" fmla="*/ 83 h 168"/>
                <a:gd name="T94" fmla="*/ 124 w 195"/>
                <a:gd name="T95" fmla="*/ 56 h 168"/>
                <a:gd name="T96" fmla="*/ 84 w 195"/>
                <a:gd name="T97" fmla="*/ 56 h 168"/>
                <a:gd name="T98" fmla="*/ 84 w 195"/>
                <a:gd name="T99" fmla="*/ 68 h 168"/>
                <a:gd name="T100" fmla="*/ 120 w 195"/>
                <a:gd name="T101" fmla="*/ 68 h 168"/>
                <a:gd name="T102" fmla="*/ 124 w 195"/>
                <a:gd name="T103" fmla="*/ 56 h 168"/>
                <a:gd name="T104" fmla="*/ 124 w 195"/>
                <a:gd name="T105" fmla="*/ 56 h 168"/>
                <a:gd name="T106" fmla="*/ 103 w 195"/>
                <a:gd name="T107" fmla="*/ 131 h 168"/>
                <a:gd name="T108" fmla="*/ 103 w 195"/>
                <a:gd name="T109" fmla="*/ 95 h 168"/>
                <a:gd name="T110" fmla="*/ 113 w 195"/>
                <a:gd name="T111" fmla="*/ 95 h 168"/>
                <a:gd name="T112" fmla="*/ 113 w 195"/>
                <a:gd name="T113" fmla="*/ 131 h 168"/>
                <a:gd name="T114" fmla="*/ 103 w 195"/>
                <a:gd name="T115" fmla="*/ 131 h 168"/>
                <a:gd name="T116" fmla="*/ 103 w 195"/>
                <a:gd name="T117" fmla="*/ 1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" h="168">
                  <a:moveTo>
                    <a:pt x="29" y="83"/>
                  </a:moveTo>
                  <a:lnTo>
                    <a:pt x="0" y="163"/>
                  </a:lnTo>
                  <a:lnTo>
                    <a:pt x="27" y="163"/>
                  </a:lnTo>
                  <a:lnTo>
                    <a:pt x="52" y="95"/>
                  </a:lnTo>
                  <a:lnTo>
                    <a:pt x="52" y="136"/>
                  </a:lnTo>
                  <a:lnTo>
                    <a:pt x="43" y="167"/>
                  </a:lnTo>
                  <a:lnTo>
                    <a:pt x="70" y="167"/>
                  </a:lnTo>
                  <a:lnTo>
                    <a:pt x="80" y="137"/>
                  </a:lnTo>
                  <a:lnTo>
                    <a:pt x="79" y="33"/>
                  </a:lnTo>
                  <a:lnTo>
                    <a:pt x="122" y="33"/>
                  </a:lnTo>
                  <a:lnTo>
                    <a:pt x="139" y="112"/>
                  </a:lnTo>
                  <a:lnTo>
                    <a:pt x="132" y="130"/>
                  </a:lnTo>
                  <a:lnTo>
                    <a:pt x="132" y="81"/>
                  </a:lnTo>
                  <a:lnTo>
                    <a:pt x="84" y="81"/>
                  </a:lnTo>
                  <a:lnTo>
                    <a:pt x="84" y="144"/>
                  </a:lnTo>
                  <a:lnTo>
                    <a:pt x="125" y="144"/>
                  </a:lnTo>
                  <a:lnTo>
                    <a:pt x="115" y="167"/>
                  </a:lnTo>
                  <a:lnTo>
                    <a:pt x="141" y="167"/>
                  </a:lnTo>
                  <a:lnTo>
                    <a:pt x="149" y="152"/>
                  </a:lnTo>
                  <a:lnTo>
                    <a:pt x="152" y="168"/>
                  </a:lnTo>
                  <a:lnTo>
                    <a:pt x="190" y="168"/>
                  </a:lnTo>
                  <a:lnTo>
                    <a:pt x="195" y="154"/>
                  </a:lnTo>
                  <a:lnTo>
                    <a:pt x="176" y="154"/>
                  </a:lnTo>
                  <a:lnTo>
                    <a:pt x="167" y="112"/>
                  </a:lnTo>
                  <a:lnTo>
                    <a:pt x="189" y="61"/>
                  </a:lnTo>
                  <a:lnTo>
                    <a:pt x="163" y="61"/>
                  </a:lnTo>
                  <a:lnTo>
                    <a:pt x="157" y="70"/>
                  </a:lnTo>
                  <a:lnTo>
                    <a:pt x="150" y="33"/>
                  </a:lnTo>
                  <a:lnTo>
                    <a:pt x="189" y="33"/>
                  </a:lnTo>
                  <a:lnTo>
                    <a:pt x="193" y="20"/>
                  </a:lnTo>
                  <a:lnTo>
                    <a:pt x="186" y="20"/>
                  </a:lnTo>
                  <a:lnTo>
                    <a:pt x="182" y="1"/>
                  </a:lnTo>
                  <a:lnTo>
                    <a:pt x="155" y="1"/>
                  </a:lnTo>
                  <a:lnTo>
                    <a:pt x="158" y="20"/>
                  </a:lnTo>
                  <a:lnTo>
                    <a:pt x="147" y="20"/>
                  </a:lnTo>
                  <a:lnTo>
                    <a:pt x="142" y="0"/>
                  </a:lnTo>
                  <a:lnTo>
                    <a:pt x="115" y="0"/>
                  </a:lnTo>
                  <a:lnTo>
                    <a:pt x="120" y="20"/>
                  </a:lnTo>
                  <a:lnTo>
                    <a:pt x="52" y="22"/>
                  </a:lnTo>
                  <a:lnTo>
                    <a:pt x="52" y="69"/>
                  </a:lnTo>
                  <a:lnTo>
                    <a:pt x="33" y="16"/>
                  </a:lnTo>
                  <a:lnTo>
                    <a:pt x="5" y="16"/>
                  </a:lnTo>
                  <a:lnTo>
                    <a:pt x="25" y="74"/>
                  </a:lnTo>
                  <a:lnTo>
                    <a:pt x="52" y="74"/>
                  </a:lnTo>
                  <a:lnTo>
                    <a:pt x="52" y="83"/>
                  </a:lnTo>
                  <a:lnTo>
                    <a:pt x="29" y="83"/>
                  </a:lnTo>
                  <a:lnTo>
                    <a:pt x="29" y="83"/>
                  </a:lnTo>
                  <a:close/>
                  <a:moveTo>
                    <a:pt x="124" y="56"/>
                  </a:moveTo>
                  <a:lnTo>
                    <a:pt x="84" y="56"/>
                  </a:lnTo>
                  <a:lnTo>
                    <a:pt x="84" y="68"/>
                  </a:lnTo>
                  <a:lnTo>
                    <a:pt x="120" y="68"/>
                  </a:lnTo>
                  <a:lnTo>
                    <a:pt x="124" y="56"/>
                  </a:lnTo>
                  <a:lnTo>
                    <a:pt x="124" y="56"/>
                  </a:lnTo>
                  <a:close/>
                  <a:moveTo>
                    <a:pt x="103" y="131"/>
                  </a:moveTo>
                  <a:lnTo>
                    <a:pt x="103" y="95"/>
                  </a:lnTo>
                  <a:lnTo>
                    <a:pt x="113" y="95"/>
                  </a:lnTo>
                  <a:lnTo>
                    <a:pt x="113" y="131"/>
                  </a:lnTo>
                  <a:lnTo>
                    <a:pt x="103" y="131"/>
                  </a:lnTo>
                  <a:lnTo>
                    <a:pt x="103" y="131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75"/>
            <p:cNvSpPr>
              <a:spLocks noEditPoints="1"/>
            </p:cNvSpPr>
            <p:nvPr/>
          </p:nvSpPr>
          <p:spPr bwMode="auto">
            <a:xfrm>
              <a:off x="5434014" y="5907087"/>
              <a:ext cx="307975" cy="265113"/>
            </a:xfrm>
            <a:custGeom>
              <a:avLst/>
              <a:gdLst>
                <a:gd name="T0" fmla="*/ 163 w 194"/>
                <a:gd name="T1" fmla="*/ 102 h 167"/>
                <a:gd name="T2" fmla="*/ 194 w 194"/>
                <a:gd name="T3" fmla="*/ 102 h 167"/>
                <a:gd name="T4" fmla="*/ 163 w 194"/>
                <a:gd name="T5" fmla="*/ 10 h 167"/>
                <a:gd name="T6" fmla="*/ 133 w 194"/>
                <a:gd name="T7" fmla="*/ 10 h 167"/>
                <a:gd name="T8" fmla="*/ 163 w 194"/>
                <a:gd name="T9" fmla="*/ 102 h 167"/>
                <a:gd name="T10" fmla="*/ 163 w 194"/>
                <a:gd name="T11" fmla="*/ 102 h 167"/>
                <a:gd name="T12" fmla="*/ 111 w 194"/>
                <a:gd name="T13" fmla="*/ 97 h 167"/>
                <a:gd name="T14" fmla="*/ 111 w 194"/>
                <a:gd name="T15" fmla="*/ 0 h 167"/>
                <a:gd name="T16" fmla="*/ 81 w 194"/>
                <a:gd name="T17" fmla="*/ 0 h 167"/>
                <a:gd name="T18" fmla="*/ 81 w 194"/>
                <a:gd name="T19" fmla="*/ 97 h 167"/>
                <a:gd name="T20" fmla="*/ 111 w 194"/>
                <a:gd name="T21" fmla="*/ 97 h 167"/>
                <a:gd name="T22" fmla="*/ 111 w 194"/>
                <a:gd name="T23" fmla="*/ 97 h 167"/>
                <a:gd name="T24" fmla="*/ 63 w 194"/>
                <a:gd name="T25" fmla="*/ 10 h 167"/>
                <a:gd name="T26" fmla="*/ 32 w 194"/>
                <a:gd name="T27" fmla="*/ 11 h 167"/>
                <a:gd name="T28" fmla="*/ 7 w 194"/>
                <a:gd name="T29" fmla="*/ 100 h 167"/>
                <a:gd name="T30" fmla="*/ 38 w 194"/>
                <a:gd name="T31" fmla="*/ 100 h 167"/>
                <a:gd name="T32" fmla="*/ 63 w 194"/>
                <a:gd name="T33" fmla="*/ 10 h 167"/>
                <a:gd name="T34" fmla="*/ 63 w 194"/>
                <a:gd name="T35" fmla="*/ 10 h 167"/>
                <a:gd name="T36" fmla="*/ 194 w 194"/>
                <a:gd name="T37" fmla="*/ 110 h 167"/>
                <a:gd name="T38" fmla="*/ 129 w 194"/>
                <a:gd name="T39" fmla="*/ 110 h 167"/>
                <a:gd name="T40" fmla="*/ 0 w 194"/>
                <a:gd name="T41" fmla="*/ 167 h 167"/>
                <a:gd name="T42" fmla="*/ 58 w 194"/>
                <a:gd name="T43" fmla="*/ 167 h 167"/>
                <a:gd name="T44" fmla="*/ 194 w 194"/>
                <a:gd name="T45" fmla="*/ 110 h 167"/>
                <a:gd name="T46" fmla="*/ 194 w 194"/>
                <a:gd name="T47" fmla="*/ 1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4" h="167">
                  <a:moveTo>
                    <a:pt x="163" y="102"/>
                  </a:moveTo>
                  <a:lnTo>
                    <a:pt x="194" y="102"/>
                  </a:lnTo>
                  <a:lnTo>
                    <a:pt x="163" y="10"/>
                  </a:lnTo>
                  <a:lnTo>
                    <a:pt x="133" y="10"/>
                  </a:lnTo>
                  <a:lnTo>
                    <a:pt x="163" y="102"/>
                  </a:lnTo>
                  <a:lnTo>
                    <a:pt x="163" y="102"/>
                  </a:lnTo>
                  <a:close/>
                  <a:moveTo>
                    <a:pt x="111" y="97"/>
                  </a:moveTo>
                  <a:lnTo>
                    <a:pt x="111" y="0"/>
                  </a:lnTo>
                  <a:lnTo>
                    <a:pt x="81" y="0"/>
                  </a:lnTo>
                  <a:lnTo>
                    <a:pt x="81" y="97"/>
                  </a:lnTo>
                  <a:lnTo>
                    <a:pt x="111" y="97"/>
                  </a:lnTo>
                  <a:lnTo>
                    <a:pt x="111" y="97"/>
                  </a:lnTo>
                  <a:close/>
                  <a:moveTo>
                    <a:pt x="63" y="10"/>
                  </a:moveTo>
                  <a:lnTo>
                    <a:pt x="32" y="11"/>
                  </a:lnTo>
                  <a:lnTo>
                    <a:pt x="7" y="100"/>
                  </a:lnTo>
                  <a:lnTo>
                    <a:pt x="38" y="100"/>
                  </a:lnTo>
                  <a:lnTo>
                    <a:pt x="63" y="10"/>
                  </a:lnTo>
                  <a:lnTo>
                    <a:pt x="63" y="10"/>
                  </a:lnTo>
                  <a:close/>
                  <a:moveTo>
                    <a:pt x="194" y="110"/>
                  </a:moveTo>
                  <a:lnTo>
                    <a:pt x="129" y="110"/>
                  </a:lnTo>
                  <a:lnTo>
                    <a:pt x="0" y="167"/>
                  </a:lnTo>
                  <a:lnTo>
                    <a:pt x="58" y="167"/>
                  </a:lnTo>
                  <a:lnTo>
                    <a:pt x="194" y="110"/>
                  </a:lnTo>
                  <a:lnTo>
                    <a:pt x="194" y="110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9" name="Rectangle 76"/>
          <p:cNvSpPr>
            <a:spLocks noChangeArrowheads="1"/>
          </p:cNvSpPr>
          <p:nvPr/>
        </p:nvSpPr>
        <p:spPr bwMode="auto">
          <a:xfrm>
            <a:off x="1806576" y="5929766"/>
            <a:ext cx="10382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400" b="0" i="0" u="none" strike="noStrike" cap="none" normalizeH="0" baseline="0" dirty="0">
                <a:ln>
                  <a:noFill/>
                </a:ln>
                <a:solidFill>
                  <a:srgbClr val="530000"/>
                </a:solidFill>
                <a:effectLst/>
                <a:latin typeface="Impact" panose="020B0806030902050204" pitchFamily="34" charset="0"/>
              </a:rPr>
              <a:t>01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0" name="Rectangle 77"/>
          <p:cNvSpPr>
            <a:spLocks noChangeArrowheads="1"/>
          </p:cNvSpPr>
          <p:nvPr/>
        </p:nvSpPr>
        <p:spPr bwMode="auto">
          <a:xfrm>
            <a:off x="8477250" y="4486275"/>
            <a:ext cx="228094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日趋严</a:t>
            </a:r>
            <a:r>
              <a:rPr kumimoji="0" lang="zh-CN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重的原因之一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4" name="Freeform 81"/>
          <p:cNvSpPr>
            <a:spLocks/>
          </p:cNvSpPr>
          <p:nvPr/>
        </p:nvSpPr>
        <p:spPr bwMode="auto">
          <a:xfrm>
            <a:off x="8556626" y="4208462"/>
            <a:ext cx="1865313" cy="238125"/>
          </a:xfrm>
          <a:custGeom>
            <a:avLst/>
            <a:gdLst>
              <a:gd name="T0" fmla="*/ 0 w 1175"/>
              <a:gd name="T1" fmla="*/ 40 h 150"/>
              <a:gd name="T2" fmla="*/ 1175 w 1175"/>
              <a:gd name="T3" fmla="*/ 0 h 150"/>
              <a:gd name="T4" fmla="*/ 1158 w 1175"/>
              <a:gd name="T5" fmla="*/ 150 h 150"/>
              <a:gd name="T6" fmla="*/ 0 w 1175"/>
              <a:gd name="T7" fmla="*/ 113 h 150"/>
              <a:gd name="T8" fmla="*/ 0 w 1175"/>
              <a:gd name="T9" fmla="*/ 4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5" h="150">
                <a:moveTo>
                  <a:pt x="0" y="40"/>
                </a:moveTo>
                <a:lnTo>
                  <a:pt x="1175" y="0"/>
                </a:lnTo>
                <a:lnTo>
                  <a:pt x="1158" y="150"/>
                </a:lnTo>
                <a:lnTo>
                  <a:pt x="0" y="113"/>
                </a:lnTo>
                <a:lnTo>
                  <a:pt x="0" y="40"/>
                </a:lnTo>
                <a:close/>
              </a:path>
            </a:pathLst>
          </a:custGeom>
          <a:solidFill>
            <a:srgbClr val="FBE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674101" y="4098925"/>
            <a:ext cx="1682751" cy="265113"/>
            <a:chOff x="8674101" y="4098925"/>
            <a:chExt cx="1682751" cy="265113"/>
          </a:xfrm>
        </p:grpSpPr>
        <p:sp>
          <p:nvSpPr>
            <p:cNvPr id="345" name="Freeform 82"/>
            <p:cNvSpPr>
              <a:spLocks/>
            </p:cNvSpPr>
            <p:nvPr/>
          </p:nvSpPr>
          <p:spPr bwMode="auto">
            <a:xfrm>
              <a:off x="8674101" y="4098925"/>
              <a:ext cx="301625" cy="265113"/>
            </a:xfrm>
            <a:custGeom>
              <a:avLst/>
              <a:gdLst>
                <a:gd name="T0" fmla="*/ 81 w 190"/>
                <a:gd name="T1" fmla="*/ 60 h 167"/>
                <a:gd name="T2" fmla="*/ 0 w 190"/>
                <a:gd name="T3" fmla="*/ 167 h 167"/>
                <a:gd name="T4" fmla="*/ 27 w 190"/>
                <a:gd name="T5" fmla="*/ 167 h 167"/>
                <a:gd name="T6" fmla="*/ 95 w 190"/>
                <a:gd name="T7" fmla="*/ 78 h 167"/>
                <a:gd name="T8" fmla="*/ 162 w 190"/>
                <a:gd name="T9" fmla="*/ 167 h 167"/>
                <a:gd name="T10" fmla="*/ 190 w 190"/>
                <a:gd name="T11" fmla="*/ 167 h 167"/>
                <a:gd name="T12" fmla="*/ 108 w 190"/>
                <a:gd name="T13" fmla="*/ 60 h 167"/>
                <a:gd name="T14" fmla="*/ 109 w 190"/>
                <a:gd name="T15" fmla="*/ 60 h 167"/>
                <a:gd name="T16" fmla="*/ 109 w 190"/>
                <a:gd name="T17" fmla="*/ 0 h 167"/>
                <a:gd name="T18" fmla="*/ 81 w 190"/>
                <a:gd name="T19" fmla="*/ 0 h 167"/>
                <a:gd name="T20" fmla="*/ 81 w 190"/>
                <a:gd name="T21" fmla="*/ 60 h 167"/>
                <a:gd name="T22" fmla="*/ 81 w 190"/>
                <a:gd name="T23" fmla="*/ 60 h 167"/>
                <a:gd name="T24" fmla="*/ 81 w 190"/>
                <a:gd name="T25" fmla="*/ 60 h 167"/>
                <a:gd name="T26" fmla="*/ 81 w 190"/>
                <a:gd name="T27" fmla="*/ 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167">
                  <a:moveTo>
                    <a:pt x="81" y="60"/>
                  </a:moveTo>
                  <a:lnTo>
                    <a:pt x="0" y="167"/>
                  </a:lnTo>
                  <a:lnTo>
                    <a:pt x="27" y="167"/>
                  </a:lnTo>
                  <a:lnTo>
                    <a:pt x="95" y="78"/>
                  </a:lnTo>
                  <a:lnTo>
                    <a:pt x="162" y="167"/>
                  </a:lnTo>
                  <a:lnTo>
                    <a:pt x="190" y="167"/>
                  </a:lnTo>
                  <a:lnTo>
                    <a:pt x="108" y="60"/>
                  </a:lnTo>
                  <a:lnTo>
                    <a:pt x="109" y="60"/>
                  </a:lnTo>
                  <a:lnTo>
                    <a:pt x="109" y="0"/>
                  </a:lnTo>
                  <a:lnTo>
                    <a:pt x="81" y="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46" name="Freeform 83"/>
            <p:cNvSpPr>
              <a:spLocks/>
            </p:cNvSpPr>
            <p:nvPr/>
          </p:nvSpPr>
          <p:spPr bwMode="auto">
            <a:xfrm>
              <a:off x="9032876" y="4113212"/>
              <a:ext cx="266700" cy="239713"/>
            </a:xfrm>
            <a:custGeom>
              <a:avLst/>
              <a:gdLst>
                <a:gd name="T0" fmla="*/ 136 w 168"/>
                <a:gd name="T1" fmla="*/ 0 h 151"/>
                <a:gd name="T2" fmla="*/ 0 w 168"/>
                <a:gd name="T3" fmla="*/ 0 h 151"/>
                <a:gd name="T4" fmla="*/ 0 w 168"/>
                <a:gd name="T5" fmla="*/ 151 h 151"/>
                <a:gd name="T6" fmla="*/ 168 w 168"/>
                <a:gd name="T7" fmla="*/ 150 h 151"/>
                <a:gd name="T8" fmla="*/ 168 w 168"/>
                <a:gd name="T9" fmla="*/ 0 h 151"/>
                <a:gd name="T10" fmla="*/ 136 w 168"/>
                <a:gd name="T11" fmla="*/ 0 h 151"/>
                <a:gd name="T12" fmla="*/ 136 w 168"/>
                <a:gd name="T13" fmla="*/ 136 h 151"/>
                <a:gd name="T14" fmla="*/ 32 w 168"/>
                <a:gd name="T15" fmla="*/ 136 h 151"/>
                <a:gd name="T16" fmla="*/ 32 w 168"/>
                <a:gd name="T17" fmla="*/ 15 h 151"/>
                <a:gd name="T18" fmla="*/ 127 w 168"/>
                <a:gd name="T19" fmla="*/ 15 h 151"/>
                <a:gd name="T20" fmla="*/ 136 w 168"/>
                <a:gd name="T21" fmla="*/ 0 h 151"/>
                <a:gd name="T22" fmla="*/ 136 w 168"/>
                <a:gd name="T2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51">
                  <a:moveTo>
                    <a:pt x="13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68" y="150"/>
                  </a:lnTo>
                  <a:lnTo>
                    <a:pt x="168" y="0"/>
                  </a:lnTo>
                  <a:lnTo>
                    <a:pt x="136" y="0"/>
                  </a:lnTo>
                  <a:lnTo>
                    <a:pt x="136" y="136"/>
                  </a:lnTo>
                  <a:lnTo>
                    <a:pt x="32" y="136"/>
                  </a:lnTo>
                  <a:lnTo>
                    <a:pt x="32" y="15"/>
                  </a:lnTo>
                  <a:lnTo>
                    <a:pt x="127" y="15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84"/>
            <p:cNvSpPr>
              <a:spLocks noEditPoints="1"/>
            </p:cNvSpPr>
            <p:nvPr/>
          </p:nvSpPr>
          <p:spPr bwMode="auto">
            <a:xfrm>
              <a:off x="9351964" y="4100512"/>
              <a:ext cx="309563" cy="263525"/>
            </a:xfrm>
            <a:custGeom>
              <a:avLst/>
              <a:gdLst>
                <a:gd name="T0" fmla="*/ 162 w 195"/>
                <a:gd name="T1" fmla="*/ 15 h 166"/>
                <a:gd name="T2" fmla="*/ 157 w 195"/>
                <a:gd name="T3" fmla="*/ 20 h 166"/>
                <a:gd name="T4" fmla="*/ 116 w 195"/>
                <a:gd name="T5" fmla="*/ 20 h 166"/>
                <a:gd name="T6" fmla="*/ 116 w 195"/>
                <a:gd name="T7" fmla="*/ 0 h 166"/>
                <a:gd name="T8" fmla="*/ 89 w 195"/>
                <a:gd name="T9" fmla="*/ 0 h 166"/>
                <a:gd name="T10" fmla="*/ 89 w 195"/>
                <a:gd name="T11" fmla="*/ 20 h 166"/>
                <a:gd name="T12" fmla="*/ 14 w 195"/>
                <a:gd name="T13" fmla="*/ 22 h 166"/>
                <a:gd name="T14" fmla="*/ 14 w 195"/>
                <a:gd name="T15" fmla="*/ 33 h 166"/>
                <a:gd name="T16" fmla="*/ 89 w 195"/>
                <a:gd name="T17" fmla="*/ 33 h 166"/>
                <a:gd name="T18" fmla="*/ 89 w 195"/>
                <a:gd name="T19" fmla="*/ 73 h 166"/>
                <a:gd name="T20" fmla="*/ 4 w 195"/>
                <a:gd name="T21" fmla="*/ 73 h 166"/>
                <a:gd name="T22" fmla="*/ 4 w 195"/>
                <a:gd name="T23" fmla="*/ 85 h 166"/>
                <a:gd name="T24" fmla="*/ 50 w 195"/>
                <a:gd name="T25" fmla="*/ 85 h 166"/>
                <a:gd name="T26" fmla="*/ 0 w 195"/>
                <a:gd name="T27" fmla="*/ 144 h 166"/>
                <a:gd name="T28" fmla="*/ 34 w 195"/>
                <a:gd name="T29" fmla="*/ 144 h 166"/>
                <a:gd name="T30" fmla="*/ 43 w 195"/>
                <a:gd name="T31" fmla="*/ 133 h 166"/>
                <a:gd name="T32" fmla="*/ 43 w 195"/>
                <a:gd name="T33" fmla="*/ 166 h 166"/>
                <a:gd name="T34" fmla="*/ 184 w 195"/>
                <a:gd name="T35" fmla="*/ 166 h 166"/>
                <a:gd name="T36" fmla="*/ 191 w 195"/>
                <a:gd name="T37" fmla="*/ 153 h 166"/>
                <a:gd name="T38" fmla="*/ 70 w 195"/>
                <a:gd name="T39" fmla="*/ 153 h 166"/>
                <a:gd name="T40" fmla="*/ 70 w 195"/>
                <a:gd name="T41" fmla="*/ 101 h 166"/>
                <a:gd name="T42" fmla="*/ 84 w 195"/>
                <a:gd name="T43" fmla="*/ 85 h 166"/>
                <a:gd name="T44" fmla="*/ 185 w 195"/>
                <a:gd name="T45" fmla="*/ 85 h 166"/>
                <a:gd name="T46" fmla="*/ 191 w 195"/>
                <a:gd name="T47" fmla="*/ 73 h 166"/>
                <a:gd name="T48" fmla="*/ 146 w 195"/>
                <a:gd name="T49" fmla="*/ 73 h 166"/>
                <a:gd name="T50" fmla="*/ 195 w 195"/>
                <a:gd name="T51" fmla="*/ 15 h 166"/>
                <a:gd name="T52" fmla="*/ 162 w 195"/>
                <a:gd name="T53" fmla="*/ 15 h 166"/>
                <a:gd name="T54" fmla="*/ 162 w 195"/>
                <a:gd name="T55" fmla="*/ 15 h 166"/>
                <a:gd name="T56" fmla="*/ 168 w 195"/>
                <a:gd name="T57" fmla="*/ 97 h 166"/>
                <a:gd name="T58" fmla="*/ 134 w 195"/>
                <a:gd name="T59" fmla="*/ 97 h 166"/>
                <a:gd name="T60" fmla="*/ 86 w 195"/>
                <a:gd name="T61" fmla="*/ 142 h 166"/>
                <a:gd name="T62" fmla="*/ 121 w 195"/>
                <a:gd name="T63" fmla="*/ 142 h 166"/>
                <a:gd name="T64" fmla="*/ 168 w 195"/>
                <a:gd name="T65" fmla="*/ 97 h 166"/>
                <a:gd name="T66" fmla="*/ 168 w 195"/>
                <a:gd name="T67" fmla="*/ 97 h 166"/>
                <a:gd name="T68" fmla="*/ 146 w 195"/>
                <a:gd name="T69" fmla="*/ 33 h 166"/>
                <a:gd name="T70" fmla="*/ 116 w 195"/>
                <a:gd name="T71" fmla="*/ 70 h 166"/>
                <a:gd name="T72" fmla="*/ 116 w 195"/>
                <a:gd name="T73" fmla="*/ 33 h 166"/>
                <a:gd name="T74" fmla="*/ 146 w 195"/>
                <a:gd name="T75" fmla="*/ 33 h 166"/>
                <a:gd name="T76" fmla="*/ 146 w 195"/>
                <a:gd name="T77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66">
                  <a:moveTo>
                    <a:pt x="162" y="15"/>
                  </a:moveTo>
                  <a:lnTo>
                    <a:pt x="157" y="20"/>
                  </a:lnTo>
                  <a:lnTo>
                    <a:pt x="116" y="20"/>
                  </a:lnTo>
                  <a:lnTo>
                    <a:pt x="116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14" y="22"/>
                  </a:lnTo>
                  <a:lnTo>
                    <a:pt x="14" y="33"/>
                  </a:lnTo>
                  <a:lnTo>
                    <a:pt x="89" y="33"/>
                  </a:lnTo>
                  <a:lnTo>
                    <a:pt x="89" y="73"/>
                  </a:lnTo>
                  <a:lnTo>
                    <a:pt x="4" y="73"/>
                  </a:lnTo>
                  <a:lnTo>
                    <a:pt x="4" y="85"/>
                  </a:lnTo>
                  <a:lnTo>
                    <a:pt x="50" y="85"/>
                  </a:lnTo>
                  <a:lnTo>
                    <a:pt x="0" y="144"/>
                  </a:lnTo>
                  <a:lnTo>
                    <a:pt x="34" y="144"/>
                  </a:lnTo>
                  <a:lnTo>
                    <a:pt x="43" y="133"/>
                  </a:lnTo>
                  <a:lnTo>
                    <a:pt x="43" y="166"/>
                  </a:lnTo>
                  <a:lnTo>
                    <a:pt x="184" y="166"/>
                  </a:lnTo>
                  <a:lnTo>
                    <a:pt x="191" y="153"/>
                  </a:lnTo>
                  <a:lnTo>
                    <a:pt x="70" y="153"/>
                  </a:lnTo>
                  <a:lnTo>
                    <a:pt x="70" y="101"/>
                  </a:lnTo>
                  <a:lnTo>
                    <a:pt x="84" y="85"/>
                  </a:lnTo>
                  <a:lnTo>
                    <a:pt x="185" y="85"/>
                  </a:lnTo>
                  <a:lnTo>
                    <a:pt x="191" y="73"/>
                  </a:lnTo>
                  <a:lnTo>
                    <a:pt x="146" y="73"/>
                  </a:lnTo>
                  <a:lnTo>
                    <a:pt x="195" y="15"/>
                  </a:lnTo>
                  <a:lnTo>
                    <a:pt x="162" y="15"/>
                  </a:lnTo>
                  <a:lnTo>
                    <a:pt x="162" y="15"/>
                  </a:lnTo>
                  <a:close/>
                  <a:moveTo>
                    <a:pt x="168" y="97"/>
                  </a:moveTo>
                  <a:lnTo>
                    <a:pt x="134" y="97"/>
                  </a:lnTo>
                  <a:lnTo>
                    <a:pt x="86" y="142"/>
                  </a:lnTo>
                  <a:lnTo>
                    <a:pt x="121" y="142"/>
                  </a:lnTo>
                  <a:lnTo>
                    <a:pt x="168" y="97"/>
                  </a:lnTo>
                  <a:lnTo>
                    <a:pt x="168" y="97"/>
                  </a:lnTo>
                  <a:close/>
                  <a:moveTo>
                    <a:pt x="146" y="33"/>
                  </a:moveTo>
                  <a:lnTo>
                    <a:pt x="116" y="70"/>
                  </a:lnTo>
                  <a:lnTo>
                    <a:pt x="116" y="33"/>
                  </a:lnTo>
                  <a:lnTo>
                    <a:pt x="146" y="33"/>
                  </a:lnTo>
                  <a:lnTo>
                    <a:pt x="146" y="33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85"/>
            <p:cNvSpPr>
              <a:spLocks noEditPoints="1"/>
            </p:cNvSpPr>
            <p:nvPr/>
          </p:nvSpPr>
          <p:spPr bwMode="auto">
            <a:xfrm>
              <a:off x="9686926" y="4100512"/>
              <a:ext cx="323850" cy="261938"/>
            </a:xfrm>
            <a:custGeom>
              <a:avLst/>
              <a:gdLst>
                <a:gd name="T0" fmla="*/ 60 w 204"/>
                <a:gd name="T1" fmla="*/ 112 h 165"/>
                <a:gd name="T2" fmla="*/ 61 w 204"/>
                <a:gd name="T3" fmla="*/ 86 h 165"/>
                <a:gd name="T4" fmla="*/ 27 w 204"/>
                <a:gd name="T5" fmla="*/ 137 h 165"/>
                <a:gd name="T6" fmla="*/ 0 w 204"/>
                <a:gd name="T7" fmla="*/ 85 h 165"/>
                <a:gd name="T8" fmla="*/ 99 w 204"/>
                <a:gd name="T9" fmla="*/ 165 h 165"/>
                <a:gd name="T10" fmla="*/ 72 w 204"/>
                <a:gd name="T11" fmla="*/ 85 h 165"/>
                <a:gd name="T12" fmla="*/ 72 w 204"/>
                <a:gd name="T13" fmla="*/ 139 h 165"/>
                <a:gd name="T14" fmla="*/ 69 w 204"/>
                <a:gd name="T15" fmla="*/ 0 h 165"/>
                <a:gd name="T16" fmla="*/ 43 w 204"/>
                <a:gd name="T17" fmla="*/ 67 h 165"/>
                <a:gd name="T18" fmla="*/ 36 w 204"/>
                <a:gd name="T19" fmla="*/ 13 h 165"/>
                <a:gd name="T20" fmla="*/ 9 w 204"/>
                <a:gd name="T21" fmla="*/ 67 h 165"/>
                <a:gd name="T22" fmla="*/ 0 w 204"/>
                <a:gd name="T23" fmla="*/ 79 h 165"/>
                <a:gd name="T24" fmla="*/ 97 w 204"/>
                <a:gd name="T25" fmla="*/ 66 h 165"/>
                <a:gd name="T26" fmla="*/ 69 w 204"/>
                <a:gd name="T27" fmla="*/ 43 h 165"/>
                <a:gd name="T28" fmla="*/ 97 w 204"/>
                <a:gd name="T29" fmla="*/ 30 h 165"/>
                <a:gd name="T30" fmla="*/ 69 w 204"/>
                <a:gd name="T31" fmla="*/ 30 h 165"/>
                <a:gd name="T32" fmla="*/ 100 w 204"/>
                <a:gd name="T33" fmla="*/ 81 h 165"/>
                <a:gd name="T34" fmla="*/ 143 w 204"/>
                <a:gd name="T35" fmla="*/ 14 h 165"/>
                <a:gd name="T36" fmla="*/ 178 w 204"/>
                <a:gd name="T37" fmla="*/ 81 h 165"/>
                <a:gd name="T38" fmla="*/ 186 w 204"/>
                <a:gd name="T39" fmla="*/ 0 h 165"/>
                <a:gd name="T40" fmla="*/ 118 w 204"/>
                <a:gd name="T41" fmla="*/ 0 h 165"/>
                <a:gd name="T42" fmla="*/ 167 w 204"/>
                <a:gd name="T43" fmla="*/ 107 h 165"/>
                <a:gd name="T44" fmla="*/ 109 w 204"/>
                <a:gd name="T45" fmla="*/ 143 h 165"/>
                <a:gd name="T46" fmla="*/ 191 w 204"/>
                <a:gd name="T47" fmla="*/ 165 h 165"/>
                <a:gd name="T48" fmla="*/ 180 w 204"/>
                <a:gd name="T49" fmla="*/ 151 h 165"/>
                <a:gd name="T50" fmla="*/ 201 w 204"/>
                <a:gd name="T51" fmla="*/ 94 h 165"/>
                <a:gd name="T52" fmla="*/ 104 w 204"/>
                <a:gd name="T53" fmla="*/ 107 h 165"/>
                <a:gd name="T54" fmla="*/ 161 w 204"/>
                <a:gd name="T55" fmla="*/ 44 h 165"/>
                <a:gd name="T56" fmla="*/ 145 w 204"/>
                <a:gd name="T57" fmla="*/ 74 h 165"/>
                <a:gd name="T58" fmla="*/ 161 w 204"/>
                <a:gd name="T59" fmla="*/ 44 h 165"/>
                <a:gd name="T60" fmla="*/ 27 w 204"/>
                <a:gd name="T61" fmla="*/ 152 h 165"/>
                <a:gd name="T62" fmla="*/ 42 w 204"/>
                <a:gd name="T63" fmla="*/ 147 h 165"/>
                <a:gd name="T64" fmla="*/ 58 w 204"/>
                <a:gd name="T65" fmla="*/ 147 h 165"/>
                <a:gd name="T66" fmla="*/ 72 w 204"/>
                <a:gd name="T67" fmla="*/ 152 h 165"/>
                <a:gd name="T68" fmla="*/ 27 w 204"/>
                <a:gd name="T69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" h="165">
                  <a:moveTo>
                    <a:pt x="72" y="139"/>
                  </a:moveTo>
                  <a:lnTo>
                    <a:pt x="60" y="112"/>
                  </a:lnTo>
                  <a:lnTo>
                    <a:pt x="52" y="112"/>
                  </a:lnTo>
                  <a:lnTo>
                    <a:pt x="61" y="86"/>
                  </a:lnTo>
                  <a:lnTo>
                    <a:pt x="43" y="86"/>
                  </a:lnTo>
                  <a:lnTo>
                    <a:pt x="27" y="137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0" y="165"/>
                  </a:lnTo>
                  <a:lnTo>
                    <a:pt x="99" y="165"/>
                  </a:lnTo>
                  <a:lnTo>
                    <a:pt x="99" y="85"/>
                  </a:lnTo>
                  <a:lnTo>
                    <a:pt x="72" y="85"/>
                  </a:lnTo>
                  <a:lnTo>
                    <a:pt x="72" y="139"/>
                  </a:lnTo>
                  <a:lnTo>
                    <a:pt x="72" y="139"/>
                  </a:lnTo>
                  <a:close/>
                  <a:moveTo>
                    <a:pt x="69" y="30"/>
                  </a:moveTo>
                  <a:lnTo>
                    <a:pt x="69" y="0"/>
                  </a:lnTo>
                  <a:lnTo>
                    <a:pt x="43" y="0"/>
                  </a:lnTo>
                  <a:lnTo>
                    <a:pt x="43" y="67"/>
                  </a:lnTo>
                  <a:lnTo>
                    <a:pt x="36" y="67"/>
                  </a:lnTo>
                  <a:lnTo>
                    <a:pt x="36" y="13"/>
                  </a:lnTo>
                  <a:lnTo>
                    <a:pt x="9" y="13"/>
                  </a:lnTo>
                  <a:lnTo>
                    <a:pt x="9" y="67"/>
                  </a:lnTo>
                  <a:lnTo>
                    <a:pt x="0" y="67"/>
                  </a:lnTo>
                  <a:lnTo>
                    <a:pt x="0" y="79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69" y="66"/>
                  </a:lnTo>
                  <a:lnTo>
                    <a:pt x="69" y="43"/>
                  </a:lnTo>
                  <a:lnTo>
                    <a:pt x="91" y="43"/>
                  </a:lnTo>
                  <a:lnTo>
                    <a:pt x="97" y="30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18" y="0"/>
                  </a:moveTo>
                  <a:lnTo>
                    <a:pt x="100" y="81"/>
                  </a:lnTo>
                  <a:lnTo>
                    <a:pt x="127" y="81"/>
                  </a:lnTo>
                  <a:lnTo>
                    <a:pt x="143" y="14"/>
                  </a:lnTo>
                  <a:lnTo>
                    <a:pt x="162" y="13"/>
                  </a:lnTo>
                  <a:lnTo>
                    <a:pt x="178" y="81"/>
                  </a:lnTo>
                  <a:lnTo>
                    <a:pt x="204" y="81"/>
                  </a:lnTo>
                  <a:lnTo>
                    <a:pt x="186" y="0"/>
                  </a:lnTo>
                  <a:lnTo>
                    <a:pt x="118" y="0"/>
                  </a:lnTo>
                  <a:lnTo>
                    <a:pt x="118" y="0"/>
                  </a:lnTo>
                  <a:close/>
                  <a:moveTo>
                    <a:pt x="104" y="107"/>
                  </a:moveTo>
                  <a:lnTo>
                    <a:pt x="167" y="107"/>
                  </a:lnTo>
                  <a:lnTo>
                    <a:pt x="147" y="147"/>
                  </a:lnTo>
                  <a:lnTo>
                    <a:pt x="109" y="143"/>
                  </a:lnTo>
                  <a:lnTo>
                    <a:pt x="108" y="156"/>
                  </a:lnTo>
                  <a:lnTo>
                    <a:pt x="191" y="165"/>
                  </a:lnTo>
                  <a:lnTo>
                    <a:pt x="198" y="153"/>
                  </a:lnTo>
                  <a:lnTo>
                    <a:pt x="180" y="151"/>
                  </a:lnTo>
                  <a:lnTo>
                    <a:pt x="201" y="108"/>
                  </a:lnTo>
                  <a:lnTo>
                    <a:pt x="201" y="94"/>
                  </a:lnTo>
                  <a:lnTo>
                    <a:pt x="104" y="94"/>
                  </a:lnTo>
                  <a:lnTo>
                    <a:pt x="104" y="107"/>
                  </a:lnTo>
                  <a:lnTo>
                    <a:pt x="104" y="107"/>
                  </a:lnTo>
                  <a:close/>
                  <a:moveTo>
                    <a:pt x="161" y="44"/>
                  </a:moveTo>
                  <a:lnTo>
                    <a:pt x="139" y="44"/>
                  </a:lnTo>
                  <a:lnTo>
                    <a:pt x="145" y="74"/>
                  </a:lnTo>
                  <a:lnTo>
                    <a:pt x="167" y="74"/>
                  </a:lnTo>
                  <a:lnTo>
                    <a:pt x="161" y="44"/>
                  </a:lnTo>
                  <a:lnTo>
                    <a:pt x="161" y="44"/>
                  </a:lnTo>
                  <a:close/>
                  <a:moveTo>
                    <a:pt x="27" y="152"/>
                  </a:moveTo>
                  <a:lnTo>
                    <a:pt x="27" y="147"/>
                  </a:lnTo>
                  <a:lnTo>
                    <a:pt x="42" y="147"/>
                  </a:lnTo>
                  <a:lnTo>
                    <a:pt x="48" y="127"/>
                  </a:lnTo>
                  <a:lnTo>
                    <a:pt x="58" y="147"/>
                  </a:lnTo>
                  <a:lnTo>
                    <a:pt x="72" y="147"/>
                  </a:lnTo>
                  <a:lnTo>
                    <a:pt x="72" y="152"/>
                  </a:lnTo>
                  <a:lnTo>
                    <a:pt x="27" y="152"/>
                  </a:lnTo>
                  <a:lnTo>
                    <a:pt x="27" y="152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86"/>
            <p:cNvSpPr>
              <a:spLocks noEditPoints="1"/>
            </p:cNvSpPr>
            <p:nvPr/>
          </p:nvSpPr>
          <p:spPr bwMode="auto">
            <a:xfrm>
              <a:off x="10025064" y="4098925"/>
              <a:ext cx="331788" cy="265113"/>
            </a:xfrm>
            <a:custGeom>
              <a:avLst/>
              <a:gdLst>
                <a:gd name="T0" fmla="*/ 200 w 209"/>
                <a:gd name="T1" fmla="*/ 166 h 167"/>
                <a:gd name="T2" fmla="*/ 209 w 209"/>
                <a:gd name="T3" fmla="*/ 147 h 167"/>
                <a:gd name="T4" fmla="*/ 151 w 209"/>
                <a:gd name="T5" fmla="*/ 147 h 167"/>
                <a:gd name="T6" fmla="*/ 151 w 209"/>
                <a:gd name="T7" fmla="*/ 63 h 167"/>
                <a:gd name="T8" fmla="*/ 196 w 209"/>
                <a:gd name="T9" fmla="*/ 42 h 167"/>
                <a:gd name="T10" fmla="*/ 196 w 209"/>
                <a:gd name="T11" fmla="*/ 14 h 167"/>
                <a:gd name="T12" fmla="*/ 151 w 209"/>
                <a:gd name="T13" fmla="*/ 34 h 167"/>
                <a:gd name="T14" fmla="*/ 151 w 209"/>
                <a:gd name="T15" fmla="*/ 0 h 167"/>
                <a:gd name="T16" fmla="*/ 121 w 209"/>
                <a:gd name="T17" fmla="*/ 0 h 167"/>
                <a:gd name="T18" fmla="*/ 121 w 209"/>
                <a:gd name="T19" fmla="*/ 48 h 167"/>
                <a:gd name="T20" fmla="*/ 72 w 209"/>
                <a:gd name="T21" fmla="*/ 70 h 167"/>
                <a:gd name="T22" fmla="*/ 72 w 209"/>
                <a:gd name="T23" fmla="*/ 98 h 167"/>
                <a:gd name="T24" fmla="*/ 121 w 209"/>
                <a:gd name="T25" fmla="*/ 77 h 167"/>
                <a:gd name="T26" fmla="*/ 121 w 209"/>
                <a:gd name="T27" fmla="*/ 166 h 167"/>
                <a:gd name="T28" fmla="*/ 200 w 209"/>
                <a:gd name="T29" fmla="*/ 166 h 167"/>
                <a:gd name="T30" fmla="*/ 200 w 209"/>
                <a:gd name="T31" fmla="*/ 166 h 167"/>
                <a:gd name="T32" fmla="*/ 18 w 209"/>
                <a:gd name="T33" fmla="*/ 167 h 167"/>
                <a:gd name="T34" fmla="*/ 45 w 209"/>
                <a:gd name="T35" fmla="*/ 167 h 167"/>
                <a:gd name="T36" fmla="*/ 45 w 209"/>
                <a:gd name="T37" fmla="*/ 61 h 167"/>
                <a:gd name="T38" fmla="*/ 33 w 209"/>
                <a:gd name="T39" fmla="*/ 61 h 167"/>
                <a:gd name="T40" fmla="*/ 53 w 209"/>
                <a:gd name="T41" fmla="*/ 1 h 167"/>
                <a:gd name="T42" fmla="*/ 25 w 209"/>
                <a:gd name="T43" fmla="*/ 1 h 167"/>
                <a:gd name="T44" fmla="*/ 0 w 209"/>
                <a:gd name="T45" fmla="*/ 76 h 167"/>
                <a:gd name="T46" fmla="*/ 18 w 209"/>
                <a:gd name="T47" fmla="*/ 76 h 167"/>
                <a:gd name="T48" fmla="*/ 18 w 209"/>
                <a:gd name="T49" fmla="*/ 167 h 167"/>
                <a:gd name="T50" fmla="*/ 18 w 209"/>
                <a:gd name="T5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67">
                  <a:moveTo>
                    <a:pt x="200" y="166"/>
                  </a:moveTo>
                  <a:lnTo>
                    <a:pt x="209" y="147"/>
                  </a:lnTo>
                  <a:lnTo>
                    <a:pt x="151" y="147"/>
                  </a:lnTo>
                  <a:lnTo>
                    <a:pt x="151" y="63"/>
                  </a:lnTo>
                  <a:lnTo>
                    <a:pt x="196" y="42"/>
                  </a:lnTo>
                  <a:lnTo>
                    <a:pt x="196" y="14"/>
                  </a:lnTo>
                  <a:lnTo>
                    <a:pt x="151" y="34"/>
                  </a:lnTo>
                  <a:lnTo>
                    <a:pt x="151" y="0"/>
                  </a:lnTo>
                  <a:lnTo>
                    <a:pt x="121" y="0"/>
                  </a:lnTo>
                  <a:lnTo>
                    <a:pt x="121" y="48"/>
                  </a:lnTo>
                  <a:lnTo>
                    <a:pt x="72" y="70"/>
                  </a:lnTo>
                  <a:lnTo>
                    <a:pt x="72" y="98"/>
                  </a:lnTo>
                  <a:lnTo>
                    <a:pt x="121" y="77"/>
                  </a:lnTo>
                  <a:lnTo>
                    <a:pt x="121" y="166"/>
                  </a:lnTo>
                  <a:lnTo>
                    <a:pt x="200" y="166"/>
                  </a:lnTo>
                  <a:lnTo>
                    <a:pt x="200" y="166"/>
                  </a:lnTo>
                  <a:close/>
                  <a:moveTo>
                    <a:pt x="18" y="167"/>
                  </a:moveTo>
                  <a:lnTo>
                    <a:pt x="45" y="167"/>
                  </a:lnTo>
                  <a:lnTo>
                    <a:pt x="45" y="61"/>
                  </a:lnTo>
                  <a:lnTo>
                    <a:pt x="33" y="61"/>
                  </a:lnTo>
                  <a:lnTo>
                    <a:pt x="53" y="1"/>
                  </a:lnTo>
                  <a:lnTo>
                    <a:pt x="25" y="1"/>
                  </a:lnTo>
                  <a:lnTo>
                    <a:pt x="0" y="76"/>
                  </a:lnTo>
                  <a:lnTo>
                    <a:pt x="18" y="76"/>
                  </a:lnTo>
                  <a:lnTo>
                    <a:pt x="18" y="167"/>
                  </a:lnTo>
                  <a:lnTo>
                    <a:pt x="18" y="167"/>
                  </a:lnTo>
                  <a:close/>
                </a:path>
              </a:pathLst>
            </a:custGeom>
            <a:solidFill>
              <a:srgbClr val="DB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0" name="Rectangle 87"/>
          <p:cNvSpPr>
            <a:spLocks noChangeArrowheads="1"/>
          </p:cNvSpPr>
          <p:nvPr/>
        </p:nvSpPr>
        <p:spPr bwMode="auto">
          <a:xfrm>
            <a:off x="7753351" y="4078287"/>
            <a:ext cx="112236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400" b="0" i="0" u="none" strike="noStrike" cap="none" normalizeH="0" baseline="0">
                <a:ln>
                  <a:noFill/>
                </a:ln>
                <a:solidFill>
                  <a:srgbClr val="530000"/>
                </a:solidFill>
                <a:effectLst/>
                <a:latin typeface="Impact" panose="020B0806030902050204" pitchFamily="34" charset="0"/>
              </a:rPr>
              <a:t>02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417627" y="803275"/>
            <a:ext cx="1620838" cy="1630362"/>
            <a:chOff x="8095960" y="803275"/>
            <a:chExt cx="1620838" cy="1630362"/>
          </a:xfrm>
        </p:grpSpPr>
        <p:sp>
          <p:nvSpPr>
            <p:cNvPr id="272" name="Oval 9"/>
            <p:cNvSpPr>
              <a:spLocks noChangeArrowheads="1"/>
            </p:cNvSpPr>
            <p:nvPr/>
          </p:nvSpPr>
          <p:spPr bwMode="auto">
            <a:xfrm>
              <a:off x="8095960" y="803275"/>
              <a:ext cx="1620838" cy="16208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88"/>
            <p:cNvSpPr>
              <a:spLocks/>
            </p:cNvSpPr>
            <p:nvPr/>
          </p:nvSpPr>
          <p:spPr bwMode="auto">
            <a:xfrm>
              <a:off x="8986548" y="1377950"/>
              <a:ext cx="569913" cy="57150"/>
            </a:xfrm>
            <a:custGeom>
              <a:avLst/>
              <a:gdLst>
                <a:gd name="T0" fmla="*/ 359 w 359"/>
                <a:gd name="T1" fmla="*/ 33 h 36"/>
                <a:gd name="T2" fmla="*/ 0 w 359"/>
                <a:gd name="T3" fmla="*/ 36 h 36"/>
                <a:gd name="T4" fmla="*/ 0 w 359"/>
                <a:gd name="T5" fmla="*/ 3 h 36"/>
                <a:gd name="T6" fmla="*/ 358 w 359"/>
                <a:gd name="T7" fmla="*/ 0 h 36"/>
                <a:gd name="T8" fmla="*/ 359 w 35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36">
                  <a:moveTo>
                    <a:pt x="359" y="33"/>
                  </a:moveTo>
                  <a:lnTo>
                    <a:pt x="0" y="36"/>
                  </a:lnTo>
                  <a:lnTo>
                    <a:pt x="0" y="3"/>
                  </a:lnTo>
                  <a:lnTo>
                    <a:pt x="358" y="0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rgbClr val="DC8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89"/>
            <p:cNvSpPr>
              <a:spLocks/>
            </p:cNvSpPr>
            <p:nvPr/>
          </p:nvSpPr>
          <p:spPr bwMode="auto">
            <a:xfrm>
              <a:off x="8988135" y="1490662"/>
              <a:ext cx="568325" cy="57150"/>
            </a:xfrm>
            <a:custGeom>
              <a:avLst/>
              <a:gdLst>
                <a:gd name="T0" fmla="*/ 358 w 358"/>
                <a:gd name="T1" fmla="*/ 34 h 36"/>
                <a:gd name="T2" fmla="*/ 0 w 358"/>
                <a:gd name="T3" fmla="*/ 36 h 36"/>
                <a:gd name="T4" fmla="*/ 0 w 358"/>
                <a:gd name="T5" fmla="*/ 4 h 36"/>
                <a:gd name="T6" fmla="*/ 358 w 358"/>
                <a:gd name="T7" fmla="*/ 0 h 36"/>
                <a:gd name="T8" fmla="*/ 358 w 358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6">
                  <a:moveTo>
                    <a:pt x="358" y="34"/>
                  </a:moveTo>
                  <a:lnTo>
                    <a:pt x="0" y="36"/>
                  </a:lnTo>
                  <a:lnTo>
                    <a:pt x="0" y="4"/>
                  </a:lnTo>
                  <a:lnTo>
                    <a:pt x="358" y="0"/>
                  </a:lnTo>
                  <a:lnTo>
                    <a:pt x="358" y="34"/>
                  </a:lnTo>
                  <a:close/>
                </a:path>
              </a:pathLst>
            </a:custGeom>
            <a:solidFill>
              <a:srgbClr val="DC8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90"/>
            <p:cNvSpPr>
              <a:spLocks/>
            </p:cNvSpPr>
            <p:nvPr/>
          </p:nvSpPr>
          <p:spPr bwMode="auto">
            <a:xfrm>
              <a:off x="8988135" y="1606550"/>
              <a:ext cx="569913" cy="57150"/>
            </a:xfrm>
            <a:custGeom>
              <a:avLst/>
              <a:gdLst>
                <a:gd name="T0" fmla="*/ 359 w 359"/>
                <a:gd name="T1" fmla="*/ 33 h 36"/>
                <a:gd name="T2" fmla="*/ 0 w 359"/>
                <a:gd name="T3" fmla="*/ 36 h 36"/>
                <a:gd name="T4" fmla="*/ 0 w 359"/>
                <a:gd name="T5" fmla="*/ 3 h 36"/>
                <a:gd name="T6" fmla="*/ 359 w 359"/>
                <a:gd name="T7" fmla="*/ 0 h 36"/>
                <a:gd name="T8" fmla="*/ 359 w 35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36">
                  <a:moveTo>
                    <a:pt x="359" y="33"/>
                  </a:moveTo>
                  <a:lnTo>
                    <a:pt x="0" y="36"/>
                  </a:lnTo>
                  <a:lnTo>
                    <a:pt x="0" y="3"/>
                  </a:lnTo>
                  <a:lnTo>
                    <a:pt x="359" y="0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rgbClr val="DC8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91"/>
            <p:cNvSpPr>
              <a:spLocks/>
            </p:cNvSpPr>
            <p:nvPr/>
          </p:nvSpPr>
          <p:spPr bwMode="auto">
            <a:xfrm>
              <a:off x="8989723" y="1719262"/>
              <a:ext cx="568325" cy="57150"/>
            </a:xfrm>
            <a:custGeom>
              <a:avLst/>
              <a:gdLst>
                <a:gd name="T0" fmla="*/ 358 w 358"/>
                <a:gd name="T1" fmla="*/ 34 h 36"/>
                <a:gd name="T2" fmla="*/ 0 w 358"/>
                <a:gd name="T3" fmla="*/ 36 h 36"/>
                <a:gd name="T4" fmla="*/ 0 w 358"/>
                <a:gd name="T5" fmla="*/ 3 h 36"/>
                <a:gd name="T6" fmla="*/ 358 w 358"/>
                <a:gd name="T7" fmla="*/ 0 h 36"/>
                <a:gd name="T8" fmla="*/ 358 w 358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6">
                  <a:moveTo>
                    <a:pt x="358" y="34"/>
                  </a:moveTo>
                  <a:lnTo>
                    <a:pt x="0" y="36"/>
                  </a:lnTo>
                  <a:lnTo>
                    <a:pt x="0" y="3"/>
                  </a:lnTo>
                  <a:lnTo>
                    <a:pt x="358" y="0"/>
                  </a:lnTo>
                  <a:lnTo>
                    <a:pt x="358" y="34"/>
                  </a:lnTo>
                  <a:close/>
                </a:path>
              </a:pathLst>
            </a:custGeom>
            <a:solidFill>
              <a:srgbClr val="DC8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92"/>
            <p:cNvSpPr>
              <a:spLocks/>
            </p:cNvSpPr>
            <p:nvPr/>
          </p:nvSpPr>
          <p:spPr bwMode="auto">
            <a:xfrm>
              <a:off x="8953210" y="1270000"/>
              <a:ext cx="701675" cy="644525"/>
            </a:xfrm>
            <a:custGeom>
              <a:avLst/>
              <a:gdLst>
                <a:gd name="T0" fmla="*/ 412 w 442"/>
                <a:gd name="T1" fmla="*/ 383 h 406"/>
                <a:gd name="T2" fmla="*/ 411 w 442"/>
                <a:gd name="T3" fmla="*/ 320 h 406"/>
                <a:gd name="T4" fmla="*/ 358 w 442"/>
                <a:gd name="T5" fmla="*/ 321 h 406"/>
                <a:gd name="T6" fmla="*/ 356 w 442"/>
                <a:gd name="T7" fmla="*/ 0 h 406"/>
                <a:gd name="T8" fmla="*/ 50 w 442"/>
                <a:gd name="T9" fmla="*/ 2 h 406"/>
                <a:gd name="T10" fmla="*/ 52 w 442"/>
                <a:gd name="T11" fmla="*/ 323 h 406"/>
                <a:gd name="T12" fmla="*/ 0 w 442"/>
                <a:gd name="T13" fmla="*/ 324 h 406"/>
                <a:gd name="T14" fmla="*/ 0 w 442"/>
                <a:gd name="T15" fmla="*/ 386 h 406"/>
                <a:gd name="T16" fmla="*/ 1 w 442"/>
                <a:gd name="T17" fmla="*/ 406 h 406"/>
                <a:gd name="T18" fmla="*/ 412 w 442"/>
                <a:gd name="T19" fmla="*/ 403 h 406"/>
                <a:gd name="T20" fmla="*/ 442 w 442"/>
                <a:gd name="T21" fmla="*/ 402 h 406"/>
                <a:gd name="T22" fmla="*/ 442 w 442"/>
                <a:gd name="T23" fmla="*/ 383 h 406"/>
                <a:gd name="T24" fmla="*/ 412 w 442"/>
                <a:gd name="T25" fmla="*/ 38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406">
                  <a:moveTo>
                    <a:pt x="412" y="383"/>
                  </a:moveTo>
                  <a:lnTo>
                    <a:pt x="411" y="320"/>
                  </a:lnTo>
                  <a:lnTo>
                    <a:pt x="358" y="321"/>
                  </a:lnTo>
                  <a:lnTo>
                    <a:pt x="356" y="0"/>
                  </a:lnTo>
                  <a:lnTo>
                    <a:pt x="50" y="2"/>
                  </a:lnTo>
                  <a:lnTo>
                    <a:pt x="52" y="323"/>
                  </a:lnTo>
                  <a:lnTo>
                    <a:pt x="0" y="324"/>
                  </a:lnTo>
                  <a:lnTo>
                    <a:pt x="0" y="386"/>
                  </a:lnTo>
                  <a:lnTo>
                    <a:pt x="1" y="406"/>
                  </a:lnTo>
                  <a:lnTo>
                    <a:pt x="412" y="403"/>
                  </a:lnTo>
                  <a:lnTo>
                    <a:pt x="442" y="402"/>
                  </a:lnTo>
                  <a:lnTo>
                    <a:pt x="442" y="383"/>
                  </a:lnTo>
                  <a:lnTo>
                    <a:pt x="412" y="383"/>
                  </a:lnTo>
                  <a:close/>
                </a:path>
              </a:pathLst>
            </a:custGeom>
            <a:solidFill>
              <a:srgbClr val="D5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93"/>
            <p:cNvSpPr>
              <a:spLocks/>
            </p:cNvSpPr>
            <p:nvPr/>
          </p:nvSpPr>
          <p:spPr bwMode="auto">
            <a:xfrm>
              <a:off x="9064335" y="1317625"/>
              <a:ext cx="419100" cy="63500"/>
            </a:xfrm>
            <a:custGeom>
              <a:avLst/>
              <a:gdLst>
                <a:gd name="T0" fmla="*/ 264 w 264"/>
                <a:gd name="T1" fmla="*/ 38 h 40"/>
                <a:gd name="T2" fmla="*/ 1 w 264"/>
                <a:gd name="T3" fmla="*/ 40 h 40"/>
                <a:gd name="T4" fmla="*/ 0 w 264"/>
                <a:gd name="T5" fmla="*/ 2 h 40"/>
                <a:gd name="T6" fmla="*/ 263 w 264"/>
                <a:gd name="T7" fmla="*/ 0 h 40"/>
                <a:gd name="T8" fmla="*/ 264 w 264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40">
                  <a:moveTo>
                    <a:pt x="264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63" y="0"/>
                  </a:lnTo>
                  <a:lnTo>
                    <a:pt x="26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94"/>
            <p:cNvSpPr>
              <a:spLocks/>
            </p:cNvSpPr>
            <p:nvPr/>
          </p:nvSpPr>
          <p:spPr bwMode="auto">
            <a:xfrm>
              <a:off x="9065923" y="1430337"/>
              <a:ext cx="417513" cy="66675"/>
            </a:xfrm>
            <a:custGeom>
              <a:avLst/>
              <a:gdLst>
                <a:gd name="T0" fmla="*/ 263 w 263"/>
                <a:gd name="T1" fmla="*/ 39 h 42"/>
                <a:gd name="T2" fmla="*/ 0 w 263"/>
                <a:gd name="T3" fmla="*/ 42 h 42"/>
                <a:gd name="T4" fmla="*/ 0 w 263"/>
                <a:gd name="T5" fmla="*/ 3 h 42"/>
                <a:gd name="T6" fmla="*/ 263 w 263"/>
                <a:gd name="T7" fmla="*/ 0 h 42"/>
                <a:gd name="T8" fmla="*/ 263 w 263"/>
                <a:gd name="T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2">
                  <a:moveTo>
                    <a:pt x="263" y="39"/>
                  </a:moveTo>
                  <a:lnTo>
                    <a:pt x="0" y="42"/>
                  </a:lnTo>
                  <a:lnTo>
                    <a:pt x="0" y="3"/>
                  </a:lnTo>
                  <a:lnTo>
                    <a:pt x="263" y="0"/>
                  </a:lnTo>
                  <a:lnTo>
                    <a:pt x="26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95"/>
            <p:cNvSpPr>
              <a:spLocks/>
            </p:cNvSpPr>
            <p:nvPr/>
          </p:nvSpPr>
          <p:spPr bwMode="auto">
            <a:xfrm>
              <a:off x="9065923" y="1544637"/>
              <a:ext cx="420688" cy="65088"/>
            </a:xfrm>
            <a:custGeom>
              <a:avLst/>
              <a:gdLst>
                <a:gd name="T0" fmla="*/ 265 w 265"/>
                <a:gd name="T1" fmla="*/ 39 h 41"/>
                <a:gd name="T2" fmla="*/ 1 w 265"/>
                <a:gd name="T3" fmla="*/ 41 h 41"/>
                <a:gd name="T4" fmla="*/ 0 w 265"/>
                <a:gd name="T5" fmla="*/ 2 h 41"/>
                <a:gd name="T6" fmla="*/ 265 w 265"/>
                <a:gd name="T7" fmla="*/ 0 h 41"/>
                <a:gd name="T8" fmla="*/ 265 w 26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41">
                  <a:moveTo>
                    <a:pt x="265" y="39"/>
                  </a:moveTo>
                  <a:lnTo>
                    <a:pt x="1" y="41"/>
                  </a:lnTo>
                  <a:lnTo>
                    <a:pt x="0" y="2"/>
                  </a:lnTo>
                  <a:lnTo>
                    <a:pt x="265" y="0"/>
                  </a:lnTo>
                  <a:lnTo>
                    <a:pt x="265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96"/>
            <p:cNvSpPr>
              <a:spLocks/>
            </p:cNvSpPr>
            <p:nvPr/>
          </p:nvSpPr>
          <p:spPr bwMode="auto">
            <a:xfrm>
              <a:off x="9067510" y="1658937"/>
              <a:ext cx="419100" cy="65088"/>
            </a:xfrm>
            <a:custGeom>
              <a:avLst/>
              <a:gdLst>
                <a:gd name="T0" fmla="*/ 264 w 264"/>
                <a:gd name="T1" fmla="*/ 39 h 41"/>
                <a:gd name="T2" fmla="*/ 0 w 264"/>
                <a:gd name="T3" fmla="*/ 41 h 41"/>
                <a:gd name="T4" fmla="*/ 0 w 264"/>
                <a:gd name="T5" fmla="*/ 3 h 41"/>
                <a:gd name="T6" fmla="*/ 264 w 264"/>
                <a:gd name="T7" fmla="*/ 0 h 41"/>
                <a:gd name="T8" fmla="*/ 264 w 264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41">
                  <a:moveTo>
                    <a:pt x="264" y="39"/>
                  </a:moveTo>
                  <a:lnTo>
                    <a:pt x="0" y="41"/>
                  </a:lnTo>
                  <a:lnTo>
                    <a:pt x="0" y="3"/>
                  </a:lnTo>
                  <a:lnTo>
                    <a:pt x="264" y="0"/>
                  </a:lnTo>
                  <a:lnTo>
                    <a:pt x="26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97"/>
            <p:cNvSpPr>
              <a:spLocks/>
            </p:cNvSpPr>
            <p:nvPr/>
          </p:nvSpPr>
          <p:spPr bwMode="auto">
            <a:xfrm>
              <a:off x="9069098" y="1793875"/>
              <a:ext cx="185738" cy="65088"/>
            </a:xfrm>
            <a:custGeom>
              <a:avLst/>
              <a:gdLst>
                <a:gd name="T0" fmla="*/ 117 w 117"/>
                <a:gd name="T1" fmla="*/ 40 h 41"/>
                <a:gd name="T2" fmla="*/ 0 w 117"/>
                <a:gd name="T3" fmla="*/ 41 h 41"/>
                <a:gd name="T4" fmla="*/ 0 w 117"/>
                <a:gd name="T5" fmla="*/ 1 h 41"/>
                <a:gd name="T6" fmla="*/ 117 w 117"/>
                <a:gd name="T7" fmla="*/ 0 h 41"/>
                <a:gd name="T8" fmla="*/ 117 w 117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1">
                  <a:moveTo>
                    <a:pt x="117" y="40"/>
                  </a:moveTo>
                  <a:lnTo>
                    <a:pt x="0" y="41"/>
                  </a:lnTo>
                  <a:lnTo>
                    <a:pt x="0" y="1"/>
                  </a:lnTo>
                  <a:lnTo>
                    <a:pt x="117" y="0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98"/>
            <p:cNvSpPr>
              <a:spLocks/>
            </p:cNvSpPr>
            <p:nvPr/>
          </p:nvSpPr>
          <p:spPr bwMode="auto">
            <a:xfrm>
              <a:off x="9302460" y="1792287"/>
              <a:ext cx="185738" cy="65088"/>
            </a:xfrm>
            <a:custGeom>
              <a:avLst/>
              <a:gdLst>
                <a:gd name="T0" fmla="*/ 117 w 117"/>
                <a:gd name="T1" fmla="*/ 40 h 41"/>
                <a:gd name="T2" fmla="*/ 0 w 117"/>
                <a:gd name="T3" fmla="*/ 41 h 41"/>
                <a:gd name="T4" fmla="*/ 0 w 117"/>
                <a:gd name="T5" fmla="*/ 1 h 41"/>
                <a:gd name="T6" fmla="*/ 117 w 117"/>
                <a:gd name="T7" fmla="*/ 0 h 41"/>
                <a:gd name="T8" fmla="*/ 117 w 117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1">
                  <a:moveTo>
                    <a:pt x="117" y="40"/>
                  </a:moveTo>
                  <a:lnTo>
                    <a:pt x="0" y="41"/>
                  </a:lnTo>
                  <a:lnTo>
                    <a:pt x="0" y="1"/>
                  </a:lnTo>
                  <a:lnTo>
                    <a:pt x="117" y="0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99"/>
            <p:cNvSpPr>
              <a:spLocks/>
            </p:cNvSpPr>
            <p:nvPr/>
          </p:nvSpPr>
          <p:spPr bwMode="auto">
            <a:xfrm>
              <a:off x="8303923" y="1812925"/>
              <a:ext cx="100013" cy="200025"/>
            </a:xfrm>
            <a:custGeom>
              <a:avLst/>
              <a:gdLst>
                <a:gd name="T0" fmla="*/ 38 w 59"/>
                <a:gd name="T1" fmla="*/ 3 h 118"/>
                <a:gd name="T2" fmla="*/ 15 w 59"/>
                <a:gd name="T3" fmla="*/ 10 h 118"/>
                <a:gd name="T4" fmla="*/ 3 w 59"/>
                <a:gd name="T5" fmla="*/ 100 h 118"/>
                <a:gd name="T6" fmla="*/ 23 w 59"/>
                <a:gd name="T7" fmla="*/ 115 h 118"/>
                <a:gd name="T8" fmla="*/ 41 w 59"/>
                <a:gd name="T9" fmla="*/ 102 h 118"/>
                <a:gd name="T10" fmla="*/ 59 w 59"/>
                <a:gd name="T11" fmla="*/ 26 h 118"/>
                <a:gd name="T12" fmla="*/ 38 w 59"/>
                <a:gd name="T13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18">
                  <a:moveTo>
                    <a:pt x="38" y="3"/>
                  </a:moveTo>
                  <a:cubicBezTo>
                    <a:pt x="33" y="0"/>
                    <a:pt x="21" y="11"/>
                    <a:pt x="15" y="1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0" y="115"/>
                    <a:pt x="8" y="112"/>
                    <a:pt x="23" y="115"/>
                  </a:cubicBezTo>
                  <a:cubicBezTo>
                    <a:pt x="39" y="118"/>
                    <a:pt x="38" y="117"/>
                    <a:pt x="41" y="102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0" y="23"/>
                    <a:pt x="47" y="7"/>
                    <a:pt x="38" y="3"/>
                  </a:cubicBez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00"/>
            <p:cNvSpPr>
              <a:spLocks/>
            </p:cNvSpPr>
            <p:nvPr/>
          </p:nvSpPr>
          <p:spPr bwMode="auto">
            <a:xfrm>
              <a:off x="8302335" y="1960562"/>
              <a:ext cx="74613" cy="85725"/>
            </a:xfrm>
            <a:custGeom>
              <a:avLst/>
              <a:gdLst>
                <a:gd name="T0" fmla="*/ 41 w 44"/>
                <a:gd name="T1" fmla="*/ 33 h 51"/>
                <a:gd name="T2" fmla="*/ 18 w 44"/>
                <a:gd name="T3" fmla="*/ 49 h 51"/>
                <a:gd name="T4" fmla="*/ 2 w 44"/>
                <a:gd name="T5" fmla="*/ 26 h 51"/>
                <a:gd name="T6" fmla="*/ 3 w 44"/>
                <a:gd name="T7" fmla="*/ 18 h 51"/>
                <a:gd name="T8" fmla="*/ 26 w 44"/>
                <a:gd name="T9" fmla="*/ 2 h 51"/>
                <a:gd name="T10" fmla="*/ 42 w 44"/>
                <a:gd name="T11" fmla="*/ 25 h 51"/>
                <a:gd name="T12" fmla="*/ 41 w 44"/>
                <a:gd name="T13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1">
                  <a:moveTo>
                    <a:pt x="41" y="33"/>
                  </a:moveTo>
                  <a:cubicBezTo>
                    <a:pt x="39" y="44"/>
                    <a:pt x="29" y="51"/>
                    <a:pt x="18" y="49"/>
                  </a:cubicBezTo>
                  <a:cubicBezTo>
                    <a:pt x="7" y="47"/>
                    <a:pt x="0" y="37"/>
                    <a:pt x="2" y="2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7"/>
                    <a:pt x="15" y="0"/>
                    <a:pt x="26" y="2"/>
                  </a:cubicBezTo>
                  <a:cubicBezTo>
                    <a:pt x="37" y="4"/>
                    <a:pt x="44" y="14"/>
                    <a:pt x="42" y="25"/>
                  </a:cubicBezTo>
                  <a:lnTo>
                    <a:pt x="41" y="33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01"/>
            <p:cNvSpPr>
              <a:spLocks/>
            </p:cNvSpPr>
            <p:nvPr/>
          </p:nvSpPr>
          <p:spPr bwMode="auto">
            <a:xfrm>
              <a:off x="8308685" y="2012950"/>
              <a:ext cx="31750" cy="82550"/>
            </a:xfrm>
            <a:custGeom>
              <a:avLst/>
              <a:gdLst>
                <a:gd name="T0" fmla="*/ 17 w 18"/>
                <a:gd name="T1" fmla="*/ 40 h 49"/>
                <a:gd name="T2" fmla="*/ 11 w 18"/>
                <a:gd name="T3" fmla="*/ 48 h 49"/>
                <a:gd name="T4" fmla="*/ 3 w 18"/>
                <a:gd name="T5" fmla="*/ 42 h 49"/>
                <a:gd name="T6" fmla="*/ 0 w 18"/>
                <a:gd name="T7" fmla="*/ 9 h 49"/>
                <a:gd name="T8" fmla="*/ 6 w 18"/>
                <a:gd name="T9" fmla="*/ 1 h 49"/>
                <a:gd name="T10" fmla="*/ 14 w 18"/>
                <a:gd name="T11" fmla="*/ 7 h 49"/>
                <a:gd name="T12" fmla="*/ 17 w 18"/>
                <a:gd name="T13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9">
                  <a:moveTo>
                    <a:pt x="17" y="40"/>
                  </a:moveTo>
                  <a:cubicBezTo>
                    <a:pt x="18" y="44"/>
                    <a:pt x="15" y="48"/>
                    <a:pt x="11" y="48"/>
                  </a:cubicBezTo>
                  <a:cubicBezTo>
                    <a:pt x="8" y="49"/>
                    <a:pt x="4" y="46"/>
                    <a:pt x="3" y="4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1"/>
                    <a:pt x="6" y="1"/>
                  </a:cubicBezTo>
                  <a:cubicBezTo>
                    <a:pt x="10" y="0"/>
                    <a:pt x="14" y="3"/>
                    <a:pt x="14" y="7"/>
                  </a:cubicBezTo>
                  <a:lnTo>
                    <a:pt x="17" y="40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02"/>
            <p:cNvSpPr>
              <a:spLocks/>
            </p:cNvSpPr>
            <p:nvPr/>
          </p:nvSpPr>
          <p:spPr bwMode="auto">
            <a:xfrm>
              <a:off x="8302335" y="2005012"/>
              <a:ext cx="22225" cy="69850"/>
            </a:xfrm>
            <a:custGeom>
              <a:avLst/>
              <a:gdLst>
                <a:gd name="T0" fmla="*/ 13 w 13"/>
                <a:gd name="T1" fmla="*/ 35 h 42"/>
                <a:gd name="T2" fmla="*/ 7 w 13"/>
                <a:gd name="T3" fmla="*/ 42 h 42"/>
                <a:gd name="T4" fmla="*/ 1 w 13"/>
                <a:gd name="T5" fmla="*/ 36 h 42"/>
                <a:gd name="T6" fmla="*/ 1 w 13"/>
                <a:gd name="T7" fmla="*/ 7 h 42"/>
                <a:gd name="T8" fmla="*/ 6 w 13"/>
                <a:gd name="T9" fmla="*/ 0 h 42"/>
                <a:gd name="T10" fmla="*/ 13 w 13"/>
                <a:gd name="T11" fmla="*/ 6 h 42"/>
                <a:gd name="T12" fmla="*/ 13 w 13"/>
                <a:gd name="T13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35"/>
                  </a:moveTo>
                  <a:cubicBezTo>
                    <a:pt x="13" y="39"/>
                    <a:pt x="10" y="42"/>
                    <a:pt x="7" y="42"/>
                  </a:cubicBezTo>
                  <a:cubicBezTo>
                    <a:pt x="4" y="42"/>
                    <a:pt x="1" y="39"/>
                    <a:pt x="1" y="3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lnTo>
                    <a:pt x="13" y="35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103"/>
            <p:cNvSpPr>
              <a:spLocks/>
            </p:cNvSpPr>
            <p:nvPr/>
          </p:nvSpPr>
          <p:spPr bwMode="auto">
            <a:xfrm>
              <a:off x="8322973" y="2019300"/>
              <a:ext cx="39688" cy="82550"/>
            </a:xfrm>
            <a:custGeom>
              <a:avLst/>
              <a:gdLst>
                <a:gd name="T0" fmla="*/ 23 w 24"/>
                <a:gd name="T1" fmla="*/ 39 h 49"/>
                <a:gd name="T2" fmla="*/ 18 w 24"/>
                <a:gd name="T3" fmla="*/ 48 h 49"/>
                <a:gd name="T4" fmla="*/ 9 w 24"/>
                <a:gd name="T5" fmla="*/ 43 h 49"/>
                <a:gd name="T6" fmla="*/ 1 w 24"/>
                <a:gd name="T7" fmla="*/ 10 h 49"/>
                <a:gd name="T8" fmla="*/ 6 w 24"/>
                <a:gd name="T9" fmla="*/ 1 h 49"/>
                <a:gd name="T10" fmla="*/ 15 w 24"/>
                <a:gd name="T11" fmla="*/ 6 h 49"/>
                <a:gd name="T12" fmla="*/ 23 w 24"/>
                <a:gd name="T13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9">
                  <a:moveTo>
                    <a:pt x="23" y="39"/>
                  </a:moveTo>
                  <a:cubicBezTo>
                    <a:pt x="24" y="43"/>
                    <a:pt x="22" y="47"/>
                    <a:pt x="18" y="48"/>
                  </a:cubicBezTo>
                  <a:cubicBezTo>
                    <a:pt x="14" y="49"/>
                    <a:pt x="10" y="47"/>
                    <a:pt x="9" y="43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104"/>
            <p:cNvSpPr>
              <a:spLocks/>
            </p:cNvSpPr>
            <p:nvPr/>
          </p:nvSpPr>
          <p:spPr bwMode="auto">
            <a:xfrm>
              <a:off x="8351548" y="1989137"/>
              <a:ext cx="34925" cy="63500"/>
            </a:xfrm>
            <a:custGeom>
              <a:avLst/>
              <a:gdLst>
                <a:gd name="T0" fmla="*/ 19 w 21"/>
                <a:gd name="T1" fmla="*/ 27 h 38"/>
                <a:gd name="T2" fmla="*/ 15 w 21"/>
                <a:gd name="T3" fmla="*/ 36 h 38"/>
                <a:gd name="T4" fmla="*/ 6 w 21"/>
                <a:gd name="T5" fmla="*/ 32 h 38"/>
                <a:gd name="T6" fmla="*/ 1 w 21"/>
                <a:gd name="T7" fmla="*/ 17 h 38"/>
                <a:gd name="T8" fmla="*/ 6 w 21"/>
                <a:gd name="T9" fmla="*/ 8 h 38"/>
                <a:gd name="T10" fmla="*/ 12 w 21"/>
                <a:gd name="T11" fmla="*/ 3 h 38"/>
                <a:gd name="T12" fmla="*/ 19 w 21"/>
                <a:gd name="T1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8">
                  <a:moveTo>
                    <a:pt x="19" y="27"/>
                  </a:moveTo>
                  <a:cubicBezTo>
                    <a:pt x="21" y="31"/>
                    <a:pt x="19" y="35"/>
                    <a:pt x="15" y="36"/>
                  </a:cubicBezTo>
                  <a:cubicBezTo>
                    <a:pt x="11" y="38"/>
                    <a:pt x="7" y="36"/>
                    <a:pt x="6" y="3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2" y="9"/>
                    <a:pt x="6" y="8"/>
                  </a:cubicBezTo>
                  <a:cubicBezTo>
                    <a:pt x="9" y="7"/>
                    <a:pt x="11" y="0"/>
                    <a:pt x="12" y="3"/>
                  </a:cubicBezTo>
                  <a:lnTo>
                    <a:pt x="19" y="27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105"/>
            <p:cNvSpPr>
              <a:spLocks/>
            </p:cNvSpPr>
            <p:nvPr/>
          </p:nvSpPr>
          <p:spPr bwMode="auto">
            <a:xfrm>
              <a:off x="8388060" y="1622425"/>
              <a:ext cx="363538" cy="196850"/>
            </a:xfrm>
            <a:custGeom>
              <a:avLst/>
              <a:gdLst>
                <a:gd name="T0" fmla="*/ 215 w 215"/>
                <a:gd name="T1" fmla="*/ 58 h 116"/>
                <a:gd name="T2" fmla="*/ 139 w 215"/>
                <a:gd name="T3" fmla="*/ 116 h 116"/>
                <a:gd name="T4" fmla="*/ 76 w 215"/>
                <a:gd name="T5" fmla="*/ 116 h 116"/>
                <a:gd name="T6" fmla="*/ 0 w 215"/>
                <a:gd name="T7" fmla="*/ 58 h 116"/>
                <a:gd name="T8" fmla="*/ 39 w 215"/>
                <a:gd name="T9" fmla="*/ 0 h 116"/>
                <a:gd name="T10" fmla="*/ 167 w 215"/>
                <a:gd name="T11" fmla="*/ 0 h 116"/>
                <a:gd name="T12" fmla="*/ 215 w 215"/>
                <a:gd name="T13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16">
                  <a:moveTo>
                    <a:pt x="215" y="58"/>
                  </a:moveTo>
                  <a:cubicBezTo>
                    <a:pt x="215" y="90"/>
                    <a:pt x="159" y="116"/>
                    <a:pt x="139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56" y="116"/>
                    <a:pt x="0" y="90"/>
                    <a:pt x="0" y="58"/>
                  </a:cubicBezTo>
                  <a:cubicBezTo>
                    <a:pt x="0" y="26"/>
                    <a:pt x="1" y="0"/>
                    <a:pt x="3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05" y="0"/>
                    <a:pt x="215" y="26"/>
                    <a:pt x="215" y="58"/>
                  </a:cubicBezTo>
                  <a:close/>
                </a:path>
              </a:pathLst>
            </a:custGeom>
            <a:solidFill>
              <a:srgbClr val="0C6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106"/>
            <p:cNvSpPr>
              <a:spLocks/>
            </p:cNvSpPr>
            <p:nvPr/>
          </p:nvSpPr>
          <p:spPr bwMode="auto">
            <a:xfrm>
              <a:off x="8432510" y="1639887"/>
              <a:ext cx="280988" cy="336550"/>
            </a:xfrm>
            <a:custGeom>
              <a:avLst/>
              <a:gdLst>
                <a:gd name="T0" fmla="*/ 5 w 166"/>
                <a:gd name="T1" fmla="*/ 199 h 199"/>
                <a:gd name="T2" fmla="*/ 161 w 166"/>
                <a:gd name="T3" fmla="*/ 199 h 199"/>
                <a:gd name="T4" fmla="*/ 163 w 166"/>
                <a:gd name="T5" fmla="*/ 182 h 199"/>
                <a:gd name="T6" fmla="*/ 166 w 166"/>
                <a:gd name="T7" fmla="*/ 61 h 199"/>
                <a:gd name="T8" fmla="*/ 83 w 166"/>
                <a:gd name="T9" fmla="*/ 0 h 199"/>
                <a:gd name="T10" fmla="*/ 0 w 166"/>
                <a:gd name="T11" fmla="*/ 61 h 199"/>
                <a:gd name="T12" fmla="*/ 4 w 166"/>
                <a:gd name="T13" fmla="*/ 183 h 199"/>
                <a:gd name="T14" fmla="*/ 5 w 166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99">
                  <a:moveTo>
                    <a:pt x="5" y="199"/>
                  </a:moveTo>
                  <a:cubicBezTo>
                    <a:pt x="161" y="199"/>
                    <a:pt x="161" y="199"/>
                    <a:pt x="161" y="199"/>
                  </a:cubicBezTo>
                  <a:cubicBezTo>
                    <a:pt x="162" y="194"/>
                    <a:pt x="163" y="188"/>
                    <a:pt x="163" y="182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6" y="8"/>
                    <a:pt x="129" y="0"/>
                    <a:pt x="83" y="0"/>
                  </a:cubicBezTo>
                  <a:cubicBezTo>
                    <a:pt x="38" y="0"/>
                    <a:pt x="0" y="8"/>
                    <a:pt x="0" y="61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189"/>
                    <a:pt x="4" y="194"/>
                    <a:pt x="5" y="199"/>
                  </a:cubicBezTo>
                  <a:close/>
                </a:path>
              </a:pathLst>
            </a:custGeom>
            <a:solidFill>
              <a:srgbClr val="0C6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107"/>
            <p:cNvSpPr>
              <a:spLocks/>
            </p:cNvSpPr>
            <p:nvPr/>
          </p:nvSpPr>
          <p:spPr bwMode="auto">
            <a:xfrm>
              <a:off x="8438860" y="1714500"/>
              <a:ext cx="117475" cy="261938"/>
            </a:xfrm>
            <a:custGeom>
              <a:avLst/>
              <a:gdLst>
                <a:gd name="T0" fmla="*/ 69 w 69"/>
                <a:gd name="T1" fmla="*/ 155 h 155"/>
                <a:gd name="T2" fmla="*/ 69 w 69"/>
                <a:gd name="T3" fmla="*/ 69 h 155"/>
                <a:gd name="T4" fmla="*/ 33 w 69"/>
                <a:gd name="T5" fmla="*/ 0 h 155"/>
                <a:gd name="T6" fmla="*/ 0 w 69"/>
                <a:gd name="T7" fmla="*/ 139 h 155"/>
                <a:gd name="T8" fmla="*/ 1 w 69"/>
                <a:gd name="T9" fmla="*/ 155 h 155"/>
                <a:gd name="T10" fmla="*/ 69 w 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55">
                  <a:moveTo>
                    <a:pt x="69" y="155"/>
                  </a:moveTo>
                  <a:cubicBezTo>
                    <a:pt x="69" y="69"/>
                    <a:pt x="69" y="69"/>
                    <a:pt x="69" y="69"/>
                  </a:cubicBezTo>
                  <a:cubicBezTo>
                    <a:pt x="69" y="19"/>
                    <a:pt x="53" y="0"/>
                    <a:pt x="33" y="0"/>
                  </a:cubicBezTo>
                  <a:cubicBezTo>
                    <a:pt x="13" y="0"/>
                    <a:pt x="0" y="89"/>
                    <a:pt x="0" y="139"/>
                  </a:cubicBezTo>
                  <a:cubicBezTo>
                    <a:pt x="1" y="155"/>
                    <a:pt x="1" y="155"/>
                    <a:pt x="1" y="155"/>
                  </a:cubicBezTo>
                  <a:lnTo>
                    <a:pt x="69" y="155"/>
                  </a:lnTo>
                  <a:close/>
                </a:path>
              </a:pathLst>
            </a:custGeom>
            <a:solidFill>
              <a:srgbClr val="0C6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108"/>
            <p:cNvSpPr>
              <a:spLocks/>
            </p:cNvSpPr>
            <p:nvPr/>
          </p:nvSpPr>
          <p:spPr bwMode="auto">
            <a:xfrm>
              <a:off x="8438860" y="1971675"/>
              <a:ext cx="266700" cy="95250"/>
            </a:xfrm>
            <a:custGeom>
              <a:avLst/>
              <a:gdLst>
                <a:gd name="T0" fmla="*/ 0 w 158"/>
                <a:gd name="T1" fmla="*/ 0 h 56"/>
                <a:gd name="T2" fmla="*/ 79 w 158"/>
                <a:gd name="T3" fmla="*/ 56 h 56"/>
                <a:gd name="T4" fmla="*/ 158 w 158"/>
                <a:gd name="T5" fmla="*/ 0 h 56"/>
                <a:gd name="T6" fmla="*/ 0 w 158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56">
                  <a:moveTo>
                    <a:pt x="0" y="0"/>
                  </a:moveTo>
                  <a:cubicBezTo>
                    <a:pt x="6" y="42"/>
                    <a:pt x="38" y="56"/>
                    <a:pt x="79" y="56"/>
                  </a:cubicBezTo>
                  <a:cubicBezTo>
                    <a:pt x="121" y="56"/>
                    <a:pt x="153" y="42"/>
                    <a:pt x="1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109"/>
            <p:cNvSpPr>
              <a:spLocks/>
            </p:cNvSpPr>
            <p:nvPr/>
          </p:nvSpPr>
          <p:spPr bwMode="auto">
            <a:xfrm>
              <a:off x="8438860" y="1971675"/>
              <a:ext cx="115888" cy="460375"/>
            </a:xfrm>
            <a:custGeom>
              <a:avLst/>
              <a:gdLst>
                <a:gd name="T0" fmla="*/ 0 w 68"/>
                <a:gd name="T1" fmla="*/ 0 h 272"/>
                <a:gd name="T2" fmla="*/ 9 w 68"/>
                <a:gd name="T3" fmla="*/ 272 h 272"/>
                <a:gd name="T4" fmla="*/ 30 w 68"/>
                <a:gd name="T5" fmla="*/ 245 h 272"/>
                <a:gd name="T6" fmla="*/ 68 w 68"/>
                <a:gd name="T7" fmla="*/ 272 h 272"/>
                <a:gd name="T8" fmla="*/ 68 w 68"/>
                <a:gd name="T9" fmla="*/ 0 h 272"/>
                <a:gd name="T10" fmla="*/ 0 w 68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72">
                  <a:moveTo>
                    <a:pt x="0" y="0"/>
                  </a:moveTo>
                  <a:cubicBezTo>
                    <a:pt x="9" y="272"/>
                    <a:pt x="9" y="272"/>
                    <a:pt x="9" y="272"/>
                  </a:cubicBezTo>
                  <a:cubicBezTo>
                    <a:pt x="9" y="268"/>
                    <a:pt x="10" y="245"/>
                    <a:pt x="30" y="245"/>
                  </a:cubicBezTo>
                  <a:cubicBezTo>
                    <a:pt x="51" y="245"/>
                    <a:pt x="68" y="268"/>
                    <a:pt x="68" y="272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110"/>
            <p:cNvSpPr>
              <a:spLocks/>
            </p:cNvSpPr>
            <p:nvPr/>
          </p:nvSpPr>
          <p:spPr bwMode="auto">
            <a:xfrm>
              <a:off x="8591260" y="1971675"/>
              <a:ext cx="114300" cy="460375"/>
            </a:xfrm>
            <a:custGeom>
              <a:avLst/>
              <a:gdLst>
                <a:gd name="T0" fmla="*/ 0 w 68"/>
                <a:gd name="T1" fmla="*/ 0 h 272"/>
                <a:gd name="T2" fmla="*/ 0 w 68"/>
                <a:gd name="T3" fmla="*/ 272 h 272"/>
                <a:gd name="T4" fmla="*/ 38 w 68"/>
                <a:gd name="T5" fmla="*/ 245 h 272"/>
                <a:gd name="T6" fmla="*/ 59 w 68"/>
                <a:gd name="T7" fmla="*/ 272 h 272"/>
                <a:gd name="T8" fmla="*/ 68 w 68"/>
                <a:gd name="T9" fmla="*/ 0 h 272"/>
                <a:gd name="T10" fmla="*/ 0 w 68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72">
                  <a:moveTo>
                    <a:pt x="0" y="0"/>
                  </a:moveTo>
                  <a:cubicBezTo>
                    <a:pt x="0" y="272"/>
                    <a:pt x="0" y="272"/>
                    <a:pt x="0" y="272"/>
                  </a:cubicBezTo>
                  <a:cubicBezTo>
                    <a:pt x="0" y="268"/>
                    <a:pt x="17" y="245"/>
                    <a:pt x="38" y="245"/>
                  </a:cubicBezTo>
                  <a:cubicBezTo>
                    <a:pt x="59" y="245"/>
                    <a:pt x="59" y="268"/>
                    <a:pt x="59" y="272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111"/>
            <p:cNvSpPr>
              <a:spLocks/>
            </p:cNvSpPr>
            <p:nvPr/>
          </p:nvSpPr>
          <p:spPr bwMode="auto">
            <a:xfrm>
              <a:off x="8426160" y="2354262"/>
              <a:ext cx="144463" cy="79375"/>
            </a:xfrm>
            <a:custGeom>
              <a:avLst/>
              <a:gdLst>
                <a:gd name="T0" fmla="*/ 0 w 86"/>
                <a:gd name="T1" fmla="*/ 47 h 47"/>
                <a:gd name="T2" fmla="*/ 0 w 86"/>
                <a:gd name="T3" fmla="*/ 44 h 47"/>
                <a:gd name="T4" fmla="*/ 43 w 86"/>
                <a:gd name="T5" fmla="*/ 0 h 47"/>
                <a:gd name="T6" fmla="*/ 86 w 86"/>
                <a:gd name="T7" fmla="*/ 44 h 47"/>
                <a:gd name="T8" fmla="*/ 86 w 86"/>
                <a:gd name="T9" fmla="*/ 47 h 47"/>
                <a:gd name="T10" fmla="*/ 0 w 8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47">
                  <a:moveTo>
                    <a:pt x="0" y="47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3" y="0"/>
                  </a:cubicBezTo>
                  <a:cubicBezTo>
                    <a:pt x="67" y="0"/>
                    <a:pt x="86" y="20"/>
                    <a:pt x="86" y="44"/>
                  </a:cubicBezTo>
                  <a:cubicBezTo>
                    <a:pt x="86" y="47"/>
                    <a:pt x="86" y="47"/>
                    <a:pt x="86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473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12"/>
            <p:cNvSpPr>
              <a:spLocks/>
            </p:cNvSpPr>
            <p:nvPr/>
          </p:nvSpPr>
          <p:spPr bwMode="auto">
            <a:xfrm>
              <a:off x="8583323" y="2354262"/>
              <a:ext cx="144463" cy="79375"/>
            </a:xfrm>
            <a:custGeom>
              <a:avLst/>
              <a:gdLst>
                <a:gd name="T0" fmla="*/ 0 w 86"/>
                <a:gd name="T1" fmla="*/ 47 h 47"/>
                <a:gd name="T2" fmla="*/ 0 w 86"/>
                <a:gd name="T3" fmla="*/ 44 h 47"/>
                <a:gd name="T4" fmla="*/ 43 w 86"/>
                <a:gd name="T5" fmla="*/ 0 h 47"/>
                <a:gd name="T6" fmla="*/ 86 w 86"/>
                <a:gd name="T7" fmla="*/ 44 h 47"/>
                <a:gd name="T8" fmla="*/ 86 w 86"/>
                <a:gd name="T9" fmla="*/ 47 h 47"/>
                <a:gd name="T10" fmla="*/ 0 w 8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47">
                  <a:moveTo>
                    <a:pt x="0" y="47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3" y="0"/>
                  </a:cubicBezTo>
                  <a:cubicBezTo>
                    <a:pt x="67" y="0"/>
                    <a:pt x="86" y="20"/>
                    <a:pt x="86" y="44"/>
                  </a:cubicBezTo>
                  <a:cubicBezTo>
                    <a:pt x="86" y="47"/>
                    <a:pt x="86" y="47"/>
                    <a:pt x="86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473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113"/>
            <p:cNvSpPr>
              <a:spLocks/>
            </p:cNvSpPr>
            <p:nvPr/>
          </p:nvSpPr>
          <p:spPr bwMode="auto">
            <a:xfrm>
              <a:off x="8597610" y="1982787"/>
              <a:ext cx="107950" cy="26988"/>
            </a:xfrm>
            <a:custGeom>
              <a:avLst/>
              <a:gdLst>
                <a:gd name="T0" fmla="*/ 0 w 64"/>
                <a:gd name="T1" fmla="*/ 0 h 16"/>
                <a:gd name="T2" fmla="*/ 0 w 64"/>
                <a:gd name="T3" fmla="*/ 16 h 16"/>
                <a:gd name="T4" fmla="*/ 63 w 64"/>
                <a:gd name="T5" fmla="*/ 16 h 16"/>
                <a:gd name="T6" fmla="*/ 64 w 64"/>
                <a:gd name="T7" fmla="*/ 0 h 16"/>
                <a:gd name="T8" fmla="*/ 0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cubicBezTo>
                    <a:pt x="2" y="5"/>
                    <a:pt x="2" y="11"/>
                    <a:pt x="0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6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114"/>
            <p:cNvSpPr>
              <a:spLocks/>
            </p:cNvSpPr>
            <p:nvPr/>
          </p:nvSpPr>
          <p:spPr bwMode="auto">
            <a:xfrm>
              <a:off x="8438860" y="1982787"/>
              <a:ext cx="103188" cy="26988"/>
            </a:xfrm>
            <a:custGeom>
              <a:avLst/>
              <a:gdLst>
                <a:gd name="T0" fmla="*/ 61 w 61"/>
                <a:gd name="T1" fmla="*/ 0 h 16"/>
                <a:gd name="T2" fmla="*/ 0 w 61"/>
                <a:gd name="T3" fmla="*/ 0 h 16"/>
                <a:gd name="T4" fmla="*/ 1 w 61"/>
                <a:gd name="T5" fmla="*/ 16 h 16"/>
                <a:gd name="T6" fmla="*/ 60 w 61"/>
                <a:gd name="T7" fmla="*/ 16 h 16"/>
                <a:gd name="T8" fmla="*/ 61 w 6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6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8" y="11"/>
                    <a:pt x="58" y="5"/>
                    <a:pt x="61" y="0"/>
                  </a:cubicBezTo>
                  <a:close/>
                </a:path>
              </a:pathLst>
            </a:custGeom>
            <a:solidFill>
              <a:srgbClr val="7C6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15"/>
            <p:cNvSpPr>
              <a:spLocks/>
            </p:cNvSpPr>
            <p:nvPr/>
          </p:nvSpPr>
          <p:spPr bwMode="auto">
            <a:xfrm>
              <a:off x="8329323" y="1681162"/>
              <a:ext cx="114300" cy="179388"/>
            </a:xfrm>
            <a:custGeom>
              <a:avLst/>
              <a:gdLst>
                <a:gd name="T0" fmla="*/ 31 w 68"/>
                <a:gd name="T1" fmla="*/ 0 h 106"/>
                <a:gd name="T2" fmla="*/ 0 w 68"/>
                <a:gd name="T3" fmla="*/ 88 h 106"/>
                <a:gd name="T4" fmla="*/ 43 w 68"/>
                <a:gd name="T5" fmla="*/ 106 h 106"/>
                <a:gd name="T6" fmla="*/ 60 w 68"/>
                <a:gd name="T7" fmla="*/ 70 h 106"/>
                <a:gd name="T8" fmla="*/ 60 w 68"/>
                <a:gd name="T9" fmla="*/ 63 h 106"/>
                <a:gd name="T10" fmla="*/ 68 w 68"/>
                <a:gd name="T11" fmla="*/ 13 h 106"/>
                <a:gd name="T12" fmla="*/ 31 w 68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06">
                  <a:moveTo>
                    <a:pt x="31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15" y="91"/>
                    <a:pt x="31" y="97"/>
                    <a:pt x="43" y="106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7"/>
                    <a:pt x="60" y="65"/>
                    <a:pt x="60" y="63"/>
                  </a:cubicBezTo>
                  <a:cubicBezTo>
                    <a:pt x="63" y="47"/>
                    <a:pt x="68" y="30"/>
                    <a:pt x="68" y="13"/>
                  </a:cubicBezTo>
                  <a:cubicBezTo>
                    <a:pt x="57" y="8"/>
                    <a:pt x="43" y="6"/>
                    <a:pt x="31" y="0"/>
                  </a:cubicBez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16"/>
            <p:cNvSpPr>
              <a:spLocks/>
            </p:cNvSpPr>
            <p:nvPr/>
          </p:nvSpPr>
          <p:spPr bwMode="auto">
            <a:xfrm>
              <a:off x="8348373" y="1619250"/>
              <a:ext cx="142875" cy="184150"/>
            </a:xfrm>
            <a:custGeom>
              <a:avLst/>
              <a:gdLst>
                <a:gd name="T0" fmla="*/ 63 w 85"/>
                <a:gd name="T1" fmla="*/ 6 h 109"/>
                <a:gd name="T2" fmla="*/ 26 w 85"/>
                <a:gd name="T3" fmla="*/ 22 h 109"/>
                <a:gd name="T4" fmla="*/ 0 w 85"/>
                <a:gd name="T5" fmla="*/ 94 h 109"/>
                <a:gd name="T6" fmla="*/ 48 w 85"/>
                <a:gd name="T7" fmla="*/ 109 h 109"/>
                <a:gd name="T8" fmla="*/ 79 w 85"/>
                <a:gd name="T9" fmla="*/ 43 h 109"/>
                <a:gd name="T10" fmla="*/ 63 w 85"/>
                <a:gd name="T11" fmla="*/ 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09">
                  <a:moveTo>
                    <a:pt x="63" y="6"/>
                  </a:moveTo>
                  <a:cubicBezTo>
                    <a:pt x="48" y="0"/>
                    <a:pt x="31" y="8"/>
                    <a:pt x="26" y="2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8" y="99"/>
                    <a:pt x="33" y="100"/>
                    <a:pt x="48" y="109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5" y="28"/>
                    <a:pt x="78" y="12"/>
                    <a:pt x="63" y="6"/>
                  </a:cubicBezTo>
                  <a:close/>
                </a:path>
              </a:pathLst>
            </a:custGeom>
            <a:solidFill>
              <a:srgbClr val="0C6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17"/>
            <p:cNvSpPr>
              <a:spLocks/>
            </p:cNvSpPr>
            <p:nvPr/>
          </p:nvSpPr>
          <p:spPr bwMode="auto">
            <a:xfrm>
              <a:off x="8691273" y="1679575"/>
              <a:ext cx="212725" cy="325438"/>
            </a:xfrm>
            <a:custGeom>
              <a:avLst/>
              <a:gdLst>
                <a:gd name="T0" fmla="*/ 14 w 126"/>
                <a:gd name="T1" fmla="*/ 65 h 192"/>
                <a:gd name="T2" fmla="*/ 0 w 126"/>
                <a:gd name="T3" fmla="*/ 18 h 192"/>
                <a:gd name="T4" fmla="*/ 35 w 126"/>
                <a:gd name="T5" fmla="*/ 0 h 192"/>
                <a:gd name="T6" fmla="*/ 119 w 126"/>
                <a:gd name="T7" fmla="*/ 163 h 192"/>
                <a:gd name="T8" fmla="*/ 104 w 126"/>
                <a:gd name="T9" fmla="*/ 184 h 192"/>
                <a:gd name="T10" fmla="*/ 84 w 126"/>
                <a:gd name="T11" fmla="*/ 178 h 192"/>
                <a:gd name="T12" fmla="*/ 15 w 126"/>
                <a:gd name="T13" fmla="*/ 72 h 192"/>
                <a:gd name="T14" fmla="*/ 14 w 126"/>
                <a:gd name="T15" fmla="*/ 6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92">
                  <a:moveTo>
                    <a:pt x="14" y="65"/>
                  </a:moveTo>
                  <a:cubicBezTo>
                    <a:pt x="9" y="50"/>
                    <a:pt x="3" y="34"/>
                    <a:pt x="0" y="18"/>
                  </a:cubicBezTo>
                  <a:cubicBezTo>
                    <a:pt x="10" y="10"/>
                    <a:pt x="24" y="6"/>
                    <a:pt x="35" y="0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26" y="177"/>
                    <a:pt x="118" y="177"/>
                    <a:pt x="104" y="184"/>
                  </a:cubicBezTo>
                  <a:cubicBezTo>
                    <a:pt x="90" y="192"/>
                    <a:pt x="91" y="191"/>
                    <a:pt x="84" y="178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0"/>
                    <a:pt x="15" y="68"/>
                    <a:pt x="14" y="65"/>
                  </a:cubicBez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118"/>
            <p:cNvSpPr>
              <a:spLocks/>
            </p:cNvSpPr>
            <p:nvPr/>
          </p:nvSpPr>
          <p:spPr bwMode="auto">
            <a:xfrm>
              <a:off x="8638885" y="1624012"/>
              <a:ext cx="141288" cy="182563"/>
            </a:xfrm>
            <a:custGeom>
              <a:avLst/>
              <a:gdLst>
                <a:gd name="T0" fmla="*/ 19 w 84"/>
                <a:gd name="T1" fmla="*/ 7 h 108"/>
                <a:gd name="T2" fmla="*/ 58 w 84"/>
                <a:gd name="T3" fmla="*/ 19 h 108"/>
                <a:gd name="T4" fmla="*/ 84 w 84"/>
                <a:gd name="T5" fmla="*/ 68 h 108"/>
                <a:gd name="T6" fmla="*/ 48 w 84"/>
                <a:gd name="T7" fmla="*/ 108 h 108"/>
                <a:gd name="T8" fmla="*/ 8 w 84"/>
                <a:gd name="T9" fmla="*/ 46 h 108"/>
                <a:gd name="T10" fmla="*/ 19 w 84"/>
                <a:gd name="T11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08">
                  <a:moveTo>
                    <a:pt x="19" y="7"/>
                  </a:moveTo>
                  <a:cubicBezTo>
                    <a:pt x="33" y="0"/>
                    <a:pt x="51" y="5"/>
                    <a:pt x="58" y="19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71" y="80"/>
                    <a:pt x="58" y="93"/>
                    <a:pt x="48" y="10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0" y="32"/>
                    <a:pt x="6" y="15"/>
                    <a:pt x="19" y="7"/>
                  </a:cubicBezTo>
                  <a:close/>
                </a:path>
              </a:pathLst>
            </a:custGeom>
            <a:solidFill>
              <a:srgbClr val="0C6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119"/>
            <p:cNvSpPr>
              <a:spLocks/>
            </p:cNvSpPr>
            <p:nvPr/>
          </p:nvSpPr>
          <p:spPr bwMode="auto">
            <a:xfrm>
              <a:off x="8827798" y="1941512"/>
              <a:ext cx="82550" cy="90488"/>
            </a:xfrm>
            <a:custGeom>
              <a:avLst/>
              <a:gdLst>
                <a:gd name="T0" fmla="*/ 9 w 49"/>
                <a:gd name="T1" fmla="*/ 40 h 53"/>
                <a:gd name="T2" fmla="*/ 36 w 49"/>
                <a:gd name="T3" fmla="*/ 47 h 53"/>
                <a:gd name="T4" fmla="*/ 44 w 49"/>
                <a:gd name="T5" fmla="*/ 20 h 53"/>
                <a:gd name="T6" fmla="*/ 40 w 49"/>
                <a:gd name="T7" fmla="*/ 13 h 53"/>
                <a:gd name="T8" fmla="*/ 13 w 49"/>
                <a:gd name="T9" fmla="*/ 5 h 53"/>
                <a:gd name="T10" fmla="*/ 5 w 49"/>
                <a:gd name="T11" fmla="*/ 32 h 53"/>
                <a:gd name="T12" fmla="*/ 9 w 49"/>
                <a:gd name="T13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3">
                  <a:moveTo>
                    <a:pt x="9" y="40"/>
                  </a:moveTo>
                  <a:cubicBezTo>
                    <a:pt x="14" y="49"/>
                    <a:pt x="26" y="53"/>
                    <a:pt x="36" y="47"/>
                  </a:cubicBezTo>
                  <a:cubicBezTo>
                    <a:pt x="46" y="42"/>
                    <a:pt x="49" y="30"/>
                    <a:pt x="44" y="2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3"/>
                    <a:pt x="23" y="0"/>
                    <a:pt x="13" y="5"/>
                  </a:cubicBezTo>
                  <a:cubicBezTo>
                    <a:pt x="4" y="11"/>
                    <a:pt x="0" y="23"/>
                    <a:pt x="5" y="32"/>
                  </a:cubicBezTo>
                  <a:lnTo>
                    <a:pt x="9" y="40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120"/>
            <p:cNvSpPr>
              <a:spLocks/>
            </p:cNvSpPr>
            <p:nvPr/>
          </p:nvSpPr>
          <p:spPr bwMode="auto">
            <a:xfrm>
              <a:off x="8880185" y="1987550"/>
              <a:ext cx="39688" cy="82550"/>
            </a:xfrm>
            <a:custGeom>
              <a:avLst/>
              <a:gdLst>
                <a:gd name="T0" fmla="*/ 9 w 24"/>
                <a:gd name="T1" fmla="*/ 42 h 49"/>
                <a:gd name="T2" fmla="*/ 17 w 24"/>
                <a:gd name="T3" fmla="*/ 48 h 49"/>
                <a:gd name="T4" fmla="*/ 23 w 24"/>
                <a:gd name="T5" fmla="*/ 40 h 49"/>
                <a:gd name="T6" fmla="*/ 15 w 24"/>
                <a:gd name="T7" fmla="*/ 7 h 49"/>
                <a:gd name="T8" fmla="*/ 7 w 24"/>
                <a:gd name="T9" fmla="*/ 1 h 49"/>
                <a:gd name="T10" fmla="*/ 1 w 24"/>
                <a:gd name="T11" fmla="*/ 9 h 49"/>
                <a:gd name="T12" fmla="*/ 9 w 24"/>
                <a:gd name="T13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9">
                  <a:moveTo>
                    <a:pt x="9" y="42"/>
                  </a:moveTo>
                  <a:cubicBezTo>
                    <a:pt x="10" y="46"/>
                    <a:pt x="14" y="49"/>
                    <a:pt x="17" y="48"/>
                  </a:cubicBezTo>
                  <a:cubicBezTo>
                    <a:pt x="21" y="47"/>
                    <a:pt x="24" y="43"/>
                    <a:pt x="23" y="4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3"/>
                    <a:pt x="11" y="0"/>
                    <a:pt x="7" y="1"/>
                  </a:cubicBezTo>
                  <a:cubicBezTo>
                    <a:pt x="3" y="2"/>
                    <a:pt x="0" y="5"/>
                    <a:pt x="1" y="9"/>
                  </a:cubicBezTo>
                  <a:lnTo>
                    <a:pt x="9" y="42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121"/>
            <p:cNvSpPr>
              <a:spLocks/>
            </p:cNvSpPr>
            <p:nvPr/>
          </p:nvSpPr>
          <p:spPr bwMode="auto">
            <a:xfrm>
              <a:off x="8884948" y="1978025"/>
              <a:ext cx="41275" cy="68263"/>
            </a:xfrm>
            <a:custGeom>
              <a:avLst/>
              <a:gdLst>
                <a:gd name="T0" fmla="*/ 11 w 24"/>
                <a:gd name="T1" fmla="*/ 36 h 41"/>
                <a:gd name="T2" fmla="*/ 19 w 24"/>
                <a:gd name="T3" fmla="*/ 40 h 41"/>
                <a:gd name="T4" fmla="*/ 23 w 24"/>
                <a:gd name="T5" fmla="*/ 33 h 41"/>
                <a:gd name="T6" fmla="*/ 13 w 24"/>
                <a:gd name="T7" fmla="*/ 5 h 41"/>
                <a:gd name="T8" fmla="*/ 6 w 24"/>
                <a:gd name="T9" fmla="*/ 1 h 41"/>
                <a:gd name="T10" fmla="*/ 1 w 24"/>
                <a:gd name="T11" fmla="*/ 9 h 41"/>
                <a:gd name="T12" fmla="*/ 11 w 24"/>
                <a:gd name="T13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1">
                  <a:moveTo>
                    <a:pt x="11" y="36"/>
                  </a:moveTo>
                  <a:cubicBezTo>
                    <a:pt x="12" y="39"/>
                    <a:pt x="15" y="41"/>
                    <a:pt x="19" y="40"/>
                  </a:cubicBezTo>
                  <a:cubicBezTo>
                    <a:pt x="22" y="39"/>
                    <a:pt x="24" y="36"/>
                    <a:pt x="23" y="3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6" y="1"/>
                  </a:cubicBezTo>
                  <a:cubicBezTo>
                    <a:pt x="2" y="2"/>
                    <a:pt x="0" y="5"/>
                    <a:pt x="1" y="9"/>
                  </a:cubicBezTo>
                  <a:lnTo>
                    <a:pt x="11" y="36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122"/>
            <p:cNvSpPr>
              <a:spLocks/>
            </p:cNvSpPr>
            <p:nvPr/>
          </p:nvSpPr>
          <p:spPr bwMode="auto">
            <a:xfrm>
              <a:off x="8869073" y="2001837"/>
              <a:ext cx="31750" cy="80963"/>
            </a:xfrm>
            <a:custGeom>
              <a:avLst/>
              <a:gdLst>
                <a:gd name="T0" fmla="*/ 3 w 18"/>
                <a:gd name="T1" fmla="*/ 41 h 48"/>
                <a:gd name="T2" fmla="*/ 11 w 18"/>
                <a:gd name="T3" fmla="*/ 48 h 48"/>
                <a:gd name="T4" fmla="*/ 18 w 18"/>
                <a:gd name="T5" fmla="*/ 41 h 48"/>
                <a:gd name="T6" fmla="*/ 14 w 18"/>
                <a:gd name="T7" fmla="*/ 7 h 48"/>
                <a:gd name="T8" fmla="*/ 7 w 18"/>
                <a:gd name="T9" fmla="*/ 0 h 48"/>
                <a:gd name="T10" fmla="*/ 0 w 18"/>
                <a:gd name="T11" fmla="*/ 8 h 48"/>
                <a:gd name="T12" fmla="*/ 3 w 18"/>
                <a:gd name="T1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8">
                  <a:moveTo>
                    <a:pt x="3" y="41"/>
                  </a:moveTo>
                  <a:cubicBezTo>
                    <a:pt x="4" y="45"/>
                    <a:pt x="7" y="48"/>
                    <a:pt x="11" y="48"/>
                  </a:cubicBezTo>
                  <a:cubicBezTo>
                    <a:pt x="15" y="48"/>
                    <a:pt x="18" y="44"/>
                    <a:pt x="18" y="4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lnTo>
                    <a:pt x="3" y="41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123"/>
            <p:cNvSpPr>
              <a:spLocks/>
            </p:cNvSpPr>
            <p:nvPr/>
          </p:nvSpPr>
          <p:spPr bwMode="auto">
            <a:xfrm>
              <a:off x="8835735" y="1982787"/>
              <a:ext cx="25400" cy="60325"/>
            </a:xfrm>
            <a:custGeom>
              <a:avLst/>
              <a:gdLst>
                <a:gd name="T0" fmla="*/ 1 w 15"/>
                <a:gd name="T1" fmla="*/ 29 h 36"/>
                <a:gd name="T2" fmla="*/ 8 w 15"/>
                <a:gd name="T3" fmla="*/ 36 h 36"/>
                <a:gd name="T4" fmla="*/ 15 w 15"/>
                <a:gd name="T5" fmla="*/ 29 h 36"/>
                <a:gd name="T6" fmla="*/ 14 w 15"/>
                <a:gd name="T7" fmla="*/ 13 h 36"/>
                <a:gd name="T8" fmla="*/ 7 w 15"/>
                <a:gd name="T9" fmla="*/ 6 h 36"/>
                <a:gd name="T10" fmla="*/ 0 w 15"/>
                <a:gd name="T11" fmla="*/ 4 h 36"/>
                <a:gd name="T12" fmla="*/ 1 w 15"/>
                <a:gd name="T1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" y="29"/>
                  </a:moveTo>
                  <a:cubicBezTo>
                    <a:pt x="1" y="33"/>
                    <a:pt x="4" y="36"/>
                    <a:pt x="8" y="36"/>
                  </a:cubicBezTo>
                  <a:cubicBezTo>
                    <a:pt x="12" y="36"/>
                    <a:pt x="15" y="33"/>
                    <a:pt x="15" y="2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9"/>
                    <a:pt x="11" y="6"/>
                    <a:pt x="7" y="6"/>
                  </a:cubicBezTo>
                  <a:cubicBezTo>
                    <a:pt x="3" y="6"/>
                    <a:pt x="0" y="0"/>
                    <a:pt x="0" y="4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124"/>
            <p:cNvSpPr>
              <a:spLocks/>
            </p:cNvSpPr>
            <p:nvPr/>
          </p:nvSpPr>
          <p:spPr bwMode="auto">
            <a:xfrm>
              <a:off x="8503948" y="1525587"/>
              <a:ext cx="125413" cy="138113"/>
            </a:xfrm>
            <a:custGeom>
              <a:avLst/>
              <a:gdLst>
                <a:gd name="T0" fmla="*/ 75 w 75"/>
                <a:gd name="T1" fmla="*/ 44 h 82"/>
                <a:gd name="T2" fmla="*/ 37 w 75"/>
                <a:gd name="T3" fmla="*/ 82 h 82"/>
                <a:gd name="T4" fmla="*/ 0 w 75"/>
                <a:gd name="T5" fmla="*/ 44 h 82"/>
                <a:gd name="T6" fmla="*/ 0 w 75"/>
                <a:gd name="T7" fmla="*/ 38 h 82"/>
                <a:gd name="T8" fmla="*/ 37 w 75"/>
                <a:gd name="T9" fmla="*/ 0 h 82"/>
                <a:gd name="T10" fmla="*/ 75 w 75"/>
                <a:gd name="T11" fmla="*/ 38 h 82"/>
                <a:gd name="T12" fmla="*/ 75 w 75"/>
                <a:gd name="T13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75" y="44"/>
                  </a:moveTo>
                  <a:cubicBezTo>
                    <a:pt x="75" y="65"/>
                    <a:pt x="58" y="82"/>
                    <a:pt x="37" y="82"/>
                  </a:cubicBezTo>
                  <a:cubicBezTo>
                    <a:pt x="17" y="82"/>
                    <a:pt x="0" y="65"/>
                    <a:pt x="0" y="4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8" y="0"/>
                    <a:pt x="75" y="17"/>
                    <a:pt x="75" y="38"/>
                  </a:cubicBezTo>
                  <a:lnTo>
                    <a:pt x="75" y="44"/>
                  </a:lnTo>
                  <a:close/>
                </a:path>
              </a:pathLst>
            </a:custGeom>
            <a:solidFill>
              <a:srgbClr val="DFB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Oval 125"/>
            <p:cNvSpPr>
              <a:spLocks noChangeArrowheads="1"/>
            </p:cNvSpPr>
            <p:nvPr/>
          </p:nvSpPr>
          <p:spPr bwMode="auto">
            <a:xfrm>
              <a:off x="8294398" y="1190625"/>
              <a:ext cx="304800" cy="307975"/>
            </a:xfrm>
            <a:prstGeom prst="ellipse">
              <a:avLst/>
            </a:pr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Oval 126"/>
            <p:cNvSpPr>
              <a:spLocks noChangeArrowheads="1"/>
            </p:cNvSpPr>
            <p:nvPr/>
          </p:nvSpPr>
          <p:spPr bwMode="auto">
            <a:xfrm>
              <a:off x="8530935" y="1190625"/>
              <a:ext cx="306388" cy="307975"/>
            </a:xfrm>
            <a:prstGeom prst="ellipse">
              <a:avLst/>
            </a:pr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127"/>
            <p:cNvSpPr>
              <a:spLocks/>
            </p:cNvSpPr>
            <p:nvPr/>
          </p:nvSpPr>
          <p:spPr bwMode="auto">
            <a:xfrm>
              <a:off x="8372185" y="1098550"/>
              <a:ext cx="388938" cy="515938"/>
            </a:xfrm>
            <a:custGeom>
              <a:avLst/>
              <a:gdLst>
                <a:gd name="T0" fmla="*/ 231 w 231"/>
                <a:gd name="T1" fmla="*/ 191 h 306"/>
                <a:gd name="T2" fmla="*/ 115 w 231"/>
                <a:gd name="T3" fmla="*/ 306 h 306"/>
                <a:gd name="T4" fmla="*/ 0 w 231"/>
                <a:gd name="T5" fmla="*/ 191 h 306"/>
                <a:gd name="T6" fmla="*/ 0 w 231"/>
                <a:gd name="T7" fmla="*/ 115 h 306"/>
                <a:gd name="T8" fmla="*/ 115 w 231"/>
                <a:gd name="T9" fmla="*/ 0 h 306"/>
                <a:gd name="T10" fmla="*/ 231 w 231"/>
                <a:gd name="T11" fmla="*/ 115 h 306"/>
                <a:gd name="T12" fmla="*/ 231 w 231"/>
                <a:gd name="T13" fmla="*/ 19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306">
                  <a:moveTo>
                    <a:pt x="231" y="191"/>
                  </a:moveTo>
                  <a:cubicBezTo>
                    <a:pt x="231" y="255"/>
                    <a:pt x="179" y="306"/>
                    <a:pt x="115" y="306"/>
                  </a:cubicBezTo>
                  <a:cubicBezTo>
                    <a:pt x="52" y="306"/>
                    <a:pt x="0" y="255"/>
                    <a:pt x="0" y="19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51"/>
                    <a:pt x="52" y="0"/>
                    <a:pt x="115" y="0"/>
                  </a:cubicBezTo>
                  <a:cubicBezTo>
                    <a:pt x="179" y="0"/>
                    <a:pt x="231" y="51"/>
                    <a:pt x="231" y="115"/>
                  </a:cubicBezTo>
                  <a:lnTo>
                    <a:pt x="231" y="191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128"/>
            <p:cNvSpPr>
              <a:spLocks/>
            </p:cNvSpPr>
            <p:nvPr/>
          </p:nvSpPr>
          <p:spPr bwMode="auto">
            <a:xfrm>
              <a:off x="8446798" y="1330325"/>
              <a:ext cx="38100" cy="50800"/>
            </a:xfrm>
            <a:custGeom>
              <a:avLst/>
              <a:gdLst>
                <a:gd name="T0" fmla="*/ 23 w 23"/>
                <a:gd name="T1" fmla="*/ 18 h 30"/>
                <a:gd name="T2" fmla="*/ 12 w 23"/>
                <a:gd name="T3" fmla="*/ 30 h 30"/>
                <a:gd name="T4" fmla="*/ 0 w 23"/>
                <a:gd name="T5" fmla="*/ 18 h 30"/>
                <a:gd name="T6" fmla="*/ 0 w 23"/>
                <a:gd name="T7" fmla="*/ 11 h 30"/>
                <a:gd name="T8" fmla="*/ 12 w 23"/>
                <a:gd name="T9" fmla="*/ 0 h 30"/>
                <a:gd name="T10" fmla="*/ 23 w 23"/>
                <a:gd name="T11" fmla="*/ 11 h 30"/>
                <a:gd name="T12" fmla="*/ 23 w 23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23" y="18"/>
                  </a:moveTo>
                  <a:cubicBezTo>
                    <a:pt x="23" y="25"/>
                    <a:pt x="18" y="30"/>
                    <a:pt x="12" y="30"/>
                  </a:cubicBezTo>
                  <a:cubicBezTo>
                    <a:pt x="5" y="30"/>
                    <a:pt x="0" y="25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1"/>
                  </a:cubicBezTo>
                  <a:lnTo>
                    <a:pt x="23" y="1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129"/>
            <p:cNvSpPr>
              <a:spLocks/>
            </p:cNvSpPr>
            <p:nvPr/>
          </p:nvSpPr>
          <p:spPr bwMode="auto">
            <a:xfrm>
              <a:off x="8440448" y="1365250"/>
              <a:ext cx="50800" cy="41275"/>
            </a:xfrm>
            <a:custGeom>
              <a:avLst/>
              <a:gdLst>
                <a:gd name="T0" fmla="*/ 30 w 30"/>
                <a:gd name="T1" fmla="*/ 14 h 25"/>
                <a:gd name="T2" fmla="*/ 15 w 30"/>
                <a:gd name="T3" fmla="*/ 25 h 25"/>
                <a:gd name="T4" fmla="*/ 0 w 30"/>
                <a:gd name="T5" fmla="*/ 14 h 25"/>
                <a:gd name="T6" fmla="*/ 0 w 30"/>
                <a:gd name="T7" fmla="*/ 11 h 25"/>
                <a:gd name="T8" fmla="*/ 15 w 30"/>
                <a:gd name="T9" fmla="*/ 0 h 25"/>
                <a:gd name="T10" fmla="*/ 30 w 30"/>
                <a:gd name="T11" fmla="*/ 11 h 25"/>
                <a:gd name="T12" fmla="*/ 30 w 30"/>
                <a:gd name="T1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5">
                  <a:moveTo>
                    <a:pt x="30" y="14"/>
                  </a:moveTo>
                  <a:cubicBezTo>
                    <a:pt x="30" y="20"/>
                    <a:pt x="23" y="25"/>
                    <a:pt x="15" y="25"/>
                  </a:cubicBezTo>
                  <a:cubicBezTo>
                    <a:pt x="6" y="25"/>
                    <a:pt x="0" y="20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3" y="0"/>
                    <a:pt x="30" y="5"/>
                    <a:pt x="30" y="11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130"/>
            <p:cNvSpPr>
              <a:spLocks/>
            </p:cNvSpPr>
            <p:nvPr/>
          </p:nvSpPr>
          <p:spPr bwMode="auto">
            <a:xfrm>
              <a:off x="8453148" y="1339850"/>
              <a:ext cx="7938" cy="12700"/>
            </a:xfrm>
            <a:custGeom>
              <a:avLst/>
              <a:gdLst>
                <a:gd name="T0" fmla="*/ 5 w 5"/>
                <a:gd name="T1" fmla="*/ 6 h 8"/>
                <a:gd name="T2" fmla="*/ 3 w 5"/>
                <a:gd name="T3" fmla="*/ 8 h 8"/>
                <a:gd name="T4" fmla="*/ 0 w 5"/>
                <a:gd name="T5" fmla="*/ 6 h 8"/>
                <a:gd name="T6" fmla="*/ 0 w 5"/>
                <a:gd name="T7" fmla="*/ 3 h 8"/>
                <a:gd name="T8" fmla="*/ 3 w 5"/>
                <a:gd name="T9" fmla="*/ 0 h 8"/>
                <a:gd name="T10" fmla="*/ 5 w 5"/>
                <a:gd name="T11" fmla="*/ 3 h 8"/>
                <a:gd name="T12" fmla="*/ 5 w 5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6"/>
                  </a:moveTo>
                  <a:cubicBezTo>
                    <a:pt x="5" y="7"/>
                    <a:pt x="4" y="8"/>
                    <a:pt x="3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131"/>
            <p:cNvSpPr>
              <a:spLocks/>
            </p:cNvSpPr>
            <p:nvPr/>
          </p:nvSpPr>
          <p:spPr bwMode="auto">
            <a:xfrm>
              <a:off x="8649998" y="1330325"/>
              <a:ext cx="39688" cy="50800"/>
            </a:xfrm>
            <a:custGeom>
              <a:avLst/>
              <a:gdLst>
                <a:gd name="T0" fmla="*/ 23 w 23"/>
                <a:gd name="T1" fmla="*/ 18 h 30"/>
                <a:gd name="T2" fmla="*/ 12 w 23"/>
                <a:gd name="T3" fmla="*/ 30 h 30"/>
                <a:gd name="T4" fmla="*/ 0 w 23"/>
                <a:gd name="T5" fmla="*/ 18 h 30"/>
                <a:gd name="T6" fmla="*/ 0 w 23"/>
                <a:gd name="T7" fmla="*/ 11 h 30"/>
                <a:gd name="T8" fmla="*/ 12 w 23"/>
                <a:gd name="T9" fmla="*/ 0 h 30"/>
                <a:gd name="T10" fmla="*/ 23 w 23"/>
                <a:gd name="T11" fmla="*/ 11 h 30"/>
                <a:gd name="T12" fmla="*/ 23 w 23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23" y="18"/>
                  </a:moveTo>
                  <a:cubicBezTo>
                    <a:pt x="23" y="25"/>
                    <a:pt x="18" y="30"/>
                    <a:pt x="12" y="30"/>
                  </a:cubicBezTo>
                  <a:cubicBezTo>
                    <a:pt x="5" y="30"/>
                    <a:pt x="0" y="25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1"/>
                  </a:cubicBezTo>
                  <a:lnTo>
                    <a:pt x="23" y="1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132"/>
            <p:cNvSpPr>
              <a:spLocks/>
            </p:cNvSpPr>
            <p:nvPr/>
          </p:nvSpPr>
          <p:spPr bwMode="auto">
            <a:xfrm>
              <a:off x="8645235" y="1365250"/>
              <a:ext cx="50800" cy="41275"/>
            </a:xfrm>
            <a:custGeom>
              <a:avLst/>
              <a:gdLst>
                <a:gd name="T0" fmla="*/ 30 w 30"/>
                <a:gd name="T1" fmla="*/ 14 h 25"/>
                <a:gd name="T2" fmla="*/ 15 w 30"/>
                <a:gd name="T3" fmla="*/ 25 h 25"/>
                <a:gd name="T4" fmla="*/ 0 w 30"/>
                <a:gd name="T5" fmla="*/ 14 h 25"/>
                <a:gd name="T6" fmla="*/ 0 w 30"/>
                <a:gd name="T7" fmla="*/ 11 h 25"/>
                <a:gd name="T8" fmla="*/ 15 w 30"/>
                <a:gd name="T9" fmla="*/ 0 h 25"/>
                <a:gd name="T10" fmla="*/ 30 w 30"/>
                <a:gd name="T11" fmla="*/ 11 h 25"/>
                <a:gd name="T12" fmla="*/ 30 w 30"/>
                <a:gd name="T1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5">
                  <a:moveTo>
                    <a:pt x="30" y="14"/>
                  </a:moveTo>
                  <a:cubicBezTo>
                    <a:pt x="30" y="20"/>
                    <a:pt x="23" y="25"/>
                    <a:pt x="15" y="25"/>
                  </a:cubicBezTo>
                  <a:cubicBezTo>
                    <a:pt x="6" y="25"/>
                    <a:pt x="0" y="20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3" y="0"/>
                    <a:pt x="30" y="5"/>
                    <a:pt x="30" y="11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133"/>
            <p:cNvSpPr>
              <a:spLocks/>
            </p:cNvSpPr>
            <p:nvPr/>
          </p:nvSpPr>
          <p:spPr bwMode="auto">
            <a:xfrm>
              <a:off x="8656348" y="1339850"/>
              <a:ext cx="9525" cy="12700"/>
            </a:xfrm>
            <a:custGeom>
              <a:avLst/>
              <a:gdLst>
                <a:gd name="T0" fmla="*/ 5 w 5"/>
                <a:gd name="T1" fmla="*/ 6 h 8"/>
                <a:gd name="T2" fmla="*/ 3 w 5"/>
                <a:gd name="T3" fmla="*/ 8 h 8"/>
                <a:gd name="T4" fmla="*/ 0 w 5"/>
                <a:gd name="T5" fmla="*/ 6 h 8"/>
                <a:gd name="T6" fmla="*/ 0 w 5"/>
                <a:gd name="T7" fmla="*/ 3 h 8"/>
                <a:gd name="T8" fmla="*/ 3 w 5"/>
                <a:gd name="T9" fmla="*/ 0 h 8"/>
                <a:gd name="T10" fmla="*/ 5 w 5"/>
                <a:gd name="T11" fmla="*/ 3 h 8"/>
                <a:gd name="T12" fmla="*/ 5 w 5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6"/>
                  </a:moveTo>
                  <a:cubicBezTo>
                    <a:pt x="5" y="7"/>
                    <a:pt x="4" y="8"/>
                    <a:pt x="3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Oval 134"/>
            <p:cNvSpPr>
              <a:spLocks noChangeArrowheads="1"/>
            </p:cNvSpPr>
            <p:nvPr/>
          </p:nvSpPr>
          <p:spPr bwMode="auto">
            <a:xfrm>
              <a:off x="8322973" y="1331912"/>
              <a:ext cx="98425" cy="98425"/>
            </a:xfrm>
            <a:prstGeom prst="ellipse">
              <a:avLst/>
            </a:pr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Oval 135"/>
            <p:cNvSpPr>
              <a:spLocks noChangeArrowheads="1"/>
            </p:cNvSpPr>
            <p:nvPr/>
          </p:nvSpPr>
          <p:spPr bwMode="auto">
            <a:xfrm>
              <a:off x="8713498" y="1331912"/>
              <a:ext cx="96838" cy="98425"/>
            </a:xfrm>
            <a:prstGeom prst="ellipse">
              <a:avLst/>
            </a:pr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136"/>
            <p:cNvSpPr>
              <a:spLocks/>
            </p:cNvSpPr>
            <p:nvPr/>
          </p:nvSpPr>
          <p:spPr bwMode="auto">
            <a:xfrm>
              <a:off x="8419810" y="1252537"/>
              <a:ext cx="66675" cy="44450"/>
            </a:xfrm>
            <a:custGeom>
              <a:avLst/>
              <a:gdLst>
                <a:gd name="T0" fmla="*/ 39 w 40"/>
                <a:gd name="T1" fmla="*/ 2 h 26"/>
                <a:gd name="T2" fmla="*/ 37 w 40"/>
                <a:gd name="T3" fmla="*/ 8 h 26"/>
                <a:gd name="T4" fmla="*/ 7 w 40"/>
                <a:gd name="T5" fmla="*/ 25 h 26"/>
                <a:gd name="T6" fmla="*/ 1 w 40"/>
                <a:gd name="T7" fmla="*/ 23 h 26"/>
                <a:gd name="T8" fmla="*/ 3 w 40"/>
                <a:gd name="T9" fmla="*/ 17 h 26"/>
                <a:gd name="T10" fmla="*/ 33 w 40"/>
                <a:gd name="T11" fmla="*/ 1 h 26"/>
                <a:gd name="T12" fmla="*/ 39 w 40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6">
                  <a:moveTo>
                    <a:pt x="39" y="2"/>
                  </a:moveTo>
                  <a:cubicBezTo>
                    <a:pt x="40" y="4"/>
                    <a:pt x="39" y="7"/>
                    <a:pt x="3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6"/>
                    <a:pt x="3" y="25"/>
                    <a:pt x="1" y="23"/>
                  </a:cubicBezTo>
                  <a:cubicBezTo>
                    <a:pt x="0" y="21"/>
                    <a:pt x="1" y="18"/>
                    <a:pt x="3" y="1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0"/>
                    <a:pt x="38" y="0"/>
                    <a:pt x="39" y="2"/>
                  </a:cubicBezTo>
                  <a:close/>
                </a:path>
              </a:pathLst>
            </a:cu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137"/>
            <p:cNvSpPr>
              <a:spLocks/>
            </p:cNvSpPr>
            <p:nvPr/>
          </p:nvSpPr>
          <p:spPr bwMode="auto">
            <a:xfrm>
              <a:off x="8634123" y="1252537"/>
              <a:ext cx="66675" cy="44450"/>
            </a:xfrm>
            <a:custGeom>
              <a:avLst/>
              <a:gdLst>
                <a:gd name="T0" fmla="*/ 1 w 40"/>
                <a:gd name="T1" fmla="*/ 2 h 26"/>
                <a:gd name="T2" fmla="*/ 3 w 40"/>
                <a:gd name="T3" fmla="*/ 8 h 26"/>
                <a:gd name="T4" fmla="*/ 33 w 40"/>
                <a:gd name="T5" fmla="*/ 25 h 26"/>
                <a:gd name="T6" fmla="*/ 39 w 40"/>
                <a:gd name="T7" fmla="*/ 23 h 26"/>
                <a:gd name="T8" fmla="*/ 37 w 40"/>
                <a:gd name="T9" fmla="*/ 17 h 26"/>
                <a:gd name="T10" fmla="*/ 7 w 40"/>
                <a:gd name="T11" fmla="*/ 1 h 26"/>
                <a:gd name="T12" fmla="*/ 1 w 40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6">
                  <a:moveTo>
                    <a:pt x="1" y="2"/>
                  </a:moveTo>
                  <a:cubicBezTo>
                    <a:pt x="0" y="4"/>
                    <a:pt x="1" y="7"/>
                    <a:pt x="3" y="8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5" y="26"/>
                    <a:pt x="38" y="25"/>
                    <a:pt x="39" y="23"/>
                  </a:cubicBezTo>
                  <a:cubicBezTo>
                    <a:pt x="40" y="21"/>
                    <a:pt x="39" y="18"/>
                    <a:pt x="37" y="1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2"/>
                  </a:cubicBezTo>
                  <a:close/>
                </a:path>
              </a:pathLst>
            </a:cu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Oval 138"/>
            <p:cNvSpPr>
              <a:spLocks noChangeArrowheads="1"/>
            </p:cNvSpPr>
            <p:nvPr/>
          </p:nvSpPr>
          <p:spPr bwMode="auto">
            <a:xfrm>
              <a:off x="8308685" y="1246187"/>
              <a:ext cx="92075" cy="115888"/>
            </a:xfrm>
            <a:prstGeom prst="ellipse">
              <a:avLst/>
            </a:pr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Oval 139"/>
            <p:cNvSpPr>
              <a:spLocks noChangeArrowheads="1"/>
            </p:cNvSpPr>
            <p:nvPr/>
          </p:nvSpPr>
          <p:spPr bwMode="auto">
            <a:xfrm>
              <a:off x="8726198" y="1246187"/>
              <a:ext cx="93663" cy="115888"/>
            </a:xfrm>
            <a:prstGeom prst="ellipse">
              <a:avLst/>
            </a:pr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140"/>
            <p:cNvSpPr>
              <a:spLocks/>
            </p:cNvSpPr>
            <p:nvPr/>
          </p:nvSpPr>
          <p:spPr bwMode="auto">
            <a:xfrm>
              <a:off x="8434098" y="1457325"/>
              <a:ext cx="265113" cy="47625"/>
            </a:xfrm>
            <a:custGeom>
              <a:avLst/>
              <a:gdLst>
                <a:gd name="T0" fmla="*/ 157 w 157"/>
                <a:gd name="T1" fmla="*/ 14 h 28"/>
                <a:gd name="T2" fmla="*/ 143 w 157"/>
                <a:gd name="T3" fmla="*/ 28 h 28"/>
                <a:gd name="T4" fmla="*/ 14 w 157"/>
                <a:gd name="T5" fmla="*/ 28 h 28"/>
                <a:gd name="T6" fmla="*/ 0 w 157"/>
                <a:gd name="T7" fmla="*/ 14 h 28"/>
                <a:gd name="T8" fmla="*/ 14 w 157"/>
                <a:gd name="T9" fmla="*/ 0 h 28"/>
                <a:gd name="T10" fmla="*/ 143 w 157"/>
                <a:gd name="T11" fmla="*/ 0 h 28"/>
                <a:gd name="T12" fmla="*/ 157 w 157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8">
                  <a:moveTo>
                    <a:pt x="157" y="14"/>
                  </a:moveTo>
                  <a:cubicBezTo>
                    <a:pt x="157" y="22"/>
                    <a:pt x="151" y="28"/>
                    <a:pt x="14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1" y="0"/>
                    <a:pt x="157" y="6"/>
                    <a:pt x="157" y="14"/>
                  </a:cubicBezTo>
                  <a:close/>
                </a:path>
              </a:pathLst>
            </a:cu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141"/>
            <p:cNvSpPr>
              <a:spLocks/>
            </p:cNvSpPr>
            <p:nvPr/>
          </p:nvSpPr>
          <p:spPr bwMode="auto">
            <a:xfrm>
              <a:off x="8508710" y="1419225"/>
              <a:ext cx="115888" cy="53975"/>
            </a:xfrm>
            <a:custGeom>
              <a:avLst/>
              <a:gdLst>
                <a:gd name="T0" fmla="*/ 69 w 69"/>
                <a:gd name="T1" fmla="*/ 16 h 32"/>
                <a:gd name="T2" fmla="*/ 53 w 69"/>
                <a:gd name="T3" fmla="*/ 32 h 32"/>
                <a:gd name="T4" fmla="*/ 16 w 69"/>
                <a:gd name="T5" fmla="*/ 32 h 32"/>
                <a:gd name="T6" fmla="*/ 0 w 69"/>
                <a:gd name="T7" fmla="*/ 16 h 32"/>
                <a:gd name="T8" fmla="*/ 16 w 69"/>
                <a:gd name="T9" fmla="*/ 0 h 32"/>
                <a:gd name="T10" fmla="*/ 53 w 69"/>
                <a:gd name="T11" fmla="*/ 0 h 32"/>
                <a:gd name="T12" fmla="*/ 69 w 69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2">
                  <a:moveTo>
                    <a:pt x="69" y="16"/>
                  </a:moveTo>
                  <a:cubicBezTo>
                    <a:pt x="69" y="25"/>
                    <a:pt x="62" y="32"/>
                    <a:pt x="5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9" y="7"/>
                    <a:pt x="69" y="16"/>
                  </a:cubicBezTo>
                  <a:close/>
                </a:path>
              </a:pathLst>
            </a:custGeom>
            <a:solidFill>
              <a:srgbClr val="A9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142"/>
            <p:cNvSpPr>
              <a:spLocks/>
            </p:cNvSpPr>
            <p:nvPr/>
          </p:nvSpPr>
          <p:spPr bwMode="auto">
            <a:xfrm>
              <a:off x="8522998" y="1323975"/>
              <a:ext cx="87313" cy="158750"/>
            </a:xfrm>
            <a:custGeom>
              <a:avLst/>
              <a:gdLst>
                <a:gd name="T0" fmla="*/ 0 w 51"/>
                <a:gd name="T1" fmla="*/ 0 h 94"/>
                <a:gd name="T2" fmla="*/ 0 w 51"/>
                <a:gd name="T3" fmla="*/ 69 h 94"/>
                <a:gd name="T4" fmla="*/ 25 w 51"/>
                <a:gd name="T5" fmla="*/ 94 h 94"/>
                <a:gd name="T6" fmla="*/ 51 w 51"/>
                <a:gd name="T7" fmla="*/ 69 h 94"/>
                <a:gd name="T8" fmla="*/ 51 w 51"/>
                <a:gd name="T9" fmla="*/ 0 h 94"/>
                <a:gd name="T10" fmla="*/ 0 w 51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94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83"/>
                    <a:pt x="11" y="94"/>
                    <a:pt x="25" y="94"/>
                  </a:cubicBezTo>
                  <a:cubicBezTo>
                    <a:pt x="39" y="94"/>
                    <a:pt x="51" y="83"/>
                    <a:pt x="51" y="6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9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143"/>
            <p:cNvSpPr>
              <a:spLocks/>
            </p:cNvSpPr>
            <p:nvPr/>
          </p:nvSpPr>
          <p:spPr bwMode="auto">
            <a:xfrm>
              <a:off x="8515060" y="1420812"/>
              <a:ext cx="103188" cy="47625"/>
            </a:xfrm>
            <a:custGeom>
              <a:avLst/>
              <a:gdLst>
                <a:gd name="T0" fmla="*/ 61 w 61"/>
                <a:gd name="T1" fmla="*/ 14 h 29"/>
                <a:gd name="T2" fmla="*/ 47 w 61"/>
                <a:gd name="T3" fmla="*/ 29 h 29"/>
                <a:gd name="T4" fmla="*/ 14 w 61"/>
                <a:gd name="T5" fmla="*/ 29 h 29"/>
                <a:gd name="T6" fmla="*/ 0 w 61"/>
                <a:gd name="T7" fmla="*/ 14 h 29"/>
                <a:gd name="T8" fmla="*/ 14 w 61"/>
                <a:gd name="T9" fmla="*/ 0 h 29"/>
                <a:gd name="T10" fmla="*/ 47 w 61"/>
                <a:gd name="T11" fmla="*/ 0 h 29"/>
                <a:gd name="T12" fmla="*/ 61 w 61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9">
                  <a:moveTo>
                    <a:pt x="61" y="14"/>
                  </a:moveTo>
                  <a:cubicBezTo>
                    <a:pt x="61" y="22"/>
                    <a:pt x="55" y="29"/>
                    <a:pt x="4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5" y="0"/>
                    <a:pt x="61" y="6"/>
                    <a:pt x="61" y="14"/>
                  </a:cubicBez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144"/>
            <p:cNvSpPr>
              <a:spLocks/>
            </p:cNvSpPr>
            <p:nvPr/>
          </p:nvSpPr>
          <p:spPr bwMode="auto">
            <a:xfrm>
              <a:off x="8529348" y="1320800"/>
              <a:ext cx="77788" cy="157163"/>
            </a:xfrm>
            <a:custGeom>
              <a:avLst/>
              <a:gdLst>
                <a:gd name="T0" fmla="*/ 0 w 46"/>
                <a:gd name="T1" fmla="*/ 0 h 93"/>
                <a:gd name="T2" fmla="*/ 0 w 46"/>
                <a:gd name="T3" fmla="*/ 70 h 93"/>
                <a:gd name="T4" fmla="*/ 23 w 46"/>
                <a:gd name="T5" fmla="*/ 93 h 93"/>
                <a:gd name="T6" fmla="*/ 46 w 46"/>
                <a:gd name="T7" fmla="*/ 70 h 93"/>
                <a:gd name="T8" fmla="*/ 46 w 46"/>
                <a:gd name="T9" fmla="*/ 0 h 93"/>
                <a:gd name="T10" fmla="*/ 0 w 46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3">
                  <a:moveTo>
                    <a:pt x="0" y="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83"/>
                    <a:pt x="10" y="93"/>
                    <a:pt x="23" y="93"/>
                  </a:cubicBezTo>
                  <a:cubicBezTo>
                    <a:pt x="35" y="93"/>
                    <a:pt x="46" y="83"/>
                    <a:pt x="46" y="7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D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Oval 145"/>
            <p:cNvSpPr>
              <a:spLocks noChangeArrowheads="1"/>
            </p:cNvSpPr>
            <p:nvPr/>
          </p:nvSpPr>
          <p:spPr bwMode="auto">
            <a:xfrm>
              <a:off x="8557923" y="1689100"/>
              <a:ext cx="25400" cy="23813"/>
            </a:xfrm>
            <a:prstGeom prst="ellipse">
              <a:avLst/>
            </a:prstGeom>
            <a:solidFill>
              <a:srgbClr val="C7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Oval 146"/>
            <p:cNvSpPr>
              <a:spLocks noChangeArrowheads="1"/>
            </p:cNvSpPr>
            <p:nvPr/>
          </p:nvSpPr>
          <p:spPr bwMode="auto">
            <a:xfrm>
              <a:off x="8557923" y="1765300"/>
              <a:ext cx="25400" cy="22225"/>
            </a:xfrm>
            <a:prstGeom prst="ellipse">
              <a:avLst/>
            </a:prstGeom>
            <a:solidFill>
              <a:srgbClr val="C7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Oval 147"/>
            <p:cNvSpPr>
              <a:spLocks noChangeArrowheads="1"/>
            </p:cNvSpPr>
            <p:nvPr/>
          </p:nvSpPr>
          <p:spPr bwMode="auto">
            <a:xfrm>
              <a:off x="8557923" y="1839912"/>
              <a:ext cx="25400" cy="23813"/>
            </a:xfrm>
            <a:prstGeom prst="ellipse">
              <a:avLst/>
            </a:prstGeom>
            <a:solidFill>
              <a:srgbClr val="C7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Oval 148"/>
            <p:cNvSpPr>
              <a:spLocks noChangeArrowheads="1"/>
            </p:cNvSpPr>
            <p:nvPr/>
          </p:nvSpPr>
          <p:spPr bwMode="auto">
            <a:xfrm>
              <a:off x="8557923" y="1916112"/>
              <a:ext cx="25400" cy="23813"/>
            </a:xfrm>
            <a:prstGeom prst="ellipse">
              <a:avLst/>
            </a:prstGeom>
            <a:solidFill>
              <a:srgbClr val="C7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63090" y="887412"/>
            <a:ext cx="1317625" cy="1319213"/>
            <a:chOff x="2052348" y="887412"/>
            <a:chExt cx="1317625" cy="1319213"/>
          </a:xfrm>
        </p:grpSpPr>
        <p:sp>
          <p:nvSpPr>
            <p:cNvPr id="271" name="Oval 8"/>
            <p:cNvSpPr>
              <a:spLocks noChangeArrowheads="1"/>
            </p:cNvSpPr>
            <p:nvPr/>
          </p:nvSpPr>
          <p:spPr bwMode="auto">
            <a:xfrm>
              <a:off x="2052348" y="887412"/>
              <a:ext cx="1317625" cy="131921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49"/>
            <p:cNvSpPr>
              <a:spLocks/>
            </p:cNvSpPr>
            <p:nvPr/>
          </p:nvSpPr>
          <p:spPr bwMode="auto">
            <a:xfrm>
              <a:off x="2834985" y="1241425"/>
              <a:ext cx="198438" cy="339725"/>
            </a:xfrm>
            <a:custGeom>
              <a:avLst/>
              <a:gdLst>
                <a:gd name="T0" fmla="*/ 102 w 118"/>
                <a:gd name="T1" fmla="*/ 196 h 201"/>
                <a:gd name="T2" fmla="*/ 73 w 118"/>
                <a:gd name="T3" fmla="*/ 185 h 201"/>
                <a:gd name="T4" fmla="*/ 5 w 118"/>
                <a:gd name="T5" fmla="*/ 34 h 201"/>
                <a:gd name="T6" fmla="*/ 16 w 118"/>
                <a:gd name="T7" fmla="*/ 5 h 201"/>
                <a:gd name="T8" fmla="*/ 45 w 118"/>
                <a:gd name="T9" fmla="*/ 16 h 201"/>
                <a:gd name="T10" fmla="*/ 113 w 118"/>
                <a:gd name="T11" fmla="*/ 167 h 201"/>
                <a:gd name="T12" fmla="*/ 102 w 118"/>
                <a:gd name="T13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1">
                  <a:moveTo>
                    <a:pt x="102" y="196"/>
                  </a:moveTo>
                  <a:cubicBezTo>
                    <a:pt x="91" y="201"/>
                    <a:pt x="78" y="197"/>
                    <a:pt x="73" y="18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0" y="23"/>
                    <a:pt x="5" y="10"/>
                    <a:pt x="16" y="5"/>
                  </a:cubicBezTo>
                  <a:cubicBezTo>
                    <a:pt x="27" y="0"/>
                    <a:pt x="40" y="5"/>
                    <a:pt x="45" y="16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18" y="179"/>
                    <a:pt x="113" y="192"/>
                    <a:pt x="102" y="196"/>
                  </a:cubicBezTo>
                  <a:close/>
                </a:path>
              </a:pathLst>
            </a:cu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50"/>
            <p:cNvSpPr>
              <a:spLocks/>
            </p:cNvSpPr>
            <p:nvPr/>
          </p:nvSpPr>
          <p:spPr bwMode="auto">
            <a:xfrm>
              <a:off x="2485735" y="1504950"/>
              <a:ext cx="147638" cy="228600"/>
            </a:xfrm>
            <a:custGeom>
              <a:avLst/>
              <a:gdLst>
                <a:gd name="T0" fmla="*/ 12 w 88"/>
                <a:gd name="T1" fmla="*/ 132 h 136"/>
                <a:gd name="T2" fmla="*/ 4 w 88"/>
                <a:gd name="T3" fmla="*/ 134 h 136"/>
                <a:gd name="T4" fmla="*/ 2 w 88"/>
                <a:gd name="T5" fmla="*/ 126 h 136"/>
                <a:gd name="T6" fmla="*/ 76 w 88"/>
                <a:gd name="T7" fmla="*/ 3 h 136"/>
                <a:gd name="T8" fmla="*/ 84 w 88"/>
                <a:gd name="T9" fmla="*/ 1 h 136"/>
                <a:gd name="T10" fmla="*/ 86 w 88"/>
                <a:gd name="T11" fmla="*/ 10 h 136"/>
                <a:gd name="T12" fmla="*/ 12 w 88"/>
                <a:gd name="T13" fmla="*/ 1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36">
                  <a:moveTo>
                    <a:pt x="12" y="132"/>
                  </a:moveTo>
                  <a:cubicBezTo>
                    <a:pt x="10" y="135"/>
                    <a:pt x="6" y="136"/>
                    <a:pt x="4" y="134"/>
                  </a:cubicBezTo>
                  <a:cubicBezTo>
                    <a:pt x="1" y="132"/>
                    <a:pt x="0" y="129"/>
                    <a:pt x="2" y="126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7" y="1"/>
                    <a:pt x="81" y="0"/>
                    <a:pt x="84" y="1"/>
                  </a:cubicBezTo>
                  <a:cubicBezTo>
                    <a:pt x="87" y="3"/>
                    <a:pt x="88" y="7"/>
                    <a:pt x="86" y="10"/>
                  </a:cubicBezTo>
                  <a:lnTo>
                    <a:pt x="12" y="132"/>
                  </a:lnTo>
                  <a:close/>
                </a:path>
              </a:pathLst>
            </a:custGeom>
            <a:solidFill>
              <a:srgbClr val="394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51"/>
            <p:cNvSpPr>
              <a:spLocks/>
            </p:cNvSpPr>
            <p:nvPr/>
          </p:nvSpPr>
          <p:spPr bwMode="auto">
            <a:xfrm>
              <a:off x="2311110" y="1957387"/>
              <a:ext cx="55563" cy="55563"/>
            </a:xfrm>
            <a:custGeom>
              <a:avLst/>
              <a:gdLst>
                <a:gd name="T0" fmla="*/ 29 w 33"/>
                <a:gd name="T1" fmla="*/ 24 h 33"/>
                <a:gd name="T2" fmla="*/ 9 w 33"/>
                <a:gd name="T3" fmla="*/ 28 h 33"/>
                <a:gd name="T4" fmla="*/ 5 w 33"/>
                <a:gd name="T5" fmla="*/ 8 h 33"/>
                <a:gd name="T6" fmla="*/ 25 w 33"/>
                <a:gd name="T7" fmla="*/ 4 h 33"/>
                <a:gd name="T8" fmla="*/ 29 w 33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9" y="24"/>
                  </a:moveTo>
                  <a:cubicBezTo>
                    <a:pt x="24" y="31"/>
                    <a:pt x="15" y="33"/>
                    <a:pt x="9" y="28"/>
                  </a:cubicBezTo>
                  <a:cubicBezTo>
                    <a:pt x="2" y="24"/>
                    <a:pt x="0" y="15"/>
                    <a:pt x="5" y="8"/>
                  </a:cubicBezTo>
                  <a:cubicBezTo>
                    <a:pt x="9" y="1"/>
                    <a:pt x="18" y="0"/>
                    <a:pt x="25" y="4"/>
                  </a:cubicBezTo>
                  <a:cubicBezTo>
                    <a:pt x="31" y="9"/>
                    <a:pt x="33" y="18"/>
                    <a:pt x="29" y="24"/>
                  </a:cubicBezTo>
                  <a:close/>
                </a:path>
              </a:pathLst>
            </a:custGeom>
            <a:solidFill>
              <a:srgbClr val="394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52"/>
            <p:cNvSpPr>
              <a:spLocks/>
            </p:cNvSpPr>
            <p:nvPr/>
          </p:nvSpPr>
          <p:spPr bwMode="auto">
            <a:xfrm>
              <a:off x="2468273" y="1579562"/>
              <a:ext cx="58738" cy="73025"/>
            </a:xfrm>
            <a:custGeom>
              <a:avLst/>
              <a:gdLst>
                <a:gd name="T0" fmla="*/ 14 w 35"/>
                <a:gd name="T1" fmla="*/ 44 h 44"/>
                <a:gd name="T2" fmla="*/ 32 w 35"/>
                <a:gd name="T3" fmla="*/ 14 h 44"/>
                <a:gd name="T4" fmla="*/ 30 w 35"/>
                <a:gd name="T5" fmla="*/ 2 h 44"/>
                <a:gd name="T6" fmla="*/ 18 w 35"/>
                <a:gd name="T7" fmla="*/ 5 h 44"/>
                <a:gd name="T8" fmla="*/ 0 w 35"/>
                <a:gd name="T9" fmla="*/ 35 h 44"/>
                <a:gd name="T10" fmla="*/ 14 w 35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4">
                  <a:moveTo>
                    <a:pt x="14" y="4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5" y="10"/>
                    <a:pt x="34" y="5"/>
                    <a:pt x="30" y="2"/>
                  </a:cubicBezTo>
                  <a:cubicBezTo>
                    <a:pt x="26" y="0"/>
                    <a:pt x="20" y="1"/>
                    <a:pt x="18" y="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14" y="44"/>
                  </a:lnTo>
                  <a:close/>
                </a:path>
              </a:pathLst>
            </a:custGeom>
            <a:solidFill>
              <a:srgbClr val="1B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53"/>
            <p:cNvSpPr>
              <a:spLocks/>
            </p:cNvSpPr>
            <p:nvPr/>
          </p:nvSpPr>
          <p:spPr bwMode="auto">
            <a:xfrm>
              <a:off x="2198398" y="1577975"/>
              <a:ext cx="341313" cy="409575"/>
            </a:xfrm>
            <a:custGeom>
              <a:avLst/>
              <a:gdLst>
                <a:gd name="T0" fmla="*/ 95 w 202"/>
                <a:gd name="T1" fmla="*/ 233 h 243"/>
                <a:gd name="T2" fmla="*/ 73 w 202"/>
                <a:gd name="T3" fmla="*/ 239 h 243"/>
                <a:gd name="T4" fmla="*/ 10 w 202"/>
                <a:gd name="T5" fmla="*/ 201 h 243"/>
                <a:gd name="T6" fmla="*/ 5 w 202"/>
                <a:gd name="T7" fmla="*/ 179 h 243"/>
                <a:gd name="T8" fmla="*/ 107 w 202"/>
                <a:gd name="T9" fmla="*/ 10 h 243"/>
                <a:gd name="T10" fmla="*/ 129 w 202"/>
                <a:gd name="T11" fmla="*/ 5 h 243"/>
                <a:gd name="T12" fmla="*/ 192 w 202"/>
                <a:gd name="T13" fmla="*/ 43 h 243"/>
                <a:gd name="T14" fmla="*/ 197 w 202"/>
                <a:gd name="T15" fmla="*/ 65 h 243"/>
                <a:gd name="T16" fmla="*/ 95 w 202"/>
                <a:gd name="T17" fmla="*/ 23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43">
                  <a:moveTo>
                    <a:pt x="95" y="233"/>
                  </a:moveTo>
                  <a:cubicBezTo>
                    <a:pt x="90" y="241"/>
                    <a:pt x="80" y="243"/>
                    <a:pt x="73" y="239"/>
                  </a:cubicBezTo>
                  <a:cubicBezTo>
                    <a:pt x="10" y="201"/>
                    <a:pt x="10" y="201"/>
                    <a:pt x="10" y="201"/>
                  </a:cubicBezTo>
                  <a:cubicBezTo>
                    <a:pt x="2" y="196"/>
                    <a:pt x="0" y="186"/>
                    <a:pt x="5" y="17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12" y="2"/>
                    <a:pt x="121" y="0"/>
                    <a:pt x="129" y="5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9" y="47"/>
                    <a:pt x="202" y="57"/>
                    <a:pt x="197" y="65"/>
                  </a:cubicBezTo>
                  <a:lnTo>
                    <a:pt x="95" y="233"/>
                  </a:lnTo>
                  <a:close/>
                </a:path>
              </a:pathLst>
            </a:custGeom>
            <a:solidFill>
              <a:srgbClr val="D35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54"/>
            <p:cNvSpPr>
              <a:spLocks/>
            </p:cNvSpPr>
            <p:nvPr/>
          </p:nvSpPr>
          <p:spPr bwMode="auto">
            <a:xfrm>
              <a:off x="2379373" y="1577975"/>
              <a:ext cx="39688" cy="30163"/>
            </a:xfrm>
            <a:custGeom>
              <a:avLst/>
              <a:gdLst>
                <a:gd name="T0" fmla="*/ 22 w 24"/>
                <a:gd name="T1" fmla="*/ 10 h 18"/>
                <a:gd name="T2" fmla="*/ 24 w 24"/>
                <a:gd name="T3" fmla="*/ 6 h 18"/>
                <a:gd name="T4" fmla="*/ 22 w 24"/>
                <a:gd name="T5" fmla="*/ 5 h 18"/>
                <a:gd name="T6" fmla="*/ 0 w 24"/>
                <a:gd name="T7" fmla="*/ 10 h 18"/>
                <a:gd name="T8" fmla="*/ 0 w 24"/>
                <a:gd name="T9" fmla="*/ 10 h 18"/>
                <a:gd name="T10" fmla="*/ 3 w 24"/>
                <a:gd name="T11" fmla="*/ 14 h 18"/>
                <a:gd name="T12" fmla="*/ 22 w 24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8">
                  <a:moveTo>
                    <a:pt x="22" y="10"/>
                  </a:moveTo>
                  <a:cubicBezTo>
                    <a:pt x="23" y="8"/>
                    <a:pt x="24" y="7"/>
                    <a:pt x="24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4" y="0"/>
                    <a:pt x="5" y="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2" y="13"/>
                    <a:pt x="3" y="14"/>
                  </a:cubicBezTo>
                  <a:cubicBezTo>
                    <a:pt x="10" y="18"/>
                    <a:pt x="18" y="16"/>
                    <a:pt x="22" y="10"/>
                  </a:cubicBezTo>
                  <a:close/>
                </a:path>
              </a:pathLst>
            </a:custGeom>
            <a:solidFill>
              <a:srgbClr val="394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55"/>
            <p:cNvSpPr>
              <a:spLocks/>
            </p:cNvSpPr>
            <p:nvPr/>
          </p:nvSpPr>
          <p:spPr bwMode="auto">
            <a:xfrm>
              <a:off x="2507960" y="1646237"/>
              <a:ext cx="31750" cy="41275"/>
            </a:xfrm>
            <a:custGeom>
              <a:avLst/>
              <a:gdLst>
                <a:gd name="T0" fmla="*/ 9 w 19"/>
                <a:gd name="T1" fmla="*/ 22 h 24"/>
                <a:gd name="T2" fmla="*/ 14 w 19"/>
                <a:gd name="T3" fmla="*/ 24 h 24"/>
                <a:gd name="T4" fmla="*/ 14 w 19"/>
                <a:gd name="T5" fmla="*/ 24 h 24"/>
                <a:gd name="T6" fmla="*/ 9 w 19"/>
                <a:gd name="T7" fmla="*/ 2 h 24"/>
                <a:gd name="T8" fmla="*/ 7 w 19"/>
                <a:gd name="T9" fmla="*/ 0 h 24"/>
                <a:gd name="T10" fmla="*/ 5 w 19"/>
                <a:gd name="T11" fmla="*/ 3 h 24"/>
                <a:gd name="T12" fmla="*/ 9 w 19"/>
                <a:gd name="T1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4">
                  <a:moveTo>
                    <a:pt x="9" y="22"/>
                  </a:moveTo>
                  <a:cubicBezTo>
                    <a:pt x="10" y="23"/>
                    <a:pt x="12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9" y="16"/>
                    <a:pt x="16" y="6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0" y="9"/>
                    <a:pt x="2" y="18"/>
                    <a:pt x="9" y="22"/>
                  </a:cubicBezTo>
                  <a:close/>
                </a:path>
              </a:pathLst>
            </a:custGeom>
            <a:solidFill>
              <a:srgbClr val="394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56"/>
            <p:cNvSpPr>
              <a:spLocks/>
            </p:cNvSpPr>
            <p:nvPr/>
          </p:nvSpPr>
          <p:spPr bwMode="auto">
            <a:xfrm>
              <a:off x="2198398" y="1878012"/>
              <a:ext cx="30163" cy="39688"/>
            </a:xfrm>
            <a:custGeom>
              <a:avLst/>
              <a:gdLst>
                <a:gd name="T0" fmla="*/ 10 w 18"/>
                <a:gd name="T1" fmla="*/ 2 h 24"/>
                <a:gd name="T2" fmla="*/ 5 w 18"/>
                <a:gd name="T3" fmla="*/ 0 h 24"/>
                <a:gd name="T4" fmla="*/ 5 w 18"/>
                <a:gd name="T5" fmla="*/ 1 h 24"/>
                <a:gd name="T6" fmla="*/ 10 w 18"/>
                <a:gd name="T7" fmla="*/ 23 h 24"/>
                <a:gd name="T8" fmla="*/ 12 w 18"/>
                <a:gd name="T9" fmla="*/ 24 h 24"/>
                <a:gd name="T10" fmla="*/ 14 w 18"/>
                <a:gd name="T11" fmla="*/ 22 h 24"/>
                <a:gd name="T12" fmla="*/ 10 w 18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10" y="2"/>
                  </a:moveTo>
                  <a:cubicBezTo>
                    <a:pt x="8" y="1"/>
                    <a:pt x="7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8"/>
                    <a:pt x="2" y="18"/>
                    <a:pt x="10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8" y="15"/>
                    <a:pt x="16" y="7"/>
                    <a:pt x="10" y="2"/>
                  </a:cubicBezTo>
                  <a:close/>
                </a:path>
              </a:pathLst>
            </a:custGeom>
            <a:solidFill>
              <a:srgbClr val="394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57"/>
            <p:cNvSpPr>
              <a:spLocks/>
            </p:cNvSpPr>
            <p:nvPr/>
          </p:nvSpPr>
          <p:spPr bwMode="auto">
            <a:xfrm>
              <a:off x="2319048" y="1958975"/>
              <a:ext cx="39688" cy="28575"/>
            </a:xfrm>
            <a:custGeom>
              <a:avLst/>
              <a:gdLst>
                <a:gd name="T0" fmla="*/ 24 w 24"/>
                <a:gd name="T1" fmla="*/ 7 h 17"/>
                <a:gd name="T2" fmla="*/ 24 w 24"/>
                <a:gd name="T3" fmla="*/ 7 h 17"/>
                <a:gd name="T4" fmla="*/ 21 w 24"/>
                <a:gd name="T5" fmla="*/ 4 h 17"/>
                <a:gd name="T6" fmla="*/ 1 w 24"/>
                <a:gd name="T7" fmla="*/ 8 h 17"/>
                <a:gd name="T8" fmla="*/ 0 w 24"/>
                <a:gd name="T9" fmla="*/ 11 h 17"/>
                <a:gd name="T10" fmla="*/ 2 w 24"/>
                <a:gd name="T11" fmla="*/ 13 h 17"/>
                <a:gd name="T12" fmla="*/ 24 w 24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7">
                  <a:moveTo>
                    <a:pt x="24" y="7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2" y="5"/>
                    <a:pt x="21" y="4"/>
                  </a:cubicBezTo>
                  <a:cubicBezTo>
                    <a:pt x="14" y="0"/>
                    <a:pt x="6" y="1"/>
                    <a:pt x="1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9" y="17"/>
                    <a:pt x="19" y="15"/>
                    <a:pt x="24" y="7"/>
                  </a:cubicBezTo>
                  <a:close/>
                </a:path>
              </a:pathLst>
            </a:custGeom>
            <a:solidFill>
              <a:srgbClr val="394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58"/>
            <p:cNvSpPr>
              <a:spLocks/>
            </p:cNvSpPr>
            <p:nvPr/>
          </p:nvSpPr>
          <p:spPr bwMode="auto">
            <a:xfrm>
              <a:off x="2261898" y="1614487"/>
              <a:ext cx="212725" cy="338138"/>
            </a:xfrm>
            <a:custGeom>
              <a:avLst/>
              <a:gdLst>
                <a:gd name="T0" fmla="*/ 8 w 134"/>
                <a:gd name="T1" fmla="*/ 213 h 213"/>
                <a:gd name="T2" fmla="*/ 0 w 134"/>
                <a:gd name="T3" fmla="*/ 208 h 213"/>
                <a:gd name="T4" fmla="*/ 127 w 134"/>
                <a:gd name="T5" fmla="*/ 0 h 213"/>
                <a:gd name="T6" fmla="*/ 134 w 134"/>
                <a:gd name="T7" fmla="*/ 4 h 213"/>
                <a:gd name="T8" fmla="*/ 8 w 134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13">
                  <a:moveTo>
                    <a:pt x="8" y="213"/>
                  </a:moveTo>
                  <a:lnTo>
                    <a:pt x="0" y="208"/>
                  </a:lnTo>
                  <a:lnTo>
                    <a:pt x="127" y="0"/>
                  </a:lnTo>
                  <a:lnTo>
                    <a:pt x="134" y="4"/>
                  </a:lnTo>
                  <a:lnTo>
                    <a:pt x="8" y="213"/>
                  </a:lnTo>
                  <a:close/>
                </a:path>
              </a:pathLst>
            </a:custGeom>
            <a:solidFill>
              <a:srgbClr val="394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59"/>
            <p:cNvSpPr>
              <a:spLocks/>
            </p:cNvSpPr>
            <p:nvPr/>
          </p:nvSpPr>
          <p:spPr bwMode="auto">
            <a:xfrm>
              <a:off x="2441285" y="1590675"/>
              <a:ext cx="28575" cy="25400"/>
            </a:xfrm>
            <a:custGeom>
              <a:avLst/>
              <a:gdLst>
                <a:gd name="T0" fmla="*/ 14 w 18"/>
                <a:gd name="T1" fmla="*/ 16 h 16"/>
                <a:gd name="T2" fmla="*/ 0 w 18"/>
                <a:gd name="T3" fmla="*/ 6 h 16"/>
                <a:gd name="T4" fmla="*/ 3 w 18"/>
                <a:gd name="T5" fmla="*/ 0 h 16"/>
                <a:gd name="T6" fmla="*/ 18 w 18"/>
                <a:gd name="T7" fmla="*/ 10 h 16"/>
                <a:gd name="T8" fmla="*/ 14 w 1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14" y="1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8" y="10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394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60"/>
            <p:cNvSpPr>
              <a:spLocks/>
            </p:cNvSpPr>
            <p:nvPr/>
          </p:nvSpPr>
          <p:spPr bwMode="auto">
            <a:xfrm>
              <a:off x="2819110" y="1533525"/>
              <a:ext cx="201613" cy="428625"/>
            </a:xfrm>
            <a:custGeom>
              <a:avLst/>
              <a:gdLst>
                <a:gd name="T0" fmla="*/ 127 w 127"/>
                <a:gd name="T1" fmla="*/ 256 h 270"/>
                <a:gd name="T2" fmla="*/ 82 w 127"/>
                <a:gd name="T3" fmla="*/ 270 h 270"/>
                <a:gd name="T4" fmla="*/ 0 w 127"/>
                <a:gd name="T5" fmla="*/ 14 h 270"/>
                <a:gd name="T6" fmla="*/ 45 w 127"/>
                <a:gd name="T7" fmla="*/ 0 h 270"/>
                <a:gd name="T8" fmla="*/ 127 w 127"/>
                <a:gd name="T9" fmla="*/ 25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70">
                  <a:moveTo>
                    <a:pt x="127" y="256"/>
                  </a:moveTo>
                  <a:lnTo>
                    <a:pt x="82" y="270"/>
                  </a:lnTo>
                  <a:lnTo>
                    <a:pt x="0" y="14"/>
                  </a:lnTo>
                  <a:lnTo>
                    <a:pt x="45" y="0"/>
                  </a:lnTo>
                  <a:lnTo>
                    <a:pt x="127" y="256"/>
                  </a:lnTo>
                  <a:close/>
                </a:path>
              </a:pathLst>
            </a:cu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61"/>
            <p:cNvSpPr>
              <a:spLocks/>
            </p:cNvSpPr>
            <p:nvPr/>
          </p:nvSpPr>
          <p:spPr bwMode="auto">
            <a:xfrm>
              <a:off x="2974685" y="1916112"/>
              <a:ext cx="141288" cy="87313"/>
            </a:xfrm>
            <a:custGeom>
              <a:avLst/>
              <a:gdLst>
                <a:gd name="T0" fmla="*/ 35 w 84"/>
                <a:gd name="T1" fmla="*/ 7 h 51"/>
                <a:gd name="T2" fmla="*/ 6 w 84"/>
                <a:gd name="T3" fmla="*/ 51 h 51"/>
                <a:gd name="T4" fmla="*/ 84 w 84"/>
                <a:gd name="T5" fmla="*/ 26 h 51"/>
                <a:gd name="T6" fmla="*/ 35 w 84"/>
                <a:gd name="T7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51">
                  <a:moveTo>
                    <a:pt x="35" y="7"/>
                  </a:moveTo>
                  <a:cubicBezTo>
                    <a:pt x="14" y="14"/>
                    <a:pt x="0" y="34"/>
                    <a:pt x="6" y="51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79" y="8"/>
                    <a:pt x="57" y="0"/>
                    <a:pt x="35" y="7"/>
                  </a:cubicBezTo>
                  <a:close/>
                </a:path>
              </a:pathLst>
            </a:custGeom>
            <a:solidFill>
              <a:srgbClr val="D35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62"/>
            <p:cNvSpPr>
              <a:spLocks/>
            </p:cNvSpPr>
            <p:nvPr/>
          </p:nvSpPr>
          <p:spPr bwMode="auto">
            <a:xfrm>
              <a:off x="2947698" y="1928812"/>
              <a:ext cx="104775" cy="80963"/>
            </a:xfrm>
            <a:custGeom>
              <a:avLst/>
              <a:gdLst>
                <a:gd name="T0" fmla="*/ 66 w 66"/>
                <a:gd name="T1" fmla="*/ 33 h 51"/>
                <a:gd name="T2" fmla="*/ 11 w 66"/>
                <a:gd name="T3" fmla="*/ 51 h 51"/>
                <a:gd name="T4" fmla="*/ 0 w 66"/>
                <a:gd name="T5" fmla="*/ 18 h 51"/>
                <a:gd name="T6" fmla="*/ 55 w 66"/>
                <a:gd name="T7" fmla="*/ 0 h 51"/>
                <a:gd name="T8" fmla="*/ 66 w 66"/>
                <a:gd name="T9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1">
                  <a:moveTo>
                    <a:pt x="66" y="33"/>
                  </a:moveTo>
                  <a:lnTo>
                    <a:pt x="11" y="51"/>
                  </a:lnTo>
                  <a:lnTo>
                    <a:pt x="0" y="18"/>
                  </a:lnTo>
                  <a:lnTo>
                    <a:pt x="55" y="0"/>
                  </a:lnTo>
                  <a:lnTo>
                    <a:pt x="66" y="33"/>
                  </a:lnTo>
                  <a:close/>
                </a:path>
              </a:pathLst>
            </a:custGeom>
            <a:solidFill>
              <a:srgbClr val="D35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63"/>
            <p:cNvSpPr>
              <a:spLocks/>
            </p:cNvSpPr>
            <p:nvPr/>
          </p:nvSpPr>
          <p:spPr bwMode="auto">
            <a:xfrm>
              <a:off x="2523835" y="1504950"/>
              <a:ext cx="319088" cy="344488"/>
            </a:xfrm>
            <a:custGeom>
              <a:avLst/>
              <a:gdLst>
                <a:gd name="T0" fmla="*/ 19 w 189"/>
                <a:gd name="T1" fmla="*/ 203 h 204"/>
                <a:gd name="T2" fmla="*/ 4 w 189"/>
                <a:gd name="T3" fmla="*/ 188 h 204"/>
                <a:gd name="T4" fmla="*/ 18 w 189"/>
                <a:gd name="T5" fmla="*/ 159 h 204"/>
                <a:gd name="T6" fmla="*/ 103 w 189"/>
                <a:gd name="T7" fmla="*/ 129 h 204"/>
                <a:gd name="T8" fmla="*/ 141 w 189"/>
                <a:gd name="T9" fmla="*/ 18 h 204"/>
                <a:gd name="T10" fmla="*/ 170 w 189"/>
                <a:gd name="T11" fmla="*/ 4 h 204"/>
                <a:gd name="T12" fmla="*/ 185 w 189"/>
                <a:gd name="T13" fmla="*/ 33 h 204"/>
                <a:gd name="T14" fmla="*/ 144 w 189"/>
                <a:gd name="T15" fmla="*/ 155 h 204"/>
                <a:gd name="T16" fmla="*/ 129 w 189"/>
                <a:gd name="T17" fmla="*/ 170 h 204"/>
                <a:gd name="T18" fmla="*/ 34 w 189"/>
                <a:gd name="T19" fmla="*/ 203 h 204"/>
                <a:gd name="T20" fmla="*/ 19 w 189"/>
                <a:gd name="T21" fmla="*/ 2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04">
                  <a:moveTo>
                    <a:pt x="19" y="203"/>
                  </a:moveTo>
                  <a:cubicBezTo>
                    <a:pt x="12" y="200"/>
                    <a:pt x="7" y="195"/>
                    <a:pt x="4" y="188"/>
                  </a:cubicBezTo>
                  <a:cubicBezTo>
                    <a:pt x="0" y="176"/>
                    <a:pt x="6" y="163"/>
                    <a:pt x="18" y="15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5" y="6"/>
                    <a:pt x="158" y="0"/>
                    <a:pt x="170" y="4"/>
                  </a:cubicBezTo>
                  <a:cubicBezTo>
                    <a:pt x="183" y="8"/>
                    <a:pt x="189" y="21"/>
                    <a:pt x="185" y="33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1" y="162"/>
                    <a:pt x="136" y="167"/>
                    <a:pt x="129" y="170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29" y="204"/>
                    <a:pt x="23" y="204"/>
                    <a:pt x="19" y="203"/>
                  </a:cubicBezTo>
                  <a:close/>
                </a:path>
              </a:pathLst>
            </a:cu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164"/>
            <p:cNvSpPr>
              <a:spLocks/>
            </p:cNvSpPr>
            <p:nvPr/>
          </p:nvSpPr>
          <p:spPr bwMode="auto">
            <a:xfrm>
              <a:off x="2515898" y="1800225"/>
              <a:ext cx="85725" cy="139700"/>
            </a:xfrm>
            <a:custGeom>
              <a:avLst/>
              <a:gdLst>
                <a:gd name="T0" fmla="*/ 44 w 51"/>
                <a:gd name="T1" fmla="*/ 34 h 83"/>
                <a:gd name="T2" fmla="*/ 0 w 51"/>
                <a:gd name="T3" fmla="*/ 6 h 83"/>
                <a:gd name="T4" fmla="*/ 27 w 51"/>
                <a:gd name="T5" fmla="*/ 83 h 83"/>
                <a:gd name="T6" fmla="*/ 44 w 51"/>
                <a:gd name="T7" fmla="*/ 3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3">
                  <a:moveTo>
                    <a:pt x="44" y="34"/>
                  </a:moveTo>
                  <a:cubicBezTo>
                    <a:pt x="36" y="12"/>
                    <a:pt x="17" y="0"/>
                    <a:pt x="0" y="6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44" y="77"/>
                    <a:pt x="51" y="55"/>
                    <a:pt x="44" y="34"/>
                  </a:cubicBezTo>
                  <a:close/>
                </a:path>
              </a:pathLst>
            </a:custGeom>
            <a:solidFill>
              <a:srgbClr val="D35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165"/>
            <p:cNvSpPr>
              <a:spLocks/>
            </p:cNvSpPr>
            <p:nvPr/>
          </p:nvSpPr>
          <p:spPr bwMode="auto">
            <a:xfrm>
              <a:off x="2507960" y="1771650"/>
              <a:ext cx="82550" cy="104775"/>
            </a:xfrm>
            <a:custGeom>
              <a:avLst/>
              <a:gdLst>
                <a:gd name="T0" fmla="*/ 19 w 52"/>
                <a:gd name="T1" fmla="*/ 66 h 66"/>
                <a:gd name="T2" fmla="*/ 0 w 52"/>
                <a:gd name="T3" fmla="*/ 12 h 66"/>
                <a:gd name="T4" fmla="*/ 33 w 52"/>
                <a:gd name="T5" fmla="*/ 0 h 66"/>
                <a:gd name="T6" fmla="*/ 52 w 52"/>
                <a:gd name="T7" fmla="*/ 54 h 66"/>
                <a:gd name="T8" fmla="*/ 19 w 5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6">
                  <a:moveTo>
                    <a:pt x="19" y="66"/>
                  </a:moveTo>
                  <a:lnTo>
                    <a:pt x="0" y="12"/>
                  </a:lnTo>
                  <a:lnTo>
                    <a:pt x="33" y="0"/>
                  </a:lnTo>
                  <a:lnTo>
                    <a:pt x="52" y="54"/>
                  </a:lnTo>
                  <a:lnTo>
                    <a:pt x="19" y="66"/>
                  </a:lnTo>
                  <a:close/>
                </a:path>
              </a:pathLst>
            </a:custGeom>
            <a:solidFill>
              <a:srgbClr val="D35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166"/>
            <p:cNvSpPr>
              <a:spLocks/>
            </p:cNvSpPr>
            <p:nvPr/>
          </p:nvSpPr>
          <p:spPr bwMode="auto">
            <a:xfrm>
              <a:off x="2706398" y="925512"/>
              <a:ext cx="230188" cy="230188"/>
            </a:xfrm>
            <a:custGeom>
              <a:avLst/>
              <a:gdLst>
                <a:gd name="T0" fmla="*/ 0 w 136"/>
                <a:gd name="T1" fmla="*/ 69 h 136"/>
                <a:gd name="T2" fmla="*/ 68 w 136"/>
                <a:gd name="T3" fmla="*/ 136 h 136"/>
                <a:gd name="T4" fmla="*/ 135 w 136"/>
                <a:gd name="T5" fmla="*/ 68 h 136"/>
                <a:gd name="T6" fmla="*/ 67 w 136"/>
                <a:gd name="T7" fmla="*/ 1 h 136"/>
                <a:gd name="T8" fmla="*/ 0 w 136"/>
                <a:gd name="T9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69"/>
                  </a:moveTo>
                  <a:cubicBezTo>
                    <a:pt x="0" y="106"/>
                    <a:pt x="31" y="136"/>
                    <a:pt x="68" y="136"/>
                  </a:cubicBezTo>
                  <a:cubicBezTo>
                    <a:pt x="105" y="136"/>
                    <a:pt x="136" y="105"/>
                    <a:pt x="135" y="68"/>
                  </a:cubicBezTo>
                  <a:cubicBezTo>
                    <a:pt x="135" y="31"/>
                    <a:pt x="105" y="0"/>
                    <a:pt x="67" y="1"/>
                  </a:cubicBezTo>
                  <a:cubicBezTo>
                    <a:pt x="30" y="1"/>
                    <a:pt x="0" y="31"/>
                    <a:pt x="0" y="69"/>
                  </a:cubicBezTo>
                  <a:close/>
                </a:path>
              </a:pathLst>
            </a:cu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167"/>
            <p:cNvSpPr>
              <a:spLocks/>
            </p:cNvSpPr>
            <p:nvPr/>
          </p:nvSpPr>
          <p:spPr bwMode="auto">
            <a:xfrm>
              <a:off x="2771485" y="987425"/>
              <a:ext cx="163513" cy="138113"/>
            </a:xfrm>
            <a:custGeom>
              <a:avLst/>
              <a:gdLst>
                <a:gd name="T0" fmla="*/ 49 w 97"/>
                <a:gd name="T1" fmla="*/ 33 h 81"/>
                <a:gd name="T2" fmla="*/ 97 w 97"/>
                <a:gd name="T3" fmla="*/ 81 h 81"/>
                <a:gd name="T4" fmla="*/ 97 w 97"/>
                <a:gd name="T5" fmla="*/ 0 h 81"/>
                <a:gd name="T6" fmla="*/ 0 w 97"/>
                <a:gd name="T7" fmla="*/ 0 h 81"/>
                <a:gd name="T8" fmla="*/ 0 w 97"/>
                <a:gd name="T9" fmla="*/ 81 h 81"/>
                <a:gd name="T10" fmla="*/ 49 w 97"/>
                <a:gd name="T1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1">
                  <a:moveTo>
                    <a:pt x="49" y="33"/>
                  </a:moveTo>
                  <a:cubicBezTo>
                    <a:pt x="76" y="33"/>
                    <a:pt x="97" y="55"/>
                    <a:pt x="97" y="8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55"/>
                    <a:pt x="22" y="33"/>
                    <a:pt x="49" y="33"/>
                  </a:cubicBezTo>
                  <a:close/>
                </a:path>
              </a:pathLst>
            </a:cu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Oval 168"/>
            <p:cNvSpPr>
              <a:spLocks noChangeArrowheads="1"/>
            </p:cNvSpPr>
            <p:nvPr/>
          </p:nvSpPr>
          <p:spPr bwMode="auto">
            <a:xfrm>
              <a:off x="2771485" y="1042987"/>
              <a:ext cx="163513" cy="163513"/>
            </a:xfrm>
            <a:prstGeom prst="ellipse">
              <a:avLst/>
            </a:pr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169"/>
            <p:cNvSpPr>
              <a:spLocks/>
            </p:cNvSpPr>
            <p:nvPr/>
          </p:nvSpPr>
          <p:spPr bwMode="auto">
            <a:xfrm>
              <a:off x="2703223" y="1050925"/>
              <a:ext cx="122238" cy="160338"/>
            </a:xfrm>
            <a:custGeom>
              <a:avLst/>
              <a:gdLst>
                <a:gd name="T0" fmla="*/ 0 w 72"/>
                <a:gd name="T1" fmla="*/ 0 h 95"/>
                <a:gd name="T2" fmla="*/ 71 w 72"/>
                <a:gd name="T3" fmla="*/ 95 h 95"/>
                <a:gd name="T4" fmla="*/ 71 w 72"/>
                <a:gd name="T5" fmla="*/ 1 h 95"/>
                <a:gd name="T6" fmla="*/ 0 w 7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95">
                  <a:moveTo>
                    <a:pt x="0" y="0"/>
                  </a:moveTo>
                  <a:cubicBezTo>
                    <a:pt x="0" y="0"/>
                    <a:pt x="14" y="95"/>
                    <a:pt x="71" y="95"/>
                  </a:cubicBezTo>
                  <a:cubicBezTo>
                    <a:pt x="72" y="66"/>
                    <a:pt x="71" y="1"/>
                    <a:pt x="7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70"/>
            <p:cNvSpPr>
              <a:spLocks/>
            </p:cNvSpPr>
            <p:nvPr/>
          </p:nvSpPr>
          <p:spPr bwMode="auto">
            <a:xfrm>
              <a:off x="2792123" y="1169987"/>
              <a:ext cx="71438" cy="93663"/>
            </a:xfrm>
            <a:custGeom>
              <a:avLst/>
              <a:gdLst>
                <a:gd name="T0" fmla="*/ 0 w 42"/>
                <a:gd name="T1" fmla="*/ 50 h 55"/>
                <a:gd name="T2" fmla="*/ 5 w 42"/>
                <a:gd name="T3" fmla="*/ 55 h 55"/>
                <a:gd name="T4" fmla="*/ 37 w 42"/>
                <a:gd name="T5" fmla="*/ 55 h 55"/>
                <a:gd name="T6" fmla="*/ 42 w 42"/>
                <a:gd name="T7" fmla="*/ 50 h 55"/>
                <a:gd name="T8" fmla="*/ 42 w 42"/>
                <a:gd name="T9" fmla="*/ 5 h 55"/>
                <a:gd name="T10" fmla="*/ 38 w 42"/>
                <a:gd name="T11" fmla="*/ 0 h 55"/>
                <a:gd name="T12" fmla="*/ 5 w 42"/>
                <a:gd name="T13" fmla="*/ 0 h 55"/>
                <a:gd name="T14" fmla="*/ 0 w 42"/>
                <a:gd name="T15" fmla="*/ 5 h 55"/>
                <a:gd name="T16" fmla="*/ 0 w 42"/>
                <a:gd name="T17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5">
                  <a:moveTo>
                    <a:pt x="0" y="50"/>
                  </a:moveTo>
                  <a:cubicBezTo>
                    <a:pt x="0" y="53"/>
                    <a:pt x="2" y="55"/>
                    <a:pt x="5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5"/>
                    <a:pt x="42" y="53"/>
                    <a:pt x="42" y="5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71"/>
            <p:cNvSpPr>
              <a:spLocks/>
            </p:cNvSpPr>
            <p:nvPr/>
          </p:nvSpPr>
          <p:spPr bwMode="auto">
            <a:xfrm>
              <a:off x="2885785" y="1050925"/>
              <a:ext cx="36513" cy="39688"/>
            </a:xfrm>
            <a:custGeom>
              <a:avLst/>
              <a:gdLst>
                <a:gd name="T0" fmla="*/ 22 w 22"/>
                <a:gd name="T1" fmla="*/ 12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22" y="12"/>
                  </a:moveTo>
                  <a:cubicBezTo>
                    <a:pt x="22" y="19"/>
                    <a:pt x="17" y="24"/>
                    <a:pt x="11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6"/>
                    <a:pt x="22" y="12"/>
                  </a:cubicBezTo>
                  <a:close/>
                </a:path>
              </a:pathLst>
            </a:custGeom>
            <a:solidFill>
              <a:srgbClr val="1B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72"/>
            <p:cNvSpPr>
              <a:spLocks/>
            </p:cNvSpPr>
            <p:nvPr/>
          </p:nvSpPr>
          <p:spPr bwMode="auto">
            <a:xfrm>
              <a:off x="2790535" y="1049337"/>
              <a:ext cx="46038" cy="42863"/>
            </a:xfrm>
            <a:custGeom>
              <a:avLst/>
              <a:gdLst>
                <a:gd name="T0" fmla="*/ 9 w 27"/>
                <a:gd name="T1" fmla="*/ 3 h 26"/>
                <a:gd name="T2" fmla="*/ 24 w 27"/>
                <a:gd name="T3" fmla="*/ 9 h 26"/>
                <a:gd name="T4" fmla="*/ 18 w 27"/>
                <a:gd name="T5" fmla="*/ 24 h 26"/>
                <a:gd name="T6" fmla="*/ 2 w 27"/>
                <a:gd name="T7" fmla="*/ 18 h 26"/>
                <a:gd name="T8" fmla="*/ 9 w 27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9" y="3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4"/>
                    <a:pt x="24" y="21"/>
                    <a:pt x="18" y="24"/>
                  </a:cubicBezTo>
                  <a:cubicBezTo>
                    <a:pt x="12" y="26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lose/>
                </a:path>
              </a:pathLst>
            </a:custGeom>
            <a:solidFill>
              <a:srgbClr val="1B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73"/>
            <p:cNvSpPr>
              <a:spLocks/>
            </p:cNvSpPr>
            <p:nvPr/>
          </p:nvSpPr>
          <p:spPr bwMode="auto">
            <a:xfrm>
              <a:off x="2674648" y="901700"/>
              <a:ext cx="268288" cy="258763"/>
            </a:xfrm>
            <a:custGeom>
              <a:avLst/>
              <a:gdLst>
                <a:gd name="T0" fmla="*/ 23 w 159"/>
                <a:gd name="T1" fmla="*/ 23 h 153"/>
                <a:gd name="T2" fmla="*/ 86 w 159"/>
                <a:gd name="T3" fmla="*/ 1 h 153"/>
                <a:gd name="T4" fmla="*/ 159 w 159"/>
                <a:gd name="T5" fmla="*/ 61 h 153"/>
                <a:gd name="T6" fmla="*/ 51 w 159"/>
                <a:gd name="T7" fmla="*/ 41 h 153"/>
                <a:gd name="T8" fmla="*/ 41 w 159"/>
                <a:gd name="T9" fmla="*/ 153 h 153"/>
                <a:gd name="T10" fmla="*/ 1 w 159"/>
                <a:gd name="T11" fmla="*/ 72 h 153"/>
                <a:gd name="T12" fmla="*/ 23 w 159"/>
                <a:gd name="T13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53">
                  <a:moveTo>
                    <a:pt x="23" y="23"/>
                  </a:moveTo>
                  <a:cubicBezTo>
                    <a:pt x="42" y="3"/>
                    <a:pt x="60" y="0"/>
                    <a:pt x="86" y="1"/>
                  </a:cubicBezTo>
                  <a:cubicBezTo>
                    <a:pt x="138" y="2"/>
                    <a:pt x="159" y="36"/>
                    <a:pt x="159" y="61"/>
                  </a:cubicBezTo>
                  <a:cubicBezTo>
                    <a:pt x="145" y="62"/>
                    <a:pt x="86" y="63"/>
                    <a:pt x="51" y="41"/>
                  </a:cubicBezTo>
                  <a:cubicBezTo>
                    <a:pt x="58" y="58"/>
                    <a:pt x="57" y="124"/>
                    <a:pt x="41" y="153"/>
                  </a:cubicBezTo>
                  <a:cubicBezTo>
                    <a:pt x="18" y="126"/>
                    <a:pt x="0" y="102"/>
                    <a:pt x="1" y="72"/>
                  </a:cubicBezTo>
                  <a:cubicBezTo>
                    <a:pt x="2" y="52"/>
                    <a:pt x="9" y="37"/>
                    <a:pt x="23" y="23"/>
                  </a:cubicBezTo>
                  <a:close/>
                </a:path>
              </a:pathLst>
            </a:custGeom>
            <a:solidFill>
              <a:srgbClr val="F2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74"/>
            <p:cNvSpPr>
              <a:spLocks/>
            </p:cNvSpPr>
            <p:nvPr/>
          </p:nvSpPr>
          <p:spPr bwMode="auto">
            <a:xfrm>
              <a:off x="2730210" y="1041400"/>
              <a:ext cx="49213" cy="53975"/>
            </a:xfrm>
            <a:custGeom>
              <a:avLst/>
              <a:gdLst>
                <a:gd name="T0" fmla="*/ 0 w 29"/>
                <a:gd name="T1" fmla="*/ 16 h 32"/>
                <a:gd name="T2" fmla="*/ 15 w 29"/>
                <a:gd name="T3" fmla="*/ 32 h 32"/>
                <a:gd name="T4" fmla="*/ 29 w 29"/>
                <a:gd name="T5" fmla="*/ 16 h 32"/>
                <a:gd name="T6" fmla="*/ 15 w 29"/>
                <a:gd name="T7" fmla="*/ 1 h 32"/>
                <a:gd name="T8" fmla="*/ 0 w 2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0" y="16"/>
                  </a:moveTo>
                  <a:cubicBezTo>
                    <a:pt x="0" y="25"/>
                    <a:pt x="7" y="32"/>
                    <a:pt x="15" y="32"/>
                  </a:cubicBezTo>
                  <a:cubicBezTo>
                    <a:pt x="23" y="32"/>
                    <a:pt x="29" y="25"/>
                    <a:pt x="29" y="16"/>
                  </a:cubicBezTo>
                  <a:cubicBezTo>
                    <a:pt x="29" y="8"/>
                    <a:pt x="23" y="1"/>
                    <a:pt x="15" y="1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75"/>
            <p:cNvSpPr>
              <a:spLocks/>
            </p:cNvSpPr>
            <p:nvPr/>
          </p:nvSpPr>
          <p:spPr bwMode="auto">
            <a:xfrm>
              <a:off x="2558760" y="958850"/>
              <a:ext cx="163513" cy="184150"/>
            </a:xfrm>
            <a:custGeom>
              <a:avLst/>
              <a:gdLst>
                <a:gd name="T0" fmla="*/ 49 w 97"/>
                <a:gd name="T1" fmla="*/ 0 h 109"/>
                <a:gd name="T2" fmla="*/ 19 w 97"/>
                <a:gd name="T3" fmla="*/ 34 h 109"/>
                <a:gd name="T4" fmla="*/ 18 w 97"/>
                <a:gd name="T5" fmla="*/ 82 h 109"/>
                <a:gd name="T6" fmla="*/ 14 w 97"/>
                <a:gd name="T7" fmla="*/ 92 h 109"/>
                <a:gd name="T8" fmla="*/ 1 w 97"/>
                <a:gd name="T9" fmla="*/ 109 h 109"/>
                <a:gd name="T10" fmla="*/ 28 w 97"/>
                <a:gd name="T11" fmla="*/ 109 h 109"/>
                <a:gd name="T12" fmla="*/ 63 w 97"/>
                <a:gd name="T13" fmla="*/ 35 h 109"/>
                <a:gd name="T14" fmla="*/ 69 w 97"/>
                <a:gd name="T15" fmla="*/ 22 h 109"/>
                <a:gd name="T16" fmla="*/ 96 w 97"/>
                <a:gd name="T17" fmla="*/ 21 h 109"/>
                <a:gd name="T18" fmla="*/ 97 w 97"/>
                <a:gd name="T19" fmla="*/ 1 h 109"/>
                <a:gd name="T20" fmla="*/ 49 w 97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9">
                  <a:moveTo>
                    <a:pt x="49" y="0"/>
                  </a:moveTo>
                  <a:cubicBezTo>
                    <a:pt x="39" y="0"/>
                    <a:pt x="19" y="6"/>
                    <a:pt x="19" y="34"/>
                  </a:cubicBezTo>
                  <a:cubicBezTo>
                    <a:pt x="19" y="51"/>
                    <a:pt x="18" y="72"/>
                    <a:pt x="18" y="82"/>
                  </a:cubicBezTo>
                  <a:cubicBezTo>
                    <a:pt x="18" y="87"/>
                    <a:pt x="14" y="92"/>
                    <a:pt x="14" y="92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13" y="109"/>
                    <a:pt x="28" y="109"/>
                  </a:cubicBezTo>
                  <a:cubicBezTo>
                    <a:pt x="65" y="109"/>
                    <a:pt x="62" y="71"/>
                    <a:pt x="63" y="35"/>
                  </a:cubicBezTo>
                  <a:cubicBezTo>
                    <a:pt x="63" y="24"/>
                    <a:pt x="69" y="22"/>
                    <a:pt x="69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59" y="0"/>
                    <a:pt x="49" y="0"/>
                  </a:cubicBezTo>
                  <a:close/>
                </a:path>
              </a:pathLst>
            </a:custGeom>
            <a:solidFill>
              <a:srgbClr val="F2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76"/>
            <p:cNvSpPr>
              <a:spLocks/>
            </p:cNvSpPr>
            <p:nvPr/>
          </p:nvSpPr>
          <p:spPr bwMode="auto">
            <a:xfrm>
              <a:off x="2201573" y="1516062"/>
              <a:ext cx="420688" cy="138113"/>
            </a:xfrm>
            <a:custGeom>
              <a:avLst/>
              <a:gdLst>
                <a:gd name="T0" fmla="*/ 246 w 249"/>
                <a:gd name="T1" fmla="*/ 14 h 82"/>
                <a:gd name="T2" fmla="*/ 130 w 249"/>
                <a:gd name="T3" fmla="*/ 65 h 82"/>
                <a:gd name="T4" fmla="*/ 3 w 249"/>
                <a:gd name="T5" fmla="*/ 68 h 82"/>
                <a:gd name="T6" fmla="*/ 119 w 249"/>
                <a:gd name="T7" fmla="*/ 17 h 82"/>
                <a:gd name="T8" fmla="*/ 246 w 249"/>
                <a:gd name="T9" fmla="*/ 1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82">
                  <a:moveTo>
                    <a:pt x="246" y="14"/>
                  </a:moveTo>
                  <a:cubicBezTo>
                    <a:pt x="249" y="27"/>
                    <a:pt x="197" y="50"/>
                    <a:pt x="130" y="65"/>
                  </a:cubicBezTo>
                  <a:cubicBezTo>
                    <a:pt x="63" y="81"/>
                    <a:pt x="6" y="82"/>
                    <a:pt x="3" y="68"/>
                  </a:cubicBezTo>
                  <a:cubicBezTo>
                    <a:pt x="0" y="55"/>
                    <a:pt x="52" y="32"/>
                    <a:pt x="119" y="17"/>
                  </a:cubicBezTo>
                  <a:cubicBezTo>
                    <a:pt x="186" y="2"/>
                    <a:pt x="243" y="0"/>
                    <a:pt x="246" y="14"/>
                  </a:cubicBezTo>
                  <a:close/>
                </a:path>
              </a:pathLst>
            </a:custGeom>
            <a:solidFill>
              <a:srgbClr val="F2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77"/>
            <p:cNvSpPr>
              <a:spLocks/>
            </p:cNvSpPr>
            <p:nvPr/>
          </p:nvSpPr>
          <p:spPr bwMode="auto">
            <a:xfrm>
              <a:off x="2299998" y="1489075"/>
              <a:ext cx="206375" cy="146050"/>
            </a:xfrm>
            <a:custGeom>
              <a:avLst/>
              <a:gdLst>
                <a:gd name="T0" fmla="*/ 122 w 122"/>
                <a:gd name="T1" fmla="*/ 56 h 86"/>
                <a:gd name="T2" fmla="*/ 118 w 122"/>
                <a:gd name="T3" fmla="*/ 63 h 86"/>
                <a:gd name="T4" fmla="*/ 18 w 122"/>
                <a:gd name="T5" fmla="*/ 85 h 86"/>
                <a:gd name="T6" fmla="*/ 12 w 122"/>
                <a:gd name="T7" fmla="*/ 81 h 86"/>
                <a:gd name="T8" fmla="*/ 1 w 122"/>
                <a:gd name="T9" fmla="*/ 30 h 86"/>
                <a:gd name="T10" fmla="*/ 5 w 122"/>
                <a:gd name="T11" fmla="*/ 24 h 86"/>
                <a:gd name="T12" fmla="*/ 104 w 122"/>
                <a:gd name="T13" fmla="*/ 1 h 86"/>
                <a:gd name="T14" fmla="*/ 111 w 122"/>
                <a:gd name="T15" fmla="*/ 5 h 86"/>
                <a:gd name="T16" fmla="*/ 122 w 122"/>
                <a:gd name="T17" fmla="*/ 5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86">
                  <a:moveTo>
                    <a:pt x="122" y="56"/>
                  </a:moveTo>
                  <a:cubicBezTo>
                    <a:pt x="122" y="59"/>
                    <a:pt x="121" y="62"/>
                    <a:pt x="118" y="63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5" y="86"/>
                    <a:pt x="13" y="84"/>
                    <a:pt x="12" y="8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7"/>
                    <a:pt x="2" y="24"/>
                    <a:pt x="5" y="24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122" y="56"/>
                  </a:lnTo>
                  <a:close/>
                </a:path>
              </a:pathLst>
            </a:custGeom>
            <a:solidFill>
              <a:srgbClr val="F2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78"/>
            <p:cNvSpPr>
              <a:spLocks/>
            </p:cNvSpPr>
            <p:nvPr/>
          </p:nvSpPr>
          <p:spPr bwMode="auto">
            <a:xfrm>
              <a:off x="2296823" y="1420812"/>
              <a:ext cx="195263" cy="198438"/>
            </a:xfrm>
            <a:custGeom>
              <a:avLst/>
              <a:gdLst>
                <a:gd name="T0" fmla="*/ 114 w 116"/>
                <a:gd name="T1" fmla="*/ 64 h 118"/>
                <a:gd name="T2" fmla="*/ 53 w 116"/>
                <a:gd name="T3" fmla="*/ 115 h 118"/>
                <a:gd name="T4" fmla="*/ 3 w 116"/>
                <a:gd name="T5" fmla="*/ 54 h 118"/>
                <a:gd name="T6" fmla="*/ 63 w 116"/>
                <a:gd name="T7" fmla="*/ 3 h 118"/>
                <a:gd name="T8" fmla="*/ 114 w 116"/>
                <a:gd name="T9" fmla="*/ 6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8">
                  <a:moveTo>
                    <a:pt x="114" y="64"/>
                  </a:moveTo>
                  <a:cubicBezTo>
                    <a:pt x="111" y="95"/>
                    <a:pt x="84" y="118"/>
                    <a:pt x="53" y="115"/>
                  </a:cubicBezTo>
                  <a:cubicBezTo>
                    <a:pt x="22" y="112"/>
                    <a:pt x="0" y="85"/>
                    <a:pt x="3" y="54"/>
                  </a:cubicBezTo>
                  <a:cubicBezTo>
                    <a:pt x="5" y="23"/>
                    <a:pt x="33" y="0"/>
                    <a:pt x="63" y="3"/>
                  </a:cubicBezTo>
                  <a:cubicBezTo>
                    <a:pt x="94" y="6"/>
                    <a:pt x="116" y="33"/>
                    <a:pt x="114" y="64"/>
                  </a:cubicBezTo>
                  <a:close/>
                </a:path>
              </a:pathLst>
            </a:custGeom>
            <a:solidFill>
              <a:srgbClr val="F2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79"/>
            <p:cNvSpPr>
              <a:spLocks/>
            </p:cNvSpPr>
            <p:nvPr/>
          </p:nvSpPr>
          <p:spPr bwMode="auto">
            <a:xfrm>
              <a:off x="2303173" y="1511300"/>
              <a:ext cx="192088" cy="77788"/>
            </a:xfrm>
            <a:custGeom>
              <a:avLst/>
              <a:gdLst>
                <a:gd name="T0" fmla="*/ 111 w 114"/>
                <a:gd name="T1" fmla="*/ 0 h 46"/>
                <a:gd name="T2" fmla="*/ 52 w 114"/>
                <a:gd name="T3" fmla="*/ 26 h 46"/>
                <a:gd name="T4" fmla="*/ 0 w 114"/>
                <a:gd name="T5" fmla="*/ 26 h 46"/>
                <a:gd name="T6" fmla="*/ 4 w 114"/>
                <a:gd name="T7" fmla="*/ 43 h 46"/>
                <a:gd name="T8" fmla="*/ 56 w 114"/>
                <a:gd name="T9" fmla="*/ 41 h 46"/>
                <a:gd name="T10" fmla="*/ 114 w 114"/>
                <a:gd name="T11" fmla="*/ 16 h 46"/>
                <a:gd name="T12" fmla="*/ 111 w 114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46">
                  <a:moveTo>
                    <a:pt x="111" y="0"/>
                  </a:moveTo>
                  <a:cubicBezTo>
                    <a:pt x="107" y="3"/>
                    <a:pt x="88" y="18"/>
                    <a:pt x="52" y="26"/>
                  </a:cubicBezTo>
                  <a:cubicBezTo>
                    <a:pt x="22" y="33"/>
                    <a:pt x="6" y="29"/>
                    <a:pt x="0" y="26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5" y="45"/>
                    <a:pt x="32" y="46"/>
                    <a:pt x="56" y="41"/>
                  </a:cubicBezTo>
                  <a:cubicBezTo>
                    <a:pt x="85" y="34"/>
                    <a:pt x="104" y="23"/>
                    <a:pt x="114" y="16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1B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80"/>
            <p:cNvSpPr>
              <a:spLocks/>
            </p:cNvSpPr>
            <p:nvPr/>
          </p:nvSpPr>
          <p:spPr bwMode="auto">
            <a:xfrm>
              <a:off x="2679410" y="1209675"/>
              <a:ext cx="247650" cy="515938"/>
            </a:xfrm>
            <a:custGeom>
              <a:avLst/>
              <a:gdLst>
                <a:gd name="T0" fmla="*/ 129 w 147"/>
                <a:gd name="T1" fmla="*/ 173 h 306"/>
                <a:gd name="T2" fmla="*/ 129 w 147"/>
                <a:gd name="T3" fmla="*/ 49 h 306"/>
                <a:gd name="T4" fmla="*/ 79 w 147"/>
                <a:gd name="T5" fmla="*/ 0 h 306"/>
                <a:gd name="T6" fmla="*/ 29 w 147"/>
                <a:gd name="T7" fmla="*/ 49 h 306"/>
                <a:gd name="T8" fmla="*/ 29 w 147"/>
                <a:gd name="T9" fmla="*/ 173 h 306"/>
                <a:gd name="T10" fmla="*/ 0 w 147"/>
                <a:gd name="T11" fmla="*/ 306 h 306"/>
                <a:gd name="T12" fmla="*/ 147 w 147"/>
                <a:gd name="T13" fmla="*/ 258 h 306"/>
                <a:gd name="T14" fmla="*/ 129 w 147"/>
                <a:gd name="T15" fmla="*/ 17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306">
                  <a:moveTo>
                    <a:pt x="129" y="173"/>
                  </a:moveTo>
                  <a:cubicBezTo>
                    <a:pt x="129" y="49"/>
                    <a:pt x="129" y="49"/>
                    <a:pt x="129" y="49"/>
                  </a:cubicBezTo>
                  <a:cubicBezTo>
                    <a:pt x="129" y="22"/>
                    <a:pt x="107" y="0"/>
                    <a:pt x="79" y="0"/>
                  </a:cubicBezTo>
                  <a:cubicBezTo>
                    <a:pt x="52" y="0"/>
                    <a:pt x="29" y="22"/>
                    <a:pt x="29" y="49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147" y="258"/>
                    <a:pt x="147" y="258"/>
                    <a:pt x="147" y="258"/>
                  </a:cubicBezTo>
                  <a:lnTo>
                    <a:pt x="129" y="173"/>
                  </a:lnTo>
                  <a:close/>
                </a:path>
              </a:pathLst>
            </a:custGeom>
            <a:solidFill>
              <a:srgbClr val="D35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1"/>
            <p:cNvSpPr>
              <a:spLocks/>
            </p:cNvSpPr>
            <p:nvPr/>
          </p:nvSpPr>
          <p:spPr bwMode="auto">
            <a:xfrm>
              <a:off x="2573048" y="1254125"/>
              <a:ext cx="220663" cy="330200"/>
            </a:xfrm>
            <a:custGeom>
              <a:avLst/>
              <a:gdLst>
                <a:gd name="T0" fmla="*/ 14 w 131"/>
                <a:gd name="T1" fmla="*/ 189 h 195"/>
                <a:gd name="T2" fmla="*/ 6 w 131"/>
                <a:gd name="T3" fmla="*/ 159 h 195"/>
                <a:gd name="T4" fmla="*/ 87 w 131"/>
                <a:gd name="T5" fmla="*/ 14 h 195"/>
                <a:gd name="T6" fmla="*/ 117 w 131"/>
                <a:gd name="T7" fmla="*/ 6 h 195"/>
                <a:gd name="T8" fmla="*/ 126 w 131"/>
                <a:gd name="T9" fmla="*/ 36 h 195"/>
                <a:gd name="T10" fmla="*/ 44 w 131"/>
                <a:gd name="T11" fmla="*/ 181 h 195"/>
                <a:gd name="T12" fmla="*/ 14 w 131"/>
                <a:gd name="T13" fmla="*/ 1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95">
                  <a:moveTo>
                    <a:pt x="14" y="189"/>
                  </a:moveTo>
                  <a:cubicBezTo>
                    <a:pt x="4" y="183"/>
                    <a:pt x="0" y="170"/>
                    <a:pt x="6" y="15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3" y="4"/>
                    <a:pt x="107" y="0"/>
                    <a:pt x="117" y="6"/>
                  </a:cubicBezTo>
                  <a:cubicBezTo>
                    <a:pt x="128" y="12"/>
                    <a:pt x="131" y="25"/>
                    <a:pt x="126" y="36"/>
                  </a:cubicBezTo>
                  <a:cubicBezTo>
                    <a:pt x="44" y="181"/>
                    <a:pt x="44" y="181"/>
                    <a:pt x="44" y="181"/>
                  </a:cubicBezTo>
                  <a:cubicBezTo>
                    <a:pt x="38" y="191"/>
                    <a:pt x="25" y="195"/>
                    <a:pt x="14" y="189"/>
                  </a:cubicBezTo>
                  <a:close/>
                </a:path>
              </a:pathLst>
            </a:cu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82"/>
            <p:cNvSpPr>
              <a:spLocks/>
            </p:cNvSpPr>
            <p:nvPr/>
          </p:nvSpPr>
          <p:spPr bwMode="auto">
            <a:xfrm>
              <a:off x="2788948" y="1195387"/>
              <a:ext cx="66675" cy="130175"/>
            </a:xfrm>
            <a:custGeom>
              <a:avLst/>
              <a:gdLst>
                <a:gd name="T0" fmla="*/ 0 w 42"/>
                <a:gd name="T1" fmla="*/ 1 h 82"/>
                <a:gd name="T2" fmla="*/ 0 w 42"/>
                <a:gd name="T3" fmla="*/ 11 h 82"/>
                <a:gd name="T4" fmla="*/ 29 w 42"/>
                <a:gd name="T5" fmla="*/ 82 h 82"/>
                <a:gd name="T6" fmla="*/ 41 w 42"/>
                <a:gd name="T7" fmla="*/ 15 h 82"/>
                <a:gd name="T8" fmla="*/ 42 w 42"/>
                <a:gd name="T9" fmla="*/ 0 h 82"/>
                <a:gd name="T10" fmla="*/ 0 w 42"/>
                <a:gd name="T1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82">
                  <a:moveTo>
                    <a:pt x="0" y="1"/>
                  </a:moveTo>
                  <a:lnTo>
                    <a:pt x="0" y="11"/>
                  </a:lnTo>
                  <a:lnTo>
                    <a:pt x="29" y="82"/>
                  </a:lnTo>
                  <a:lnTo>
                    <a:pt x="41" y="15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D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83"/>
            <p:cNvSpPr>
              <a:spLocks/>
            </p:cNvSpPr>
            <p:nvPr/>
          </p:nvSpPr>
          <p:spPr bwMode="auto">
            <a:xfrm>
              <a:off x="2742910" y="928687"/>
              <a:ext cx="106363" cy="84138"/>
            </a:xfrm>
            <a:custGeom>
              <a:avLst/>
              <a:gdLst>
                <a:gd name="T0" fmla="*/ 8 w 63"/>
                <a:gd name="T1" fmla="*/ 8 h 50"/>
                <a:gd name="T2" fmla="*/ 52 w 63"/>
                <a:gd name="T3" fmla="*/ 1 h 50"/>
                <a:gd name="T4" fmla="*/ 62 w 63"/>
                <a:gd name="T5" fmla="*/ 12 h 50"/>
                <a:gd name="T6" fmla="*/ 35 w 63"/>
                <a:gd name="T7" fmla="*/ 47 h 50"/>
                <a:gd name="T8" fmla="*/ 2 w 63"/>
                <a:gd name="T9" fmla="*/ 22 h 50"/>
                <a:gd name="T10" fmla="*/ 8 w 63"/>
                <a:gd name="T1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0">
                  <a:moveTo>
                    <a:pt x="8" y="8"/>
                  </a:moveTo>
                  <a:cubicBezTo>
                    <a:pt x="19" y="5"/>
                    <a:pt x="37" y="0"/>
                    <a:pt x="52" y="1"/>
                  </a:cubicBezTo>
                  <a:cubicBezTo>
                    <a:pt x="58" y="1"/>
                    <a:pt x="63" y="7"/>
                    <a:pt x="62" y="12"/>
                  </a:cubicBezTo>
                  <a:cubicBezTo>
                    <a:pt x="60" y="37"/>
                    <a:pt x="54" y="44"/>
                    <a:pt x="35" y="47"/>
                  </a:cubicBezTo>
                  <a:cubicBezTo>
                    <a:pt x="16" y="50"/>
                    <a:pt x="6" y="35"/>
                    <a:pt x="2" y="22"/>
                  </a:cubicBezTo>
                  <a:cubicBezTo>
                    <a:pt x="0" y="16"/>
                    <a:pt x="3" y="10"/>
                    <a:pt x="8" y="8"/>
                  </a:cubicBezTo>
                  <a:close/>
                </a:path>
              </a:pathLst>
            </a:custGeom>
            <a:solidFill>
              <a:srgbClr val="1B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84"/>
            <p:cNvSpPr>
              <a:spLocks/>
            </p:cNvSpPr>
            <p:nvPr/>
          </p:nvSpPr>
          <p:spPr bwMode="auto">
            <a:xfrm>
              <a:off x="2852448" y="912812"/>
              <a:ext cx="106363" cy="84138"/>
            </a:xfrm>
            <a:custGeom>
              <a:avLst/>
              <a:gdLst>
                <a:gd name="T0" fmla="*/ 9 w 63"/>
                <a:gd name="T1" fmla="*/ 8 h 50"/>
                <a:gd name="T2" fmla="*/ 53 w 63"/>
                <a:gd name="T3" fmla="*/ 1 h 50"/>
                <a:gd name="T4" fmla="*/ 63 w 63"/>
                <a:gd name="T5" fmla="*/ 12 h 50"/>
                <a:gd name="T6" fmla="*/ 35 w 63"/>
                <a:gd name="T7" fmla="*/ 47 h 50"/>
                <a:gd name="T8" fmla="*/ 2 w 63"/>
                <a:gd name="T9" fmla="*/ 21 h 50"/>
                <a:gd name="T10" fmla="*/ 9 w 63"/>
                <a:gd name="T1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0">
                  <a:moveTo>
                    <a:pt x="9" y="8"/>
                  </a:moveTo>
                  <a:cubicBezTo>
                    <a:pt x="20" y="4"/>
                    <a:pt x="38" y="0"/>
                    <a:pt x="53" y="1"/>
                  </a:cubicBezTo>
                  <a:cubicBezTo>
                    <a:pt x="59" y="1"/>
                    <a:pt x="63" y="6"/>
                    <a:pt x="63" y="12"/>
                  </a:cubicBezTo>
                  <a:cubicBezTo>
                    <a:pt x="61" y="36"/>
                    <a:pt x="55" y="44"/>
                    <a:pt x="35" y="47"/>
                  </a:cubicBezTo>
                  <a:cubicBezTo>
                    <a:pt x="16" y="50"/>
                    <a:pt x="7" y="34"/>
                    <a:pt x="2" y="21"/>
                  </a:cubicBezTo>
                  <a:cubicBezTo>
                    <a:pt x="0" y="16"/>
                    <a:pt x="3" y="9"/>
                    <a:pt x="9" y="8"/>
                  </a:cubicBezTo>
                  <a:close/>
                </a:path>
              </a:pathLst>
            </a:custGeom>
            <a:solidFill>
              <a:srgbClr val="1B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85"/>
            <p:cNvSpPr>
              <a:spLocks/>
            </p:cNvSpPr>
            <p:nvPr/>
          </p:nvSpPr>
          <p:spPr bwMode="auto">
            <a:xfrm>
              <a:off x="2828635" y="930275"/>
              <a:ext cx="46038" cy="28575"/>
            </a:xfrm>
            <a:custGeom>
              <a:avLst/>
              <a:gdLst>
                <a:gd name="T0" fmla="*/ 28 w 28"/>
                <a:gd name="T1" fmla="*/ 8 h 17"/>
                <a:gd name="T2" fmla="*/ 25 w 28"/>
                <a:gd name="T3" fmla="*/ 13 h 17"/>
                <a:gd name="T4" fmla="*/ 5 w 28"/>
                <a:gd name="T5" fmla="*/ 16 h 17"/>
                <a:gd name="T6" fmla="*/ 1 w 28"/>
                <a:gd name="T7" fmla="*/ 12 h 17"/>
                <a:gd name="T8" fmla="*/ 0 w 28"/>
                <a:gd name="T9" fmla="*/ 9 h 17"/>
                <a:gd name="T10" fmla="*/ 3 w 28"/>
                <a:gd name="T11" fmla="*/ 3 h 17"/>
                <a:gd name="T12" fmla="*/ 22 w 28"/>
                <a:gd name="T13" fmla="*/ 0 h 17"/>
                <a:gd name="T14" fmla="*/ 27 w 28"/>
                <a:gd name="T15" fmla="*/ 4 h 17"/>
                <a:gd name="T16" fmla="*/ 28 w 28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8" y="8"/>
                  </a:moveTo>
                  <a:cubicBezTo>
                    <a:pt x="28" y="11"/>
                    <a:pt x="27" y="13"/>
                    <a:pt x="25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7"/>
                    <a:pt x="1" y="15"/>
                    <a:pt x="1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2"/>
                    <a:pt x="27" y="4"/>
                  </a:cubicBezTo>
                  <a:lnTo>
                    <a:pt x="28" y="8"/>
                  </a:lnTo>
                  <a:close/>
                </a:path>
              </a:pathLst>
            </a:custGeom>
            <a:solidFill>
              <a:srgbClr val="1B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86"/>
            <p:cNvSpPr>
              <a:spLocks/>
            </p:cNvSpPr>
            <p:nvPr/>
          </p:nvSpPr>
          <p:spPr bwMode="auto">
            <a:xfrm>
              <a:off x="2738148" y="941387"/>
              <a:ext cx="52388" cy="31750"/>
            </a:xfrm>
            <a:custGeom>
              <a:avLst/>
              <a:gdLst>
                <a:gd name="T0" fmla="*/ 30 w 31"/>
                <a:gd name="T1" fmla="*/ 9 h 19"/>
                <a:gd name="T2" fmla="*/ 27 w 31"/>
                <a:gd name="T3" fmla="*/ 15 h 19"/>
                <a:gd name="T4" fmla="*/ 6 w 31"/>
                <a:gd name="T5" fmla="*/ 18 h 19"/>
                <a:gd name="T6" fmla="*/ 1 w 31"/>
                <a:gd name="T7" fmla="*/ 14 h 19"/>
                <a:gd name="T8" fmla="*/ 0 w 31"/>
                <a:gd name="T9" fmla="*/ 10 h 19"/>
                <a:gd name="T10" fmla="*/ 4 w 31"/>
                <a:gd name="T11" fmla="*/ 4 h 19"/>
                <a:gd name="T12" fmla="*/ 25 w 31"/>
                <a:gd name="T13" fmla="*/ 1 h 19"/>
                <a:gd name="T14" fmla="*/ 30 w 31"/>
                <a:gd name="T15" fmla="*/ 5 h 19"/>
                <a:gd name="T16" fmla="*/ 30 w 31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1" y="12"/>
                    <a:pt x="29" y="15"/>
                    <a:pt x="27" y="1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9"/>
                    <a:pt x="1" y="17"/>
                    <a:pt x="1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4"/>
                    <a:pt x="4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9" y="2"/>
                    <a:pt x="30" y="5"/>
                  </a:cubicBezTo>
                  <a:lnTo>
                    <a:pt x="30" y="9"/>
                  </a:lnTo>
                  <a:close/>
                </a:path>
              </a:pathLst>
            </a:custGeom>
            <a:solidFill>
              <a:srgbClr val="1B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87"/>
            <p:cNvSpPr>
              <a:spLocks/>
            </p:cNvSpPr>
            <p:nvPr/>
          </p:nvSpPr>
          <p:spPr bwMode="auto">
            <a:xfrm>
              <a:off x="2914360" y="914400"/>
              <a:ext cx="52388" cy="30163"/>
            </a:xfrm>
            <a:custGeom>
              <a:avLst/>
              <a:gdLst>
                <a:gd name="T0" fmla="*/ 30 w 31"/>
                <a:gd name="T1" fmla="*/ 8 h 18"/>
                <a:gd name="T2" fmla="*/ 27 w 31"/>
                <a:gd name="T3" fmla="*/ 14 h 18"/>
                <a:gd name="T4" fmla="*/ 6 w 31"/>
                <a:gd name="T5" fmla="*/ 18 h 18"/>
                <a:gd name="T6" fmla="*/ 1 w 31"/>
                <a:gd name="T7" fmla="*/ 13 h 18"/>
                <a:gd name="T8" fmla="*/ 0 w 31"/>
                <a:gd name="T9" fmla="*/ 9 h 18"/>
                <a:gd name="T10" fmla="*/ 4 w 31"/>
                <a:gd name="T11" fmla="*/ 3 h 18"/>
                <a:gd name="T12" fmla="*/ 24 w 31"/>
                <a:gd name="T13" fmla="*/ 0 h 18"/>
                <a:gd name="T14" fmla="*/ 30 w 31"/>
                <a:gd name="T15" fmla="*/ 5 h 18"/>
                <a:gd name="T16" fmla="*/ 30 w 31"/>
                <a:gd name="T1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8">
                  <a:moveTo>
                    <a:pt x="30" y="8"/>
                  </a:moveTo>
                  <a:cubicBezTo>
                    <a:pt x="31" y="11"/>
                    <a:pt x="29" y="14"/>
                    <a:pt x="27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1" y="16"/>
                    <a:pt x="1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30" y="5"/>
                  </a:cubicBezTo>
                  <a:lnTo>
                    <a:pt x="30" y="8"/>
                  </a:lnTo>
                  <a:close/>
                </a:path>
              </a:pathLst>
            </a:custGeom>
            <a:solidFill>
              <a:srgbClr val="1B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88"/>
            <p:cNvSpPr>
              <a:spLocks/>
            </p:cNvSpPr>
            <p:nvPr/>
          </p:nvSpPr>
          <p:spPr bwMode="auto">
            <a:xfrm>
              <a:off x="2330160" y="1766887"/>
              <a:ext cx="74613" cy="50800"/>
            </a:xfrm>
            <a:custGeom>
              <a:avLst/>
              <a:gdLst>
                <a:gd name="T0" fmla="*/ 41 w 47"/>
                <a:gd name="T1" fmla="*/ 32 h 32"/>
                <a:gd name="T2" fmla="*/ 0 w 47"/>
                <a:gd name="T3" fmla="*/ 10 h 32"/>
                <a:gd name="T4" fmla="*/ 5 w 47"/>
                <a:gd name="T5" fmla="*/ 0 h 32"/>
                <a:gd name="T6" fmla="*/ 47 w 47"/>
                <a:gd name="T7" fmla="*/ 21 h 32"/>
                <a:gd name="T8" fmla="*/ 41 w 4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41" y="32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47" y="21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F2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89"/>
            <p:cNvSpPr>
              <a:spLocks/>
            </p:cNvSpPr>
            <p:nvPr/>
          </p:nvSpPr>
          <p:spPr bwMode="auto">
            <a:xfrm>
              <a:off x="2249198" y="1801812"/>
              <a:ext cx="57150" cy="77788"/>
            </a:xfrm>
            <a:custGeom>
              <a:avLst/>
              <a:gdLst>
                <a:gd name="T0" fmla="*/ 36 w 36"/>
                <a:gd name="T1" fmla="*/ 9 h 49"/>
                <a:gd name="T2" fmla="*/ 20 w 36"/>
                <a:gd name="T3" fmla="*/ 49 h 49"/>
                <a:gd name="T4" fmla="*/ 0 w 36"/>
                <a:gd name="T5" fmla="*/ 40 h 49"/>
                <a:gd name="T6" fmla="*/ 16 w 36"/>
                <a:gd name="T7" fmla="*/ 0 h 49"/>
                <a:gd name="T8" fmla="*/ 36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36" y="9"/>
                  </a:moveTo>
                  <a:lnTo>
                    <a:pt x="20" y="49"/>
                  </a:lnTo>
                  <a:lnTo>
                    <a:pt x="0" y="40"/>
                  </a:lnTo>
                  <a:lnTo>
                    <a:pt x="1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2B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90"/>
            <p:cNvSpPr>
              <a:spLocks/>
            </p:cNvSpPr>
            <p:nvPr/>
          </p:nvSpPr>
          <p:spPr bwMode="auto">
            <a:xfrm>
              <a:off x="2339685" y="1660525"/>
              <a:ext cx="47625" cy="69850"/>
            </a:xfrm>
            <a:custGeom>
              <a:avLst/>
              <a:gdLst>
                <a:gd name="T0" fmla="*/ 15 w 28"/>
                <a:gd name="T1" fmla="*/ 1 h 42"/>
                <a:gd name="T2" fmla="*/ 27 w 28"/>
                <a:gd name="T3" fmla="*/ 22 h 42"/>
                <a:gd name="T4" fmla="*/ 13 w 28"/>
                <a:gd name="T5" fmla="*/ 42 h 42"/>
                <a:gd name="T6" fmla="*/ 0 w 28"/>
                <a:gd name="T7" fmla="*/ 21 h 42"/>
                <a:gd name="T8" fmla="*/ 15 w 28"/>
                <a:gd name="T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2">
                  <a:moveTo>
                    <a:pt x="15" y="1"/>
                  </a:moveTo>
                  <a:cubicBezTo>
                    <a:pt x="22" y="1"/>
                    <a:pt x="28" y="11"/>
                    <a:pt x="27" y="22"/>
                  </a:cubicBezTo>
                  <a:cubicBezTo>
                    <a:pt x="27" y="33"/>
                    <a:pt x="20" y="42"/>
                    <a:pt x="13" y="42"/>
                  </a:cubicBezTo>
                  <a:cubicBezTo>
                    <a:pt x="5" y="42"/>
                    <a:pt x="0" y="32"/>
                    <a:pt x="0" y="21"/>
                  </a:cubicBezTo>
                  <a:cubicBezTo>
                    <a:pt x="1" y="9"/>
                    <a:pt x="7" y="0"/>
                    <a:pt x="15" y="1"/>
                  </a:cubicBezTo>
                  <a:close/>
                </a:path>
              </a:pathLst>
            </a:custGeom>
            <a:solidFill>
              <a:srgbClr val="82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14798" y="790575"/>
            <a:ext cx="1196975" cy="1196975"/>
            <a:chOff x="6414798" y="790575"/>
            <a:chExt cx="1196975" cy="1196975"/>
          </a:xfrm>
        </p:grpSpPr>
        <p:sp>
          <p:nvSpPr>
            <p:cNvPr id="270" name="Oval 7"/>
            <p:cNvSpPr>
              <a:spLocks noChangeArrowheads="1"/>
            </p:cNvSpPr>
            <p:nvPr/>
          </p:nvSpPr>
          <p:spPr bwMode="auto">
            <a:xfrm>
              <a:off x="6414798" y="790575"/>
              <a:ext cx="1196975" cy="11969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91"/>
            <p:cNvSpPr>
              <a:spLocks/>
            </p:cNvSpPr>
            <p:nvPr/>
          </p:nvSpPr>
          <p:spPr bwMode="auto">
            <a:xfrm>
              <a:off x="6671973" y="1052512"/>
              <a:ext cx="703263" cy="450850"/>
            </a:xfrm>
            <a:custGeom>
              <a:avLst/>
              <a:gdLst>
                <a:gd name="T0" fmla="*/ 416 w 417"/>
                <a:gd name="T1" fmla="*/ 267 h 267"/>
                <a:gd name="T2" fmla="*/ 417 w 417"/>
                <a:gd name="T3" fmla="*/ 244 h 267"/>
                <a:gd name="T4" fmla="*/ 208 w 417"/>
                <a:gd name="T5" fmla="*/ 0 h 267"/>
                <a:gd name="T6" fmla="*/ 0 w 417"/>
                <a:gd name="T7" fmla="*/ 244 h 267"/>
                <a:gd name="T8" fmla="*/ 1 w 417"/>
                <a:gd name="T9" fmla="*/ 267 h 267"/>
                <a:gd name="T10" fmla="*/ 416 w 417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267">
                  <a:moveTo>
                    <a:pt x="416" y="267"/>
                  </a:moveTo>
                  <a:cubicBezTo>
                    <a:pt x="416" y="259"/>
                    <a:pt x="417" y="252"/>
                    <a:pt x="417" y="244"/>
                  </a:cubicBezTo>
                  <a:cubicBezTo>
                    <a:pt x="417" y="110"/>
                    <a:pt x="323" y="0"/>
                    <a:pt x="208" y="0"/>
                  </a:cubicBezTo>
                  <a:cubicBezTo>
                    <a:pt x="93" y="0"/>
                    <a:pt x="0" y="110"/>
                    <a:pt x="0" y="244"/>
                  </a:cubicBezTo>
                  <a:cubicBezTo>
                    <a:pt x="0" y="252"/>
                    <a:pt x="0" y="259"/>
                    <a:pt x="1" y="267"/>
                  </a:cubicBezTo>
                  <a:lnTo>
                    <a:pt x="416" y="267"/>
                  </a:lnTo>
                  <a:close/>
                </a:path>
              </a:pathLst>
            </a:custGeom>
            <a:solidFill>
              <a:srgbClr val="5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92"/>
            <p:cNvSpPr>
              <a:spLocks/>
            </p:cNvSpPr>
            <p:nvPr/>
          </p:nvSpPr>
          <p:spPr bwMode="auto">
            <a:xfrm>
              <a:off x="6829135" y="1214437"/>
              <a:ext cx="388938" cy="417513"/>
            </a:xfrm>
            <a:custGeom>
              <a:avLst/>
              <a:gdLst>
                <a:gd name="T0" fmla="*/ 193 w 231"/>
                <a:gd name="T1" fmla="*/ 244 h 247"/>
                <a:gd name="T2" fmla="*/ 193 w 231"/>
                <a:gd name="T3" fmla="*/ 43 h 247"/>
                <a:gd name="T4" fmla="*/ 151 w 231"/>
                <a:gd name="T5" fmla="*/ 0 h 247"/>
                <a:gd name="T6" fmla="*/ 76 w 231"/>
                <a:gd name="T7" fmla="*/ 0 h 247"/>
                <a:gd name="T8" fmla="*/ 33 w 231"/>
                <a:gd name="T9" fmla="*/ 43 h 247"/>
                <a:gd name="T10" fmla="*/ 33 w 231"/>
                <a:gd name="T11" fmla="*/ 244 h 247"/>
                <a:gd name="T12" fmla="*/ 0 w 231"/>
                <a:gd name="T13" fmla="*/ 244 h 247"/>
                <a:gd name="T14" fmla="*/ 0 w 231"/>
                <a:gd name="T15" fmla="*/ 247 h 247"/>
                <a:gd name="T16" fmla="*/ 231 w 231"/>
                <a:gd name="T17" fmla="*/ 247 h 247"/>
                <a:gd name="T18" fmla="*/ 231 w 231"/>
                <a:gd name="T19" fmla="*/ 244 h 247"/>
                <a:gd name="T20" fmla="*/ 193 w 231"/>
                <a:gd name="T21" fmla="*/ 24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47">
                  <a:moveTo>
                    <a:pt x="193" y="244"/>
                  </a:moveTo>
                  <a:cubicBezTo>
                    <a:pt x="193" y="43"/>
                    <a:pt x="193" y="43"/>
                    <a:pt x="193" y="43"/>
                  </a:cubicBezTo>
                  <a:cubicBezTo>
                    <a:pt x="193" y="20"/>
                    <a:pt x="174" y="0"/>
                    <a:pt x="15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33" y="20"/>
                    <a:pt x="33" y="43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31" y="247"/>
                    <a:pt x="231" y="247"/>
                    <a:pt x="231" y="247"/>
                  </a:cubicBezTo>
                  <a:cubicBezTo>
                    <a:pt x="231" y="244"/>
                    <a:pt x="231" y="244"/>
                    <a:pt x="231" y="244"/>
                  </a:cubicBezTo>
                  <a:lnTo>
                    <a:pt x="193" y="244"/>
                  </a:lnTo>
                  <a:close/>
                </a:path>
              </a:pathLst>
            </a:custGeom>
            <a:solidFill>
              <a:srgbClr val="F4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Rectangle 193"/>
            <p:cNvSpPr>
              <a:spLocks noChangeArrowheads="1"/>
            </p:cNvSpPr>
            <p:nvPr/>
          </p:nvSpPr>
          <p:spPr bwMode="auto">
            <a:xfrm>
              <a:off x="7005348" y="1304925"/>
              <a:ext cx="36513" cy="36513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Rectangle 194"/>
            <p:cNvSpPr>
              <a:spLocks noChangeArrowheads="1"/>
            </p:cNvSpPr>
            <p:nvPr/>
          </p:nvSpPr>
          <p:spPr bwMode="auto">
            <a:xfrm>
              <a:off x="7005348" y="1355725"/>
              <a:ext cx="36513" cy="34925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Rectangle 195"/>
            <p:cNvSpPr>
              <a:spLocks noChangeArrowheads="1"/>
            </p:cNvSpPr>
            <p:nvPr/>
          </p:nvSpPr>
          <p:spPr bwMode="auto">
            <a:xfrm>
              <a:off x="7005348" y="1406525"/>
              <a:ext cx="36513" cy="33338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Rectangle 196"/>
            <p:cNvSpPr>
              <a:spLocks noChangeArrowheads="1"/>
            </p:cNvSpPr>
            <p:nvPr/>
          </p:nvSpPr>
          <p:spPr bwMode="auto">
            <a:xfrm>
              <a:off x="7005348" y="1455737"/>
              <a:ext cx="36513" cy="34925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Rectangle 197"/>
            <p:cNvSpPr>
              <a:spLocks noChangeArrowheads="1"/>
            </p:cNvSpPr>
            <p:nvPr/>
          </p:nvSpPr>
          <p:spPr bwMode="auto">
            <a:xfrm>
              <a:off x="7005348" y="1506537"/>
              <a:ext cx="36513" cy="34925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98"/>
            <p:cNvSpPr>
              <a:spLocks/>
            </p:cNvSpPr>
            <p:nvPr/>
          </p:nvSpPr>
          <p:spPr bwMode="auto">
            <a:xfrm>
              <a:off x="6616410" y="1454150"/>
              <a:ext cx="131763" cy="77788"/>
            </a:xfrm>
            <a:custGeom>
              <a:avLst/>
              <a:gdLst>
                <a:gd name="T0" fmla="*/ 4 w 78"/>
                <a:gd name="T1" fmla="*/ 46 h 46"/>
                <a:gd name="T2" fmla="*/ 52 w 78"/>
                <a:gd name="T3" fmla="*/ 46 h 46"/>
                <a:gd name="T4" fmla="*/ 78 w 78"/>
                <a:gd name="T5" fmla="*/ 4 h 46"/>
                <a:gd name="T6" fmla="*/ 35 w 78"/>
                <a:gd name="T7" fmla="*/ 25 h 46"/>
                <a:gd name="T8" fmla="*/ 22 w 78"/>
                <a:gd name="T9" fmla="*/ 4 h 46"/>
                <a:gd name="T10" fmla="*/ 19 w 78"/>
                <a:gd name="T11" fmla="*/ 25 h 46"/>
                <a:gd name="T12" fmla="*/ 0 w 78"/>
                <a:gd name="T13" fmla="*/ 16 h 46"/>
                <a:gd name="T14" fmla="*/ 4 w 78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6">
                  <a:moveTo>
                    <a:pt x="4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4" y="6"/>
                    <a:pt x="78" y="4"/>
                  </a:cubicBezTo>
                  <a:cubicBezTo>
                    <a:pt x="78" y="4"/>
                    <a:pt x="45" y="0"/>
                    <a:pt x="35" y="25"/>
                  </a:cubicBezTo>
                  <a:cubicBezTo>
                    <a:pt x="35" y="25"/>
                    <a:pt x="33" y="4"/>
                    <a:pt x="22" y="4"/>
                  </a:cubicBezTo>
                  <a:cubicBezTo>
                    <a:pt x="22" y="4"/>
                    <a:pt x="27" y="19"/>
                    <a:pt x="19" y="25"/>
                  </a:cubicBezTo>
                  <a:cubicBezTo>
                    <a:pt x="19" y="25"/>
                    <a:pt x="8" y="13"/>
                    <a:pt x="0" y="16"/>
                  </a:cubicBezTo>
                  <a:cubicBezTo>
                    <a:pt x="0" y="16"/>
                    <a:pt x="11" y="22"/>
                    <a:pt x="4" y="46"/>
                  </a:cubicBezTo>
                  <a:close/>
                </a:path>
              </a:pathLst>
            </a:custGeom>
            <a:solidFill>
              <a:srgbClr val="7AB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99"/>
            <p:cNvSpPr>
              <a:spLocks/>
            </p:cNvSpPr>
            <p:nvPr/>
          </p:nvSpPr>
          <p:spPr bwMode="auto">
            <a:xfrm>
              <a:off x="7165685" y="1574800"/>
              <a:ext cx="131763" cy="77788"/>
            </a:xfrm>
            <a:custGeom>
              <a:avLst/>
              <a:gdLst>
                <a:gd name="T0" fmla="*/ 4 w 78"/>
                <a:gd name="T1" fmla="*/ 46 h 46"/>
                <a:gd name="T2" fmla="*/ 52 w 78"/>
                <a:gd name="T3" fmla="*/ 46 h 46"/>
                <a:gd name="T4" fmla="*/ 78 w 78"/>
                <a:gd name="T5" fmla="*/ 4 h 46"/>
                <a:gd name="T6" fmla="*/ 35 w 78"/>
                <a:gd name="T7" fmla="*/ 25 h 46"/>
                <a:gd name="T8" fmla="*/ 22 w 78"/>
                <a:gd name="T9" fmla="*/ 4 h 46"/>
                <a:gd name="T10" fmla="*/ 19 w 78"/>
                <a:gd name="T11" fmla="*/ 25 h 46"/>
                <a:gd name="T12" fmla="*/ 0 w 78"/>
                <a:gd name="T13" fmla="*/ 17 h 46"/>
                <a:gd name="T14" fmla="*/ 4 w 78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6">
                  <a:moveTo>
                    <a:pt x="4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4" y="6"/>
                    <a:pt x="78" y="4"/>
                  </a:cubicBezTo>
                  <a:cubicBezTo>
                    <a:pt x="78" y="4"/>
                    <a:pt x="44" y="0"/>
                    <a:pt x="35" y="25"/>
                  </a:cubicBezTo>
                  <a:cubicBezTo>
                    <a:pt x="35" y="25"/>
                    <a:pt x="33" y="5"/>
                    <a:pt x="22" y="4"/>
                  </a:cubicBezTo>
                  <a:cubicBezTo>
                    <a:pt x="22" y="4"/>
                    <a:pt x="26" y="19"/>
                    <a:pt x="19" y="25"/>
                  </a:cubicBezTo>
                  <a:cubicBezTo>
                    <a:pt x="19" y="25"/>
                    <a:pt x="8" y="13"/>
                    <a:pt x="0" y="17"/>
                  </a:cubicBezTo>
                  <a:cubicBezTo>
                    <a:pt x="0" y="17"/>
                    <a:pt x="11" y="22"/>
                    <a:pt x="4" y="46"/>
                  </a:cubicBezTo>
                  <a:close/>
                </a:path>
              </a:pathLst>
            </a:custGeom>
            <a:solidFill>
              <a:srgbClr val="7AB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200"/>
            <p:cNvSpPr>
              <a:spLocks/>
            </p:cNvSpPr>
            <p:nvPr/>
          </p:nvSpPr>
          <p:spPr bwMode="auto">
            <a:xfrm>
              <a:off x="7324435" y="1450975"/>
              <a:ext cx="101600" cy="60325"/>
            </a:xfrm>
            <a:custGeom>
              <a:avLst/>
              <a:gdLst>
                <a:gd name="T0" fmla="*/ 3 w 60"/>
                <a:gd name="T1" fmla="*/ 36 h 36"/>
                <a:gd name="T2" fmla="*/ 40 w 60"/>
                <a:gd name="T3" fmla="*/ 36 h 36"/>
                <a:gd name="T4" fmla="*/ 60 w 60"/>
                <a:gd name="T5" fmla="*/ 4 h 36"/>
                <a:gd name="T6" fmla="*/ 27 w 60"/>
                <a:gd name="T7" fmla="*/ 20 h 36"/>
                <a:gd name="T8" fmla="*/ 17 w 60"/>
                <a:gd name="T9" fmla="*/ 3 h 36"/>
                <a:gd name="T10" fmla="*/ 14 w 60"/>
                <a:gd name="T11" fmla="*/ 20 h 36"/>
                <a:gd name="T12" fmla="*/ 0 w 60"/>
                <a:gd name="T13" fmla="*/ 13 h 36"/>
                <a:gd name="T14" fmla="*/ 3 w 6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6">
                  <a:moveTo>
                    <a:pt x="3" y="3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1" y="5"/>
                    <a:pt x="60" y="4"/>
                  </a:cubicBezTo>
                  <a:cubicBezTo>
                    <a:pt x="60" y="4"/>
                    <a:pt x="34" y="0"/>
                    <a:pt x="27" y="20"/>
                  </a:cubicBezTo>
                  <a:cubicBezTo>
                    <a:pt x="27" y="20"/>
                    <a:pt x="25" y="4"/>
                    <a:pt x="17" y="3"/>
                  </a:cubicBezTo>
                  <a:cubicBezTo>
                    <a:pt x="17" y="3"/>
                    <a:pt x="20" y="15"/>
                    <a:pt x="14" y="20"/>
                  </a:cubicBezTo>
                  <a:cubicBezTo>
                    <a:pt x="14" y="20"/>
                    <a:pt x="6" y="10"/>
                    <a:pt x="0" y="13"/>
                  </a:cubicBezTo>
                  <a:cubicBezTo>
                    <a:pt x="0" y="13"/>
                    <a:pt x="8" y="17"/>
                    <a:pt x="3" y="36"/>
                  </a:cubicBezTo>
                  <a:close/>
                </a:path>
              </a:pathLst>
            </a:custGeom>
            <a:solidFill>
              <a:srgbClr val="7AB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4" name="Freeform 201"/>
          <p:cNvSpPr>
            <a:spLocks/>
          </p:cNvSpPr>
          <p:nvPr/>
        </p:nvSpPr>
        <p:spPr bwMode="auto">
          <a:xfrm>
            <a:off x="1550989" y="3536950"/>
            <a:ext cx="5137150" cy="620713"/>
          </a:xfrm>
          <a:custGeom>
            <a:avLst/>
            <a:gdLst>
              <a:gd name="T0" fmla="*/ 3236 w 3236"/>
              <a:gd name="T1" fmla="*/ 364 h 391"/>
              <a:gd name="T2" fmla="*/ 3 w 3236"/>
              <a:gd name="T3" fmla="*/ 391 h 391"/>
              <a:gd name="T4" fmla="*/ 0 w 3236"/>
              <a:gd name="T5" fmla="*/ 28 h 391"/>
              <a:gd name="T6" fmla="*/ 3233 w 3236"/>
              <a:gd name="T7" fmla="*/ 0 h 391"/>
              <a:gd name="T8" fmla="*/ 3236 w 3236"/>
              <a:gd name="T9" fmla="*/ 36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6" h="391">
                <a:moveTo>
                  <a:pt x="3236" y="364"/>
                </a:moveTo>
                <a:lnTo>
                  <a:pt x="3" y="391"/>
                </a:lnTo>
                <a:lnTo>
                  <a:pt x="0" y="28"/>
                </a:lnTo>
                <a:lnTo>
                  <a:pt x="3233" y="0"/>
                </a:lnTo>
                <a:lnTo>
                  <a:pt x="3236" y="364"/>
                </a:lnTo>
                <a:close/>
              </a:path>
            </a:pathLst>
          </a:custGeom>
          <a:solidFill>
            <a:srgbClr val="DB4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" name="Freeform 202"/>
          <p:cNvSpPr>
            <a:spLocks/>
          </p:cNvSpPr>
          <p:nvPr/>
        </p:nvSpPr>
        <p:spPr bwMode="auto">
          <a:xfrm>
            <a:off x="1550989" y="3573462"/>
            <a:ext cx="5178425" cy="541338"/>
          </a:xfrm>
          <a:custGeom>
            <a:avLst/>
            <a:gdLst>
              <a:gd name="T0" fmla="*/ 3236 w 3262"/>
              <a:gd name="T1" fmla="*/ 341 h 341"/>
              <a:gd name="T2" fmla="*/ 2 w 3262"/>
              <a:gd name="T3" fmla="*/ 324 h 341"/>
              <a:gd name="T4" fmla="*/ 0 w 3262"/>
              <a:gd name="T5" fmla="*/ 5 h 341"/>
              <a:gd name="T6" fmla="*/ 3262 w 3262"/>
              <a:gd name="T7" fmla="*/ 0 h 341"/>
              <a:gd name="T8" fmla="*/ 3236 w 3262"/>
              <a:gd name="T9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2" h="341">
                <a:moveTo>
                  <a:pt x="3236" y="341"/>
                </a:moveTo>
                <a:lnTo>
                  <a:pt x="2" y="324"/>
                </a:lnTo>
                <a:lnTo>
                  <a:pt x="0" y="5"/>
                </a:lnTo>
                <a:lnTo>
                  <a:pt x="3262" y="0"/>
                </a:lnTo>
                <a:lnTo>
                  <a:pt x="3236" y="341"/>
                </a:lnTo>
                <a:close/>
              </a:path>
            </a:pathLst>
          </a:custGeom>
          <a:solidFill>
            <a:srgbClr val="5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" name="Rectangle 203"/>
          <p:cNvSpPr>
            <a:spLocks noChangeArrowheads="1"/>
          </p:cNvSpPr>
          <p:nvPr/>
        </p:nvSpPr>
        <p:spPr bwMode="auto">
          <a:xfrm>
            <a:off x="1698625" y="3614737"/>
            <a:ext cx="51305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单身潮的背后，有着很深的社会隐忧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26199" y="204787"/>
            <a:ext cx="2286000" cy="2284413"/>
            <a:chOff x="3739860" y="204787"/>
            <a:chExt cx="2286000" cy="2284413"/>
          </a:xfrm>
        </p:grpSpPr>
        <p:sp>
          <p:nvSpPr>
            <p:cNvPr id="273" name="Oval 10"/>
            <p:cNvSpPr>
              <a:spLocks noChangeArrowheads="1"/>
            </p:cNvSpPr>
            <p:nvPr/>
          </p:nvSpPr>
          <p:spPr bwMode="auto">
            <a:xfrm>
              <a:off x="3743035" y="204787"/>
              <a:ext cx="2282825" cy="228441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204"/>
            <p:cNvSpPr>
              <a:spLocks noEditPoints="1"/>
            </p:cNvSpPr>
            <p:nvPr/>
          </p:nvSpPr>
          <p:spPr bwMode="auto">
            <a:xfrm>
              <a:off x="3739860" y="2003425"/>
              <a:ext cx="2265363" cy="85725"/>
            </a:xfrm>
            <a:custGeom>
              <a:avLst/>
              <a:gdLst>
                <a:gd name="T0" fmla="*/ 1342 w 1342"/>
                <a:gd name="T1" fmla="*/ 7 h 51"/>
                <a:gd name="T2" fmla="*/ 1320 w 1342"/>
                <a:gd name="T3" fmla="*/ 31 h 51"/>
                <a:gd name="T4" fmla="*/ 1208 w 1342"/>
                <a:gd name="T5" fmla="*/ 31 h 51"/>
                <a:gd name="T6" fmla="*/ 1192 w 1342"/>
                <a:gd name="T7" fmla="*/ 51 h 51"/>
                <a:gd name="T8" fmla="*/ 1320 w 1342"/>
                <a:gd name="T9" fmla="*/ 51 h 51"/>
                <a:gd name="T10" fmla="*/ 1342 w 1342"/>
                <a:gd name="T11" fmla="*/ 27 h 51"/>
                <a:gd name="T12" fmla="*/ 1342 w 1342"/>
                <a:gd name="T13" fmla="*/ 7 h 51"/>
                <a:gd name="T14" fmla="*/ 0 w 1342"/>
                <a:gd name="T15" fmla="*/ 0 h 51"/>
                <a:gd name="T16" fmla="*/ 0 w 1342"/>
                <a:gd name="T17" fmla="*/ 0 h 51"/>
                <a:gd name="T18" fmla="*/ 0 w 1342"/>
                <a:gd name="T19" fmla="*/ 27 h 51"/>
                <a:gd name="T20" fmla="*/ 23 w 1342"/>
                <a:gd name="T21" fmla="*/ 51 h 51"/>
                <a:gd name="T22" fmla="*/ 164 w 1342"/>
                <a:gd name="T23" fmla="*/ 51 h 51"/>
                <a:gd name="T24" fmla="*/ 148 w 1342"/>
                <a:gd name="T25" fmla="*/ 31 h 51"/>
                <a:gd name="T26" fmla="*/ 23 w 1342"/>
                <a:gd name="T27" fmla="*/ 31 h 51"/>
                <a:gd name="T28" fmla="*/ 0 w 1342"/>
                <a:gd name="T29" fmla="*/ 7 h 51"/>
                <a:gd name="T30" fmla="*/ 0 w 1342"/>
                <a:gd name="T3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2" h="51">
                  <a:moveTo>
                    <a:pt x="1342" y="7"/>
                  </a:moveTo>
                  <a:cubicBezTo>
                    <a:pt x="1342" y="20"/>
                    <a:pt x="1332" y="31"/>
                    <a:pt x="1320" y="31"/>
                  </a:cubicBezTo>
                  <a:cubicBezTo>
                    <a:pt x="1208" y="31"/>
                    <a:pt x="1208" y="31"/>
                    <a:pt x="1208" y="31"/>
                  </a:cubicBezTo>
                  <a:cubicBezTo>
                    <a:pt x="1203" y="38"/>
                    <a:pt x="1198" y="44"/>
                    <a:pt x="1192" y="51"/>
                  </a:cubicBezTo>
                  <a:cubicBezTo>
                    <a:pt x="1320" y="51"/>
                    <a:pt x="1320" y="51"/>
                    <a:pt x="1320" y="51"/>
                  </a:cubicBezTo>
                  <a:cubicBezTo>
                    <a:pt x="1332" y="51"/>
                    <a:pt x="1342" y="40"/>
                    <a:pt x="1342" y="27"/>
                  </a:cubicBezTo>
                  <a:cubicBezTo>
                    <a:pt x="1342" y="7"/>
                    <a:pt x="1342" y="7"/>
                    <a:pt x="1342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0"/>
                    <a:pt x="10" y="51"/>
                    <a:pt x="2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58" y="44"/>
                    <a:pt x="153" y="38"/>
                    <a:pt x="148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0" y="31"/>
                    <a:pt x="0" y="20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C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3739860" y="577850"/>
              <a:ext cx="2265363" cy="1511300"/>
              <a:chOff x="2420" y="234"/>
              <a:chExt cx="1427" cy="952"/>
            </a:xfrm>
          </p:grpSpPr>
          <p:sp>
            <p:nvSpPr>
              <p:cNvPr id="68" name="Freeform 206"/>
              <p:cNvSpPr>
                <a:spLocks/>
              </p:cNvSpPr>
              <p:nvPr/>
            </p:nvSpPr>
            <p:spPr bwMode="auto">
              <a:xfrm>
                <a:off x="2577" y="1165"/>
                <a:ext cx="1127" cy="21"/>
              </a:xfrm>
              <a:custGeom>
                <a:avLst/>
                <a:gdLst>
                  <a:gd name="T0" fmla="*/ 1060 w 1060"/>
                  <a:gd name="T1" fmla="*/ 0 h 20"/>
                  <a:gd name="T2" fmla="*/ 0 w 1060"/>
                  <a:gd name="T3" fmla="*/ 0 h 20"/>
                  <a:gd name="T4" fmla="*/ 16 w 1060"/>
                  <a:gd name="T5" fmla="*/ 20 h 20"/>
                  <a:gd name="T6" fmla="*/ 1044 w 1060"/>
                  <a:gd name="T7" fmla="*/ 20 h 20"/>
                  <a:gd name="T8" fmla="*/ 1060 w 106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0" h="20">
                    <a:moveTo>
                      <a:pt x="10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7"/>
                      <a:pt x="10" y="13"/>
                      <a:pt x="16" y="20"/>
                    </a:cubicBezTo>
                    <a:cubicBezTo>
                      <a:pt x="1044" y="20"/>
                      <a:pt x="1044" y="20"/>
                      <a:pt x="1044" y="20"/>
                    </a:cubicBezTo>
                    <a:cubicBezTo>
                      <a:pt x="1050" y="13"/>
                      <a:pt x="1055" y="7"/>
                      <a:pt x="1060" y="0"/>
                    </a:cubicBezTo>
                  </a:path>
                </a:pathLst>
              </a:custGeom>
              <a:solidFill>
                <a:srgbClr val="C98E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07"/>
              <p:cNvSpPr>
                <a:spLocks/>
              </p:cNvSpPr>
              <p:nvPr/>
            </p:nvSpPr>
            <p:spPr bwMode="auto">
              <a:xfrm>
                <a:off x="2420" y="1085"/>
                <a:ext cx="1427" cy="80"/>
              </a:xfrm>
              <a:custGeom>
                <a:avLst/>
                <a:gdLst>
                  <a:gd name="T0" fmla="*/ 1342 w 1342"/>
                  <a:gd name="T1" fmla="*/ 51 h 75"/>
                  <a:gd name="T2" fmla="*/ 1320 w 1342"/>
                  <a:gd name="T3" fmla="*/ 75 h 75"/>
                  <a:gd name="T4" fmla="*/ 23 w 1342"/>
                  <a:gd name="T5" fmla="*/ 75 h 75"/>
                  <a:gd name="T6" fmla="*/ 0 w 1342"/>
                  <a:gd name="T7" fmla="*/ 51 h 75"/>
                  <a:gd name="T8" fmla="*/ 0 w 1342"/>
                  <a:gd name="T9" fmla="*/ 24 h 75"/>
                  <a:gd name="T10" fmla="*/ 23 w 1342"/>
                  <a:gd name="T11" fmla="*/ 0 h 75"/>
                  <a:gd name="T12" fmla="*/ 1320 w 1342"/>
                  <a:gd name="T13" fmla="*/ 0 h 75"/>
                  <a:gd name="T14" fmla="*/ 1342 w 1342"/>
                  <a:gd name="T15" fmla="*/ 24 h 75"/>
                  <a:gd name="T16" fmla="*/ 1342 w 1342"/>
                  <a:gd name="T17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2" h="75">
                    <a:moveTo>
                      <a:pt x="1342" y="51"/>
                    </a:moveTo>
                    <a:cubicBezTo>
                      <a:pt x="1342" y="64"/>
                      <a:pt x="1332" y="75"/>
                      <a:pt x="1320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0" y="75"/>
                      <a:pt x="0" y="64"/>
                      <a:pt x="0" y="5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1320" y="0"/>
                      <a:pt x="1320" y="0"/>
                      <a:pt x="1320" y="0"/>
                    </a:cubicBezTo>
                    <a:cubicBezTo>
                      <a:pt x="1332" y="0"/>
                      <a:pt x="1342" y="11"/>
                      <a:pt x="1342" y="24"/>
                    </a:cubicBezTo>
                    <a:cubicBezTo>
                      <a:pt x="1342" y="51"/>
                      <a:pt x="1342" y="51"/>
                      <a:pt x="1342" y="51"/>
                    </a:cubicBezTo>
                  </a:path>
                </a:pathLst>
              </a:custGeom>
              <a:solidFill>
                <a:srgbClr val="6F5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208"/>
              <p:cNvSpPr>
                <a:spLocks/>
              </p:cNvSpPr>
              <p:nvPr/>
            </p:nvSpPr>
            <p:spPr bwMode="auto">
              <a:xfrm>
                <a:off x="2420" y="1085"/>
                <a:ext cx="29" cy="32"/>
              </a:xfrm>
              <a:custGeom>
                <a:avLst/>
                <a:gdLst>
                  <a:gd name="T0" fmla="*/ 27 w 27"/>
                  <a:gd name="T1" fmla="*/ 0 h 30"/>
                  <a:gd name="T2" fmla="*/ 26 w 27"/>
                  <a:gd name="T3" fmla="*/ 0 h 30"/>
                  <a:gd name="T4" fmla="*/ 16 w 27"/>
                  <a:gd name="T5" fmla="*/ 11 h 30"/>
                  <a:gd name="T6" fmla="*/ 0 w 27"/>
                  <a:gd name="T7" fmla="*/ 28 h 30"/>
                  <a:gd name="T8" fmla="*/ 0 w 27"/>
                  <a:gd name="T9" fmla="*/ 30 h 30"/>
                  <a:gd name="T10" fmla="*/ 2 w 27"/>
                  <a:gd name="T11" fmla="*/ 28 h 30"/>
                  <a:gd name="T12" fmla="*/ 27 w 27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0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3" y="4"/>
                      <a:pt x="19" y="7"/>
                      <a:pt x="16" y="11"/>
                    </a:cubicBezTo>
                    <a:cubicBezTo>
                      <a:pt x="11" y="16"/>
                      <a:pt x="6" y="22"/>
                      <a:pt x="0" y="2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29"/>
                      <a:pt x="2" y="29"/>
                      <a:pt x="2" y="28"/>
                    </a:cubicBezTo>
                    <a:cubicBezTo>
                      <a:pt x="11" y="18"/>
                      <a:pt x="20" y="8"/>
                      <a:pt x="2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209"/>
              <p:cNvSpPr>
                <a:spLocks/>
              </p:cNvSpPr>
              <p:nvPr/>
            </p:nvSpPr>
            <p:spPr bwMode="auto">
              <a:xfrm>
                <a:off x="2424" y="1102"/>
                <a:ext cx="46" cy="53"/>
              </a:xfrm>
              <a:custGeom>
                <a:avLst/>
                <a:gdLst>
                  <a:gd name="T0" fmla="*/ 42 w 43"/>
                  <a:gd name="T1" fmla="*/ 0 h 50"/>
                  <a:gd name="T2" fmla="*/ 0 w 43"/>
                  <a:gd name="T3" fmla="*/ 49 h 50"/>
                  <a:gd name="T4" fmla="*/ 1 w 43"/>
                  <a:gd name="T5" fmla="*/ 50 h 50"/>
                  <a:gd name="T6" fmla="*/ 43 w 43"/>
                  <a:gd name="T7" fmla="*/ 1 h 50"/>
                  <a:gd name="T8" fmla="*/ 42 w 4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0">
                    <a:moveTo>
                      <a:pt x="42" y="0"/>
                    </a:moveTo>
                    <a:cubicBezTo>
                      <a:pt x="39" y="4"/>
                      <a:pt x="16" y="30"/>
                      <a:pt x="0" y="49"/>
                    </a:cubicBezTo>
                    <a:cubicBezTo>
                      <a:pt x="0" y="49"/>
                      <a:pt x="1" y="49"/>
                      <a:pt x="1" y="50"/>
                    </a:cubicBezTo>
                    <a:cubicBezTo>
                      <a:pt x="17" y="31"/>
                      <a:pt x="40" y="4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210"/>
              <p:cNvSpPr>
                <a:spLocks/>
              </p:cNvSpPr>
              <p:nvPr/>
            </p:nvSpPr>
            <p:spPr bwMode="auto">
              <a:xfrm>
                <a:off x="2600" y="1085"/>
                <a:ext cx="38" cy="40"/>
              </a:xfrm>
              <a:custGeom>
                <a:avLst/>
                <a:gdLst>
                  <a:gd name="T0" fmla="*/ 36 w 36"/>
                  <a:gd name="T1" fmla="*/ 0 h 38"/>
                  <a:gd name="T2" fmla="*/ 35 w 36"/>
                  <a:gd name="T3" fmla="*/ 0 h 38"/>
                  <a:gd name="T4" fmla="*/ 32 w 36"/>
                  <a:gd name="T5" fmla="*/ 4 h 38"/>
                  <a:gd name="T6" fmla="*/ 30 w 36"/>
                  <a:gd name="T7" fmla="*/ 7 h 38"/>
                  <a:gd name="T8" fmla="*/ 27 w 36"/>
                  <a:gd name="T9" fmla="*/ 13 h 38"/>
                  <a:gd name="T10" fmla="*/ 19 w 36"/>
                  <a:gd name="T11" fmla="*/ 22 h 38"/>
                  <a:gd name="T12" fmla="*/ 2 w 36"/>
                  <a:gd name="T13" fmla="*/ 36 h 38"/>
                  <a:gd name="T14" fmla="*/ 0 w 36"/>
                  <a:gd name="T15" fmla="*/ 37 h 38"/>
                  <a:gd name="T16" fmla="*/ 0 w 36"/>
                  <a:gd name="T17" fmla="*/ 37 h 38"/>
                  <a:gd name="T18" fmla="*/ 0 w 36"/>
                  <a:gd name="T19" fmla="*/ 38 h 38"/>
                  <a:gd name="T20" fmla="*/ 2 w 36"/>
                  <a:gd name="T21" fmla="*/ 38 h 38"/>
                  <a:gd name="T22" fmla="*/ 5 w 36"/>
                  <a:gd name="T23" fmla="*/ 36 h 38"/>
                  <a:gd name="T24" fmla="*/ 12 w 36"/>
                  <a:gd name="T25" fmla="*/ 30 h 38"/>
                  <a:gd name="T26" fmla="*/ 27 w 36"/>
                  <a:gd name="T27" fmla="*/ 15 h 38"/>
                  <a:gd name="T28" fmla="*/ 31 w 36"/>
                  <a:gd name="T29" fmla="*/ 7 h 38"/>
                  <a:gd name="T30" fmla="*/ 33 w 36"/>
                  <a:gd name="T31" fmla="*/ 5 h 38"/>
                  <a:gd name="T32" fmla="*/ 36 w 36"/>
                  <a:gd name="T33" fmla="*/ 1 h 38"/>
                  <a:gd name="T34" fmla="*/ 36 w 36"/>
                  <a:gd name="T3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3" y="2"/>
                      <a:pt x="32" y="3"/>
                      <a:pt x="32" y="4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8"/>
                      <a:pt x="29" y="10"/>
                      <a:pt x="27" y="13"/>
                    </a:cubicBezTo>
                    <a:cubicBezTo>
                      <a:pt x="24" y="16"/>
                      <a:pt x="22" y="19"/>
                      <a:pt x="19" y="22"/>
                    </a:cubicBezTo>
                    <a:cubicBezTo>
                      <a:pt x="13" y="28"/>
                      <a:pt x="6" y="34"/>
                      <a:pt x="2" y="36"/>
                    </a:cubicBezTo>
                    <a:cubicBezTo>
                      <a:pt x="1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8"/>
                      <a:pt x="1" y="38"/>
                      <a:pt x="2" y="38"/>
                    </a:cubicBezTo>
                    <a:cubicBezTo>
                      <a:pt x="3" y="37"/>
                      <a:pt x="4" y="37"/>
                      <a:pt x="5" y="36"/>
                    </a:cubicBezTo>
                    <a:cubicBezTo>
                      <a:pt x="7" y="35"/>
                      <a:pt x="9" y="33"/>
                      <a:pt x="12" y="30"/>
                    </a:cubicBezTo>
                    <a:cubicBezTo>
                      <a:pt x="17" y="26"/>
                      <a:pt x="23" y="20"/>
                      <a:pt x="27" y="15"/>
                    </a:cubicBezTo>
                    <a:cubicBezTo>
                      <a:pt x="29" y="12"/>
                      <a:pt x="31" y="9"/>
                      <a:pt x="31" y="7"/>
                    </a:cubicBezTo>
                    <a:cubicBezTo>
                      <a:pt x="31" y="7"/>
                      <a:pt x="32" y="6"/>
                      <a:pt x="33" y="5"/>
                    </a:cubicBezTo>
                    <a:cubicBezTo>
                      <a:pt x="33" y="4"/>
                      <a:pt x="35" y="2"/>
                      <a:pt x="36" y="1"/>
                    </a:cubicBezTo>
                    <a:cubicBezTo>
                      <a:pt x="36" y="1"/>
                      <a:pt x="36" y="0"/>
                      <a:pt x="3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211"/>
              <p:cNvSpPr>
                <a:spLocks/>
              </p:cNvSpPr>
              <p:nvPr/>
            </p:nvSpPr>
            <p:spPr bwMode="auto">
              <a:xfrm>
                <a:off x="2628" y="1088"/>
                <a:ext cx="51" cy="77"/>
              </a:xfrm>
              <a:custGeom>
                <a:avLst/>
                <a:gdLst>
                  <a:gd name="T0" fmla="*/ 48 w 48"/>
                  <a:gd name="T1" fmla="*/ 0 h 72"/>
                  <a:gd name="T2" fmla="*/ 48 w 48"/>
                  <a:gd name="T3" fmla="*/ 0 h 72"/>
                  <a:gd name="T4" fmla="*/ 47 w 48"/>
                  <a:gd name="T5" fmla="*/ 1 h 72"/>
                  <a:gd name="T6" fmla="*/ 45 w 48"/>
                  <a:gd name="T7" fmla="*/ 3 h 72"/>
                  <a:gd name="T8" fmla="*/ 40 w 48"/>
                  <a:gd name="T9" fmla="*/ 8 h 72"/>
                  <a:gd name="T10" fmla="*/ 28 w 48"/>
                  <a:gd name="T11" fmla="*/ 26 h 72"/>
                  <a:gd name="T12" fmla="*/ 4 w 48"/>
                  <a:gd name="T13" fmla="*/ 64 h 72"/>
                  <a:gd name="T14" fmla="*/ 2 w 48"/>
                  <a:gd name="T15" fmla="*/ 68 h 72"/>
                  <a:gd name="T16" fmla="*/ 0 w 48"/>
                  <a:gd name="T17" fmla="*/ 72 h 72"/>
                  <a:gd name="T18" fmla="*/ 2 w 48"/>
                  <a:gd name="T19" fmla="*/ 72 h 72"/>
                  <a:gd name="T20" fmla="*/ 3 w 48"/>
                  <a:gd name="T21" fmla="*/ 69 h 72"/>
                  <a:gd name="T22" fmla="*/ 7 w 48"/>
                  <a:gd name="T23" fmla="*/ 61 h 72"/>
                  <a:gd name="T24" fmla="*/ 16 w 48"/>
                  <a:gd name="T25" fmla="*/ 47 h 72"/>
                  <a:gd name="T26" fmla="*/ 37 w 48"/>
                  <a:gd name="T27" fmla="*/ 15 h 72"/>
                  <a:gd name="T28" fmla="*/ 47 w 48"/>
                  <a:gd name="T29" fmla="*/ 2 h 72"/>
                  <a:gd name="T30" fmla="*/ 48 w 48"/>
                  <a:gd name="T31" fmla="*/ 2 h 72"/>
                  <a:gd name="T32" fmla="*/ 48 w 48"/>
                  <a:gd name="T33" fmla="*/ 2 h 72"/>
                  <a:gd name="T34" fmla="*/ 48 w 48"/>
                  <a:gd name="T35" fmla="*/ 2 h 72"/>
                  <a:gd name="T36" fmla="*/ 48 w 48"/>
                  <a:gd name="T37" fmla="*/ 2 h 72"/>
                  <a:gd name="T38" fmla="*/ 48 w 48"/>
                  <a:gd name="T39" fmla="*/ 2 h 72"/>
                  <a:gd name="T40" fmla="*/ 48 w 48"/>
                  <a:gd name="T41" fmla="*/ 1 h 72"/>
                  <a:gd name="T42" fmla="*/ 48 w 48"/>
                  <a:gd name="T4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72"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1"/>
                      <a:pt x="47" y="1"/>
                    </a:cubicBezTo>
                    <a:cubicBezTo>
                      <a:pt x="46" y="1"/>
                      <a:pt x="46" y="2"/>
                      <a:pt x="45" y="3"/>
                    </a:cubicBezTo>
                    <a:cubicBezTo>
                      <a:pt x="44" y="4"/>
                      <a:pt x="42" y="6"/>
                      <a:pt x="40" y="8"/>
                    </a:cubicBezTo>
                    <a:cubicBezTo>
                      <a:pt x="37" y="13"/>
                      <a:pt x="32" y="19"/>
                      <a:pt x="28" y="26"/>
                    </a:cubicBezTo>
                    <a:cubicBezTo>
                      <a:pt x="19" y="40"/>
                      <a:pt x="9" y="56"/>
                      <a:pt x="4" y="64"/>
                    </a:cubicBezTo>
                    <a:cubicBezTo>
                      <a:pt x="3" y="66"/>
                      <a:pt x="2" y="68"/>
                      <a:pt x="2" y="68"/>
                    </a:cubicBezTo>
                    <a:cubicBezTo>
                      <a:pt x="2" y="69"/>
                      <a:pt x="1" y="71"/>
                      <a:pt x="0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1"/>
                      <a:pt x="3" y="70"/>
                      <a:pt x="3" y="69"/>
                    </a:cubicBezTo>
                    <a:cubicBezTo>
                      <a:pt x="3" y="68"/>
                      <a:pt x="5" y="65"/>
                      <a:pt x="7" y="61"/>
                    </a:cubicBezTo>
                    <a:cubicBezTo>
                      <a:pt x="9" y="57"/>
                      <a:pt x="12" y="53"/>
                      <a:pt x="16" y="47"/>
                    </a:cubicBezTo>
                    <a:cubicBezTo>
                      <a:pt x="22" y="37"/>
                      <a:pt x="30" y="24"/>
                      <a:pt x="37" y="15"/>
                    </a:cubicBezTo>
                    <a:cubicBezTo>
                      <a:pt x="41" y="9"/>
                      <a:pt x="45" y="4"/>
                      <a:pt x="47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212"/>
              <p:cNvSpPr>
                <a:spLocks/>
              </p:cNvSpPr>
              <p:nvPr/>
            </p:nvSpPr>
            <p:spPr bwMode="auto">
              <a:xfrm>
                <a:off x="2658" y="1127"/>
                <a:ext cx="30" cy="28"/>
              </a:xfrm>
              <a:custGeom>
                <a:avLst/>
                <a:gdLst>
                  <a:gd name="T0" fmla="*/ 28 w 28"/>
                  <a:gd name="T1" fmla="*/ 0 h 26"/>
                  <a:gd name="T2" fmla="*/ 18 w 28"/>
                  <a:gd name="T3" fmla="*/ 10 h 26"/>
                  <a:gd name="T4" fmla="*/ 8 w 28"/>
                  <a:gd name="T5" fmla="*/ 17 h 26"/>
                  <a:gd name="T6" fmla="*/ 0 w 28"/>
                  <a:gd name="T7" fmla="*/ 26 h 26"/>
                  <a:gd name="T8" fmla="*/ 1 w 28"/>
                  <a:gd name="T9" fmla="*/ 26 h 26"/>
                  <a:gd name="T10" fmla="*/ 9 w 28"/>
                  <a:gd name="T11" fmla="*/ 18 h 26"/>
                  <a:gd name="T12" fmla="*/ 19 w 28"/>
                  <a:gd name="T13" fmla="*/ 11 h 26"/>
                  <a:gd name="T14" fmla="*/ 28 w 28"/>
                  <a:gd name="T15" fmla="*/ 2 h 26"/>
                  <a:gd name="T16" fmla="*/ 28 w 28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28" y="0"/>
                    </a:moveTo>
                    <a:cubicBezTo>
                      <a:pt x="23" y="5"/>
                      <a:pt x="20" y="9"/>
                      <a:pt x="18" y="10"/>
                    </a:cubicBezTo>
                    <a:cubicBezTo>
                      <a:pt x="14" y="14"/>
                      <a:pt x="11" y="15"/>
                      <a:pt x="8" y="17"/>
                    </a:cubicBezTo>
                    <a:cubicBezTo>
                      <a:pt x="6" y="18"/>
                      <a:pt x="3" y="20"/>
                      <a:pt x="0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" y="21"/>
                      <a:pt x="6" y="19"/>
                      <a:pt x="9" y="18"/>
                    </a:cubicBezTo>
                    <a:cubicBezTo>
                      <a:pt x="12" y="16"/>
                      <a:pt x="15" y="15"/>
                      <a:pt x="19" y="11"/>
                    </a:cubicBezTo>
                    <a:cubicBezTo>
                      <a:pt x="20" y="10"/>
                      <a:pt x="24" y="7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213"/>
              <p:cNvSpPr>
                <a:spLocks/>
              </p:cNvSpPr>
              <p:nvPr/>
            </p:nvSpPr>
            <p:spPr bwMode="auto">
              <a:xfrm>
                <a:off x="2659" y="1104"/>
                <a:ext cx="29" cy="38"/>
              </a:xfrm>
              <a:custGeom>
                <a:avLst/>
                <a:gdLst>
                  <a:gd name="T0" fmla="*/ 27 w 27"/>
                  <a:gd name="T1" fmla="*/ 0 h 36"/>
                  <a:gd name="T2" fmla="*/ 2 w 27"/>
                  <a:gd name="T3" fmla="*/ 32 h 36"/>
                  <a:gd name="T4" fmla="*/ 0 w 27"/>
                  <a:gd name="T5" fmla="*/ 36 h 36"/>
                  <a:gd name="T6" fmla="*/ 1 w 27"/>
                  <a:gd name="T7" fmla="*/ 36 h 36"/>
                  <a:gd name="T8" fmla="*/ 3 w 27"/>
                  <a:gd name="T9" fmla="*/ 33 h 36"/>
                  <a:gd name="T10" fmla="*/ 7 w 27"/>
                  <a:gd name="T11" fmla="*/ 27 h 36"/>
                  <a:gd name="T12" fmla="*/ 21 w 27"/>
                  <a:gd name="T13" fmla="*/ 10 h 36"/>
                  <a:gd name="T14" fmla="*/ 27 w 27"/>
                  <a:gd name="T15" fmla="*/ 2 h 36"/>
                  <a:gd name="T16" fmla="*/ 27 w 2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6">
                    <a:moveTo>
                      <a:pt x="27" y="0"/>
                    </a:moveTo>
                    <a:cubicBezTo>
                      <a:pt x="17" y="12"/>
                      <a:pt x="7" y="25"/>
                      <a:pt x="2" y="32"/>
                    </a:cubicBezTo>
                    <a:cubicBezTo>
                      <a:pt x="1" y="34"/>
                      <a:pt x="0" y="35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2" y="35"/>
                      <a:pt x="3" y="33"/>
                    </a:cubicBezTo>
                    <a:cubicBezTo>
                      <a:pt x="4" y="32"/>
                      <a:pt x="5" y="29"/>
                      <a:pt x="7" y="27"/>
                    </a:cubicBezTo>
                    <a:cubicBezTo>
                      <a:pt x="11" y="22"/>
                      <a:pt x="16" y="16"/>
                      <a:pt x="21" y="10"/>
                    </a:cubicBezTo>
                    <a:cubicBezTo>
                      <a:pt x="23" y="7"/>
                      <a:pt x="25" y="5"/>
                      <a:pt x="27" y="2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214"/>
              <p:cNvSpPr>
                <a:spLocks/>
              </p:cNvSpPr>
              <p:nvPr/>
            </p:nvSpPr>
            <p:spPr bwMode="auto">
              <a:xfrm>
                <a:off x="2678" y="1157"/>
                <a:ext cx="10" cy="8"/>
              </a:xfrm>
              <a:custGeom>
                <a:avLst/>
                <a:gdLst>
                  <a:gd name="T0" fmla="*/ 9 w 9"/>
                  <a:gd name="T1" fmla="*/ 0 h 7"/>
                  <a:gd name="T2" fmla="*/ 1 w 9"/>
                  <a:gd name="T3" fmla="*/ 6 h 7"/>
                  <a:gd name="T4" fmla="*/ 0 w 9"/>
                  <a:gd name="T5" fmla="*/ 7 h 7"/>
                  <a:gd name="T6" fmla="*/ 2 w 9"/>
                  <a:gd name="T7" fmla="*/ 7 h 7"/>
                  <a:gd name="T8" fmla="*/ 9 w 9"/>
                  <a:gd name="T9" fmla="*/ 1 h 7"/>
                  <a:gd name="T10" fmla="*/ 9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7" y="2"/>
                      <a:pt x="4" y="4"/>
                      <a:pt x="1" y="6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5"/>
                      <a:pt x="7" y="3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215"/>
              <p:cNvSpPr>
                <a:spLocks/>
              </p:cNvSpPr>
              <p:nvPr/>
            </p:nvSpPr>
            <p:spPr bwMode="auto">
              <a:xfrm>
                <a:off x="2588" y="1085"/>
                <a:ext cx="23" cy="15"/>
              </a:xfrm>
              <a:custGeom>
                <a:avLst/>
                <a:gdLst>
                  <a:gd name="T0" fmla="*/ 22 w 22"/>
                  <a:gd name="T1" fmla="*/ 0 h 14"/>
                  <a:gd name="T2" fmla="*/ 20 w 22"/>
                  <a:gd name="T3" fmla="*/ 0 h 14"/>
                  <a:gd name="T4" fmla="*/ 2 w 22"/>
                  <a:gd name="T5" fmla="*/ 12 h 14"/>
                  <a:gd name="T6" fmla="*/ 0 w 22"/>
                  <a:gd name="T7" fmla="*/ 13 h 14"/>
                  <a:gd name="T8" fmla="*/ 0 w 22"/>
                  <a:gd name="T9" fmla="*/ 13 h 14"/>
                  <a:gd name="T10" fmla="*/ 0 w 22"/>
                  <a:gd name="T11" fmla="*/ 14 h 14"/>
                  <a:gd name="T12" fmla="*/ 2 w 22"/>
                  <a:gd name="T13" fmla="*/ 13 h 14"/>
                  <a:gd name="T14" fmla="*/ 7 w 22"/>
                  <a:gd name="T15" fmla="*/ 11 h 14"/>
                  <a:gd name="T16" fmla="*/ 18 w 22"/>
                  <a:gd name="T17" fmla="*/ 3 h 14"/>
                  <a:gd name="T18" fmla="*/ 22 w 22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5"/>
                      <a:pt x="6" y="10"/>
                      <a:pt x="2" y="12"/>
                    </a:cubicBezTo>
                    <a:cubicBezTo>
                      <a:pt x="1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4" y="12"/>
                      <a:pt x="5" y="12"/>
                      <a:pt x="7" y="11"/>
                    </a:cubicBezTo>
                    <a:cubicBezTo>
                      <a:pt x="10" y="9"/>
                      <a:pt x="14" y="6"/>
                      <a:pt x="18" y="3"/>
                    </a:cubicBezTo>
                    <a:cubicBezTo>
                      <a:pt x="19" y="2"/>
                      <a:pt x="21" y="1"/>
                      <a:pt x="2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216"/>
              <p:cNvSpPr>
                <a:spLocks/>
              </p:cNvSpPr>
              <p:nvPr/>
            </p:nvSpPr>
            <p:spPr bwMode="auto">
              <a:xfrm>
                <a:off x="2427" y="1085"/>
                <a:ext cx="39" cy="47"/>
              </a:xfrm>
              <a:custGeom>
                <a:avLst/>
                <a:gdLst>
                  <a:gd name="T0" fmla="*/ 36 w 36"/>
                  <a:gd name="T1" fmla="*/ 0 h 44"/>
                  <a:gd name="T2" fmla="*/ 35 w 36"/>
                  <a:gd name="T3" fmla="*/ 0 h 44"/>
                  <a:gd name="T4" fmla="*/ 26 w 36"/>
                  <a:gd name="T5" fmla="*/ 10 h 44"/>
                  <a:gd name="T6" fmla="*/ 0 w 36"/>
                  <a:gd name="T7" fmla="*/ 44 h 44"/>
                  <a:gd name="T8" fmla="*/ 1 w 36"/>
                  <a:gd name="T9" fmla="*/ 44 h 44"/>
                  <a:gd name="T10" fmla="*/ 36 w 36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4">
                    <a:moveTo>
                      <a:pt x="36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2" y="3"/>
                      <a:pt x="29" y="6"/>
                      <a:pt x="26" y="10"/>
                    </a:cubicBezTo>
                    <a:cubicBezTo>
                      <a:pt x="15" y="22"/>
                      <a:pt x="4" y="36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7" y="34"/>
                      <a:pt x="23" y="14"/>
                      <a:pt x="3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217"/>
              <p:cNvSpPr>
                <a:spLocks/>
              </p:cNvSpPr>
              <p:nvPr/>
            </p:nvSpPr>
            <p:spPr bwMode="auto">
              <a:xfrm>
                <a:off x="2648" y="1159"/>
                <a:ext cx="7" cy="6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5 h 5"/>
                  <a:gd name="T4" fmla="*/ 1 w 6"/>
                  <a:gd name="T5" fmla="*/ 5 h 5"/>
                  <a:gd name="T6" fmla="*/ 6 w 6"/>
                  <a:gd name="T7" fmla="*/ 1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218"/>
              <p:cNvSpPr>
                <a:spLocks/>
              </p:cNvSpPr>
              <p:nvPr/>
            </p:nvSpPr>
            <p:spPr bwMode="auto">
              <a:xfrm>
                <a:off x="2606" y="1085"/>
                <a:ext cx="62" cy="80"/>
              </a:xfrm>
              <a:custGeom>
                <a:avLst/>
                <a:gdLst>
                  <a:gd name="T0" fmla="*/ 58 w 58"/>
                  <a:gd name="T1" fmla="*/ 0 h 75"/>
                  <a:gd name="T2" fmla="*/ 57 w 58"/>
                  <a:gd name="T3" fmla="*/ 0 h 75"/>
                  <a:gd name="T4" fmla="*/ 45 w 58"/>
                  <a:gd name="T5" fmla="*/ 15 h 75"/>
                  <a:gd name="T6" fmla="*/ 21 w 58"/>
                  <a:gd name="T7" fmla="*/ 47 h 75"/>
                  <a:gd name="T8" fmla="*/ 21 w 58"/>
                  <a:gd name="T9" fmla="*/ 47 h 75"/>
                  <a:gd name="T10" fmla="*/ 21 w 58"/>
                  <a:gd name="T11" fmla="*/ 47 h 75"/>
                  <a:gd name="T12" fmla="*/ 0 w 58"/>
                  <a:gd name="T13" fmla="*/ 75 h 75"/>
                  <a:gd name="T14" fmla="*/ 2 w 58"/>
                  <a:gd name="T15" fmla="*/ 75 h 75"/>
                  <a:gd name="T16" fmla="*/ 22 w 58"/>
                  <a:gd name="T17" fmla="*/ 47 h 75"/>
                  <a:gd name="T18" fmla="*/ 38 w 58"/>
                  <a:gd name="T19" fmla="*/ 27 h 75"/>
                  <a:gd name="T20" fmla="*/ 58 w 58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75">
                    <a:moveTo>
                      <a:pt x="58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53" y="5"/>
                      <a:pt x="49" y="10"/>
                      <a:pt x="45" y="15"/>
                    </a:cubicBezTo>
                    <a:cubicBezTo>
                      <a:pt x="34" y="30"/>
                      <a:pt x="23" y="44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8" y="55"/>
                      <a:pt x="10" y="65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2" y="65"/>
                      <a:pt x="19" y="55"/>
                      <a:pt x="22" y="47"/>
                    </a:cubicBezTo>
                    <a:cubicBezTo>
                      <a:pt x="24" y="45"/>
                      <a:pt x="30" y="37"/>
                      <a:pt x="38" y="27"/>
                    </a:cubicBezTo>
                    <a:cubicBezTo>
                      <a:pt x="44" y="18"/>
                      <a:pt x="52" y="8"/>
                      <a:pt x="5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219"/>
              <p:cNvSpPr>
                <a:spLocks/>
              </p:cNvSpPr>
              <p:nvPr/>
            </p:nvSpPr>
            <p:spPr bwMode="auto">
              <a:xfrm>
                <a:off x="2466" y="1085"/>
                <a:ext cx="89" cy="80"/>
              </a:xfrm>
              <a:custGeom>
                <a:avLst/>
                <a:gdLst>
                  <a:gd name="T0" fmla="*/ 84 w 84"/>
                  <a:gd name="T1" fmla="*/ 0 h 75"/>
                  <a:gd name="T2" fmla="*/ 82 w 84"/>
                  <a:gd name="T3" fmla="*/ 0 h 75"/>
                  <a:gd name="T4" fmla="*/ 42 w 84"/>
                  <a:gd name="T5" fmla="*/ 45 h 75"/>
                  <a:gd name="T6" fmla="*/ 31 w 84"/>
                  <a:gd name="T7" fmla="*/ 53 h 75"/>
                  <a:gd name="T8" fmla="*/ 13 w 84"/>
                  <a:gd name="T9" fmla="*/ 64 h 75"/>
                  <a:gd name="T10" fmla="*/ 0 w 84"/>
                  <a:gd name="T11" fmla="*/ 75 h 75"/>
                  <a:gd name="T12" fmla="*/ 2 w 84"/>
                  <a:gd name="T13" fmla="*/ 75 h 75"/>
                  <a:gd name="T14" fmla="*/ 13 w 84"/>
                  <a:gd name="T15" fmla="*/ 65 h 75"/>
                  <a:gd name="T16" fmla="*/ 31 w 84"/>
                  <a:gd name="T17" fmla="*/ 54 h 75"/>
                  <a:gd name="T18" fmla="*/ 43 w 84"/>
                  <a:gd name="T19" fmla="*/ 46 h 75"/>
                  <a:gd name="T20" fmla="*/ 57 w 84"/>
                  <a:gd name="T21" fmla="*/ 30 h 75"/>
                  <a:gd name="T22" fmla="*/ 84 w 84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75">
                    <a:moveTo>
                      <a:pt x="84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68" y="13"/>
                      <a:pt x="54" y="34"/>
                      <a:pt x="42" y="45"/>
                    </a:cubicBezTo>
                    <a:cubicBezTo>
                      <a:pt x="38" y="49"/>
                      <a:pt x="34" y="52"/>
                      <a:pt x="31" y="53"/>
                    </a:cubicBezTo>
                    <a:cubicBezTo>
                      <a:pt x="27" y="53"/>
                      <a:pt x="20" y="58"/>
                      <a:pt x="13" y="64"/>
                    </a:cubicBezTo>
                    <a:cubicBezTo>
                      <a:pt x="9" y="67"/>
                      <a:pt x="4" y="71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6" y="71"/>
                      <a:pt x="10" y="68"/>
                      <a:pt x="13" y="65"/>
                    </a:cubicBezTo>
                    <a:cubicBezTo>
                      <a:pt x="21" y="59"/>
                      <a:pt x="28" y="54"/>
                      <a:pt x="31" y="54"/>
                    </a:cubicBezTo>
                    <a:cubicBezTo>
                      <a:pt x="35" y="53"/>
                      <a:pt x="39" y="50"/>
                      <a:pt x="43" y="46"/>
                    </a:cubicBezTo>
                    <a:cubicBezTo>
                      <a:pt x="48" y="42"/>
                      <a:pt x="52" y="36"/>
                      <a:pt x="57" y="30"/>
                    </a:cubicBezTo>
                    <a:cubicBezTo>
                      <a:pt x="66" y="20"/>
                      <a:pt x="75" y="8"/>
                      <a:pt x="84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220"/>
              <p:cNvSpPr>
                <a:spLocks/>
              </p:cNvSpPr>
              <p:nvPr/>
            </p:nvSpPr>
            <p:spPr bwMode="auto">
              <a:xfrm>
                <a:off x="2450" y="1085"/>
                <a:ext cx="84" cy="80"/>
              </a:xfrm>
              <a:custGeom>
                <a:avLst/>
                <a:gdLst>
                  <a:gd name="T0" fmla="*/ 79 w 79"/>
                  <a:gd name="T1" fmla="*/ 0 h 75"/>
                  <a:gd name="T2" fmla="*/ 78 w 79"/>
                  <a:gd name="T3" fmla="*/ 0 h 75"/>
                  <a:gd name="T4" fmla="*/ 74 w 79"/>
                  <a:gd name="T5" fmla="*/ 4 h 75"/>
                  <a:gd name="T6" fmla="*/ 56 w 79"/>
                  <a:gd name="T7" fmla="*/ 24 h 75"/>
                  <a:gd name="T8" fmla="*/ 23 w 79"/>
                  <a:gd name="T9" fmla="*/ 52 h 75"/>
                  <a:gd name="T10" fmla="*/ 0 w 79"/>
                  <a:gd name="T11" fmla="*/ 75 h 75"/>
                  <a:gd name="T12" fmla="*/ 2 w 79"/>
                  <a:gd name="T13" fmla="*/ 75 h 75"/>
                  <a:gd name="T14" fmla="*/ 24 w 79"/>
                  <a:gd name="T15" fmla="*/ 53 h 75"/>
                  <a:gd name="T16" fmla="*/ 56 w 79"/>
                  <a:gd name="T17" fmla="*/ 25 h 75"/>
                  <a:gd name="T18" fmla="*/ 75 w 79"/>
                  <a:gd name="T19" fmla="*/ 5 h 75"/>
                  <a:gd name="T20" fmla="*/ 79 w 79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75">
                    <a:moveTo>
                      <a:pt x="79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7" y="2"/>
                      <a:pt x="75" y="3"/>
                      <a:pt x="74" y="4"/>
                    </a:cubicBezTo>
                    <a:cubicBezTo>
                      <a:pt x="65" y="15"/>
                      <a:pt x="59" y="22"/>
                      <a:pt x="56" y="24"/>
                    </a:cubicBezTo>
                    <a:cubicBezTo>
                      <a:pt x="50" y="28"/>
                      <a:pt x="36" y="40"/>
                      <a:pt x="23" y="52"/>
                    </a:cubicBezTo>
                    <a:cubicBezTo>
                      <a:pt x="14" y="61"/>
                      <a:pt x="5" y="69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" y="70"/>
                      <a:pt x="15" y="61"/>
                      <a:pt x="24" y="53"/>
                    </a:cubicBezTo>
                    <a:cubicBezTo>
                      <a:pt x="37" y="41"/>
                      <a:pt x="50" y="29"/>
                      <a:pt x="56" y="25"/>
                    </a:cubicBezTo>
                    <a:cubicBezTo>
                      <a:pt x="60" y="23"/>
                      <a:pt x="66" y="15"/>
                      <a:pt x="75" y="5"/>
                    </a:cubicBezTo>
                    <a:cubicBezTo>
                      <a:pt x="77" y="3"/>
                      <a:pt x="78" y="2"/>
                      <a:pt x="79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221"/>
              <p:cNvSpPr>
                <a:spLocks/>
              </p:cNvSpPr>
              <p:nvPr/>
            </p:nvSpPr>
            <p:spPr bwMode="auto">
              <a:xfrm>
                <a:off x="2446" y="1085"/>
                <a:ext cx="67" cy="67"/>
              </a:xfrm>
              <a:custGeom>
                <a:avLst/>
                <a:gdLst>
                  <a:gd name="T0" fmla="*/ 63 w 63"/>
                  <a:gd name="T1" fmla="*/ 0 h 63"/>
                  <a:gd name="T2" fmla="*/ 61 w 63"/>
                  <a:gd name="T3" fmla="*/ 0 h 63"/>
                  <a:gd name="T4" fmla="*/ 39 w 63"/>
                  <a:gd name="T5" fmla="*/ 17 h 63"/>
                  <a:gd name="T6" fmla="*/ 18 w 63"/>
                  <a:gd name="T7" fmla="*/ 39 h 63"/>
                  <a:gd name="T8" fmla="*/ 0 w 63"/>
                  <a:gd name="T9" fmla="*/ 62 h 63"/>
                  <a:gd name="T10" fmla="*/ 1 w 63"/>
                  <a:gd name="T11" fmla="*/ 63 h 63"/>
                  <a:gd name="T12" fmla="*/ 19 w 63"/>
                  <a:gd name="T13" fmla="*/ 40 h 63"/>
                  <a:gd name="T14" fmla="*/ 40 w 63"/>
                  <a:gd name="T15" fmla="*/ 18 h 63"/>
                  <a:gd name="T16" fmla="*/ 63 w 6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63">
                    <a:moveTo>
                      <a:pt x="63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5" y="6"/>
                      <a:pt x="46" y="12"/>
                      <a:pt x="39" y="17"/>
                    </a:cubicBezTo>
                    <a:cubicBezTo>
                      <a:pt x="33" y="22"/>
                      <a:pt x="25" y="31"/>
                      <a:pt x="18" y="39"/>
                    </a:cubicBezTo>
                    <a:cubicBezTo>
                      <a:pt x="11" y="48"/>
                      <a:pt x="4" y="57"/>
                      <a:pt x="0" y="62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5" y="58"/>
                      <a:pt x="12" y="49"/>
                      <a:pt x="19" y="40"/>
                    </a:cubicBezTo>
                    <a:cubicBezTo>
                      <a:pt x="26" y="31"/>
                      <a:pt x="33" y="22"/>
                      <a:pt x="40" y="18"/>
                    </a:cubicBezTo>
                    <a:cubicBezTo>
                      <a:pt x="48" y="13"/>
                      <a:pt x="56" y="6"/>
                      <a:pt x="63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222"/>
              <p:cNvSpPr>
                <a:spLocks/>
              </p:cNvSpPr>
              <p:nvPr/>
            </p:nvSpPr>
            <p:spPr bwMode="auto">
              <a:xfrm>
                <a:off x="2485" y="1085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0 h 3"/>
                  <a:gd name="T4" fmla="*/ 0 w 5"/>
                  <a:gd name="T5" fmla="*/ 3 h 3"/>
                  <a:gd name="T6" fmla="*/ 1 w 5"/>
                  <a:gd name="T7" fmla="*/ 3 h 3"/>
                  <a:gd name="T8" fmla="*/ 5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1"/>
                      <a:pt x="5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23"/>
              <p:cNvSpPr>
                <a:spLocks/>
              </p:cNvSpPr>
              <p:nvPr/>
            </p:nvSpPr>
            <p:spPr bwMode="auto">
              <a:xfrm>
                <a:off x="2497" y="1085"/>
                <a:ext cx="83" cy="80"/>
              </a:xfrm>
              <a:custGeom>
                <a:avLst/>
                <a:gdLst>
                  <a:gd name="T0" fmla="*/ 78 w 78"/>
                  <a:gd name="T1" fmla="*/ 0 h 75"/>
                  <a:gd name="T2" fmla="*/ 76 w 78"/>
                  <a:gd name="T3" fmla="*/ 0 h 75"/>
                  <a:gd name="T4" fmla="*/ 45 w 78"/>
                  <a:gd name="T5" fmla="*/ 30 h 75"/>
                  <a:gd name="T6" fmla="*/ 0 w 78"/>
                  <a:gd name="T7" fmla="*/ 75 h 75"/>
                  <a:gd name="T8" fmla="*/ 2 w 78"/>
                  <a:gd name="T9" fmla="*/ 75 h 75"/>
                  <a:gd name="T10" fmla="*/ 46 w 78"/>
                  <a:gd name="T11" fmla="*/ 31 h 75"/>
                  <a:gd name="T12" fmla="*/ 78 w 78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5">
                    <a:moveTo>
                      <a:pt x="78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6" y="10"/>
                      <a:pt x="55" y="20"/>
                      <a:pt x="45" y="30"/>
                    </a:cubicBezTo>
                    <a:cubicBezTo>
                      <a:pt x="26" y="49"/>
                      <a:pt x="8" y="66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0" y="66"/>
                      <a:pt x="28" y="49"/>
                      <a:pt x="46" y="31"/>
                    </a:cubicBezTo>
                    <a:cubicBezTo>
                      <a:pt x="57" y="21"/>
                      <a:pt x="68" y="10"/>
                      <a:pt x="7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224"/>
              <p:cNvSpPr>
                <a:spLocks/>
              </p:cNvSpPr>
              <p:nvPr/>
            </p:nvSpPr>
            <p:spPr bwMode="auto">
              <a:xfrm>
                <a:off x="2576" y="1132"/>
                <a:ext cx="24" cy="33"/>
              </a:xfrm>
              <a:custGeom>
                <a:avLst/>
                <a:gdLst>
                  <a:gd name="T0" fmla="*/ 22 w 22"/>
                  <a:gd name="T1" fmla="*/ 0 h 31"/>
                  <a:gd name="T2" fmla="*/ 18 w 22"/>
                  <a:gd name="T3" fmla="*/ 4 h 31"/>
                  <a:gd name="T4" fmla="*/ 14 w 22"/>
                  <a:gd name="T5" fmla="*/ 10 h 31"/>
                  <a:gd name="T6" fmla="*/ 1 w 22"/>
                  <a:gd name="T7" fmla="*/ 29 h 31"/>
                  <a:gd name="T8" fmla="*/ 0 w 22"/>
                  <a:gd name="T9" fmla="*/ 31 h 31"/>
                  <a:gd name="T10" fmla="*/ 1 w 22"/>
                  <a:gd name="T11" fmla="*/ 31 h 31"/>
                  <a:gd name="T12" fmla="*/ 2 w 22"/>
                  <a:gd name="T13" fmla="*/ 30 h 31"/>
                  <a:gd name="T14" fmla="*/ 19 w 22"/>
                  <a:gd name="T15" fmla="*/ 4 h 31"/>
                  <a:gd name="T16" fmla="*/ 22 w 22"/>
                  <a:gd name="T17" fmla="*/ 2 h 31"/>
                  <a:gd name="T18" fmla="*/ 22 w 22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1">
                    <a:moveTo>
                      <a:pt x="22" y="0"/>
                    </a:moveTo>
                    <a:cubicBezTo>
                      <a:pt x="21" y="1"/>
                      <a:pt x="20" y="2"/>
                      <a:pt x="18" y="4"/>
                    </a:cubicBezTo>
                    <a:cubicBezTo>
                      <a:pt x="17" y="5"/>
                      <a:pt x="15" y="8"/>
                      <a:pt x="14" y="10"/>
                    </a:cubicBezTo>
                    <a:cubicBezTo>
                      <a:pt x="10" y="16"/>
                      <a:pt x="6" y="23"/>
                      <a:pt x="1" y="29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1"/>
                      <a:pt x="2" y="30"/>
                      <a:pt x="2" y="30"/>
                    </a:cubicBezTo>
                    <a:cubicBezTo>
                      <a:pt x="9" y="20"/>
                      <a:pt x="15" y="9"/>
                      <a:pt x="19" y="4"/>
                    </a:cubicBezTo>
                    <a:cubicBezTo>
                      <a:pt x="21" y="3"/>
                      <a:pt x="22" y="2"/>
                      <a:pt x="22" y="2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225"/>
              <p:cNvSpPr>
                <a:spLocks/>
              </p:cNvSpPr>
              <p:nvPr/>
            </p:nvSpPr>
            <p:spPr bwMode="auto">
              <a:xfrm>
                <a:off x="2551" y="1101"/>
                <a:ext cx="60" cy="64"/>
              </a:xfrm>
              <a:custGeom>
                <a:avLst/>
                <a:gdLst>
                  <a:gd name="T0" fmla="*/ 56 w 57"/>
                  <a:gd name="T1" fmla="*/ 0 h 60"/>
                  <a:gd name="T2" fmla="*/ 23 w 57"/>
                  <a:gd name="T3" fmla="*/ 31 h 60"/>
                  <a:gd name="T4" fmla="*/ 0 w 57"/>
                  <a:gd name="T5" fmla="*/ 60 h 60"/>
                  <a:gd name="T6" fmla="*/ 2 w 57"/>
                  <a:gd name="T7" fmla="*/ 60 h 60"/>
                  <a:gd name="T8" fmla="*/ 24 w 57"/>
                  <a:gd name="T9" fmla="*/ 32 h 60"/>
                  <a:gd name="T10" fmla="*/ 57 w 57"/>
                  <a:gd name="T11" fmla="*/ 1 h 60"/>
                  <a:gd name="T12" fmla="*/ 56 w 5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60">
                    <a:moveTo>
                      <a:pt x="56" y="0"/>
                    </a:moveTo>
                    <a:cubicBezTo>
                      <a:pt x="47" y="4"/>
                      <a:pt x="35" y="17"/>
                      <a:pt x="23" y="31"/>
                    </a:cubicBezTo>
                    <a:cubicBezTo>
                      <a:pt x="14" y="42"/>
                      <a:pt x="5" y="53"/>
                      <a:pt x="0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7" y="53"/>
                      <a:pt x="15" y="42"/>
                      <a:pt x="24" y="32"/>
                    </a:cubicBezTo>
                    <a:cubicBezTo>
                      <a:pt x="35" y="18"/>
                      <a:pt x="48" y="5"/>
                      <a:pt x="57" y="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26"/>
              <p:cNvSpPr>
                <a:spLocks/>
              </p:cNvSpPr>
              <p:nvPr/>
            </p:nvSpPr>
            <p:spPr bwMode="auto">
              <a:xfrm>
                <a:off x="2537" y="1107"/>
                <a:ext cx="41" cy="45"/>
              </a:xfrm>
              <a:custGeom>
                <a:avLst/>
                <a:gdLst>
                  <a:gd name="T0" fmla="*/ 38 w 39"/>
                  <a:gd name="T1" fmla="*/ 0 h 42"/>
                  <a:gd name="T2" fmla="*/ 18 w 39"/>
                  <a:gd name="T3" fmla="*/ 20 h 42"/>
                  <a:gd name="T4" fmla="*/ 0 w 39"/>
                  <a:gd name="T5" fmla="*/ 41 h 42"/>
                  <a:gd name="T6" fmla="*/ 1 w 39"/>
                  <a:gd name="T7" fmla="*/ 42 h 42"/>
                  <a:gd name="T8" fmla="*/ 19 w 39"/>
                  <a:gd name="T9" fmla="*/ 21 h 42"/>
                  <a:gd name="T10" fmla="*/ 39 w 39"/>
                  <a:gd name="T11" fmla="*/ 1 h 42"/>
                  <a:gd name="T12" fmla="*/ 38 w 3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38" y="0"/>
                    </a:moveTo>
                    <a:cubicBezTo>
                      <a:pt x="33" y="2"/>
                      <a:pt x="25" y="11"/>
                      <a:pt x="18" y="20"/>
                    </a:cubicBezTo>
                    <a:cubicBezTo>
                      <a:pt x="10" y="29"/>
                      <a:pt x="3" y="38"/>
                      <a:pt x="0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4" y="39"/>
                      <a:pt x="11" y="29"/>
                      <a:pt x="19" y="21"/>
                    </a:cubicBezTo>
                    <a:cubicBezTo>
                      <a:pt x="26" y="12"/>
                      <a:pt x="34" y="3"/>
                      <a:pt x="39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227"/>
              <p:cNvSpPr>
                <a:spLocks/>
              </p:cNvSpPr>
              <p:nvPr/>
            </p:nvSpPr>
            <p:spPr bwMode="auto">
              <a:xfrm>
                <a:off x="2688" y="1085"/>
                <a:ext cx="19" cy="21"/>
              </a:xfrm>
              <a:custGeom>
                <a:avLst/>
                <a:gdLst>
                  <a:gd name="T0" fmla="*/ 18 w 18"/>
                  <a:gd name="T1" fmla="*/ 0 h 20"/>
                  <a:gd name="T2" fmla="*/ 16 w 18"/>
                  <a:gd name="T3" fmla="*/ 0 h 20"/>
                  <a:gd name="T4" fmla="*/ 2 w 18"/>
                  <a:gd name="T5" fmla="*/ 16 h 20"/>
                  <a:gd name="T6" fmla="*/ 0 w 18"/>
                  <a:gd name="T7" fmla="*/ 18 h 20"/>
                  <a:gd name="T8" fmla="*/ 0 w 18"/>
                  <a:gd name="T9" fmla="*/ 20 h 20"/>
                  <a:gd name="T10" fmla="*/ 18 w 1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5"/>
                      <a:pt x="7" y="10"/>
                      <a:pt x="2" y="16"/>
                    </a:cubicBezTo>
                    <a:cubicBezTo>
                      <a:pt x="1" y="17"/>
                      <a:pt x="1" y="18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13"/>
                      <a:pt x="13" y="6"/>
                      <a:pt x="1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228"/>
              <p:cNvSpPr>
                <a:spLocks/>
              </p:cNvSpPr>
              <p:nvPr/>
            </p:nvSpPr>
            <p:spPr bwMode="auto">
              <a:xfrm>
                <a:off x="2691" y="1085"/>
                <a:ext cx="71" cy="80"/>
              </a:xfrm>
              <a:custGeom>
                <a:avLst/>
                <a:gdLst>
                  <a:gd name="T0" fmla="*/ 67 w 67"/>
                  <a:gd name="T1" fmla="*/ 0 h 75"/>
                  <a:gd name="T2" fmla="*/ 65 w 67"/>
                  <a:gd name="T3" fmla="*/ 0 h 75"/>
                  <a:gd name="T4" fmla="*/ 56 w 67"/>
                  <a:gd name="T5" fmla="*/ 11 h 75"/>
                  <a:gd name="T6" fmla="*/ 14 w 67"/>
                  <a:gd name="T7" fmla="*/ 58 h 75"/>
                  <a:gd name="T8" fmla="*/ 0 w 67"/>
                  <a:gd name="T9" fmla="*/ 75 h 75"/>
                  <a:gd name="T10" fmla="*/ 2 w 67"/>
                  <a:gd name="T11" fmla="*/ 75 h 75"/>
                  <a:gd name="T12" fmla="*/ 15 w 67"/>
                  <a:gd name="T13" fmla="*/ 59 h 75"/>
                  <a:gd name="T14" fmla="*/ 42 w 67"/>
                  <a:gd name="T15" fmla="*/ 28 h 75"/>
                  <a:gd name="T16" fmla="*/ 67 w 67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75">
                    <a:moveTo>
                      <a:pt x="67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2" y="4"/>
                      <a:pt x="59" y="7"/>
                      <a:pt x="56" y="11"/>
                    </a:cubicBezTo>
                    <a:cubicBezTo>
                      <a:pt x="42" y="26"/>
                      <a:pt x="26" y="45"/>
                      <a:pt x="14" y="58"/>
                    </a:cubicBezTo>
                    <a:cubicBezTo>
                      <a:pt x="8" y="66"/>
                      <a:pt x="3" y="72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4" y="72"/>
                      <a:pt x="9" y="66"/>
                      <a:pt x="15" y="59"/>
                    </a:cubicBezTo>
                    <a:cubicBezTo>
                      <a:pt x="23" y="50"/>
                      <a:pt x="32" y="39"/>
                      <a:pt x="42" y="28"/>
                    </a:cubicBezTo>
                    <a:cubicBezTo>
                      <a:pt x="51" y="18"/>
                      <a:pt x="60" y="8"/>
                      <a:pt x="6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229"/>
              <p:cNvSpPr>
                <a:spLocks/>
              </p:cNvSpPr>
              <p:nvPr/>
            </p:nvSpPr>
            <p:spPr bwMode="auto">
              <a:xfrm>
                <a:off x="2688" y="1085"/>
                <a:ext cx="57" cy="73"/>
              </a:xfrm>
              <a:custGeom>
                <a:avLst/>
                <a:gdLst>
                  <a:gd name="T0" fmla="*/ 54 w 54"/>
                  <a:gd name="T1" fmla="*/ 0 h 69"/>
                  <a:gd name="T2" fmla="*/ 52 w 54"/>
                  <a:gd name="T3" fmla="*/ 0 h 69"/>
                  <a:gd name="T4" fmla="*/ 43 w 54"/>
                  <a:gd name="T5" fmla="*/ 11 h 69"/>
                  <a:gd name="T6" fmla="*/ 10 w 54"/>
                  <a:gd name="T7" fmla="*/ 54 h 69"/>
                  <a:gd name="T8" fmla="*/ 8 w 54"/>
                  <a:gd name="T9" fmla="*/ 59 h 69"/>
                  <a:gd name="T10" fmla="*/ 6 w 54"/>
                  <a:gd name="T11" fmla="*/ 62 h 69"/>
                  <a:gd name="T12" fmla="*/ 3 w 54"/>
                  <a:gd name="T13" fmla="*/ 65 h 69"/>
                  <a:gd name="T14" fmla="*/ 0 w 54"/>
                  <a:gd name="T15" fmla="*/ 68 h 69"/>
                  <a:gd name="T16" fmla="*/ 0 w 54"/>
                  <a:gd name="T17" fmla="*/ 69 h 69"/>
                  <a:gd name="T18" fmla="*/ 7 w 54"/>
                  <a:gd name="T19" fmla="*/ 63 h 69"/>
                  <a:gd name="T20" fmla="*/ 9 w 54"/>
                  <a:gd name="T21" fmla="*/ 59 h 69"/>
                  <a:gd name="T22" fmla="*/ 11 w 54"/>
                  <a:gd name="T23" fmla="*/ 56 h 69"/>
                  <a:gd name="T24" fmla="*/ 16 w 54"/>
                  <a:gd name="T25" fmla="*/ 48 h 69"/>
                  <a:gd name="T26" fmla="*/ 33 w 54"/>
                  <a:gd name="T27" fmla="*/ 26 h 69"/>
                  <a:gd name="T28" fmla="*/ 54 w 54"/>
                  <a:gd name="T2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69">
                    <a:moveTo>
                      <a:pt x="54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9" y="4"/>
                      <a:pt x="46" y="7"/>
                      <a:pt x="43" y="11"/>
                    </a:cubicBezTo>
                    <a:cubicBezTo>
                      <a:pt x="30" y="27"/>
                      <a:pt x="16" y="45"/>
                      <a:pt x="10" y="54"/>
                    </a:cubicBezTo>
                    <a:cubicBezTo>
                      <a:pt x="9" y="57"/>
                      <a:pt x="8" y="58"/>
                      <a:pt x="8" y="59"/>
                    </a:cubicBezTo>
                    <a:cubicBezTo>
                      <a:pt x="7" y="60"/>
                      <a:pt x="7" y="61"/>
                      <a:pt x="6" y="62"/>
                    </a:cubicBezTo>
                    <a:cubicBezTo>
                      <a:pt x="5" y="63"/>
                      <a:pt x="4" y="64"/>
                      <a:pt x="3" y="65"/>
                    </a:cubicBezTo>
                    <a:cubicBezTo>
                      <a:pt x="2" y="66"/>
                      <a:pt x="1" y="67"/>
                      <a:pt x="0" y="6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3" y="67"/>
                      <a:pt x="5" y="65"/>
                      <a:pt x="7" y="63"/>
                    </a:cubicBezTo>
                    <a:cubicBezTo>
                      <a:pt x="8" y="62"/>
                      <a:pt x="9" y="60"/>
                      <a:pt x="9" y="59"/>
                    </a:cubicBezTo>
                    <a:cubicBezTo>
                      <a:pt x="9" y="59"/>
                      <a:pt x="10" y="58"/>
                      <a:pt x="11" y="56"/>
                    </a:cubicBezTo>
                    <a:cubicBezTo>
                      <a:pt x="12" y="54"/>
                      <a:pt x="14" y="51"/>
                      <a:pt x="16" y="48"/>
                    </a:cubicBezTo>
                    <a:cubicBezTo>
                      <a:pt x="20" y="42"/>
                      <a:pt x="26" y="34"/>
                      <a:pt x="33" y="26"/>
                    </a:cubicBezTo>
                    <a:cubicBezTo>
                      <a:pt x="40" y="17"/>
                      <a:pt x="47" y="8"/>
                      <a:pt x="54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230"/>
              <p:cNvSpPr>
                <a:spLocks/>
              </p:cNvSpPr>
              <p:nvPr/>
            </p:nvSpPr>
            <p:spPr bwMode="auto">
              <a:xfrm>
                <a:off x="2728" y="1102"/>
                <a:ext cx="54" cy="63"/>
              </a:xfrm>
              <a:custGeom>
                <a:avLst/>
                <a:gdLst>
                  <a:gd name="T0" fmla="*/ 51 w 51"/>
                  <a:gd name="T1" fmla="*/ 0 h 59"/>
                  <a:gd name="T2" fmla="*/ 8 w 51"/>
                  <a:gd name="T3" fmla="*/ 50 h 59"/>
                  <a:gd name="T4" fmla="*/ 0 w 51"/>
                  <a:gd name="T5" fmla="*/ 59 h 59"/>
                  <a:gd name="T6" fmla="*/ 1 w 51"/>
                  <a:gd name="T7" fmla="*/ 59 h 59"/>
                  <a:gd name="T8" fmla="*/ 8 w 51"/>
                  <a:gd name="T9" fmla="*/ 51 h 59"/>
                  <a:gd name="T10" fmla="*/ 51 w 51"/>
                  <a:gd name="T11" fmla="*/ 1 h 59"/>
                  <a:gd name="T12" fmla="*/ 51 w 51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9">
                    <a:moveTo>
                      <a:pt x="51" y="0"/>
                    </a:moveTo>
                    <a:cubicBezTo>
                      <a:pt x="48" y="4"/>
                      <a:pt x="24" y="32"/>
                      <a:pt x="8" y="50"/>
                    </a:cubicBezTo>
                    <a:cubicBezTo>
                      <a:pt x="5" y="54"/>
                      <a:pt x="2" y="57"/>
                      <a:pt x="0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3" y="57"/>
                      <a:pt x="6" y="54"/>
                      <a:pt x="8" y="51"/>
                    </a:cubicBezTo>
                    <a:cubicBezTo>
                      <a:pt x="25" y="33"/>
                      <a:pt x="48" y="4"/>
                      <a:pt x="51" y="1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231"/>
              <p:cNvSpPr>
                <a:spLocks/>
              </p:cNvSpPr>
              <p:nvPr/>
            </p:nvSpPr>
            <p:spPr bwMode="auto">
              <a:xfrm>
                <a:off x="2913" y="1085"/>
                <a:ext cx="39" cy="40"/>
              </a:xfrm>
              <a:custGeom>
                <a:avLst/>
                <a:gdLst>
                  <a:gd name="T0" fmla="*/ 36 w 36"/>
                  <a:gd name="T1" fmla="*/ 0 h 38"/>
                  <a:gd name="T2" fmla="*/ 34 w 36"/>
                  <a:gd name="T3" fmla="*/ 0 h 38"/>
                  <a:gd name="T4" fmla="*/ 31 w 36"/>
                  <a:gd name="T5" fmla="*/ 4 h 38"/>
                  <a:gd name="T6" fmla="*/ 30 w 36"/>
                  <a:gd name="T7" fmla="*/ 7 h 38"/>
                  <a:gd name="T8" fmla="*/ 26 w 36"/>
                  <a:gd name="T9" fmla="*/ 13 h 38"/>
                  <a:gd name="T10" fmla="*/ 18 w 36"/>
                  <a:gd name="T11" fmla="*/ 22 h 38"/>
                  <a:gd name="T12" fmla="*/ 2 w 36"/>
                  <a:gd name="T13" fmla="*/ 36 h 38"/>
                  <a:gd name="T14" fmla="*/ 0 w 36"/>
                  <a:gd name="T15" fmla="*/ 37 h 38"/>
                  <a:gd name="T16" fmla="*/ 0 w 36"/>
                  <a:gd name="T17" fmla="*/ 37 h 38"/>
                  <a:gd name="T18" fmla="*/ 0 w 36"/>
                  <a:gd name="T19" fmla="*/ 38 h 38"/>
                  <a:gd name="T20" fmla="*/ 2 w 36"/>
                  <a:gd name="T21" fmla="*/ 38 h 38"/>
                  <a:gd name="T22" fmla="*/ 4 w 36"/>
                  <a:gd name="T23" fmla="*/ 36 h 38"/>
                  <a:gd name="T24" fmla="*/ 11 w 36"/>
                  <a:gd name="T25" fmla="*/ 30 h 38"/>
                  <a:gd name="T26" fmla="*/ 26 w 36"/>
                  <a:gd name="T27" fmla="*/ 15 h 38"/>
                  <a:gd name="T28" fmla="*/ 31 w 36"/>
                  <a:gd name="T29" fmla="*/ 7 h 38"/>
                  <a:gd name="T30" fmla="*/ 32 w 36"/>
                  <a:gd name="T31" fmla="*/ 5 h 38"/>
                  <a:gd name="T32" fmla="*/ 36 w 36"/>
                  <a:gd name="T33" fmla="*/ 1 h 38"/>
                  <a:gd name="T34" fmla="*/ 36 w 36"/>
                  <a:gd name="T3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2"/>
                      <a:pt x="32" y="3"/>
                      <a:pt x="31" y="4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8"/>
                      <a:pt x="28" y="10"/>
                      <a:pt x="26" y="13"/>
                    </a:cubicBezTo>
                    <a:cubicBezTo>
                      <a:pt x="24" y="16"/>
                      <a:pt x="21" y="19"/>
                      <a:pt x="18" y="22"/>
                    </a:cubicBezTo>
                    <a:cubicBezTo>
                      <a:pt x="13" y="28"/>
                      <a:pt x="6" y="34"/>
                      <a:pt x="2" y="36"/>
                    </a:cubicBezTo>
                    <a:cubicBezTo>
                      <a:pt x="1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2" y="38"/>
                    </a:cubicBezTo>
                    <a:cubicBezTo>
                      <a:pt x="3" y="37"/>
                      <a:pt x="3" y="37"/>
                      <a:pt x="4" y="36"/>
                    </a:cubicBezTo>
                    <a:cubicBezTo>
                      <a:pt x="6" y="35"/>
                      <a:pt x="9" y="33"/>
                      <a:pt x="11" y="30"/>
                    </a:cubicBezTo>
                    <a:cubicBezTo>
                      <a:pt x="17" y="26"/>
                      <a:pt x="22" y="20"/>
                      <a:pt x="26" y="15"/>
                    </a:cubicBezTo>
                    <a:cubicBezTo>
                      <a:pt x="29" y="12"/>
                      <a:pt x="31" y="9"/>
                      <a:pt x="31" y="7"/>
                    </a:cubicBezTo>
                    <a:cubicBezTo>
                      <a:pt x="31" y="7"/>
                      <a:pt x="32" y="6"/>
                      <a:pt x="32" y="5"/>
                    </a:cubicBezTo>
                    <a:cubicBezTo>
                      <a:pt x="33" y="4"/>
                      <a:pt x="34" y="2"/>
                      <a:pt x="36" y="1"/>
                    </a:cubicBezTo>
                    <a:cubicBezTo>
                      <a:pt x="36" y="1"/>
                      <a:pt x="36" y="0"/>
                      <a:pt x="3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32"/>
              <p:cNvSpPr>
                <a:spLocks noEditPoints="1"/>
              </p:cNvSpPr>
              <p:nvPr/>
            </p:nvSpPr>
            <p:spPr bwMode="auto">
              <a:xfrm>
                <a:off x="2942" y="1088"/>
                <a:ext cx="51" cy="77"/>
              </a:xfrm>
              <a:custGeom>
                <a:avLst/>
                <a:gdLst>
                  <a:gd name="T0" fmla="*/ 48 w 48"/>
                  <a:gd name="T1" fmla="*/ 2 h 72"/>
                  <a:gd name="T2" fmla="*/ 48 w 48"/>
                  <a:gd name="T3" fmla="*/ 2 h 72"/>
                  <a:gd name="T4" fmla="*/ 48 w 48"/>
                  <a:gd name="T5" fmla="*/ 0 h 72"/>
                  <a:gd name="T6" fmla="*/ 48 w 48"/>
                  <a:gd name="T7" fmla="*/ 0 h 72"/>
                  <a:gd name="T8" fmla="*/ 46 w 48"/>
                  <a:gd name="T9" fmla="*/ 1 h 72"/>
                  <a:gd name="T10" fmla="*/ 45 w 48"/>
                  <a:gd name="T11" fmla="*/ 3 h 72"/>
                  <a:gd name="T12" fmla="*/ 40 w 48"/>
                  <a:gd name="T13" fmla="*/ 8 h 72"/>
                  <a:gd name="T14" fmla="*/ 28 w 48"/>
                  <a:gd name="T15" fmla="*/ 26 h 72"/>
                  <a:gd name="T16" fmla="*/ 4 w 48"/>
                  <a:gd name="T17" fmla="*/ 64 h 72"/>
                  <a:gd name="T18" fmla="*/ 2 w 48"/>
                  <a:gd name="T19" fmla="*/ 68 h 72"/>
                  <a:gd name="T20" fmla="*/ 0 w 48"/>
                  <a:gd name="T21" fmla="*/ 72 h 72"/>
                  <a:gd name="T22" fmla="*/ 1 w 48"/>
                  <a:gd name="T23" fmla="*/ 72 h 72"/>
                  <a:gd name="T24" fmla="*/ 3 w 48"/>
                  <a:gd name="T25" fmla="*/ 69 h 72"/>
                  <a:gd name="T26" fmla="*/ 7 w 48"/>
                  <a:gd name="T27" fmla="*/ 61 h 72"/>
                  <a:gd name="T28" fmla="*/ 15 w 48"/>
                  <a:gd name="T29" fmla="*/ 47 h 72"/>
                  <a:gd name="T30" fmla="*/ 37 w 48"/>
                  <a:gd name="T31" fmla="*/ 15 h 72"/>
                  <a:gd name="T32" fmla="*/ 47 w 48"/>
                  <a:gd name="T33" fmla="*/ 2 h 72"/>
                  <a:gd name="T34" fmla="*/ 48 w 48"/>
                  <a:gd name="T35" fmla="*/ 2 h 72"/>
                  <a:gd name="T36" fmla="*/ 48 w 48"/>
                  <a:gd name="T37" fmla="*/ 2 h 72"/>
                  <a:gd name="T38" fmla="*/ 48 w 48"/>
                  <a:gd name="T39" fmla="*/ 2 h 72"/>
                  <a:gd name="T40" fmla="*/ 48 w 48"/>
                  <a:gd name="T41" fmla="*/ 2 h 72"/>
                  <a:gd name="T42" fmla="*/ 48 w 48"/>
                  <a:gd name="T43" fmla="*/ 2 h 72"/>
                  <a:gd name="T44" fmla="*/ 48 w 48"/>
                  <a:gd name="T45" fmla="*/ 1 h 72"/>
                  <a:gd name="T46" fmla="*/ 48 w 48"/>
                  <a:gd name="T47" fmla="*/ 2 h 72"/>
                  <a:gd name="T48" fmla="*/ 48 w 48"/>
                  <a:gd name="T4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72">
                    <a:moveTo>
                      <a:pt x="48" y="2"/>
                    </a:moveTo>
                    <a:cubicBezTo>
                      <a:pt x="48" y="2"/>
                      <a:pt x="48" y="2"/>
                      <a:pt x="48" y="2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1"/>
                      <a:pt x="46" y="1"/>
                    </a:cubicBezTo>
                    <a:cubicBezTo>
                      <a:pt x="46" y="1"/>
                      <a:pt x="45" y="2"/>
                      <a:pt x="45" y="3"/>
                    </a:cubicBezTo>
                    <a:cubicBezTo>
                      <a:pt x="44" y="4"/>
                      <a:pt x="42" y="6"/>
                      <a:pt x="40" y="8"/>
                    </a:cubicBezTo>
                    <a:cubicBezTo>
                      <a:pt x="37" y="13"/>
                      <a:pt x="32" y="19"/>
                      <a:pt x="28" y="26"/>
                    </a:cubicBezTo>
                    <a:cubicBezTo>
                      <a:pt x="18" y="40"/>
                      <a:pt x="8" y="56"/>
                      <a:pt x="4" y="64"/>
                    </a:cubicBezTo>
                    <a:cubicBezTo>
                      <a:pt x="3" y="66"/>
                      <a:pt x="2" y="68"/>
                      <a:pt x="2" y="68"/>
                    </a:cubicBezTo>
                    <a:cubicBezTo>
                      <a:pt x="2" y="69"/>
                      <a:pt x="1" y="71"/>
                      <a:pt x="0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2" y="71"/>
                      <a:pt x="3" y="70"/>
                      <a:pt x="3" y="69"/>
                    </a:cubicBezTo>
                    <a:cubicBezTo>
                      <a:pt x="3" y="68"/>
                      <a:pt x="5" y="65"/>
                      <a:pt x="7" y="61"/>
                    </a:cubicBezTo>
                    <a:cubicBezTo>
                      <a:pt x="9" y="57"/>
                      <a:pt x="12" y="53"/>
                      <a:pt x="15" y="47"/>
                    </a:cubicBezTo>
                    <a:cubicBezTo>
                      <a:pt x="22" y="37"/>
                      <a:pt x="30" y="24"/>
                      <a:pt x="37" y="15"/>
                    </a:cubicBezTo>
                    <a:cubicBezTo>
                      <a:pt x="41" y="9"/>
                      <a:pt x="45" y="4"/>
                      <a:pt x="47" y="2"/>
                    </a:cubicBezTo>
                    <a:cubicBezTo>
                      <a:pt x="47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33"/>
              <p:cNvSpPr>
                <a:spLocks/>
              </p:cNvSpPr>
              <p:nvPr/>
            </p:nvSpPr>
            <p:spPr bwMode="auto">
              <a:xfrm>
                <a:off x="2972" y="1127"/>
                <a:ext cx="30" cy="28"/>
              </a:xfrm>
              <a:custGeom>
                <a:avLst/>
                <a:gdLst>
                  <a:gd name="T0" fmla="*/ 28 w 28"/>
                  <a:gd name="T1" fmla="*/ 0 h 26"/>
                  <a:gd name="T2" fmla="*/ 18 w 28"/>
                  <a:gd name="T3" fmla="*/ 10 h 26"/>
                  <a:gd name="T4" fmla="*/ 8 w 28"/>
                  <a:gd name="T5" fmla="*/ 17 h 26"/>
                  <a:gd name="T6" fmla="*/ 0 w 28"/>
                  <a:gd name="T7" fmla="*/ 26 h 26"/>
                  <a:gd name="T8" fmla="*/ 1 w 28"/>
                  <a:gd name="T9" fmla="*/ 26 h 26"/>
                  <a:gd name="T10" fmla="*/ 9 w 28"/>
                  <a:gd name="T11" fmla="*/ 18 h 26"/>
                  <a:gd name="T12" fmla="*/ 19 w 28"/>
                  <a:gd name="T13" fmla="*/ 11 h 26"/>
                  <a:gd name="T14" fmla="*/ 28 w 28"/>
                  <a:gd name="T15" fmla="*/ 2 h 26"/>
                  <a:gd name="T16" fmla="*/ 28 w 28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28" y="0"/>
                    </a:moveTo>
                    <a:cubicBezTo>
                      <a:pt x="23" y="5"/>
                      <a:pt x="19" y="9"/>
                      <a:pt x="18" y="10"/>
                    </a:cubicBezTo>
                    <a:cubicBezTo>
                      <a:pt x="14" y="14"/>
                      <a:pt x="11" y="15"/>
                      <a:pt x="8" y="17"/>
                    </a:cubicBezTo>
                    <a:cubicBezTo>
                      <a:pt x="5" y="18"/>
                      <a:pt x="3" y="20"/>
                      <a:pt x="0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" y="21"/>
                      <a:pt x="6" y="19"/>
                      <a:pt x="9" y="18"/>
                    </a:cubicBezTo>
                    <a:cubicBezTo>
                      <a:pt x="12" y="16"/>
                      <a:pt x="15" y="15"/>
                      <a:pt x="19" y="11"/>
                    </a:cubicBezTo>
                    <a:cubicBezTo>
                      <a:pt x="20" y="10"/>
                      <a:pt x="23" y="7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234"/>
              <p:cNvSpPr>
                <a:spLocks/>
              </p:cNvSpPr>
              <p:nvPr/>
            </p:nvSpPr>
            <p:spPr bwMode="auto">
              <a:xfrm>
                <a:off x="2973" y="1104"/>
                <a:ext cx="29" cy="38"/>
              </a:xfrm>
              <a:custGeom>
                <a:avLst/>
                <a:gdLst>
                  <a:gd name="T0" fmla="*/ 27 w 27"/>
                  <a:gd name="T1" fmla="*/ 0 h 36"/>
                  <a:gd name="T2" fmla="*/ 2 w 27"/>
                  <a:gd name="T3" fmla="*/ 32 h 36"/>
                  <a:gd name="T4" fmla="*/ 0 w 27"/>
                  <a:gd name="T5" fmla="*/ 36 h 36"/>
                  <a:gd name="T6" fmla="*/ 1 w 27"/>
                  <a:gd name="T7" fmla="*/ 36 h 36"/>
                  <a:gd name="T8" fmla="*/ 2 w 27"/>
                  <a:gd name="T9" fmla="*/ 33 h 36"/>
                  <a:gd name="T10" fmla="*/ 7 w 27"/>
                  <a:gd name="T11" fmla="*/ 27 h 36"/>
                  <a:gd name="T12" fmla="*/ 21 w 27"/>
                  <a:gd name="T13" fmla="*/ 10 h 36"/>
                  <a:gd name="T14" fmla="*/ 27 w 27"/>
                  <a:gd name="T15" fmla="*/ 2 h 36"/>
                  <a:gd name="T16" fmla="*/ 27 w 2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6">
                    <a:moveTo>
                      <a:pt x="27" y="0"/>
                    </a:moveTo>
                    <a:cubicBezTo>
                      <a:pt x="17" y="12"/>
                      <a:pt x="6" y="25"/>
                      <a:pt x="2" y="32"/>
                    </a:cubicBezTo>
                    <a:cubicBezTo>
                      <a:pt x="1" y="34"/>
                      <a:pt x="0" y="35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5"/>
                      <a:pt x="2" y="33"/>
                    </a:cubicBezTo>
                    <a:cubicBezTo>
                      <a:pt x="4" y="32"/>
                      <a:pt x="5" y="29"/>
                      <a:pt x="7" y="27"/>
                    </a:cubicBezTo>
                    <a:cubicBezTo>
                      <a:pt x="10" y="22"/>
                      <a:pt x="15" y="16"/>
                      <a:pt x="21" y="10"/>
                    </a:cubicBezTo>
                    <a:cubicBezTo>
                      <a:pt x="23" y="7"/>
                      <a:pt x="25" y="5"/>
                      <a:pt x="27" y="2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35"/>
              <p:cNvSpPr>
                <a:spLocks/>
              </p:cNvSpPr>
              <p:nvPr/>
            </p:nvSpPr>
            <p:spPr bwMode="auto">
              <a:xfrm>
                <a:off x="2992" y="1157"/>
                <a:ext cx="10" cy="8"/>
              </a:xfrm>
              <a:custGeom>
                <a:avLst/>
                <a:gdLst>
                  <a:gd name="T0" fmla="*/ 9 w 9"/>
                  <a:gd name="T1" fmla="*/ 0 h 7"/>
                  <a:gd name="T2" fmla="*/ 1 w 9"/>
                  <a:gd name="T3" fmla="*/ 6 h 7"/>
                  <a:gd name="T4" fmla="*/ 0 w 9"/>
                  <a:gd name="T5" fmla="*/ 7 h 7"/>
                  <a:gd name="T6" fmla="*/ 2 w 9"/>
                  <a:gd name="T7" fmla="*/ 7 h 7"/>
                  <a:gd name="T8" fmla="*/ 9 w 9"/>
                  <a:gd name="T9" fmla="*/ 1 h 7"/>
                  <a:gd name="T10" fmla="*/ 9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6" y="2"/>
                      <a:pt x="4" y="4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5"/>
                      <a:pt x="7" y="3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236"/>
              <p:cNvSpPr>
                <a:spLocks/>
              </p:cNvSpPr>
              <p:nvPr/>
            </p:nvSpPr>
            <p:spPr bwMode="auto">
              <a:xfrm>
                <a:off x="2902" y="1085"/>
                <a:ext cx="23" cy="15"/>
              </a:xfrm>
              <a:custGeom>
                <a:avLst/>
                <a:gdLst>
                  <a:gd name="T0" fmla="*/ 22 w 22"/>
                  <a:gd name="T1" fmla="*/ 0 h 14"/>
                  <a:gd name="T2" fmla="*/ 19 w 22"/>
                  <a:gd name="T3" fmla="*/ 0 h 14"/>
                  <a:gd name="T4" fmla="*/ 2 w 22"/>
                  <a:gd name="T5" fmla="*/ 12 h 14"/>
                  <a:gd name="T6" fmla="*/ 0 w 22"/>
                  <a:gd name="T7" fmla="*/ 13 h 14"/>
                  <a:gd name="T8" fmla="*/ 0 w 22"/>
                  <a:gd name="T9" fmla="*/ 13 h 14"/>
                  <a:gd name="T10" fmla="*/ 0 w 22"/>
                  <a:gd name="T11" fmla="*/ 14 h 14"/>
                  <a:gd name="T12" fmla="*/ 2 w 22"/>
                  <a:gd name="T13" fmla="*/ 13 h 14"/>
                  <a:gd name="T14" fmla="*/ 6 w 22"/>
                  <a:gd name="T15" fmla="*/ 11 h 14"/>
                  <a:gd name="T16" fmla="*/ 18 w 22"/>
                  <a:gd name="T17" fmla="*/ 3 h 14"/>
                  <a:gd name="T18" fmla="*/ 22 w 22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3" y="5"/>
                      <a:pt x="6" y="10"/>
                      <a:pt x="2" y="12"/>
                    </a:cubicBezTo>
                    <a:cubicBezTo>
                      <a:pt x="1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3" y="12"/>
                      <a:pt x="5" y="12"/>
                      <a:pt x="6" y="11"/>
                    </a:cubicBezTo>
                    <a:cubicBezTo>
                      <a:pt x="10" y="9"/>
                      <a:pt x="14" y="6"/>
                      <a:pt x="18" y="3"/>
                    </a:cubicBezTo>
                    <a:cubicBezTo>
                      <a:pt x="19" y="2"/>
                      <a:pt x="20" y="1"/>
                      <a:pt x="2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237"/>
              <p:cNvSpPr>
                <a:spLocks/>
              </p:cNvSpPr>
              <p:nvPr/>
            </p:nvSpPr>
            <p:spPr bwMode="auto">
              <a:xfrm>
                <a:off x="2741" y="1085"/>
                <a:ext cx="38" cy="47"/>
              </a:xfrm>
              <a:custGeom>
                <a:avLst/>
                <a:gdLst>
                  <a:gd name="T0" fmla="*/ 36 w 36"/>
                  <a:gd name="T1" fmla="*/ 0 h 44"/>
                  <a:gd name="T2" fmla="*/ 34 w 36"/>
                  <a:gd name="T3" fmla="*/ 0 h 44"/>
                  <a:gd name="T4" fmla="*/ 26 w 36"/>
                  <a:gd name="T5" fmla="*/ 10 h 44"/>
                  <a:gd name="T6" fmla="*/ 0 w 36"/>
                  <a:gd name="T7" fmla="*/ 44 h 44"/>
                  <a:gd name="T8" fmla="*/ 1 w 36"/>
                  <a:gd name="T9" fmla="*/ 44 h 44"/>
                  <a:gd name="T10" fmla="*/ 36 w 36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4">
                    <a:moveTo>
                      <a:pt x="3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2" y="3"/>
                      <a:pt x="29" y="6"/>
                      <a:pt x="26" y="10"/>
                    </a:cubicBezTo>
                    <a:cubicBezTo>
                      <a:pt x="15" y="22"/>
                      <a:pt x="4" y="36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7" y="34"/>
                      <a:pt x="23" y="14"/>
                      <a:pt x="3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238"/>
              <p:cNvSpPr>
                <a:spLocks/>
              </p:cNvSpPr>
              <p:nvPr/>
            </p:nvSpPr>
            <p:spPr bwMode="auto">
              <a:xfrm>
                <a:off x="2961" y="1159"/>
                <a:ext cx="7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5 h 5"/>
                  <a:gd name="T4" fmla="*/ 2 w 6"/>
                  <a:gd name="T5" fmla="*/ 5 h 5"/>
                  <a:gd name="T6" fmla="*/ 6 w 6"/>
                  <a:gd name="T7" fmla="*/ 1 h 5"/>
                  <a:gd name="T8" fmla="*/ 6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5" y="1"/>
                      <a:pt x="3" y="3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3"/>
                      <a:pt x="6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239"/>
              <p:cNvSpPr>
                <a:spLocks/>
              </p:cNvSpPr>
              <p:nvPr/>
            </p:nvSpPr>
            <p:spPr bwMode="auto">
              <a:xfrm>
                <a:off x="2920" y="1085"/>
                <a:ext cx="61" cy="80"/>
              </a:xfrm>
              <a:custGeom>
                <a:avLst/>
                <a:gdLst>
                  <a:gd name="T0" fmla="*/ 58 w 58"/>
                  <a:gd name="T1" fmla="*/ 0 h 75"/>
                  <a:gd name="T2" fmla="*/ 56 w 58"/>
                  <a:gd name="T3" fmla="*/ 0 h 75"/>
                  <a:gd name="T4" fmla="*/ 45 w 58"/>
                  <a:gd name="T5" fmla="*/ 15 h 75"/>
                  <a:gd name="T6" fmla="*/ 21 w 58"/>
                  <a:gd name="T7" fmla="*/ 47 h 75"/>
                  <a:gd name="T8" fmla="*/ 21 w 58"/>
                  <a:gd name="T9" fmla="*/ 47 h 75"/>
                  <a:gd name="T10" fmla="*/ 21 w 58"/>
                  <a:gd name="T11" fmla="*/ 47 h 75"/>
                  <a:gd name="T12" fmla="*/ 0 w 58"/>
                  <a:gd name="T13" fmla="*/ 75 h 75"/>
                  <a:gd name="T14" fmla="*/ 2 w 58"/>
                  <a:gd name="T15" fmla="*/ 75 h 75"/>
                  <a:gd name="T16" fmla="*/ 22 w 58"/>
                  <a:gd name="T17" fmla="*/ 47 h 75"/>
                  <a:gd name="T18" fmla="*/ 38 w 58"/>
                  <a:gd name="T19" fmla="*/ 27 h 75"/>
                  <a:gd name="T20" fmla="*/ 58 w 58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75">
                    <a:moveTo>
                      <a:pt x="58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5"/>
                      <a:pt x="49" y="10"/>
                      <a:pt x="45" y="15"/>
                    </a:cubicBezTo>
                    <a:cubicBezTo>
                      <a:pt x="34" y="30"/>
                      <a:pt x="23" y="44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8" y="55"/>
                      <a:pt x="10" y="65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65"/>
                      <a:pt x="19" y="55"/>
                      <a:pt x="22" y="47"/>
                    </a:cubicBezTo>
                    <a:cubicBezTo>
                      <a:pt x="24" y="45"/>
                      <a:pt x="30" y="37"/>
                      <a:pt x="38" y="27"/>
                    </a:cubicBezTo>
                    <a:cubicBezTo>
                      <a:pt x="44" y="18"/>
                      <a:pt x="52" y="8"/>
                      <a:pt x="5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240"/>
              <p:cNvSpPr>
                <a:spLocks/>
              </p:cNvSpPr>
              <p:nvPr/>
            </p:nvSpPr>
            <p:spPr bwMode="auto">
              <a:xfrm>
                <a:off x="2779" y="1085"/>
                <a:ext cx="89" cy="80"/>
              </a:xfrm>
              <a:custGeom>
                <a:avLst/>
                <a:gdLst>
                  <a:gd name="T0" fmla="*/ 83 w 83"/>
                  <a:gd name="T1" fmla="*/ 0 h 75"/>
                  <a:gd name="T2" fmla="*/ 82 w 83"/>
                  <a:gd name="T3" fmla="*/ 0 h 75"/>
                  <a:gd name="T4" fmla="*/ 42 w 83"/>
                  <a:gd name="T5" fmla="*/ 45 h 75"/>
                  <a:gd name="T6" fmla="*/ 31 w 83"/>
                  <a:gd name="T7" fmla="*/ 53 h 75"/>
                  <a:gd name="T8" fmla="*/ 12 w 83"/>
                  <a:gd name="T9" fmla="*/ 64 h 75"/>
                  <a:gd name="T10" fmla="*/ 0 w 83"/>
                  <a:gd name="T11" fmla="*/ 75 h 75"/>
                  <a:gd name="T12" fmla="*/ 2 w 83"/>
                  <a:gd name="T13" fmla="*/ 75 h 75"/>
                  <a:gd name="T14" fmla="*/ 13 w 83"/>
                  <a:gd name="T15" fmla="*/ 65 h 75"/>
                  <a:gd name="T16" fmla="*/ 31 w 83"/>
                  <a:gd name="T17" fmla="*/ 54 h 75"/>
                  <a:gd name="T18" fmla="*/ 43 w 83"/>
                  <a:gd name="T19" fmla="*/ 46 h 75"/>
                  <a:gd name="T20" fmla="*/ 57 w 83"/>
                  <a:gd name="T21" fmla="*/ 30 h 75"/>
                  <a:gd name="T22" fmla="*/ 83 w 8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75">
                    <a:moveTo>
                      <a:pt x="83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67" y="13"/>
                      <a:pt x="54" y="34"/>
                      <a:pt x="42" y="45"/>
                    </a:cubicBezTo>
                    <a:cubicBezTo>
                      <a:pt x="38" y="49"/>
                      <a:pt x="34" y="52"/>
                      <a:pt x="31" y="53"/>
                    </a:cubicBezTo>
                    <a:cubicBezTo>
                      <a:pt x="27" y="53"/>
                      <a:pt x="20" y="58"/>
                      <a:pt x="12" y="64"/>
                    </a:cubicBezTo>
                    <a:cubicBezTo>
                      <a:pt x="8" y="67"/>
                      <a:pt x="4" y="71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6" y="71"/>
                      <a:pt x="10" y="68"/>
                      <a:pt x="13" y="65"/>
                    </a:cubicBezTo>
                    <a:cubicBezTo>
                      <a:pt x="21" y="59"/>
                      <a:pt x="28" y="54"/>
                      <a:pt x="31" y="54"/>
                    </a:cubicBezTo>
                    <a:cubicBezTo>
                      <a:pt x="35" y="53"/>
                      <a:pt x="39" y="50"/>
                      <a:pt x="43" y="46"/>
                    </a:cubicBezTo>
                    <a:cubicBezTo>
                      <a:pt x="47" y="42"/>
                      <a:pt x="52" y="36"/>
                      <a:pt x="57" y="30"/>
                    </a:cubicBezTo>
                    <a:cubicBezTo>
                      <a:pt x="65" y="20"/>
                      <a:pt x="74" y="8"/>
                      <a:pt x="83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41"/>
              <p:cNvSpPr>
                <a:spLocks/>
              </p:cNvSpPr>
              <p:nvPr/>
            </p:nvSpPr>
            <p:spPr bwMode="auto">
              <a:xfrm>
                <a:off x="2763" y="1085"/>
                <a:ext cx="84" cy="80"/>
              </a:xfrm>
              <a:custGeom>
                <a:avLst/>
                <a:gdLst>
                  <a:gd name="T0" fmla="*/ 79 w 79"/>
                  <a:gd name="T1" fmla="*/ 0 h 75"/>
                  <a:gd name="T2" fmla="*/ 78 w 79"/>
                  <a:gd name="T3" fmla="*/ 0 h 75"/>
                  <a:gd name="T4" fmla="*/ 74 w 79"/>
                  <a:gd name="T5" fmla="*/ 4 h 75"/>
                  <a:gd name="T6" fmla="*/ 56 w 79"/>
                  <a:gd name="T7" fmla="*/ 24 h 75"/>
                  <a:gd name="T8" fmla="*/ 23 w 79"/>
                  <a:gd name="T9" fmla="*/ 52 h 75"/>
                  <a:gd name="T10" fmla="*/ 0 w 79"/>
                  <a:gd name="T11" fmla="*/ 75 h 75"/>
                  <a:gd name="T12" fmla="*/ 2 w 79"/>
                  <a:gd name="T13" fmla="*/ 75 h 75"/>
                  <a:gd name="T14" fmla="*/ 24 w 79"/>
                  <a:gd name="T15" fmla="*/ 53 h 75"/>
                  <a:gd name="T16" fmla="*/ 56 w 79"/>
                  <a:gd name="T17" fmla="*/ 25 h 75"/>
                  <a:gd name="T18" fmla="*/ 75 w 79"/>
                  <a:gd name="T19" fmla="*/ 5 h 75"/>
                  <a:gd name="T20" fmla="*/ 79 w 79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75">
                    <a:moveTo>
                      <a:pt x="79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6" y="2"/>
                      <a:pt x="75" y="3"/>
                      <a:pt x="74" y="4"/>
                    </a:cubicBezTo>
                    <a:cubicBezTo>
                      <a:pt x="65" y="15"/>
                      <a:pt x="58" y="22"/>
                      <a:pt x="56" y="24"/>
                    </a:cubicBezTo>
                    <a:cubicBezTo>
                      <a:pt x="49" y="28"/>
                      <a:pt x="36" y="40"/>
                      <a:pt x="23" y="52"/>
                    </a:cubicBezTo>
                    <a:cubicBezTo>
                      <a:pt x="14" y="61"/>
                      <a:pt x="5" y="69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" y="70"/>
                      <a:pt x="15" y="61"/>
                      <a:pt x="24" y="53"/>
                    </a:cubicBezTo>
                    <a:cubicBezTo>
                      <a:pt x="37" y="41"/>
                      <a:pt x="50" y="29"/>
                      <a:pt x="56" y="25"/>
                    </a:cubicBezTo>
                    <a:cubicBezTo>
                      <a:pt x="59" y="23"/>
                      <a:pt x="66" y="15"/>
                      <a:pt x="75" y="5"/>
                    </a:cubicBezTo>
                    <a:cubicBezTo>
                      <a:pt x="76" y="3"/>
                      <a:pt x="78" y="2"/>
                      <a:pt x="79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242"/>
              <p:cNvSpPr>
                <a:spLocks/>
              </p:cNvSpPr>
              <p:nvPr/>
            </p:nvSpPr>
            <p:spPr bwMode="auto">
              <a:xfrm>
                <a:off x="2760" y="1085"/>
                <a:ext cx="67" cy="67"/>
              </a:xfrm>
              <a:custGeom>
                <a:avLst/>
                <a:gdLst>
                  <a:gd name="T0" fmla="*/ 63 w 63"/>
                  <a:gd name="T1" fmla="*/ 0 h 63"/>
                  <a:gd name="T2" fmla="*/ 61 w 63"/>
                  <a:gd name="T3" fmla="*/ 0 h 63"/>
                  <a:gd name="T4" fmla="*/ 39 w 63"/>
                  <a:gd name="T5" fmla="*/ 17 h 63"/>
                  <a:gd name="T6" fmla="*/ 18 w 63"/>
                  <a:gd name="T7" fmla="*/ 39 h 63"/>
                  <a:gd name="T8" fmla="*/ 0 w 63"/>
                  <a:gd name="T9" fmla="*/ 62 h 63"/>
                  <a:gd name="T10" fmla="*/ 1 w 63"/>
                  <a:gd name="T11" fmla="*/ 63 h 63"/>
                  <a:gd name="T12" fmla="*/ 19 w 63"/>
                  <a:gd name="T13" fmla="*/ 40 h 63"/>
                  <a:gd name="T14" fmla="*/ 40 w 63"/>
                  <a:gd name="T15" fmla="*/ 18 h 63"/>
                  <a:gd name="T16" fmla="*/ 63 w 6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63">
                    <a:moveTo>
                      <a:pt x="63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4" y="6"/>
                      <a:pt x="46" y="12"/>
                      <a:pt x="39" y="17"/>
                    </a:cubicBezTo>
                    <a:cubicBezTo>
                      <a:pt x="32" y="22"/>
                      <a:pt x="25" y="31"/>
                      <a:pt x="18" y="39"/>
                    </a:cubicBezTo>
                    <a:cubicBezTo>
                      <a:pt x="11" y="48"/>
                      <a:pt x="4" y="57"/>
                      <a:pt x="0" y="62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5" y="58"/>
                      <a:pt x="11" y="49"/>
                      <a:pt x="19" y="40"/>
                    </a:cubicBezTo>
                    <a:cubicBezTo>
                      <a:pt x="26" y="31"/>
                      <a:pt x="33" y="22"/>
                      <a:pt x="40" y="18"/>
                    </a:cubicBezTo>
                    <a:cubicBezTo>
                      <a:pt x="47" y="13"/>
                      <a:pt x="56" y="6"/>
                      <a:pt x="63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243"/>
              <p:cNvSpPr>
                <a:spLocks/>
              </p:cNvSpPr>
              <p:nvPr/>
            </p:nvSpPr>
            <p:spPr bwMode="auto">
              <a:xfrm>
                <a:off x="2798" y="1085"/>
                <a:ext cx="6" cy="3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0 h 3"/>
                  <a:gd name="T4" fmla="*/ 0 w 5"/>
                  <a:gd name="T5" fmla="*/ 3 h 3"/>
                  <a:gd name="T6" fmla="*/ 1 w 5"/>
                  <a:gd name="T7" fmla="*/ 3 h 3"/>
                  <a:gd name="T8" fmla="*/ 5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1"/>
                      <a:pt x="5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244"/>
              <p:cNvSpPr>
                <a:spLocks/>
              </p:cNvSpPr>
              <p:nvPr/>
            </p:nvSpPr>
            <p:spPr bwMode="auto">
              <a:xfrm>
                <a:off x="2811" y="1085"/>
                <a:ext cx="83" cy="80"/>
              </a:xfrm>
              <a:custGeom>
                <a:avLst/>
                <a:gdLst>
                  <a:gd name="T0" fmla="*/ 78 w 78"/>
                  <a:gd name="T1" fmla="*/ 0 h 75"/>
                  <a:gd name="T2" fmla="*/ 76 w 78"/>
                  <a:gd name="T3" fmla="*/ 0 h 75"/>
                  <a:gd name="T4" fmla="*/ 45 w 78"/>
                  <a:gd name="T5" fmla="*/ 30 h 75"/>
                  <a:gd name="T6" fmla="*/ 0 w 78"/>
                  <a:gd name="T7" fmla="*/ 75 h 75"/>
                  <a:gd name="T8" fmla="*/ 2 w 78"/>
                  <a:gd name="T9" fmla="*/ 75 h 75"/>
                  <a:gd name="T10" fmla="*/ 45 w 78"/>
                  <a:gd name="T11" fmla="*/ 31 h 75"/>
                  <a:gd name="T12" fmla="*/ 78 w 78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5">
                    <a:moveTo>
                      <a:pt x="78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6" y="10"/>
                      <a:pt x="55" y="20"/>
                      <a:pt x="45" y="30"/>
                    </a:cubicBezTo>
                    <a:cubicBezTo>
                      <a:pt x="26" y="49"/>
                      <a:pt x="8" y="66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0" y="66"/>
                      <a:pt x="27" y="49"/>
                      <a:pt x="45" y="31"/>
                    </a:cubicBezTo>
                    <a:cubicBezTo>
                      <a:pt x="56" y="21"/>
                      <a:pt x="68" y="10"/>
                      <a:pt x="7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245"/>
              <p:cNvSpPr>
                <a:spLocks/>
              </p:cNvSpPr>
              <p:nvPr/>
            </p:nvSpPr>
            <p:spPr bwMode="auto">
              <a:xfrm>
                <a:off x="2890" y="1132"/>
                <a:ext cx="23" cy="33"/>
              </a:xfrm>
              <a:custGeom>
                <a:avLst/>
                <a:gdLst>
                  <a:gd name="T0" fmla="*/ 22 w 22"/>
                  <a:gd name="T1" fmla="*/ 0 h 31"/>
                  <a:gd name="T2" fmla="*/ 18 w 22"/>
                  <a:gd name="T3" fmla="*/ 4 h 31"/>
                  <a:gd name="T4" fmla="*/ 13 w 22"/>
                  <a:gd name="T5" fmla="*/ 10 h 31"/>
                  <a:gd name="T6" fmla="*/ 1 w 22"/>
                  <a:gd name="T7" fmla="*/ 29 h 31"/>
                  <a:gd name="T8" fmla="*/ 0 w 22"/>
                  <a:gd name="T9" fmla="*/ 31 h 31"/>
                  <a:gd name="T10" fmla="*/ 1 w 22"/>
                  <a:gd name="T11" fmla="*/ 31 h 31"/>
                  <a:gd name="T12" fmla="*/ 2 w 22"/>
                  <a:gd name="T13" fmla="*/ 30 h 31"/>
                  <a:gd name="T14" fmla="*/ 19 w 22"/>
                  <a:gd name="T15" fmla="*/ 4 h 31"/>
                  <a:gd name="T16" fmla="*/ 22 w 22"/>
                  <a:gd name="T17" fmla="*/ 2 h 31"/>
                  <a:gd name="T18" fmla="*/ 22 w 22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1">
                    <a:moveTo>
                      <a:pt x="22" y="0"/>
                    </a:moveTo>
                    <a:cubicBezTo>
                      <a:pt x="21" y="1"/>
                      <a:pt x="20" y="2"/>
                      <a:pt x="18" y="4"/>
                    </a:cubicBezTo>
                    <a:cubicBezTo>
                      <a:pt x="17" y="5"/>
                      <a:pt x="15" y="8"/>
                      <a:pt x="13" y="10"/>
                    </a:cubicBezTo>
                    <a:cubicBezTo>
                      <a:pt x="10" y="16"/>
                      <a:pt x="5" y="23"/>
                      <a:pt x="1" y="29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2" y="30"/>
                      <a:pt x="2" y="30"/>
                    </a:cubicBezTo>
                    <a:cubicBezTo>
                      <a:pt x="9" y="20"/>
                      <a:pt x="15" y="9"/>
                      <a:pt x="19" y="4"/>
                    </a:cubicBezTo>
                    <a:cubicBezTo>
                      <a:pt x="20" y="3"/>
                      <a:pt x="22" y="2"/>
                      <a:pt x="22" y="2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46"/>
              <p:cNvSpPr>
                <a:spLocks/>
              </p:cNvSpPr>
              <p:nvPr/>
            </p:nvSpPr>
            <p:spPr bwMode="auto">
              <a:xfrm>
                <a:off x="2864" y="1101"/>
                <a:ext cx="60" cy="64"/>
              </a:xfrm>
              <a:custGeom>
                <a:avLst/>
                <a:gdLst>
                  <a:gd name="T0" fmla="*/ 56 w 56"/>
                  <a:gd name="T1" fmla="*/ 0 h 60"/>
                  <a:gd name="T2" fmla="*/ 23 w 56"/>
                  <a:gd name="T3" fmla="*/ 31 h 60"/>
                  <a:gd name="T4" fmla="*/ 0 w 56"/>
                  <a:gd name="T5" fmla="*/ 60 h 60"/>
                  <a:gd name="T6" fmla="*/ 1 w 56"/>
                  <a:gd name="T7" fmla="*/ 60 h 60"/>
                  <a:gd name="T8" fmla="*/ 24 w 56"/>
                  <a:gd name="T9" fmla="*/ 32 h 60"/>
                  <a:gd name="T10" fmla="*/ 56 w 56"/>
                  <a:gd name="T11" fmla="*/ 1 h 60"/>
                  <a:gd name="T12" fmla="*/ 56 w 56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0">
                    <a:moveTo>
                      <a:pt x="56" y="0"/>
                    </a:moveTo>
                    <a:cubicBezTo>
                      <a:pt x="47" y="4"/>
                      <a:pt x="34" y="17"/>
                      <a:pt x="23" y="31"/>
                    </a:cubicBezTo>
                    <a:cubicBezTo>
                      <a:pt x="14" y="42"/>
                      <a:pt x="5" y="53"/>
                      <a:pt x="0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7" y="53"/>
                      <a:pt x="15" y="42"/>
                      <a:pt x="24" y="32"/>
                    </a:cubicBezTo>
                    <a:cubicBezTo>
                      <a:pt x="35" y="18"/>
                      <a:pt x="48" y="5"/>
                      <a:pt x="56" y="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47"/>
              <p:cNvSpPr>
                <a:spLocks/>
              </p:cNvSpPr>
              <p:nvPr/>
            </p:nvSpPr>
            <p:spPr bwMode="auto">
              <a:xfrm>
                <a:off x="2851" y="1107"/>
                <a:ext cx="41" cy="45"/>
              </a:xfrm>
              <a:custGeom>
                <a:avLst/>
                <a:gdLst>
                  <a:gd name="T0" fmla="*/ 38 w 39"/>
                  <a:gd name="T1" fmla="*/ 0 h 42"/>
                  <a:gd name="T2" fmla="*/ 17 w 39"/>
                  <a:gd name="T3" fmla="*/ 20 h 42"/>
                  <a:gd name="T4" fmla="*/ 0 w 39"/>
                  <a:gd name="T5" fmla="*/ 41 h 42"/>
                  <a:gd name="T6" fmla="*/ 1 w 39"/>
                  <a:gd name="T7" fmla="*/ 42 h 42"/>
                  <a:gd name="T8" fmla="*/ 18 w 39"/>
                  <a:gd name="T9" fmla="*/ 21 h 42"/>
                  <a:gd name="T10" fmla="*/ 39 w 39"/>
                  <a:gd name="T11" fmla="*/ 1 h 42"/>
                  <a:gd name="T12" fmla="*/ 38 w 3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38" y="0"/>
                    </a:moveTo>
                    <a:cubicBezTo>
                      <a:pt x="33" y="2"/>
                      <a:pt x="25" y="11"/>
                      <a:pt x="17" y="20"/>
                    </a:cubicBezTo>
                    <a:cubicBezTo>
                      <a:pt x="10" y="29"/>
                      <a:pt x="3" y="38"/>
                      <a:pt x="0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4" y="39"/>
                      <a:pt x="11" y="29"/>
                      <a:pt x="18" y="21"/>
                    </a:cubicBezTo>
                    <a:cubicBezTo>
                      <a:pt x="26" y="12"/>
                      <a:pt x="34" y="3"/>
                      <a:pt x="39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48"/>
              <p:cNvSpPr>
                <a:spLocks/>
              </p:cNvSpPr>
              <p:nvPr/>
            </p:nvSpPr>
            <p:spPr bwMode="auto">
              <a:xfrm>
                <a:off x="2708" y="1163"/>
                <a:ext cx="2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249"/>
              <p:cNvSpPr>
                <a:spLocks/>
              </p:cNvSpPr>
              <p:nvPr/>
            </p:nvSpPr>
            <p:spPr bwMode="auto">
              <a:xfrm>
                <a:off x="2688" y="1085"/>
                <a:ext cx="40" cy="44"/>
              </a:xfrm>
              <a:custGeom>
                <a:avLst/>
                <a:gdLst>
                  <a:gd name="T0" fmla="*/ 38 w 38"/>
                  <a:gd name="T1" fmla="*/ 0 h 42"/>
                  <a:gd name="T2" fmla="*/ 37 w 38"/>
                  <a:gd name="T3" fmla="*/ 0 h 42"/>
                  <a:gd name="T4" fmla="*/ 5 w 38"/>
                  <a:gd name="T5" fmla="*/ 35 h 42"/>
                  <a:gd name="T6" fmla="*/ 5 w 38"/>
                  <a:gd name="T7" fmla="*/ 35 h 42"/>
                  <a:gd name="T8" fmla="*/ 5 w 38"/>
                  <a:gd name="T9" fmla="*/ 35 h 42"/>
                  <a:gd name="T10" fmla="*/ 0 w 38"/>
                  <a:gd name="T11" fmla="*/ 40 h 42"/>
                  <a:gd name="T12" fmla="*/ 0 w 38"/>
                  <a:gd name="T13" fmla="*/ 42 h 42"/>
                  <a:gd name="T14" fmla="*/ 6 w 38"/>
                  <a:gd name="T15" fmla="*/ 36 h 42"/>
                  <a:gd name="T16" fmla="*/ 38 w 38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2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13"/>
                      <a:pt x="14" y="2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" y="37"/>
                      <a:pt x="1" y="39"/>
                      <a:pt x="0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" y="40"/>
                      <a:pt x="4" y="38"/>
                      <a:pt x="6" y="36"/>
                    </a:cubicBezTo>
                    <a:cubicBezTo>
                      <a:pt x="15" y="26"/>
                      <a:pt x="26" y="13"/>
                      <a:pt x="3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50"/>
              <p:cNvSpPr>
                <a:spLocks/>
              </p:cNvSpPr>
              <p:nvPr/>
            </p:nvSpPr>
            <p:spPr bwMode="auto">
              <a:xfrm>
                <a:off x="3002" y="1085"/>
                <a:ext cx="18" cy="21"/>
              </a:xfrm>
              <a:custGeom>
                <a:avLst/>
                <a:gdLst>
                  <a:gd name="T0" fmla="*/ 17 w 17"/>
                  <a:gd name="T1" fmla="*/ 0 h 20"/>
                  <a:gd name="T2" fmla="*/ 16 w 17"/>
                  <a:gd name="T3" fmla="*/ 0 h 20"/>
                  <a:gd name="T4" fmla="*/ 2 w 17"/>
                  <a:gd name="T5" fmla="*/ 16 h 20"/>
                  <a:gd name="T6" fmla="*/ 0 w 17"/>
                  <a:gd name="T7" fmla="*/ 18 h 20"/>
                  <a:gd name="T8" fmla="*/ 0 w 17"/>
                  <a:gd name="T9" fmla="*/ 20 h 20"/>
                  <a:gd name="T10" fmla="*/ 17 w 17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0">
                    <a:moveTo>
                      <a:pt x="1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5"/>
                      <a:pt x="7" y="10"/>
                      <a:pt x="2" y="16"/>
                    </a:cubicBezTo>
                    <a:cubicBezTo>
                      <a:pt x="1" y="17"/>
                      <a:pt x="0" y="18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13"/>
                      <a:pt x="12" y="6"/>
                      <a:pt x="1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51"/>
              <p:cNvSpPr>
                <a:spLocks/>
              </p:cNvSpPr>
              <p:nvPr/>
            </p:nvSpPr>
            <p:spPr bwMode="auto">
              <a:xfrm>
                <a:off x="3005" y="1085"/>
                <a:ext cx="71" cy="80"/>
              </a:xfrm>
              <a:custGeom>
                <a:avLst/>
                <a:gdLst>
                  <a:gd name="T0" fmla="*/ 67 w 67"/>
                  <a:gd name="T1" fmla="*/ 0 h 75"/>
                  <a:gd name="T2" fmla="*/ 65 w 67"/>
                  <a:gd name="T3" fmla="*/ 0 h 75"/>
                  <a:gd name="T4" fmla="*/ 55 w 67"/>
                  <a:gd name="T5" fmla="*/ 11 h 75"/>
                  <a:gd name="T6" fmla="*/ 14 w 67"/>
                  <a:gd name="T7" fmla="*/ 58 h 75"/>
                  <a:gd name="T8" fmla="*/ 0 w 67"/>
                  <a:gd name="T9" fmla="*/ 75 h 75"/>
                  <a:gd name="T10" fmla="*/ 2 w 67"/>
                  <a:gd name="T11" fmla="*/ 75 h 75"/>
                  <a:gd name="T12" fmla="*/ 15 w 67"/>
                  <a:gd name="T13" fmla="*/ 59 h 75"/>
                  <a:gd name="T14" fmla="*/ 42 w 67"/>
                  <a:gd name="T15" fmla="*/ 28 h 75"/>
                  <a:gd name="T16" fmla="*/ 67 w 67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75">
                    <a:moveTo>
                      <a:pt x="67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2" y="4"/>
                      <a:pt x="59" y="7"/>
                      <a:pt x="55" y="11"/>
                    </a:cubicBezTo>
                    <a:cubicBezTo>
                      <a:pt x="41" y="26"/>
                      <a:pt x="25" y="45"/>
                      <a:pt x="14" y="58"/>
                    </a:cubicBezTo>
                    <a:cubicBezTo>
                      <a:pt x="8" y="66"/>
                      <a:pt x="3" y="72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4" y="72"/>
                      <a:pt x="9" y="66"/>
                      <a:pt x="15" y="59"/>
                    </a:cubicBezTo>
                    <a:cubicBezTo>
                      <a:pt x="23" y="50"/>
                      <a:pt x="32" y="39"/>
                      <a:pt x="42" y="28"/>
                    </a:cubicBezTo>
                    <a:cubicBezTo>
                      <a:pt x="51" y="18"/>
                      <a:pt x="59" y="8"/>
                      <a:pt x="6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252"/>
              <p:cNvSpPr>
                <a:spLocks/>
              </p:cNvSpPr>
              <p:nvPr/>
            </p:nvSpPr>
            <p:spPr bwMode="auto">
              <a:xfrm>
                <a:off x="3002" y="1085"/>
                <a:ext cx="57" cy="73"/>
              </a:xfrm>
              <a:custGeom>
                <a:avLst/>
                <a:gdLst>
                  <a:gd name="T0" fmla="*/ 54 w 54"/>
                  <a:gd name="T1" fmla="*/ 0 h 69"/>
                  <a:gd name="T2" fmla="*/ 52 w 54"/>
                  <a:gd name="T3" fmla="*/ 0 h 69"/>
                  <a:gd name="T4" fmla="*/ 43 w 54"/>
                  <a:gd name="T5" fmla="*/ 11 h 69"/>
                  <a:gd name="T6" fmla="*/ 10 w 54"/>
                  <a:gd name="T7" fmla="*/ 54 h 69"/>
                  <a:gd name="T8" fmla="*/ 7 w 54"/>
                  <a:gd name="T9" fmla="*/ 59 h 69"/>
                  <a:gd name="T10" fmla="*/ 6 w 54"/>
                  <a:gd name="T11" fmla="*/ 62 h 69"/>
                  <a:gd name="T12" fmla="*/ 3 w 54"/>
                  <a:gd name="T13" fmla="*/ 65 h 69"/>
                  <a:gd name="T14" fmla="*/ 0 w 54"/>
                  <a:gd name="T15" fmla="*/ 68 h 69"/>
                  <a:gd name="T16" fmla="*/ 0 w 54"/>
                  <a:gd name="T17" fmla="*/ 69 h 69"/>
                  <a:gd name="T18" fmla="*/ 6 w 54"/>
                  <a:gd name="T19" fmla="*/ 63 h 69"/>
                  <a:gd name="T20" fmla="*/ 9 w 54"/>
                  <a:gd name="T21" fmla="*/ 59 h 69"/>
                  <a:gd name="T22" fmla="*/ 11 w 54"/>
                  <a:gd name="T23" fmla="*/ 56 h 69"/>
                  <a:gd name="T24" fmla="*/ 16 w 54"/>
                  <a:gd name="T25" fmla="*/ 48 h 69"/>
                  <a:gd name="T26" fmla="*/ 32 w 54"/>
                  <a:gd name="T27" fmla="*/ 26 h 69"/>
                  <a:gd name="T28" fmla="*/ 54 w 54"/>
                  <a:gd name="T2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69">
                    <a:moveTo>
                      <a:pt x="54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9" y="4"/>
                      <a:pt x="46" y="7"/>
                      <a:pt x="43" y="11"/>
                    </a:cubicBezTo>
                    <a:cubicBezTo>
                      <a:pt x="30" y="27"/>
                      <a:pt x="16" y="45"/>
                      <a:pt x="10" y="54"/>
                    </a:cubicBezTo>
                    <a:cubicBezTo>
                      <a:pt x="8" y="57"/>
                      <a:pt x="8" y="58"/>
                      <a:pt x="7" y="59"/>
                    </a:cubicBezTo>
                    <a:cubicBezTo>
                      <a:pt x="7" y="60"/>
                      <a:pt x="7" y="61"/>
                      <a:pt x="6" y="62"/>
                    </a:cubicBezTo>
                    <a:cubicBezTo>
                      <a:pt x="5" y="63"/>
                      <a:pt x="4" y="64"/>
                      <a:pt x="3" y="65"/>
                    </a:cubicBezTo>
                    <a:cubicBezTo>
                      <a:pt x="2" y="66"/>
                      <a:pt x="1" y="67"/>
                      <a:pt x="0" y="6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3" y="67"/>
                      <a:pt x="5" y="65"/>
                      <a:pt x="6" y="63"/>
                    </a:cubicBezTo>
                    <a:cubicBezTo>
                      <a:pt x="8" y="62"/>
                      <a:pt x="8" y="60"/>
                      <a:pt x="9" y="59"/>
                    </a:cubicBezTo>
                    <a:cubicBezTo>
                      <a:pt x="9" y="59"/>
                      <a:pt x="9" y="58"/>
                      <a:pt x="11" y="56"/>
                    </a:cubicBezTo>
                    <a:cubicBezTo>
                      <a:pt x="12" y="54"/>
                      <a:pt x="14" y="51"/>
                      <a:pt x="16" y="48"/>
                    </a:cubicBezTo>
                    <a:cubicBezTo>
                      <a:pt x="20" y="42"/>
                      <a:pt x="26" y="34"/>
                      <a:pt x="32" y="26"/>
                    </a:cubicBezTo>
                    <a:cubicBezTo>
                      <a:pt x="39" y="17"/>
                      <a:pt x="47" y="8"/>
                      <a:pt x="54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253"/>
              <p:cNvSpPr>
                <a:spLocks/>
              </p:cNvSpPr>
              <p:nvPr/>
            </p:nvSpPr>
            <p:spPr bwMode="auto">
              <a:xfrm>
                <a:off x="3041" y="1102"/>
                <a:ext cx="55" cy="63"/>
              </a:xfrm>
              <a:custGeom>
                <a:avLst/>
                <a:gdLst>
                  <a:gd name="T0" fmla="*/ 51 w 52"/>
                  <a:gd name="T1" fmla="*/ 0 h 59"/>
                  <a:gd name="T2" fmla="*/ 8 w 52"/>
                  <a:gd name="T3" fmla="*/ 50 h 59"/>
                  <a:gd name="T4" fmla="*/ 0 w 52"/>
                  <a:gd name="T5" fmla="*/ 59 h 59"/>
                  <a:gd name="T6" fmla="*/ 2 w 52"/>
                  <a:gd name="T7" fmla="*/ 59 h 59"/>
                  <a:gd name="T8" fmla="*/ 9 w 52"/>
                  <a:gd name="T9" fmla="*/ 51 h 59"/>
                  <a:gd name="T10" fmla="*/ 52 w 52"/>
                  <a:gd name="T11" fmla="*/ 1 h 59"/>
                  <a:gd name="T12" fmla="*/ 51 w 52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9">
                    <a:moveTo>
                      <a:pt x="51" y="0"/>
                    </a:moveTo>
                    <a:cubicBezTo>
                      <a:pt x="48" y="4"/>
                      <a:pt x="24" y="32"/>
                      <a:pt x="8" y="50"/>
                    </a:cubicBezTo>
                    <a:cubicBezTo>
                      <a:pt x="5" y="54"/>
                      <a:pt x="3" y="57"/>
                      <a:pt x="0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4" y="57"/>
                      <a:pt x="7" y="54"/>
                      <a:pt x="9" y="51"/>
                    </a:cubicBezTo>
                    <a:cubicBezTo>
                      <a:pt x="25" y="33"/>
                      <a:pt x="49" y="4"/>
                      <a:pt x="52" y="1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254"/>
              <p:cNvSpPr>
                <a:spLocks/>
              </p:cNvSpPr>
              <p:nvPr/>
            </p:nvSpPr>
            <p:spPr bwMode="auto">
              <a:xfrm>
                <a:off x="3227" y="1085"/>
                <a:ext cx="38" cy="40"/>
              </a:xfrm>
              <a:custGeom>
                <a:avLst/>
                <a:gdLst>
                  <a:gd name="T0" fmla="*/ 36 w 36"/>
                  <a:gd name="T1" fmla="*/ 0 h 38"/>
                  <a:gd name="T2" fmla="*/ 34 w 36"/>
                  <a:gd name="T3" fmla="*/ 0 h 38"/>
                  <a:gd name="T4" fmla="*/ 31 w 36"/>
                  <a:gd name="T5" fmla="*/ 4 h 38"/>
                  <a:gd name="T6" fmla="*/ 30 w 36"/>
                  <a:gd name="T7" fmla="*/ 7 h 38"/>
                  <a:gd name="T8" fmla="*/ 26 w 36"/>
                  <a:gd name="T9" fmla="*/ 13 h 38"/>
                  <a:gd name="T10" fmla="*/ 18 w 36"/>
                  <a:gd name="T11" fmla="*/ 22 h 38"/>
                  <a:gd name="T12" fmla="*/ 2 w 36"/>
                  <a:gd name="T13" fmla="*/ 36 h 38"/>
                  <a:gd name="T14" fmla="*/ 0 w 36"/>
                  <a:gd name="T15" fmla="*/ 37 h 38"/>
                  <a:gd name="T16" fmla="*/ 0 w 36"/>
                  <a:gd name="T17" fmla="*/ 37 h 38"/>
                  <a:gd name="T18" fmla="*/ 0 w 36"/>
                  <a:gd name="T19" fmla="*/ 38 h 38"/>
                  <a:gd name="T20" fmla="*/ 2 w 36"/>
                  <a:gd name="T21" fmla="*/ 38 h 38"/>
                  <a:gd name="T22" fmla="*/ 4 w 36"/>
                  <a:gd name="T23" fmla="*/ 36 h 38"/>
                  <a:gd name="T24" fmla="*/ 11 w 36"/>
                  <a:gd name="T25" fmla="*/ 30 h 38"/>
                  <a:gd name="T26" fmla="*/ 26 w 36"/>
                  <a:gd name="T27" fmla="*/ 15 h 38"/>
                  <a:gd name="T28" fmla="*/ 31 w 36"/>
                  <a:gd name="T29" fmla="*/ 7 h 38"/>
                  <a:gd name="T30" fmla="*/ 32 w 36"/>
                  <a:gd name="T31" fmla="*/ 5 h 38"/>
                  <a:gd name="T32" fmla="*/ 35 w 36"/>
                  <a:gd name="T33" fmla="*/ 1 h 38"/>
                  <a:gd name="T34" fmla="*/ 36 w 36"/>
                  <a:gd name="T3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2"/>
                      <a:pt x="32" y="3"/>
                      <a:pt x="31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30" y="8"/>
                      <a:pt x="28" y="10"/>
                      <a:pt x="26" y="13"/>
                    </a:cubicBezTo>
                    <a:cubicBezTo>
                      <a:pt x="24" y="16"/>
                      <a:pt x="21" y="19"/>
                      <a:pt x="18" y="22"/>
                    </a:cubicBezTo>
                    <a:cubicBezTo>
                      <a:pt x="12" y="28"/>
                      <a:pt x="5" y="34"/>
                      <a:pt x="2" y="36"/>
                    </a:cubicBezTo>
                    <a:cubicBezTo>
                      <a:pt x="1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2" y="38"/>
                    </a:cubicBezTo>
                    <a:cubicBezTo>
                      <a:pt x="2" y="37"/>
                      <a:pt x="3" y="37"/>
                      <a:pt x="4" y="36"/>
                    </a:cubicBezTo>
                    <a:cubicBezTo>
                      <a:pt x="6" y="35"/>
                      <a:pt x="9" y="33"/>
                      <a:pt x="11" y="30"/>
                    </a:cubicBezTo>
                    <a:cubicBezTo>
                      <a:pt x="16" y="26"/>
                      <a:pt x="22" y="20"/>
                      <a:pt x="26" y="15"/>
                    </a:cubicBezTo>
                    <a:cubicBezTo>
                      <a:pt x="29" y="12"/>
                      <a:pt x="31" y="9"/>
                      <a:pt x="31" y="7"/>
                    </a:cubicBezTo>
                    <a:cubicBezTo>
                      <a:pt x="31" y="7"/>
                      <a:pt x="31" y="6"/>
                      <a:pt x="32" y="5"/>
                    </a:cubicBezTo>
                    <a:cubicBezTo>
                      <a:pt x="33" y="4"/>
                      <a:pt x="34" y="2"/>
                      <a:pt x="35" y="1"/>
                    </a:cubicBezTo>
                    <a:cubicBezTo>
                      <a:pt x="36" y="1"/>
                      <a:pt x="36" y="0"/>
                      <a:pt x="3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255"/>
              <p:cNvSpPr>
                <a:spLocks/>
              </p:cNvSpPr>
              <p:nvPr/>
            </p:nvSpPr>
            <p:spPr bwMode="auto">
              <a:xfrm>
                <a:off x="3256" y="1088"/>
                <a:ext cx="51" cy="77"/>
              </a:xfrm>
              <a:custGeom>
                <a:avLst/>
                <a:gdLst>
                  <a:gd name="T0" fmla="*/ 48 w 48"/>
                  <a:gd name="T1" fmla="*/ 0 h 72"/>
                  <a:gd name="T2" fmla="*/ 48 w 48"/>
                  <a:gd name="T3" fmla="*/ 0 h 72"/>
                  <a:gd name="T4" fmla="*/ 46 w 48"/>
                  <a:gd name="T5" fmla="*/ 1 h 72"/>
                  <a:gd name="T6" fmla="*/ 45 w 48"/>
                  <a:gd name="T7" fmla="*/ 3 h 72"/>
                  <a:gd name="T8" fmla="*/ 40 w 48"/>
                  <a:gd name="T9" fmla="*/ 8 h 72"/>
                  <a:gd name="T10" fmla="*/ 27 w 48"/>
                  <a:gd name="T11" fmla="*/ 26 h 72"/>
                  <a:gd name="T12" fmla="*/ 4 w 48"/>
                  <a:gd name="T13" fmla="*/ 64 h 72"/>
                  <a:gd name="T14" fmla="*/ 2 w 48"/>
                  <a:gd name="T15" fmla="*/ 68 h 72"/>
                  <a:gd name="T16" fmla="*/ 0 w 48"/>
                  <a:gd name="T17" fmla="*/ 72 h 72"/>
                  <a:gd name="T18" fmla="*/ 1 w 48"/>
                  <a:gd name="T19" fmla="*/ 72 h 72"/>
                  <a:gd name="T20" fmla="*/ 3 w 48"/>
                  <a:gd name="T21" fmla="*/ 69 h 72"/>
                  <a:gd name="T22" fmla="*/ 7 w 48"/>
                  <a:gd name="T23" fmla="*/ 61 h 72"/>
                  <a:gd name="T24" fmla="*/ 15 w 48"/>
                  <a:gd name="T25" fmla="*/ 47 h 72"/>
                  <a:gd name="T26" fmla="*/ 37 w 48"/>
                  <a:gd name="T27" fmla="*/ 15 h 72"/>
                  <a:gd name="T28" fmla="*/ 47 w 48"/>
                  <a:gd name="T29" fmla="*/ 2 h 72"/>
                  <a:gd name="T30" fmla="*/ 48 w 48"/>
                  <a:gd name="T31" fmla="*/ 2 h 72"/>
                  <a:gd name="T32" fmla="*/ 48 w 48"/>
                  <a:gd name="T33" fmla="*/ 2 h 72"/>
                  <a:gd name="T34" fmla="*/ 48 w 48"/>
                  <a:gd name="T35" fmla="*/ 2 h 72"/>
                  <a:gd name="T36" fmla="*/ 48 w 48"/>
                  <a:gd name="T37" fmla="*/ 2 h 72"/>
                  <a:gd name="T38" fmla="*/ 48 w 48"/>
                  <a:gd name="T39" fmla="*/ 2 h 72"/>
                  <a:gd name="T40" fmla="*/ 48 w 48"/>
                  <a:gd name="T41" fmla="*/ 1 h 72"/>
                  <a:gd name="T42" fmla="*/ 48 w 48"/>
                  <a:gd name="T4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72"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1"/>
                      <a:pt x="46" y="1"/>
                    </a:cubicBezTo>
                    <a:cubicBezTo>
                      <a:pt x="46" y="1"/>
                      <a:pt x="45" y="2"/>
                      <a:pt x="45" y="3"/>
                    </a:cubicBezTo>
                    <a:cubicBezTo>
                      <a:pt x="43" y="4"/>
                      <a:pt x="42" y="6"/>
                      <a:pt x="40" y="8"/>
                    </a:cubicBezTo>
                    <a:cubicBezTo>
                      <a:pt x="36" y="13"/>
                      <a:pt x="32" y="19"/>
                      <a:pt x="27" y="26"/>
                    </a:cubicBezTo>
                    <a:cubicBezTo>
                      <a:pt x="18" y="40"/>
                      <a:pt x="8" y="56"/>
                      <a:pt x="4" y="64"/>
                    </a:cubicBezTo>
                    <a:cubicBezTo>
                      <a:pt x="3" y="66"/>
                      <a:pt x="2" y="68"/>
                      <a:pt x="2" y="68"/>
                    </a:cubicBezTo>
                    <a:cubicBezTo>
                      <a:pt x="2" y="69"/>
                      <a:pt x="1" y="71"/>
                      <a:pt x="0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2" y="71"/>
                      <a:pt x="3" y="70"/>
                      <a:pt x="3" y="69"/>
                    </a:cubicBezTo>
                    <a:cubicBezTo>
                      <a:pt x="3" y="68"/>
                      <a:pt x="4" y="65"/>
                      <a:pt x="7" y="61"/>
                    </a:cubicBezTo>
                    <a:cubicBezTo>
                      <a:pt x="9" y="57"/>
                      <a:pt x="12" y="53"/>
                      <a:pt x="15" y="47"/>
                    </a:cubicBezTo>
                    <a:cubicBezTo>
                      <a:pt x="22" y="37"/>
                      <a:pt x="30" y="24"/>
                      <a:pt x="37" y="15"/>
                    </a:cubicBezTo>
                    <a:cubicBezTo>
                      <a:pt x="41" y="9"/>
                      <a:pt x="45" y="4"/>
                      <a:pt x="47" y="2"/>
                    </a:cubicBezTo>
                    <a:cubicBezTo>
                      <a:pt x="47" y="2"/>
                      <a:pt x="47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256"/>
              <p:cNvSpPr>
                <a:spLocks/>
              </p:cNvSpPr>
              <p:nvPr/>
            </p:nvSpPr>
            <p:spPr bwMode="auto">
              <a:xfrm>
                <a:off x="3284" y="1127"/>
                <a:ext cx="30" cy="28"/>
              </a:xfrm>
              <a:custGeom>
                <a:avLst/>
                <a:gdLst>
                  <a:gd name="T0" fmla="*/ 28 w 28"/>
                  <a:gd name="T1" fmla="*/ 0 h 26"/>
                  <a:gd name="T2" fmla="*/ 19 w 28"/>
                  <a:gd name="T3" fmla="*/ 10 h 26"/>
                  <a:gd name="T4" fmla="*/ 9 w 28"/>
                  <a:gd name="T5" fmla="*/ 17 h 26"/>
                  <a:gd name="T6" fmla="*/ 0 w 28"/>
                  <a:gd name="T7" fmla="*/ 26 h 26"/>
                  <a:gd name="T8" fmla="*/ 1 w 28"/>
                  <a:gd name="T9" fmla="*/ 26 h 26"/>
                  <a:gd name="T10" fmla="*/ 10 w 28"/>
                  <a:gd name="T11" fmla="*/ 18 h 26"/>
                  <a:gd name="T12" fmla="*/ 20 w 28"/>
                  <a:gd name="T13" fmla="*/ 11 h 26"/>
                  <a:gd name="T14" fmla="*/ 28 w 28"/>
                  <a:gd name="T15" fmla="*/ 2 h 26"/>
                  <a:gd name="T16" fmla="*/ 28 w 28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28" y="0"/>
                    </a:moveTo>
                    <a:cubicBezTo>
                      <a:pt x="24" y="5"/>
                      <a:pt x="20" y="9"/>
                      <a:pt x="19" y="10"/>
                    </a:cubicBezTo>
                    <a:cubicBezTo>
                      <a:pt x="15" y="14"/>
                      <a:pt x="12" y="15"/>
                      <a:pt x="9" y="17"/>
                    </a:cubicBezTo>
                    <a:cubicBezTo>
                      <a:pt x="6" y="18"/>
                      <a:pt x="3" y="20"/>
                      <a:pt x="0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" y="21"/>
                      <a:pt x="7" y="19"/>
                      <a:pt x="10" y="18"/>
                    </a:cubicBezTo>
                    <a:cubicBezTo>
                      <a:pt x="12" y="16"/>
                      <a:pt x="16" y="15"/>
                      <a:pt x="20" y="11"/>
                    </a:cubicBezTo>
                    <a:cubicBezTo>
                      <a:pt x="21" y="10"/>
                      <a:pt x="24" y="7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257"/>
              <p:cNvSpPr>
                <a:spLocks/>
              </p:cNvSpPr>
              <p:nvPr/>
            </p:nvSpPr>
            <p:spPr bwMode="auto">
              <a:xfrm>
                <a:off x="3285" y="1104"/>
                <a:ext cx="29" cy="38"/>
              </a:xfrm>
              <a:custGeom>
                <a:avLst/>
                <a:gdLst>
                  <a:gd name="T0" fmla="*/ 27 w 27"/>
                  <a:gd name="T1" fmla="*/ 0 h 36"/>
                  <a:gd name="T2" fmla="*/ 3 w 27"/>
                  <a:gd name="T3" fmla="*/ 32 h 36"/>
                  <a:gd name="T4" fmla="*/ 0 w 27"/>
                  <a:gd name="T5" fmla="*/ 36 h 36"/>
                  <a:gd name="T6" fmla="*/ 1 w 27"/>
                  <a:gd name="T7" fmla="*/ 36 h 36"/>
                  <a:gd name="T8" fmla="*/ 3 w 27"/>
                  <a:gd name="T9" fmla="*/ 33 h 36"/>
                  <a:gd name="T10" fmla="*/ 8 w 27"/>
                  <a:gd name="T11" fmla="*/ 27 h 36"/>
                  <a:gd name="T12" fmla="*/ 21 w 27"/>
                  <a:gd name="T13" fmla="*/ 10 h 36"/>
                  <a:gd name="T14" fmla="*/ 27 w 27"/>
                  <a:gd name="T15" fmla="*/ 2 h 36"/>
                  <a:gd name="T16" fmla="*/ 27 w 2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6">
                    <a:moveTo>
                      <a:pt x="27" y="0"/>
                    </a:moveTo>
                    <a:cubicBezTo>
                      <a:pt x="17" y="12"/>
                      <a:pt x="7" y="25"/>
                      <a:pt x="3" y="32"/>
                    </a:cubicBezTo>
                    <a:cubicBezTo>
                      <a:pt x="1" y="34"/>
                      <a:pt x="0" y="35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2" y="36"/>
                      <a:pt x="2" y="35"/>
                      <a:pt x="3" y="33"/>
                    </a:cubicBezTo>
                    <a:cubicBezTo>
                      <a:pt x="4" y="32"/>
                      <a:pt x="6" y="29"/>
                      <a:pt x="8" y="27"/>
                    </a:cubicBezTo>
                    <a:cubicBezTo>
                      <a:pt x="11" y="22"/>
                      <a:pt x="16" y="16"/>
                      <a:pt x="21" y="10"/>
                    </a:cubicBezTo>
                    <a:cubicBezTo>
                      <a:pt x="23" y="7"/>
                      <a:pt x="25" y="5"/>
                      <a:pt x="27" y="2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58"/>
              <p:cNvSpPr>
                <a:spLocks/>
              </p:cNvSpPr>
              <p:nvPr/>
            </p:nvSpPr>
            <p:spPr bwMode="auto">
              <a:xfrm>
                <a:off x="3306" y="1157"/>
                <a:ext cx="8" cy="8"/>
              </a:xfrm>
              <a:custGeom>
                <a:avLst/>
                <a:gdLst>
                  <a:gd name="T0" fmla="*/ 8 w 8"/>
                  <a:gd name="T1" fmla="*/ 0 h 7"/>
                  <a:gd name="T2" fmla="*/ 1 w 8"/>
                  <a:gd name="T3" fmla="*/ 6 h 7"/>
                  <a:gd name="T4" fmla="*/ 0 w 8"/>
                  <a:gd name="T5" fmla="*/ 7 h 7"/>
                  <a:gd name="T6" fmla="*/ 2 w 8"/>
                  <a:gd name="T7" fmla="*/ 7 h 7"/>
                  <a:gd name="T8" fmla="*/ 8 w 8"/>
                  <a:gd name="T9" fmla="*/ 1 h 7"/>
                  <a:gd name="T10" fmla="*/ 8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6" y="2"/>
                      <a:pt x="3" y="4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5"/>
                      <a:pt x="6" y="3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259"/>
              <p:cNvSpPr>
                <a:spLocks/>
              </p:cNvSpPr>
              <p:nvPr/>
            </p:nvSpPr>
            <p:spPr bwMode="auto">
              <a:xfrm>
                <a:off x="3214" y="1085"/>
                <a:ext cx="24" cy="15"/>
              </a:xfrm>
              <a:custGeom>
                <a:avLst/>
                <a:gdLst>
                  <a:gd name="T0" fmla="*/ 22 w 22"/>
                  <a:gd name="T1" fmla="*/ 0 h 14"/>
                  <a:gd name="T2" fmla="*/ 20 w 22"/>
                  <a:gd name="T3" fmla="*/ 0 h 14"/>
                  <a:gd name="T4" fmla="*/ 3 w 22"/>
                  <a:gd name="T5" fmla="*/ 12 h 14"/>
                  <a:gd name="T6" fmla="*/ 0 w 22"/>
                  <a:gd name="T7" fmla="*/ 13 h 14"/>
                  <a:gd name="T8" fmla="*/ 0 w 22"/>
                  <a:gd name="T9" fmla="*/ 13 h 14"/>
                  <a:gd name="T10" fmla="*/ 0 w 22"/>
                  <a:gd name="T11" fmla="*/ 14 h 14"/>
                  <a:gd name="T12" fmla="*/ 3 w 22"/>
                  <a:gd name="T13" fmla="*/ 13 h 14"/>
                  <a:gd name="T14" fmla="*/ 7 w 22"/>
                  <a:gd name="T15" fmla="*/ 11 h 14"/>
                  <a:gd name="T16" fmla="*/ 19 w 22"/>
                  <a:gd name="T17" fmla="*/ 3 h 14"/>
                  <a:gd name="T18" fmla="*/ 22 w 22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5"/>
                      <a:pt x="7" y="10"/>
                      <a:pt x="3" y="12"/>
                    </a:cubicBezTo>
                    <a:cubicBezTo>
                      <a:pt x="2" y="12"/>
                      <a:pt x="1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3" y="13"/>
                    </a:cubicBezTo>
                    <a:cubicBezTo>
                      <a:pt x="4" y="12"/>
                      <a:pt x="6" y="12"/>
                      <a:pt x="7" y="11"/>
                    </a:cubicBezTo>
                    <a:cubicBezTo>
                      <a:pt x="10" y="9"/>
                      <a:pt x="15" y="6"/>
                      <a:pt x="19" y="3"/>
                    </a:cubicBezTo>
                    <a:cubicBezTo>
                      <a:pt x="20" y="2"/>
                      <a:pt x="21" y="1"/>
                      <a:pt x="2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260"/>
              <p:cNvSpPr>
                <a:spLocks/>
              </p:cNvSpPr>
              <p:nvPr/>
            </p:nvSpPr>
            <p:spPr bwMode="auto">
              <a:xfrm>
                <a:off x="3054" y="1085"/>
                <a:ext cx="39" cy="47"/>
              </a:xfrm>
              <a:custGeom>
                <a:avLst/>
                <a:gdLst>
                  <a:gd name="T0" fmla="*/ 37 w 37"/>
                  <a:gd name="T1" fmla="*/ 0 h 44"/>
                  <a:gd name="T2" fmla="*/ 35 w 37"/>
                  <a:gd name="T3" fmla="*/ 0 h 44"/>
                  <a:gd name="T4" fmla="*/ 27 w 37"/>
                  <a:gd name="T5" fmla="*/ 10 h 44"/>
                  <a:gd name="T6" fmla="*/ 0 w 37"/>
                  <a:gd name="T7" fmla="*/ 44 h 44"/>
                  <a:gd name="T8" fmla="*/ 1 w 37"/>
                  <a:gd name="T9" fmla="*/ 44 h 44"/>
                  <a:gd name="T10" fmla="*/ 37 w 37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2" y="3"/>
                      <a:pt x="29" y="6"/>
                      <a:pt x="27" y="10"/>
                    </a:cubicBezTo>
                    <a:cubicBezTo>
                      <a:pt x="16" y="22"/>
                      <a:pt x="5" y="36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7" y="34"/>
                      <a:pt x="24" y="14"/>
                      <a:pt x="3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61"/>
              <p:cNvSpPr>
                <a:spLocks/>
              </p:cNvSpPr>
              <p:nvPr/>
            </p:nvSpPr>
            <p:spPr bwMode="auto">
              <a:xfrm>
                <a:off x="3275" y="1159"/>
                <a:ext cx="6" cy="6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5 h 5"/>
                  <a:gd name="T4" fmla="*/ 2 w 6"/>
                  <a:gd name="T5" fmla="*/ 5 h 5"/>
                  <a:gd name="T6" fmla="*/ 6 w 6"/>
                  <a:gd name="T7" fmla="*/ 1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3"/>
                      <a:pt x="5" y="2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262"/>
              <p:cNvSpPr>
                <a:spLocks/>
              </p:cNvSpPr>
              <p:nvPr/>
            </p:nvSpPr>
            <p:spPr bwMode="auto">
              <a:xfrm>
                <a:off x="3233" y="1085"/>
                <a:ext cx="62" cy="80"/>
              </a:xfrm>
              <a:custGeom>
                <a:avLst/>
                <a:gdLst>
                  <a:gd name="T0" fmla="*/ 58 w 58"/>
                  <a:gd name="T1" fmla="*/ 0 h 75"/>
                  <a:gd name="T2" fmla="*/ 56 w 58"/>
                  <a:gd name="T3" fmla="*/ 0 h 75"/>
                  <a:gd name="T4" fmla="*/ 45 w 58"/>
                  <a:gd name="T5" fmla="*/ 15 h 75"/>
                  <a:gd name="T6" fmla="*/ 21 w 58"/>
                  <a:gd name="T7" fmla="*/ 47 h 75"/>
                  <a:gd name="T8" fmla="*/ 20 w 58"/>
                  <a:gd name="T9" fmla="*/ 47 h 75"/>
                  <a:gd name="T10" fmla="*/ 20 w 58"/>
                  <a:gd name="T11" fmla="*/ 47 h 75"/>
                  <a:gd name="T12" fmla="*/ 0 w 58"/>
                  <a:gd name="T13" fmla="*/ 75 h 75"/>
                  <a:gd name="T14" fmla="*/ 1 w 58"/>
                  <a:gd name="T15" fmla="*/ 75 h 75"/>
                  <a:gd name="T16" fmla="*/ 22 w 58"/>
                  <a:gd name="T17" fmla="*/ 47 h 75"/>
                  <a:gd name="T18" fmla="*/ 37 w 58"/>
                  <a:gd name="T19" fmla="*/ 27 h 75"/>
                  <a:gd name="T20" fmla="*/ 58 w 58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75">
                    <a:moveTo>
                      <a:pt x="58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5"/>
                      <a:pt x="49" y="10"/>
                      <a:pt x="45" y="15"/>
                    </a:cubicBezTo>
                    <a:cubicBezTo>
                      <a:pt x="33" y="30"/>
                      <a:pt x="23" y="44"/>
                      <a:pt x="21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8" y="55"/>
                      <a:pt x="10" y="65"/>
                      <a:pt x="0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1" y="65"/>
                      <a:pt x="19" y="55"/>
                      <a:pt x="22" y="47"/>
                    </a:cubicBezTo>
                    <a:cubicBezTo>
                      <a:pt x="23" y="45"/>
                      <a:pt x="30" y="37"/>
                      <a:pt x="37" y="27"/>
                    </a:cubicBezTo>
                    <a:cubicBezTo>
                      <a:pt x="44" y="18"/>
                      <a:pt x="51" y="8"/>
                      <a:pt x="5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263"/>
              <p:cNvSpPr>
                <a:spLocks/>
              </p:cNvSpPr>
              <p:nvPr/>
            </p:nvSpPr>
            <p:spPr bwMode="auto">
              <a:xfrm>
                <a:off x="3093" y="1085"/>
                <a:ext cx="88" cy="80"/>
              </a:xfrm>
              <a:custGeom>
                <a:avLst/>
                <a:gdLst>
                  <a:gd name="T0" fmla="*/ 83 w 83"/>
                  <a:gd name="T1" fmla="*/ 0 h 75"/>
                  <a:gd name="T2" fmla="*/ 81 w 83"/>
                  <a:gd name="T3" fmla="*/ 0 h 75"/>
                  <a:gd name="T4" fmla="*/ 42 w 83"/>
                  <a:gd name="T5" fmla="*/ 45 h 75"/>
                  <a:gd name="T6" fmla="*/ 30 w 83"/>
                  <a:gd name="T7" fmla="*/ 53 h 75"/>
                  <a:gd name="T8" fmla="*/ 12 w 83"/>
                  <a:gd name="T9" fmla="*/ 64 h 75"/>
                  <a:gd name="T10" fmla="*/ 0 w 83"/>
                  <a:gd name="T11" fmla="*/ 75 h 75"/>
                  <a:gd name="T12" fmla="*/ 2 w 83"/>
                  <a:gd name="T13" fmla="*/ 75 h 75"/>
                  <a:gd name="T14" fmla="*/ 13 w 83"/>
                  <a:gd name="T15" fmla="*/ 65 h 75"/>
                  <a:gd name="T16" fmla="*/ 30 w 83"/>
                  <a:gd name="T17" fmla="*/ 54 h 75"/>
                  <a:gd name="T18" fmla="*/ 43 w 83"/>
                  <a:gd name="T19" fmla="*/ 46 h 75"/>
                  <a:gd name="T20" fmla="*/ 57 w 83"/>
                  <a:gd name="T21" fmla="*/ 30 h 75"/>
                  <a:gd name="T22" fmla="*/ 83 w 8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75">
                    <a:moveTo>
                      <a:pt x="83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67" y="13"/>
                      <a:pt x="53" y="34"/>
                      <a:pt x="42" y="45"/>
                    </a:cubicBezTo>
                    <a:cubicBezTo>
                      <a:pt x="38" y="49"/>
                      <a:pt x="34" y="52"/>
                      <a:pt x="30" y="53"/>
                    </a:cubicBezTo>
                    <a:cubicBezTo>
                      <a:pt x="26" y="53"/>
                      <a:pt x="20" y="58"/>
                      <a:pt x="12" y="64"/>
                    </a:cubicBezTo>
                    <a:cubicBezTo>
                      <a:pt x="8" y="67"/>
                      <a:pt x="4" y="71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1"/>
                      <a:pt x="9" y="68"/>
                      <a:pt x="13" y="65"/>
                    </a:cubicBezTo>
                    <a:cubicBezTo>
                      <a:pt x="21" y="59"/>
                      <a:pt x="27" y="54"/>
                      <a:pt x="30" y="54"/>
                    </a:cubicBezTo>
                    <a:cubicBezTo>
                      <a:pt x="34" y="53"/>
                      <a:pt x="38" y="50"/>
                      <a:pt x="43" y="46"/>
                    </a:cubicBezTo>
                    <a:cubicBezTo>
                      <a:pt x="47" y="42"/>
                      <a:pt x="52" y="36"/>
                      <a:pt x="57" y="30"/>
                    </a:cubicBezTo>
                    <a:cubicBezTo>
                      <a:pt x="65" y="20"/>
                      <a:pt x="74" y="8"/>
                      <a:pt x="83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264"/>
              <p:cNvSpPr>
                <a:spLocks/>
              </p:cNvSpPr>
              <p:nvPr/>
            </p:nvSpPr>
            <p:spPr bwMode="auto">
              <a:xfrm>
                <a:off x="3077" y="1085"/>
                <a:ext cx="84" cy="80"/>
              </a:xfrm>
              <a:custGeom>
                <a:avLst/>
                <a:gdLst>
                  <a:gd name="T0" fmla="*/ 79 w 79"/>
                  <a:gd name="T1" fmla="*/ 0 h 75"/>
                  <a:gd name="T2" fmla="*/ 77 w 79"/>
                  <a:gd name="T3" fmla="*/ 0 h 75"/>
                  <a:gd name="T4" fmla="*/ 74 w 79"/>
                  <a:gd name="T5" fmla="*/ 4 h 75"/>
                  <a:gd name="T6" fmla="*/ 55 w 79"/>
                  <a:gd name="T7" fmla="*/ 24 h 75"/>
                  <a:gd name="T8" fmla="*/ 23 w 79"/>
                  <a:gd name="T9" fmla="*/ 52 h 75"/>
                  <a:gd name="T10" fmla="*/ 0 w 79"/>
                  <a:gd name="T11" fmla="*/ 75 h 75"/>
                  <a:gd name="T12" fmla="*/ 1 w 79"/>
                  <a:gd name="T13" fmla="*/ 75 h 75"/>
                  <a:gd name="T14" fmla="*/ 24 w 79"/>
                  <a:gd name="T15" fmla="*/ 53 h 75"/>
                  <a:gd name="T16" fmla="*/ 56 w 79"/>
                  <a:gd name="T17" fmla="*/ 25 h 75"/>
                  <a:gd name="T18" fmla="*/ 75 w 79"/>
                  <a:gd name="T19" fmla="*/ 5 h 75"/>
                  <a:gd name="T20" fmla="*/ 79 w 79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75">
                    <a:moveTo>
                      <a:pt x="79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6" y="2"/>
                      <a:pt x="75" y="3"/>
                      <a:pt x="74" y="4"/>
                    </a:cubicBezTo>
                    <a:cubicBezTo>
                      <a:pt x="65" y="15"/>
                      <a:pt x="58" y="22"/>
                      <a:pt x="55" y="24"/>
                    </a:cubicBezTo>
                    <a:cubicBezTo>
                      <a:pt x="49" y="28"/>
                      <a:pt x="36" y="40"/>
                      <a:pt x="23" y="52"/>
                    </a:cubicBezTo>
                    <a:cubicBezTo>
                      <a:pt x="14" y="61"/>
                      <a:pt x="5" y="69"/>
                      <a:pt x="0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6" y="70"/>
                      <a:pt x="15" y="61"/>
                      <a:pt x="24" y="53"/>
                    </a:cubicBezTo>
                    <a:cubicBezTo>
                      <a:pt x="36" y="41"/>
                      <a:pt x="50" y="29"/>
                      <a:pt x="56" y="25"/>
                    </a:cubicBezTo>
                    <a:cubicBezTo>
                      <a:pt x="59" y="23"/>
                      <a:pt x="66" y="15"/>
                      <a:pt x="75" y="5"/>
                    </a:cubicBezTo>
                    <a:cubicBezTo>
                      <a:pt x="76" y="3"/>
                      <a:pt x="77" y="2"/>
                      <a:pt x="79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265"/>
              <p:cNvSpPr>
                <a:spLocks/>
              </p:cNvSpPr>
              <p:nvPr/>
            </p:nvSpPr>
            <p:spPr bwMode="auto">
              <a:xfrm>
                <a:off x="3074" y="1085"/>
                <a:ext cx="67" cy="67"/>
              </a:xfrm>
              <a:custGeom>
                <a:avLst/>
                <a:gdLst>
                  <a:gd name="T0" fmla="*/ 63 w 63"/>
                  <a:gd name="T1" fmla="*/ 0 h 63"/>
                  <a:gd name="T2" fmla="*/ 61 w 63"/>
                  <a:gd name="T3" fmla="*/ 0 h 63"/>
                  <a:gd name="T4" fmla="*/ 39 w 63"/>
                  <a:gd name="T5" fmla="*/ 17 h 63"/>
                  <a:gd name="T6" fmla="*/ 17 w 63"/>
                  <a:gd name="T7" fmla="*/ 39 h 63"/>
                  <a:gd name="T8" fmla="*/ 0 w 63"/>
                  <a:gd name="T9" fmla="*/ 62 h 63"/>
                  <a:gd name="T10" fmla="*/ 1 w 63"/>
                  <a:gd name="T11" fmla="*/ 63 h 63"/>
                  <a:gd name="T12" fmla="*/ 18 w 63"/>
                  <a:gd name="T13" fmla="*/ 40 h 63"/>
                  <a:gd name="T14" fmla="*/ 40 w 63"/>
                  <a:gd name="T15" fmla="*/ 18 h 63"/>
                  <a:gd name="T16" fmla="*/ 63 w 6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63">
                    <a:moveTo>
                      <a:pt x="63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4" y="6"/>
                      <a:pt x="46" y="12"/>
                      <a:pt x="39" y="17"/>
                    </a:cubicBezTo>
                    <a:cubicBezTo>
                      <a:pt x="32" y="22"/>
                      <a:pt x="24" y="31"/>
                      <a:pt x="17" y="39"/>
                    </a:cubicBezTo>
                    <a:cubicBezTo>
                      <a:pt x="10" y="48"/>
                      <a:pt x="4" y="57"/>
                      <a:pt x="0" y="62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5" y="58"/>
                      <a:pt x="11" y="49"/>
                      <a:pt x="18" y="40"/>
                    </a:cubicBezTo>
                    <a:cubicBezTo>
                      <a:pt x="25" y="31"/>
                      <a:pt x="33" y="22"/>
                      <a:pt x="40" y="18"/>
                    </a:cubicBezTo>
                    <a:cubicBezTo>
                      <a:pt x="47" y="13"/>
                      <a:pt x="56" y="6"/>
                      <a:pt x="63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266"/>
              <p:cNvSpPr>
                <a:spLocks/>
              </p:cNvSpPr>
              <p:nvPr/>
            </p:nvSpPr>
            <p:spPr bwMode="auto">
              <a:xfrm>
                <a:off x="3112" y="108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0 h 3"/>
                  <a:gd name="T4" fmla="*/ 0 w 4"/>
                  <a:gd name="T5" fmla="*/ 3 h 3"/>
                  <a:gd name="T6" fmla="*/ 1 w 4"/>
                  <a:gd name="T7" fmla="*/ 3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1"/>
                      <a:pt x="4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67"/>
              <p:cNvSpPr>
                <a:spLocks/>
              </p:cNvSpPr>
              <p:nvPr/>
            </p:nvSpPr>
            <p:spPr bwMode="auto">
              <a:xfrm>
                <a:off x="3125" y="1085"/>
                <a:ext cx="82" cy="80"/>
              </a:xfrm>
              <a:custGeom>
                <a:avLst/>
                <a:gdLst>
                  <a:gd name="T0" fmla="*/ 77 w 77"/>
                  <a:gd name="T1" fmla="*/ 0 h 75"/>
                  <a:gd name="T2" fmla="*/ 76 w 77"/>
                  <a:gd name="T3" fmla="*/ 0 h 75"/>
                  <a:gd name="T4" fmla="*/ 44 w 77"/>
                  <a:gd name="T5" fmla="*/ 30 h 75"/>
                  <a:gd name="T6" fmla="*/ 0 w 77"/>
                  <a:gd name="T7" fmla="*/ 75 h 75"/>
                  <a:gd name="T8" fmla="*/ 2 w 77"/>
                  <a:gd name="T9" fmla="*/ 75 h 75"/>
                  <a:gd name="T10" fmla="*/ 45 w 77"/>
                  <a:gd name="T11" fmla="*/ 31 h 75"/>
                  <a:gd name="T12" fmla="*/ 77 w 77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75">
                    <a:moveTo>
                      <a:pt x="7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6" y="10"/>
                      <a:pt x="55" y="20"/>
                      <a:pt x="44" y="30"/>
                    </a:cubicBezTo>
                    <a:cubicBezTo>
                      <a:pt x="26" y="49"/>
                      <a:pt x="8" y="66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0" y="66"/>
                      <a:pt x="27" y="49"/>
                      <a:pt x="45" y="31"/>
                    </a:cubicBezTo>
                    <a:cubicBezTo>
                      <a:pt x="56" y="21"/>
                      <a:pt x="67" y="10"/>
                      <a:pt x="7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268"/>
              <p:cNvSpPr>
                <a:spLocks/>
              </p:cNvSpPr>
              <p:nvPr/>
            </p:nvSpPr>
            <p:spPr bwMode="auto">
              <a:xfrm>
                <a:off x="3203" y="1132"/>
                <a:ext cx="24" cy="33"/>
              </a:xfrm>
              <a:custGeom>
                <a:avLst/>
                <a:gdLst>
                  <a:gd name="T0" fmla="*/ 22 w 23"/>
                  <a:gd name="T1" fmla="*/ 0 h 31"/>
                  <a:gd name="T2" fmla="*/ 19 w 23"/>
                  <a:gd name="T3" fmla="*/ 4 h 31"/>
                  <a:gd name="T4" fmla="*/ 14 w 23"/>
                  <a:gd name="T5" fmla="*/ 10 h 31"/>
                  <a:gd name="T6" fmla="*/ 2 w 23"/>
                  <a:gd name="T7" fmla="*/ 29 h 31"/>
                  <a:gd name="T8" fmla="*/ 0 w 23"/>
                  <a:gd name="T9" fmla="*/ 31 h 31"/>
                  <a:gd name="T10" fmla="*/ 2 w 23"/>
                  <a:gd name="T11" fmla="*/ 31 h 31"/>
                  <a:gd name="T12" fmla="*/ 3 w 23"/>
                  <a:gd name="T13" fmla="*/ 30 h 31"/>
                  <a:gd name="T14" fmla="*/ 20 w 23"/>
                  <a:gd name="T15" fmla="*/ 4 h 31"/>
                  <a:gd name="T16" fmla="*/ 23 w 23"/>
                  <a:gd name="T17" fmla="*/ 2 h 31"/>
                  <a:gd name="T18" fmla="*/ 22 w 23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1">
                    <a:moveTo>
                      <a:pt x="22" y="0"/>
                    </a:moveTo>
                    <a:cubicBezTo>
                      <a:pt x="21" y="1"/>
                      <a:pt x="20" y="2"/>
                      <a:pt x="19" y="4"/>
                    </a:cubicBezTo>
                    <a:cubicBezTo>
                      <a:pt x="18" y="5"/>
                      <a:pt x="16" y="8"/>
                      <a:pt x="14" y="10"/>
                    </a:cubicBezTo>
                    <a:cubicBezTo>
                      <a:pt x="11" y="16"/>
                      <a:pt x="6" y="23"/>
                      <a:pt x="2" y="29"/>
                    </a:cubicBezTo>
                    <a:cubicBezTo>
                      <a:pt x="1" y="30"/>
                      <a:pt x="1" y="30"/>
                      <a:pt x="0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0"/>
                      <a:pt x="3" y="30"/>
                    </a:cubicBezTo>
                    <a:cubicBezTo>
                      <a:pt x="10" y="20"/>
                      <a:pt x="16" y="9"/>
                      <a:pt x="20" y="4"/>
                    </a:cubicBezTo>
                    <a:cubicBezTo>
                      <a:pt x="21" y="3"/>
                      <a:pt x="22" y="2"/>
                      <a:pt x="23" y="2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269"/>
              <p:cNvSpPr>
                <a:spLocks/>
              </p:cNvSpPr>
              <p:nvPr/>
            </p:nvSpPr>
            <p:spPr bwMode="auto">
              <a:xfrm>
                <a:off x="3178" y="1101"/>
                <a:ext cx="60" cy="64"/>
              </a:xfrm>
              <a:custGeom>
                <a:avLst/>
                <a:gdLst>
                  <a:gd name="T0" fmla="*/ 56 w 56"/>
                  <a:gd name="T1" fmla="*/ 0 h 60"/>
                  <a:gd name="T2" fmla="*/ 23 w 56"/>
                  <a:gd name="T3" fmla="*/ 31 h 60"/>
                  <a:gd name="T4" fmla="*/ 0 w 56"/>
                  <a:gd name="T5" fmla="*/ 60 h 60"/>
                  <a:gd name="T6" fmla="*/ 1 w 56"/>
                  <a:gd name="T7" fmla="*/ 60 h 60"/>
                  <a:gd name="T8" fmla="*/ 24 w 56"/>
                  <a:gd name="T9" fmla="*/ 32 h 60"/>
                  <a:gd name="T10" fmla="*/ 56 w 56"/>
                  <a:gd name="T11" fmla="*/ 1 h 60"/>
                  <a:gd name="T12" fmla="*/ 56 w 56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0">
                    <a:moveTo>
                      <a:pt x="56" y="0"/>
                    </a:moveTo>
                    <a:cubicBezTo>
                      <a:pt x="47" y="4"/>
                      <a:pt x="34" y="17"/>
                      <a:pt x="23" y="31"/>
                    </a:cubicBezTo>
                    <a:cubicBezTo>
                      <a:pt x="13" y="42"/>
                      <a:pt x="5" y="53"/>
                      <a:pt x="0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7" y="53"/>
                      <a:pt x="15" y="42"/>
                      <a:pt x="24" y="32"/>
                    </a:cubicBezTo>
                    <a:cubicBezTo>
                      <a:pt x="35" y="18"/>
                      <a:pt x="48" y="5"/>
                      <a:pt x="56" y="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270"/>
              <p:cNvSpPr>
                <a:spLocks/>
              </p:cNvSpPr>
              <p:nvPr/>
            </p:nvSpPr>
            <p:spPr bwMode="auto">
              <a:xfrm>
                <a:off x="3164" y="1107"/>
                <a:ext cx="41" cy="45"/>
              </a:xfrm>
              <a:custGeom>
                <a:avLst/>
                <a:gdLst>
                  <a:gd name="T0" fmla="*/ 38 w 38"/>
                  <a:gd name="T1" fmla="*/ 0 h 42"/>
                  <a:gd name="T2" fmla="*/ 17 w 38"/>
                  <a:gd name="T3" fmla="*/ 20 h 42"/>
                  <a:gd name="T4" fmla="*/ 0 w 38"/>
                  <a:gd name="T5" fmla="*/ 41 h 42"/>
                  <a:gd name="T6" fmla="*/ 1 w 38"/>
                  <a:gd name="T7" fmla="*/ 42 h 42"/>
                  <a:gd name="T8" fmla="*/ 18 w 38"/>
                  <a:gd name="T9" fmla="*/ 21 h 42"/>
                  <a:gd name="T10" fmla="*/ 38 w 38"/>
                  <a:gd name="T11" fmla="*/ 1 h 42"/>
                  <a:gd name="T12" fmla="*/ 38 w 38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2">
                    <a:moveTo>
                      <a:pt x="38" y="0"/>
                    </a:moveTo>
                    <a:cubicBezTo>
                      <a:pt x="33" y="2"/>
                      <a:pt x="25" y="11"/>
                      <a:pt x="17" y="20"/>
                    </a:cubicBezTo>
                    <a:cubicBezTo>
                      <a:pt x="9" y="29"/>
                      <a:pt x="2" y="38"/>
                      <a:pt x="0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3" y="39"/>
                      <a:pt x="10" y="29"/>
                      <a:pt x="18" y="21"/>
                    </a:cubicBezTo>
                    <a:cubicBezTo>
                      <a:pt x="26" y="12"/>
                      <a:pt x="34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271"/>
              <p:cNvSpPr>
                <a:spLocks/>
              </p:cNvSpPr>
              <p:nvPr/>
            </p:nvSpPr>
            <p:spPr bwMode="auto">
              <a:xfrm>
                <a:off x="3022" y="1163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272"/>
              <p:cNvSpPr>
                <a:spLocks/>
              </p:cNvSpPr>
              <p:nvPr/>
            </p:nvSpPr>
            <p:spPr bwMode="auto">
              <a:xfrm>
                <a:off x="3002" y="1085"/>
                <a:ext cx="40" cy="44"/>
              </a:xfrm>
              <a:custGeom>
                <a:avLst/>
                <a:gdLst>
                  <a:gd name="T0" fmla="*/ 38 w 38"/>
                  <a:gd name="T1" fmla="*/ 0 h 42"/>
                  <a:gd name="T2" fmla="*/ 36 w 38"/>
                  <a:gd name="T3" fmla="*/ 0 h 42"/>
                  <a:gd name="T4" fmla="*/ 5 w 38"/>
                  <a:gd name="T5" fmla="*/ 35 h 42"/>
                  <a:gd name="T6" fmla="*/ 0 w 38"/>
                  <a:gd name="T7" fmla="*/ 40 h 42"/>
                  <a:gd name="T8" fmla="*/ 0 w 38"/>
                  <a:gd name="T9" fmla="*/ 42 h 42"/>
                  <a:gd name="T10" fmla="*/ 6 w 38"/>
                  <a:gd name="T11" fmla="*/ 36 h 42"/>
                  <a:gd name="T12" fmla="*/ 38 w 38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2">
                    <a:moveTo>
                      <a:pt x="38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5" y="13"/>
                      <a:pt x="13" y="25"/>
                      <a:pt x="5" y="35"/>
                    </a:cubicBezTo>
                    <a:cubicBezTo>
                      <a:pt x="3" y="37"/>
                      <a:pt x="1" y="39"/>
                      <a:pt x="0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" y="40"/>
                      <a:pt x="4" y="38"/>
                      <a:pt x="6" y="36"/>
                    </a:cubicBezTo>
                    <a:cubicBezTo>
                      <a:pt x="15" y="26"/>
                      <a:pt x="26" y="13"/>
                      <a:pt x="3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73"/>
              <p:cNvSpPr>
                <a:spLocks/>
              </p:cNvSpPr>
              <p:nvPr/>
            </p:nvSpPr>
            <p:spPr bwMode="auto">
              <a:xfrm>
                <a:off x="3314" y="1085"/>
                <a:ext cx="19" cy="21"/>
              </a:xfrm>
              <a:custGeom>
                <a:avLst/>
                <a:gdLst>
                  <a:gd name="T0" fmla="*/ 18 w 18"/>
                  <a:gd name="T1" fmla="*/ 0 h 20"/>
                  <a:gd name="T2" fmla="*/ 16 w 18"/>
                  <a:gd name="T3" fmla="*/ 0 h 20"/>
                  <a:gd name="T4" fmla="*/ 3 w 18"/>
                  <a:gd name="T5" fmla="*/ 16 h 20"/>
                  <a:gd name="T6" fmla="*/ 0 w 18"/>
                  <a:gd name="T7" fmla="*/ 18 h 20"/>
                  <a:gd name="T8" fmla="*/ 0 w 18"/>
                  <a:gd name="T9" fmla="*/ 20 h 20"/>
                  <a:gd name="T10" fmla="*/ 18 w 1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5"/>
                      <a:pt x="8" y="10"/>
                      <a:pt x="3" y="16"/>
                    </a:cubicBezTo>
                    <a:cubicBezTo>
                      <a:pt x="2" y="17"/>
                      <a:pt x="1" y="18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13"/>
                      <a:pt x="13" y="6"/>
                      <a:pt x="1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74"/>
              <p:cNvSpPr>
                <a:spLocks/>
              </p:cNvSpPr>
              <p:nvPr/>
            </p:nvSpPr>
            <p:spPr bwMode="auto">
              <a:xfrm>
                <a:off x="3318" y="1085"/>
                <a:ext cx="72" cy="80"/>
              </a:xfrm>
              <a:custGeom>
                <a:avLst/>
                <a:gdLst>
                  <a:gd name="T0" fmla="*/ 67 w 67"/>
                  <a:gd name="T1" fmla="*/ 0 h 75"/>
                  <a:gd name="T2" fmla="*/ 65 w 67"/>
                  <a:gd name="T3" fmla="*/ 0 h 75"/>
                  <a:gd name="T4" fmla="*/ 55 w 67"/>
                  <a:gd name="T5" fmla="*/ 11 h 75"/>
                  <a:gd name="T6" fmla="*/ 14 w 67"/>
                  <a:gd name="T7" fmla="*/ 58 h 75"/>
                  <a:gd name="T8" fmla="*/ 0 w 67"/>
                  <a:gd name="T9" fmla="*/ 75 h 75"/>
                  <a:gd name="T10" fmla="*/ 2 w 67"/>
                  <a:gd name="T11" fmla="*/ 75 h 75"/>
                  <a:gd name="T12" fmla="*/ 15 w 67"/>
                  <a:gd name="T13" fmla="*/ 59 h 75"/>
                  <a:gd name="T14" fmla="*/ 42 w 67"/>
                  <a:gd name="T15" fmla="*/ 28 h 75"/>
                  <a:gd name="T16" fmla="*/ 67 w 67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75">
                    <a:moveTo>
                      <a:pt x="67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2" y="4"/>
                      <a:pt x="59" y="7"/>
                      <a:pt x="55" y="11"/>
                    </a:cubicBezTo>
                    <a:cubicBezTo>
                      <a:pt x="41" y="26"/>
                      <a:pt x="25" y="45"/>
                      <a:pt x="14" y="58"/>
                    </a:cubicBezTo>
                    <a:cubicBezTo>
                      <a:pt x="7" y="66"/>
                      <a:pt x="2" y="72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4" y="72"/>
                      <a:pt x="9" y="66"/>
                      <a:pt x="15" y="59"/>
                    </a:cubicBezTo>
                    <a:cubicBezTo>
                      <a:pt x="22" y="50"/>
                      <a:pt x="32" y="39"/>
                      <a:pt x="42" y="28"/>
                    </a:cubicBezTo>
                    <a:cubicBezTo>
                      <a:pt x="50" y="18"/>
                      <a:pt x="59" y="8"/>
                      <a:pt x="6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75"/>
              <p:cNvSpPr>
                <a:spLocks/>
              </p:cNvSpPr>
              <p:nvPr/>
            </p:nvSpPr>
            <p:spPr bwMode="auto">
              <a:xfrm>
                <a:off x="3314" y="1085"/>
                <a:ext cx="59" cy="73"/>
              </a:xfrm>
              <a:custGeom>
                <a:avLst/>
                <a:gdLst>
                  <a:gd name="T0" fmla="*/ 55 w 55"/>
                  <a:gd name="T1" fmla="*/ 0 h 69"/>
                  <a:gd name="T2" fmla="*/ 53 w 55"/>
                  <a:gd name="T3" fmla="*/ 0 h 69"/>
                  <a:gd name="T4" fmla="*/ 44 w 55"/>
                  <a:gd name="T5" fmla="*/ 11 h 69"/>
                  <a:gd name="T6" fmla="*/ 11 w 55"/>
                  <a:gd name="T7" fmla="*/ 54 h 69"/>
                  <a:gd name="T8" fmla="*/ 8 w 55"/>
                  <a:gd name="T9" fmla="*/ 59 h 69"/>
                  <a:gd name="T10" fmla="*/ 7 w 55"/>
                  <a:gd name="T11" fmla="*/ 62 h 69"/>
                  <a:gd name="T12" fmla="*/ 3 w 55"/>
                  <a:gd name="T13" fmla="*/ 65 h 69"/>
                  <a:gd name="T14" fmla="*/ 0 w 55"/>
                  <a:gd name="T15" fmla="*/ 68 h 69"/>
                  <a:gd name="T16" fmla="*/ 0 w 55"/>
                  <a:gd name="T17" fmla="*/ 69 h 69"/>
                  <a:gd name="T18" fmla="*/ 7 w 55"/>
                  <a:gd name="T19" fmla="*/ 63 h 69"/>
                  <a:gd name="T20" fmla="*/ 9 w 55"/>
                  <a:gd name="T21" fmla="*/ 59 h 69"/>
                  <a:gd name="T22" fmla="*/ 11 w 55"/>
                  <a:gd name="T23" fmla="*/ 56 h 69"/>
                  <a:gd name="T24" fmla="*/ 17 w 55"/>
                  <a:gd name="T25" fmla="*/ 48 h 69"/>
                  <a:gd name="T26" fmla="*/ 33 w 55"/>
                  <a:gd name="T27" fmla="*/ 26 h 69"/>
                  <a:gd name="T28" fmla="*/ 55 w 55"/>
                  <a:gd name="T2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69">
                    <a:moveTo>
                      <a:pt x="55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4"/>
                      <a:pt x="47" y="7"/>
                      <a:pt x="44" y="11"/>
                    </a:cubicBezTo>
                    <a:cubicBezTo>
                      <a:pt x="30" y="27"/>
                      <a:pt x="17" y="45"/>
                      <a:pt x="11" y="54"/>
                    </a:cubicBezTo>
                    <a:cubicBezTo>
                      <a:pt x="9" y="57"/>
                      <a:pt x="8" y="58"/>
                      <a:pt x="8" y="59"/>
                    </a:cubicBezTo>
                    <a:cubicBezTo>
                      <a:pt x="8" y="60"/>
                      <a:pt x="8" y="61"/>
                      <a:pt x="7" y="62"/>
                    </a:cubicBezTo>
                    <a:cubicBezTo>
                      <a:pt x="6" y="63"/>
                      <a:pt x="5" y="64"/>
                      <a:pt x="3" y="65"/>
                    </a:cubicBezTo>
                    <a:cubicBezTo>
                      <a:pt x="2" y="66"/>
                      <a:pt x="1" y="67"/>
                      <a:pt x="0" y="6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3" y="67"/>
                      <a:pt x="6" y="65"/>
                      <a:pt x="7" y="63"/>
                    </a:cubicBezTo>
                    <a:cubicBezTo>
                      <a:pt x="8" y="62"/>
                      <a:pt x="9" y="60"/>
                      <a:pt x="9" y="59"/>
                    </a:cubicBezTo>
                    <a:cubicBezTo>
                      <a:pt x="9" y="59"/>
                      <a:pt x="10" y="58"/>
                      <a:pt x="11" y="56"/>
                    </a:cubicBezTo>
                    <a:cubicBezTo>
                      <a:pt x="13" y="54"/>
                      <a:pt x="14" y="51"/>
                      <a:pt x="17" y="48"/>
                    </a:cubicBezTo>
                    <a:cubicBezTo>
                      <a:pt x="21" y="42"/>
                      <a:pt x="27" y="34"/>
                      <a:pt x="33" y="26"/>
                    </a:cubicBezTo>
                    <a:cubicBezTo>
                      <a:pt x="40" y="17"/>
                      <a:pt x="48" y="8"/>
                      <a:pt x="55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276"/>
              <p:cNvSpPr>
                <a:spLocks/>
              </p:cNvSpPr>
              <p:nvPr/>
            </p:nvSpPr>
            <p:spPr bwMode="auto">
              <a:xfrm>
                <a:off x="3355" y="1102"/>
                <a:ext cx="55" cy="63"/>
              </a:xfrm>
              <a:custGeom>
                <a:avLst/>
                <a:gdLst>
                  <a:gd name="T0" fmla="*/ 51 w 52"/>
                  <a:gd name="T1" fmla="*/ 0 h 59"/>
                  <a:gd name="T2" fmla="*/ 8 w 52"/>
                  <a:gd name="T3" fmla="*/ 50 h 59"/>
                  <a:gd name="T4" fmla="*/ 0 w 52"/>
                  <a:gd name="T5" fmla="*/ 59 h 59"/>
                  <a:gd name="T6" fmla="*/ 2 w 52"/>
                  <a:gd name="T7" fmla="*/ 59 h 59"/>
                  <a:gd name="T8" fmla="*/ 9 w 52"/>
                  <a:gd name="T9" fmla="*/ 51 h 59"/>
                  <a:gd name="T10" fmla="*/ 52 w 52"/>
                  <a:gd name="T11" fmla="*/ 1 h 59"/>
                  <a:gd name="T12" fmla="*/ 51 w 52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9">
                    <a:moveTo>
                      <a:pt x="51" y="0"/>
                    </a:moveTo>
                    <a:cubicBezTo>
                      <a:pt x="48" y="4"/>
                      <a:pt x="24" y="32"/>
                      <a:pt x="8" y="50"/>
                    </a:cubicBezTo>
                    <a:cubicBezTo>
                      <a:pt x="5" y="54"/>
                      <a:pt x="2" y="57"/>
                      <a:pt x="0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4" y="57"/>
                      <a:pt x="6" y="54"/>
                      <a:pt x="9" y="51"/>
                    </a:cubicBezTo>
                    <a:cubicBezTo>
                      <a:pt x="25" y="33"/>
                      <a:pt x="49" y="4"/>
                      <a:pt x="52" y="1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77"/>
              <p:cNvSpPr>
                <a:spLocks/>
              </p:cNvSpPr>
              <p:nvPr/>
            </p:nvSpPr>
            <p:spPr bwMode="auto">
              <a:xfrm>
                <a:off x="3540" y="1085"/>
                <a:ext cx="39" cy="40"/>
              </a:xfrm>
              <a:custGeom>
                <a:avLst/>
                <a:gdLst>
                  <a:gd name="T0" fmla="*/ 37 w 37"/>
                  <a:gd name="T1" fmla="*/ 0 h 38"/>
                  <a:gd name="T2" fmla="*/ 35 w 37"/>
                  <a:gd name="T3" fmla="*/ 0 h 38"/>
                  <a:gd name="T4" fmla="*/ 32 w 37"/>
                  <a:gd name="T5" fmla="*/ 4 h 38"/>
                  <a:gd name="T6" fmla="*/ 30 w 37"/>
                  <a:gd name="T7" fmla="*/ 7 h 38"/>
                  <a:gd name="T8" fmla="*/ 27 w 37"/>
                  <a:gd name="T9" fmla="*/ 13 h 38"/>
                  <a:gd name="T10" fmla="*/ 19 w 37"/>
                  <a:gd name="T11" fmla="*/ 22 h 38"/>
                  <a:gd name="T12" fmla="*/ 2 w 37"/>
                  <a:gd name="T13" fmla="*/ 36 h 38"/>
                  <a:gd name="T14" fmla="*/ 0 w 37"/>
                  <a:gd name="T15" fmla="*/ 37 h 38"/>
                  <a:gd name="T16" fmla="*/ 0 w 37"/>
                  <a:gd name="T17" fmla="*/ 37 h 38"/>
                  <a:gd name="T18" fmla="*/ 0 w 37"/>
                  <a:gd name="T19" fmla="*/ 38 h 38"/>
                  <a:gd name="T20" fmla="*/ 2 w 37"/>
                  <a:gd name="T21" fmla="*/ 38 h 38"/>
                  <a:gd name="T22" fmla="*/ 5 w 37"/>
                  <a:gd name="T23" fmla="*/ 36 h 38"/>
                  <a:gd name="T24" fmla="*/ 12 w 37"/>
                  <a:gd name="T25" fmla="*/ 30 h 38"/>
                  <a:gd name="T26" fmla="*/ 27 w 37"/>
                  <a:gd name="T27" fmla="*/ 15 h 38"/>
                  <a:gd name="T28" fmla="*/ 32 w 37"/>
                  <a:gd name="T29" fmla="*/ 7 h 38"/>
                  <a:gd name="T30" fmla="*/ 33 w 37"/>
                  <a:gd name="T31" fmla="*/ 5 h 38"/>
                  <a:gd name="T32" fmla="*/ 36 w 37"/>
                  <a:gd name="T33" fmla="*/ 1 h 38"/>
                  <a:gd name="T34" fmla="*/ 37 w 37"/>
                  <a:gd name="T3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8">
                    <a:moveTo>
                      <a:pt x="3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2"/>
                      <a:pt x="33" y="3"/>
                      <a:pt x="32" y="4"/>
                    </a:cubicBezTo>
                    <a:cubicBezTo>
                      <a:pt x="31" y="5"/>
                      <a:pt x="31" y="6"/>
                      <a:pt x="30" y="7"/>
                    </a:cubicBezTo>
                    <a:cubicBezTo>
                      <a:pt x="30" y="8"/>
                      <a:pt x="29" y="10"/>
                      <a:pt x="27" y="13"/>
                    </a:cubicBezTo>
                    <a:cubicBezTo>
                      <a:pt x="25" y="16"/>
                      <a:pt x="22" y="19"/>
                      <a:pt x="19" y="22"/>
                    </a:cubicBezTo>
                    <a:cubicBezTo>
                      <a:pt x="13" y="28"/>
                      <a:pt x="6" y="34"/>
                      <a:pt x="2" y="36"/>
                    </a:cubicBezTo>
                    <a:cubicBezTo>
                      <a:pt x="1" y="37"/>
                      <a:pt x="1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8"/>
                      <a:pt x="2" y="38"/>
                      <a:pt x="2" y="38"/>
                    </a:cubicBezTo>
                    <a:cubicBezTo>
                      <a:pt x="3" y="37"/>
                      <a:pt x="4" y="37"/>
                      <a:pt x="5" y="36"/>
                    </a:cubicBezTo>
                    <a:cubicBezTo>
                      <a:pt x="7" y="35"/>
                      <a:pt x="9" y="33"/>
                      <a:pt x="12" y="30"/>
                    </a:cubicBezTo>
                    <a:cubicBezTo>
                      <a:pt x="17" y="26"/>
                      <a:pt x="23" y="20"/>
                      <a:pt x="27" y="15"/>
                    </a:cubicBezTo>
                    <a:cubicBezTo>
                      <a:pt x="30" y="12"/>
                      <a:pt x="31" y="9"/>
                      <a:pt x="32" y="7"/>
                    </a:cubicBezTo>
                    <a:cubicBezTo>
                      <a:pt x="32" y="7"/>
                      <a:pt x="32" y="6"/>
                      <a:pt x="33" y="5"/>
                    </a:cubicBezTo>
                    <a:cubicBezTo>
                      <a:pt x="34" y="4"/>
                      <a:pt x="35" y="2"/>
                      <a:pt x="36" y="1"/>
                    </a:cubicBezTo>
                    <a:cubicBezTo>
                      <a:pt x="36" y="1"/>
                      <a:pt x="37" y="0"/>
                      <a:pt x="3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278"/>
              <p:cNvSpPr>
                <a:spLocks/>
              </p:cNvSpPr>
              <p:nvPr/>
            </p:nvSpPr>
            <p:spPr bwMode="auto">
              <a:xfrm>
                <a:off x="3568" y="1088"/>
                <a:ext cx="51" cy="77"/>
              </a:xfrm>
              <a:custGeom>
                <a:avLst/>
                <a:gdLst>
                  <a:gd name="T0" fmla="*/ 48 w 48"/>
                  <a:gd name="T1" fmla="*/ 0 h 72"/>
                  <a:gd name="T2" fmla="*/ 48 w 48"/>
                  <a:gd name="T3" fmla="*/ 0 h 72"/>
                  <a:gd name="T4" fmla="*/ 47 w 48"/>
                  <a:gd name="T5" fmla="*/ 1 h 72"/>
                  <a:gd name="T6" fmla="*/ 45 w 48"/>
                  <a:gd name="T7" fmla="*/ 3 h 72"/>
                  <a:gd name="T8" fmla="*/ 41 w 48"/>
                  <a:gd name="T9" fmla="*/ 8 h 72"/>
                  <a:gd name="T10" fmla="*/ 28 w 48"/>
                  <a:gd name="T11" fmla="*/ 26 h 72"/>
                  <a:gd name="T12" fmla="*/ 5 w 48"/>
                  <a:gd name="T13" fmla="*/ 64 h 72"/>
                  <a:gd name="T14" fmla="*/ 2 w 48"/>
                  <a:gd name="T15" fmla="*/ 68 h 72"/>
                  <a:gd name="T16" fmla="*/ 0 w 48"/>
                  <a:gd name="T17" fmla="*/ 72 h 72"/>
                  <a:gd name="T18" fmla="*/ 2 w 48"/>
                  <a:gd name="T19" fmla="*/ 72 h 72"/>
                  <a:gd name="T20" fmla="*/ 4 w 48"/>
                  <a:gd name="T21" fmla="*/ 69 h 72"/>
                  <a:gd name="T22" fmla="*/ 7 w 48"/>
                  <a:gd name="T23" fmla="*/ 61 h 72"/>
                  <a:gd name="T24" fmla="*/ 16 w 48"/>
                  <a:gd name="T25" fmla="*/ 47 h 72"/>
                  <a:gd name="T26" fmla="*/ 37 w 48"/>
                  <a:gd name="T27" fmla="*/ 15 h 72"/>
                  <a:gd name="T28" fmla="*/ 47 w 48"/>
                  <a:gd name="T29" fmla="*/ 2 h 72"/>
                  <a:gd name="T30" fmla="*/ 48 w 48"/>
                  <a:gd name="T31" fmla="*/ 2 h 72"/>
                  <a:gd name="T32" fmla="*/ 48 w 48"/>
                  <a:gd name="T33" fmla="*/ 2 h 72"/>
                  <a:gd name="T34" fmla="*/ 48 w 48"/>
                  <a:gd name="T35" fmla="*/ 2 h 72"/>
                  <a:gd name="T36" fmla="*/ 48 w 48"/>
                  <a:gd name="T37" fmla="*/ 2 h 72"/>
                  <a:gd name="T38" fmla="*/ 48 w 48"/>
                  <a:gd name="T39" fmla="*/ 2 h 72"/>
                  <a:gd name="T40" fmla="*/ 48 w 48"/>
                  <a:gd name="T41" fmla="*/ 1 h 72"/>
                  <a:gd name="T42" fmla="*/ 48 w 48"/>
                  <a:gd name="T4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72"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7" y="1"/>
                      <a:pt x="47" y="1"/>
                    </a:cubicBezTo>
                    <a:cubicBezTo>
                      <a:pt x="46" y="1"/>
                      <a:pt x="46" y="2"/>
                      <a:pt x="45" y="3"/>
                    </a:cubicBezTo>
                    <a:cubicBezTo>
                      <a:pt x="44" y="4"/>
                      <a:pt x="43" y="6"/>
                      <a:pt x="41" y="8"/>
                    </a:cubicBezTo>
                    <a:cubicBezTo>
                      <a:pt x="37" y="13"/>
                      <a:pt x="33" y="19"/>
                      <a:pt x="28" y="26"/>
                    </a:cubicBezTo>
                    <a:cubicBezTo>
                      <a:pt x="19" y="40"/>
                      <a:pt x="9" y="56"/>
                      <a:pt x="5" y="64"/>
                    </a:cubicBezTo>
                    <a:cubicBezTo>
                      <a:pt x="3" y="66"/>
                      <a:pt x="3" y="68"/>
                      <a:pt x="2" y="68"/>
                    </a:cubicBezTo>
                    <a:cubicBezTo>
                      <a:pt x="2" y="69"/>
                      <a:pt x="2" y="71"/>
                      <a:pt x="0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3" y="71"/>
                      <a:pt x="3" y="70"/>
                      <a:pt x="4" y="69"/>
                    </a:cubicBezTo>
                    <a:cubicBezTo>
                      <a:pt x="4" y="68"/>
                      <a:pt x="5" y="65"/>
                      <a:pt x="7" y="61"/>
                    </a:cubicBezTo>
                    <a:cubicBezTo>
                      <a:pt x="10" y="57"/>
                      <a:pt x="13" y="53"/>
                      <a:pt x="16" y="47"/>
                    </a:cubicBezTo>
                    <a:cubicBezTo>
                      <a:pt x="23" y="37"/>
                      <a:pt x="31" y="24"/>
                      <a:pt x="37" y="15"/>
                    </a:cubicBezTo>
                    <a:cubicBezTo>
                      <a:pt x="42" y="9"/>
                      <a:pt x="45" y="4"/>
                      <a:pt x="47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279"/>
              <p:cNvSpPr>
                <a:spLocks/>
              </p:cNvSpPr>
              <p:nvPr/>
            </p:nvSpPr>
            <p:spPr bwMode="auto">
              <a:xfrm>
                <a:off x="3598" y="1127"/>
                <a:ext cx="30" cy="28"/>
              </a:xfrm>
              <a:custGeom>
                <a:avLst/>
                <a:gdLst>
                  <a:gd name="T0" fmla="*/ 28 w 28"/>
                  <a:gd name="T1" fmla="*/ 0 h 26"/>
                  <a:gd name="T2" fmla="*/ 19 w 28"/>
                  <a:gd name="T3" fmla="*/ 10 h 26"/>
                  <a:gd name="T4" fmla="*/ 9 w 28"/>
                  <a:gd name="T5" fmla="*/ 17 h 26"/>
                  <a:gd name="T6" fmla="*/ 0 w 28"/>
                  <a:gd name="T7" fmla="*/ 26 h 26"/>
                  <a:gd name="T8" fmla="*/ 1 w 28"/>
                  <a:gd name="T9" fmla="*/ 26 h 26"/>
                  <a:gd name="T10" fmla="*/ 9 w 28"/>
                  <a:gd name="T11" fmla="*/ 18 h 26"/>
                  <a:gd name="T12" fmla="*/ 19 w 28"/>
                  <a:gd name="T13" fmla="*/ 11 h 26"/>
                  <a:gd name="T14" fmla="*/ 28 w 28"/>
                  <a:gd name="T15" fmla="*/ 2 h 26"/>
                  <a:gd name="T16" fmla="*/ 28 w 28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28" y="0"/>
                    </a:moveTo>
                    <a:cubicBezTo>
                      <a:pt x="23" y="5"/>
                      <a:pt x="20" y="9"/>
                      <a:pt x="19" y="10"/>
                    </a:cubicBezTo>
                    <a:cubicBezTo>
                      <a:pt x="15" y="14"/>
                      <a:pt x="12" y="15"/>
                      <a:pt x="9" y="17"/>
                    </a:cubicBezTo>
                    <a:cubicBezTo>
                      <a:pt x="6" y="18"/>
                      <a:pt x="3" y="20"/>
                      <a:pt x="0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" y="21"/>
                      <a:pt x="7" y="19"/>
                      <a:pt x="9" y="18"/>
                    </a:cubicBezTo>
                    <a:cubicBezTo>
                      <a:pt x="12" y="16"/>
                      <a:pt x="15" y="15"/>
                      <a:pt x="19" y="11"/>
                    </a:cubicBezTo>
                    <a:cubicBezTo>
                      <a:pt x="21" y="10"/>
                      <a:pt x="24" y="7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80"/>
              <p:cNvSpPr>
                <a:spLocks/>
              </p:cNvSpPr>
              <p:nvPr/>
            </p:nvSpPr>
            <p:spPr bwMode="auto">
              <a:xfrm>
                <a:off x="3599" y="1104"/>
                <a:ext cx="29" cy="38"/>
              </a:xfrm>
              <a:custGeom>
                <a:avLst/>
                <a:gdLst>
                  <a:gd name="T0" fmla="*/ 27 w 27"/>
                  <a:gd name="T1" fmla="*/ 0 h 36"/>
                  <a:gd name="T2" fmla="*/ 2 w 27"/>
                  <a:gd name="T3" fmla="*/ 32 h 36"/>
                  <a:gd name="T4" fmla="*/ 0 w 27"/>
                  <a:gd name="T5" fmla="*/ 36 h 36"/>
                  <a:gd name="T6" fmla="*/ 1 w 27"/>
                  <a:gd name="T7" fmla="*/ 36 h 36"/>
                  <a:gd name="T8" fmla="*/ 3 w 27"/>
                  <a:gd name="T9" fmla="*/ 33 h 36"/>
                  <a:gd name="T10" fmla="*/ 7 w 27"/>
                  <a:gd name="T11" fmla="*/ 27 h 36"/>
                  <a:gd name="T12" fmla="*/ 21 w 27"/>
                  <a:gd name="T13" fmla="*/ 10 h 36"/>
                  <a:gd name="T14" fmla="*/ 27 w 27"/>
                  <a:gd name="T15" fmla="*/ 2 h 36"/>
                  <a:gd name="T16" fmla="*/ 27 w 2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6">
                    <a:moveTo>
                      <a:pt x="27" y="0"/>
                    </a:moveTo>
                    <a:cubicBezTo>
                      <a:pt x="17" y="12"/>
                      <a:pt x="7" y="25"/>
                      <a:pt x="2" y="32"/>
                    </a:cubicBezTo>
                    <a:cubicBezTo>
                      <a:pt x="1" y="34"/>
                      <a:pt x="0" y="35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2" y="35"/>
                      <a:pt x="3" y="33"/>
                    </a:cubicBezTo>
                    <a:cubicBezTo>
                      <a:pt x="4" y="32"/>
                      <a:pt x="6" y="29"/>
                      <a:pt x="7" y="27"/>
                    </a:cubicBezTo>
                    <a:cubicBezTo>
                      <a:pt x="11" y="22"/>
                      <a:pt x="16" y="16"/>
                      <a:pt x="21" y="10"/>
                    </a:cubicBezTo>
                    <a:cubicBezTo>
                      <a:pt x="23" y="7"/>
                      <a:pt x="25" y="5"/>
                      <a:pt x="27" y="2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1"/>
              <p:cNvSpPr>
                <a:spLocks/>
              </p:cNvSpPr>
              <p:nvPr/>
            </p:nvSpPr>
            <p:spPr bwMode="auto">
              <a:xfrm>
                <a:off x="3618" y="1157"/>
                <a:ext cx="10" cy="8"/>
              </a:xfrm>
              <a:custGeom>
                <a:avLst/>
                <a:gdLst>
                  <a:gd name="T0" fmla="*/ 9 w 9"/>
                  <a:gd name="T1" fmla="*/ 0 h 7"/>
                  <a:gd name="T2" fmla="*/ 1 w 9"/>
                  <a:gd name="T3" fmla="*/ 6 h 7"/>
                  <a:gd name="T4" fmla="*/ 0 w 9"/>
                  <a:gd name="T5" fmla="*/ 7 h 7"/>
                  <a:gd name="T6" fmla="*/ 2 w 9"/>
                  <a:gd name="T7" fmla="*/ 7 h 7"/>
                  <a:gd name="T8" fmla="*/ 9 w 9"/>
                  <a:gd name="T9" fmla="*/ 1 h 7"/>
                  <a:gd name="T10" fmla="*/ 9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7" y="2"/>
                      <a:pt x="4" y="4"/>
                      <a:pt x="1" y="6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5"/>
                      <a:pt x="7" y="3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82"/>
              <p:cNvSpPr>
                <a:spLocks/>
              </p:cNvSpPr>
              <p:nvPr/>
            </p:nvSpPr>
            <p:spPr bwMode="auto">
              <a:xfrm>
                <a:off x="3528" y="1085"/>
                <a:ext cx="23" cy="15"/>
              </a:xfrm>
              <a:custGeom>
                <a:avLst/>
                <a:gdLst>
                  <a:gd name="T0" fmla="*/ 22 w 22"/>
                  <a:gd name="T1" fmla="*/ 0 h 14"/>
                  <a:gd name="T2" fmla="*/ 20 w 22"/>
                  <a:gd name="T3" fmla="*/ 0 h 14"/>
                  <a:gd name="T4" fmla="*/ 3 w 22"/>
                  <a:gd name="T5" fmla="*/ 12 h 14"/>
                  <a:gd name="T6" fmla="*/ 0 w 22"/>
                  <a:gd name="T7" fmla="*/ 13 h 14"/>
                  <a:gd name="T8" fmla="*/ 0 w 22"/>
                  <a:gd name="T9" fmla="*/ 13 h 14"/>
                  <a:gd name="T10" fmla="*/ 0 w 22"/>
                  <a:gd name="T11" fmla="*/ 14 h 14"/>
                  <a:gd name="T12" fmla="*/ 3 w 22"/>
                  <a:gd name="T13" fmla="*/ 13 h 14"/>
                  <a:gd name="T14" fmla="*/ 7 w 22"/>
                  <a:gd name="T15" fmla="*/ 11 h 14"/>
                  <a:gd name="T16" fmla="*/ 18 w 22"/>
                  <a:gd name="T17" fmla="*/ 3 h 14"/>
                  <a:gd name="T18" fmla="*/ 22 w 22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5"/>
                      <a:pt x="7" y="10"/>
                      <a:pt x="3" y="12"/>
                    </a:cubicBezTo>
                    <a:cubicBezTo>
                      <a:pt x="1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3" y="13"/>
                    </a:cubicBezTo>
                    <a:cubicBezTo>
                      <a:pt x="4" y="12"/>
                      <a:pt x="5" y="12"/>
                      <a:pt x="7" y="11"/>
                    </a:cubicBezTo>
                    <a:cubicBezTo>
                      <a:pt x="10" y="9"/>
                      <a:pt x="14" y="6"/>
                      <a:pt x="18" y="3"/>
                    </a:cubicBezTo>
                    <a:cubicBezTo>
                      <a:pt x="20" y="2"/>
                      <a:pt x="21" y="1"/>
                      <a:pt x="2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83"/>
              <p:cNvSpPr>
                <a:spLocks/>
              </p:cNvSpPr>
              <p:nvPr/>
            </p:nvSpPr>
            <p:spPr bwMode="auto">
              <a:xfrm>
                <a:off x="3367" y="1085"/>
                <a:ext cx="40" cy="47"/>
              </a:xfrm>
              <a:custGeom>
                <a:avLst/>
                <a:gdLst>
                  <a:gd name="T0" fmla="*/ 37 w 37"/>
                  <a:gd name="T1" fmla="*/ 0 h 44"/>
                  <a:gd name="T2" fmla="*/ 35 w 37"/>
                  <a:gd name="T3" fmla="*/ 0 h 44"/>
                  <a:gd name="T4" fmla="*/ 26 w 37"/>
                  <a:gd name="T5" fmla="*/ 10 h 44"/>
                  <a:gd name="T6" fmla="*/ 0 w 37"/>
                  <a:gd name="T7" fmla="*/ 44 h 44"/>
                  <a:gd name="T8" fmla="*/ 1 w 37"/>
                  <a:gd name="T9" fmla="*/ 44 h 44"/>
                  <a:gd name="T10" fmla="*/ 37 w 37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2" y="3"/>
                      <a:pt x="29" y="6"/>
                      <a:pt x="26" y="10"/>
                    </a:cubicBezTo>
                    <a:cubicBezTo>
                      <a:pt x="16" y="22"/>
                      <a:pt x="5" y="36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7" y="34"/>
                      <a:pt x="23" y="14"/>
                      <a:pt x="3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84"/>
              <p:cNvSpPr>
                <a:spLocks/>
              </p:cNvSpPr>
              <p:nvPr/>
            </p:nvSpPr>
            <p:spPr bwMode="auto">
              <a:xfrm>
                <a:off x="3589" y="1159"/>
                <a:ext cx="6" cy="6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5 h 5"/>
                  <a:gd name="T4" fmla="*/ 2 w 6"/>
                  <a:gd name="T5" fmla="*/ 5 h 5"/>
                  <a:gd name="T6" fmla="*/ 6 w 6"/>
                  <a:gd name="T7" fmla="*/ 1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3"/>
                      <a:pt x="5" y="2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85"/>
              <p:cNvSpPr>
                <a:spLocks/>
              </p:cNvSpPr>
              <p:nvPr/>
            </p:nvSpPr>
            <p:spPr bwMode="auto">
              <a:xfrm>
                <a:off x="3546" y="1085"/>
                <a:ext cx="63" cy="80"/>
              </a:xfrm>
              <a:custGeom>
                <a:avLst/>
                <a:gdLst>
                  <a:gd name="T0" fmla="*/ 59 w 59"/>
                  <a:gd name="T1" fmla="*/ 0 h 75"/>
                  <a:gd name="T2" fmla="*/ 57 w 59"/>
                  <a:gd name="T3" fmla="*/ 0 h 75"/>
                  <a:gd name="T4" fmla="*/ 45 w 59"/>
                  <a:gd name="T5" fmla="*/ 15 h 75"/>
                  <a:gd name="T6" fmla="*/ 21 w 59"/>
                  <a:gd name="T7" fmla="*/ 47 h 75"/>
                  <a:gd name="T8" fmla="*/ 21 w 59"/>
                  <a:gd name="T9" fmla="*/ 47 h 75"/>
                  <a:gd name="T10" fmla="*/ 21 w 59"/>
                  <a:gd name="T11" fmla="*/ 47 h 75"/>
                  <a:gd name="T12" fmla="*/ 0 w 59"/>
                  <a:gd name="T13" fmla="*/ 75 h 75"/>
                  <a:gd name="T14" fmla="*/ 2 w 59"/>
                  <a:gd name="T15" fmla="*/ 75 h 75"/>
                  <a:gd name="T16" fmla="*/ 22 w 59"/>
                  <a:gd name="T17" fmla="*/ 47 h 75"/>
                  <a:gd name="T18" fmla="*/ 38 w 59"/>
                  <a:gd name="T19" fmla="*/ 27 h 75"/>
                  <a:gd name="T20" fmla="*/ 59 w 59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75">
                    <a:moveTo>
                      <a:pt x="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53" y="5"/>
                      <a:pt x="49" y="10"/>
                      <a:pt x="45" y="15"/>
                    </a:cubicBezTo>
                    <a:cubicBezTo>
                      <a:pt x="34" y="30"/>
                      <a:pt x="23" y="44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9" y="55"/>
                      <a:pt x="11" y="65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2" y="65"/>
                      <a:pt x="20" y="55"/>
                      <a:pt x="22" y="47"/>
                    </a:cubicBezTo>
                    <a:cubicBezTo>
                      <a:pt x="24" y="45"/>
                      <a:pt x="30" y="37"/>
                      <a:pt x="38" y="27"/>
                    </a:cubicBezTo>
                    <a:cubicBezTo>
                      <a:pt x="45" y="18"/>
                      <a:pt x="52" y="8"/>
                      <a:pt x="59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86"/>
              <p:cNvSpPr>
                <a:spLocks/>
              </p:cNvSpPr>
              <p:nvPr/>
            </p:nvSpPr>
            <p:spPr bwMode="auto">
              <a:xfrm>
                <a:off x="3407" y="1085"/>
                <a:ext cx="88" cy="80"/>
              </a:xfrm>
              <a:custGeom>
                <a:avLst/>
                <a:gdLst>
                  <a:gd name="T0" fmla="*/ 83 w 83"/>
                  <a:gd name="T1" fmla="*/ 0 h 75"/>
                  <a:gd name="T2" fmla="*/ 81 w 83"/>
                  <a:gd name="T3" fmla="*/ 0 h 75"/>
                  <a:gd name="T4" fmla="*/ 42 w 83"/>
                  <a:gd name="T5" fmla="*/ 45 h 75"/>
                  <a:gd name="T6" fmla="*/ 30 w 83"/>
                  <a:gd name="T7" fmla="*/ 53 h 75"/>
                  <a:gd name="T8" fmla="*/ 12 w 83"/>
                  <a:gd name="T9" fmla="*/ 64 h 75"/>
                  <a:gd name="T10" fmla="*/ 0 w 83"/>
                  <a:gd name="T11" fmla="*/ 75 h 75"/>
                  <a:gd name="T12" fmla="*/ 1 w 83"/>
                  <a:gd name="T13" fmla="*/ 75 h 75"/>
                  <a:gd name="T14" fmla="*/ 13 w 83"/>
                  <a:gd name="T15" fmla="*/ 65 h 75"/>
                  <a:gd name="T16" fmla="*/ 30 w 83"/>
                  <a:gd name="T17" fmla="*/ 54 h 75"/>
                  <a:gd name="T18" fmla="*/ 43 w 83"/>
                  <a:gd name="T19" fmla="*/ 46 h 75"/>
                  <a:gd name="T20" fmla="*/ 57 w 83"/>
                  <a:gd name="T21" fmla="*/ 30 h 75"/>
                  <a:gd name="T22" fmla="*/ 83 w 8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75">
                    <a:moveTo>
                      <a:pt x="83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67" y="13"/>
                      <a:pt x="53" y="34"/>
                      <a:pt x="42" y="45"/>
                    </a:cubicBezTo>
                    <a:cubicBezTo>
                      <a:pt x="37" y="49"/>
                      <a:pt x="33" y="52"/>
                      <a:pt x="30" y="53"/>
                    </a:cubicBezTo>
                    <a:cubicBezTo>
                      <a:pt x="26" y="53"/>
                      <a:pt x="20" y="58"/>
                      <a:pt x="12" y="64"/>
                    </a:cubicBezTo>
                    <a:cubicBezTo>
                      <a:pt x="8" y="67"/>
                      <a:pt x="4" y="71"/>
                      <a:pt x="0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5" y="71"/>
                      <a:pt x="9" y="68"/>
                      <a:pt x="13" y="65"/>
                    </a:cubicBezTo>
                    <a:cubicBezTo>
                      <a:pt x="20" y="59"/>
                      <a:pt x="27" y="54"/>
                      <a:pt x="30" y="54"/>
                    </a:cubicBezTo>
                    <a:cubicBezTo>
                      <a:pt x="34" y="53"/>
                      <a:pt x="38" y="50"/>
                      <a:pt x="43" y="46"/>
                    </a:cubicBezTo>
                    <a:cubicBezTo>
                      <a:pt x="47" y="42"/>
                      <a:pt x="52" y="36"/>
                      <a:pt x="57" y="30"/>
                    </a:cubicBezTo>
                    <a:cubicBezTo>
                      <a:pt x="65" y="20"/>
                      <a:pt x="74" y="8"/>
                      <a:pt x="83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87"/>
              <p:cNvSpPr>
                <a:spLocks/>
              </p:cNvSpPr>
              <p:nvPr/>
            </p:nvSpPr>
            <p:spPr bwMode="auto">
              <a:xfrm>
                <a:off x="3390" y="1085"/>
                <a:ext cx="85" cy="80"/>
              </a:xfrm>
              <a:custGeom>
                <a:avLst/>
                <a:gdLst>
                  <a:gd name="T0" fmla="*/ 80 w 80"/>
                  <a:gd name="T1" fmla="*/ 0 h 75"/>
                  <a:gd name="T2" fmla="*/ 78 w 80"/>
                  <a:gd name="T3" fmla="*/ 0 h 75"/>
                  <a:gd name="T4" fmla="*/ 75 w 80"/>
                  <a:gd name="T5" fmla="*/ 4 h 75"/>
                  <a:gd name="T6" fmla="*/ 56 w 80"/>
                  <a:gd name="T7" fmla="*/ 24 h 75"/>
                  <a:gd name="T8" fmla="*/ 24 w 80"/>
                  <a:gd name="T9" fmla="*/ 52 h 75"/>
                  <a:gd name="T10" fmla="*/ 0 w 80"/>
                  <a:gd name="T11" fmla="*/ 75 h 75"/>
                  <a:gd name="T12" fmla="*/ 2 w 80"/>
                  <a:gd name="T13" fmla="*/ 75 h 75"/>
                  <a:gd name="T14" fmla="*/ 24 w 80"/>
                  <a:gd name="T15" fmla="*/ 53 h 75"/>
                  <a:gd name="T16" fmla="*/ 57 w 80"/>
                  <a:gd name="T17" fmla="*/ 25 h 75"/>
                  <a:gd name="T18" fmla="*/ 76 w 80"/>
                  <a:gd name="T19" fmla="*/ 5 h 75"/>
                  <a:gd name="T20" fmla="*/ 80 w 80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5">
                    <a:moveTo>
                      <a:pt x="80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7" y="2"/>
                      <a:pt x="76" y="3"/>
                      <a:pt x="75" y="4"/>
                    </a:cubicBezTo>
                    <a:cubicBezTo>
                      <a:pt x="66" y="15"/>
                      <a:pt x="59" y="22"/>
                      <a:pt x="56" y="24"/>
                    </a:cubicBezTo>
                    <a:cubicBezTo>
                      <a:pt x="50" y="28"/>
                      <a:pt x="36" y="40"/>
                      <a:pt x="24" y="52"/>
                    </a:cubicBezTo>
                    <a:cubicBezTo>
                      <a:pt x="14" y="61"/>
                      <a:pt x="5" y="69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" y="70"/>
                      <a:pt x="16" y="61"/>
                      <a:pt x="24" y="53"/>
                    </a:cubicBezTo>
                    <a:cubicBezTo>
                      <a:pt x="37" y="41"/>
                      <a:pt x="51" y="29"/>
                      <a:pt x="57" y="25"/>
                    </a:cubicBezTo>
                    <a:cubicBezTo>
                      <a:pt x="60" y="23"/>
                      <a:pt x="67" y="15"/>
                      <a:pt x="76" y="5"/>
                    </a:cubicBezTo>
                    <a:cubicBezTo>
                      <a:pt x="77" y="3"/>
                      <a:pt x="78" y="2"/>
                      <a:pt x="80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288"/>
              <p:cNvSpPr>
                <a:spLocks/>
              </p:cNvSpPr>
              <p:nvPr/>
            </p:nvSpPr>
            <p:spPr bwMode="auto">
              <a:xfrm>
                <a:off x="3388" y="1085"/>
                <a:ext cx="67" cy="67"/>
              </a:xfrm>
              <a:custGeom>
                <a:avLst/>
                <a:gdLst>
                  <a:gd name="T0" fmla="*/ 63 w 63"/>
                  <a:gd name="T1" fmla="*/ 0 h 63"/>
                  <a:gd name="T2" fmla="*/ 61 w 63"/>
                  <a:gd name="T3" fmla="*/ 0 h 63"/>
                  <a:gd name="T4" fmla="*/ 39 w 63"/>
                  <a:gd name="T5" fmla="*/ 17 h 63"/>
                  <a:gd name="T6" fmla="*/ 17 w 63"/>
                  <a:gd name="T7" fmla="*/ 39 h 63"/>
                  <a:gd name="T8" fmla="*/ 0 w 63"/>
                  <a:gd name="T9" fmla="*/ 62 h 63"/>
                  <a:gd name="T10" fmla="*/ 1 w 63"/>
                  <a:gd name="T11" fmla="*/ 63 h 63"/>
                  <a:gd name="T12" fmla="*/ 18 w 63"/>
                  <a:gd name="T13" fmla="*/ 40 h 63"/>
                  <a:gd name="T14" fmla="*/ 39 w 63"/>
                  <a:gd name="T15" fmla="*/ 18 h 63"/>
                  <a:gd name="T16" fmla="*/ 63 w 6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63">
                    <a:moveTo>
                      <a:pt x="63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4" y="6"/>
                      <a:pt x="46" y="12"/>
                      <a:pt x="39" y="17"/>
                    </a:cubicBezTo>
                    <a:cubicBezTo>
                      <a:pt x="32" y="22"/>
                      <a:pt x="24" y="31"/>
                      <a:pt x="17" y="39"/>
                    </a:cubicBezTo>
                    <a:cubicBezTo>
                      <a:pt x="10" y="48"/>
                      <a:pt x="4" y="57"/>
                      <a:pt x="0" y="62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5" y="58"/>
                      <a:pt x="11" y="49"/>
                      <a:pt x="18" y="40"/>
                    </a:cubicBezTo>
                    <a:cubicBezTo>
                      <a:pt x="25" y="31"/>
                      <a:pt x="33" y="22"/>
                      <a:pt x="39" y="18"/>
                    </a:cubicBezTo>
                    <a:cubicBezTo>
                      <a:pt x="47" y="13"/>
                      <a:pt x="56" y="6"/>
                      <a:pt x="63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89"/>
              <p:cNvSpPr>
                <a:spLocks/>
              </p:cNvSpPr>
              <p:nvPr/>
            </p:nvSpPr>
            <p:spPr bwMode="auto">
              <a:xfrm>
                <a:off x="3425" y="1085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0 h 3"/>
                  <a:gd name="T4" fmla="*/ 0 w 5"/>
                  <a:gd name="T5" fmla="*/ 3 h 3"/>
                  <a:gd name="T6" fmla="*/ 1 w 5"/>
                  <a:gd name="T7" fmla="*/ 3 h 3"/>
                  <a:gd name="T8" fmla="*/ 5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4" y="1"/>
                      <a:pt x="5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90"/>
              <p:cNvSpPr>
                <a:spLocks/>
              </p:cNvSpPr>
              <p:nvPr/>
            </p:nvSpPr>
            <p:spPr bwMode="auto">
              <a:xfrm>
                <a:off x="3439" y="1085"/>
                <a:ext cx="81" cy="80"/>
              </a:xfrm>
              <a:custGeom>
                <a:avLst/>
                <a:gdLst>
                  <a:gd name="T0" fmla="*/ 77 w 77"/>
                  <a:gd name="T1" fmla="*/ 0 h 75"/>
                  <a:gd name="T2" fmla="*/ 75 w 77"/>
                  <a:gd name="T3" fmla="*/ 0 h 75"/>
                  <a:gd name="T4" fmla="*/ 44 w 77"/>
                  <a:gd name="T5" fmla="*/ 30 h 75"/>
                  <a:gd name="T6" fmla="*/ 0 w 77"/>
                  <a:gd name="T7" fmla="*/ 75 h 75"/>
                  <a:gd name="T8" fmla="*/ 1 w 77"/>
                  <a:gd name="T9" fmla="*/ 75 h 75"/>
                  <a:gd name="T10" fmla="*/ 45 w 77"/>
                  <a:gd name="T11" fmla="*/ 31 h 75"/>
                  <a:gd name="T12" fmla="*/ 77 w 77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75">
                    <a:moveTo>
                      <a:pt x="77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6" y="10"/>
                      <a:pt x="55" y="20"/>
                      <a:pt x="44" y="30"/>
                    </a:cubicBezTo>
                    <a:cubicBezTo>
                      <a:pt x="25" y="49"/>
                      <a:pt x="8" y="66"/>
                      <a:pt x="0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0" y="66"/>
                      <a:pt x="27" y="49"/>
                      <a:pt x="45" y="31"/>
                    </a:cubicBezTo>
                    <a:cubicBezTo>
                      <a:pt x="56" y="21"/>
                      <a:pt x="67" y="10"/>
                      <a:pt x="77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291"/>
              <p:cNvSpPr>
                <a:spLocks/>
              </p:cNvSpPr>
              <p:nvPr/>
            </p:nvSpPr>
            <p:spPr bwMode="auto">
              <a:xfrm>
                <a:off x="3516" y="1132"/>
                <a:ext cx="25" cy="33"/>
              </a:xfrm>
              <a:custGeom>
                <a:avLst/>
                <a:gdLst>
                  <a:gd name="T0" fmla="*/ 22 w 23"/>
                  <a:gd name="T1" fmla="*/ 0 h 31"/>
                  <a:gd name="T2" fmla="*/ 19 w 23"/>
                  <a:gd name="T3" fmla="*/ 4 h 31"/>
                  <a:gd name="T4" fmla="*/ 14 w 23"/>
                  <a:gd name="T5" fmla="*/ 10 h 31"/>
                  <a:gd name="T6" fmla="*/ 1 w 23"/>
                  <a:gd name="T7" fmla="*/ 29 h 31"/>
                  <a:gd name="T8" fmla="*/ 0 w 23"/>
                  <a:gd name="T9" fmla="*/ 31 h 31"/>
                  <a:gd name="T10" fmla="*/ 2 w 23"/>
                  <a:gd name="T11" fmla="*/ 31 h 31"/>
                  <a:gd name="T12" fmla="*/ 2 w 23"/>
                  <a:gd name="T13" fmla="*/ 30 h 31"/>
                  <a:gd name="T14" fmla="*/ 20 w 23"/>
                  <a:gd name="T15" fmla="*/ 4 h 31"/>
                  <a:gd name="T16" fmla="*/ 23 w 23"/>
                  <a:gd name="T17" fmla="*/ 2 h 31"/>
                  <a:gd name="T18" fmla="*/ 22 w 23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1">
                    <a:moveTo>
                      <a:pt x="22" y="0"/>
                    </a:moveTo>
                    <a:cubicBezTo>
                      <a:pt x="21" y="1"/>
                      <a:pt x="20" y="2"/>
                      <a:pt x="19" y="4"/>
                    </a:cubicBezTo>
                    <a:cubicBezTo>
                      <a:pt x="17" y="5"/>
                      <a:pt x="16" y="8"/>
                      <a:pt x="14" y="10"/>
                    </a:cubicBezTo>
                    <a:cubicBezTo>
                      <a:pt x="10" y="16"/>
                      <a:pt x="6" y="23"/>
                      <a:pt x="1" y="29"/>
                    </a:cubicBezTo>
                    <a:cubicBezTo>
                      <a:pt x="1" y="30"/>
                      <a:pt x="1" y="30"/>
                      <a:pt x="0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0"/>
                      <a:pt x="2" y="30"/>
                    </a:cubicBezTo>
                    <a:cubicBezTo>
                      <a:pt x="9" y="20"/>
                      <a:pt x="16" y="9"/>
                      <a:pt x="20" y="4"/>
                    </a:cubicBezTo>
                    <a:cubicBezTo>
                      <a:pt x="21" y="3"/>
                      <a:pt x="22" y="2"/>
                      <a:pt x="23" y="2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292"/>
              <p:cNvSpPr>
                <a:spLocks/>
              </p:cNvSpPr>
              <p:nvPr/>
            </p:nvSpPr>
            <p:spPr bwMode="auto">
              <a:xfrm>
                <a:off x="3491" y="1101"/>
                <a:ext cx="60" cy="64"/>
              </a:xfrm>
              <a:custGeom>
                <a:avLst/>
                <a:gdLst>
                  <a:gd name="T0" fmla="*/ 56 w 57"/>
                  <a:gd name="T1" fmla="*/ 0 h 60"/>
                  <a:gd name="T2" fmla="*/ 23 w 57"/>
                  <a:gd name="T3" fmla="*/ 31 h 60"/>
                  <a:gd name="T4" fmla="*/ 0 w 57"/>
                  <a:gd name="T5" fmla="*/ 60 h 60"/>
                  <a:gd name="T6" fmla="*/ 2 w 57"/>
                  <a:gd name="T7" fmla="*/ 60 h 60"/>
                  <a:gd name="T8" fmla="*/ 24 w 57"/>
                  <a:gd name="T9" fmla="*/ 32 h 60"/>
                  <a:gd name="T10" fmla="*/ 57 w 57"/>
                  <a:gd name="T11" fmla="*/ 1 h 60"/>
                  <a:gd name="T12" fmla="*/ 56 w 5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60">
                    <a:moveTo>
                      <a:pt x="56" y="0"/>
                    </a:moveTo>
                    <a:cubicBezTo>
                      <a:pt x="47" y="4"/>
                      <a:pt x="35" y="17"/>
                      <a:pt x="23" y="31"/>
                    </a:cubicBezTo>
                    <a:cubicBezTo>
                      <a:pt x="14" y="42"/>
                      <a:pt x="6" y="53"/>
                      <a:pt x="0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7" y="53"/>
                      <a:pt x="16" y="42"/>
                      <a:pt x="24" y="32"/>
                    </a:cubicBezTo>
                    <a:cubicBezTo>
                      <a:pt x="36" y="18"/>
                      <a:pt x="48" y="5"/>
                      <a:pt x="57" y="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293"/>
              <p:cNvSpPr>
                <a:spLocks/>
              </p:cNvSpPr>
              <p:nvPr/>
            </p:nvSpPr>
            <p:spPr bwMode="auto">
              <a:xfrm>
                <a:off x="3478" y="1107"/>
                <a:ext cx="40" cy="45"/>
              </a:xfrm>
              <a:custGeom>
                <a:avLst/>
                <a:gdLst>
                  <a:gd name="T0" fmla="*/ 38 w 38"/>
                  <a:gd name="T1" fmla="*/ 0 h 42"/>
                  <a:gd name="T2" fmla="*/ 17 w 38"/>
                  <a:gd name="T3" fmla="*/ 20 h 42"/>
                  <a:gd name="T4" fmla="*/ 0 w 38"/>
                  <a:gd name="T5" fmla="*/ 41 h 42"/>
                  <a:gd name="T6" fmla="*/ 0 w 38"/>
                  <a:gd name="T7" fmla="*/ 42 h 42"/>
                  <a:gd name="T8" fmla="*/ 18 w 38"/>
                  <a:gd name="T9" fmla="*/ 21 h 42"/>
                  <a:gd name="T10" fmla="*/ 38 w 38"/>
                  <a:gd name="T11" fmla="*/ 1 h 42"/>
                  <a:gd name="T12" fmla="*/ 38 w 38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2">
                    <a:moveTo>
                      <a:pt x="38" y="0"/>
                    </a:moveTo>
                    <a:cubicBezTo>
                      <a:pt x="33" y="2"/>
                      <a:pt x="25" y="11"/>
                      <a:pt x="17" y="20"/>
                    </a:cubicBezTo>
                    <a:cubicBezTo>
                      <a:pt x="9" y="29"/>
                      <a:pt x="2" y="38"/>
                      <a:pt x="0" y="4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39"/>
                      <a:pt x="10" y="29"/>
                      <a:pt x="18" y="21"/>
                    </a:cubicBezTo>
                    <a:cubicBezTo>
                      <a:pt x="26" y="12"/>
                      <a:pt x="34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294"/>
              <p:cNvSpPr>
                <a:spLocks/>
              </p:cNvSpPr>
              <p:nvPr/>
            </p:nvSpPr>
            <p:spPr bwMode="auto">
              <a:xfrm>
                <a:off x="3334" y="1163"/>
                <a:ext cx="2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295"/>
              <p:cNvSpPr>
                <a:spLocks/>
              </p:cNvSpPr>
              <p:nvPr/>
            </p:nvSpPr>
            <p:spPr bwMode="auto">
              <a:xfrm>
                <a:off x="3314" y="1085"/>
                <a:ext cx="42" cy="44"/>
              </a:xfrm>
              <a:custGeom>
                <a:avLst/>
                <a:gdLst>
                  <a:gd name="T0" fmla="*/ 39 w 39"/>
                  <a:gd name="T1" fmla="*/ 0 h 42"/>
                  <a:gd name="T2" fmla="*/ 37 w 39"/>
                  <a:gd name="T3" fmla="*/ 0 h 42"/>
                  <a:gd name="T4" fmla="*/ 6 w 39"/>
                  <a:gd name="T5" fmla="*/ 35 h 42"/>
                  <a:gd name="T6" fmla="*/ 0 w 39"/>
                  <a:gd name="T7" fmla="*/ 40 h 42"/>
                  <a:gd name="T8" fmla="*/ 0 w 39"/>
                  <a:gd name="T9" fmla="*/ 42 h 42"/>
                  <a:gd name="T10" fmla="*/ 6 w 39"/>
                  <a:gd name="T11" fmla="*/ 36 h 42"/>
                  <a:gd name="T12" fmla="*/ 39 w 3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39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6" y="13"/>
                      <a:pt x="14" y="25"/>
                      <a:pt x="6" y="35"/>
                    </a:cubicBezTo>
                    <a:cubicBezTo>
                      <a:pt x="4" y="37"/>
                      <a:pt x="2" y="39"/>
                      <a:pt x="0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" y="40"/>
                      <a:pt x="4" y="38"/>
                      <a:pt x="6" y="36"/>
                    </a:cubicBezTo>
                    <a:cubicBezTo>
                      <a:pt x="15" y="26"/>
                      <a:pt x="27" y="13"/>
                      <a:pt x="39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296"/>
              <p:cNvSpPr>
                <a:spLocks/>
              </p:cNvSpPr>
              <p:nvPr/>
            </p:nvSpPr>
            <p:spPr bwMode="auto">
              <a:xfrm>
                <a:off x="3628" y="1085"/>
                <a:ext cx="19" cy="21"/>
              </a:xfrm>
              <a:custGeom>
                <a:avLst/>
                <a:gdLst>
                  <a:gd name="T0" fmla="*/ 18 w 18"/>
                  <a:gd name="T1" fmla="*/ 0 h 20"/>
                  <a:gd name="T2" fmla="*/ 16 w 18"/>
                  <a:gd name="T3" fmla="*/ 0 h 20"/>
                  <a:gd name="T4" fmla="*/ 3 w 18"/>
                  <a:gd name="T5" fmla="*/ 16 h 20"/>
                  <a:gd name="T6" fmla="*/ 0 w 18"/>
                  <a:gd name="T7" fmla="*/ 18 h 20"/>
                  <a:gd name="T8" fmla="*/ 0 w 18"/>
                  <a:gd name="T9" fmla="*/ 20 h 20"/>
                  <a:gd name="T10" fmla="*/ 18 w 1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5"/>
                      <a:pt x="7" y="10"/>
                      <a:pt x="3" y="16"/>
                    </a:cubicBezTo>
                    <a:cubicBezTo>
                      <a:pt x="2" y="17"/>
                      <a:pt x="1" y="18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13"/>
                      <a:pt x="13" y="6"/>
                      <a:pt x="1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297"/>
              <p:cNvSpPr>
                <a:spLocks/>
              </p:cNvSpPr>
              <p:nvPr/>
            </p:nvSpPr>
            <p:spPr bwMode="auto">
              <a:xfrm>
                <a:off x="3632" y="1085"/>
                <a:ext cx="70" cy="80"/>
              </a:xfrm>
              <a:custGeom>
                <a:avLst/>
                <a:gdLst>
                  <a:gd name="T0" fmla="*/ 66 w 66"/>
                  <a:gd name="T1" fmla="*/ 0 h 75"/>
                  <a:gd name="T2" fmla="*/ 65 w 66"/>
                  <a:gd name="T3" fmla="*/ 0 h 75"/>
                  <a:gd name="T4" fmla="*/ 55 w 66"/>
                  <a:gd name="T5" fmla="*/ 11 h 75"/>
                  <a:gd name="T6" fmla="*/ 14 w 66"/>
                  <a:gd name="T7" fmla="*/ 58 h 75"/>
                  <a:gd name="T8" fmla="*/ 0 w 66"/>
                  <a:gd name="T9" fmla="*/ 75 h 75"/>
                  <a:gd name="T10" fmla="*/ 1 w 66"/>
                  <a:gd name="T11" fmla="*/ 75 h 75"/>
                  <a:gd name="T12" fmla="*/ 15 w 66"/>
                  <a:gd name="T13" fmla="*/ 59 h 75"/>
                  <a:gd name="T14" fmla="*/ 42 w 66"/>
                  <a:gd name="T15" fmla="*/ 28 h 75"/>
                  <a:gd name="T16" fmla="*/ 66 w 66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75">
                    <a:moveTo>
                      <a:pt x="66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2" y="4"/>
                      <a:pt x="58" y="7"/>
                      <a:pt x="55" y="11"/>
                    </a:cubicBezTo>
                    <a:cubicBezTo>
                      <a:pt x="41" y="26"/>
                      <a:pt x="25" y="45"/>
                      <a:pt x="14" y="58"/>
                    </a:cubicBezTo>
                    <a:cubicBezTo>
                      <a:pt x="7" y="66"/>
                      <a:pt x="2" y="72"/>
                      <a:pt x="0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4" y="72"/>
                      <a:pt x="9" y="66"/>
                      <a:pt x="15" y="59"/>
                    </a:cubicBezTo>
                    <a:cubicBezTo>
                      <a:pt x="22" y="50"/>
                      <a:pt x="32" y="39"/>
                      <a:pt x="42" y="28"/>
                    </a:cubicBezTo>
                    <a:cubicBezTo>
                      <a:pt x="50" y="18"/>
                      <a:pt x="59" y="8"/>
                      <a:pt x="6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298"/>
              <p:cNvSpPr>
                <a:spLocks/>
              </p:cNvSpPr>
              <p:nvPr/>
            </p:nvSpPr>
            <p:spPr bwMode="auto">
              <a:xfrm>
                <a:off x="3628" y="1085"/>
                <a:ext cx="57" cy="73"/>
              </a:xfrm>
              <a:custGeom>
                <a:avLst/>
                <a:gdLst>
                  <a:gd name="T0" fmla="*/ 54 w 54"/>
                  <a:gd name="T1" fmla="*/ 0 h 69"/>
                  <a:gd name="T2" fmla="*/ 53 w 54"/>
                  <a:gd name="T3" fmla="*/ 0 h 69"/>
                  <a:gd name="T4" fmla="*/ 43 w 54"/>
                  <a:gd name="T5" fmla="*/ 11 h 69"/>
                  <a:gd name="T6" fmla="*/ 11 w 54"/>
                  <a:gd name="T7" fmla="*/ 54 h 69"/>
                  <a:gd name="T8" fmla="*/ 8 w 54"/>
                  <a:gd name="T9" fmla="*/ 59 h 69"/>
                  <a:gd name="T10" fmla="*/ 6 w 54"/>
                  <a:gd name="T11" fmla="*/ 62 h 69"/>
                  <a:gd name="T12" fmla="*/ 3 w 54"/>
                  <a:gd name="T13" fmla="*/ 65 h 69"/>
                  <a:gd name="T14" fmla="*/ 0 w 54"/>
                  <a:gd name="T15" fmla="*/ 68 h 69"/>
                  <a:gd name="T16" fmla="*/ 0 w 54"/>
                  <a:gd name="T17" fmla="*/ 69 h 69"/>
                  <a:gd name="T18" fmla="*/ 7 w 54"/>
                  <a:gd name="T19" fmla="*/ 63 h 69"/>
                  <a:gd name="T20" fmla="*/ 9 w 54"/>
                  <a:gd name="T21" fmla="*/ 59 h 69"/>
                  <a:gd name="T22" fmla="*/ 11 w 54"/>
                  <a:gd name="T23" fmla="*/ 56 h 69"/>
                  <a:gd name="T24" fmla="*/ 16 w 54"/>
                  <a:gd name="T25" fmla="*/ 48 h 69"/>
                  <a:gd name="T26" fmla="*/ 33 w 54"/>
                  <a:gd name="T27" fmla="*/ 26 h 69"/>
                  <a:gd name="T28" fmla="*/ 54 w 54"/>
                  <a:gd name="T2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69">
                    <a:moveTo>
                      <a:pt x="54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4"/>
                      <a:pt x="47" y="7"/>
                      <a:pt x="43" y="11"/>
                    </a:cubicBezTo>
                    <a:cubicBezTo>
                      <a:pt x="30" y="27"/>
                      <a:pt x="16" y="45"/>
                      <a:pt x="11" y="54"/>
                    </a:cubicBezTo>
                    <a:cubicBezTo>
                      <a:pt x="9" y="57"/>
                      <a:pt x="8" y="58"/>
                      <a:pt x="8" y="59"/>
                    </a:cubicBezTo>
                    <a:cubicBezTo>
                      <a:pt x="8" y="60"/>
                      <a:pt x="7" y="61"/>
                      <a:pt x="6" y="62"/>
                    </a:cubicBezTo>
                    <a:cubicBezTo>
                      <a:pt x="6" y="63"/>
                      <a:pt x="4" y="64"/>
                      <a:pt x="3" y="65"/>
                    </a:cubicBezTo>
                    <a:cubicBezTo>
                      <a:pt x="2" y="66"/>
                      <a:pt x="1" y="67"/>
                      <a:pt x="0" y="6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3" y="67"/>
                      <a:pt x="5" y="65"/>
                      <a:pt x="7" y="63"/>
                    </a:cubicBezTo>
                    <a:cubicBezTo>
                      <a:pt x="8" y="62"/>
                      <a:pt x="9" y="60"/>
                      <a:pt x="9" y="59"/>
                    </a:cubicBezTo>
                    <a:cubicBezTo>
                      <a:pt x="9" y="59"/>
                      <a:pt x="10" y="58"/>
                      <a:pt x="11" y="56"/>
                    </a:cubicBezTo>
                    <a:cubicBezTo>
                      <a:pt x="12" y="54"/>
                      <a:pt x="14" y="51"/>
                      <a:pt x="16" y="48"/>
                    </a:cubicBezTo>
                    <a:cubicBezTo>
                      <a:pt x="21" y="42"/>
                      <a:pt x="27" y="34"/>
                      <a:pt x="33" y="26"/>
                    </a:cubicBezTo>
                    <a:cubicBezTo>
                      <a:pt x="40" y="17"/>
                      <a:pt x="48" y="8"/>
                      <a:pt x="54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99"/>
              <p:cNvSpPr>
                <a:spLocks/>
              </p:cNvSpPr>
              <p:nvPr/>
            </p:nvSpPr>
            <p:spPr bwMode="auto">
              <a:xfrm>
                <a:off x="3668" y="1102"/>
                <a:ext cx="56" cy="63"/>
              </a:xfrm>
              <a:custGeom>
                <a:avLst/>
                <a:gdLst>
                  <a:gd name="T0" fmla="*/ 51 w 52"/>
                  <a:gd name="T1" fmla="*/ 0 h 59"/>
                  <a:gd name="T2" fmla="*/ 8 w 52"/>
                  <a:gd name="T3" fmla="*/ 50 h 59"/>
                  <a:gd name="T4" fmla="*/ 0 w 52"/>
                  <a:gd name="T5" fmla="*/ 59 h 59"/>
                  <a:gd name="T6" fmla="*/ 2 w 52"/>
                  <a:gd name="T7" fmla="*/ 59 h 59"/>
                  <a:gd name="T8" fmla="*/ 9 w 52"/>
                  <a:gd name="T9" fmla="*/ 51 h 59"/>
                  <a:gd name="T10" fmla="*/ 52 w 52"/>
                  <a:gd name="T11" fmla="*/ 1 h 59"/>
                  <a:gd name="T12" fmla="*/ 51 w 52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9">
                    <a:moveTo>
                      <a:pt x="51" y="0"/>
                    </a:moveTo>
                    <a:cubicBezTo>
                      <a:pt x="48" y="4"/>
                      <a:pt x="24" y="32"/>
                      <a:pt x="8" y="50"/>
                    </a:cubicBezTo>
                    <a:cubicBezTo>
                      <a:pt x="5" y="54"/>
                      <a:pt x="2" y="57"/>
                      <a:pt x="0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4" y="57"/>
                      <a:pt x="6" y="54"/>
                      <a:pt x="9" y="51"/>
                    </a:cubicBezTo>
                    <a:cubicBezTo>
                      <a:pt x="25" y="33"/>
                      <a:pt x="49" y="4"/>
                      <a:pt x="52" y="1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300"/>
              <p:cNvSpPr>
                <a:spLocks/>
              </p:cNvSpPr>
              <p:nvPr/>
            </p:nvSpPr>
            <p:spPr bwMode="auto">
              <a:xfrm>
                <a:off x="3842" y="1098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2 h 2"/>
                  <a:gd name="T8" fmla="*/ 3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301"/>
              <p:cNvSpPr>
                <a:spLocks/>
              </p:cNvSpPr>
              <p:nvPr/>
            </p:nvSpPr>
            <p:spPr bwMode="auto">
              <a:xfrm>
                <a:off x="3681" y="1085"/>
                <a:ext cx="38" cy="47"/>
              </a:xfrm>
              <a:custGeom>
                <a:avLst/>
                <a:gdLst>
                  <a:gd name="T0" fmla="*/ 36 w 36"/>
                  <a:gd name="T1" fmla="*/ 0 h 44"/>
                  <a:gd name="T2" fmla="*/ 35 w 36"/>
                  <a:gd name="T3" fmla="*/ 0 h 44"/>
                  <a:gd name="T4" fmla="*/ 26 w 36"/>
                  <a:gd name="T5" fmla="*/ 10 h 44"/>
                  <a:gd name="T6" fmla="*/ 0 w 36"/>
                  <a:gd name="T7" fmla="*/ 44 h 44"/>
                  <a:gd name="T8" fmla="*/ 1 w 36"/>
                  <a:gd name="T9" fmla="*/ 44 h 44"/>
                  <a:gd name="T10" fmla="*/ 36 w 36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4">
                    <a:moveTo>
                      <a:pt x="36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2" y="3"/>
                      <a:pt x="29" y="6"/>
                      <a:pt x="26" y="10"/>
                    </a:cubicBezTo>
                    <a:cubicBezTo>
                      <a:pt x="15" y="22"/>
                      <a:pt x="5" y="36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7" y="34"/>
                      <a:pt x="23" y="14"/>
                      <a:pt x="36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302"/>
              <p:cNvSpPr>
                <a:spLocks/>
              </p:cNvSpPr>
              <p:nvPr/>
            </p:nvSpPr>
            <p:spPr bwMode="auto">
              <a:xfrm>
                <a:off x="3719" y="1085"/>
                <a:ext cx="90" cy="80"/>
              </a:xfrm>
              <a:custGeom>
                <a:avLst/>
                <a:gdLst>
                  <a:gd name="T0" fmla="*/ 84 w 84"/>
                  <a:gd name="T1" fmla="*/ 0 h 75"/>
                  <a:gd name="T2" fmla="*/ 82 w 84"/>
                  <a:gd name="T3" fmla="*/ 0 h 75"/>
                  <a:gd name="T4" fmla="*/ 43 w 84"/>
                  <a:gd name="T5" fmla="*/ 45 h 75"/>
                  <a:gd name="T6" fmla="*/ 31 w 84"/>
                  <a:gd name="T7" fmla="*/ 53 h 75"/>
                  <a:gd name="T8" fmla="*/ 13 w 84"/>
                  <a:gd name="T9" fmla="*/ 64 h 75"/>
                  <a:gd name="T10" fmla="*/ 0 w 84"/>
                  <a:gd name="T11" fmla="*/ 75 h 75"/>
                  <a:gd name="T12" fmla="*/ 2 w 84"/>
                  <a:gd name="T13" fmla="*/ 75 h 75"/>
                  <a:gd name="T14" fmla="*/ 13 w 84"/>
                  <a:gd name="T15" fmla="*/ 65 h 75"/>
                  <a:gd name="T16" fmla="*/ 31 w 84"/>
                  <a:gd name="T17" fmla="*/ 54 h 75"/>
                  <a:gd name="T18" fmla="*/ 43 w 84"/>
                  <a:gd name="T19" fmla="*/ 46 h 75"/>
                  <a:gd name="T20" fmla="*/ 57 w 84"/>
                  <a:gd name="T21" fmla="*/ 30 h 75"/>
                  <a:gd name="T22" fmla="*/ 84 w 84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75">
                    <a:moveTo>
                      <a:pt x="84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68" y="13"/>
                      <a:pt x="54" y="34"/>
                      <a:pt x="43" y="45"/>
                    </a:cubicBezTo>
                    <a:cubicBezTo>
                      <a:pt x="38" y="49"/>
                      <a:pt x="34" y="52"/>
                      <a:pt x="31" y="53"/>
                    </a:cubicBezTo>
                    <a:cubicBezTo>
                      <a:pt x="27" y="53"/>
                      <a:pt x="21" y="58"/>
                      <a:pt x="13" y="64"/>
                    </a:cubicBezTo>
                    <a:cubicBezTo>
                      <a:pt x="9" y="67"/>
                      <a:pt x="5" y="71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6" y="71"/>
                      <a:pt x="10" y="68"/>
                      <a:pt x="13" y="65"/>
                    </a:cubicBezTo>
                    <a:cubicBezTo>
                      <a:pt x="21" y="59"/>
                      <a:pt x="28" y="54"/>
                      <a:pt x="31" y="54"/>
                    </a:cubicBezTo>
                    <a:cubicBezTo>
                      <a:pt x="35" y="53"/>
                      <a:pt x="39" y="50"/>
                      <a:pt x="43" y="46"/>
                    </a:cubicBezTo>
                    <a:cubicBezTo>
                      <a:pt x="48" y="42"/>
                      <a:pt x="52" y="36"/>
                      <a:pt x="57" y="30"/>
                    </a:cubicBezTo>
                    <a:cubicBezTo>
                      <a:pt x="66" y="20"/>
                      <a:pt x="75" y="8"/>
                      <a:pt x="84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303"/>
              <p:cNvSpPr>
                <a:spLocks/>
              </p:cNvSpPr>
              <p:nvPr/>
            </p:nvSpPr>
            <p:spPr bwMode="auto">
              <a:xfrm>
                <a:off x="3703" y="1085"/>
                <a:ext cx="84" cy="80"/>
              </a:xfrm>
              <a:custGeom>
                <a:avLst/>
                <a:gdLst>
                  <a:gd name="T0" fmla="*/ 79 w 79"/>
                  <a:gd name="T1" fmla="*/ 0 h 75"/>
                  <a:gd name="T2" fmla="*/ 78 w 79"/>
                  <a:gd name="T3" fmla="*/ 0 h 75"/>
                  <a:gd name="T4" fmla="*/ 74 w 79"/>
                  <a:gd name="T5" fmla="*/ 4 h 75"/>
                  <a:gd name="T6" fmla="*/ 56 w 79"/>
                  <a:gd name="T7" fmla="*/ 24 h 75"/>
                  <a:gd name="T8" fmla="*/ 23 w 79"/>
                  <a:gd name="T9" fmla="*/ 52 h 75"/>
                  <a:gd name="T10" fmla="*/ 0 w 79"/>
                  <a:gd name="T11" fmla="*/ 75 h 75"/>
                  <a:gd name="T12" fmla="*/ 2 w 79"/>
                  <a:gd name="T13" fmla="*/ 75 h 75"/>
                  <a:gd name="T14" fmla="*/ 24 w 79"/>
                  <a:gd name="T15" fmla="*/ 53 h 75"/>
                  <a:gd name="T16" fmla="*/ 57 w 79"/>
                  <a:gd name="T17" fmla="*/ 25 h 75"/>
                  <a:gd name="T18" fmla="*/ 75 w 79"/>
                  <a:gd name="T19" fmla="*/ 5 h 75"/>
                  <a:gd name="T20" fmla="*/ 79 w 79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75">
                    <a:moveTo>
                      <a:pt x="79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7" y="2"/>
                      <a:pt x="76" y="3"/>
                      <a:pt x="74" y="4"/>
                    </a:cubicBezTo>
                    <a:cubicBezTo>
                      <a:pt x="66" y="15"/>
                      <a:pt x="59" y="22"/>
                      <a:pt x="56" y="24"/>
                    </a:cubicBezTo>
                    <a:cubicBezTo>
                      <a:pt x="50" y="28"/>
                      <a:pt x="36" y="40"/>
                      <a:pt x="23" y="52"/>
                    </a:cubicBezTo>
                    <a:cubicBezTo>
                      <a:pt x="14" y="61"/>
                      <a:pt x="5" y="69"/>
                      <a:pt x="0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" y="70"/>
                      <a:pt x="15" y="61"/>
                      <a:pt x="24" y="53"/>
                    </a:cubicBezTo>
                    <a:cubicBezTo>
                      <a:pt x="37" y="41"/>
                      <a:pt x="50" y="29"/>
                      <a:pt x="57" y="25"/>
                    </a:cubicBezTo>
                    <a:cubicBezTo>
                      <a:pt x="60" y="23"/>
                      <a:pt x="66" y="15"/>
                      <a:pt x="75" y="5"/>
                    </a:cubicBezTo>
                    <a:cubicBezTo>
                      <a:pt x="77" y="3"/>
                      <a:pt x="78" y="2"/>
                      <a:pt x="79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304"/>
              <p:cNvSpPr>
                <a:spLocks/>
              </p:cNvSpPr>
              <p:nvPr/>
            </p:nvSpPr>
            <p:spPr bwMode="auto">
              <a:xfrm>
                <a:off x="3700" y="1085"/>
                <a:ext cx="67" cy="67"/>
              </a:xfrm>
              <a:custGeom>
                <a:avLst/>
                <a:gdLst>
                  <a:gd name="T0" fmla="*/ 63 w 63"/>
                  <a:gd name="T1" fmla="*/ 0 h 63"/>
                  <a:gd name="T2" fmla="*/ 61 w 63"/>
                  <a:gd name="T3" fmla="*/ 0 h 63"/>
                  <a:gd name="T4" fmla="*/ 39 w 63"/>
                  <a:gd name="T5" fmla="*/ 17 h 63"/>
                  <a:gd name="T6" fmla="*/ 18 w 63"/>
                  <a:gd name="T7" fmla="*/ 39 h 63"/>
                  <a:gd name="T8" fmla="*/ 0 w 63"/>
                  <a:gd name="T9" fmla="*/ 62 h 63"/>
                  <a:gd name="T10" fmla="*/ 1 w 63"/>
                  <a:gd name="T11" fmla="*/ 63 h 63"/>
                  <a:gd name="T12" fmla="*/ 19 w 63"/>
                  <a:gd name="T13" fmla="*/ 40 h 63"/>
                  <a:gd name="T14" fmla="*/ 40 w 63"/>
                  <a:gd name="T15" fmla="*/ 18 h 63"/>
                  <a:gd name="T16" fmla="*/ 63 w 6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63">
                    <a:moveTo>
                      <a:pt x="63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5" y="6"/>
                      <a:pt x="47" y="12"/>
                      <a:pt x="39" y="17"/>
                    </a:cubicBezTo>
                    <a:cubicBezTo>
                      <a:pt x="33" y="22"/>
                      <a:pt x="25" y="31"/>
                      <a:pt x="18" y="39"/>
                    </a:cubicBezTo>
                    <a:cubicBezTo>
                      <a:pt x="11" y="48"/>
                      <a:pt x="4" y="57"/>
                      <a:pt x="0" y="62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5" y="58"/>
                      <a:pt x="12" y="49"/>
                      <a:pt x="19" y="40"/>
                    </a:cubicBezTo>
                    <a:cubicBezTo>
                      <a:pt x="26" y="31"/>
                      <a:pt x="34" y="22"/>
                      <a:pt x="40" y="18"/>
                    </a:cubicBezTo>
                    <a:cubicBezTo>
                      <a:pt x="48" y="13"/>
                      <a:pt x="56" y="6"/>
                      <a:pt x="63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305"/>
              <p:cNvSpPr>
                <a:spLocks/>
              </p:cNvSpPr>
              <p:nvPr/>
            </p:nvSpPr>
            <p:spPr bwMode="auto">
              <a:xfrm>
                <a:off x="3738" y="1085"/>
                <a:ext cx="6" cy="3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0 h 3"/>
                  <a:gd name="T4" fmla="*/ 0 w 5"/>
                  <a:gd name="T5" fmla="*/ 3 h 3"/>
                  <a:gd name="T6" fmla="*/ 1 w 5"/>
                  <a:gd name="T7" fmla="*/ 3 h 3"/>
                  <a:gd name="T8" fmla="*/ 5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1"/>
                      <a:pt x="5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306"/>
              <p:cNvSpPr>
                <a:spLocks/>
              </p:cNvSpPr>
              <p:nvPr/>
            </p:nvSpPr>
            <p:spPr bwMode="auto">
              <a:xfrm>
                <a:off x="3751" y="1086"/>
                <a:ext cx="81" cy="79"/>
              </a:xfrm>
              <a:custGeom>
                <a:avLst/>
                <a:gdLst>
                  <a:gd name="T0" fmla="*/ 75 w 76"/>
                  <a:gd name="T1" fmla="*/ 0 h 74"/>
                  <a:gd name="T2" fmla="*/ 45 w 76"/>
                  <a:gd name="T3" fmla="*/ 29 h 74"/>
                  <a:gd name="T4" fmla="*/ 0 w 76"/>
                  <a:gd name="T5" fmla="*/ 74 h 74"/>
                  <a:gd name="T6" fmla="*/ 2 w 76"/>
                  <a:gd name="T7" fmla="*/ 74 h 74"/>
                  <a:gd name="T8" fmla="*/ 46 w 76"/>
                  <a:gd name="T9" fmla="*/ 30 h 74"/>
                  <a:gd name="T10" fmla="*/ 76 w 76"/>
                  <a:gd name="T11" fmla="*/ 1 h 74"/>
                  <a:gd name="T12" fmla="*/ 75 w 76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74">
                    <a:moveTo>
                      <a:pt x="75" y="0"/>
                    </a:moveTo>
                    <a:cubicBezTo>
                      <a:pt x="66" y="9"/>
                      <a:pt x="55" y="20"/>
                      <a:pt x="45" y="29"/>
                    </a:cubicBezTo>
                    <a:cubicBezTo>
                      <a:pt x="26" y="48"/>
                      <a:pt x="9" y="65"/>
                      <a:pt x="0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1" y="65"/>
                      <a:pt x="28" y="48"/>
                      <a:pt x="46" y="30"/>
                    </a:cubicBezTo>
                    <a:cubicBezTo>
                      <a:pt x="56" y="20"/>
                      <a:pt x="67" y="10"/>
                      <a:pt x="76" y="1"/>
                    </a:cubicBezTo>
                    <a:cubicBezTo>
                      <a:pt x="76" y="1"/>
                      <a:pt x="75" y="1"/>
                      <a:pt x="75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307"/>
              <p:cNvSpPr>
                <a:spLocks/>
              </p:cNvSpPr>
              <p:nvPr/>
            </p:nvSpPr>
            <p:spPr bwMode="auto">
              <a:xfrm>
                <a:off x="3831" y="1139"/>
                <a:ext cx="16" cy="24"/>
              </a:xfrm>
              <a:custGeom>
                <a:avLst/>
                <a:gdLst>
                  <a:gd name="T0" fmla="*/ 15 w 15"/>
                  <a:gd name="T1" fmla="*/ 0 h 23"/>
                  <a:gd name="T2" fmla="*/ 13 w 15"/>
                  <a:gd name="T3" fmla="*/ 3 h 23"/>
                  <a:gd name="T4" fmla="*/ 0 w 15"/>
                  <a:gd name="T5" fmla="*/ 22 h 23"/>
                  <a:gd name="T6" fmla="*/ 0 w 15"/>
                  <a:gd name="T7" fmla="*/ 23 h 23"/>
                  <a:gd name="T8" fmla="*/ 2 w 15"/>
                  <a:gd name="T9" fmla="*/ 22 h 23"/>
                  <a:gd name="T10" fmla="*/ 15 w 15"/>
                  <a:gd name="T11" fmla="*/ 2 h 23"/>
                  <a:gd name="T12" fmla="*/ 15 w 15"/>
                  <a:gd name="T13" fmla="*/ 0 h 23"/>
                  <a:gd name="T14" fmla="*/ 15 w 15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3">
                    <a:moveTo>
                      <a:pt x="15" y="0"/>
                    </a:moveTo>
                    <a:cubicBezTo>
                      <a:pt x="14" y="1"/>
                      <a:pt x="14" y="2"/>
                      <a:pt x="13" y="3"/>
                    </a:cubicBezTo>
                    <a:cubicBezTo>
                      <a:pt x="9" y="9"/>
                      <a:pt x="5" y="16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2"/>
                      <a:pt x="1" y="22"/>
                      <a:pt x="2" y="22"/>
                    </a:cubicBezTo>
                    <a:cubicBezTo>
                      <a:pt x="7" y="15"/>
                      <a:pt x="11" y="7"/>
                      <a:pt x="15" y="2"/>
                    </a:cubicBezTo>
                    <a:cubicBezTo>
                      <a:pt x="15" y="2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308"/>
              <p:cNvSpPr>
                <a:spLocks/>
              </p:cNvSpPr>
              <p:nvPr/>
            </p:nvSpPr>
            <p:spPr bwMode="auto">
              <a:xfrm>
                <a:off x="3804" y="1113"/>
                <a:ext cx="43" cy="52"/>
              </a:xfrm>
              <a:custGeom>
                <a:avLst/>
                <a:gdLst>
                  <a:gd name="T0" fmla="*/ 40 w 40"/>
                  <a:gd name="T1" fmla="*/ 0 h 48"/>
                  <a:gd name="T2" fmla="*/ 23 w 40"/>
                  <a:gd name="T3" fmla="*/ 19 h 48"/>
                  <a:gd name="T4" fmla="*/ 0 w 40"/>
                  <a:gd name="T5" fmla="*/ 48 h 48"/>
                  <a:gd name="T6" fmla="*/ 2 w 40"/>
                  <a:gd name="T7" fmla="*/ 48 h 48"/>
                  <a:gd name="T8" fmla="*/ 24 w 40"/>
                  <a:gd name="T9" fmla="*/ 20 h 48"/>
                  <a:gd name="T10" fmla="*/ 40 w 40"/>
                  <a:gd name="T11" fmla="*/ 2 h 48"/>
                  <a:gd name="T12" fmla="*/ 40 w 4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40" y="0"/>
                    </a:moveTo>
                    <a:cubicBezTo>
                      <a:pt x="35" y="6"/>
                      <a:pt x="29" y="12"/>
                      <a:pt x="23" y="19"/>
                    </a:cubicBezTo>
                    <a:cubicBezTo>
                      <a:pt x="14" y="30"/>
                      <a:pt x="5" y="41"/>
                      <a:pt x="0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7" y="41"/>
                      <a:pt x="15" y="30"/>
                      <a:pt x="24" y="20"/>
                    </a:cubicBezTo>
                    <a:cubicBezTo>
                      <a:pt x="29" y="14"/>
                      <a:pt x="35" y="7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309"/>
              <p:cNvSpPr>
                <a:spLocks/>
              </p:cNvSpPr>
              <p:nvPr/>
            </p:nvSpPr>
            <p:spPr bwMode="auto">
              <a:xfrm>
                <a:off x="3791" y="1107"/>
                <a:ext cx="41" cy="45"/>
              </a:xfrm>
              <a:custGeom>
                <a:avLst/>
                <a:gdLst>
                  <a:gd name="T0" fmla="*/ 38 w 39"/>
                  <a:gd name="T1" fmla="*/ 0 h 42"/>
                  <a:gd name="T2" fmla="*/ 18 w 39"/>
                  <a:gd name="T3" fmla="*/ 20 h 42"/>
                  <a:gd name="T4" fmla="*/ 0 w 39"/>
                  <a:gd name="T5" fmla="*/ 41 h 42"/>
                  <a:gd name="T6" fmla="*/ 1 w 39"/>
                  <a:gd name="T7" fmla="*/ 42 h 42"/>
                  <a:gd name="T8" fmla="*/ 19 w 39"/>
                  <a:gd name="T9" fmla="*/ 21 h 42"/>
                  <a:gd name="T10" fmla="*/ 39 w 39"/>
                  <a:gd name="T11" fmla="*/ 1 h 42"/>
                  <a:gd name="T12" fmla="*/ 38 w 3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38" y="0"/>
                    </a:moveTo>
                    <a:cubicBezTo>
                      <a:pt x="34" y="2"/>
                      <a:pt x="25" y="11"/>
                      <a:pt x="18" y="20"/>
                    </a:cubicBezTo>
                    <a:cubicBezTo>
                      <a:pt x="10" y="29"/>
                      <a:pt x="3" y="38"/>
                      <a:pt x="0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4" y="39"/>
                      <a:pt x="11" y="29"/>
                      <a:pt x="19" y="21"/>
                    </a:cubicBezTo>
                    <a:cubicBezTo>
                      <a:pt x="26" y="12"/>
                      <a:pt x="35" y="3"/>
                      <a:pt x="39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310"/>
              <p:cNvSpPr>
                <a:spLocks/>
              </p:cNvSpPr>
              <p:nvPr/>
            </p:nvSpPr>
            <p:spPr bwMode="auto">
              <a:xfrm>
                <a:off x="3648" y="1163"/>
                <a:ext cx="2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311"/>
              <p:cNvSpPr>
                <a:spLocks/>
              </p:cNvSpPr>
              <p:nvPr/>
            </p:nvSpPr>
            <p:spPr bwMode="auto">
              <a:xfrm>
                <a:off x="3628" y="1085"/>
                <a:ext cx="41" cy="44"/>
              </a:xfrm>
              <a:custGeom>
                <a:avLst/>
                <a:gdLst>
                  <a:gd name="T0" fmla="*/ 39 w 39"/>
                  <a:gd name="T1" fmla="*/ 0 h 42"/>
                  <a:gd name="T2" fmla="*/ 37 w 39"/>
                  <a:gd name="T3" fmla="*/ 0 h 42"/>
                  <a:gd name="T4" fmla="*/ 5 w 39"/>
                  <a:gd name="T5" fmla="*/ 35 h 42"/>
                  <a:gd name="T6" fmla="*/ 0 w 39"/>
                  <a:gd name="T7" fmla="*/ 40 h 42"/>
                  <a:gd name="T8" fmla="*/ 0 w 39"/>
                  <a:gd name="T9" fmla="*/ 42 h 42"/>
                  <a:gd name="T10" fmla="*/ 6 w 39"/>
                  <a:gd name="T11" fmla="*/ 36 h 42"/>
                  <a:gd name="T12" fmla="*/ 39 w 3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39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13"/>
                      <a:pt x="14" y="25"/>
                      <a:pt x="5" y="35"/>
                    </a:cubicBezTo>
                    <a:cubicBezTo>
                      <a:pt x="4" y="37"/>
                      <a:pt x="2" y="39"/>
                      <a:pt x="0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" y="40"/>
                      <a:pt x="4" y="38"/>
                      <a:pt x="6" y="36"/>
                    </a:cubicBezTo>
                    <a:cubicBezTo>
                      <a:pt x="15" y="26"/>
                      <a:pt x="27" y="13"/>
                      <a:pt x="39" y="0"/>
                    </a:cubicBezTo>
                  </a:path>
                </a:pathLst>
              </a:custGeom>
              <a:solidFill>
                <a:srgbClr val="5F4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312"/>
              <p:cNvSpPr>
                <a:spLocks/>
              </p:cNvSpPr>
              <p:nvPr/>
            </p:nvSpPr>
            <p:spPr bwMode="auto">
              <a:xfrm>
                <a:off x="2538" y="255"/>
                <a:ext cx="296" cy="295"/>
              </a:xfrm>
              <a:custGeom>
                <a:avLst/>
                <a:gdLst>
                  <a:gd name="T0" fmla="*/ 139 w 278"/>
                  <a:gd name="T1" fmla="*/ 0 h 277"/>
                  <a:gd name="T2" fmla="*/ 0 w 278"/>
                  <a:gd name="T3" fmla="*/ 139 h 277"/>
                  <a:gd name="T4" fmla="*/ 121 w 278"/>
                  <a:gd name="T5" fmla="*/ 277 h 277"/>
                  <a:gd name="T6" fmla="*/ 121 w 278"/>
                  <a:gd name="T7" fmla="*/ 256 h 277"/>
                  <a:gd name="T8" fmla="*/ 138 w 278"/>
                  <a:gd name="T9" fmla="*/ 239 h 277"/>
                  <a:gd name="T10" fmla="*/ 234 w 278"/>
                  <a:gd name="T11" fmla="*/ 239 h 277"/>
                  <a:gd name="T12" fmla="*/ 278 w 278"/>
                  <a:gd name="T13" fmla="*/ 139 h 277"/>
                  <a:gd name="T14" fmla="*/ 139 w 278"/>
                  <a:gd name="T15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8" h="277">
                    <a:moveTo>
                      <a:pt x="139" y="0"/>
                    </a:moveTo>
                    <a:cubicBezTo>
                      <a:pt x="62" y="0"/>
                      <a:pt x="0" y="62"/>
                      <a:pt x="0" y="139"/>
                    </a:cubicBezTo>
                    <a:cubicBezTo>
                      <a:pt x="0" y="210"/>
                      <a:pt x="53" y="268"/>
                      <a:pt x="121" y="277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47"/>
                      <a:pt x="129" y="239"/>
                      <a:pt x="138" y="239"/>
                    </a:cubicBezTo>
                    <a:cubicBezTo>
                      <a:pt x="234" y="239"/>
                      <a:pt x="234" y="239"/>
                      <a:pt x="234" y="239"/>
                    </a:cubicBezTo>
                    <a:cubicBezTo>
                      <a:pt x="261" y="214"/>
                      <a:pt x="278" y="178"/>
                      <a:pt x="278" y="139"/>
                    </a:cubicBezTo>
                    <a:cubicBezTo>
                      <a:pt x="278" y="62"/>
                      <a:pt x="215" y="0"/>
                      <a:pt x="139" y="0"/>
                    </a:cubicBezTo>
                  </a:path>
                </a:pathLst>
              </a:custGeom>
              <a:solidFill>
                <a:srgbClr val="CB9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Oval 313"/>
              <p:cNvSpPr>
                <a:spLocks noChangeArrowheads="1"/>
              </p:cNvSpPr>
              <p:nvPr/>
            </p:nvSpPr>
            <p:spPr bwMode="auto">
              <a:xfrm>
                <a:off x="2538" y="234"/>
                <a:ext cx="296" cy="296"/>
              </a:xfrm>
              <a:prstGeom prst="ellipse">
                <a:avLst/>
              </a:prstGeom>
              <a:solidFill>
                <a:srgbClr val="39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314"/>
              <p:cNvSpPr>
                <a:spLocks/>
              </p:cNvSpPr>
              <p:nvPr/>
            </p:nvSpPr>
            <p:spPr bwMode="auto">
              <a:xfrm>
                <a:off x="2541" y="248"/>
                <a:ext cx="274" cy="265"/>
              </a:xfrm>
              <a:custGeom>
                <a:avLst/>
                <a:gdLst>
                  <a:gd name="T0" fmla="*/ 165 w 258"/>
                  <a:gd name="T1" fmla="*/ 6 h 249"/>
                  <a:gd name="T2" fmla="*/ 165 w 258"/>
                  <a:gd name="T3" fmla="*/ 6 h 249"/>
                  <a:gd name="T4" fmla="*/ 159 w 258"/>
                  <a:gd name="T5" fmla="*/ 5 h 249"/>
                  <a:gd name="T6" fmla="*/ 158 w 258"/>
                  <a:gd name="T7" fmla="*/ 5 h 249"/>
                  <a:gd name="T8" fmla="*/ 153 w 258"/>
                  <a:gd name="T9" fmla="*/ 4 h 249"/>
                  <a:gd name="T10" fmla="*/ 150 w 258"/>
                  <a:gd name="T11" fmla="*/ 4 h 249"/>
                  <a:gd name="T12" fmla="*/ 148 w 258"/>
                  <a:gd name="T13" fmla="*/ 4 h 249"/>
                  <a:gd name="T14" fmla="*/ 48 w 258"/>
                  <a:gd name="T15" fmla="*/ 39 h 249"/>
                  <a:gd name="T16" fmla="*/ 48 w 258"/>
                  <a:gd name="T17" fmla="*/ 213 h 249"/>
                  <a:gd name="T18" fmla="*/ 49 w 258"/>
                  <a:gd name="T19" fmla="*/ 212 h 249"/>
                  <a:gd name="T20" fmla="*/ 136 w 258"/>
                  <a:gd name="T21" fmla="*/ 249 h 249"/>
                  <a:gd name="T22" fmla="*/ 258 w 258"/>
                  <a:gd name="T23" fmla="*/ 126 h 249"/>
                  <a:gd name="T24" fmla="*/ 165 w 258"/>
                  <a:gd name="T25" fmla="*/ 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" h="249">
                    <a:moveTo>
                      <a:pt x="165" y="6"/>
                    </a:moveTo>
                    <a:cubicBezTo>
                      <a:pt x="165" y="6"/>
                      <a:pt x="165" y="6"/>
                      <a:pt x="165" y="6"/>
                    </a:cubicBezTo>
                    <a:cubicBezTo>
                      <a:pt x="163" y="6"/>
                      <a:pt x="161" y="6"/>
                      <a:pt x="159" y="5"/>
                    </a:cubicBezTo>
                    <a:cubicBezTo>
                      <a:pt x="159" y="5"/>
                      <a:pt x="158" y="5"/>
                      <a:pt x="158" y="5"/>
                    </a:cubicBezTo>
                    <a:cubicBezTo>
                      <a:pt x="156" y="5"/>
                      <a:pt x="155" y="4"/>
                      <a:pt x="153" y="4"/>
                    </a:cubicBezTo>
                    <a:cubicBezTo>
                      <a:pt x="152" y="4"/>
                      <a:pt x="151" y="4"/>
                      <a:pt x="150" y="4"/>
                    </a:cubicBezTo>
                    <a:cubicBezTo>
                      <a:pt x="149" y="4"/>
                      <a:pt x="149" y="4"/>
                      <a:pt x="148" y="4"/>
                    </a:cubicBezTo>
                    <a:cubicBezTo>
                      <a:pt x="112" y="0"/>
                      <a:pt x="76" y="12"/>
                      <a:pt x="48" y="39"/>
                    </a:cubicBezTo>
                    <a:cubicBezTo>
                      <a:pt x="0" y="87"/>
                      <a:pt x="0" y="165"/>
                      <a:pt x="48" y="213"/>
                    </a:cubicBezTo>
                    <a:cubicBezTo>
                      <a:pt x="49" y="212"/>
                      <a:pt x="49" y="212"/>
                      <a:pt x="49" y="212"/>
                    </a:cubicBezTo>
                    <a:cubicBezTo>
                      <a:pt x="71" y="235"/>
                      <a:pt x="102" y="249"/>
                      <a:pt x="136" y="249"/>
                    </a:cubicBezTo>
                    <a:cubicBezTo>
                      <a:pt x="203" y="249"/>
                      <a:pt x="258" y="194"/>
                      <a:pt x="258" y="126"/>
                    </a:cubicBezTo>
                    <a:cubicBezTo>
                      <a:pt x="258" y="68"/>
                      <a:pt x="218" y="19"/>
                      <a:pt x="16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315"/>
              <p:cNvSpPr>
                <a:spLocks/>
              </p:cNvSpPr>
              <p:nvPr/>
            </p:nvSpPr>
            <p:spPr bwMode="auto">
              <a:xfrm>
                <a:off x="2688" y="314"/>
                <a:ext cx="67" cy="69"/>
              </a:xfrm>
              <a:custGeom>
                <a:avLst/>
                <a:gdLst>
                  <a:gd name="T0" fmla="*/ 1 w 63"/>
                  <a:gd name="T1" fmla="*/ 65 h 65"/>
                  <a:gd name="T2" fmla="*/ 1 w 63"/>
                  <a:gd name="T3" fmla="*/ 64 h 65"/>
                  <a:gd name="T4" fmla="*/ 1 w 63"/>
                  <a:gd name="T5" fmla="*/ 63 h 65"/>
                  <a:gd name="T6" fmla="*/ 61 w 63"/>
                  <a:gd name="T7" fmla="*/ 0 h 65"/>
                  <a:gd name="T8" fmla="*/ 62 w 63"/>
                  <a:gd name="T9" fmla="*/ 0 h 65"/>
                  <a:gd name="T10" fmla="*/ 62 w 63"/>
                  <a:gd name="T11" fmla="*/ 1 h 65"/>
                  <a:gd name="T12" fmla="*/ 2 w 63"/>
                  <a:gd name="T13" fmla="*/ 64 h 65"/>
                  <a:gd name="T14" fmla="*/ 1 w 63"/>
                  <a:gd name="T1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65">
                    <a:moveTo>
                      <a:pt x="1" y="65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0" y="64"/>
                      <a:pt x="0" y="63"/>
                      <a:pt x="1" y="6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62" y="0"/>
                      <a:pt x="62" y="0"/>
                    </a:cubicBezTo>
                    <a:cubicBezTo>
                      <a:pt x="63" y="0"/>
                      <a:pt x="63" y="1"/>
                      <a:pt x="62" y="1"/>
                    </a:cubicBezTo>
                    <a:cubicBezTo>
                      <a:pt x="2" y="64"/>
                      <a:pt x="2" y="64"/>
                      <a:pt x="2" y="64"/>
                    </a:cubicBezTo>
                    <a:lnTo>
                      <a:pt x="1" y="65"/>
                    </a:lnTo>
                    <a:close/>
                  </a:path>
                </a:pathLst>
              </a:custGeom>
              <a:solidFill>
                <a:srgbClr val="E728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316"/>
              <p:cNvSpPr>
                <a:spLocks/>
              </p:cNvSpPr>
              <p:nvPr/>
            </p:nvSpPr>
            <p:spPr bwMode="auto">
              <a:xfrm>
                <a:off x="2685" y="376"/>
                <a:ext cx="72" cy="24"/>
              </a:xfrm>
              <a:custGeom>
                <a:avLst/>
                <a:gdLst>
                  <a:gd name="T0" fmla="*/ 3 w 68"/>
                  <a:gd name="T1" fmla="*/ 9 h 22"/>
                  <a:gd name="T2" fmla="*/ 1 w 68"/>
                  <a:gd name="T3" fmla="*/ 4 h 22"/>
                  <a:gd name="T4" fmla="*/ 5 w 68"/>
                  <a:gd name="T5" fmla="*/ 0 h 22"/>
                  <a:gd name="T6" fmla="*/ 65 w 68"/>
                  <a:gd name="T7" fmla="*/ 13 h 22"/>
                  <a:gd name="T8" fmla="*/ 67 w 68"/>
                  <a:gd name="T9" fmla="*/ 18 h 22"/>
                  <a:gd name="T10" fmla="*/ 63 w 68"/>
                  <a:gd name="T11" fmla="*/ 21 h 22"/>
                  <a:gd name="T12" fmla="*/ 3 w 68"/>
                  <a:gd name="T13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2">
                    <a:moveTo>
                      <a:pt x="3" y="9"/>
                    </a:moveTo>
                    <a:cubicBezTo>
                      <a:pt x="1" y="8"/>
                      <a:pt x="0" y="6"/>
                      <a:pt x="1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3"/>
                      <a:pt x="68" y="15"/>
                      <a:pt x="67" y="18"/>
                    </a:cubicBezTo>
                    <a:cubicBezTo>
                      <a:pt x="67" y="20"/>
                      <a:pt x="65" y="22"/>
                      <a:pt x="63" y="21"/>
                    </a:cubicBez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463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317"/>
              <p:cNvSpPr>
                <a:spLocks/>
              </p:cNvSpPr>
              <p:nvPr/>
            </p:nvSpPr>
            <p:spPr bwMode="auto">
              <a:xfrm>
                <a:off x="2621" y="376"/>
                <a:ext cx="73" cy="74"/>
              </a:xfrm>
              <a:custGeom>
                <a:avLst/>
                <a:gdLst>
                  <a:gd name="T0" fmla="*/ 61 w 69"/>
                  <a:gd name="T1" fmla="*/ 2 h 69"/>
                  <a:gd name="T2" fmla="*/ 67 w 69"/>
                  <a:gd name="T3" fmla="*/ 2 h 69"/>
                  <a:gd name="T4" fmla="*/ 67 w 69"/>
                  <a:gd name="T5" fmla="*/ 8 h 69"/>
                  <a:gd name="T6" fmla="*/ 8 w 69"/>
                  <a:gd name="T7" fmla="*/ 67 h 69"/>
                  <a:gd name="T8" fmla="*/ 2 w 69"/>
                  <a:gd name="T9" fmla="*/ 68 h 69"/>
                  <a:gd name="T10" fmla="*/ 2 w 69"/>
                  <a:gd name="T11" fmla="*/ 61 h 69"/>
                  <a:gd name="T12" fmla="*/ 61 w 69"/>
                  <a:gd name="T13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69">
                    <a:moveTo>
                      <a:pt x="61" y="2"/>
                    </a:moveTo>
                    <a:cubicBezTo>
                      <a:pt x="63" y="0"/>
                      <a:pt x="66" y="0"/>
                      <a:pt x="67" y="2"/>
                    </a:cubicBezTo>
                    <a:cubicBezTo>
                      <a:pt x="69" y="3"/>
                      <a:pt x="69" y="6"/>
                      <a:pt x="67" y="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6" y="69"/>
                      <a:pt x="3" y="69"/>
                      <a:pt x="2" y="68"/>
                    </a:cubicBezTo>
                    <a:cubicBezTo>
                      <a:pt x="0" y="66"/>
                      <a:pt x="0" y="63"/>
                      <a:pt x="2" y="61"/>
                    </a:cubicBezTo>
                    <a:lnTo>
                      <a:pt x="61" y="2"/>
                    </a:lnTo>
                    <a:close/>
                  </a:path>
                </a:pathLst>
              </a:custGeom>
              <a:solidFill>
                <a:srgbClr val="463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318"/>
              <p:cNvSpPr>
                <a:spLocks noEditPoints="1"/>
              </p:cNvSpPr>
              <p:nvPr/>
            </p:nvSpPr>
            <p:spPr bwMode="auto">
              <a:xfrm>
                <a:off x="2567" y="263"/>
                <a:ext cx="238" cy="237"/>
              </a:xfrm>
              <a:custGeom>
                <a:avLst/>
                <a:gdLst>
                  <a:gd name="T0" fmla="*/ 128 w 238"/>
                  <a:gd name="T1" fmla="*/ 229 h 237"/>
                  <a:gd name="T2" fmla="*/ 108 w 238"/>
                  <a:gd name="T3" fmla="*/ 237 h 237"/>
                  <a:gd name="T4" fmla="*/ 108 w 238"/>
                  <a:gd name="T5" fmla="*/ 229 h 237"/>
                  <a:gd name="T6" fmla="*/ 148 w 238"/>
                  <a:gd name="T7" fmla="*/ 225 h 237"/>
                  <a:gd name="T8" fmla="*/ 151 w 238"/>
                  <a:gd name="T9" fmla="*/ 234 h 237"/>
                  <a:gd name="T10" fmla="*/ 87 w 238"/>
                  <a:gd name="T11" fmla="*/ 225 h 237"/>
                  <a:gd name="T12" fmla="*/ 171 w 238"/>
                  <a:gd name="T13" fmla="*/ 225 h 237"/>
                  <a:gd name="T14" fmla="*/ 172 w 238"/>
                  <a:gd name="T15" fmla="*/ 225 h 237"/>
                  <a:gd name="T16" fmla="*/ 64 w 238"/>
                  <a:gd name="T17" fmla="*/ 225 h 237"/>
                  <a:gd name="T18" fmla="*/ 66 w 238"/>
                  <a:gd name="T19" fmla="*/ 225 h 237"/>
                  <a:gd name="T20" fmla="*/ 186 w 238"/>
                  <a:gd name="T21" fmla="*/ 207 h 237"/>
                  <a:gd name="T22" fmla="*/ 46 w 238"/>
                  <a:gd name="T23" fmla="*/ 213 h 237"/>
                  <a:gd name="T24" fmla="*/ 52 w 238"/>
                  <a:gd name="T25" fmla="*/ 207 h 237"/>
                  <a:gd name="T26" fmla="*/ 200 w 238"/>
                  <a:gd name="T27" fmla="*/ 194 h 237"/>
                  <a:gd name="T28" fmla="*/ 206 w 238"/>
                  <a:gd name="T29" fmla="*/ 200 h 237"/>
                  <a:gd name="T30" fmla="*/ 36 w 238"/>
                  <a:gd name="T31" fmla="*/ 193 h 237"/>
                  <a:gd name="T32" fmla="*/ 219 w 238"/>
                  <a:gd name="T33" fmla="*/ 182 h 237"/>
                  <a:gd name="T34" fmla="*/ 220 w 238"/>
                  <a:gd name="T35" fmla="*/ 180 h 237"/>
                  <a:gd name="T36" fmla="*/ 17 w 238"/>
                  <a:gd name="T37" fmla="*/ 180 h 237"/>
                  <a:gd name="T38" fmla="*/ 18 w 238"/>
                  <a:gd name="T39" fmla="*/ 182 h 237"/>
                  <a:gd name="T40" fmla="*/ 222 w 238"/>
                  <a:gd name="T41" fmla="*/ 158 h 237"/>
                  <a:gd name="T42" fmla="*/ 7 w 238"/>
                  <a:gd name="T43" fmla="*/ 162 h 237"/>
                  <a:gd name="T44" fmla="*/ 15 w 238"/>
                  <a:gd name="T45" fmla="*/ 159 h 237"/>
                  <a:gd name="T46" fmla="*/ 227 w 238"/>
                  <a:gd name="T47" fmla="*/ 140 h 237"/>
                  <a:gd name="T48" fmla="*/ 236 w 238"/>
                  <a:gd name="T49" fmla="*/ 141 h 237"/>
                  <a:gd name="T50" fmla="*/ 9 w 238"/>
                  <a:gd name="T51" fmla="*/ 138 h 237"/>
                  <a:gd name="T52" fmla="*/ 238 w 238"/>
                  <a:gd name="T53" fmla="*/ 120 h 237"/>
                  <a:gd name="T54" fmla="*/ 238 w 238"/>
                  <a:gd name="T55" fmla="*/ 119 h 237"/>
                  <a:gd name="T56" fmla="*/ 0 w 238"/>
                  <a:gd name="T57" fmla="*/ 119 h 237"/>
                  <a:gd name="T58" fmla="*/ 7 w 238"/>
                  <a:gd name="T59" fmla="*/ 119 h 237"/>
                  <a:gd name="T60" fmla="*/ 227 w 238"/>
                  <a:gd name="T61" fmla="*/ 99 h 237"/>
                  <a:gd name="T62" fmla="*/ 236 w 238"/>
                  <a:gd name="T63" fmla="*/ 98 h 237"/>
                  <a:gd name="T64" fmla="*/ 1 w 238"/>
                  <a:gd name="T65" fmla="*/ 96 h 237"/>
                  <a:gd name="T66" fmla="*/ 9 w 238"/>
                  <a:gd name="T67" fmla="*/ 99 h 237"/>
                  <a:gd name="T68" fmla="*/ 229 w 238"/>
                  <a:gd name="T69" fmla="*/ 75 h 237"/>
                  <a:gd name="T70" fmla="*/ 15 w 238"/>
                  <a:gd name="T71" fmla="*/ 78 h 237"/>
                  <a:gd name="T72" fmla="*/ 16 w 238"/>
                  <a:gd name="T73" fmla="*/ 77 h 237"/>
                  <a:gd name="T74" fmla="*/ 212 w 238"/>
                  <a:gd name="T75" fmla="*/ 60 h 237"/>
                  <a:gd name="T76" fmla="*/ 213 w 238"/>
                  <a:gd name="T77" fmla="*/ 60 h 237"/>
                  <a:gd name="T78" fmla="*/ 18 w 238"/>
                  <a:gd name="T79" fmla="*/ 55 h 237"/>
                  <a:gd name="T80" fmla="*/ 201 w 238"/>
                  <a:gd name="T81" fmla="*/ 44 h 237"/>
                  <a:gd name="T82" fmla="*/ 207 w 238"/>
                  <a:gd name="T83" fmla="*/ 39 h 237"/>
                  <a:gd name="T84" fmla="*/ 30 w 238"/>
                  <a:gd name="T85" fmla="*/ 38 h 237"/>
                  <a:gd name="T86" fmla="*/ 36 w 238"/>
                  <a:gd name="T87" fmla="*/ 44 h 237"/>
                  <a:gd name="T88" fmla="*/ 190 w 238"/>
                  <a:gd name="T89" fmla="*/ 23 h 237"/>
                  <a:gd name="T90" fmla="*/ 52 w 238"/>
                  <a:gd name="T91" fmla="*/ 31 h 237"/>
                  <a:gd name="T92" fmla="*/ 52 w 238"/>
                  <a:gd name="T93" fmla="*/ 29 h 237"/>
                  <a:gd name="T94" fmla="*/ 168 w 238"/>
                  <a:gd name="T95" fmla="*/ 19 h 237"/>
                  <a:gd name="T96" fmla="*/ 169 w 238"/>
                  <a:gd name="T97" fmla="*/ 20 h 237"/>
                  <a:gd name="T98" fmla="*/ 66 w 238"/>
                  <a:gd name="T99" fmla="*/ 11 h 237"/>
                  <a:gd name="T100" fmla="*/ 150 w 238"/>
                  <a:gd name="T101" fmla="*/ 12 h 237"/>
                  <a:gd name="T102" fmla="*/ 152 w 238"/>
                  <a:gd name="T103" fmla="*/ 4 h 237"/>
                  <a:gd name="T104" fmla="*/ 86 w 238"/>
                  <a:gd name="T105" fmla="*/ 4 h 237"/>
                  <a:gd name="T106" fmla="*/ 88 w 238"/>
                  <a:gd name="T107" fmla="*/ 11 h 237"/>
                  <a:gd name="T108" fmla="*/ 129 w 238"/>
                  <a:gd name="T109" fmla="*/ 0 h 237"/>
                  <a:gd name="T110" fmla="*/ 108 w 238"/>
                  <a:gd name="T111" fmla="*/ 8 h 237"/>
                  <a:gd name="T112" fmla="*/ 109 w 238"/>
                  <a:gd name="T113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8" h="237">
                    <a:moveTo>
                      <a:pt x="128" y="237"/>
                    </a:moveTo>
                    <a:lnTo>
                      <a:pt x="128" y="229"/>
                    </a:lnTo>
                    <a:lnTo>
                      <a:pt x="128" y="229"/>
                    </a:lnTo>
                    <a:lnTo>
                      <a:pt x="129" y="237"/>
                    </a:lnTo>
                    <a:lnTo>
                      <a:pt x="128" y="237"/>
                    </a:lnTo>
                    <a:close/>
                    <a:moveTo>
                      <a:pt x="108" y="237"/>
                    </a:moveTo>
                    <a:lnTo>
                      <a:pt x="107" y="237"/>
                    </a:lnTo>
                    <a:lnTo>
                      <a:pt x="107" y="229"/>
                    </a:lnTo>
                    <a:lnTo>
                      <a:pt x="108" y="229"/>
                    </a:lnTo>
                    <a:lnTo>
                      <a:pt x="108" y="237"/>
                    </a:lnTo>
                    <a:close/>
                    <a:moveTo>
                      <a:pt x="151" y="234"/>
                    </a:moveTo>
                    <a:lnTo>
                      <a:pt x="148" y="225"/>
                    </a:lnTo>
                    <a:lnTo>
                      <a:pt x="148" y="225"/>
                    </a:lnTo>
                    <a:lnTo>
                      <a:pt x="152" y="233"/>
                    </a:lnTo>
                    <a:lnTo>
                      <a:pt x="151" y="234"/>
                    </a:lnTo>
                    <a:close/>
                    <a:moveTo>
                      <a:pt x="86" y="234"/>
                    </a:moveTo>
                    <a:lnTo>
                      <a:pt x="85" y="233"/>
                    </a:lnTo>
                    <a:lnTo>
                      <a:pt x="87" y="225"/>
                    </a:lnTo>
                    <a:lnTo>
                      <a:pt x="88" y="225"/>
                    </a:lnTo>
                    <a:lnTo>
                      <a:pt x="86" y="234"/>
                    </a:lnTo>
                    <a:close/>
                    <a:moveTo>
                      <a:pt x="171" y="225"/>
                    </a:moveTo>
                    <a:lnTo>
                      <a:pt x="167" y="218"/>
                    </a:lnTo>
                    <a:lnTo>
                      <a:pt x="168" y="218"/>
                    </a:lnTo>
                    <a:lnTo>
                      <a:pt x="172" y="225"/>
                    </a:lnTo>
                    <a:lnTo>
                      <a:pt x="171" y="225"/>
                    </a:lnTo>
                    <a:close/>
                    <a:moveTo>
                      <a:pt x="66" y="225"/>
                    </a:moveTo>
                    <a:lnTo>
                      <a:pt x="64" y="225"/>
                    </a:lnTo>
                    <a:lnTo>
                      <a:pt x="69" y="218"/>
                    </a:lnTo>
                    <a:lnTo>
                      <a:pt x="69" y="218"/>
                    </a:lnTo>
                    <a:lnTo>
                      <a:pt x="66" y="225"/>
                    </a:lnTo>
                    <a:close/>
                    <a:moveTo>
                      <a:pt x="189" y="214"/>
                    </a:moveTo>
                    <a:lnTo>
                      <a:pt x="185" y="207"/>
                    </a:lnTo>
                    <a:lnTo>
                      <a:pt x="186" y="207"/>
                    </a:lnTo>
                    <a:lnTo>
                      <a:pt x="190" y="213"/>
                    </a:lnTo>
                    <a:lnTo>
                      <a:pt x="189" y="214"/>
                    </a:lnTo>
                    <a:close/>
                    <a:moveTo>
                      <a:pt x="46" y="213"/>
                    </a:moveTo>
                    <a:lnTo>
                      <a:pt x="46" y="213"/>
                    </a:lnTo>
                    <a:lnTo>
                      <a:pt x="51" y="207"/>
                    </a:lnTo>
                    <a:lnTo>
                      <a:pt x="52" y="207"/>
                    </a:lnTo>
                    <a:lnTo>
                      <a:pt x="46" y="213"/>
                    </a:lnTo>
                    <a:close/>
                    <a:moveTo>
                      <a:pt x="206" y="200"/>
                    </a:moveTo>
                    <a:lnTo>
                      <a:pt x="200" y="194"/>
                    </a:lnTo>
                    <a:lnTo>
                      <a:pt x="201" y="193"/>
                    </a:lnTo>
                    <a:lnTo>
                      <a:pt x="206" y="199"/>
                    </a:lnTo>
                    <a:lnTo>
                      <a:pt x="206" y="200"/>
                    </a:lnTo>
                    <a:close/>
                    <a:moveTo>
                      <a:pt x="30" y="199"/>
                    </a:moveTo>
                    <a:lnTo>
                      <a:pt x="29" y="199"/>
                    </a:lnTo>
                    <a:lnTo>
                      <a:pt x="36" y="193"/>
                    </a:lnTo>
                    <a:lnTo>
                      <a:pt x="37" y="193"/>
                    </a:lnTo>
                    <a:lnTo>
                      <a:pt x="30" y="199"/>
                    </a:lnTo>
                    <a:close/>
                    <a:moveTo>
                      <a:pt x="219" y="182"/>
                    </a:moveTo>
                    <a:lnTo>
                      <a:pt x="212" y="177"/>
                    </a:lnTo>
                    <a:lnTo>
                      <a:pt x="212" y="176"/>
                    </a:lnTo>
                    <a:lnTo>
                      <a:pt x="220" y="180"/>
                    </a:lnTo>
                    <a:lnTo>
                      <a:pt x="219" y="182"/>
                    </a:lnTo>
                    <a:close/>
                    <a:moveTo>
                      <a:pt x="18" y="182"/>
                    </a:moveTo>
                    <a:lnTo>
                      <a:pt x="17" y="180"/>
                    </a:lnTo>
                    <a:lnTo>
                      <a:pt x="24" y="176"/>
                    </a:lnTo>
                    <a:lnTo>
                      <a:pt x="24" y="177"/>
                    </a:lnTo>
                    <a:lnTo>
                      <a:pt x="18" y="182"/>
                    </a:lnTo>
                    <a:close/>
                    <a:moveTo>
                      <a:pt x="229" y="162"/>
                    </a:moveTo>
                    <a:lnTo>
                      <a:pt x="222" y="159"/>
                    </a:lnTo>
                    <a:lnTo>
                      <a:pt x="222" y="158"/>
                    </a:lnTo>
                    <a:lnTo>
                      <a:pt x="229" y="161"/>
                    </a:lnTo>
                    <a:lnTo>
                      <a:pt x="229" y="162"/>
                    </a:lnTo>
                    <a:close/>
                    <a:moveTo>
                      <a:pt x="7" y="162"/>
                    </a:moveTo>
                    <a:lnTo>
                      <a:pt x="7" y="161"/>
                    </a:lnTo>
                    <a:lnTo>
                      <a:pt x="15" y="158"/>
                    </a:lnTo>
                    <a:lnTo>
                      <a:pt x="15" y="159"/>
                    </a:lnTo>
                    <a:lnTo>
                      <a:pt x="7" y="162"/>
                    </a:lnTo>
                    <a:close/>
                    <a:moveTo>
                      <a:pt x="236" y="141"/>
                    </a:moveTo>
                    <a:lnTo>
                      <a:pt x="227" y="140"/>
                    </a:lnTo>
                    <a:lnTo>
                      <a:pt x="227" y="139"/>
                    </a:lnTo>
                    <a:lnTo>
                      <a:pt x="236" y="140"/>
                    </a:lnTo>
                    <a:lnTo>
                      <a:pt x="236" y="141"/>
                    </a:lnTo>
                    <a:close/>
                    <a:moveTo>
                      <a:pt x="2" y="141"/>
                    </a:moveTo>
                    <a:lnTo>
                      <a:pt x="1" y="140"/>
                    </a:lnTo>
                    <a:lnTo>
                      <a:pt x="9" y="138"/>
                    </a:lnTo>
                    <a:lnTo>
                      <a:pt x="9" y="139"/>
                    </a:lnTo>
                    <a:lnTo>
                      <a:pt x="2" y="141"/>
                    </a:lnTo>
                    <a:close/>
                    <a:moveTo>
                      <a:pt x="238" y="120"/>
                    </a:moveTo>
                    <a:lnTo>
                      <a:pt x="229" y="119"/>
                    </a:lnTo>
                    <a:lnTo>
                      <a:pt x="229" y="119"/>
                    </a:lnTo>
                    <a:lnTo>
                      <a:pt x="238" y="119"/>
                    </a:lnTo>
                    <a:lnTo>
                      <a:pt x="238" y="120"/>
                    </a:lnTo>
                    <a:close/>
                    <a:moveTo>
                      <a:pt x="0" y="119"/>
                    </a:moveTo>
                    <a:lnTo>
                      <a:pt x="0" y="119"/>
                    </a:lnTo>
                    <a:lnTo>
                      <a:pt x="0" y="118"/>
                    </a:lnTo>
                    <a:lnTo>
                      <a:pt x="7" y="118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0" y="119"/>
                    </a:lnTo>
                    <a:close/>
                    <a:moveTo>
                      <a:pt x="227" y="99"/>
                    </a:moveTo>
                    <a:lnTo>
                      <a:pt x="227" y="98"/>
                    </a:lnTo>
                    <a:lnTo>
                      <a:pt x="236" y="96"/>
                    </a:lnTo>
                    <a:lnTo>
                      <a:pt x="236" y="98"/>
                    </a:lnTo>
                    <a:lnTo>
                      <a:pt x="227" y="99"/>
                    </a:lnTo>
                    <a:close/>
                    <a:moveTo>
                      <a:pt x="9" y="99"/>
                    </a:moveTo>
                    <a:lnTo>
                      <a:pt x="1" y="96"/>
                    </a:lnTo>
                    <a:lnTo>
                      <a:pt x="2" y="95"/>
                    </a:lnTo>
                    <a:lnTo>
                      <a:pt x="9" y="98"/>
                    </a:lnTo>
                    <a:lnTo>
                      <a:pt x="9" y="99"/>
                    </a:lnTo>
                    <a:close/>
                    <a:moveTo>
                      <a:pt x="222" y="79"/>
                    </a:moveTo>
                    <a:lnTo>
                      <a:pt x="222" y="78"/>
                    </a:lnTo>
                    <a:lnTo>
                      <a:pt x="229" y="75"/>
                    </a:lnTo>
                    <a:lnTo>
                      <a:pt x="229" y="76"/>
                    </a:lnTo>
                    <a:lnTo>
                      <a:pt x="222" y="79"/>
                    </a:lnTo>
                    <a:close/>
                    <a:moveTo>
                      <a:pt x="15" y="78"/>
                    </a:moveTo>
                    <a:lnTo>
                      <a:pt x="7" y="75"/>
                    </a:lnTo>
                    <a:lnTo>
                      <a:pt x="7" y="74"/>
                    </a:lnTo>
                    <a:lnTo>
                      <a:pt x="16" y="77"/>
                    </a:lnTo>
                    <a:lnTo>
                      <a:pt x="15" y="78"/>
                    </a:lnTo>
                    <a:close/>
                    <a:moveTo>
                      <a:pt x="213" y="60"/>
                    </a:moveTo>
                    <a:lnTo>
                      <a:pt x="212" y="60"/>
                    </a:lnTo>
                    <a:lnTo>
                      <a:pt x="220" y="56"/>
                    </a:lnTo>
                    <a:lnTo>
                      <a:pt x="220" y="56"/>
                    </a:lnTo>
                    <a:lnTo>
                      <a:pt x="213" y="60"/>
                    </a:lnTo>
                    <a:close/>
                    <a:moveTo>
                      <a:pt x="24" y="60"/>
                    </a:moveTo>
                    <a:lnTo>
                      <a:pt x="17" y="56"/>
                    </a:lnTo>
                    <a:lnTo>
                      <a:pt x="18" y="55"/>
                    </a:lnTo>
                    <a:lnTo>
                      <a:pt x="24" y="59"/>
                    </a:lnTo>
                    <a:lnTo>
                      <a:pt x="24" y="60"/>
                    </a:lnTo>
                    <a:close/>
                    <a:moveTo>
                      <a:pt x="201" y="44"/>
                    </a:moveTo>
                    <a:lnTo>
                      <a:pt x="201" y="43"/>
                    </a:lnTo>
                    <a:lnTo>
                      <a:pt x="206" y="38"/>
                    </a:lnTo>
                    <a:lnTo>
                      <a:pt x="207" y="39"/>
                    </a:lnTo>
                    <a:lnTo>
                      <a:pt x="201" y="44"/>
                    </a:lnTo>
                    <a:close/>
                    <a:moveTo>
                      <a:pt x="36" y="44"/>
                    </a:moveTo>
                    <a:lnTo>
                      <a:pt x="30" y="38"/>
                    </a:lnTo>
                    <a:lnTo>
                      <a:pt x="30" y="38"/>
                    </a:lnTo>
                    <a:lnTo>
                      <a:pt x="37" y="43"/>
                    </a:lnTo>
                    <a:lnTo>
                      <a:pt x="36" y="44"/>
                    </a:lnTo>
                    <a:close/>
                    <a:moveTo>
                      <a:pt x="186" y="31"/>
                    </a:moveTo>
                    <a:lnTo>
                      <a:pt x="185" y="29"/>
                    </a:lnTo>
                    <a:lnTo>
                      <a:pt x="190" y="23"/>
                    </a:lnTo>
                    <a:lnTo>
                      <a:pt x="191" y="24"/>
                    </a:lnTo>
                    <a:lnTo>
                      <a:pt x="186" y="31"/>
                    </a:lnTo>
                    <a:close/>
                    <a:moveTo>
                      <a:pt x="52" y="31"/>
                    </a:moveTo>
                    <a:lnTo>
                      <a:pt x="46" y="23"/>
                    </a:lnTo>
                    <a:lnTo>
                      <a:pt x="47" y="23"/>
                    </a:lnTo>
                    <a:lnTo>
                      <a:pt x="52" y="29"/>
                    </a:lnTo>
                    <a:lnTo>
                      <a:pt x="52" y="31"/>
                    </a:lnTo>
                    <a:close/>
                    <a:moveTo>
                      <a:pt x="169" y="20"/>
                    </a:moveTo>
                    <a:lnTo>
                      <a:pt x="168" y="19"/>
                    </a:lnTo>
                    <a:lnTo>
                      <a:pt x="171" y="11"/>
                    </a:lnTo>
                    <a:lnTo>
                      <a:pt x="172" y="12"/>
                    </a:lnTo>
                    <a:lnTo>
                      <a:pt x="169" y="20"/>
                    </a:lnTo>
                    <a:close/>
                    <a:moveTo>
                      <a:pt x="69" y="19"/>
                    </a:moveTo>
                    <a:lnTo>
                      <a:pt x="66" y="12"/>
                    </a:lnTo>
                    <a:lnTo>
                      <a:pt x="66" y="11"/>
                    </a:lnTo>
                    <a:lnTo>
                      <a:pt x="70" y="19"/>
                    </a:lnTo>
                    <a:lnTo>
                      <a:pt x="69" y="19"/>
                    </a:lnTo>
                    <a:close/>
                    <a:moveTo>
                      <a:pt x="150" y="12"/>
                    </a:moveTo>
                    <a:lnTo>
                      <a:pt x="148" y="11"/>
                    </a:lnTo>
                    <a:lnTo>
                      <a:pt x="151" y="4"/>
                    </a:lnTo>
                    <a:lnTo>
                      <a:pt x="152" y="4"/>
                    </a:lnTo>
                    <a:lnTo>
                      <a:pt x="150" y="12"/>
                    </a:lnTo>
                    <a:close/>
                    <a:moveTo>
                      <a:pt x="88" y="11"/>
                    </a:moveTo>
                    <a:lnTo>
                      <a:pt x="86" y="4"/>
                    </a:lnTo>
                    <a:lnTo>
                      <a:pt x="87" y="4"/>
                    </a:lnTo>
                    <a:lnTo>
                      <a:pt x="89" y="11"/>
                    </a:lnTo>
                    <a:lnTo>
                      <a:pt x="88" y="11"/>
                    </a:lnTo>
                    <a:close/>
                    <a:moveTo>
                      <a:pt x="129" y="8"/>
                    </a:moveTo>
                    <a:lnTo>
                      <a:pt x="128" y="8"/>
                    </a:lnTo>
                    <a:lnTo>
                      <a:pt x="129" y="0"/>
                    </a:lnTo>
                    <a:lnTo>
                      <a:pt x="130" y="0"/>
                    </a:lnTo>
                    <a:lnTo>
                      <a:pt x="129" y="8"/>
                    </a:lnTo>
                    <a:close/>
                    <a:moveTo>
                      <a:pt x="108" y="8"/>
                    </a:moveTo>
                    <a:lnTo>
                      <a:pt x="107" y="0"/>
                    </a:lnTo>
                    <a:lnTo>
                      <a:pt x="108" y="0"/>
                    </a:lnTo>
                    <a:lnTo>
                      <a:pt x="109" y="8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9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319"/>
              <p:cNvSpPr>
                <a:spLocks/>
              </p:cNvSpPr>
              <p:nvPr/>
            </p:nvSpPr>
            <p:spPr bwMode="auto">
              <a:xfrm>
                <a:off x="3274" y="1020"/>
                <a:ext cx="128" cy="65"/>
              </a:xfrm>
              <a:custGeom>
                <a:avLst/>
                <a:gdLst>
                  <a:gd name="T0" fmla="*/ 0 w 121"/>
                  <a:gd name="T1" fmla="*/ 61 h 61"/>
                  <a:gd name="T2" fmla="*/ 60 w 121"/>
                  <a:gd name="T3" fmla="*/ 0 h 61"/>
                  <a:gd name="T4" fmla="*/ 121 w 121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" h="61">
                    <a:moveTo>
                      <a:pt x="0" y="61"/>
                    </a:moveTo>
                    <a:cubicBezTo>
                      <a:pt x="0" y="27"/>
                      <a:pt x="27" y="0"/>
                      <a:pt x="60" y="0"/>
                    </a:cubicBezTo>
                    <a:cubicBezTo>
                      <a:pt x="94" y="0"/>
                      <a:pt x="121" y="27"/>
                      <a:pt x="121" y="61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320"/>
              <p:cNvSpPr>
                <a:spLocks/>
              </p:cNvSpPr>
              <p:nvPr/>
            </p:nvSpPr>
            <p:spPr bwMode="auto">
              <a:xfrm>
                <a:off x="3338" y="1020"/>
                <a:ext cx="65" cy="65"/>
              </a:xfrm>
              <a:custGeom>
                <a:avLst/>
                <a:gdLst>
                  <a:gd name="T0" fmla="*/ 0 w 62"/>
                  <a:gd name="T1" fmla="*/ 0 h 61"/>
                  <a:gd name="T2" fmla="*/ 17 w 62"/>
                  <a:gd name="T3" fmla="*/ 16 h 61"/>
                  <a:gd name="T4" fmla="*/ 31 w 62"/>
                  <a:gd name="T5" fmla="*/ 61 h 61"/>
                  <a:gd name="T6" fmla="*/ 61 w 62"/>
                  <a:gd name="T7" fmla="*/ 61 h 61"/>
                  <a:gd name="T8" fmla="*/ 0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0" y="0"/>
                    </a:moveTo>
                    <a:cubicBezTo>
                      <a:pt x="0" y="0"/>
                      <a:pt x="10" y="6"/>
                      <a:pt x="17" y="16"/>
                    </a:cubicBezTo>
                    <a:cubicBezTo>
                      <a:pt x="24" y="27"/>
                      <a:pt x="30" y="44"/>
                      <a:pt x="31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2" y="0"/>
                      <a:pt x="0" y="0"/>
                    </a:cubicBezTo>
                    <a:close/>
                  </a:path>
                </a:pathLst>
              </a:custGeom>
              <a:solidFill>
                <a:srgbClr val="CE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Rectangle 321"/>
              <p:cNvSpPr>
                <a:spLocks noChangeArrowheads="1"/>
              </p:cNvSpPr>
              <p:nvPr/>
            </p:nvSpPr>
            <p:spPr bwMode="auto">
              <a:xfrm>
                <a:off x="2965" y="981"/>
                <a:ext cx="166" cy="69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322"/>
              <p:cNvSpPr>
                <a:spLocks noChangeArrowheads="1"/>
              </p:cNvSpPr>
              <p:nvPr/>
            </p:nvSpPr>
            <p:spPr bwMode="auto">
              <a:xfrm>
                <a:off x="2965" y="981"/>
                <a:ext cx="166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323"/>
              <p:cNvSpPr>
                <a:spLocks/>
              </p:cNvSpPr>
              <p:nvPr/>
            </p:nvSpPr>
            <p:spPr bwMode="auto">
              <a:xfrm>
                <a:off x="2915" y="1041"/>
                <a:ext cx="266" cy="46"/>
              </a:xfrm>
              <a:custGeom>
                <a:avLst/>
                <a:gdLst>
                  <a:gd name="T0" fmla="*/ 250 w 250"/>
                  <a:gd name="T1" fmla="*/ 23 h 43"/>
                  <a:gd name="T2" fmla="*/ 233 w 250"/>
                  <a:gd name="T3" fmla="*/ 43 h 43"/>
                  <a:gd name="T4" fmla="*/ 17 w 250"/>
                  <a:gd name="T5" fmla="*/ 43 h 43"/>
                  <a:gd name="T6" fmla="*/ 0 w 250"/>
                  <a:gd name="T7" fmla="*/ 23 h 43"/>
                  <a:gd name="T8" fmla="*/ 0 w 250"/>
                  <a:gd name="T9" fmla="*/ 21 h 43"/>
                  <a:gd name="T10" fmla="*/ 17 w 250"/>
                  <a:gd name="T11" fmla="*/ 0 h 43"/>
                  <a:gd name="T12" fmla="*/ 233 w 250"/>
                  <a:gd name="T13" fmla="*/ 0 h 43"/>
                  <a:gd name="T14" fmla="*/ 250 w 250"/>
                  <a:gd name="T15" fmla="*/ 21 h 43"/>
                  <a:gd name="T16" fmla="*/ 250 w 250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3">
                    <a:moveTo>
                      <a:pt x="250" y="23"/>
                    </a:moveTo>
                    <a:cubicBezTo>
                      <a:pt x="250" y="34"/>
                      <a:pt x="243" y="43"/>
                      <a:pt x="233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7" y="43"/>
                      <a:pt x="0" y="34"/>
                      <a:pt x="0" y="2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7" y="0"/>
                      <a:pt x="17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43" y="0"/>
                      <a:pt x="250" y="9"/>
                      <a:pt x="250" y="21"/>
                    </a:cubicBezTo>
                    <a:lnTo>
                      <a:pt x="250" y="2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324"/>
              <p:cNvSpPr>
                <a:spLocks/>
              </p:cNvSpPr>
              <p:nvPr/>
            </p:nvSpPr>
            <p:spPr bwMode="auto">
              <a:xfrm>
                <a:off x="2667" y="509"/>
                <a:ext cx="749" cy="453"/>
              </a:xfrm>
              <a:custGeom>
                <a:avLst/>
                <a:gdLst>
                  <a:gd name="T0" fmla="*/ 0 w 705"/>
                  <a:gd name="T1" fmla="*/ 426 h 426"/>
                  <a:gd name="T2" fmla="*/ 0 w 705"/>
                  <a:gd name="T3" fmla="*/ 17 h 426"/>
                  <a:gd name="T4" fmla="*/ 17 w 705"/>
                  <a:gd name="T5" fmla="*/ 0 h 426"/>
                  <a:gd name="T6" fmla="*/ 688 w 705"/>
                  <a:gd name="T7" fmla="*/ 0 h 426"/>
                  <a:gd name="T8" fmla="*/ 705 w 705"/>
                  <a:gd name="T9" fmla="*/ 17 h 426"/>
                  <a:gd name="T10" fmla="*/ 705 w 705"/>
                  <a:gd name="T11" fmla="*/ 426 h 426"/>
                  <a:gd name="T12" fmla="*/ 0 w 705"/>
                  <a:gd name="T13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5" h="426">
                    <a:moveTo>
                      <a:pt x="0" y="426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697" y="0"/>
                      <a:pt x="705" y="8"/>
                      <a:pt x="705" y="17"/>
                    </a:cubicBezTo>
                    <a:cubicBezTo>
                      <a:pt x="705" y="426"/>
                      <a:pt x="705" y="426"/>
                      <a:pt x="705" y="426"/>
                    </a:cubicBezTo>
                    <a:cubicBezTo>
                      <a:pt x="0" y="426"/>
                      <a:pt x="0" y="426"/>
                      <a:pt x="0" y="426"/>
                    </a:cubicBezTo>
                  </a:path>
                </a:pathLst>
              </a:custGeom>
              <a:solidFill>
                <a:srgbClr val="3340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325"/>
              <p:cNvSpPr>
                <a:spLocks noEditPoints="1"/>
              </p:cNvSpPr>
              <p:nvPr/>
            </p:nvSpPr>
            <p:spPr bwMode="auto">
              <a:xfrm>
                <a:off x="2667" y="960"/>
                <a:ext cx="749" cy="42"/>
              </a:xfrm>
              <a:custGeom>
                <a:avLst/>
                <a:gdLst>
                  <a:gd name="T0" fmla="*/ 0 w 705"/>
                  <a:gd name="T1" fmla="*/ 2 h 39"/>
                  <a:gd name="T2" fmla="*/ 0 w 705"/>
                  <a:gd name="T3" fmla="*/ 2 h 39"/>
                  <a:gd name="T4" fmla="*/ 0 w 705"/>
                  <a:gd name="T5" fmla="*/ 20 h 39"/>
                  <a:gd name="T6" fmla="*/ 17 w 705"/>
                  <a:gd name="T7" fmla="*/ 39 h 39"/>
                  <a:gd name="T8" fmla="*/ 18 w 705"/>
                  <a:gd name="T9" fmla="*/ 39 h 39"/>
                  <a:gd name="T10" fmla="*/ 18 w 705"/>
                  <a:gd name="T11" fmla="*/ 19 h 39"/>
                  <a:gd name="T12" fmla="*/ 17 w 705"/>
                  <a:gd name="T13" fmla="*/ 19 h 39"/>
                  <a:gd name="T14" fmla="*/ 0 w 705"/>
                  <a:gd name="T15" fmla="*/ 2 h 39"/>
                  <a:gd name="T16" fmla="*/ 705 w 705"/>
                  <a:gd name="T17" fmla="*/ 0 h 39"/>
                  <a:gd name="T18" fmla="*/ 705 w 705"/>
                  <a:gd name="T19" fmla="*/ 0 h 39"/>
                  <a:gd name="T20" fmla="*/ 705 w 705"/>
                  <a:gd name="T21" fmla="*/ 2 h 39"/>
                  <a:gd name="T22" fmla="*/ 705 w 705"/>
                  <a:gd name="T23" fmla="*/ 2 h 39"/>
                  <a:gd name="T24" fmla="*/ 688 w 705"/>
                  <a:gd name="T25" fmla="*/ 19 h 39"/>
                  <a:gd name="T26" fmla="*/ 109 w 705"/>
                  <a:gd name="T27" fmla="*/ 19 h 39"/>
                  <a:gd name="T28" fmla="*/ 109 w 705"/>
                  <a:gd name="T29" fmla="*/ 39 h 39"/>
                  <a:gd name="T30" fmla="*/ 281 w 705"/>
                  <a:gd name="T31" fmla="*/ 39 h 39"/>
                  <a:gd name="T32" fmla="*/ 281 w 705"/>
                  <a:gd name="T33" fmla="*/ 19 h 39"/>
                  <a:gd name="T34" fmla="*/ 437 w 705"/>
                  <a:gd name="T35" fmla="*/ 19 h 39"/>
                  <a:gd name="T36" fmla="*/ 437 w 705"/>
                  <a:gd name="T37" fmla="*/ 39 h 39"/>
                  <a:gd name="T38" fmla="*/ 688 w 705"/>
                  <a:gd name="T39" fmla="*/ 39 h 39"/>
                  <a:gd name="T40" fmla="*/ 705 w 705"/>
                  <a:gd name="T41" fmla="*/ 20 h 39"/>
                  <a:gd name="T42" fmla="*/ 705 w 705"/>
                  <a:gd name="T4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05" h="39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8" y="39"/>
                      <a:pt x="17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8" y="19"/>
                      <a:pt x="1" y="12"/>
                      <a:pt x="0" y="2"/>
                    </a:cubicBezTo>
                    <a:moveTo>
                      <a:pt x="705" y="0"/>
                    </a:moveTo>
                    <a:cubicBezTo>
                      <a:pt x="705" y="0"/>
                      <a:pt x="705" y="0"/>
                      <a:pt x="705" y="0"/>
                    </a:cubicBezTo>
                    <a:cubicBezTo>
                      <a:pt x="705" y="2"/>
                      <a:pt x="705" y="2"/>
                      <a:pt x="705" y="2"/>
                    </a:cubicBezTo>
                    <a:cubicBezTo>
                      <a:pt x="705" y="2"/>
                      <a:pt x="705" y="2"/>
                      <a:pt x="705" y="2"/>
                    </a:cubicBezTo>
                    <a:cubicBezTo>
                      <a:pt x="704" y="12"/>
                      <a:pt x="697" y="19"/>
                      <a:pt x="688" y="19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281" y="39"/>
                      <a:pt x="281" y="39"/>
                      <a:pt x="281" y="39"/>
                    </a:cubicBezTo>
                    <a:cubicBezTo>
                      <a:pt x="281" y="19"/>
                      <a:pt x="281" y="19"/>
                      <a:pt x="281" y="19"/>
                    </a:cubicBezTo>
                    <a:cubicBezTo>
                      <a:pt x="437" y="19"/>
                      <a:pt x="437" y="19"/>
                      <a:pt x="437" y="19"/>
                    </a:cubicBezTo>
                    <a:cubicBezTo>
                      <a:pt x="437" y="39"/>
                      <a:pt x="437" y="39"/>
                      <a:pt x="437" y="39"/>
                    </a:cubicBezTo>
                    <a:cubicBezTo>
                      <a:pt x="688" y="39"/>
                      <a:pt x="688" y="39"/>
                      <a:pt x="688" y="39"/>
                    </a:cubicBezTo>
                    <a:cubicBezTo>
                      <a:pt x="697" y="39"/>
                      <a:pt x="705" y="31"/>
                      <a:pt x="705" y="20"/>
                    </a:cubicBezTo>
                    <a:cubicBezTo>
                      <a:pt x="705" y="0"/>
                      <a:pt x="705" y="0"/>
                      <a:pt x="705" y="0"/>
                    </a:cubicBezTo>
                  </a:path>
                </a:pathLst>
              </a:custGeom>
              <a:solidFill>
                <a:srgbClr val="CB9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Rectangle 326"/>
              <p:cNvSpPr>
                <a:spLocks noChangeArrowheads="1"/>
              </p:cNvSpPr>
              <p:nvPr/>
            </p:nvSpPr>
            <p:spPr bwMode="auto">
              <a:xfrm>
                <a:off x="2965" y="981"/>
                <a:ext cx="166" cy="21"/>
              </a:xfrm>
              <a:prstGeom prst="rect">
                <a:avLst/>
              </a:prstGeom>
              <a:solidFill>
                <a:srgbClr val="BBB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Rectangle 327"/>
              <p:cNvSpPr>
                <a:spLocks noChangeArrowheads="1"/>
              </p:cNvSpPr>
              <p:nvPr/>
            </p:nvSpPr>
            <p:spPr bwMode="auto">
              <a:xfrm>
                <a:off x="2965" y="981"/>
                <a:ext cx="166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328"/>
              <p:cNvSpPr>
                <a:spLocks noEditPoints="1"/>
              </p:cNvSpPr>
              <p:nvPr/>
            </p:nvSpPr>
            <p:spPr bwMode="auto">
              <a:xfrm>
                <a:off x="2667" y="916"/>
                <a:ext cx="749" cy="46"/>
              </a:xfrm>
              <a:custGeom>
                <a:avLst/>
                <a:gdLst>
                  <a:gd name="T0" fmla="*/ 705 w 705"/>
                  <a:gd name="T1" fmla="*/ 42 h 44"/>
                  <a:gd name="T2" fmla="*/ 705 w 705"/>
                  <a:gd name="T3" fmla="*/ 44 h 44"/>
                  <a:gd name="T4" fmla="*/ 705 w 705"/>
                  <a:gd name="T5" fmla="*/ 44 h 44"/>
                  <a:gd name="T6" fmla="*/ 705 w 705"/>
                  <a:gd name="T7" fmla="*/ 42 h 44"/>
                  <a:gd name="T8" fmla="*/ 0 w 705"/>
                  <a:gd name="T9" fmla="*/ 0 h 44"/>
                  <a:gd name="T10" fmla="*/ 0 w 705"/>
                  <a:gd name="T11" fmla="*/ 0 h 44"/>
                  <a:gd name="T12" fmla="*/ 0 w 705"/>
                  <a:gd name="T13" fmla="*/ 44 h 44"/>
                  <a:gd name="T14" fmla="*/ 0 w 705"/>
                  <a:gd name="T15" fmla="*/ 44 h 44"/>
                  <a:gd name="T16" fmla="*/ 0 w 705"/>
                  <a:gd name="T17" fmla="*/ 42 h 44"/>
                  <a:gd name="T18" fmla="*/ 0 w 705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5" h="44">
                    <a:moveTo>
                      <a:pt x="705" y="42"/>
                    </a:moveTo>
                    <a:cubicBezTo>
                      <a:pt x="705" y="43"/>
                      <a:pt x="705" y="44"/>
                      <a:pt x="705" y="44"/>
                    </a:cubicBezTo>
                    <a:cubicBezTo>
                      <a:pt x="705" y="44"/>
                      <a:pt x="705" y="44"/>
                      <a:pt x="705" y="44"/>
                    </a:cubicBezTo>
                    <a:cubicBezTo>
                      <a:pt x="705" y="42"/>
                      <a:pt x="705" y="42"/>
                      <a:pt x="705" y="4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3"/>
                      <a:pt x="0" y="4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B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329"/>
              <p:cNvSpPr>
                <a:spLocks/>
              </p:cNvSpPr>
              <p:nvPr/>
            </p:nvSpPr>
            <p:spPr bwMode="auto">
              <a:xfrm>
                <a:off x="2667" y="894"/>
                <a:ext cx="749" cy="87"/>
              </a:xfrm>
              <a:custGeom>
                <a:avLst/>
                <a:gdLst>
                  <a:gd name="T0" fmla="*/ 705 w 705"/>
                  <a:gd name="T1" fmla="*/ 0 h 81"/>
                  <a:gd name="T2" fmla="*/ 705 w 705"/>
                  <a:gd name="T3" fmla="*/ 62 h 81"/>
                  <a:gd name="T4" fmla="*/ 688 w 705"/>
                  <a:gd name="T5" fmla="*/ 81 h 81"/>
                  <a:gd name="T6" fmla="*/ 17 w 705"/>
                  <a:gd name="T7" fmla="*/ 81 h 81"/>
                  <a:gd name="T8" fmla="*/ 0 w 705"/>
                  <a:gd name="T9" fmla="*/ 62 h 81"/>
                  <a:gd name="T10" fmla="*/ 0 w 705"/>
                  <a:gd name="T11" fmla="*/ 0 h 81"/>
                  <a:gd name="T12" fmla="*/ 705 w 705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5" h="81">
                    <a:moveTo>
                      <a:pt x="705" y="0"/>
                    </a:moveTo>
                    <a:cubicBezTo>
                      <a:pt x="705" y="62"/>
                      <a:pt x="705" y="62"/>
                      <a:pt x="705" y="62"/>
                    </a:cubicBezTo>
                    <a:cubicBezTo>
                      <a:pt x="705" y="73"/>
                      <a:pt x="697" y="81"/>
                      <a:pt x="688" y="81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8" y="81"/>
                      <a:pt x="0" y="73"/>
                      <a:pt x="0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5" y="0"/>
                      <a:pt x="705" y="0"/>
                      <a:pt x="705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Oval 330"/>
              <p:cNvSpPr>
                <a:spLocks noChangeArrowheads="1"/>
              </p:cNvSpPr>
              <p:nvPr/>
            </p:nvSpPr>
            <p:spPr bwMode="auto">
              <a:xfrm>
                <a:off x="3029" y="915"/>
                <a:ext cx="38" cy="37"/>
              </a:xfrm>
              <a:prstGeom prst="ellipse">
                <a:avLst/>
              </a:prstGeom>
              <a:solidFill>
                <a:srgbClr val="39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Rectangle 331"/>
              <p:cNvSpPr>
                <a:spLocks noChangeArrowheads="1"/>
              </p:cNvSpPr>
              <p:nvPr/>
            </p:nvSpPr>
            <p:spPr bwMode="auto">
              <a:xfrm>
                <a:off x="2694" y="535"/>
                <a:ext cx="695" cy="334"/>
              </a:xfrm>
              <a:prstGeom prst="rect">
                <a:avLst/>
              </a:prstGeom>
              <a:solidFill>
                <a:srgbClr val="A1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Rectangle 332"/>
              <p:cNvSpPr>
                <a:spLocks noChangeArrowheads="1"/>
              </p:cNvSpPr>
              <p:nvPr/>
            </p:nvSpPr>
            <p:spPr bwMode="auto">
              <a:xfrm>
                <a:off x="2694" y="535"/>
                <a:ext cx="695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Rectangle 333"/>
              <p:cNvSpPr>
                <a:spLocks noChangeArrowheads="1"/>
              </p:cNvSpPr>
              <p:nvPr/>
            </p:nvSpPr>
            <p:spPr bwMode="auto">
              <a:xfrm>
                <a:off x="2694" y="534"/>
                <a:ext cx="695" cy="25"/>
              </a:xfrm>
              <a:prstGeom prst="rect">
                <a:avLst/>
              </a:prstGeom>
              <a:solidFill>
                <a:srgbClr val="BB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Rectangle 334"/>
              <p:cNvSpPr>
                <a:spLocks noChangeArrowheads="1"/>
              </p:cNvSpPr>
              <p:nvPr/>
            </p:nvSpPr>
            <p:spPr bwMode="auto">
              <a:xfrm>
                <a:off x="2731" y="567"/>
                <a:ext cx="24" cy="19"/>
              </a:xfrm>
              <a:prstGeom prst="rect">
                <a:avLst/>
              </a:prstGeom>
              <a:solidFill>
                <a:srgbClr val="F7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Rectangle 335"/>
              <p:cNvSpPr>
                <a:spLocks noChangeArrowheads="1"/>
              </p:cNvSpPr>
              <p:nvPr/>
            </p:nvSpPr>
            <p:spPr bwMode="auto">
              <a:xfrm>
                <a:off x="2765" y="567"/>
                <a:ext cx="24" cy="19"/>
              </a:xfrm>
              <a:prstGeom prst="rect">
                <a:avLst/>
              </a:prstGeom>
              <a:solidFill>
                <a:srgbClr val="F7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Rectangle 336"/>
              <p:cNvSpPr>
                <a:spLocks noChangeArrowheads="1"/>
              </p:cNvSpPr>
              <p:nvPr/>
            </p:nvSpPr>
            <p:spPr bwMode="auto">
              <a:xfrm>
                <a:off x="2877" y="567"/>
                <a:ext cx="81" cy="19"/>
              </a:xfrm>
              <a:prstGeom prst="rect">
                <a:avLst/>
              </a:prstGeom>
              <a:solidFill>
                <a:srgbClr val="BB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Rectangle 337"/>
              <p:cNvSpPr>
                <a:spLocks noChangeArrowheads="1"/>
              </p:cNvSpPr>
              <p:nvPr/>
            </p:nvSpPr>
            <p:spPr bwMode="auto">
              <a:xfrm>
                <a:off x="3088" y="567"/>
                <a:ext cx="22" cy="19"/>
              </a:xfrm>
              <a:prstGeom prst="rect">
                <a:avLst/>
              </a:prstGeom>
              <a:solidFill>
                <a:srgbClr val="BB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Rectangle 338"/>
              <p:cNvSpPr>
                <a:spLocks noChangeArrowheads="1"/>
              </p:cNvSpPr>
              <p:nvPr/>
            </p:nvSpPr>
            <p:spPr bwMode="auto">
              <a:xfrm>
                <a:off x="2824" y="567"/>
                <a:ext cx="40" cy="19"/>
              </a:xfrm>
              <a:prstGeom prst="rect">
                <a:avLst/>
              </a:prstGeom>
              <a:solidFill>
                <a:srgbClr val="F7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Rectangle 339"/>
              <p:cNvSpPr>
                <a:spLocks noChangeArrowheads="1"/>
              </p:cNvSpPr>
              <p:nvPr/>
            </p:nvSpPr>
            <p:spPr bwMode="auto">
              <a:xfrm>
                <a:off x="2971" y="567"/>
                <a:ext cx="39" cy="19"/>
              </a:xfrm>
              <a:prstGeom prst="rect">
                <a:avLst/>
              </a:prstGeom>
              <a:solidFill>
                <a:srgbClr val="F7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Rectangle 340"/>
              <p:cNvSpPr>
                <a:spLocks noChangeArrowheads="1"/>
              </p:cNvSpPr>
              <p:nvPr/>
            </p:nvSpPr>
            <p:spPr bwMode="auto">
              <a:xfrm>
                <a:off x="3029" y="567"/>
                <a:ext cx="40" cy="19"/>
              </a:xfrm>
              <a:prstGeom prst="rect">
                <a:avLst/>
              </a:prstGeom>
              <a:solidFill>
                <a:srgbClr val="BB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Rectangle 341"/>
              <p:cNvSpPr>
                <a:spLocks noChangeArrowheads="1"/>
              </p:cNvSpPr>
              <p:nvPr/>
            </p:nvSpPr>
            <p:spPr bwMode="auto">
              <a:xfrm>
                <a:off x="3147" y="567"/>
                <a:ext cx="53" cy="19"/>
              </a:xfrm>
              <a:prstGeom prst="rect">
                <a:avLst/>
              </a:prstGeom>
              <a:solidFill>
                <a:srgbClr val="BB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342"/>
              <p:cNvSpPr>
                <a:spLocks noChangeArrowheads="1"/>
              </p:cNvSpPr>
              <p:nvPr/>
            </p:nvSpPr>
            <p:spPr bwMode="auto">
              <a:xfrm>
                <a:off x="3218" y="567"/>
                <a:ext cx="55" cy="19"/>
              </a:xfrm>
              <a:prstGeom prst="rect">
                <a:avLst/>
              </a:prstGeom>
              <a:solidFill>
                <a:srgbClr val="BB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Rectangle 343"/>
              <p:cNvSpPr>
                <a:spLocks noChangeArrowheads="1"/>
              </p:cNvSpPr>
              <p:nvPr/>
            </p:nvSpPr>
            <p:spPr bwMode="auto">
              <a:xfrm>
                <a:off x="2694" y="593"/>
                <a:ext cx="36" cy="245"/>
              </a:xfrm>
              <a:prstGeom prst="rect">
                <a:avLst/>
              </a:prstGeom>
              <a:solidFill>
                <a:srgbClr val="BB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Rectangle 344"/>
              <p:cNvSpPr>
                <a:spLocks noChangeArrowheads="1"/>
              </p:cNvSpPr>
              <p:nvPr/>
            </p:nvSpPr>
            <p:spPr bwMode="auto">
              <a:xfrm>
                <a:off x="2694" y="593"/>
                <a:ext cx="36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Rectangle 345"/>
              <p:cNvSpPr>
                <a:spLocks noChangeArrowheads="1"/>
              </p:cNvSpPr>
              <p:nvPr/>
            </p:nvSpPr>
            <p:spPr bwMode="auto">
              <a:xfrm>
                <a:off x="2702" y="607"/>
                <a:ext cx="18" cy="18"/>
              </a:xfrm>
              <a:prstGeom prst="rect">
                <a:avLst/>
              </a:prstGeom>
              <a:solidFill>
                <a:srgbClr val="AB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Rectangle 346"/>
              <p:cNvSpPr>
                <a:spLocks noChangeArrowheads="1"/>
              </p:cNvSpPr>
              <p:nvPr/>
            </p:nvSpPr>
            <p:spPr bwMode="auto">
              <a:xfrm>
                <a:off x="2702" y="607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Rectangle 347"/>
              <p:cNvSpPr>
                <a:spLocks noChangeArrowheads="1"/>
              </p:cNvSpPr>
              <p:nvPr/>
            </p:nvSpPr>
            <p:spPr bwMode="auto">
              <a:xfrm>
                <a:off x="2702" y="639"/>
                <a:ext cx="18" cy="17"/>
              </a:xfrm>
              <a:prstGeom prst="rect">
                <a:avLst/>
              </a:prstGeom>
              <a:solidFill>
                <a:srgbClr val="AB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Rectangle 348"/>
              <p:cNvSpPr>
                <a:spLocks noChangeArrowheads="1"/>
              </p:cNvSpPr>
              <p:nvPr/>
            </p:nvSpPr>
            <p:spPr bwMode="auto">
              <a:xfrm>
                <a:off x="2702" y="639"/>
                <a:ext cx="18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Rectangle 349"/>
              <p:cNvSpPr>
                <a:spLocks noChangeArrowheads="1"/>
              </p:cNvSpPr>
              <p:nvPr/>
            </p:nvSpPr>
            <p:spPr bwMode="auto">
              <a:xfrm>
                <a:off x="2702" y="670"/>
                <a:ext cx="18" cy="18"/>
              </a:xfrm>
              <a:prstGeom prst="rect">
                <a:avLst/>
              </a:prstGeom>
              <a:solidFill>
                <a:srgbClr val="AB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Rectangle 350"/>
              <p:cNvSpPr>
                <a:spLocks noChangeArrowheads="1"/>
              </p:cNvSpPr>
              <p:nvPr/>
            </p:nvSpPr>
            <p:spPr bwMode="auto">
              <a:xfrm>
                <a:off x="2702" y="670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Rectangle 351"/>
              <p:cNvSpPr>
                <a:spLocks noChangeArrowheads="1"/>
              </p:cNvSpPr>
              <p:nvPr/>
            </p:nvSpPr>
            <p:spPr bwMode="auto">
              <a:xfrm>
                <a:off x="2702" y="702"/>
                <a:ext cx="18" cy="17"/>
              </a:xfrm>
              <a:prstGeom prst="rect">
                <a:avLst/>
              </a:prstGeom>
              <a:solidFill>
                <a:srgbClr val="AB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Rectangle 352"/>
              <p:cNvSpPr>
                <a:spLocks noChangeArrowheads="1"/>
              </p:cNvSpPr>
              <p:nvPr/>
            </p:nvSpPr>
            <p:spPr bwMode="auto">
              <a:xfrm>
                <a:off x="2702" y="702"/>
                <a:ext cx="18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Rectangle 353"/>
              <p:cNvSpPr>
                <a:spLocks noChangeArrowheads="1"/>
              </p:cNvSpPr>
              <p:nvPr/>
            </p:nvSpPr>
            <p:spPr bwMode="auto">
              <a:xfrm>
                <a:off x="2702" y="733"/>
                <a:ext cx="18" cy="18"/>
              </a:xfrm>
              <a:prstGeom prst="rect">
                <a:avLst/>
              </a:prstGeom>
              <a:solidFill>
                <a:srgbClr val="AB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Rectangle 354"/>
              <p:cNvSpPr>
                <a:spLocks noChangeArrowheads="1"/>
              </p:cNvSpPr>
              <p:nvPr/>
            </p:nvSpPr>
            <p:spPr bwMode="auto">
              <a:xfrm>
                <a:off x="2702" y="733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Rectangle 355"/>
              <p:cNvSpPr>
                <a:spLocks noChangeArrowheads="1"/>
              </p:cNvSpPr>
              <p:nvPr/>
            </p:nvSpPr>
            <p:spPr bwMode="auto">
              <a:xfrm>
                <a:off x="2703" y="766"/>
                <a:ext cx="12" cy="14"/>
              </a:xfrm>
              <a:prstGeom prst="rect">
                <a:avLst/>
              </a:prstGeom>
              <a:solidFill>
                <a:srgbClr val="DDC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356"/>
              <p:cNvSpPr>
                <a:spLocks/>
              </p:cNvSpPr>
              <p:nvPr/>
            </p:nvSpPr>
            <p:spPr bwMode="auto">
              <a:xfrm>
                <a:off x="2707" y="771"/>
                <a:ext cx="17" cy="17"/>
              </a:xfrm>
              <a:custGeom>
                <a:avLst/>
                <a:gdLst>
                  <a:gd name="T0" fmla="*/ 15 w 17"/>
                  <a:gd name="T1" fmla="*/ 15 h 17"/>
                  <a:gd name="T2" fmla="*/ 15 w 17"/>
                  <a:gd name="T3" fmla="*/ 13 h 17"/>
                  <a:gd name="T4" fmla="*/ 4 w 17"/>
                  <a:gd name="T5" fmla="*/ 13 h 17"/>
                  <a:gd name="T6" fmla="*/ 4 w 17"/>
                  <a:gd name="T7" fmla="*/ 4 h 17"/>
                  <a:gd name="T8" fmla="*/ 13 w 17"/>
                  <a:gd name="T9" fmla="*/ 4 h 17"/>
                  <a:gd name="T10" fmla="*/ 13 w 17"/>
                  <a:gd name="T11" fmla="*/ 15 h 17"/>
                  <a:gd name="T12" fmla="*/ 15 w 17"/>
                  <a:gd name="T13" fmla="*/ 15 h 17"/>
                  <a:gd name="T14" fmla="*/ 15 w 17"/>
                  <a:gd name="T15" fmla="*/ 13 h 17"/>
                  <a:gd name="T16" fmla="*/ 15 w 17"/>
                  <a:gd name="T17" fmla="*/ 15 h 17"/>
                  <a:gd name="T18" fmla="*/ 17 w 17"/>
                  <a:gd name="T19" fmla="*/ 15 h 17"/>
                  <a:gd name="T20" fmla="*/ 17 w 17"/>
                  <a:gd name="T21" fmla="*/ 0 h 17"/>
                  <a:gd name="T22" fmla="*/ 0 w 17"/>
                  <a:gd name="T23" fmla="*/ 0 h 17"/>
                  <a:gd name="T24" fmla="*/ 0 w 17"/>
                  <a:gd name="T25" fmla="*/ 17 h 17"/>
                  <a:gd name="T26" fmla="*/ 17 w 17"/>
                  <a:gd name="T27" fmla="*/ 17 h 17"/>
                  <a:gd name="T28" fmla="*/ 17 w 17"/>
                  <a:gd name="T29" fmla="*/ 15 h 17"/>
                  <a:gd name="T30" fmla="*/ 15 w 17"/>
                  <a:gd name="T3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7">
                    <a:moveTo>
                      <a:pt x="15" y="15"/>
                    </a:moveTo>
                    <a:lnTo>
                      <a:pt x="15" y="13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13" y="4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Rectangle 357"/>
              <p:cNvSpPr>
                <a:spLocks noChangeArrowheads="1"/>
              </p:cNvSpPr>
              <p:nvPr/>
            </p:nvSpPr>
            <p:spPr bwMode="auto">
              <a:xfrm>
                <a:off x="2706" y="816"/>
                <a:ext cx="9" cy="9"/>
              </a:xfrm>
              <a:prstGeom prst="rect">
                <a:avLst/>
              </a:prstGeom>
              <a:solidFill>
                <a:srgbClr val="AB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Rectangle 358"/>
              <p:cNvSpPr>
                <a:spLocks noChangeArrowheads="1"/>
              </p:cNvSpPr>
              <p:nvPr/>
            </p:nvSpPr>
            <p:spPr bwMode="auto">
              <a:xfrm>
                <a:off x="2706" y="816"/>
                <a:ext cx="9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Rectangle 359"/>
              <p:cNvSpPr>
                <a:spLocks noChangeArrowheads="1"/>
              </p:cNvSpPr>
              <p:nvPr/>
            </p:nvSpPr>
            <p:spPr bwMode="auto">
              <a:xfrm>
                <a:off x="2702" y="800"/>
                <a:ext cx="4" cy="3"/>
              </a:xfrm>
              <a:prstGeom prst="rect">
                <a:avLst/>
              </a:prstGeom>
              <a:solidFill>
                <a:srgbClr val="AB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Rectangle 360"/>
              <p:cNvSpPr>
                <a:spLocks noChangeArrowheads="1"/>
              </p:cNvSpPr>
              <p:nvPr/>
            </p:nvSpPr>
            <p:spPr bwMode="auto">
              <a:xfrm>
                <a:off x="2702" y="800"/>
                <a:ext cx="4" cy="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Rectangle 361"/>
              <p:cNvSpPr>
                <a:spLocks noChangeArrowheads="1"/>
              </p:cNvSpPr>
              <p:nvPr/>
            </p:nvSpPr>
            <p:spPr bwMode="auto">
              <a:xfrm>
                <a:off x="2709" y="800"/>
                <a:ext cx="4" cy="3"/>
              </a:xfrm>
              <a:prstGeom prst="rect">
                <a:avLst/>
              </a:prstGeom>
              <a:solidFill>
                <a:srgbClr val="AB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362"/>
              <p:cNvSpPr>
                <a:spLocks noChangeArrowheads="1"/>
              </p:cNvSpPr>
              <p:nvPr/>
            </p:nvSpPr>
            <p:spPr bwMode="auto">
              <a:xfrm>
                <a:off x="2709" y="800"/>
                <a:ext cx="4" cy="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Rectangle 363"/>
              <p:cNvSpPr>
                <a:spLocks noChangeArrowheads="1"/>
              </p:cNvSpPr>
              <p:nvPr/>
            </p:nvSpPr>
            <p:spPr bwMode="auto">
              <a:xfrm>
                <a:off x="2715" y="800"/>
                <a:ext cx="5" cy="3"/>
              </a:xfrm>
              <a:prstGeom prst="rect">
                <a:avLst/>
              </a:prstGeom>
              <a:solidFill>
                <a:srgbClr val="AB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Rectangle 364"/>
              <p:cNvSpPr>
                <a:spLocks noChangeArrowheads="1"/>
              </p:cNvSpPr>
              <p:nvPr/>
            </p:nvSpPr>
            <p:spPr bwMode="auto">
              <a:xfrm>
                <a:off x="2715" y="800"/>
                <a:ext cx="5" cy="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Rectangle 365"/>
              <p:cNvSpPr>
                <a:spLocks noChangeArrowheads="1"/>
              </p:cNvSpPr>
              <p:nvPr/>
            </p:nvSpPr>
            <p:spPr bwMode="auto">
              <a:xfrm>
                <a:off x="2727" y="593"/>
                <a:ext cx="560" cy="24"/>
              </a:xfrm>
              <a:prstGeom prst="rect">
                <a:avLst/>
              </a:pr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Oval 366"/>
              <p:cNvSpPr>
                <a:spLocks noChangeArrowheads="1"/>
              </p:cNvSpPr>
              <p:nvPr/>
            </p:nvSpPr>
            <p:spPr bwMode="auto">
              <a:xfrm>
                <a:off x="2739" y="601"/>
                <a:ext cx="8" cy="8"/>
              </a:xfrm>
              <a:prstGeom prst="ellipse">
                <a:avLst/>
              </a:prstGeom>
              <a:solidFill>
                <a:srgbClr val="D41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Oval 367"/>
              <p:cNvSpPr>
                <a:spLocks noChangeArrowheads="1"/>
              </p:cNvSpPr>
              <p:nvPr/>
            </p:nvSpPr>
            <p:spPr bwMode="auto">
              <a:xfrm>
                <a:off x="2755" y="601"/>
                <a:ext cx="8" cy="8"/>
              </a:xfrm>
              <a:prstGeom prst="ellipse">
                <a:avLst/>
              </a:prstGeom>
              <a:solidFill>
                <a:srgbClr val="DDC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Oval 368"/>
              <p:cNvSpPr>
                <a:spLocks noChangeArrowheads="1"/>
              </p:cNvSpPr>
              <p:nvPr/>
            </p:nvSpPr>
            <p:spPr bwMode="auto">
              <a:xfrm>
                <a:off x="2771" y="601"/>
                <a:ext cx="8" cy="8"/>
              </a:xfrm>
              <a:prstGeom prst="ellipse">
                <a:avLst/>
              </a:prstGeom>
              <a:solidFill>
                <a:srgbClr val="42B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Rectangle 369"/>
              <p:cNvSpPr>
                <a:spLocks noChangeArrowheads="1"/>
              </p:cNvSpPr>
              <p:nvPr/>
            </p:nvSpPr>
            <p:spPr bwMode="auto">
              <a:xfrm>
                <a:off x="3287" y="559"/>
                <a:ext cx="102" cy="17"/>
              </a:xfrm>
              <a:prstGeom prst="rect">
                <a:avLst/>
              </a:prstGeom>
              <a:solidFill>
                <a:srgbClr val="97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Rectangle 370"/>
              <p:cNvSpPr>
                <a:spLocks noChangeArrowheads="1"/>
              </p:cNvSpPr>
              <p:nvPr/>
            </p:nvSpPr>
            <p:spPr bwMode="auto">
              <a:xfrm>
                <a:off x="3287" y="576"/>
                <a:ext cx="102" cy="292"/>
              </a:xfrm>
              <a:prstGeom prst="rect">
                <a:avLst/>
              </a:prstGeom>
              <a:solidFill>
                <a:srgbClr val="C4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Rectangle 371"/>
              <p:cNvSpPr>
                <a:spLocks noChangeArrowheads="1"/>
              </p:cNvSpPr>
              <p:nvPr/>
            </p:nvSpPr>
            <p:spPr bwMode="auto">
              <a:xfrm>
                <a:off x="3295" y="585"/>
                <a:ext cx="6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Rectangle 372"/>
              <p:cNvSpPr>
                <a:spLocks noChangeArrowheads="1"/>
              </p:cNvSpPr>
              <p:nvPr/>
            </p:nvSpPr>
            <p:spPr bwMode="auto">
              <a:xfrm>
                <a:off x="3301" y="585"/>
                <a:ext cx="7" cy="6"/>
              </a:xfrm>
              <a:prstGeom prst="rect">
                <a:avLst/>
              </a:pr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Rectangle 373"/>
              <p:cNvSpPr>
                <a:spLocks noChangeArrowheads="1"/>
              </p:cNvSpPr>
              <p:nvPr/>
            </p:nvSpPr>
            <p:spPr bwMode="auto">
              <a:xfrm>
                <a:off x="3308" y="585"/>
                <a:ext cx="6" cy="6"/>
              </a:xfrm>
              <a:prstGeom prst="rect">
                <a:avLst/>
              </a:prstGeom>
              <a:solidFill>
                <a:srgbClr val="E72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Rectangle 374"/>
              <p:cNvSpPr>
                <a:spLocks noChangeArrowheads="1"/>
              </p:cNvSpPr>
              <p:nvPr/>
            </p:nvSpPr>
            <p:spPr bwMode="auto">
              <a:xfrm>
                <a:off x="3314" y="585"/>
                <a:ext cx="7" cy="6"/>
              </a:xfrm>
              <a:prstGeom prst="rect">
                <a:avLst/>
              </a:prstGeom>
              <a:solidFill>
                <a:srgbClr val="EFE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Rectangle 375"/>
              <p:cNvSpPr>
                <a:spLocks noChangeArrowheads="1"/>
              </p:cNvSpPr>
              <p:nvPr/>
            </p:nvSpPr>
            <p:spPr bwMode="auto">
              <a:xfrm>
                <a:off x="3321" y="585"/>
                <a:ext cx="6" cy="6"/>
              </a:xfrm>
              <a:prstGeom prst="rect">
                <a:avLst/>
              </a:prstGeom>
              <a:solidFill>
                <a:srgbClr val="6AB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Rectangle 376"/>
              <p:cNvSpPr>
                <a:spLocks noChangeArrowheads="1"/>
              </p:cNvSpPr>
              <p:nvPr/>
            </p:nvSpPr>
            <p:spPr bwMode="auto">
              <a:xfrm>
                <a:off x="3334" y="585"/>
                <a:ext cx="7" cy="6"/>
              </a:xfrm>
              <a:prstGeom prst="rect">
                <a:avLst/>
              </a:prstGeom>
              <a:solidFill>
                <a:srgbClr val="184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Rectangle 377"/>
              <p:cNvSpPr>
                <a:spLocks noChangeArrowheads="1"/>
              </p:cNvSpPr>
              <p:nvPr/>
            </p:nvSpPr>
            <p:spPr bwMode="auto">
              <a:xfrm>
                <a:off x="3327" y="585"/>
                <a:ext cx="7" cy="6"/>
              </a:xfrm>
              <a:prstGeom prst="rect">
                <a:avLst/>
              </a:prstGeom>
              <a:solidFill>
                <a:srgbClr val="72C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Rectangle 378"/>
              <p:cNvSpPr>
                <a:spLocks noChangeArrowheads="1"/>
              </p:cNvSpPr>
              <p:nvPr/>
            </p:nvSpPr>
            <p:spPr bwMode="auto">
              <a:xfrm>
                <a:off x="3341" y="585"/>
                <a:ext cx="6" cy="6"/>
              </a:xfrm>
              <a:prstGeom prst="rect">
                <a:avLst/>
              </a:prstGeom>
              <a:solidFill>
                <a:srgbClr val="AB5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Rectangle 379"/>
              <p:cNvSpPr>
                <a:spLocks noChangeArrowheads="1"/>
              </p:cNvSpPr>
              <p:nvPr/>
            </p:nvSpPr>
            <p:spPr bwMode="auto">
              <a:xfrm>
                <a:off x="3347" y="585"/>
                <a:ext cx="7" cy="6"/>
              </a:xfrm>
              <a:prstGeom prst="rect">
                <a:avLst/>
              </a:prstGeom>
              <a:solidFill>
                <a:srgbClr val="B52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Rectangle 380"/>
              <p:cNvSpPr>
                <a:spLocks noChangeArrowheads="1"/>
              </p:cNvSpPr>
              <p:nvPr/>
            </p:nvSpPr>
            <p:spPr bwMode="auto">
              <a:xfrm>
                <a:off x="3354" y="585"/>
                <a:ext cx="6" cy="6"/>
              </a:xfrm>
              <a:prstGeom prst="rect">
                <a:avLst/>
              </a:prstGeom>
              <a:solidFill>
                <a:srgbClr val="DB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Rectangle 381"/>
              <p:cNvSpPr>
                <a:spLocks noChangeArrowheads="1"/>
              </p:cNvSpPr>
              <p:nvPr/>
            </p:nvSpPr>
            <p:spPr bwMode="auto">
              <a:xfrm>
                <a:off x="3360" y="585"/>
                <a:ext cx="6" cy="6"/>
              </a:xfrm>
              <a:prstGeom prst="rect">
                <a:avLst/>
              </a:prstGeom>
              <a:solidFill>
                <a:srgbClr val="E25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Rectangle 382"/>
              <p:cNvSpPr>
                <a:spLocks noChangeArrowheads="1"/>
              </p:cNvSpPr>
              <p:nvPr/>
            </p:nvSpPr>
            <p:spPr bwMode="auto">
              <a:xfrm>
                <a:off x="3366" y="585"/>
                <a:ext cx="7" cy="6"/>
              </a:xfrm>
              <a:prstGeom prst="rect">
                <a:avLst/>
              </a:prstGeom>
              <a:solidFill>
                <a:srgbClr val="EA8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Rectangle 383"/>
              <p:cNvSpPr>
                <a:spLocks noChangeArrowheads="1"/>
              </p:cNvSpPr>
              <p:nvPr/>
            </p:nvSpPr>
            <p:spPr bwMode="auto">
              <a:xfrm>
                <a:off x="3373" y="585"/>
                <a:ext cx="6" cy="6"/>
              </a:xfrm>
              <a:prstGeom prst="rect">
                <a:avLst/>
              </a:prstGeom>
              <a:solidFill>
                <a:srgbClr val="EFA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Rectangle 384"/>
              <p:cNvSpPr>
                <a:spLocks noChangeArrowheads="1"/>
              </p:cNvSpPr>
              <p:nvPr/>
            </p:nvSpPr>
            <p:spPr bwMode="auto">
              <a:xfrm>
                <a:off x="3295" y="591"/>
                <a:ext cx="6" cy="7"/>
              </a:xfrm>
              <a:prstGeom prst="rect">
                <a:avLst/>
              </a:prstGeom>
              <a:solidFill>
                <a:srgbClr val="EEE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Rectangle 385"/>
              <p:cNvSpPr>
                <a:spLocks noChangeArrowheads="1"/>
              </p:cNvSpPr>
              <p:nvPr/>
            </p:nvSpPr>
            <p:spPr bwMode="auto">
              <a:xfrm>
                <a:off x="3301" y="591"/>
                <a:ext cx="7" cy="7"/>
              </a:xfrm>
              <a:prstGeom prst="rect">
                <a:avLst/>
              </a:prstGeom>
              <a:solidFill>
                <a:srgbClr val="CDD4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Rectangle 386"/>
              <p:cNvSpPr>
                <a:spLocks noChangeArrowheads="1"/>
              </p:cNvSpPr>
              <p:nvPr/>
            </p:nvSpPr>
            <p:spPr bwMode="auto">
              <a:xfrm>
                <a:off x="3308" y="591"/>
                <a:ext cx="6" cy="7"/>
              </a:xfrm>
              <a:prstGeom prst="rect">
                <a:avLst/>
              </a:prstGeom>
              <a:solidFill>
                <a:srgbClr val="3FA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Rectangle 387"/>
              <p:cNvSpPr>
                <a:spLocks noChangeArrowheads="1"/>
              </p:cNvSpPr>
              <p:nvPr/>
            </p:nvSpPr>
            <p:spPr bwMode="auto">
              <a:xfrm>
                <a:off x="3314" y="591"/>
                <a:ext cx="7" cy="7"/>
              </a:xfrm>
              <a:prstGeom prst="rect">
                <a:avLst/>
              </a:prstGeom>
              <a:solidFill>
                <a:srgbClr val="108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Rectangle 388"/>
              <p:cNvSpPr>
                <a:spLocks noChangeArrowheads="1"/>
              </p:cNvSpPr>
              <p:nvPr/>
            </p:nvSpPr>
            <p:spPr bwMode="auto">
              <a:xfrm>
                <a:off x="3321" y="591"/>
                <a:ext cx="6" cy="7"/>
              </a:xfrm>
              <a:prstGeom prst="rect">
                <a:avLst/>
              </a:prstGeom>
              <a:solidFill>
                <a:srgbClr val="2BA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Rectangle 389"/>
              <p:cNvSpPr>
                <a:spLocks noChangeArrowheads="1"/>
              </p:cNvSpPr>
              <p:nvPr/>
            </p:nvSpPr>
            <p:spPr bwMode="auto">
              <a:xfrm>
                <a:off x="3327" y="591"/>
                <a:ext cx="7" cy="7"/>
              </a:xfrm>
              <a:prstGeom prst="rect">
                <a:avLst/>
              </a:prstGeom>
              <a:solidFill>
                <a:srgbClr val="329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Rectangle 390"/>
              <p:cNvSpPr>
                <a:spLocks noChangeArrowheads="1"/>
              </p:cNvSpPr>
              <p:nvPr/>
            </p:nvSpPr>
            <p:spPr bwMode="auto">
              <a:xfrm>
                <a:off x="3334" y="591"/>
                <a:ext cx="7" cy="7"/>
              </a:xfrm>
              <a:prstGeom prst="rect">
                <a:avLst/>
              </a:prstGeom>
              <a:solidFill>
                <a:srgbClr val="0D6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Rectangle 391"/>
              <p:cNvSpPr>
                <a:spLocks noChangeArrowheads="1"/>
              </p:cNvSpPr>
              <p:nvPr/>
            </p:nvSpPr>
            <p:spPr bwMode="auto">
              <a:xfrm>
                <a:off x="3341" y="591"/>
                <a:ext cx="6" cy="7"/>
              </a:xfrm>
              <a:prstGeom prst="rect">
                <a:avLst/>
              </a:prstGeom>
              <a:solidFill>
                <a:srgbClr val="2A2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Rectangle 392"/>
              <p:cNvSpPr>
                <a:spLocks noChangeArrowheads="1"/>
              </p:cNvSpPr>
              <p:nvPr/>
            </p:nvSpPr>
            <p:spPr bwMode="auto">
              <a:xfrm>
                <a:off x="3347" y="591"/>
                <a:ext cx="7" cy="7"/>
              </a:xfrm>
              <a:prstGeom prst="rect">
                <a:avLst/>
              </a:prstGeom>
              <a:solidFill>
                <a:srgbClr val="622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Rectangle 393"/>
              <p:cNvSpPr>
                <a:spLocks noChangeArrowheads="1"/>
              </p:cNvSpPr>
              <p:nvPr/>
            </p:nvSpPr>
            <p:spPr bwMode="auto">
              <a:xfrm>
                <a:off x="3354" y="591"/>
                <a:ext cx="6" cy="7"/>
              </a:xfrm>
              <a:prstGeom prst="rect">
                <a:avLst/>
              </a:prstGeom>
              <a:solidFill>
                <a:srgbClr val="872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Rectangle 394"/>
              <p:cNvSpPr>
                <a:spLocks noChangeArrowheads="1"/>
              </p:cNvSpPr>
              <p:nvPr/>
            </p:nvSpPr>
            <p:spPr bwMode="auto">
              <a:xfrm>
                <a:off x="3360" y="591"/>
                <a:ext cx="6" cy="7"/>
              </a:xfrm>
              <a:prstGeom prst="rect">
                <a:avLst/>
              </a:prstGeom>
              <a:solidFill>
                <a:srgbClr val="931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Rectangle 395"/>
              <p:cNvSpPr>
                <a:spLocks noChangeArrowheads="1"/>
              </p:cNvSpPr>
              <p:nvPr/>
            </p:nvSpPr>
            <p:spPr bwMode="auto">
              <a:xfrm>
                <a:off x="3366" y="591"/>
                <a:ext cx="7" cy="7"/>
              </a:xfrm>
              <a:prstGeom prst="rect">
                <a:avLst/>
              </a:prstGeom>
              <a:solidFill>
                <a:srgbClr val="C41D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Rectangle 396"/>
              <p:cNvSpPr>
                <a:spLocks noChangeArrowheads="1"/>
              </p:cNvSpPr>
              <p:nvPr/>
            </p:nvSpPr>
            <p:spPr bwMode="auto">
              <a:xfrm>
                <a:off x="3373" y="591"/>
                <a:ext cx="6" cy="7"/>
              </a:xfrm>
              <a:prstGeom prst="rect">
                <a:avLst/>
              </a:prstGeom>
              <a:solidFill>
                <a:srgbClr val="D92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Rectangle 397"/>
              <p:cNvSpPr>
                <a:spLocks noChangeArrowheads="1"/>
              </p:cNvSpPr>
              <p:nvPr/>
            </p:nvSpPr>
            <p:spPr bwMode="auto">
              <a:xfrm>
                <a:off x="3295" y="598"/>
                <a:ext cx="6" cy="7"/>
              </a:xfrm>
              <a:prstGeom prst="rect">
                <a:avLst/>
              </a:prstGeom>
              <a:solidFill>
                <a:srgbClr val="C2A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Rectangle 398"/>
              <p:cNvSpPr>
                <a:spLocks noChangeArrowheads="1"/>
              </p:cNvSpPr>
              <p:nvPr/>
            </p:nvSpPr>
            <p:spPr bwMode="auto">
              <a:xfrm>
                <a:off x="3301" y="598"/>
                <a:ext cx="7" cy="7"/>
              </a:xfrm>
              <a:prstGeom prst="rect">
                <a:avLst/>
              </a:prstGeom>
              <a:solidFill>
                <a:srgbClr val="968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Rectangle 399"/>
              <p:cNvSpPr>
                <a:spLocks noChangeArrowheads="1"/>
              </p:cNvSpPr>
              <p:nvPr/>
            </p:nvSpPr>
            <p:spPr bwMode="auto">
              <a:xfrm>
                <a:off x="3308" y="598"/>
                <a:ext cx="6" cy="7"/>
              </a:xfrm>
              <a:prstGeom prst="rect">
                <a:avLst/>
              </a:prstGeom>
              <a:solidFill>
                <a:srgbClr val="736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Rectangle 400"/>
              <p:cNvSpPr>
                <a:spLocks noChangeArrowheads="1"/>
              </p:cNvSpPr>
              <p:nvPr/>
            </p:nvSpPr>
            <p:spPr bwMode="auto">
              <a:xfrm>
                <a:off x="3314" y="598"/>
                <a:ext cx="7" cy="7"/>
              </a:xfrm>
              <a:prstGeom prst="rect">
                <a:avLst/>
              </a:pr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Rectangle 401"/>
              <p:cNvSpPr>
                <a:spLocks noChangeArrowheads="1"/>
              </p:cNvSpPr>
              <p:nvPr/>
            </p:nvSpPr>
            <p:spPr bwMode="auto">
              <a:xfrm>
                <a:off x="3321" y="598"/>
                <a:ext cx="6" cy="7"/>
              </a:xfrm>
              <a:prstGeom prst="rect">
                <a:avLst/>
              </a:prstGeom>
              <a:solidFill>
                <a:srgbClr val="BF9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Rectangle 402"/>
              <p:cNvSpPr>
                <a:spLocks noChangeArrowheads="1"/>
              </p:cNvSpPr>
              <p:nvPr/>
            </p:nvSpPr>
            <p:spPr bwMode="auto">
              <a:xfrm>
                <a:off x="3327" y="598"/>
                <a:ext cx="7" cy="7"/>
              </a:xfrm>
              <a:prstGeom prst="rect">
                <a:avLst/>
              </a:prstGeom>
              <a:solidFill>
                <a:srgbClr val="A07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Rectangle 403"/>
              <p:cNvSpPr>
                <a:spLocks noChangeArrowheads="1"/>
              </p:cNvSpPr>
              <p:nvPr/>
            </p:nvSpPr>
            <p:spPr bwMode="auto">
              <a:xfrm>
                <a:off x="3334" y="598"/>
                <a:ext cx="7" cy="7"/>
              </a:xfrm>
              <a:prstGeom prst="rect">
                <a:avLst/>
              </a:prstGeom>
              <a:solidFill>
                <a:srgbClr val="876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Rectangle 404"/>
              <p:cNvSpPr>
                <a:spLocks noChangeArrowheads="1"/>
              </p:cNvSpPr>
              <p:nvPr/>
            </p:nvSpPr>
            <p:spPr bwMode="auto">
              <a:xfrm>
                <a:off x="3341" y="598"/>
                <a:ext cx="6" cy="7"/>
              </a:xfrm>
              <a:prstGeom prst="rect">
                <a:avLst/>
              </a:prstGeom>
              <a:solidFill>
                <a:srgbClr val="5F3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Rectangle 405"/>
              <p:cNvSpPr>
                <a:spLocks noChangeArrowheads="1"/>
              </p:cNvSpPr>
              <p:nvPr/>
            </p:nvSpPr>
            <p:spPr bwMode="auto">
              <a:xfrm>
                <a:off x="3347" y="598"/>
                <a:ext cx="7" cy="7"/>
              </a:xfrm>
              <a:prstGeom prst="rect">
                <a:avLst/>
              </a:prstGeom>
              <a:solidFill>
                <a:srgbClr val="412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" name="Rectangle 407"/>
            <p:cNvSpPr>
              <a:spLocks noChangeArrowheads="1"/>
            </p:cNvSpPr>
            <p:nvPr/>
          </p:nvSpPr>
          <p:spPr bwMode="auto">
            <a:xfrm>
              <a:off x="5128922" y="1171575"/>
              <a:ext cx="9525" cy="11113"/>
            </a:xfrm>
            <a:prstGeom prst="rect">
              <a:avLst/>
            </a:pr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408"/>
            <p:cNvSpPr>
              <a:spLocks noChangeArrowheads="1"/>
            </p:cNvSpPr>
            <p:nvPr/>
          </p:nvSpPr>
          <p:spPr bwMode="auto">
            <a:xfrm>
              <a:off x="5138447" y="1171575"/>
              <a:ext cx="11113" cy="11113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409"/>
            <p:cNvSpPr>
              <a:spLocks noChangeArrowheads="1"/>
            </p:cNvSpPr>
            <p:nvPr/>
          </p:nvSpPr>
          <p:spPr bwMode="auto">
            <a:xfrm>
              <a:off x="5149560" y="1171575"/>
              <a:ext cx="9525" cy="11113"/>
            </a:xfrm>
            <a:prstGeom prst="rect">
              <a:avLst/>
            </a:pr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410"/>
            <p:cNvSpPr>
              <a:spLocks noChangeArrowheads="1"/>
            </p:cNvSpPr>
            <p:nvPr/>
          </p:nvSpPr>
          <p:spPr bwMode="auto">
            <a:xfrm>
              <a:off x="5159085" y="1171575"/>
              <a:ext cx="11113" cy="111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411"/>
            <p:cNvSpPr>
              <a:spLocks noChangeArrowheads="1"/>
            </p:cNvSpPr>
            <p:nvPr/>
          </p:nvSpPr>
          <p:spPr bwMode="auto">
            <a:xfrm>
              <a:off x="5170197" y="1171575"/>
              <a:ext cx="9525" cy="11113"/>
            </a:xfrm>
            <a:prstGeom prst="rect">
              <a:avLst/>
            </a:prstGeom>
            <a:solidFill>
              <a:srgbClr val="97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412"/>
            <p:cNvSpPr>
              <a:spLocks noChangeArrowheads="1"/>
            </p:cNvSpPr>
            <p:nvPr/>
          </p:nvSpPr>
          <p:spPr bwMode="auto">
            <a:xfrm>
              <a:off x="5179722" y="1171575"/>
              <a:ext cx="11113" cy="1111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413"/>
            <p:cNvSpPr>
              <a:spLocks noChangeArrowheads="1"/>
            </p:cNvSpPr>
            <p:nvPr/>
          </p:nvSpPr>
          <p:spPr bwMode="auto">
            <a:xfrm>
              <a:off x="5190835" y="1171575"/>
              <a:ext cx="11113" cy="11113"/>
            </a:xfrm>
            <a:prstGeom prst="rect">
              <a:avLst/>
            </a:prstGeom>
            <a:solidFill>
              <a:srgbClr val="E4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414"/>
            <p:cNvSpPr>
              <a:spLocks noChangeArrowheads="1"/>
            </p:cNvSpPr>
            <p:nvPr/>
          </p:nvSpPr>
          <p:spPr bwMode="auto">
            <a:xfrm>
              <a:off x="5201947" y="1171575"/>
              <a:ext cx="9525" cy="11113"/>
            </a:xfrm>
            <a:prstGeom prst="rect">
              <a:avLst/>
            </a:pr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415"/>
            <p:cNvSpPr>
              <a:spLocks noChangeArrowheads="1"/>
            </p:cNvSpPr>
            <p:nvPr/>
          </p:nvSpPr>
          <p:spPr bwMode="auto">
            <a:xfrm>
              <a:off x="5128922" y="1222375"/>
              <a:ext cx="133350" cy="76200"/>
            </a:xfrm>
            <a:prstGeom prst="rect">
              <a:avLst/>
            </a:prstGeom>
            <a:solidFill>
              <a:srgbClr val="A1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416"/>
            <p:cNvSpPr>
              <a:spLocks noChangeArrowheads="1"/>
            </p:cNvSpPr>
            <p:nvPr/>
          </p:nvSpPr>
          <p:spPr bwMode="auto">
            <a:xfrm>
              <a:off x="5128922" y="1492250"/>
              <a:ext cx="133350" cy="73025"/>
            </a:xfrm>
            <a:prstGeom prst="rect">
              <a:avLst/>
            </a:prstGeom>
            <a:solidFill>
              <a:srgbClr val="A1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417"/>
            <p:cNvSpPr>
              <a:spLocks noChangeArrowheads="1"/>
            </p:cNvSpPr>
            <p:nvPr/>
          </p:nvSpPr>
          <p:spPr bwMode="auto">
            <a:xfrm>
              <a:off x="5128922" y="1349375"/>
              <a:ext cx="133350" cy="17463"/>
            </a:xfrm>
            <a:prstGeom prst="rect">
              <a:avLst/>
            </a:pr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418"/>
            <p:cNvSpPr>
              <a:spLocks noChangeArrowheads="1"/>
            </p:cNvSpPr>
            <p:nvPr/>
          </p:nvSpPr>
          <p:spPr bwMode="auto">
            <a:xfrm>
              <a:off x="5128922" y="1377950"/>
              <a:ext cx="133350" cy="17463"/>
            </a:xfrm>
            <a:prstGeom prst="rect">
              <a:avLst/>
            </a:pr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419"/>
            <p:cNvSpPr>
              <a:spLocks noChangeArrowheads="1"/>
            </p:cNvSpPr>
            <p:nvPr/>
          </p:nvSpPr>
          <p:spPr bwMode="auto">
            <a:xfrm>
              <a:off x="5128922" y="1409700"/>
              <a:ext cx="50800" cy="19050"/>
            </a:xfrm>
            <a:prstGeom prst="rect">
              <a:avLst/>
            </a:pr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420"/>
            <p:cNvSpPr>
              <a:spLocks noChangeArrowheads="1"/>
            </p:cNvSpPr>
            <p:nvPr/>
          </p:nvSpPr>
          <p:spPr bwMode="auto">
            <a:xfrm>
              <a:off x="5128922" y="1439863"/>
              <a:ext cx="50800" cy="17463"/>
            </a:xfrm>
            <a:prstGeom prst="rect">
              <a:avLst/>
            </a:pr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421"/>
            <p:cNvSpPr>
              <a:spLocks noChangeArrowheads="1"/>
            </p:cNvSpPr>
            <p:nvPr/>
          </p:nvSpPr>
          <p:spPr bwMode="auto">
            <a:xfrm>
              <a:off x="5211472" y="1404938"/>
              <a:ext cx="50800" cy="17463"/>
            </a:xfrm>
            <a:prstGeom prst="rect">
              <a:avLst/>
            </a:pr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422"/>
            <p:cNvSpPr>
              <a:spLocks noChangeArrowheads="1"/>
            </p:cNvSpPr>
            <p:nvPr/>
          </p:nvSpPr>
          <p:spPr bwMode="auto">
            <a:xfrm>
              <a:off x="5211472" y="1433513"/>
              <a:ext cx="50800" cy="19050"/>
            </a:xfrm>
            <a:prstGeom prst="rect">
              <a:avLst/>
            </a:pr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423"/>
            <p:cNvSpPr>
              <a:spLocks noChangeArrowheads="1"/>
            </p:cNvSpPr>
            <p:nvPr/>
          </p:nvSpPr>
          <p:spPr bwMode="auto">
            <a:xfrm>
              <a:off x="4509797" y="1236663"/>
              <a:ext cx="357188" cy="301625"/>
            </a:xfrm>
            <a:prstGeom prst="rect">
              <a:avLst/>
            </a:prstGeom>
            <a:solidFill>
              <a:srgbClr val="F7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24"/>
            <p:cNvSpPr>
              <a:spLocks/>
            </p:cNvSpPr>
            <p:nvPr/>
          </p:nvSpPr>
          <p:spPr bwMode="auto">
            <a:xfrm>
              <a:off x="4508210" y="1235075"/>
              <a:ext cx="360363" cy="303213"/>
            </a:xfrm>
            <a:custGeom>
              <a:avLst/>
              <a:gdLst>
                <a:gd name="T0" fmla="*/ 226 w 227"/>
                <a:gd name="T1" fmla="*/ 191 h 191"/>
                <a:gd name="T2" fmla="*/ 226 w 227"/>
                <a:gd name="T3" fmla="*/ 190 h 191"/>
                <a:gd name="T4" fmla="*/ 1 w 227"/>
                <a:gd name="T5" fmla="*/ 190 h 191"/>
                <a:gd name="T6" fmla="*/ 1 w 227"/>
                <a:gd name="T7" fmla="*/ 1 h 191"/>
                <a:gd name="T8" fmla="*/ 226 w 227"/>
                <a:gd name="T9" fmla="*/ 1 h 191"/>
                <a:gd name="T10" fmla="*/ 226 w 227"/>
                <a:gd name="T11" fmla="*/ 191 h 191"/>
                <a:gd name="T12" fmla="*/ 226 w 227"/>
                <a:gd name="T13" fmla="*/ 191 h 191"/>
                <a:gd name="T14" fmla="*/ 226 w 227"/>
                <a:gd name="T15" fmla="*/ 190 h 191"/>
                <a:gd name="T16" fmla="*/ 226 w 227"/>
                <a:gd name="T17" fmla="*/ 191 h 191"/>
                <a:gd name="T18" fmla="*/ 227 w 227"/>
                <a:gd name="T19" fmla="*/ 191 h 191"/>
                <a:gd name="T20" fmla="*/ 227 w 227"/>
                <a:gd name="T21" fmla="*/ 0 h 191"/>
                <a:gd name="T22" fmla="*/ 0 w 227"/>
                <a:gd name="T23" fmla="*/ 0 h 191"/>
                <a:gd name="T24" fmla="*/ 0 w 227"/>
                <a:gd name="T25" fmla="*/ 191 h 191"/>
                <a:gd name="T26" fmla="*/ 227 w 227"/>
                <a:gd name="T27" fmla="*/ 191 h 191"/>
                <a:gd name="T28" fmla="*/ 227 w 227"/>
                <a:gd name="T29" fmla="*/ 191 h 191"/>
                <a:gd name="T30" fmla="*/ 226 w 227"/>
                <a:gd name="T3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191">
                  <a:moveTo>
                    <a:pt x="226" y="191"/>
                  </a:moveTo>
                  <a:lnTo>
                    <a:pt x="226" y="190"/>
                  </a:lnTo>
                  <a:lnTo>
                    <a:pt x="1" y="190"/>
                  </a:lnTo>
                  <a:lnTo>
                    <a:pt x="1" y="1"/>
                  </a:lnTo>
                  <a:lnTo>
                    <a:pt x="226" y="1"/>
                  </a:lnTo>
                  <a:lnTo>
                    <a:pt x="226" y="191"/>
                  </a:lnTo>
                  <a:lnTo>
                    <a:pt x="226" y="191"/>
                  </a:lnTo>
                  <a:lnTo>
                    <a:pt x="226" y="190"/>
                  </a:lnTo>
                  <a:lnTo>
                    <a:pt x="226" y="191"/>
                  </a:lnTo>
                  <a:lnTo>
                    <a:pt x="227" y="191"/>
                  </a:lnTo>
                  <a:lnTo>
                    <a:pt x="227" y="0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227" y="191"/>
                  </a:lnTo>
                  <a:lnTo>
                    <a:pt x="227" y="191"/>
                  </a:lnTo>
                  <a:lnTo>
                    <a:pt x="226" y="191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25"/>
            <p:cNvSpPr>
              <a:spLocks/>
            </p:cNvSpPr>
            <p:nvPr/>
          </p:nvSpPr>
          <p:spPr bwMode="auto">
            <a:xfrm>
              <a:off x="5295610" y="730250"/>
              <a:ext cx="136525" cy="127000"/>
            </a:xfrm>
            <a:custGeom>
              <a:avLst/>
              <a:gdLst>
                <a:gd name="T0" fmla="*/ 73 w 81"/>
                <a:gd name="T1" fmla="*/ 65 h 76"/>
                <a:gd name="T2" fmla="*/ 43 w 81"/>
                <a:gd name="T3" fmla="*/ 68 h 76"/>
                <a:gd name="T4" fmla="*/ 11 w 81"/>
                <a:gd name="T5" fmla="*/ 40 h 76"/>
                <a:gd name="T6" fmla="*/ 8 w 81"/>
                <a:gd name="T7" fmla="*/ 10 h 76"/>
                <a:gd name="T8" fmla="*/ 39 w 81"/>
                <a:gd name="T9" fmla="*/ 7 h 76"/>
                <a:gd name="T10" fmla="*/ 71 w 81"/>
                <a:gd name="T11" fmla="*/ 35 h 76"/>
                <a:gd name="T12" fmla="*/ 73 w 81"/>
                <a:gd name="T1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6">
                  <a:moveTo>
                    <a:pt x="73" y="65"/>
                  </a:moveTo>
                  <a:cubicBezTo>
                    <a:pt x="65" y="75"/>
                    <a:pt x="52" y="76"/>
                    <a:pt x="43" y="68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" y="33"/>
                    <a:pt x="0" y="19"/>
                    <a:pt x="8" y="10"/>
                  </a:cubicBezTo>
                  <a:cubicBezTo>
                    <a:pt x="16" y="1"/>
                    <a:pt x="30" y="0"/>
                    <a:pt x="39" y="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80" y="43"/>
                    <a:pt x="81" y="56"/>
                    <a:pt x="73" y="65"/>
                  </a:cubicBezTo>
                </a:path>
              </a:pathLst>
            </a:custGeom>
            <a:solidFill>
              <a:srgbClr val="39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26"/>
            <p:cNvSpPr>
              <a:spLocks/>
            </p:cNvSpPr>
            <p:nvPr/>
          </p:nvSpPr>
          <p:spPr bwMode="auto">
            <a:xfrm>
              <a:off x="5078122" y="935038"/>
              <a:ext cx="163513" cy="165100"/>
            </a:xfrm>
            <a:custGeom>
              <a:avLst/>
              <a:gdLst>
                <a:gd name="T0" fmla="*/ 1 w 97"/>
                <a:gd name="T1" fmla="*/ 52 h 97"/>
                <a:gd name="T2" fmla="*/ 45 w 97"/>
                <a:gd name="T3" fmla="*/ 2 h 97"/>
                <a:gd name="T4" fmla="*/ 95 w 97"/>
                <a:gd name="T5" fmla="*/ 45 h 97"/>
                <a:gd name="T6" fmla="*/ 52 w 97"/>
                <a:gd name="T7" fmla="*/ 95 h 97"/>
                <a:gd name="T8" fmla="*/ 1 w 97"/>
                <a:gd name="T9" fmla="*/ 5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" y="52"/>
                  </a:moveTo>
                  <a:cubicBezTo>
                    <a:pt x="0" y="26"/>
                    <a:pt x="19" y="3"/>
                    <a:pt x="45" y="2"/>
                  </a:cubicBezTo>
                  <a:cubicBezTo>
                    <a:pt x="71" y="0"/>
                    <a:pt x="93" y="19"/>
                    <a:pt x="95" y="45"/>
                  </a:cubicBezTo>
                  <a:cubicBezTo>
                    <a:pt x="97" y="71"/>
                    <a:pt x="78" y="93"/>
                    <a:pt x="52" y="95"/>
                  </a:cubicBezTo>
                  <a:cubicBezTo>
                    <a:pt x="26" y="97"/>
                    <a:pt x="3" y="78"/>
                    <a:pt x="1" y="52"/>
                  </a:cubicBezTo>
                </a:path>
              </a:pathLst>
            </a:custGeom>
            <a:solidFill>
              <a:srgbClr val="F1E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27"/>
            <p:cNvSpPr>
              <a:spLocks/>
            </p:cNvSpPr>
            <p:nvPr/>
          </p:nvSpPr>
          <p:spPr bwMode="auto">
            <a:xfrm>
              <a:off x="5209885" y="728663"/>
              <a:ext cx="233363" cy="220663"/>
            </a:xfrm>
            <a:custGeom>
              <a:avLst/>
              <a:gdLst>
                <a:gd name="T0" fmla="*/ 0 w 147"/>
                <a:gd name="T1" fmla="*/ 55 h 139"/>
                <a:gd name="T2" fmla="*/ 48 w 147"/>
                <a:gd name="T3" fmla="*/ 0 h 139"/>
                <a:gd name="T4" fmla="*/ 147 w 147"/>
                <a:gd name="T5" fmla="*/ 83 h 139"/>
                <a:gd name="T6" fmla="*/ 99 w 147"/>
                <a:gd name="T7" fmla="*/ 139 h 139"/>
                <a:gd name="T8" fmla="*/ 0 w 147"/>
                <a:gd name="T9" fmla="*/ 5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39">
                  <a:moveTo>
                    <a:pt x="0" y="55"/>
                  </a:moveTo>
                  <a:lnTo>
                    <a:pt x="48" y="0"/>
                  </a:lnTo>
                  <a:lnTo>
                    <a:pt x="147" y="83"/>
                  </a:lnTo>
                  <a:lnTo>
                    <a:pt x="99" y="13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E728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428"/>
            <p:cNvSpPr>
              <a:spLocks/>
            </p:cNvSpPr>
            <p:nvPr/>
          </p:nvSpPr>
          <p:spPr bwMode="auto">
            <a:xfrm>
              <a:off x="5209885" y="728663"/>
              <a:ext cx="233363" cy="220663"/>
            </a:xfrm>
            <a:custGeom>
              <a:avLst/>
              <a:gdLst>
                <a:gd name="T0" fmla="*/ 0 w 147"/>
                <a:gd name="T1" fmla="*/ 55 h 139"/>
                <a:gd name="T2" fmla="*/ 48 w 147"/>
                <a:gd name="T3" fmla="*/ 0 h 139"/>
                <a:gd name="T4" fmla="*/ 147 w 147"/>
                <a:gd name="T5" fmla="*/ 83 h 139"/>
                <a:gd name="T6" fmla="*/ 99 w 147"/>
                <a:gd name="T7" fmla="*/ 139 h 139"/>
                <a:gd name="T8" fmla="*/ 0 w 147"/>
                <a:gd name="T9" fmla="*/ 5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39">
                  <a:moveTo>
                    <a:pt x="0" y="55"/>
                  </a:moveTo>
                  <a:lnTo>
                    <a:pt x="48" y="0"/>
                  </a:lnTo>
                  <a:lnTo>
                    <a:pt x="147" y="83"/>
                  </a:lnTo>
                  <a:lnTo>
                    <a:pt x="99" y="139"/>
                  </a:lnTo>
                  <a:lnTo>
                    <a:pt x="0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29"/>
            <p:cNvSpPr>
              <a:spLocks/>
            </p:cNvSpPr>
            <p:nvPr/>
          </p:nvSpPr>
          <p:spPr bwMode="auto">
            <a:xfrm>
              <a:off x="5324185" y="852488"/>
              <a:ext cx="528638" cy="534988"/>
            </a:xfrm>
            <a:custGeom>
              <a:avLst/>
              <a:gdLst>
                <a:gd name="T0" fmla="*/ 333 w 333"/>
                <a:gd name="T1" fmla="*/ 313 h 337"/>
                <a:gd name="T2" fmla="*/ 309 w 333"/>
                <a:gd name="T3" fmla="*/ 337 h 337"/>
                <a:gd name="T4" fmla="*/ 0 w 333"/>
                <a:gd name="T5" fmla="*/ 25 h 337"/>
                <a:gd name="T6" fmla="*/ 25 w 333"/>
                <a:gd name="T7" fmla="*/ 0 h 337"/>
                <a:gd name="T8" fmla="*/ 333 w 333"/>
                <a:gd name="T9" fmla="*/ 31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7">
                  <a:moveTo>
                    <a:pt x="333" y="313"/>
                  </a:moveTo>
                  <a:lnTo>
                    <a:pt x="309" y="337"/>
                  </a:lnTo>
                  <a:lnTo>
                    <a:pt x="0" y="25"/>
                  </a:lnTo>
                  <a:lnTo>
                    <a:pt x="25" y="0"/>
                  </a:lnTo>
                  <a:lnTo>
                    <a:pt x="333" y="313"/>
                  </a:lnTo>
                  <a:close/>
                </a:path>
              </a:pathLst>
            </a:custGeom>
            <a:solidFill>
              <a:srgbClr val="E728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30"/>
            <p:cNvSpPr>
              <a:spLocks/>
            </p:cNvSpPr>
            <p:nvPr/>
          </p:nvSpPr>
          <p:spPr bwMode="auto">
            <a:xfrm>
              <a:off x="5763922" y="1473200"/>
              <a:ext cx="119063" cy="419100"/>
            </a:xfrm>
            <a:custGeom>
              <a:avLst/>
              <a:gdLst>
                <a:gd name="T0" fmla="*/ 34 w 75"/>
                <a:gd name="T1" fmla="*/ 264 h 264"/>
                <a:gd name="T2" fmla="*/ 0 w 75"/>
                <a:gd name="T3" fmla="*/ 259 h 264"/>
                <a:gd name="T4" fmla="*/ 41 w 75"/>
                <a:gd name="T5" fmla="*/ 0 h 264"/>
                <a:gd name="T6" fmla="*/ 75 w 75"/>
                <a:gd name="T7" fmla="*/ 5 h 264"/>
                <a:gd name="T8" fmla="*/ 34 w 75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64">
                  <a:moveTo>
                    <a:pt x="34" y="264"/>
                  </a:moveTo>
                  <a:lnTo>
                    <a:pt x="0" y="259"/>
                  </a:lnTo>
                  <a:lnTo>
                    <a:pt x="41" y="0"/>
                  </a:lnTo>
                  <a:lnTo>
                    <a:pt x="75" y="5"/>
                  </a:lnTo>
                  <a:lnTo>
                    <a:pt x="34" y="264"/>
                  </a:lnTo>
                  <a:close/>
                </a:path>
              </a:pathLst>
            </a:custGeom>
            <a:solidFill>
              <a:srgbClr val="E728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431"/>
            <p:cNvSpPr>
              <a:spLocks noChangeArrowheads="1"/>
            </p:cNvSpPr>
            <p:nvPr/>
          </p:nvSpPr>
          <p:spPr bwMode="auto">
            <a:xfrm>
              <a:off x="5736935" y="1308100"/>
              <a:ext cx="236538" cy="236538"/>
            </a:xfrm>
            <a:prstGeom prst="ellipse">
              <a:avLst/>
            </a:prstGeom>
            <a:solidFill>
              <a:srgbClr val="E728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432"/>
            <p:cNvSpPr>
              <a:spLocks noChangeArrowheads="1"/>
            </p:cNvSpPr>
            <p:nvPr/>
          </p:nvSpPr>
          <p:spPr bwMode="auto">
            <a:xfrm>
              <a:off x="5784560" y="1355725"/>
              <a:ext cx="141288" cy="142875"/>
            </a:xfrm>
            <a:prstGeom prst="ellipse">
              <a:avLst/>
            </a:prstGeom>
            <a:solidFill>
              <a:srgbClr val="39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433"/>
            <p:cNvSpPr>
              <a:spLocks/>
            </p:cNvSpPr>
            <p:nvPr/>
          </p:nvSpPr>
          <p:spPr bwMode="auto">
            <a:xfrm>
              <a:off x="5324185" y="1817688"/>
              <a:ext cx="601663" cy="111125"/>
            </a:xfrm>
            <a:custGeom>
              <a:avLst/>
              <a:gdLst>
                <a:gd name="T0" fmla="*/ 0 w 356"/>
                <a:gd name="T1" fmla="*/ 66 h 66"/>
                <a:gd name="T2" fmla="*/ 0 w 356"/>
                <a:gd name="T3" fmla="*/ 66 h 66"/>
                <a:gd name="T4" fmla="*/ 66 w 356"/>
                <a:gd name="T5" fmla="*/ 0 h 66"/>
                <a:gd name="T6" fmla="*/ 290 w 356"/>
                <a:gd name="T7" fmla="*/ 0 h 66"/>
                <a:gd name="T8" fmla="*/ 356 w 35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66">
                  <a:moveTo>
                    <a:pt x="0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29"/>
                    <a:pt x="30" y="0"/>
                    <a:pt x="66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326" y="0"/>
                    <a:pt x="356" y="29"/>
                    <a:pt x="356" y="66"/>
                  </a:cubicBezTo>
                </a:path>
              </a:pathLst>
            </a:custGeom>
            <a:solidFill>
              <a:srgbClr val="C01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34"/>
            <p:cNvSpPr>
              <a:spLocks/>
            </p:cNvSpPr>
            <p:nvPr/>
          </p:nvSpPr>
          <p:spPr bwMode="auto">
            <a:xfrm>
              <a:off x="4992397" y="757238"/>
              <a:ext cx="411163" cy="404813"/>
            </a:xfrm>
            <a:custGeom>
              <a:avLst/>
              <a:gdLst>
                <a:gd name="T0" fmla="*/ 189 w 244"/>
                <a:gd name="T1" fmla="*/ 240 h 240"/>
                <a:gd name="T2" fmla="*/ 191 w 244"/>
                <a:gd name="T3" fmla="*/ 49 h 240"/>
                <a:gd name="T4" fmla="*/ 0 w 244"/>
                <a:gd name="T5" fmla="*/ 65 h 240"/>
                <a:gd name="T6" fmla="*/ 189 w 244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240">
                  <a:moveTo>
                    <a:pt x="189" y="240"/>
                  </a:moveTo>
                  <a:cubicBezTo>
                    <a:pt x="243" y="183"/>
                    <a:pt x="244" y="97"/>
                    <a:pt x="191" y="49"/>
                  </a:cubicBezTo>
                  <a:cubicBezTo>
                    <a:pt x="139" y="0"/>
                    <a:pt x="54" y="8"/>
                    <a:pt x="0" y="65"/>
                  </a:cubicBezTo>
                  <a:cubicBezTo>
                    <a:pt x="189" y="240"/>
                    <a:pt x="189" y="240"/>
                    <a:pt x="189" y="240"/>
                  </a:cubicBezTo>
                </a:path>
              </a:pathLst>
            </a:custGeom>
            <a:solidFill>
              <a:srgbClr val="E728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35"/>
            <p:cNvSpPr>
              <a:spLocks/>
            </p:cNvSpPr>
            <p:nvPr/>
          </p:nvSpPr>
          <p:spPr bwMode="auto">
            <a:xfrm>
              <a:off x="5286085" y="728663"/>
              <a:ext cx="23813" cy="19050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5 w 15"/>
                <a:gd name="T5" fmla="*/ 12 h 12"/>
                <a:gd name="T6" fmla="*/ 15 w 15"/>
                <a:gd name="T7" fmla="*/ 12 h 12"/>
                <a:gd name="T8" fmla="*/ 0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36"/>
            <p:cNvSpPr>
              <a:spLocks/>
            </p:cNvSpPr>
            <p:nvPr/>
          </p:nvSpPr>
          <p:spPr bwMode="auto">
            <a:xfrm>
              <a:off x="5286085" y="728663"/>
              <a:ext cx="23813" cy="19050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5 w 15"/>
                <a:gd name="T5" fmla="*/ 12 h 12"/>
                <a:gd name="T6" fmla="*/ 15 w 15"/>
                <a:gd name="T7" fmla="*/ 12 h 12"/>
                <a:gd name="T8" fmla="*/ 0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37"/>
            <p:cNvSpPr>
              <a:spLocks/>
            </p:cNvSpPr>
            <p:nvPr/>
          </p:nvSpPr>
          <p:spPr bwMode="auto">
            <a:xfrm>
              <a:off x="5309897" y="747713"/>
              <a:ext cx="47625" cy="39688"/>
            </a:xfrm>
            <a:custGeom>
              <a:avLst/>
              <a:gdLst>
                <a:gd name="T0" fmla="*/ 0 w 30"/>
                <a:gd name="T1" fmla="*/ 0 h 25"/>
                <a:gd name="T2" fmla="*/ 0 w 30"/>
                <a:gd name="T3" fmla="*/ 0 h 25"/>
                <a:gd name="T4" fmla="*/ 30 w 30"/>
                <a:gd name="T5" fmla="*/ 25 h 25"/>
                <a:gd name="T6" fmla="*/ 30 w 30"/>
                <a:gd name="T7" fmla="*/ 25 h 25"/>
                <a:gd name="T8" fmla="*/ 0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0" y="0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38"/>
            <p:cNvSpPr>
              <a:spLocks/>
            </p:cNvSpPr>
            <p:nvPr/>
          </p:nvSpPr>
          <p:spPr bwMode="auto">
            <a:xfrm>
              <a:off x="5309897" y="747713"/>
              <a:ext cx="47625" cy="39688"/>
            </a:xfrm>
            <a:custGeom>
              <a:avLst/>
              <a:gdLst>
                <a:gd name="T0" fmla="*/ 0 w 30"/>
                <a:gd name="T1" fmla="*/ 0 h 25"/>
                <a:gd name="T2" fmla="*/ 0 w 30"/>
                <a:gd name="T3" fmla="*/ 0 h 25"/>
                <a:gd name="T4" fmla="*/ 30 w 30"/>
                <a:gd name="T5" fmla="*/ 25 h 25"/>
                <a:gd name="T6" fmla="*/ 30 w 30"/>
                <a:gd name="T7" fmla="*/ 25 h 25"/>
                <a:gd name="T8" fmla="*/ 0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0" y="0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39"/>
            <p:cNvSpPr>
              <a:spLocks/>
            </p:cNvSpPr>
            <p:nvPr/>
          </p:nvSpPr>
          <p:spPr bwMode="auto">
            <a:xfrm>
              <a:off x="5230522" y="728663"/>
              <a:ext cx="127000" cy="106363"/>
            </a:xfrm>
            <a:custGeom>
              <a:avLst/>
              <a:gdLst>
                <a:gd name="T0" fmla="*/ 33 w 75"/>
                <a:gd name="T1" fmla="*/ 0 h 63"/>
                <a:gd name="T2" fmla="*/ 33 w 75"/>
                <a:gd name="T3" fmla="*/ 0 h 63"/>
                <a:gd name="T4" fmla="*/ 0 w 75"/>
                <a:gd name="T5" fmla="*/ 38 h 63"/>
                <a:gd name="T6" fmla="*/ 47 w 75"/>
                <a:gd name="T7" fmla="*/ 63 h 63"/>
                <a:gd name="T8" fmla="*/ 75 w 75"/>
                <a:gd name="T9" fmla="*/ 35 h 63"/>
                <a:gd name="T10" fmla="*/ 47 w 75"/>
                <a:gd name="T11" fmla="*/ 12 h 63"/>
                <a:gd name="T12" fmla="*/ 33 w 7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3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7" y="43"/>
                    <a:pt x="33" y="51"/>
                    <a:pt x="47" y="63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D7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40"/>
            <p:cNvSpPr>
              <a:spLocks/>
            </p:cNvSpPr>
            <p:nvPr/>
          </p:nvSpPr>
          <p:spPr bwMode="auto">
            <a:xfrm>
              <a:off x="4992397" y="866775"/>
              <a:ext cx="107950" cy="100013"/>
            </a:xfrm>
            <a:custGeom>
              <a:avLst/>
              <a:gdLst>
                <a:gd name="T0" fmla="*/ 0 w 64"/>
                <a:gd name="T1" fmla="*/ 0 h 59"/>
                <a:gd name="T2" fmla="*/ 64 w 64"/>
                <a:gd name="T3" fmla="*/ 59 h 59"/>
                <a:gd name="T4" fmla="*/ 64 w 64"/>
                <a:gd name="T5" fmla="*/ 59 h 59"/>
                <a:gd name="T6" fmla="*/ 0 w 64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9">
                  <a:moveTo>
                    <a:pt x="0" y="0"/>
                  </a:moveTo>
                  <a:cubicBezTo>
                    <a:pt x="64" y="59"/>
                    <a:pt x="64" y="59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9C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41"/>
            <p:cNvSpPr>
              <a:spLocks/>
            </p:cNvSpPr>
            <p:nvPr/>
          </p:nvSpPr>
          <p:spPr bwMode="auto">
            <a:xfrm>
              <a:off x="5100347" y="966788"/>
              <a:ext cx="42863" cy="38100"/>
            </a:xfrm>
            <a:custGeom>
              <a:avLst/>
              <a:gdLst>
                <a:gd name="T0" fmla="*/ 0 w 25"/>
                <a:gd name="T1" fmla="*/ 0 h 23"/>
                <a:gd name="T2" fmla="*/ 0 w 25"/>
                <a:gd name="T3" fmla="*/ 0 h 23"/>
                <a:gd name="T4" fmla="*/ 25 w 25"/>
                <a:gd name="T5" fmla="*/ 23 h 23"/>
                <a:gd name="T6" fmla="*/ 25 w 25"/>
                <a:gd name="T7" fmla="*/ 23 h 23"/>
                <a:gd name="T8" fmla="*/ 0 w 2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6F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42"/>
            <p:cNvSpPr>
              <a:spLocks/>
            </p:cNvSpPr>
            <p:nvPr/>
          </p:nvSpPr>
          <p:spPr bwMode="auto">
            <a:xfrm>
              <a:off x="4992397" y="785813"/>
              <a:ext cx="317500" cy="219075"/>
            </a:xfrm>
            <a:custGeom>
              <a:avLst/>
              <a:gdLst>
                <a:gd name="T0" fmla="*/ 108 w 188"/>
                <a:gd name="T1" fmla="*/ 0 h 130"/>
                <a:gd name="T2" fmla="*/ 0 w 188"/>
                <a:gd name="T3" fmla="*/ 48 h 130"/>
                <a:gd name="T4" fmla="*/ 0 w 188"/>
                <a:gd name="T5" fmla="*/ 48 h 130"/>
                <a:gd name="T6" fmla="*/ 64 w 188"/>
                <a:gd name="T7" fmla="*/ 107 h 130"/>
                <a:gd name="T8" fmla="*/ 89 w 188"/>
                <a:gd name="T9" fmla="*/ 130 h 130"/>
                <a:gd name="T10" fmla="*/ 188 w 188"/>
                <a:gd name="T11" fmla="*/ 29 h 130"/>
                <a:gd name="T12" fmla="*/ 141 w 188"/>
                <a:gd name="T13" fmla="*/ 4 h 130"/>
                <a:gd name="T14" fmla="*/ 141 w 188"/>
                <a:gd name="T15" fmla="*/ 4 h 130"/>
                <a:gd name="T16" fmla="*/ 108 w 188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0">
                  <a:moveTo>
                    <a:pt x="108" y="0"/>
                  </a:moveTo>
                  <a:cubicBezTo>
                    <a:pt x="70" y="0"/>
                    <a:pt x="30" y="16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74" y="17"/>
                    <a:pt x="158" y="9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0" y="1"/>
                    <a:pt x="119" y="0"/>
                    <a:pt x="108" y="0"/>
                  </a:cubicBezTo>
                </a:path>
              </a:pathLst>
            </a:custGeom>
            <a:solidFill>
              <a:srgbClr val="ED7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3"/>
            <p:cNvSpPr>
              <a:spLocks/>
            </p:cNvSpPr>
            <p:nvPr/>
          </p:nvSpPr>
          <p:spPr bwMode="auto">
            <a:xfrm>
              <a:off x="4162135" y="1797050"/>
              <a:ext cx="139700" cy="38100"/>
            </a:xfrm>
            <a:custGeom>
              <a:avLst/>
              <a:gdLst>
                <a:gd name="T0" fmla="*/ 8 w 88"/>
                <a:gd name="T1" fmla="*/ 0 h 24"/>
                <a:gd name="T2" fmla="*/ 0 w 88"/>
                <a:gd name="T3" fmla="*/ 0 h 24"/>
                <a:gd name="T4" fmla="*/ 0 w 88"/>
                <a:gd name="T5" fmla="*/ 24 h 24"/>
                <a:gd name="T6" fmla="*/ 88 w 88"/>
                <a:gd name="T7" fmla="*/ 24 h 24"/>
                <a:gd name="T8" fmla="*/ 88 w 88"/>
                <a:gd name="T9" fmla="*/ 16 h 24"/>
                <a:gd name="T10" fmla="*/ 8 w 88"/>
                <a:gd name="T11" fmla="*/ 16 h 24"/>
                <a:gd name="T12" fmla="*/ 8 w 8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4">
                  <a:moveTo>
                    <a:pt x="8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B9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44"/>
            <p:cNvSpPr>
              <a:spLocks/>
            </p:cNvSpPr>
            <p:nvPr/>
          </p:nvSpPr>
          <p:spPr bwMode="auto">
            <a:xfrm>
              <a:off x="4162135" y="1797050"/>
              <a:ext cx="139700" cy="38100"/>
            </a:xfrm>
            <a:custGeom>
              <a:avLst/>
              <a:gdLst>
                <a:gd name="T0" fmla="*/ 8 w 88"/>
                <a:gd name="T1" fmla="*/ 0 h 24"/>
                <a:gd name="T2" fmla="*/ 0 w 88"/>
                <a:gd name="T3" fmla="*/ 0 h 24"/>
                <a:gd name="T4" fmla="*/ 0 w 88"/>
                <a:gd name="T5" fmla="*/ 24 h 24"/>
                <a:gd name="T6" fmla="*/ 88 w 88"/>
                <a:gd name="T7" fmla="*/ 24 h 24"/>
                <a:gd name="T8" fmla="*/ 88 w 88"/>
                <a:gd name="T9" fmla="*/ 16 h 24"/>
                <a:gd name="T10" fmla="*/ 8 w 88"/>
                <a:gd name="T11" fmla="*/ 16 h 24"/>
                <a:gd name="T12" fmla="*/ 8 w 8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4">
                  <a:moveTo>
                    <a:pt x="8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" y="1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445"/>
            <p:cNvSpPr>
              <a:spLocks noChangeArrowheads="1"/>
            </p:cNvSpPr>
            <p:nvPr/>
          </p:nvSpPr>
          <p:spPr bwMode="auto">
            <a:xfrm>
              <a:off x="4162135" y="1763713"/>
              <a:ext cx="12700" cy="33338"/>
            </a:xfrm>
            <a:prstGeom prst="rect">
              <a:avLst/>
            </a:prstGeom>
            <a:solidFill>
              <a:srgbClr val="A77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446"/>
            <p:cNvSpPr>
              <a:spLocks noChangeArrowheads="1"/>
            </p:cNvSpPr>
            <p:nvPr/>
          </p:nvSpPr>
          <p:spPr bwMode="auto">
            <a:xfrm>
              <a:off x="4162135" y="1763713"/>
              <a:ext cx="1270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447"/>
            <p:cNvSpPr>
              <a:spLocks noChangeArrowheads="1"/>
            </p:cNvSpPr>
            <p:nvPr/>
          </p:nvSpPr>
          <p:spPr bwMode="auto">
            <a:xfrm>
              <a:off x="4162135" y="1681163"/>
              <a:ext cx="12700" cy="82550"/>
            </a:xfrm>
            <a:prstGeom prst="rect">
              <a:avLst/>
            </a:prstGeom>
            <a:solidFill>
              <a:srgbClr val="BBB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448"/>
            <p:cNvSpPr>
              <a:spLocks noChangeArrowheads="1"/>
            </p:cNvSpPr>
            <p:nvPr/>
          </p:nvSpPr>
          <p:spPr bwMode="auto">
            <a:xfrm>
              <a:off x="4162135" y="1681163"/>
              <a:ext cx="12700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449"/>
            <p:cNvSpPr>
              <a:spLocks noChangeArrowheads="1"/>
            </p:cNvSpPr>
            <p:nvPr/>
          </p:nvSpPr>
          <p:spPr bwMode="auto">
            <a:xfrm>
              <a:off x="4174835" y="1668463"/>
              <a:ext cx="139700" cy="153988"/>
            </a:xfrm>
            <a:prstGeom prst="rect">
              <a:avLst/>
            </a:prstGeom>
            <a:solidFill>
              <a:srgbClr val="6CB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450"/>
            <p:cNvSpPr>
              <a:spLocks noChangeArrowheads="1"/>
            </p:cNvSpPr>
            <p:nvPr/>
          </p:nvSpPr>
          <p:spPr bwMode="auto">
            <a:xfrm>
              <a:off x="4174835" y="1668463"/>
              <a:ext cx="1397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451"/>
            <p:cNvSpPr>
              <a:spLocks noChangeArrowheads="1"/>
            </p:cNvSpPr>
            <p:nvPr/>
          </p:nvSpPr>
          <p:spPr bwMode="auto">
            <a:xfrm>
              <a:off x="4292310" y="1798638"/>
              <a:ext cx="22225" cy="23813"/>
            </a:xfrm>
            <a:prstGeom prst="rect">
              <a:avLst/>
            </a:prstGeom>
            <a:solidFill>
              <a:srgbClr val="3FA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452"/>
            <p:cNvSpPr>
              <a:spLocks noChangeArrowheads="1"/>
            </p:cNvSpPr>
            <p:nvPr/>
          </p:nvSpPr>
          <p:spPr bwMode="auto">
            <a:xfrm>
              <a:off x="4198647" y="1704975"/>
              <a:ext cx="88900" cy="7938"/>
            </a:xfrm>
            <a:prstGeom prst="rect">
              <a:avLst/>
            </a:prstGeom>
            <a:solidFill>
              <a:srgbClr val="65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Rectangle 453"/>
            <p:cNvSpPr>
              <a:spLocks noChangeArrowheads="1"/>
            </p:cNvSpPr>
            <p:nvPr/>
          </p:nvSpPr>
          <p:spPr bwMode="auto">
            <a:xfrm>
              <a:off x="4198647" y="1704975"/>
              <a:ext cx="88900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454"/>
            <p:cNvSpPr>
              <a:spLocks noChangeArrowheads="1"/>
            </p:cNvSpPr>
            <p:nvPr/>
          </p:nvSpPr>
          <p:spPr bwMode="auto">
            <a:xfrm>
              <a:off x="4198647" y="1722438"/>
              <a:ext cx="88900" cy="6350"/>
            </a:xfrm>
            <a:prstGeom prst="rect">
              <a:avLst/>
            </a:prstGeom>
            <a:solidFill>
              <a:srgbClr val="65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455"/>
            <p:cNvSpPr>
              <a:spLocks noChangeArrowheads="1"/>
            </p:cNvSpPr>
            <p:nvPr/>
          </p:nvSpPr>
          <p:spPr bwMode="auto">
            <a:xfrm>
              <a:off x="4198647" y="1722438"/>
              <a:ext cx="8890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456"/>
            <p:cNvSpPr>
              <a:spLocks noChangeArrowheads="1"/>
            </p:cNvSpPr>
            <p:nvPr/>
          </p:nvSpPr>
          <p:spPr bwMode="auto">
            <a:xfrm>
              <a:off x="4198647" y="1741488"/>
              <a:ext cx="88900" cy="6350"/>
            </a:xfrm>
            <a:prstGeom prst="rect">
              <a:avLst/>
            </a:prstGeom>
            <a:solidFill>
              <a:srgbClr val="65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457"/>
            <p:cNvSpPr>
              <a:spLocks noChangeArrowheads="1"/>
            </p:cNvSpPr>
            <p:nvPr/>
          </p:nvSpPr>
          <p:spPr bwMode="auto">
            <a:xfrm>
              <a:off x="4198647" y="1741488"/>
              <a:ext cx="8890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458"/>
            <p:cNvSpPr>
              <a:spLocks noChangeArrowheads="1"/>
            </p:cNvSpPr>
            <p:nvPr/>
          </p:nvSpPr>
          <p:spPr bwMode="auto">
            <a:xfrm>
              <a:off x="4198647" y="1758950"/>
              <a:ext cx="88900" cy="7938"/>
            </a:xfrm>
            <a:prstGeom prst="rect">
              <a:avLst/>
            </a:prstGeom>
            <a:solidFill>
              <a:srgbClr val="65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459"/>
            <p:cNvSpPr>
              <a:spLocks noChangeArrowheads="1"/>
            </p:cNvSpPr>
            <p:nvPr/>
          </p:nvSpPr>
          <p:spPr bwMode="auto">
            <a:xfrm>
              <a:off x="4198647" y="1758950"/>
              <a:ext cx="88900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460"/>
            <p:cNvSpPr>
              <a:spLocks noChangeArrowheads="1"/>
            </p:cNvSpPr>
            <p:nvPr/>
          </p:nvSpPr>
          <p:spPr bwMode="auto">
            <a:xfrm>
              <a:off x="4198647" y="1776413"/>
              <a:ext cx="88900" cy="6350"/>
            </a:xfrm>
            <a:prstGeom prst="rect">
              <a:avLst/>
            </a:prstGeom>
            <a:solidFill>
              <a:srgbClr val="65A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461"/>
            <p:cNvSpPr>
              <a:spLocks noChangeArrowheads="1"/>
            </p:cNvSpPr>
            <p:nvPr/>
          </p:nvSpPr>
          <p:spPr bwMode="auto">
            <a:xfrm>
              <a:off x="4198647" y="1776413"/>
              <a:ext cx="8890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462"/>
            <p:cNvSpPr>
              <a:spLocks noChangeArrowheads="1"/>
            </p:cNvSpPr>
            <p:nvPr/>
          </p:nvSpPr>
          <p:spPr bwMode="auto">
            <a:xfrm>
              <a:off x="4203410" y="1654175"/>
              <a:ext cx="69850" cy="14288"/>
            </a:xfrm>
            <a:prstGeom prst="rect">
              <a:avLst/>
            </a:prstGeom>
            <a:solidFill>
              <a:srgbClr val="BBB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463"/>
            <p:cNvSpPr>
              <a:spLocks noChangeArrowheads="1"/>
            </p:cNvSpPr>
            <p:nvPr/>
          </p:nvSpPr>
          <p:spPr bwMode="auto">
            <a:xfrm>
              <a:off x="4203410" y="1654175"/>
              <a:ext cx="69850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464"/>
            <p:cNvSpPr>
              <a:spLocks noChangeArrowheads="1"/>
            </p:cNvSpPr>
            <p:nvPr/>
          </p:nvSpPr>
          <p:spPr bwMode="auto">
            <a:xfrm>
              <a:off x="4203410" y="1668463"/>
              <a:ext cx="69850" cy="15875"/>
            </a:xfrm>
            <a:prstGeom prst="rect">
              <a:avLst/>
            </a:prstGeom>
            <a:solidFill>
              <a:srgbClr val="579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465"/>
            <p:cNvSpPr>
              <a:spLocks noChangeArrowheads="1"/>
            </p:cNvSpPr>
            <p:nvPr/>
          </p:nvSpPr>
          <p:spPr bwMode="auto">
            <a:xfrm>
              <a:off x="4203410" y="1668463"/>
              <a:ext cx="69850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466"/>
            <p:cNvSpPr>
              <a:spLocks noChangeArrowheads="1"/>
            </p:cNvSpPr>
            <p:nvPr/>
          </p:nvSpPr>
          <p:spPr bwMode="auto">
            <a:xfrm>
              <a:off x="4211347" y="1654175"/>
              <a:ext cx="68263" cy="30163"/>
            </a:xfrm>
            <a:prstGeom prst="rect">
              <a:avLst/>
            </a:prstGeom>
            <a:solidFill>
              <a:srgbClr val="92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8" name="文本框 467"/>
          <p:cNvSpPr txBox="1"/>
          <p:nvPr/>
        </p:nvSpPr>
        <p:spPr>
          <a:xfrm>
            <a:off x="1626571" y="2293938"/>
            <a:ext cx="171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一人报团旅游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被加收单房费</a:t>
            </a:r>
          </a:p>
        </p:txBody>
      </p:sp>
      <p:sp>
        <p:nvSpPr>
          <p:cNvPr id="469" name="文本框 468"/>
          <p:cNvSpPr txBox="1"/>
          <p:nvPr/>
        </p:nvSpPr>
        <p:spPr>
          <a:xfrm>
            <a:off x="3681414" y="2594302"/>
            <a:ext cx="212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老板总让单身的加班，反正没结婚嘛</a:t>
            </a:r>
          </a:p>
        </p:txBody>
      </p:sp>
      <p:sp>
        <p:nvSpPr>
          <p:cNvPr id="470" name="文本框 469"/>
          <p:cNvSpPr txBox="1"/>
          <p:nvPr/>
        </p:nvSpPr>
        <p:spPr>
          <a:xfrm>
            <a:off x="6281447" y="2019564"/>
            <a:ext cx="163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中国经营性墓地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年后无子女续费，按无主墓处理</a:t>
            </a:r>
          </a:p>
        </p:txBody>
      </p:sp>
      <p:sp>
        <p:nvSpPr>
          <p:cNvPr id="471" name="文本框 470"/>
          <p:cNvSpPr txBox="1"/>
          <p:nvPr/>
        </p:nvSpPr>
        <p:spPr>
          <a:xfrm>
            <a:off x="8353151" y="2543174"/>
            <a:ext cx="1831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想进养老院，必须有子女或监护人签名</a:t>
            </a:r>
          </a:p>
        </p:txBody>
      </p:sp>
      <p:sp>
        <p:nvSpPr>
          <p:cNvPr id="472" name="Rectangle 62"/>
          <p:cNvSpPr>
            <a:spLocks noChangeArrowheads="1"/>
          </p:cNvSpPr>
          <p:nvPr/>
        </p:nvSpPr>
        <p:spPr bwMode="auto">
          <a:xfrm>
            <a:off x="2536826" y="6324312"/>
            <a:ext cx="231652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市场规模相对下降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767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​​">
  <a:themeElements>
    <a:clrScheme name="单身狗aaa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6DAE"/>
      </a:accent1>
      <a:accent2>
        <a:srgbClr val="F6CC41"/>
      </a:accent2>
      <a:accent3>
        <a:srgbClr val="530000"/>
      </a:accent3>
      <a:accent4>
        <a:srgbClr val="DB4543"/>
      </a:accent4>
      <a:accent5>
        <a:srgbClr val="F4EC49"/>
      </a:accent5>
      <a:accent6>
        <a:srgbClr val="735F58"/>
      </a:accent6>
      <a:hlink>
        <a:srgbClr val="0563C1"/>
      </a:hlink>
      <a:folHlink>
        <a:srgbClr val="954F72"/>
      </a:folHlink>
    </a:clrScheme>
    <a:fontScheme name="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1764</TotalTime>
  <Words>656</Words>
  <Application>Microsoft Office PowerPoint</Application>
  <PresentationFormat>宽屏</PresentationFormat>
  <Paragraphs>181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宋体</vt:lpstr>
      <vt:lpstr>微软雅黑</vt:lpstr>
      <vt:lpstr>微软雅黑 Light</vt:lpstr>
      <vt:lpstr>站酷快乐体 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yishan qu</dc:creator>
  <cp:lastModifiedBy>DaiJun</cp:lastModifiedBy>
  <cp:revision>138</cp:revision>
  <dcterms:created xsi:type="dcterms:W3CDTF">2016-11-23T03:15:58Z</dcterms:created>
  <dcterms:modified xsi:type="dcterms:W3CDTF">2022-12-27T22:11:13Z</dcterms:modified>
</cp:coreProperties>
</file>